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76" r:id="rId3"/>
    <p:sldId id="335" r:id="rId5"/>
    <p:sldId id="286" r:id="rId6"/>
    <p:sldId id="310" r:id="rId7"/>
    <p:sldId id="302" r:id="rId8"/>
    <p:sldId id="309" r:id="rId9"/>
    <p:sldId id="324" r:id="rId10"/>
    <p:sldId id="352" r:id="rId11"/>
    <p:sldId id="288" r:id="rId12"/>
    <p:sldId id="317" r:id="rId13"/>
    <p:sldId id="316" r:id="rId14"/>
    <p:sldId id="292" r:id="rId15"/>
    <p:sldId id="319" r:id="rId16"/>
    <p:sldId id="321" r:id="rId17"/>
    <p:sldId id="290" r:id="rId18"/>
    <p:sldId id="318" r:id="rId19"/>
    <p:sldId id="344" r:id="rId20"/>
    <p:sldId id="323" r:id="rId21"/>
    <p:sldId id="351" r:id="rId22"/>
    <p:sldId id="327" r:id="rId23"/>
    <p:sldId id="289" r:id="rId24"/>
    <p:sldId id="338" r:id="rId25"/>
    <p:sldId id="294" r:id="rId26"/>
    <p:sldId id="330" r:id="rId27"/>
    <p:sldId id="341" r:id="rId28"/>
    <p:sldId id="345" r:id="rId29"/>
    <p:sldId id="350" r:id="rId30"/>
    <p:sldId id="404" r:id="rId31"/>
  </p:sldIdLst>
  <p:sldSz cx="12192000" cy="6858000"/>
  <p:notesSz cx="6858000" cy="9144000"/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733" userDrawn="1">
          <p15:clr>
            <a:srgbClr val="A4A3A4"/>
          </p15:clr>
        </p15:guide>
        <p15:guide id="5" pos="7129" userDrawn="1">
          <p15:clr>
            <a:srgbClr val="A4A3A4"/>
          </p15:clr>
        </p15:guide>
        <p15:guide id="6" orient="horz" pos="3498" userDrawn="1">
          <p15:clr>
            <a:srgbClr val="A4A3A4"/>
          </p15:clr>
        </p15:guide>
        <p15:guide id="16" pos="4838" userDrawn="1">
          <p15:clr>
            <a:srgbClr val="A4A3A4"/>
          </p15:clr>
        </p15:guide>
        <p15:guide id="18" orient="horz" pos="1570" userDrawn="1">
          <p15:clr>
            <a:srgbClr val="A4A3A4"/>
          </p15:clr>
        </p15:guide>
        <p15:guide id="19" pos="3704" userDrawn="1">
          <p15:clr>
            <a:srgbClr val="A4A3A4"/>
          </p15:clr>
        </p15:guide>
        <p15:guide id="21" pos="236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3C27"/>
    <a:srgbClr val="498B9C"/>
    <a:srgbClr val="1D495D"/>
    <a:srgbClr val="F5EDE8"/>
    <a:srgbClr val="EF644F"/>
    <a:srgbClr val="59ACB4"/>
    <a:srgbClr val="D7BEA9"/>
    <a:srgbClr val="DDC7B5"/>
    <a:srgbClr val="A52F1F"/>
    <a:srgbClr val="EF65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29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414" y="108"/>
      </p:cViewPr>
      <p:guideLst>
        <p:guide pos="733"/>
        <p:guide pos="7129"/>
        <p:guide orient="horz" pos="3498"/>
        <p:guide pos="4838"/>
        <p:guide orient="horz" pos="1570"/>
        <p:guide pos="3704"/>
        <p:guide pos="236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5" Type="http://schemas.openxmlformats.org/officeDocument/2006/relationships/tags" Target="tags/tag1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6" Type="http://schemas.microsoft.com/office/2011/relationships/chartColorStyle" Target="colors1.xml"/><Relationship Id="rId5" Type="http://schemas.microsoft.com/office/2011/relationships/chartStyle" Target="style1.xml"/><Relationship Id="rId4" Type="http://schemas.openxmlformats.org/officeDocument/2006/relationships/image" Target="../media/image50.png"/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Workbook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blipFill>
              <a:blip xmlns:r="http://schemas.openxmlformats.org/officeDocument/2006/relationships" r:embed="rId2"/>
              <a:stretch>
                <a:fillRect/>
              </a:stretch>
            </a:blip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400" b="0" i="0" u="none" strike="noStrike" kern="1200" baseline="0">
                    <a:solidFill>
                      <a:srgbClr val="365C6C"/>
                    </a:solidFill>
                    <a:latin typeface="微软雅黑" panose="020B0503020204020204" charset="-122"/>
                    <a:ea typeface="微软雅黑" panose="020B0503020204020204" charset="-122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6474552"/>
        <c:axId val="386474944"/>
      </c:barChart>
      <c:catAx>
        <c:axId val="3864745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386474944"/>
        <c:crosses val="autoZero"/>
        <c:auto val="1"/>
        <c:lblAlgn val="ctr"/>
        <c:lblOffset val="100"/>
        <c:noMultiLvlLbl val="0"/>
      </c:catAx>
      <c:valAx>
        <c:axId val="3864749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386474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D3CEAF"/>
            </a:solidFill>
            <a:ln w="19050">
              <a:noFill/>
            </a:ln>
          </c:spPr>
          <c:explosion val="0"/>
          <c:dPt>
            <c:idx val="0"/>
            <c:bubble3D val="0"/>
            <c:spPr>
              <a:solidFill>
                <a:srgbClr val="CF3C27"/>
              </a:solidFill>
              <a:ln w="76200">
                <a:noFill/>
              </a:ln>
              <a:effectLst/>
            </c:spPr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</c:dPt>
          <c:dLbls>
            <c:delete val="1"/>
          </c:dLbls>
          <c:cat>
            <c:strRef>
              <c:f>Sheet1!$A$2:$A$3</c:f>
              <c:strCache>
                <c:ptCount val="1"/>
                <c:pt idx="0">
                  <c:v>第一季度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</c:v>
                </c:pt>
                <c:pt idx="1">
                  <c:v>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列1</c:v>
                </c:pt>
              </c:strCache>
            </c:strRef>
          </c:tx>
          <c:spPr>
            <a:ln w="76200">
              <a:noFill/>
            </a:ln>
          </c:spPr>
          <c:explosion val="0"/>
          <c:dPt>
            <c:idx val="0"/>
            <c:bubble3D val="0"/>
            <c:spPr>
              <a:solidFill>
                <a:srgbClr val="498B9C"/>
              </a:solidFill>
              <a:ln w="76200">
                <a:noFill/>
              </a:ln>
              <a:effectLst/>
            </c:spPr>
          </c:dPt>
          <c:dPt>
            <c:idx val="1"/>
            <c:bubble3D val="0"/>
            <c:spPr>
              <a:noFill/>
              <a:ln w="76200">
                <a:noFill/>
              </a:ln>
              <a:effectLst/>
            </c:spPr>
          </c:dPt>
          <c:dLbls>
            <c:delete val="1"/>
          </c:dLbls>
          <c:cat>
            <c:strRef>
              <c:f>Sheet1!$A$2:$A$3</c:f>
              <c:strCache>
                <c:ptCount val="1"/>
                <c:pt idx="0">
                  <c:v>第一季度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7</c:v>
                </c:pt>
                <c:pt idx="1">
                  <c:v>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列12</c:v>
                </c:pt>
              </c:strCache>
            </c:strRef>
          </c:tx>
          <c:spPr>
            <a:ln w="76200">
              <a:noFill/>
            </a:ln>
          </c:spPr>
          <c:explosion val="0"/>
          <c:dPt>
            <c:idx val="0"/>
            <c:bubble3D val="0"/>
            <c:spPr>
              <a:solidFill>
                <a:srgbClr val="CF3C27"/>
              </a:solidFill>
              <a:ln w="76200">
                <a:noFill/>
              </a:ln>
              <a:effectLst/>
            </c:spPr>
          </c:dPt>
          <c:dPt>
            <c:idx val="1"/>
            <c:bubble3D val="0"/>
            <c:spPr>
              <a:noFill/>
              <a:ln w="76200">
                <a:noFill/>
              </a:ln>
              <a:effectLst/>
            </c:spPr>
          </c:dPt>
          <c:dLbls>
            <c:delete val="1"/>
          </c:dLbls>
          <c:cat>
            <c:strRef>
              <c:f>Sheet1!$A$2:$A$3</c:f>
              <c:strCache>
                <c:ptCount val="1"/>
                <c:pt idx="0">
                  <c:v>第一季度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5</c:v>
                </c:pt>
                <c:pt idx="1">
                  <c:v>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列2</c:v>
                </c:pt>
              </c:strCache>
            </c:strRef>
          </c:tx>
          <c:spPr>
            <a:ln w="76200">
              <a:noFill/>
            </a:ln>
          </c:spPr>
          <c:explosion val="0"/>
          <c:dPt>
            <c:idx val="0"/>
            <c:bubble3D val="0"/>
            <c:spPr>
              <a:solidFill>
                <a:srgbClr val="498B9C"/>
              </a:solidFill>
              <a:ln w="76200">
                <a:noFill/>
              </a:ln>
              <a:effectLst/>
            </c:spPr>
          </c:dPt>
          <c:dPt>
            <c:idx val="1"/>
            <c:bubble3D val="0"/>
            <c:spPr>
              <a:noFill/>
              <a:ln w="76200">
                <a:noFill/>
              </a:ln>
              <a:effectLst/>
            </c:spPr>
          </c:dPt>
          <c:dLbls>
            <c:delete val="1"/>
          </c:dLbls>
          <c:cat>
            <c:strRef>
              <c:f>Sheet1!$A$2:$A$3</c:f>
              <c:strCache>
                <c:ptCount val="1"/>
                <c:pt idx="0">
                  <c:v>第一季度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7.5</c:v>
                </c:pt>
                <c:pt idx="1">
                  <c:v>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3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8BD47C-9CBD-485E-86F8-141CF891BA8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E1E532-4FA6-4EA8-BA48-2D92FFDC07A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1E532-4FA6-4EA8-BA48-2D92FFDC07A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使用方法：</a:t>
            </a:r>
            <a:br>
              <a:rPr lang="zh-CN" altLang="en-US" smtClean="0"/>
            </a:br>
            <a:r>
              <a:rPr lang="en-US" altLang="zh-CN" smtClean="0"/>
              <a:t>【</a:t>
            </a:r>
            <a:r>
              <a:rPr lang="zh-CN" altLang="en-US" smtClean="0"/>
              <a:t>更改文字</a:t>
            </a:r>
            <a:r>
              <a:rPr lang="en-US" altLang="zh-CN" smtClean="0"/>
              <a:t>】</a:t>
            </a:r>
            <a:r>
              <a:rPr lang="zh-CN" altLang="en-US" smtClean="0"/>
              <a:t>：将标题框及正文框中的文字可直接改为您所需文字</a:t>
            </a:r>
            <a:br>
              <a:rPr lang="zh-CN" altLang="en-US" smtClean="0"/>
            </a:br>
            <a:r>
              <a:rPr lang="en-US" altLang="zh-CN" smtClean="0"/>
              <a:t>【</a:t>
            </a:r>
            <a:r>
              <a:rPr lang="zh-CN" altLang="en-US" smtClean="0"/>
              <a:t>更改图片</a:t>
            </a:r>
            <a:r>
              <a:rPr lang="en-US" altLang="zh-CN" smtClean="0"/>
              <a:t>】</a:t>
            </a:r>
            <a:r>
              <a:rPr lang="zh-CN" altLang="en-US" smtClean="0"/>
              <a:t>：点中图片</a:t>
            </a:r>
            <a:r>
              <a:rPr lang="en-US" altLang="zh-CN" smtClean="0"/>
              <a:t>》</a:t>
            </a:r>
            <a:r>
              <a:rPr lang="zh-CN" altLang="en-US" smtClean="0"/>
              <a:t>绘图工具</a:t>
            </a:r>
            <a:r>
              <a:rPr lang="en-US" altLang="zh-CN" smtClean="0"/>
              <a:t>》</a:t>
            </a:r>
            <a:r>
              <a:rPr lang="zh-CN" altLang="en-US" smtClean="0"/>
              <a:t>格式</a:t>
            </a:r>
            <a:r>
              <a:rPr lang="en-US" altLang="zh-CN" smtClean="0"/>
              <a:t>》</a:t>
            </a:r>
            <a:r>
              <a:rPr lang="zh-CN" altLang="en-US" smtClean="0"/>
              <a:t>填充</a:t>
            </a:r>
            <a:r>
              <a:rPr lang="en-US" altLang="zh-CN" smtClean="0"/>
              <a:t>》</a:t>
            </a:r>
            <a:r>
              <a:rPr lang="zh-CN" altLang="en-US" smtClean="0"/>
              <a:t>图片</a:t>
            </a:r>
            <a:r>
              <a:rPr lang="en-US" altLang="zh-CN" smtClean="0"/>
              <a:t>》</a:t>
            </a:r>
            <a:r>
              <a:rPr lang="zh-CN" altLang="en-US" smtClean="0"/>
              <a:t>选择您需要展示的图片</a:t>
            </a:r>
            <a:br>
              <a:rPr lang="zh-CN" altLang="en-US" smtClean="0"/>
            </a:br>
            <a:r>
              <a:rPr lang="en-US" altLang="zh-CN" smtClean="0"/>
              <a:t>【</a:t>
            </a:r>
            <a:r>
              <a:rPr lang="zh-CN" altLang="en-US" smtClean="0"/>
              <a:t>增加减少图片</a:t>
            </a:r>
            <a:r>
              <a:rPr lang="en-US" altLang="zh-CN" smtClean="0"/>
              <a:t>】</a:t>
            </a:r>
            <a:r>
              <a:rPr lang="zh-CN" altLang="en-US" smtClean="0"/>
              <a:t>：直接复制粘贴图片来增加图片数，复制后更改方法见</a:t>
            </a:r>
            <a:r>
              <a:rPr lang="en-US" altLang="zh-CN" smtClean="0"/>
              <a:t>【</a:t>
            </a:r>
            <a:r>
              <a:rPr lang="zh-CN" altLang="en-US" smtClean="0"/>
              <a:t>更改图片</a:t>
            </a:r>
            <a:r>
              <a:rPr lang="en-US" altLang="zh-CN" smtClean="0"/>
              <a:t>】</a:t>
            </a:r>
            <a:br>
              <a:rPr lang="en-US" altLang="zh-CN" smtClean="0"/>
            </a:br>
            <a:r>
              <a:rPr lang="en-US" altLang="zh-CN" smtClean="0"/>
              <a:t>【</a:t>
            </a:r>
            <a:r>
              <a:rPr lang="zh-CN" altLang="en-US" smtClean="0"/>
              <a:t>更改图片色彩</a:t>
            </a:r>
            <a:r>
              <a:rPr lang="en-US" altLang="zh-CN" smtClean="0"/>
              <a:t>】</a:t>
            </a:r>
            <a:r>
              <a:rPr lang="zh-CN" altLang="en-US" smtClean="0"/>
              <a:t>：点中图片</a:t>
            </a:r>
            <a:r>
              <a:rPr lang="en-US" altLang="zh-CN" smtClean="0"/>
              <a:t>》</a:t>
            </a:r>
            <a:r>
              <a:rPr lang="zh-CN" altLang="en-US" smtClean="0"/>
              <a:t>图片工具</a:t>
            </a:r>
            <a:r>
              <a:rPr lang="en-US" altLang="zh-CN" smtClean="0"/>
              <a:t>》</a:t>
            </a:r>
            <a:r>
              <a:rPr lang="zh-CN" altLang="en-US" smtClean="0"/>
              <a:t>格式</a:t>
            </a:r>
            <a:r>
              <a:rPr lang="en-US" altLang="zh-CN" smtClean="0"/>
              <a:t>》</a:t>
            </a:r>
            <a:r>
              <a:rPr lang="zh-CN" altLang="en-US" smtClean="0"/>
              <a:t>色彩（重新着色）</a:t>
            </a:r>
            <a:r>
              <a:rPr lang="en-US" altLang="zh-CN" smtClean="0"/>
              <a:t>》</a:t>
            </a:r>
            <a:r>
              <a:rPr lang="zh-CN" altLang="en-US" smtClean="0"/>
              <a:t>选择您喜欢的色彩</a:t>
            </a:r>
            <a:br>
              <a:rPr lang="zh-CN" altLang="en-US" smtClean="0"/>
            </a:br>
            <a:r>
              <a:rPr lang="zh-CN" altLang="en-US" smtClean="0"/>
              <a:t>下载更多模板、视频教程：</a:t>
            </a:r>
            <a:r>
              <a:rPr lang="en-US" smtClean="0"/>
              <a:t>http://www.mysoeasy.com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使用方法：</a:t>
            </a:r>
            <a:br>
              <a:rPr lang="zh-CN" altLang="en-US" smtClean="0"/>
            </a:br>
            <a:r>
              <a:rPr lang="en-US" altLang="zh-CN" smtClean="0"/>
              <a:t>【</a:t>
            </a:r>
            <a:r>
              <a:rPr lang="zh-CN" altLang="en-US" smtClean="0"/>
              <a:t>更改文字</a:t>
            </a:r>
            <a:r>
              <a:rPr lang="en-US" altLang="zh-CN" smtClean="0"/>
              <a:t>】</a:t>
            </a:r>
            <a:r>
              <a:rPr lang="zh-CN" altLang="en-US" smtClean="0"/>
              <a:t>：将标题框及正文框中的文字可直接改为您所需文字</a:t>
            </a:r>
            <a:br>
              <a:rPr lang="zh-CN" altLang="en-US" smtClean="0"/>
            </a:br>
            <a:r>
              <a:rPr lang="en-US" altLang="zh-CN" smtClean="0"/>
              <a:t>【</a:t>
            </a:r>
            <a:r>
              <a:rPr lang="zh-CN" altLang="en-US" smtClean="0"/>
              <a:t>更改图片</a:t>
            </a:r>
            <a:r>
              <a:rPr lang="en-US" altLang="zh-CN" smtClean="0"/>
              <a:t>】</a:t>
            </a:r>
            <a:r>
              <a:rPr lang="zh-CN" altLang="en-US" smtClean="0"/>
              <a:t>：点中图片</a:t>
            </a:r>
            <a:r>
              <a:rPr lang="en-US" altLang="zh-CN" smtClean="0"/>
              <a:t>》</a:t>
            </a:r>
            <a:r>
              <a:rPr lang="zh-CN" altLang="en-US" smtClean="0"/>
              <a:t>绘图工具</a:t>
            </a:r>
            <a:r>
              <a:rPr lang="en-US" altLang="zh-CN" smtClean="0"/>
              <a:t>》</a:t>
            </a:r>
            <a:r>
              <a:rPr lang="zh-CN" altLang="en-US" smtClean="0"/>
              <a:t>格式</a:t>
            </a:r>
            <a:r>
              <a:rPr lang="en-US" altLang="zh-CN" smtClean="0"/>
              <a:t>》</a:t>
            </a:r>
            <a:r>
              <a:rPr lang="zh-CN" altLang="en-US" smtClean="0"/>
              <a:t>填充</a:t>
            </a:r>
            <a:r>
              <a:rPr lang="en-US" altLang="zh-CN" smtClean="0"/>
              <a:t>》</a:t>
            </a:r>
            <a:r>
              <a:rPr lang="zh-CN" altLang="en-US" smtClean="0"/>
              <a:t>图片</a:t>
            </a:r>
            <a:r>
              <a:rPr lang="en-US" altLang="zh-CN" smtClean="0"/>
              <a:t>》</a:t>
            </a:r>
            <a:r>
              <a:rPr lang="zh-CN" altLang="en-US" smtClean="0"/>
              <a:t>选择您需要展示的图片</a:t>
            </a:r>
            <a:br>
              <a:rPr lang="zh-CN" altLang="en-US" smtClean="0"/>
            </a:br>
            <a:r>
              <a:rPr lang="en-US" altLang="zh-CN" smtClean="0"/>
              <a:t>【</a:t>
            </a:r>
            <a:r>
              <a:rPr lang="zh-CN" altLang="en-US" smtClean="0"/>
              <a:t>增加减少图片</a:t>
            </a:r>
            <a:r>
              <a:rPr lang="en-US" altLang="zh-CN" smtClean="0"/>
              <a:t>】</a:t>
            </a:r>
            <a:r>
              <a:rPr lang="zh-CN" altLang="en-US" smtClean="0"/>
              <a:t>：直接复制粘贴图片来增加图片数，复制后更改方法见</a:t>
            </a:r>
            <a:r>
              <a:rPr lang="en-US" altLang="zh-CN" smtClean="0"/>
              <a:t>【</a:t>
            </a:r>
            <a:r>
              <a:rPr lang="zh-CN" altLang="en-US" smtClean="0"/>
              <a:t>更改图片</a:t>
            </a:r>
            <a:r>
              <a:rPr lang="en-US" altLang="zh-CN" smtClean="0"/>
              <a:t>】</a:t>
            </a:r>
            <a:br>
              <a:rPr lang="en-US" altLang="zh-CN" smtClean="0"/>
            </a:br>
            <a:r>
              <a:rPr lang="en-US" altLang="zh-CN" smtClean="0"/>
              <a:t>【</a:t>
            </a:r>
            <a:r>
              <a:rPr lang="zh-CN" altLang="en-US" smtClean="0"/>
              <a:t>更改图片色彩</a:t>
            </a:r>
            <a:r>
              <a:rPr lang="en-US" altLang="zh-CN" smtClean="0"/>
              <a:t>】</a:t>
            </a:r>
            <a:r>
              <a:rPr lang="zh-CN" altLang="en-US" smtClean="0"/>
              <a:t>：点中图片</a:t>
            </a:r>
            <a:r>
              <a:rPr lang="en-US" altLang="zh-CN" smtClean="0"/>
              <a:t>》</a:t>
            </a:r>
            <a:r>
              <a:rPr lang="zh-CN" altLang="en-US" smtClean="0"/>
              <a:t>图片工具</a:t>
            </a:r>
            <a:r>
              <a:rPr lang="en-US" altLang="zh-CN" smtClean="0"/>
              <a:t>》</a:t>
            </a:r>
            <a:r>
              <a:rPr lang="zh-CN" altLang="en-US" smtClean="0"/>
              <a:t>格式</a:t>
            </a:r>
            <a:r>
              <a:rPr lang="en-US" altLang="zh-CN" smtClean="0"/>
              <a:t>》</a:t>
            </a:r>
            <a:r>
              <a:rPr lang="zh-CN" altLang="en-US" smtClean="0"/>
              <a:t>色彩（重新着色）</a:t>
            </a:r>
            <a:r>
              <a:rPr lang="en-US" altLang="zh-CN" smtClean="0"/>
              <a:t>》</a:t>
            </a:r>
            <a:r>
              <a:rPr lang="zh-CN" altLang="en-US" smtClean="0"/>
              <a:t>选择您喜欢的色彩</a:t>
            </a:r>
            <a:br>
              <a:rPr lang="zh-CN" altLang="en-US" smtClean="0"/>
            </a:br>
            <a:r>
              <a:rPr lang="zh-CN" altLang="en-US" smtClean="0"/>
              <a:t>下载更多模板、视频教程：</a:t>
            </a:r>
            <a:r>
              <a:rPr lang="en-US" smtClean="0"/>
              <a:t>http://www.mysoeasy.com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使用方法：</a:t>
            </a:r>
            <a:br>
              <a:rPr lang="zh-CN" altLang="en-US" smtClean="0"/>
            </a:br>
            <a:r>
              <a:rPr lang="en-US" altLang="zh-CN" smtClean="0"/>
              <a:t>【</a:t>
            </a:r>
            <a:r>
              <a:rPr lang="zh-CN" altLang="en-US" smtClean="0"/>
              <a:t>更改文字</a:t>
            </a:r>
            <a:r>
              <a:rPr lang="en-US" altLang="zh-CN" smtClean="0"/>
              <a:t>】</a:t>
            </a:r>
            <a:r>
              <a:rPr lang="zh-CN" altLang="en-US" smtClean="0"/>
              <a:t>：将标题框及正文框中的文字可直接改为您所需文字</a:t>
            </a:r>
            <a:br>
              <a:rPr lang="zh-CN" altLang="en-US" smtClean="0"/>
            </a:br>
            <a:r>
              <a:rPr lang="en-US" altLang="zh-CN" smtClean="0"/>
              <a:t>【</a:t>
            </a:r>
            <a:r>
              <a:rPr lang="zh-CN" altLang="en-US" smtClean="0"/>
              <a:t>更改图片</a:t>
            </a:r>
            <a:r>
              <a:rPr lang="en-US" altLang="zh-CN" smtClean="0"/>
              <a:t>】</a:t>
            </a:r>
            <a:r>
              <a:rPr lang="zh-CN" altLang="en-US" smtClean="0"/>
              <a:t>：点中图片</a:t>
            </a:r>
            <a:r>
              <a:rPr lang="en-US" altLang="zh-CN" smtClean="0"/>
              <a:t>》</a:t>
            </a:r>
            <a:r>
              <a:rPr lang="zh-CN" altLang="en-US" smtClean="0"/>
              <a:t>绘图工具</a:t>
            </a:r>
            <a:r>
              <a:rPr lang="en-US" altLang="zh-CN" smtClean="0"/>
              <a:t>》</a:t>
            </a:r>
            <a:r>
              <a:rPr lang="zh-CN" altLang="en-US" smtClean="0"/>
              <a:t>格式</a:t>
            </a:r>
            <a:r>
              <a:rPr lang="en-US" altLang="zh-CN" smtClean="0"/>
              <a:t>》</a:t>
            </a:r>
            <a:r>
              <a:rPr lang="zh-CN" altLang="en-US" smtClean="0"/>
              <a:t>填充</a:t>
            </a:r>
            <a:r>
              <a:rPr lang="en-US" altLang="zh-CN" smtClean="0"/>
              <a:t>》</a:t>
            </a:r>
            <a:r>
              <a:rPr lang="zh-CN" altLang="en-US" smtClean="0"/>
              <a:t>图片</a:t>
            </a:r>
            <a:r>
              <a:rPr lang="en-US" altLang="zh-CN" smtClean="0"/>
              <a:t>》</a:t>
            </a:r>
            <a:r>
              <a:rPr lang="zh-CN" altLang="en-US" smtClean="0"/>
              <a:t>选择您需要展示的图片</a:t>
            </a:r>
            <a:br>
              <a:rPr lang="zh-CN" altLang="en-US" smtClean="0"/>
            </a:br>
            <a:r>
              <a:rPr lang="en-US" altLang="zh-CN" smtClean="0"/>
              <a:t>【</a:t>
            </a:r>
            <a:r>
              <a:rPr lang="zh-CN" altLang="en-US" smtClean="0"/>
              <a:t>增加减少图片</a:t>
            </a:r>
            <a:r>
              <a:rPr lang="en-US" altLang="zh-CN" smtClean="0"/>
              <a:t>】</a:t>
            </a:r>
            <a:r>
              <a:rPr lang="zh-CN" altLang="en-US" smtClean="0"/>
              <a:t>：直接复制粘贴图片来增加图片数，复制后更改方法见</a:t>
            </a:r>
            <a:r>
              <a:rPr lang="en-US" altLang="zh-CN" smtClean="0"/>
              <a:t>【</a:t>
            </a:r>
            <a:r>
              <a:rPr lang="zh-CN" altLang="en-US" smtClean="0"/>
              <a:t>更改图片</a:t>
            </a:r>
            <a:r>
              <a:rPr lang="en-US" altLang="zh-CN" smtClean="0"/>
              <a:t>】</a:t>
            </a:r>
            <a:br>
              <a:rPr lang="en-US" altLang="zh-CN" smtClean="0"/>
            </a:br>
            <a:r>
              <a:rPr lang="en-US" altLang="zh-CN" smtClean="0"/>
              <a:t>【</a:t>
            </a:r>
            <a:r>
              <a:rPr lang="zh-CN" altLang="en-US" smtClean="0"/>
              <a:t>更改图片色彩</a:t>
            </a:r>
            <a:r>
              <a:rPr lang="en-US" altLang="zh-CN" smtClean="0"/>
              <a:t>】</a:t>
            </a:r>
            <a:r>
              <a:rPr lang="zh-CN" altLang="en-US" smtClean="0"/>
              <a:t>：点中图片</a:t>
            </a:r>
            <a:r>
              <a:rPr lang="en-US" altLang="zh-CN" smtClean="0"/>
              <a:t>》</a:t>
            </a:r>
            <a:r>
              <a:rPr lang="zh-CN" altLang="en-US" smtClean="0"/>
              <a:t>图片工具</a:t>
            </a:r>
            <a:r>
              <a:rPr lang="en-US" altLang="zh-CN" smtClean="0"/>
              <a:t>》</a:t>
            </a:r>
            <a:r>
              <a:rPr lang="zh-CN" altLang="en-US" smtClean="0"/>
              <a:t>格式</a:t>
            </a:r>
            <a:r>
              <a:rPr lang="en-US" altLang="zh-CN" smtClean="0"/>
              <a:t>》</a:t>
            </a:r>
            <a:r>
              <a:rPr lang="zh-CN" altLang="en-US" smtClean="0"/>
              <a:t>色彩（重新着色）</a:t>
            </a:r>
            <a:r>
              <a:rPr lang="en-US" altLang="zh-CN" smtClean="0"/>
              <a:t>》</a:t>
            </a:r>
            <a:r>
              <a:rPr lang="zh-CN" altLang="en-US" smtClean="0"/>
              <a:t>选择您喜欢的色彩</a:t>
            </a:r>
            <a:br>
              <a:rPr lang="zh-CN" altLang="en-US" smtClean="0"/>
            </a:br>
            <a:r>
              <a:rPr lang="zh-CN" altLang="en-US" smtClean="0"/>
              <a:t>下载更多模板、视频教程：</a:t>
            </a:r>
            <a:r>
              <a:rPr lang="en-US" smtClean="0"/>
              <a:t>http://www.mysoeasy.com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57857-ABD4-484D-83A3-8C815078262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686E2-3A2D-42C5-9BCB-D10707A55AC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57857-ABD4-484D-83A3-8C815078262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686E2-3A2D-42C5-9BCB-D10707A55AC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57857-ABD4-484D-83A3-8C815078262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686E2-3A2D-42C5-9BCB-D10707A55AC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57857-ABD4-484D-83A3-8C815078262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686E2-3A2D-42C5-9BCB-D10707A55AC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57857-ABD4-484D-83A3-8C815078262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686E2-3A2D-42C5-9BCB-D10707A55AC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57857-ABD4-484D-83A3-8C815078262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686E2-3A2D-42C5-9BCB-D10707A55AC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57857-ABD4-484D-83A3-8C8150782627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686E2-3A2D-42C5-9BCB-D10707A55AC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57857-ABD4-484D-83A3-8C815078262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686E2-3A2D-42C5-9BCB-D10707A55AC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57857-ABD4-484D-83A3-8C815078262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686E2-3A2D-42C5-9BCB-D10707A55AC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57857-ABD4-484D-83A3-8C815078262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686E2-3A2D-42C5-9BCB-D10707A55AC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57857-ABD4-484D-83A3-8C815078262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686E2-3A2D-42C5-9BCB-D10707A55AC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D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" name="组合 211"/>
          <p:cNvGrpSpPr/>
          <p:nvPr userDrawn="1"/>
        </p:nvGrpSpPr>
        <p:grpSpPr>
          <a:xfrm>
            <a:off x="316366" y="762000"/>
            <a:ext cx="11559270" cy="5334000"/>
            <a:chOff x="-177801" y="684213"/>
            <a:chExt cx="10882314" cy="4872038"/>
          </a:xfrm>
          <a:solidFill>
            <a:srgbClr val="EBDED5">
              <a:alpha val="49804"/>
            </a:srgbClr>
          </a:solidFill>
        </p:grpSpPr>
        <p:sp>
          <p:nvSpPr>
            <p:cNvPr id="213" name="Freeform 110"/>
            <p:cNvSpPr/>
            <p:nvPr/>
          </p:nvSpPr>
          <p:spPr bwMode="auto">
            <a:xfrm>
              <a:off x="-60325" y="1279526"/>
              <a:ext cx="3186113" cy="4276725"/>
            </a:xfrm>
            <a:custGeom>
              <a:avLst/>
              <a:gdLst>
                <a:gd name="T0" fmla="*/ 738 w 1193"/>
                <a:gd name="T1" fmla="*/ 1528 h 1601"/>
                <a:gd name="T2" fmla="*/ 773 w 1193"/>
                <a:gd name="T3" fmla="*/ 1460 h 1601"/>
                <a:gd name="T4" fmla="*/ 834 w 1193"/>
                <a:gd name="T5" fmla="*/ 1404 h 1601"/>
                <a:gd name="T6" fmla="*/ 1005 w 1193"/>
                <a:gd name="T7" fmla="*/ 1267 h 1601"/>
                <a:gd name="T8" fmla="*/ 1137 w 1193"/>
                <a:gd name="T9" fmla="*/ 1107 h 1601"/>
                <a:gd name="T10" fmla="*/ 1164 w 1193"/>
                <a:gd name="T11" fmla="*/ 1026 h 1601"/>
                <a:gd name="T12" fmla="*/ 1041 w 1193"/>
                <a:gd name="T13" fmla="*/ 983 h 1601"/>
                <a:gd name="T14" fmla="*/ 959 w 1193"/>
                <a:gd name="T15" fmla="*/ 919 h 1601"/>
                <a:gd name="T16" fmla="*/ 878 w 1193"/>
                <a:gd name="T17" fmla="*/ 882 h 1601"/>
                <a:gd name="T18" fmla="*/ 810 w 1193"/>
                <a:gd name="T19" fmla="*/ 866 h 1601"/>
                <a:gd name="T20" fmla="*/ 704 w 1193"/>
                <a:gd name="T21" fmla="*/ 886 h 1601"/>
                <a:gd name="T22" fmla="*/ 675 w 1193"/>
                <a:gd name="T23" fmla="*/ 790 h 1601"/>
                <a:gd name="T24" fmla="*/ 580 w 1193"/>
                <a:gd name="T25" fmla="*/ 742 h 1601"/>
                <a:gd name="T26" fmla="*/ 729 w 1193"/>
                <a:gd name="T27" fmla="*/ 692 h 1601"/>
                <a:gd name="T28" fmla="*/ 818 w 1193"/>
                <a:gd name="T29" fmla="*/ 623 h 1601"/>
                <a:gd name="T30" fmla="*/ 882 w 1193"/>
                <a:gd name="T31" fmla="*/ 554 h 1601"/>
                <a:gd name="T32" fmla="*/ 970 w 1193"/>
                <a:gd name="T33" fmla="*/ 513 h 1601"/>
                <a:gd name="T34" fmla="*/ 956 w 1193"/>
                <a:gd name="T35" fmla="*/ 481 h 1601"/>
                <a:gd name="T36" fmla="*/ 961 w 1193"/>
                <a:gd name="T37" fmla="*/ 439 h 1601"/>
                <a:gd name="T38" fmla="*/ 1026 w 1193"/>
                <a:gd name="T39" fmla="*/ 434 h 1601"/>
                <a:gd name="T40" fmla="*/ 1052 w 1193"/>
                <a:gd name="T41" fmla="*/ 442 h 1601"/>
                <a:gd name="T42" fmla="*/ 1018 w 1193"/>
                <a:gd name="T43" fmla="*/ 356 h 1601"/>
                <a:gd name="T44" fmla="*/ 971 w 1193"/>
                <a:gd name="T45" fmla="*/ 284 h 1601"/>
                <a:gd name="T46" fmla="*/ 924 w 1193"/>
                <a:gd name="T47" fmla="*/ 246 h 1601"/>
                <a:gd name="T48" fmla="*/ 856 w 1193"/>
                <a:gd name="T49" fmla="*/ 261 h 1601"/>
                <a:gd name="T50" fmla="*/ 829 w 1193"/>
                <a:gd name="T51" fmla="*/ 396 h 1601"/>
                <a:gd name="T52" fmla="*/ 804 w 1193"/>
                <a:gd name="T53" fmla="*/ 378 h 1601"/>
                <a:gd name="T54" fmla="*/ 714 w 1193"/>
                <a:gd name="T55" fmla="*/ 292 h 1601"/>
                <a:gd name="T56" fmla="*/ 787 w 1193"/>
                <a:gd name="T57" fmla="*/ 183 h 1601"/>
                <a:gd name="T58" fmla="*/ 822 w 1193"/>
                <a:gd name="T59" fmla="*/ 141 h 1601"/>
                <a:gd name="T60" fmla="*/ 852 w 1193"/>
                <a:gd name="T61" fmla="*/ 84 h 1601"/>
                <a:gd name="T62" fmla="*/ 793 w 1193"/>
                <a:gd name="T63" fmla="*/ 92 h 1601"/>
                <a:gd name="T64" fmla="*/ 763 w 1193"/>
                <a:gd name="T65" fmla="*/ 30 h 1601"/>
                <a:gd name="T66" fmla="*/ 745 w 1193"/>
                <a:gd name="T67" fmla="*/ 43 h 1601"/>
                <a:gd name="T68" fmla="*/ 721 w 1193"/>
                <a:gd name="T69" fmla="*/ 104 h 1601"/>
                <a:gd name="T70" fmla="*/ 659 w 1193"/>
                <a:gd name="T71" fmla="*/ 113 h 1601"/>
                <a:gd name="T72" fmla="*/ 532 w 1193"/>
                <a:gd name="T73" fmla="*/ 95 h 1601"/>
                <a:gd name="T74" fmla="*/ 469 w 1193"/>
                <a:gd name="T75" fmla="*/ 80 h 1601"/>
                <a:gd name="T76" fmla="*/ 423 w 1193"/>
                <a:gd name="T77" fmla="*/ 77 h 1601"/>
                <a:gd name="T78" fmla="*/ 108 w 1193"/>
                <a:gd name="T79" fmla="*/ 100 h 1601"/>
                <a:gd name="T80" fmla="*/ 98 w 1193"/>
                <a:gd name="T81" fmla="*/ 142 h 1601"/>
                <a:gd name="T82" fmla="*/ 107 w 1193"/>
                <a:gd name="T83" fmla="*/ 178 h 1601"/>
                <a:gd name="T84" fmla="*/ 59 w 1193"/>
                <a:gd name="T85" fmla="*/ 280 h 1601"/>
                <a:gd name="T86" fmla="*/ 48 w 1193"/>
                <a:gd name="T87" fmla="*/ 347 h 1601"/>
                <a:gd name="T88" fmla="*/ 155 w 1193"/>
                <a:gd name="T89" fmla="*/ 276 h 1601"/>
                <a:gd name="T90" fmla="*/ 191 w 1193"/>
                <a:gd name="T91" fmla="*/ 275 h 1601"/>
                <a:gd name="T92" fmla="*/ 313 w 1193"/>
                <a:gd name="T93" fmla="*/ 303 h 1601"/>
                <a:gd name="T94" fmla="*/ 355 w 1193"/>
                <a:gd name="T95" fmla="*/ 419 h 1601"/>
                <a:gd name="T96" fmla="*/ 349 w 1193"/>
                <a:gd name="T97" fmla="*/ 560 h 1601"/>
                <a:gd name="T98" fmla="*/ 415 w 1193"/>
                <a:gd name="T99" fmla="*/ 708 h 1601"/>
                <a:gd name="T100" fmla="*/ 451 w 1193"/>
                <a:gd name="T101" fmla="*/ 746 h 1601"/>
                <a:gd name="T102" fmla="*/ 488 w 1193"/>
                <a:gd name="T103" fmla="*/ 781 h 1601"/>
                <a:gd name="T104" fmla="*/ 634 w 1193"/>
                <a:gd name="T105" fmla="*/ 865 h 1601"/>
                <a:gd name="T106" fmla="*/ 714 w 1193"/>
                <a:gd name="T107" fmla="*/ 910 h 1601"/>
                <a:gd name="T108" fmla="*/ 724 w 1193"/>
                <a:gd name="T109" fmla="*/ 968 h 1601"/>
                <a:gd name="T110" fmla="*/ 693 w 1193"/>
                <a:gd name="T111" fmla="*/ 1048 h 1601"/>
                <a:gd name="T112" fmla="*/ 766 w 1193"/>
                <a:gd name="T113" fmla="*/ 1225 h 1601"/>
                <a:gd name="T114" fmla="*/ 689 w 1193"/>
                <a:gd name="T115" fmla="*/ 1436 h 1601"/>
                <a:gd name="T116" fmla="*/ 672 w 1193"/>
                <a:gd name="T117" fmla="*/ 1479 h 1601"/>
                <a:gd name="T118" fmla="*/ 678 w 1193"/>
                <a:gd name="T119" fmla="*/ 1566 h 1601"/>
                <a:gd name="T120" fmla="*/ 790 w 1193"/>
                <a:gd name="T121" fmla="*/ 1595 h 1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93" h="1601">
                  <a:moveTo>
                    <a:pt x="792" y="1592"/>
                  </a:moveTo>
                  <a:cubicBezTo>
                    <a:pt x="792" y="1592"/>
                    <a:pt x="800" y="1596"/>
                    <a:pt x="800" y="1592"/>
                  </a:cubicBezTo>
                  <a:cubicBezTo>
                    <a:pt x="801" y="1588"/>
                    <a:pt x="800" y="1583"/>
                    <a:pt x="796" y="1582"/>
                  </a:cubicBezTo>
                  <a:cubicBezTo>
                    <a:pt x="792" y="1581"/>
                    <a:pt x="783" y="1579"/>
                    <a:pt x="772" y="1572"/>
                  </a:cubicBezTo>
                  <a:cubicBezTo>
                    <a:pt x="761" y="1564"/>
                    <a:pt x="741" y="1563"/>
                    <a:pt x="744" y="1555"/>
                  </a:cubicBezTo>
                  <a:cubicBezTo>
                    <a:pt x="746" y="1548"/>
                    <a:pt x="736" y="1539"/>
                    <a:pt x="738" y="1528"/>
                  </a:cubicBezTo>
                  <a:cubicBezTo>
                    <a:pt x="740" y="1517"/>
                    <a:pt x="739" y="1516"/>
                    <a:pt x="748" y="1515"/>
                  </a:cubicBezTo>
                  <a:cubicBezTo>
                    <a:pt x="756" y="1514"/>
                    <a:pt x="758" y="1504"/>
                    <a:pt x="762" y="1502"/>
                  </a:cubicBezTo>
                  <a:cubicBezTo>
                    <a:pt x="766" y="1499"/>
                    <a:pt x="784" y="1490"/>
                    <a:pt x="784" y="1487"/>
                  </a:cubicBezTo>
                  <a:cubicBezTo>
                    <a:pt x="784" y="1485"/>
                    <a:pt x="784" y="1480"/>
                    <a:pt x="780" y="1479"/>
                  </a:cubicBezTo>
                  <a:cubicBezTo>
                    <a:pt x="776" y="1479"/>
                    <a:pt x="768" y="1477"/>
                    <a:pt x="767" y="1474"/>
                  </a:cubicBezTo>
                  <a:cubicBezTo>
                    <a:pt x="766" y="1472"/>
                    <a:pt x="771" y="1462"/>
                    <a:pt x="773" y="1460"/>
                  </a:cubicBezTo>
                  <a:cubicBezTo>
                    <a:pt x="776" y="1458"/>
                    <a:pt x="793" y="1458"/>
                    <a:pt x="793" y="1458"/>
                  </a:cubicBezTo>
                  <a:cubicBezTo>
                    <a:pt x="793" y="1458"/>
                    <a:pt x="793" y="1439"/>
                    <a:pt x="796" y="1438"/>
                  </a:cubicBezTo>
                  <a:cubicBezTo>
                    <a:pt x="798" y="1437"/>
                    <a:pt x="810" y="1429"/>
                    <a:pt x="813" y="1428"/>
                  </a:cubicBezTo>
                  <a:cubicBezTo>
                    <a:pt x="816" y="1428"/>
                    <a:pt x="817" y="1420"/>
                    <a:pt x="811" y="1419"/>
                  </a:cubicBezTo>
                  <a:cubicBezTo>
                    <a:pt x="806" y="1418"/>
                    <a:pt x="797" y="1412"/>
                    <a:pt x="801" y="1408"/>
                  </a:cubicBezTo>
                  <a:cubicBezTo>
                    <a:pt x="806" y="1403"/>
                    <a:pt x="831" y="1407"/>
                    <a:pt x="834" y="1404"/>
                  </a:cubicBezTo>
                  <a:cubicBezTo>
                    <a:pt x="836" y="1401"/>
                    <a:pt x="841" y="1386"/>
                    <a:pt x="854" y="1383"/>
                  </a:cubicBezTo>
                  <a:cubicBezTo>
                    <a:pt x="867" y="1380"/>
                    <a:pt x="924" y="1354"/>
                    <a:pt x="905" y="1339"/>
                  </a:cubicBezTo>
                  <a:cubicBezTo>
                    <a:pt x="886" y="1323"/>
                    <a:pt x="905" y="1329"/>
                    <a:pt x="905" y="1329"/>
                  </a:cubicBezTo>
                  <a:cubicBezTo>
                    <a:pt x="905" y="1329"/>
                    <a:pt x="924" y="1340"/>
                    <a:pt x="935" y="1333"/>
                  </a:cubicBezTo>
                  <a:cubicBezTo>
                    <a:pt x="945" y="1327"/>
                    <a:pt x="989" y="1287"/>
                    <a:pt x="991" y="1278"/>
                  </a:cubicBezTo>
                  <a:cubicBezTo>
                    <a:pt x="993" y="1269"/>
                    <a:pt x="999" y="1268"/>
                    <a:pt x="1005" y="1267"/>
                  </a:cubicBezTo>
                  <a:cubicBezTo>
                    <a:pt x="1010" y="1267"/>
                    <a:pt x="1018" y="1264"/>
                    <a:pt x="1018" y="1258"/>
                  </a:cubicBezTo>
                  <a:cubicBezTo>
                    <a:pt x="1017" y="1252"/>
                    <a:pt x="1013" y="1238"/>
                    <a:pt x="1019" y="1233"/>
                  </a:cubicBezTo>
                  <a:cubicBezTo>
                    <a:pt x="1025" y="1229"/>
                    <a:pt x="1061" y="1206"/>
                    <a:pt x="1076" y="1206"/>
                  </a:cubicBezTo>
                  <a:cubicBezTo>
                    <a:pt x="1091" y="1206"/>
                    <a:pt x="1101" y="1204"/>
                    <a:pt x="1116" y="1178"/>
                  </a:cubicBezTo>
                  <a:cubicBezTo>
                    <a:pt x="1131" y="1152"/>
                    <a:pt x="1125" y="1153"/>
                    <a:pt x="1131" y="1151"/>
                  </a:cubicBezTo>
                  <a:cubicBezTo>
                    <a:pt x="1136" y="1148"/>
                    <a:pt x="1137" y="1107"/>
                    <a:pt x="1137" y="1107"/>
                  </a:cubicBezTo>
                  <a:cubicBezTo>
                    <a:pt x="1137" y="1107"/>
                    <a:pt x="1143" y="1103"/>
                    <a:pt x="1147" y="1103"/>
                  </a:cubicBezTo>
                  <a:cubicBezTo>
                    <a:pt x="1151" y="1103"/>
                    <a:pt x="1162" y="1087"/>
                    <a:pt x="1162" y="1087"/>
                  </a:cubicBezTo>
                  <a:cubicBezTo>
                    <a:pt x="1175" y="1079"/>
                    <a:pt x="1175" y="1079"/>
                    <a:pt x="1175" y="1079"/>
                  </a:cubicBezTo>
                  <a:cubicBezTo>
                    <a:pt x="1175" y="1079"/>
                    <a:pt x="1179" y="1071"/>
                    <a:pt x="1183" y="1069"/>
                  </a:cubicBezTo>
                  <a:cubicBezTo>
                    <a:pt x="1187" y="1066"/>
                    <a:pt x="1193" y="1037"/>
                    <a:pt x="1187" y="1032"/>
                  </a:cubicBezTo>
                  <a:cubicBezTo>
                    <a:pt x="1182" y="1028"/>
                    <a:pt x="1170" y="1030"/>
                    <a:pt x="1164" y="1026"/>
                  </a:cubicBezTo>
                  <a:cubicBezTo>
                    <a:pt x="1158" y="1021"/>
                    <a:pt x="1133" y="1007"/>
                    <a:pt x="1128" y="1007"/>
                  </a:cubicBezTo>
                  <a:cubicBezTo>
                    <a:pt x="1122" y="1008"/>
                    <a:pt x="1101" y="1009"/>
                    <a:pt x="1094" y="1005"/>
                  </a:cubicBezTo>
                  <a:cubicBezTo>
                    <a:pt x="1087" y="1002"/>
                    <a:pt x="1095" y="993"/>
                    <a:pt x="1086" y="993"/>
                  </a:cubicBezTo>
                  <a:cubicBezTo>
                    <a:pt x="1078" y="992"/>
                    <a:pt x="1061" y="988"/>
                    <a:pt x="1056" y="987"/>
                  </a:cubicBezTo>
                  <a:cubicBezTo>
                    <a:pt x="1050" y="986"/>
                    <a:pt x="1041" y="993"/>
                    <a:pt x="1040" y="994"/>
                  </a:cubicBezTo>
                  <a:cubicBezTo>
                    <a:pt x="1038" y="995"/>
                    <a:pt x="1053" y="987"/>
                    <a:pt x="1041" y="983"/>
                  </a:cubicBezTo>
                  <a:cubicBezTo>
                    <a:pt x="1029" y="979"/>
                    <a:pt x="1032" y="974"/>
                    <a:pt x="1034" y="973"/>
                  </a:cubicBezTo>
                  <a:cubicBezTo>
                    <a:pt x="1036" y="972"/>
                    <a:pt x="1044" y="964"/>
                    <a:pt x="1036" y="959"/>
                  </a:cubicBezTo>
                  <a:cubicBezTo>
                    <a:pt x="1028" y="955"/>
                    <a:pt x="1020" y="950"/>
                    <a:pt x="1022" y="945"/>
                  </a:cubicBezTo>
                  <a:cubicBezTo>
                    <a:pt x="1023" y="940"/>
                    <a:pt x="1008" y="929"/>
                    <a:pt x="1005" y="929"/>
                  </a:cubicBezTo>
                  <a:cubicBezTo>
                    <a:pt x="1002" y="928"/>
                    <a:pt x="993" y="925"/>
                    <a:pt x="984" y="926"/>
                  </a:cubicBezTo>
                  <a:cubicBezTo>
                    <a:pt x="974" y="926"/>
                    <a:pt x="959" y="923"/>
                    <a:pt x="959" y="919"/>
                  </a:cubicBezTo>
                  <a:cubicBezTo>
                    <a:pt x="960" y="915"/>
                    <a:pt x="951" y="906"/>
                    <a:pt x="947" y="905"/>
                  </a:cubicBezTo>
                  <a:cubicBezTo>
                    <a:pt x="942" y="903"/>
                    <a:pt x="938" y="903"/>
                    <a:pt x="933" y="897"/>
                  </a:cubicBezTo>
                  <a:cubicBezTo>
                    <a:pt x="929" y="891"/>
                    <a:pt x="929" y="888"/>
                    <a:pt x="923" y="887"/>
                  </a:cubicBezTo>
                  <a:cubicBezTo>
                    <a:pt x="916" y="887"/>
                    <a:pt x="913" y="885"/>
                    <a:pt x="912" y="881"/>
                  </a:cubicBezTo>
                  <a:cubicBezTo>
                    <a:pt x="912" y="876"/>
                    <a:pt x="905" y="873"/>
                    <a:pt x="896" y="879"/>
                  </a:cubicBezTo>
                  <a:cubicBezTo>
                    <a:pt x="888" y="884"/>
                    <a:pt x="881" y="886"/>
                    <a:pt x="878" y="882"/>
                  </a:cubicBezTo>
                  <a:cubicBezTo>
                    <a:pt x="874" y="879"/>
                    <a:pt x="874" y="878"/>
                    <a:pt x="862" y="878"/>
                  </a:cubicBezTo>
                  <a:cubicBezTo>
                    <a:pt x="850" y="878"/>
                    <a:pt x="844" y="878"/>
                    <a:pt x="847" y="871"/>
                  </a:cubicBezTo>
                  <a:cubicBezTo>
                    <a:pt x="851" y="864"/>
                    <a:pt x="840" y="861"/>
                    <a:pt x="832" y="866"/>
                  </a:cubicBezTo>
                  <a:cubicBezTo>
                    <a:pt x="825" y="872"/>
                    <a:pt x="822" y="877"/>
                    <a:pt x="818" y="876"/>
                  </a:cubicBezTo>
                  <a:cubicBezTo>
                    <a:pt x="813" y="876"/>
                    <a:pt x="829" y="871"/>
                    <a:pt x="825" y="865"/>
                  </a:cubicBezTo>
                  <a:cubicBezTo>
                    <a:pt x="822" y="859"/>
                    <a:pt x="822" y="860"/>
                    <a:pt x="810" y="866"/>
                  </a:cubicBezTo>
                  <a:cubicBezTo>
                    <a:pt x="798" y="872"/>
                    <a:pt x="793" y="875"/>
                    <a:pt x="783" y="875"/>
                  </a:cubicBezTo>
                  <a:cubicBezTo>
                    <a:pt x="773" y="875"/>
                    <a:pt x="777" y="879"/>
                    <a:pt x="771" y="887"/>
                  </a:cubicBezTo>
                  <a:cubicBezTo>
                    <a:pt x="766" y="895"/>
                    <a:pt x="759" y="910"/>
                    <a:pt x="754" y="905"/>
                  </a:cubicBezTo>
                  <a:cubicBezTo>
                    <a:pt x="748" y="900"/>
                    <a:pt x="744" y="886"/>
                    <a:pt x="735" y="889"/>
                  </a:cubicBezTo>
                  <a:cubicBezTo>
                    <a:pt x="727" y="893"/>
                    <a:pt x="725" y="902"/>
                    <a:pt x="719" y="898"/>
                  </a:cubicBezTo>
                  <a:cubicBezTo>
                    <a:pt x="713" y="893"/>
                    <a:pt x="705" y="890"/>
                    <a:pt x="704" y="886"/>
                  </a:cubicBezTo>
                  <a:cubicBezTo>
                    <a:pt x="704" y="882"/>
                    <a:pt x="700" y="879"/>
                    <a:pt x="700" y="879"/>
                  </a:cubicBezTo>
                  <a:cubicBezTo>
                    <a:pt x="700" y="879"/>
                    <a:pt x="695" y="878"/>
                    <a:pt x="701" y="857"/>
                  </a:cubicBezTo>
                  <a:cubicBezTo>
                    <a:pt x="707" y="835"/>
                    <a:pt x="709" y="829"/>
                    <a:pt x="686" y="829"/>
                  </a:cubicBezTo>
                  <a:cubicBezTo>
                    <a:pt x="664" y="830"/>
                    <a:pt x="654" y="834"/>
                    <a:pt x="656" y="827"/>
                  </a:cubicBezTo>
                  <a:cubicBezTo>
                    <a:pt x="657" y="820"/>
                    <a:pt x="663" y="822"/>
                    <a:pt x="664" y="814"/>
                  </a:cubicBezTo>
                  <a:cubicBezTo>
                    <a:pt x="665" y="807"/>
                    <a:pt x="672" y="794"/>
                    <a:pt x="675" y="790"/>
                  </a:cubicBezTo>
                  <a:cubicBezTo>
                    <a:pt x="678" y="785"/>
                    <a:pt x="686" y="774"/>
                    <a:pt x="679" y="774"/>
                  </a:cubicBezTo>
                  <a:cubicBezTo>
                    <a:pt x="673" y="775"/>
                    <a:pt x="654" y="771"/>
                    <a:pt x="646" y="778"/>
                  </a:cubicBezTo>
                  <a:cubicBezTo>
                    <a:pt x="638" y="786"/>
                    <a:pt x="629" y="802"/>
                    <a:pt x="623" y="803"/>
                  </a:cubicBezTo>
                  <a:cubicBezTo>
                    <a:pt x="616" y="805"/>
                    <a:pt x="594" y="809"/>
                    <a:pt x="590" y="803"/>
                  </a:cubicBezTo>
                  <a:cubicBezTo>
                    <a:pt x="587" y="797"/>
                    <a:pt x="572" y="796"/>
                    <a:pt x="573" y="776"/>
                  </a:cubicBezTo>
                  <a:cubicBezTo>
                    <a:pt x="574" y="757"/>
                    <a:pt x="573" y="747"/>
                    <a:pt x="580" y="742"/>
                  </a:cubicBezTo>
                  <a:cubicBezTo>
                    <a:pt x="586" y="737"/>
                    <a:pt x="585" y="738"/>
                    <a:pt x="586" y="729"/>
                  </a:cubicBezTo>
                  <a:cubicBezTo>
                    <a:pt x="587" y="719"/>
                    <a:pt x="594" y="706"/>
                    <a:pt x="604" y="703"/>
                  </a:cubicBezTo>
                  <a:cubicBezTo>
                    <a:pt x="613" y="701"/>
                    <a:pt x="623" y="689"/>
                    <a:pt x="629" y="689"/>
                  </a:cubicBezTo>
                  <a:cubicBezTo>
                    <a:pt x="635" y="688"/>
                    <a:pt x="659" y="704"/>
                    <a:pt x="664" y="699"/>
                  </a:cubicBezTo>
                  <a:cubicBezTo>
                    <a:pt x="669" y="695"/>
                    <a:pt x="671" y="684"/>
                    <a:pt x="685" y="686"/>
                  </a:cubicBezTo>
                  <a:cubicBezTo>
                    <a:pt x="699" y="689"/>
                    <a:pt x="724" y="685"/>
                    <a:pt x="729" y="692"/>
                  </a:cubicBezTo>
                  <a:cubicBezTo>
                    <a:pt x="734" y="699"/>
                    <a:pt x="744" y="718"/>
                    <a:pt x="743" y="726"/>
                  </a:cubicBezTo>
                  <a:cubicBezTo>
                    <a:pt x="741" y="735"/>
                    <a:pt x="744" y="741"/>
                    <a:pt x="750" y="739"/>
                  </a:cubicBezTo>
                  <a:cubicBezTo>
                    <a:pt x="755" y="737"/>
                    <a:pt x="759" y="727"/>
                    <a:pt x="758" y="722"/>
                  </a:cubicBezTo>
                  <a:cubicBezTo>
                    <a:pt x="757" y="717"/>
                    <a:pt x="757" y="697"/>
                    <a:pt x="757" y="689"/>
                  </a:cubicBezTo>
                  <a:cubicBezTo>
                    <a:pt x="756" y="680"/>
                    <a:pt x="748" y="674"/>
                    <a:pt x="761" y="666"/>
                  </a:cubicBezTo>
                  <a:cubicBezTo>
                    <a:pt x="775" y="658"/>
                    <a:pt x="818" y="633"/>
                    <a:pt x="818" y="623"/>
                  </a:cubicBezTo>
                  <a:cubicBezTo>
                    <a:pt x="818" y="613"/>
                    <a:pt x="814" y="603"/>
                    <a:pt x="817" y="600"/>
                  </a:cubicBezTo>
                  <a:cubicBezTo>
                    <a:pt x="820" y="596"/>
                    <a:pt x="820" y="607"/>
                    <a:pt x="825" y="604"/>
                  </a:cubicBezTo>
                  <a:cubicBezTo>
                    <a:pt x="831" y="601"/>
                    <a:pt x="837" y="582"/>
                    <a:pt x="842" y="579"/>
                  </a:cubicBezTo>
                  <a:cubicBezTo>
                    <a:pt x="847" y="576"/>
                    <a:pt x="851" y="567"/>
                    <a:pt x="853" y="563"/>
                  </a:cubicBezTo>
                  <a:cubicBezTo>
                    <a:pt x="855" y="558"/>
                    <a:pt x="863" y="556"/>
                    <a:pt x="867" y="558"/>
                  </a:cubicBezTo>
                  <a:cubicBezTo>
                    <a:pt x="872" y="560"/>
                    <a:pt x="880" y="558"/>
                    <a:pt x="882" y="554"/>
                  </a:cubicBezTo>
                  <a:cubicBezTo>
                    <a:pt x="884" y="550"/>
                    <a:pt x="881" y="542"/>
                    <a:pt x="882" y="538"/>
                  </a:cubicBezTo>
                  <a:cubicBezTo>
                    <a:pt x="883" y="535"/>
                    <a:pt x="898" y="527"/>
                    <a:pt x="904" y="521"/>
                  </a:cubicBezTo>
                  <a:cubicBezTo>
                    <a:pt x="911" y="515"/>
                    <a:pt x="918" y="514"/>
                    <a:pt x="921" y="515"/>
                  </a:cubicBezTo>
                  <a:cubicBezTo>
                    <a:pt x="924" y="517"/>
                    <a:pt x="931" y="506"/>
                    <a:pt x="930" y="514"/>
                  </a:cubicBezTo>
                  <a:cubicBezTo>
                    <a:pt x="929" y="522"/>
                    <a:pt x="931" y="535"/>
                    <a:pt x="937" y="528"/>
                  </a:cubicBezTo>
                  <a:cubicBezTo>
                    <a:pt x="944" y="520"/>
                    <a:pt x="966" y="513"/>
                    <a:pt x="970" y="513"/>
                  </a:cubicBezTo>
                  <a:cubicBezTo>
                    <a:pt x="973" y="513"/>
                    <a:pt x="979" y="507"/>
                    <a:pt x="981" y="504"/>
                  </a:cubicBezTo>
                  <a:cubicBezTo>
                    <a:pt x="983" y="500"/>
                    <a:pt x="991" y="501"/>
                    <a:pt x="995" y="500"/>
                  </a:cubicBezTo>
                  <a:cubicBezTo>
                    <a:pt x="1000" y="499"/>
                    <a:pt x="1000" y="495"/>
                    <a:pt x="995" y="489"/>
                  </a:cubicBezTo>
                  <a:cubicBezTo>
                    <a:pt x="990" y="484"/>
                    <a:pt x="1001" y="470"/>
                    <a:pt x="992" y="475"/>
                  </a:cubicBezTo>
                  <a:cubicBezTo>
                    <a:pt x="982" y="481"/>
                    <a:pt x="984" y="489"/>
                    <a:pt x="975" y="488"/>
                  </a:cubicBezTo>
                  <a:cubicBezTo>
                    <a:pt x="966" y="486"/>
                    <a:pt x="956" y="483"/>
                    <a:pt x="956" y="481"/>
                  </a:cubicBezTo>
                  <a:cubicBezTo>
                    <a:pt x="957" y="479"/>
                    <a:pt x="956" y="469"/>
                    <a:pt x="952" y="474"/>
                  </a:cubicBezTo>
                  <a:cubicBezTo>
                    <a:pt x="948" y="479"/>
                    <a:pt x="947" y="470"/>
                    <a:pt x="954" y="466"/>
                  </a:cubicBezTo>
                  <a:cubicBezTo>
                    <a:pt x="961" y="461"/>
                    <a:pt x="961" y="455"/>
                    <a:pt x="956" y="451"/>
                  </a:cubicBezTo>
                  <a:cubicBezTo>
                    <a:pt x="951" y="447"/>
                    <a:pt x="944" y="446"/>
                    <a:pt x="939" y="446"/>
                  </a:cubicBezTo>
                  <a:cubicBezTo>
                    <a:pt x="934" y="447"/>
                    <a:pt x="929" y="436"/>
                    <a:pt x="943" y="437"/>
                  </a:cubicBezTo>
                  <a:cubicBezTo>
                    <a:pt x="956" y="438"/>
                    <a:pt x="960" y="437"/>
                    <a:pt x="961" y="439"/>
                  </a:cubicBezTo>
                  <a:cubicBezTo>
                    <a:pt x="962" y="441"/>
                    <a:pt x="971" y="459"/>
                    <a:pt x="976" y="455"/>
                  </a:cubicBezTo>
                  <a:cubicBezTo>
                    <a:pt x="980" y="450"/>
                    <a:pt x="991" y="449"/>
                    <a:pt x="984" y="445"/>
                  </a:cubicBezTo>
                  <a:cubicBezTo>
                    <a:pt x="978" y="441"/>
                    <a:pt x="970" y="438"/>
                    <a:pt x="973" y="436"/>
                  </a:cubicBezTo>
                  <a:cubicBezTo>
                    <a:pt x="976" y="434"/>
                    <a:pt x="994" y="439"/>
                    <a:pt x="999" y="437"/>
                  </a:cubicBezTo>
                  <a:cubicBezTo>
                    <a:pt x="1003" y="434"/>
                    <a:pt x="1022" y="416"/>
                    <a:pt x="1025" y="417"/>
                  </a:cubicBezTo>
                  <a:cubicBezTo>
                    <a:pt x="1028" y="418"/>
                    <a:pt x="1029" y="429"/>
                    <a:pt x="1026" y="434"/>
                  </a:cubicBezTo>
                  <a:cubicBezTo>
                    <a:pt x="1023" y="440"/>
                    <a:pt x="1000" y="457"/>
                    <a:pt x="1002" y="461"/>
                  </a:cubicBezTo>
                  <a:cubicBezTo>
                    <a:pt x="1005" y="465"/>
                    <a:pt x="1006" y="473"/>
                    <a:pt x="1006" y="473"/>
                  </a:cubicBezTo>
                  <a:cubicBezTo>
                    <a:pt x="1006" y="473"/>
                    <a:pt x="1024" y="462"/>
                    <a:pt x="1037" y="473"/>
                  </a:cubicBezTo>
                  <a:cubicBezTo>
                    <a:pt x="1050" y="485"/>
                    <a:pt x="1061" y="490"/>
                    <a:pt x="1063" y="484"/>
                  </a:cubicBezTo>
                  <a:cubicBezTo>
                    <a:pt x="1066" y="477"/>
                    <a:pt x="1072" y="473"/>
                    <a:pt x="1068" y="462"/>
                  </a:cubicBezTo>
                  <a:cubicBezTo>
                    <a:pt x="1063" y="450"/>
                    <a:pt x="1058" y="444"/>
                    <a:pt x="1052" y="442"/>
                  </a:cubicBezTo>
                  <a:cubicBezTo>
                    <a:pt x="1046" y="440"/>
                    <a:pt x="1036" y="437"/>
                    <a:pt x="1038" y="431"/>
                  </a:cubicBezTo>
                  <a:cubicBezTo>
                    <a:pt x="1040" y="425"/>
                    <a:pt x="1041" y="427"/>
                    <a:pt x="1046" y="416"/>
                  </a:cubicBezTo>
                  <a:cubicBezTo>
                    <a:pt x="1050" y="405"/>
                    <a:pt x="1052" y="377"/>
                    <a:pt x="1047" y="377"/>
                  </a:cubicBezTo>
                  <a:cubicBezTo>
                    <a:pt x="1043" y="377"/>
                    <a:pt x="1037" y="380"/>
                    <a:pt x="1037" y="375"/>
                  </a:cubicBezTo>
                  <a:cubicBezTo>
                    <a:pt x="1037" y="370"/>
                    <a:pt x="1041" y="365"/>
                    <a:pt x="1033" y="364"/>
                  </a:cubicBezTo>
                  <a:cubicBezTo>
                    <a:pt x="1025" y="362"/>
                    <a:pt x="1021" y="359"/>
                    <a:pt x="1018" y="356"/>
                  </a:cubicBezTo>
                  <a:cubicBezTo>
                    <a:pt x="1014" y="353"/>
                    <a:pt x="1012" y="343"/>
                    <a:pt x="1006" y="340"/>
                  </a:cubicBezTo>
                  <a:cubicBezTo>
                    <a:pt x="1001" y="337"/>
                    <a:pt x="994" y="340"/>
                    <a:pt x="999" y="335"/>
                  </a:cubicBezTo>
                  <a:cubicBezTo>
                    <a:pt x="1004" y="330"/>
                    <a:pt x="1003" y="317"/>
                    <a:pt x="1000" y="310"/>
                  </a:cubicBezTo>
                  <a:cubicBezTo>
                    <a:pt x="997" y="302"/>
                    <a:pt x="990" y="293"/>
                    <a:pt x="989" y="282"/>
                  </a:cubicBezTo>
                  <a:cubicBezTo>
                    <a:pt x="988" y="272"/>
                    <a:pt x="988" y="264"/>
                    <a:pt x="984" y="266"/>
                  </a:cubicBezTo>
                  <a:cubicBezTo>
                    <a:pt x="979" y="269"/>
                    <a:pt x="975" y="275"/>
                    <a:pt x="971" y="284"/>
                  </a:cubicBezTo>
                  <a:cubicBezTo>
                    <a:pt x="967" y="292"/>
                    <a:pt x="962" y="297"/>
                    <a:pt x="959" y="297"/>
                  </a:cubicBezTo>
                  <a:cubicBezTo>
                    <a:pt x="957" y="298"/>
                    <a:pt x="957" y="307"/>
                    <a:pt x="951" y="301"/>
                  </a:cubicBezTo>
                  <a:cubicBezTo>
                    <a:pt x="946" y="296"/>
                    <a:pt x="940" y="290"/>
                    <a:pt x="938" y="288"/>
                  </a:cubicBezTo>
                  <a:cubicBezTo>
                    <a:pt x="936" y="285"/>
                    <a:pt x="931" y="281"/>
                    <a:pt x="937" y="270"/>
                  </a:cubicBezTo>
                  <a:cubicBezTo>
                    <a:pt x="943" y="259"/>
                    <a:pt x="943" y="251"/>
                    <a:pt x="940" y="250"/>
                  </a:cubicBezTo>
                  <a:cubicBezTo>
                    <a:pt x="937" y="248"/>
                    <a:pt x="930" y="259"/>
                    <a:pt x="924" y="246"/>
                  </a:cubicBezTo>
                  <a:cubicBezTo>
                    <a:pt x="919" y="233"/>
                    <a:pt x="920" y="229"/>
                    <a:pt x="912" y="227"/>
                  </a:cubicBezTo>
                  <a:cubicBezTo>
                    <a:pt x="903" y="224"/>
                    <a:pt x="904" y="227"/>
                    <a:pt x="893" y="224"/>
                  </a:cubicBezTo>
                  <a:cubicBezTo>
                    <a:pt x="881" y="221"/>
                    <a:pt x="883" y="213"/>
                    <a:pt x="874" y="219"/>
                  </a:cubicBezTo>
                  <a:cubicBezTo>
                    <a:pt x="865" y="224"/>
                    <a:pt x="857" y="220"/>
                    <a:pt x="861" y="232"/>
                  </a:cubicBezTo>
                  <a:cubicBezTo>
                    <a:pt x="866" y="244"/>
                    <a:pt x="866" y="250"/>
                    <a:pt x="862" y="250"/>
                  </a:cubicBezTo>
                  <a:cubicBezTo>
                    <a:pt x="857" y="251"/>
                    <a:pt x="853" y="256"/>
                    <a:pt x="856" y="261"/>
                  </a:cubicBezTo>
                  <a:cubicBezTo>
                    <a:pt x="859" y="266"/>
                    <a:pt x="871" y="263"/>
                    <a:pt x="861" y="275"/>
                  </a:cubicBezTo>
                  <a:cubicBezTo>
                    <a:pt x="851" y="286"/>
                    <a:pt x="847" y="298"/>
                    <a:pt x="852" y="301"/>
                  </a:cubicBezTo>
                  <a:cubicBezTo>
                    <a:pt x="857" y="305"/>
                    <a:pt x="864" y="312"/>
                    <a:pt x="861" y="320"/>
                  </a:cubicBezTo>
                  <a:cubicBezTo>
                    <a:pt x="858" y="328"/>
                    <a:pt x="859" y="346"/>
                    <a:pt x="844" y="355"/>
                  </a:cubicBezTo>
                  <a:cubicBezTo>
                    <a:pt x="829" y="365"/>
                    <a:pt x="828" y="371"/>
                    <a:pt x="828" y="374"/>
                  </a:cubicBezTo>
                  <a:cubicBezTo>
                    <a:pt x="827" y="377"/>
                    <a:pt x="825" y="390"/>
                    <a:pt x="829" y="396"/>
                  </a:cubicBezTo>
                  <a:cubicBezTo>
                    <a:pt x="833" y="402"/>
                    <a:pt x="835" y="405"/>
                    <a:pt x="831" y="407"/>
                  </a:cubicBezTo>
                  <a:cubicBezTo>
                    <a:pt x="828" y="409"/>
                    <a:pt x="822" y="421"/>
                    <a:pt x="817" y="418"/>
                  </a:cubicBezTo>
                  <a:cubicBezTo>
                    <a:pt x="813" y="415"/>
                    <a:pt x="809" y="413"/>
                    <a:pt x="805" y="409"/>
                  </a:cubicBezTo>
                  <a:cubicBezTo>
                    <a:pt x="802" y="405"/>
                    <a:pt x="795" y="397"/>
                    <a:pt x="801" y="397"/>
                  </a:cubicBezTo>
                  <a:cubicBezTo>
                    <a:pt x="806" y="398"/>
                    <a:pt x="815" y="394"/>
                    <a:pt x="810" y="390"/>
                  </a:cubicBezTo>
                  <a:cubicBezTo>
                    <a:pt x="806" y="387"/>
                    <a:pt x="803" y="386"/>
                    <a:pt x="804" y="378"/>
                  </a:cubicBezTo>
                  <a:cubicBezTo>
                    <a:pt x="805" y="371"/>
                    <a:pt x="800" y="354"/>
                    <a:pt x="796" y="354"/>
                  </a:cubicBezTo>
                  <a:cubicBezTo>
                    <a:pt x="792" y="354"/>
                    <a:pt x="781" y="354"/>
                    <a:pt x="781" y="347"/>
                  </a:cubicBezTo>
                  <a:cubicBezTo>
                    <a:pt x="780" y="340"/>
                    <a:pt x="756" y="333"/>
                    <a:pt x="749" y="329"/>
                  </a:cubicBezTo>
                  <a:cubicBezTo>
                    <a:pt x="743" y="324"/>
                    <a:pt x="740" y="318"/>
                    <a:pt x="728" y="319"/>
                  </a:cubicBezTo>
                  <a:cubicBezTo>
                    <a:pt x="715" y="320"/>
                    <a:pt x="715" y="325"/>
                    <a:pt x="716" y="311"/>
                  </a:cubicBezTo>
                  <a:cubicBezTo>
                    <a:pt x="716" y="296"/>
                    <a:pt x="723" y="296"/>
                    <a:pt x="714" y="292"/>
                  </a:cubicBezTo>
                  <a:cubicBezTo>
                    <a:pt x="704" y="288"/>
                    <a:pt x="696" y="290"/>
                    <a:pt x="703" y="278"/>
                  </a:cubicBezTo>
                  <a:cubicBezTo>
                    <a:pt x="711" y="266"/>
                    <a:pt x="700" y="262"/>
                    <a:pt x="714" y="253"/>
                  </a:cubicBezTo>
                  <a:cubicBezTo>
                    <a:pt x="728" y="243"/>
                    <a:pt x="740" y="217"/>
                    <a:pt x="741" y="216"/>
                  </a:cubicBezTo>
                  <a:cubicBezTo>
                    <a:pt x="743" y="214"/>
                    <a:pt x="751" y="215"/>
                    <a:pt x="755" y="207"/>
                  </a:cubicBezTo>
                  <a:cubicBezTo>
                    <a:pt x="758" y="199"/>
                    <a:pt x="753" y="194"/>
                    <a:pt x="766" y="193"/>
                  </a:cubicBezTo>
                  <a:cubicBezTo>
                    <a:pt x="779" y="193"/>
                    <a:pt x="781" y="195"/>
                    <a:pt x="787" y="183"/>
                  </a:cubicBezTo>
                  <a:cubicBezTo>
                    <a:pt x="794" y="172"/>
                    <a:pt x="803" y="167"/>
                    <a:pt x="792" y="163"/>
                  </a:cubicBezTo>
                  <a:cubicBezTo>
                    <a:pt x="782" y="160"/>
                    <a:pt x="773" y="156"/>
                    <a:pt x="777" y="156"/>
                  </a:cubicBezTo>
                  <a:cubicBezTo>
                    <a:pt x="782" y="156"/>
                    <a:pt x="797" y="158"/>
                    <a:pt x="800" y="156"/>
                  </a:cubicBezTo>
                  <a:cubicBezTo>
                    <a:pt x="802" y="155"/>
                    <a:pt x="819" y="149"/>
                    <a:pt x="814" y="144"/>
                  </a:cubicBezTo>
                  <a:cubicBezTo>
                    <a:pt x="808" y="139"/>
                    <a:pt x="804" y="138"/>
                    <a:pt x="809" y="137"/>
                  </a:cubicBezTo>
                  <a:cubicBezTo>
                    <a:pt x="813" y="136"/>
                    <a:pt x="818" y="142"/>
                    <a:pt x="822" y="141"/>
                  </a:cubicBezTo>
                  <a:cubicBezTo>
                    <a:pt x="826" y="140"/>
                    <a:pt x="825" y="129"/>
                    <a:pt x="829" y="130"/>
                  </a:cubicBezTo>
                  <a:cubicBezTo>
                    <a:pt x="834" y="131"/>
                    <a:pt x="838" y="137"/>
                    <a:pt x="844" y="132"/>
                  </a:cubicBezTo>
                  <a:cubicBezTo>
                    <a:pt x="850" y="128"/>
                    <a:pt x="863" y="131"/>
                    <a:pt x="861" y="121"/>
                  </a:cubicBezTo>
                  <a:cubicBezTo>
                    <a:pt x="859" y="112"/>
                    <a:pt x="848" y="113"/>
                    <a:pt x="854" y="107"/>
                  </a:cubicBezTo>
                  <a:cubicBezTo>
                    <a:pt x="861" y="101"/>
                    <a:pt x="862" y="98"/>
                    <a:pt x="858" y="94"/>
                  </a:cubicBezTo>
                  <a:cubicBezTo>
                    <a:pt x="854" y="90"/>
                    <a:pt x="858" y="86"/>
                    <a:pt x="852" y="84"/>
                  </a:cubicBezTo>
                  <a:cubicBezTo>
                    <a:pt x="847" y="81"/>
                    <a:pt x="831" y="84"/>
                    <a:pt x="830" y="88"/>
                  </a:cubicBezTo>
                  <a:cubicBezTo>
                    <a:pt x="829" y="92"/>
                    <a:pt x="822" y="98"/>
                    <a:pt x="816" y="107"/>
                  </a:cubicBezTo>
                  <a:cubicBezTo>
                    <a:pt x="810" y="116"/>
                    <a:pt x="809" y="119"/>
                    <a:pt x="805" y="118"/>
                  </a:cubicBezTo>
                  <a:cubicBezTo>
                    <a:pt x="801" y="117"/>
                    <a:pt x="799" y="126"/>
                    <a:pt x="801" y="116"/>
                  </a:cubicBezTo>
                  <a:cubicBezTo>
                    <a:pt x="803" y="105"/>
                    <a:pt x="805" y="106"/>
                    <a:pt x="804" y="102"/>
                  </a:cubicBezTo>
                  <a:cubicBezTo>
                    <a:pt x="802" y="99"/>
                    <a:pt x="797" y="93"/>
                    <a:pt x="793" y="92"/>
                  </a:cubicBezTo>
                  <a:cubicBezTo>
                    <a:pt x="790" y="91"/>
                    <a:pt x="787" y="90"/>
                    <a:pt x="783" y="96"/>
                  </a:cubicBezTo>
                  <a:cubicBezTo>
                    <a:pt x="780" y="102"/>
                    <a:pt x="780" y="85"/>
                    <a:pt x="776" y="82"/>
                  </a:cubicBezTo>
                  <a:cubicBezTo>
                    <a:pt x="773" y="80"/>
                    <a:pt x="781" y="78"/>
                    <a:pt x="773" y="70"/>
                  </a:cubicBezTo>
                  <a:cubicBezTo>
                    <a:pt x="765" y="62"/>
                    <a:pt x="769" y="51"/>
                    <a:pt x="763" y="49"/>
                  </a:cubicBezTo>
                  <a:cubicBezTo>
                    <a:pt x="757" y="47"/>
                    <a:pt x="756" y="47"/>
                    <a:pt x="758" y="41"/>
                  </a:cubicBezTo>
                  <a:cubicBezTo>
                    <a:pt x="760" y="34"/>
                    <a:pt x="748" y="27"/>
                    <a:pt x="763" y="30"/>
                  </a:cubicBezTo>
                  <a:cubicBezTo>
                    <a:pt x="778" y="33"/>
                    <a:pt x="778" y="35"/>
                    <a:pt x="784" y="28"/>
                  </a:cubicBezTo>
                  <a:cubicBezTo>
                    <a:pt x="791" y="22"/>
                    <a:pt x="806" y="16"/>
                    <a:pt x="799" y="11"/>
                  </a:cubicBezTo>
                  <a:cubicBezTo>
                    <a:pt x="791" y="5"/>
                    <a:pt x="780" y="3"/>
                    <a:pt x="776" y="1"/>
                  </a:cubicBezTo>
                  <a:cubicBezTo>
                    <a:pt x="773" y="0"/>
                    <a:pt x="755" y="4"/>
                    <a:pt x="755" y="4"/>
                  </a:cubicBezTo>
                  <a:cubicBezTo>
                    <a:pt x="755" y="4"/>
                    <a:pt x="746" y="26"/>
                    <a:pt x="745" y="27"/>
                  </a:cubicBezTo>
                  <a:cubicBezTo>
                    <a:pt x="744" y="29"/>
                    <a:pt x="752" y="31"/>
                    <a:pt x="745" y="43"/>
                  </a:cubicBezTo>
                  <a:cubicBezTo>
                    <a:pt x="739" y="55"/>
                    <a:pt x="733" y="51"/>
                    <a:pt x="732" y="62"/>
                  </a:cubicBezTo>
                  <a:cubicBezTo>
                    <a:pt x="730" y="72"/>
                    <a:pt x="731" y="83"/>
                    <a:pt x="731" y="83"/>
                  </a:cubicBezTo>
                  <a:cubicBezTo>
                    <a:pt x="731" y="83"/>
                    <a:pt x="744" y="90"/>
                    <a:pt x="743" y="90"/>
                  </a:cubicBezTo>
                  <a:cubicBezTo>
                    <a:pt x="741" y="90"/>
                    <a:pt x="751" y="100"/>
                    <a:pt x="747" y="102"/>
                  </a:cubicBezTo>
                  <a:cubicBezTo>
                    <a:pt x="743" y="104"/>
                    <a:pt x="750" y="109"/>
                    <a:pt x="739" y="109"/>
                  </a:cubicBezTo>
                  <a:cubicBezTo>
                    <a:pt x="728" y="109"/>
                    <a:pt x="718" y="105"/>
                    <a:pt x="721" y="104"/>
                  </a:cubicBezTo>
                  <a:cubicBezTo>
                    <a:pt x="724" y="103"/>
                    <a:pt x="735" y="100"/>
                    <a:pt x="732" y="96"/>
                  </a:cubicBezTo>
                  <a:cubicBezTo>
                    <a:pt x="729" y="92"/>
                    <a:pt x="718" y="81"/>
                    <a:pt x="713" y="85"/>
                  </a:cubicBezTo>
                  <a:cubicBezTo>
                    <a:pt x="709" y="89"/>
                    <a:pt x="692" y="95"/>
                    <a:pt x="695" y="96"/>
                  </a:cubicBezTo>
                  <a:cubicBezTo>
                    <a:pt x="698" y="98"/>
                    <a:pt x="713" y="102"/>
                    <a:pt x="708" y="105"/>
                  </a:cubicBezTo>
                  <a:cubicBezTo>
                    <a:pt x="702" y="108"/>
                    <a:pt x="698" y="117"/>
                    <a:pt x="691" y="116"/>
                  </a:cubicBezTo>
                  <a:cubicBezTo>
                    <a:pt x="684" y="116"/>
                    <a:pt x="666" y="115"/>
                    <a:pt x="659" y="113"/>
                  </a:cubicBezTo>
                  <a:cubicBezTo>
                    <a:pt x="652" y="112"/>
                    <a:pt x="644" y="106"/>
                    <a:pt x="653" y="102"/>
                  </a:cubicBezTo>
                  <a:cubicBezTo>
                    <a:pt x="662" y="99"/>
                    <a:pt x="622" y="99"/>
                    <a:pt x="617" y="105"/>
                  </a:cubicBezTo>
                  <a:cubicBezTo>
                    <a:pt x="612" y="111"/>
                    <a:pt x="612" y="114"/>
                    <a:pt x="604" y="113"/>
                  </a:cubicBezTo>
                  <a:cubicBezTo>
                    <a:pt x="595" y="113"/>
                    <a:pt x="554" y="113"/>
                    <a:pt x="554" y="113"/>
                  </a:cubicBezTo>
                  <a:cubicBezTo>
                    <a:pt x="554" y="113"/>
                    <a:pt x="568" y="106"/>
                    <a:pt x="556" y="99"/>
                  </a:cubicBezTo>
                  <a:cubicBezTo>
                    <a:pt x="543" y="93"/>
                    <a:pt x="534" y="95"/>
                    <a:pt x="532" y="95"/>
                  </a:cubicBezTo>
                  <a:cubicBezTo>
                    <a:pt x="530" y="95"/>
                    <a:pt x="527" y="95"/>
                    <a:pt x="520" y="91"/>
                  </a:cubicBezTo>
                  <a:cubicBezTo>
                    <a:pt x="513" y="88"/>
                    <a:pt x="506" y="85"/>
                    <a:pt x="504" y="84"/>
                  </a:cubicBezTo>
                  <a:cubicBezTo>
                    <a:pt x="502" y="82"/>
                    <a:pt x="490" y="81"/>
                    <a:pt x="487" y="83"/>
                  </a:cubicBezTo>
                  <a:cubicBezTo>
                    <a:pt x="484" y="84"/>
                    <a:pt x="484" y="90"/>
                    <a:pt x="482" y="90"/>
                  </a:cubicBezTo>
                  <a:cubicBezTo>
                    <a:pt x="479" y="91"/>
                    <a:pt x="476" y="91"/>
                    <a:pt x="476" y="83"/>
                  </a:cubicBezTo>
                  <a:cubicBezTo>
                    <a:pt x="476" y="75"/>
                    <a:pt x="469" y="80"/>
                    <a:pt x="469" y="80"/>
                  </a:cubicBezTo>
                  <a:cubicBezTo>
                    <a:pt x="465" y="88"/>
                    <a:pt x="465" y="88"/>
                    <a:pt x="465" y="88"/>
                  </a:cubicBezTo>
                  <a:cubicBezTo>
                    <a:pt x="465" y="88"/>
                    <a:pt x="461" y="88"/>
                    <a:pt x="459" y="84"/>
                  </a:cubicBezTo>
                  <a:cubicBezTo>
                    <a:pt x="458" y="81"/>
                    <a:pt x="458" y="78"/>
                    <a:pt x="455" y="76"/>
                  </a:cubicBezTo>
                  <a:cubicBezTo>
                    <a:pt x="452" y="74"/>
                    <a:pt x="457" y="73"/>
                    <a:pt x="449" y="73"/>
                  </a:cubicBezTo>
                  <a:cubicBezTo>
                    <a:pt x="442" y="74"/>
                    <a:pt x="442" y="82"/>
                    <a:pt x="438" y="81"/>
                  </a:cubicBezTo>
                  <a:cubicBezTo>
                    <a:pt x="433" y="81"/>
                    <a:pt x="440" y="69"/>
                    <a:pt x="423" y="77"/>
                  </a:cubicBezTo>
                  <a:cubicBezTo>
                    <a:pt x="405" y="86"/>
                    <a:pt x="382" y="89"/>
                    <a:pt x="371" y="95"/>
                  </a:cubicBezTo>
                  <a:cubicBezTo>
                    <a:pt x="360" y="100"/>
                    <a:pt x="357" y="95"/>
                    <a:pt x="334" y="85"/>
                  </a:cubicBezTo>
                  <a:cubicBezTo>
                    <a:pt x="310" y="75"/>
                    <a:pt x="284" y="83"/>
                    <a:pt x="238" y="71"/>
                  </a:cubicBezTo>
                  <a:cubicBezTo>
                    <a:pt x="192" y="60"/>
                    <a:pt x="185" y="67"/>
                    <a:pt x="170" y="71"/>
                  </a:cubicBezTo>
                  <a:cubicBezTo>
                    <a:pt x="155" y="75"/>
                    <a:pt x="142" y="71"/>
                    <a:pt x="131" y="82"/>
                  </a:cubicBezTo>
                  <a:cubicBezTo>
                    <a:pt x="120" y="93"/>
                    <a:pt x="122" y="98"/>
                    <a:pt x="108" y="100"/>
                  </a:cubicBezTo>
                  <a:cubicBezTo>
                    <a:pt x="94" y="101"/>
                    <a:pt x="83" y="105"/>
                    <a:pt x="85" y="108"/>
                  </a:cubicBezTo>
                  <a:cubicBezTo>
                    <a:pt x="87" y="111"/>
                    <a:pt x="98" y="113"/>
                    <a:pt x="101" y="115"/>
                  </a:cubicBezTo>
                  <a:cubicBezTo>
                    <a:pt x="104" y="117"/>
                    <a:pt x="103" y="129"/>
                    <a:pt x="111" y="132"/>
                  </a:cubicBezTo>
                  <a:cubicBezTo>
                    <a:pt x="120" y="135"/>
                    <a:pt x="135" y="133"/>
                    <a:pt x="131" y="138"/>
                  </a:cubicBezTo>
                  <a:cubicBezTo>
                    <a:pt x="128" y="142"/>
                    <a:pt x="118" y="156"/>
                    <a:pt x="114" y="152"/>
                  </a:cubicBezTo>
                  <a:cubicBezTo>
                    <a:pt x="109" y="148"/>
                    <a:pt x="104" y="142"/>
                    <a:pt x="98" y="142"/>
                  </a:cubicBezTo>
                  <a:cubicBezTo>
                    <a:pt x="92" y="142"/>
                    <a:pt x="79" y="146"/>
                    <a:pt x="74" y="149"/>
                  </a:cubicBezTo>
                  <a:cubicBezTo>
                    <a:pt x="69" y="152"/>
                    <a:pt x="60" y="153"/>
                    <a:pt x="61" y="159"/>
                  </a:cubicBezTo>
                  <a:cubicBezTo>
                    <a:pt x="62" y="165"/>
                    <a:pt x="69" y="162"/>
                    <a:pt x="68" y="167"/>
                  </a:cubicBezTo>
                  <a:cubicBezTo>
                    <a:pt x="67" y="173"/>
                    <a:pt x="58" y="168"/>
                    <a:pt x="58" y="175"/>
                  </a:cubicBezTo>
                  <a:cubicBezTo>
                    <a:pt x="59" y="182"/>
                    <a:pt x="78" y="187"/>
                    <a:pt x="87" y="184"/>
                  </a:cubicBezTo>
                  <a:cubicBezTo>
                    <a:pt x="96" y="181"/>
                    <a:pt x="102" y="171"/>
                    <a:pt x="107" y="178"/>
                  </a:cubicBezTo>
                  <a:cubicBezTo>
                    <a:pt x="112" y="185"/>
                    <a:pt x="115" y="201"/>
                    <a:pt x="104" y="204"/>
                  </a:cubicBezTo>
                  <a:cubicBezTo>
                    <a:pt x="93" y="207"/>
                    <a:pt x="64" y="214"/>
                    <a:pt x="61" y="221"/>
                  </a:cubicBezTo>
                  <a:cubicBezTo>
                    <a:pt x="59" y="229"/>
                    <a:pt x="50" y="242"/>
                    <a:pt x="46" y="243"/>
                  </a:cubicBezTo>
                  <a:cubicBezTo>
                    <a:pt x="42" y="243"/>
                    <a:pt x="42" y="254"/>
                    <a:pt x="46" y="258"/>
                  </a:cubicBezTo>
                  <a:cubicBezTo>
                    <a:pt x="49" y="262"/>
                    <a:pt x="45" y="261"/>
                    <a:pt x="47" y="269"/>
                  </a:cubicBezTo>
                  <a:cubicBezTo>
                    <a:pt x="49" y="277"/>
                    <a:pt x="52" y="286"/>
                    <a:pt x="59" y="280"/>
                  </a:cubicBezTo>
                  <a:cubicBezTo>
                    <a:pt x="66" y="275"/>
                    <a:pt x="75" y="280"/>
                    <a:pt x="70" y="287"/>
                  </a:cubicBezTo>
                  <a:cubicBezTo>
                    <a:pt x="65" y="295"/>
                    <a:pt x="55" y="299"/>
                    <a:pt x="70" y="299"/>
                  </a:cubicBezTo>
                  <a:cubicBezTo>
                    <a:pt x="85" y="299"/>
                    <a:pt x="83" y="292"/>
                    <a:pt x="95" y="296"/>
                  </a:cubicBezTo>
                  <a:cubicBezTo>
                    <a:pt x="107" y="301"/>
                    <a:pt x="110" y="295"/>
                    <a:pt x="107" y="304"/>
                  </a:cubicBezTo>
                  <a:cubicBezTo>
                    <a:pt x="103" y="314"/>
                    <a:pt x="93" y="327"/>
                    <a:pt x="78" y="334"/>
                  </a:cubicBezTo>
                  <a:cubicBezTo>
                    <a:pt x="63" y="341"/>
                    <a:pt x="60" y="340"/>
                    <a:pt x="48" y="347"/>
                  </a:cubicBezTo>
                  <a:cubicBezTo>
                    <a:pt x="36" y="354"/>
                    <a:pt x="0" y="373"/>
                    <a:pt x="11" y="372"/>
                  </a:cubicBezTo>
                  <a:cubicBezTo>
                    <a:pt x="23" y="372"/>
                    <a:pt x="43" y="358"/>
                    <a:pt x="48" y="356"/>
                  </a:cubicBezTo>
                  <a:cubicBezTo>
                    <a:pt x="54" y="354"/>
                    <a:pt x="56" y="362"/>
                    <a:pt x="65" y="356"/>
                  </a:cubicBezTo>
                  <a:cubicBezTo>
                    <a:pt x="73" y="350"/>
                    <a:pt x="107" y="325"/>
                    <a:pt x="118" y="318"/>
                  </a:cubicBezTo>
                  <a:cubicBezTo>
                    <a:pt x="129" y="311"/>
                    <a:pt x="145" y="307"/>
                    <a:pt x="146" y="297"/>
                  </a:cubicBezTo>
                  <a:cubicBezTo>
                    <a:pt x="147" y="287"/>
                    <a:pt x="147" y="278"/>
                    <a:pt x="155" y="276"/>
                  </a:cubicBezTo>
                  <a:cubicBezTo>
                    <a:pt x="164" y="273"/>
                    <a:pt x="166" y="266"/>
                    <a:pt x="175" y="260"/>
                  </a:cubicBezTo>
                  <a:cubicBezTo>
                    <a:pt x="184" y="253"/>
                    <a:pt x="193" y="244"/>
                    <a:pt x="197" y="246"/>
                  </a:cubicBezTo>
                  <a:cubicBezTo>
                    <a:pt x="201" y="248"/>
                    <a:pt x="193" y="252"/>
                    <a:pt x="186" y="257"/>
                  </a:cubicBezTo>
                  <a:cubicBezTo>
                    <a:pt x="178" y="261"/>
                    <a:pt x="171" y="267"/>
                    <a:pt x="170" y="276"/>
                  </a:cubicBezTo>
                  <a:cubicBezTo>
                    <a:pt x="169" y="286"/>
                    <a:pt x="156" y="296"/>
                    <a:pt x="167" y="291"/>
                  </a:cubicBezTo>
                  <a:cubicBezTo>
                    <a:pt x="177" y="286"/>
                    <a:pt x="184" y="279"/>
                    <a:pt x="191" y="275"/>
                  </a:cubicBezTo>
                  <a:cubicBezTo>
                    <a:pt x="199" y="271"/>
                    <a:pt x="204" y="277"/>
                    <a:pt x="207" y="268"/>
                  </a:cubicBezTo>
                  <a:cubicBezTo>
                    <a:pt x="210" y="259"/>
                    <a:pt x="206" y="251"/>
                    <a:pt x="214" y="256"/>
                  </a:cubicBezTo>
                  <a:cubicBezTo>
                    <a:pt x="221" y="260"/>
                    <a:pt x="231" y="269"/>
                    <a:pt x="240" y="273"/>
                  </a:cubicBezTo>
                  <a:cubicBezTo>
                    <a:pt x="249" y="277"/>
                    <a:pt x="249" y="268"/>
                    <a:pt x="271" y="278"/>
                  </a:cubicBezTo>
                  <a:cubicBezTo>
                    <a:pt x="294" y="288"/>
                    <a:pt x="293" y="282"/>
                    <a:pt x="296" y="299"/>
                  </a:cubicBezTo>
                  <a:cubicBezTo>
                    <a:pt x="298" y="315"/>
                    <a:pt x="307" y="300"/>
                    <a:pt x="313" y="303"/>
                  </a:cubicBezTo>
                  <a:cubicBezTo>
                    <a:pt x="320" y="306"/>
                    <a:pt x="327" y="306"/>
                    <a:pt x="328" y="319"/>
                  </a:cubicBezTo>
                  <a:cubicBezTo>
                    <a:pt x="330" y="333"/>
                    <a:pt x="332" y="338"/>
                    <a:pt x="330" y="347"/>
                  </a:cubicBezTo>
                  <a:cubicBezTo>
                    <a:pt x="328" y="356"/>
                    <a:pt x="341" y="353"/>
                    <a:pt x="342" y="363"/>
                  </a:cubicBezTo>
                  <a:cubicBezTo>
                    <a:pt x="342" y="372"/>
                    <a:pt x="341" y="384"/>
                    <a:pt x="342" y="387"/>
                  </a:cubicBezTo>
                  <a:cubicBezTo>
                    <a:pt x="343" y="389"/>
                    <a:pt x="358" y="391"/>
                    <a:pt x="354" y="398"/>
                  </a:cubicBezTo>
                  <a:cubicBezTo>
                    <a:pt x="351" y="405"/>
                    <a:pt x="352" y="412"/>
                    <a:pt x="355" y="419"/>
                  </a:cubicBezTo>
                  <a:cubicBezTo>
                    <a:pt x="359" y="425"/>
                    <a:pt x="363" y="427"/>
                    <a:pt x="372" y="436"/>
                  </a:cubicBezTo>
                  <a:cubicBezTo>
                    <a:pt x="381" y="445"/>
                    <a:pt x="399" y="461"/>
                    <a:pt x="393" y="463"/>
                  </a:cubicBezTo>
                  <a:cubicBezTo>
                    <a:pt x="388" y="466"/>
                    <a:pt x="382" y="461"/>
                    <a:pt x="376" y="468"/>
                  </a:cubicBezTo>
                  <a:cubicBezTo>
                    <a:pt x="370" y="475"/>
                    <a:pt x="374" y="477"/>
                    <a:pt x="369" y="496"/>
                  </a:cubicBezTo>
                  <a:cubicBezTo>
                    <a:pt x="364" y="514"/>
                    <a:pt x="365" y="515"/>
                    <a:pt x="360" y="529"/>
                  </a:cubicBezTo>
                  <a:cubicBezTo>
                    <a:pt x="354" y="544"/>
                    <a:pt x="351" y="548"/>
                    <a:pt x="349" y="560"/>
                  </a:cubicBezTo>
                  <a:cubicBezTo>
                    <a:pt x="347" y="572"/>
                    <a:pt x="342" y="580"/>
                    <a:pt x="351" y="591"/>
                  </a:cubicBezTo>
                  <a:cubicBezTo>
                    <a:pt x="360" y="602"/>
                    <a:pt x="346" y="603"/>
                    <a:pt x="358" y="619"/>
                  </a:cubicBezTo>
                  <a:cubicBezTo>
                    <a:pt x="370" y="635"/>
                    <a:pt x="376" y="631"/>
                    <a:pt x="382" y="641"/>
                  </a:cubicBezTo>
                  <a:cubicBezTo>
                    <a:pt x="389" y="651"/>
                    <a:pt x="407" y="648"/>
                    <a:pt x="402" y="661"/>
                  </a:cubicBezTo>
                  <a:cubicBezTo>
                    <a:pt x="397" y="674"/>
                    <a:pt x="399" y="681"/>
                    <a:pt x="408" y="691"/>
                  </a:cubicBezTo>
                  <a:cubicBezTo>
                    <a:pt x="418" y="701"/>
                    <a:pt x="419" y="704"/>
                    <a:pt x="415" y="708"/>
                  </a:cubicBezTo>
                  <a:cubicBezTo>
                    <a:pt x="411" y="712"/>
                    <a:pt x="405" y="716"/>
                    <a:pt x="409" y="718"/>
                  </a:cubicBezTo>
                  <a:cubicBezTo>
                    <a:pt x="412" y="720"/>
                    <a:pt x="417" y="719"/>
                    <a:pt x="422" y="727"/>
                  </a:cubicBezTo>
                  <a:cubicBezTo>
                    <a:pt x="427" y="736"/>
                    <a:pt x="427" y="743"/>
                    <a:pt x="430" y="746"/>
                  </a:cubicBezTo>
                  <a:cubicBezTo>
                    <a:pt x="433" y="749"/>
                    <a:pt x="441" y="755"/>
                    <a:pt x="440" y="758"/>
                  </a:cubicBezTo>
                  <a:cubicBezTo>
                    <a:pt x="440" y="762"/>
                    <a:pt x="451" y="766"/>
                    <a:pt x="451" y="761"/>
                  </a:cubicBezTo>
                  <a:cubicBezTo>
                    <a:pt x="451" y="756"/>
                    <a:pt x="458" y="762"/>
                    <a:pt x="451" y="746"/>
                  </a:cubicBezTo>
                  <a:cubicBezTo>
                    <a:pt x="443" y="730"/>
                    <a:pt x="431" y="717"/>
                    <a:pt x="427" y="707"/>
                  </a:cubicBezTo>
                  <a:cubicBezTo>
                    <a:pt x="424" y="697"/>
                    <a:pt x="419" y="683"/>
                    <a:pt x="421" y="679"/>
                  </a:cubicBezTo>
                  <a:cubicBezTo>
                    <a:pt x="422" y="675"/>
                    <a:pt x="424" y="664"/>
                    <a:pt x="431" y="670"/>
                  </a:cubicBezTo>
                  <a:cubicBezTo>
                    <a:pt x="438" y="676"/>
                    <a:pt x="432" y="687"/>
                    <a:pt x="439" y="700"/>
                  </a:cubicBezTo>
                  <a:cubicBezTo>
                    <a:pt x="446" y="713"/>
                    <a:pt x="471" y="741"/>
                    <a:pt x="475" y="746"/>
                  </a:cubicBezTo>
                  <a:cubicBezTo>
                    <a:pt x="478" y="751"/>
                    <a:pt x="492" y="771"/>
                    <a:pt x="488" y="781"/>
                  </a:cubicBezTo>
                  <a:cubicBezTo>
                    <a:pt x="483" y="791"/>
                    <a:pt x="481" y="792"/>
                    <a:pt x="488" y="796"/>
                  </a:cubicBezTo>
                  <a:cubicBezTo>
                    <a:pt x="495" y="800"/>
                    <a:pt x="554" y="831"/>
                    <a:pt x="562" y="831"/>
                  </a:cubicBezTo>
                  <a:cubicBezTo>
                    <a:pt x="570" y="832"/>
                    <a:pt x="586" y="824"/>
                    <a:pt x="592" y="828"/>
                  </a:cubicBezTo>
                  <a:cubicBezTo>
                    <a:pt x="599" y="831"/>
                    <a:pt x="611" y="848"/>
                    <a:pt x="618" y="848"/>
                  </a:cubicBezTo>
                  <a:cubicBezTo>
                    <a:pt x="624" y="848"/>
                    <a:pt x="636" y="845"/>
                    <a:pt x="635" y="852"/>
                  </a:cubicBezTo>
                  <a:cubicBezTo>
                    <a:pt x="633" y="859"/>
                    <a:pt x="627" y="869"/>
                    <a:pt x="634" y="865"/>
                  </a:cubicBezTo>
                  <a:cubicBezTo>
                    <a:pt x="641" y="861"/>
                    <a:pt x="645" y="853"/>
                    <a:pt x="651" y="857"/>
                  </a:cubicBezTo>
                  <a:cubicBezTo>
                    <a:pt x="657" y="861"/>
                    <a:pt x="667" y="871"/>
                    <a:pt x="668" y="879"/>
                  </a:cubicBezTo>
                  <a:cubicBezTo>
                    <a:pt x="670" y="887"/>
                    <a:pt x="676" y="892"/>
                    <a:pt x="681" y="889"/>
                  </a:cubicBezTo>
                  <a:cubicBezTo>
                    <a:pt x="686" y="886"/>
                    <a:pt x="694" y="893"/>
                    <a:pt x="695" y="898"/>
                  </a:cubicBezTo>
                  <a:cubicBezTo>
                    <a:pt x="697" y="903"/>
                    <a:pt x="700" y="907"/>
                    <a:pt x="705" y="906"/>
                  </a:cubicBezTo>
                  <a:cubicBezTo>
                    <a:pt x="710" y="904"/>
                    <a:pt x="714" y="906"/>
                    <a:pt x="714" y="910"/>
                  </a:cubicBezTo>
                  <a:cubicBezTo>
                    <a:pt x="714" y="913"/>
                    <a:pt x="717" y="918"/>
                    <a:pt x="721" y="913"/>
                  </a:cubicBezTo>
                  <a:cubicBezTo>
                    <a:pt x="726" y="908"/>
                    <a:pt x="725" y="903"/>
                    <a:pt x="727" y="903"/>
                  </a:cubicBezTo>
                  <a:cubicBezTo>
                    <a:pt x="729" y="903"/>
                    <a:pt x="737" y="899"/>
                    <a:pt x="738" y="905"/>
                  </a:cubicBezTo>
                  <a:cubicBezTo>
                    <a:pt x="739" y="911"/>
                    <a:pt x="748" y="921"/>
                    <a:pt x="745" y="931"/>
                  </a:cubicBezTo>
                  <a:cubicBezTo>
                    <a:pt x="741" y="940"/>
                    <a:pt x="746" y="954"/>
                    <a:pt x="735" y="955"/>
                  </a:cubicBezTo>
                  <a:cubicBezTo>
                    <a:pt x="723" y="956"/>
                    <a:pt x="720" y="963"/>
                    <a:pt x="724" y="968"/>
                  </a:cubicBezTo>
                  <a:cubicBezTo>
                    <a:pt x="728" y="972"/>
                    <a:pt x="721" y="969"/>
                    <a:pt x="714" y="974"/>
                  </a:cubicBezTo>
                  <a:cubicBezTo>
                    <a:pt x="708" y="979"/>
                    <a:pt x="696" y="975"/>
                    <a:pt x="699" y="985"/>
                  </a:cubicBezTo>
                  <a:cubicBezTo>
                    <a:pt x="703" y="995"/>
                    <a:pt x="698" y="1008"/>
                    <a:pt x="698" y="1008"/>
                  </a:cubicBezTo>
                  <a:cubicBezTo>
                    <a:pt x="698" y="1008"/>
                    <a:pt x="711" y="1014"/>
                    <a:pt x="703" y="1015"/>
                  </a:cubicBezTo>
                  <a:cubicBezTo>
                    <a:pt x="694" y="1016"/>
                    <a:pt x="695" y="1018"/>
                    <a:pt x="692" y="1027"/>
                  </a:cubicBezTo>
                  <a:cubicBezTo>
                    <a:pt x="690" y="1036"/>
                    <a:pt x="690" y="1048"/>
                    <a:pt x="693" y="1048"/>
                  </a:cubicBezTo>
                  <a:cubicBezTo>
                    <a:pt x="696" y="1047"/>
                    <a:pt x="713" y="1067"/>
                    <a:pt x="715" y="1079"/>
                  </a:cubicBezTo>
                  <a:cubicBezTo>
                    <a:pt x="717" y="1091"/>
                    <a:pt x="724" y="1107"/>
                    <a:pt x="726" y="1119"/>
                  </a:cubicBezTo>
                  <a:cubicBezTo>
                    <a:pt x="727" y="1131"/>
                    <a:pt x="743" y="1135"/>
                    <a:pt x="750" y="1138"/>
                  </a:cubicBezTo>
                  <a:cubicBezTo>
                    <a:pt x="756" y="1141"/>
                    <a:pt x="771" y="1146"/>
                    <a:pt x="772" y="1153"/>
                  </a:cubicBezTo>
                  <a:cubicBezTo>
                    <a:pt x="774" y="1159"/>
                    <a:pt x="781" y="1152"/>
                    <a:pt x="779" y="1169"/>
                  </a:cubicBezTo>
                  <a:cubicBezTo>
                    <a:pt x="778" y="1186"/>
                    <a:pt x="772" y="1213"/>
                    <a:pt x="766" y="1225"/>
                  </a:cubicBezTo>
                  <a:cubicBezTo>
                    <a:pt x="760" y="1238"/>
                    <a:pt x="760" y="1241"/>
                    <a:pt x="755" y="1260"/>
                  </a:cubicBezTo>
                  <a:cubicBezTo>
                    <a:pt x="750" y="1279"/>
                    <a:pt x="752" y="1284"/>
                    <a:pt x="749" y="1291"/>
                  </a:cubicBezTo>
                  <a:cubicBezTo>
                    <a:pt x="746" y="1298"/>
                    <a:pt x="739" y="1327"/>
                    <a:pt x="730" y="1338"/>
                  </a:cubicBezTo>
                  <a:cubicBezTo>
                    <a:pt x="720" y="1349"/>
                    <a:pt x="711" y="1350"/>
                    <a:pt x="710" y="1367"/>
                  </a:cubicBezTo>
                  <a:cubicBezTo>
                    <a:pt x="708" y="1384"/>
                    <a:pt x="701" y="1393"/>
                    <a:pt x="698" y="1404"/>
                  </a:cubicBezTo>
                  <a:cubicBezTo>
                    <a:pt x="695" y="1416"/>
                    <a:pt x="688" y="1431"/>
                    <a:pt x="689" y="1436"/>
                  </a:cubicBezTo>
                  <a:cubicBezTo>
                    <a:pt x="689" y="1442"/>
                    <a:pt x="697" y="1435"/>
                    <a:pt x="697" y="1435"/>
                  </a:cubicBezTo>
                  <a:cubicBezTo>
                    <a:pt x="697" y="1435"/>
                    <a:pt x="707" y="1415"/>
                    <a:pt x="710" y="1416"/>
                  </a:cubicBezTo>
                  <a:cubicBezTo>
                    <a:pt x="713" y="1416"/>
                    <a:pt x="712" y="1412"/>
                    <a:pt x="712" y="1423"/>
                  </a:cubicBezTo>
                  <a:cubicBezTo>
                    <a:pt x="712" y="1434"/>
                    <a:pt x="703" y="1447"/>
                    <a:pt x="697" y="1451"/>
                  </a:cubicBezTo>
                  <a:cubicBezTo>
                    <a:pt x="692" y="1456"/>
                    <a:pt x="692" y="1456"/>
                    <a:pt x="682" y="1463"/>
                  </a:cubicBezTo>
                  <a:cubicBezTo>
                    <a:pt x="672" y="1470"/>
                    <a:pt x="672" y="1476"/>
                    <a:pt x="672" y="1479"/>
                  </a:cubicBezTo>
                  <a:cubicBezTo>
                    <a:pt x="672" y="1481"/>
                    <a:pt x="680" y="1484"/>
                    <a:pt x="676" y="1486"/>
                  </a:cubicBezTo>
                  <a:cubicBezTo>
                    <a:pt x="672" y="1488"/>
                    <a:pt x="674" y="1490"/>
                    <a:pt x="670" y="1493"/>
                  </a:cubicBezTo>
                  <a:cubicBezTo>
                    <a:pt x="667" y="1495"/>
                    <a:pt x="660" y="1498"/>
                    <a:pt x="663" y="1502"/>
                  </a:cubicBezTo>
                  <a:cubicBezTo>
                    <a:pt x="666" y="1507"/>
                    <a:pt x="659" y="1517"/>
                    <a:pt x="660" y="1524"/>
                  </a:cubicBezTo>
                  <a:cubicBezTo>
                    <a:pt x="660" y="1530"/>
                    <a:pt x="666" y="1541"/>
                    <a:pt x="666" y="1541"/>
                  </a:cubicBezTo>
                  <a:cubicBezTo>
                    <a:pt x="666" y="1541"/>
                    <a:pt x="674" y="1563"/>
                    <a:pt x="678" y="1566"/>
                  </a:cubicBezTo>
                  <a:cubicBezTo>
                    <a:pt x="682" y="1570"/>
                    <a:pt x="691" y="1572"/>
                    <a:pt x="690" y="1576"/>
                  </a:cubicBezTo>
                  <a:cubicBezTo>
                    <a:pt x="689" y="1581"/>
                    <a:pt x="698" y="1578"/>
                    <a:pt x="707" y="1582"/>
                  </a:cubicBezTo>
                  <a:cubicBezTo>
                    <a:pt x="716" y="1586"/>
                    <a:pt x="710" y="1601"/>
                    <a:pt x="727" y="1597"/>
                  </a:cubicBezTo>
                  <a:cubicBezTo>
                    <a:pt x="744" y="1594"/>
                    <a:pt x="759" y="1595"/>
                    <a:pt x="759" y="1595"/>
                  </a:cubicBezTo>
                  <a:cubicBezTo>
                    <a:pt x="759" y="1595"/>
                    <a:pt x="761" y="1597"/>
                    <a:pt x="767" y="1598"/>
                  </a:cubicBezTo>
                  <a:cubicBezTo>
                    <a:pt x="773" y="1599"/>
                    <a:pt x="790" y="1595"/>
                    <a:pt x="790" y="1595"/>
                  </a:cubicBezTo>
                  <a:lnTo>
                    <a:pt x="792" y="15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14" name="Freeform 111"/>
            <p:cNvSpPr/>
            <p:nvPr/>
          </p:nvSpPr>
          <p:spPr bwMode="auto">
            <a:xfrm>
              <a:off x="2484437" y="684213"/>
              <a:ext cx="1468438" cy="1327150"/>
            </a:xfrm>
            <a:custGeom>
              <a:avLst/>
              <a:gdLst>
                <a:gd name="T0" fmla="*/ 62 w 550"/>
                <a:gd name="T1" fmla="*/ 110 h 497"/>
                <a:gd name="T2" fmla="*/ 81 w 550"/>
                <a:gd name="T3" fmla="*/ 123 h 497"/>
                <a:gd name="T4" fmla="*/ 27 w 550"/>
                <a:gd name="T5" fmla="*/ 143 h 497"/>
                <a:gd name="T6" fmla="*/ 11 w 550"/>
                <a:gd name="T7" fmla="*/ 164 h 497"/>
                <a:gd name="T8" fmla="*/ 32 w 550"/>
                <a:gd name="T9" fmla="*/ 178 h 497"/>
                <a:gd name="T10" fmla="*/ 55 w 550"/>
                <a:gd name="T11" fmla="*/ 187 h 497"/>
                <a:gd name="T12" fmla="*/ 119 w 550"/>
                <a:gd name="T13" fmla="*/ 204 h 497"/>
                <a:gd name="T14" fmla="*/ 147 w 550"/>
                <a:gd name="T15" fmla="*/ 271 h 497"/>
                <a:gd name="T16" fmla="*/ 164 w 550"/>
                <a:gd name="T17" fmla="*/ 270 h 497"/>
                <a:gd name="T18" fmla="*/ 173 w 550"/>
                <a:gd name="T19" fmla="*/ 313 h 497"/>
                <a:gd name="T20" fmla="*/ 153 w 550"/>
                <a:gd name="T21" fmla="*/ 334 h 497"/>
                <a:gd name="T22" fmla="*/ 150 w 550"/>
                <a:gd name="T23" fmla="*/ 364 h 497"/>
                <a:gd name="T24" fmla="*/ 157 w 550"/>
                <a:gd name="T25" fmla="*/ 401 h 497"/>
                <a:gd name="T26" fmla="*/ 177 w 550"/>
                <a:gd name="T27" fmla="*/ 395 h 497"/>
                <a:gd name="T28" fmla="*/ 160 w 550"/>
                <a:gd name="T29" fmla="*/ 421 h 497"/>
                <a:gd name="T30" fmla="*/ 179 w 550"/>
                <a:gd name="T31" fmla="*/ 454 h 497"/>
                <a:gd name="T32" fmla="*/ 206 w 550"/>
                <a:gd name="T33" fmla="*/ 478 h 497"/>
                <a:gd name="T34" fmla="*/ 227 w 550"/>
                <a:gd name="T35" fmla="*/ 492 h 497"/>
                <a:gd name="T36" fmla="*/ 250 w 550"/>
                <a:gd name="T37" fmla="*/ 446 h 497"/>
                <a:gd name="T38" fmla="*/ 267 w 550"/>
                <a:gd name="T39" fmla="*/ 408 h 497"/>
                <a:gd name="T40" fmla="*/ 296 w 550"/>
                <a:gd name="T41" fmla="*/ 376 h 497"/>
                <a:gd name="T42" fmla="*/ 345 w 550"/>
                <a:gd name="T43" fmla="*/ 345 h 497"/>
                <a:gd name="T44" fmla="*/ 443 w 550"/>
                <a:gd name="T45" fmla="*/ 298 h 497"/>
                <a:gd name="T46" fmla="*/ 401 w 550"/>
                <a:gd name="T47" fmla="*/ 290 h 497"/>
                <a:gd name="T48" fmla="*/ 427 w 550"/>
                <a:gd name="T49" fmla="*/ 287 h 497"/>
                <a:gd name="T50" fmla="*/ 451 w 550"/>
                <a:gd name="T51" fmla="*/ 281 h 497"/>
                <a:gd name="T52" fmla="*/ 411 w 550"/>
                <a:gd name="T53" fmla="*/ 255 h 497"/>
                <a:gd name="T54" fmla="*/ 431 w 550"/>
                <a:gd name="T55" fmla="*/ 236 h 497"/>
                <a:gd name="T56" fmla="*/ 453 w 550"/>
                <a:gd name="T57" fmla="*/ 238 h 497"/>
                <a:gd name="T58" fmla="*/ 453 w 550"/>
                <a:gd name="T59" fmla="*/ 225 h 497"/>
                <a:gd name="T60" fmla="*/ 478 w 550"/>
                <a:gd name="T61" fmla="*/ 198 h 497"/>
                <a:gd name="T62" fmla="*/ 462 w 550"/>
                <a:gd name="T63" fmla="*/ 180 h 497"/>
                <a:gd name="T64" fmla="*/ 484 w 550"/>
                <a:gd name="T65" fmla="*/ 162 h 497"/>
                <a:gd name="T66" fmla="*/ 460 w 550"/>
                <a:gd name="T67" fmla="*/ 149 h 497"/>
                <a:gd name="T68" fmla="*/ 476 w 550"/>
                <a:gd name="T69" fmla="*/ 124 h 497"/>
                <a:gd name="T70" fmla="*/ 498 w 550"/>
                <a:gd name="T71" fmla="*/ 104 h 497"/>
                <a:gd name="T72" fmla="*/ 543 w 550"/>
                <a:gd name="T73" fmla="*/ 73 h 497"/>
                <a:gd name="T74" fmla="*/ 486 w 550"/>
                <a:gd name="T75" fmla="*/ 61 h 497"/>
                <a:gd name="T76" fmla="*/ 442 w 550"/>
                <a:gd name="T77" fmla="*/ 79 h 497"/>
                <a:gd name="T78" fmla="*/ 439 w 550"/>
                <a:gd name="T79" fmla="*/ 60 h 497"/>
                <a:gd name="T80" fmla="*/ 416 w 550"/>
                <a:gd name="T81" fmla="*/ 53 h 497"/>
                <a:gd name="T82" fmla="*/ 458 w 550"/>
                <a:gd name="T83" fmla="*/ 30 h 497"/>
                <a:gd name="T84" fmla="*/ 414 w 550"/>
                <a:gd name="T85" fmla="*/ 6 h 497"/>
                <a:gd name="T86" fmla="*/ 321 w 550"/>
                <a:gd name="T87" fmla="*/ 11 h 497"/>
                <a:gd name="T88" fmla="*/ 288 w 550"/>
                <a:gd name="T89" fmla="*/ 21 h 497"/>
                <a:gd name="T90" fmla="*/ 245 w 550"/>
                <a:gd name="T91" fmla="*/ 35 h 497"/>
                <a:gd name="T92" fmla="*/ 221 w 550"/>
                <a:gd name="T93" fmla="*/ 40 h 497"/>
                <a:gd name="T94" fmla="*/ 192 w 550"/>
                <a:gd name="T95" fmla="*/ 47 h 497"/>
                <a:gd name="T96" fmla="*/ 153 w 550"/>
                <a:gd name="T97" fmla="*/ 51 h 497"/>
                <a:gd name="T98" fmla="*/ 141 w 550"/>
                <a:gd name="T99" fmla="*/ 68 h 497"/>
                <a:gd name="T100" fmla="*/ 89 w 550"/>
                <a:gd name="T101" fmla="*/ 88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50" h="497">
                  <a:moveTo>
                    <a:pt x="67" y="99"/>
                  </a:moveTo>
                  <a:cubicBezTo>
                    <a:pt x="62" y="100"/>
                    <a:pt x="60" y="110"/>
                    <a:pt x="62" y="110"/>
                  </a:cubicBezTo>
                  <a:cubicBezTo>
                    <a:pt x="64" y="111"/>
                    <a:pt x="73" y="106"/>
                    <a:pt x="84" y="110"/>
                  </a:cubicBezTo>
                  <a:cubicBezTo>
                    <a:pt x="95" y="115"/>
                    <a:pt x="87" y="122"/>
                    <a:pt x="81" y="123"/>
                  </a:cubicBezTo>
                  <a:cubicBezTo>
                    <a:pt x="76" y="125"/>
                    <a:pt x="71" y="121"/>
                    <a:pt x="56" y="129"/>
                  </a:cubicBezTo>
                  <a:cubicBezTo>
                    <a:pt x="42" y="137"/>
                    <a:pt x="35" y="146"/>
                    <a:pt x="27" y="143"/>
                  </a:cubicBezTo>
                  <a:cubicBezTo>
                    <a:pt x="20" y="139"/>
                    <a:pt x="5" y="144"/>
                    <a:pt x="3" y="148"/>
                  </a:cubicBezTo>
                  <a:cubicBezTo>
                    <a:pt x="0" y="152"/>
                    <a:pt x="11" y="164"/>
                    <a:pt x="11" y="164"/>
                  </a:cubicBezTo>
                  <a:cubicBezTo>
                    <a:pt x="24" y="163"/>
                    <a:pt x="24" y="163"/>
                    <a:pt x="24" y="163"/>
                  </a:cubicBezTo>
                  <a:cubicBezTo>
                    <a:pt x="24" y="163"/>
                    <a:pt x="37" y="175"/>
                    <a:pt x="32" y="178"/>
                  </a:cubicBezTo>
                  <a:cubicBezTo>
                    <a:pt x="28" y="181"/>
                    <a:pt x="19" y="179"/>
                    <a:pt x="30" y="184"/>
                  </a:cubicBezTo>
                  <a:cubicBezTo>
                    <a:pt x="41" y="189"/>
                    <a:pt x="29" y="185"/>
                    <a:pt x="55" y="187"/>
                  </a:cubicBezTo>
                  <a:cubicBezTo>
                    <a:pt x="81" y="189"/>
                    <a:pt x="72" y="187"/>
                    <a:pt x="84" y="189"/>
                  </a:cubicBezTo>
                  <a:cubicBezTo>
                    <a:pt x="97" y="190"/>
                    <a:pt x="116" y="203"/>
                    <a:pt x="119" y="204"/>
                  </a:cubicBezTo>
                  <a:cubicBezTo>
                    <a:pt x="123" y="204"/>
                    <a:pt x="138" y="205"/>
                    <a:pt x="139" y="217"/>
                  </a:cubicBezTo>
                  <a:cubicBezTo>
                    <a:pt x="140" y="229"/>
                    <a:pt x="153" y="263"/>
                    <a:pt x="147" y="271"/>
                  </a:cubicBezTo>
                  <a:cubicBezTo>
                    <a:pt x="141" y="279"/>
                    <a:pt x="161" y="287"/>
                    <a:pt x="159" y="283"/>
                  </a:cubicBezTo>
                  <a:cubicBezTo>
                    <a:pt x="158" y="280"/>
                    <a:pt x="160" y="268"/>
                    <a:pt x="164" y="270"/>
                  </a:cubicBezTo>
                  <a:cubicBezTo>
                    <a:pt x="168" y="272"/>
                    <a:pt x="178" y="301"/>
                    <a:pt x="177" y="303"/>
                  </a:cubicBezTo>
                  <a:cubicBezTo>
                    <a:pt x="176" y="305"/>
                    <a:pt x="178" y="305"/>
                    <a:pt x="173" y="313"/>
                  </a:cubicBezTo>
                  <a:cubicBezTo>
                    <a:pt x="169" y="321"/>
                    <a:pt x="164" y="329"/>
                    <a:pt x="162" y="329"/>
                  </a:cubicBezTo>
                  <a:cubicBezTo>
                    <a:pt x="159" y="329"/>
                    <a:pt x="154" y="331"/>
                    <a:pt x="153" y="334"/>
                  </a:cubicBezTo>
                  <a:cubicBezTo>
                    <a:pt x="152" y="336"/>
                    <a:pt x="154" y="339"/>
                    <a:pt x="153" y="347"/>
                  </a:cubicBezTo>
                  <a:cubicBezTo>
                    <a:pt x="152" y="355"/>
                    <a:pt x="147" y="356"/>
                    <a:pt x="150" y="364"/>
                  </a:cubicBezTo>
                  <a:cubicBezTo>
                    <a:pt x="154" y="372"/>
                    <a:pt x="151" y="372"/>
                    <a:pt x="152" y="379"/>
                  </a:cubicBezTo>
                  <a:cubicBezTo>
                    <a:pt x="152" y="386"/>
                    <a:pt x="162" y="399"/>
                    <a:pt x="157" y="401"/>
                  </a:cubicBezTo>
                  <a:cubicBezTo>
                    <a:pt x="152" y="402"/>
                    <a:pt x="151" y="410"/>
                    <a:pt x="158" y="405"/>
                  </a:cubicBezTo>
                  <a:cubicBezTo>
                    <a:pt x="164" y="401"/>
                    <a:pt x="177" y="395"/>
                    <a:pt x="177" y="395"/>
                  </a:cubicBezTo>
                  <a:cubicBezTo>
                    <a:pt x="177" y="395"/>
                    <a:pt x="181" y="397"/>
                    <a:pt x="176" y="399"/>
                  </a:cubicBezTo>
                  <a:cubicBezTo>
                    <a:pt x="171" y="400"/>
                    <a:pt x="157" y="416"/>
                    <a:pt x="160" y="421"/>
                  </a:cubicBezTo>
                  <a:cubicBezTo>
                    <a:pt x="164" y="426"/>
                    <a:pt x="169" y="428"/>
                    <a:pt x="171" y="436"/>
                  </a:cubicBezTo>
                  <a:cubicBezTo>
                    <a:pt x="173" y="445"/>
                    <a:pt x="183" y="444"/>
                    <a:pt x="179" y="454"/>
                  </a:cubicBezTo>
                  <a:cubicBezTo>
                    <a:pt x="175" y="465"/>
                    <a:pt x="186" y="468"/>
                    <a:pt x="186" y="474"/>
                  </a:cubicBezTo>
                  <a:cubicBezTo>
                    <a:pt x="186" y="480"/>
                    <a:pt x="197" y="469"/>
                    <a:pt x="206" y="478"/>
                  </a:cubicBezTo>
                  <a:cubicBezTo>
                    <a:pt x="215" y="487"/>
                    <a:pt x="208" y="489"/>
                    <a:pt x="216" y="493"/>
                  </a:cubicBezTo>
                  <a:cubicBezTo>
                    <a:pt x="224" y="497"/>
                    <a:pt x="225" y="494"/>
                    <a:pt x="227" y="492"/>
                  </a:cubicBezTo>
                  <a:cubicBezTo>
                    <a:pt x="229" y="490"/>
                    <a:pt x="230" y="475"/>
                    <a:pt x="237" y="464"/>
                  </a:cubicBezTo>
                  <a:cubicBezTo>
                    <a:pt x="244" y="453"/>
                    <a:pt x="250" y="453"/>
                    <a:pt x="250" y="446"/>
                  </a:cubicBezTo>
                  <a:cubicBezTo>
                    <a:pt x="250" y="439"/>
                    <a:pt x="260" y="426"/>
                    <a:pt x="263" y="421"/>
                  </a:cubicBezTo>
                  <a:cubicBezTo>
                    <a:pt x="265" y="417"/>
                    <a:pt x="273" y="412"/>
                    <a:pt x="267" y="408"/>
                  </a:cubicBezTo>
                  <a:cubicBezTo>
                    <a:pt x="261" y="404"/>
                    <a:pt x="271" y="400"/>
                    <a:pt x="281" y="393"/>
                  </a:cubicBezTo>
                  <a:cubicBezTo>
                    <a:pt x="290" y="386"/>
                    <a:pt x="288" y="378"/>
                    <a:pt x="296" y="376"/>
                  </a:cubicBezTo>
                  <a:cubicBezTo>
                    <a:pt x="305" y="374"/>
                    <a:pt x="298" y="370"/>
                    <a:pt x="311" y="366"/>
                  </a:cubicBezTo>
                  <a:cubicBezTo>
                    <a:pt x="324" y="361"/>
                    <a:pt x="336" y="351"/>
                    <a:pt x="345" y="345"/>
                  </a:cubicBezTo>
                  <a:cubicBezTo>
                    <a:pt x="353" y="339"/>
                    <a:pt x="350" y="336"/>
                    <a:pt x="366" y="332"/>
                  </a:cubicBezTo>
                  <a:cubicBezTo>
                    <a:pt x="383" y="328"/>
                    <a:pt x="443" y="298"/>
                    <a:pt x="443" y="298"/>
                  </a:cubicBezTo>
                  <a:cubicBezTo>
                    <a:pt x="443" y="298"/>
                    <a:pt x="431" y="296"/>
                    <a:pt x="421" y="295"/>
                  </a:cubicBezTo>
                  <a:cubicBezTo>
                    <a:pt x="412" y="295"/>
                    <a:pt x="397" y="293"/>
                    <a:pt x="401" y="290"/>
                  </a:cubicBezTo>
                  <a:cubicBezTo>
                    <a:pt x="405" y="287"/>
                    <a:pt x="410" y="278"/>
                    <a:pt x="413" y="277"/>
                  </a:cubicBezTo>
                  <a:cubicBezTo>
                    <a:pt x="416" y="276"/>
                    <a:pt x="427" y="287"/>
                    <a:pt x="427" y="287"/>
                  </a:cubicBezTo>
                  <a:cubicBezTo>
                    <a:pt x="427" y="287"/>
                    <a:pt x="447" y="291"/>
                    <a:pt x="445" y="289"/>
                  </a:cubicBezTo>
                  <a:cubicBezTo>
                    <a:pt x="444" y="287"/>
                    <a:pt x="451" y="284"/>
                    <a:pt x="451" y="281"/>
                  </a:cubicBezTo>
                  <a:cubicBezTo>
                    <a:pt x="451" y="278"/>
                    <a:pt x="445" y="270"/>
                    <a:pt x="432" y="264"/>
                  </a:cubicBezTo>
                  <a:cubicBezTo>
                    <a:pt x="420" y="258"/>
                    <a:pt x="423" y="261"/>
                    <a:pt x="411" y="255"/>
                  </a:cubicBezTo>
                  <a:cubicBezTo>
                    <a:pt x="398" y="248"/>
                    <a:pt x="387" y="247"/>
                    <a:pt x="397" y="245"/>
                  </a:cubicBezTo>
                  <a:cubicBezTo>
                    <a:pt x="406" y="242"/>
                    <a:pt x="428" y="240"/>
                    <a:pt x="431" y="236"/>
                  </a:cubicBezTo>
                  <a:cubicBezTo>
                    <a:pt x="433" y="232"/>
                    <a:pt x="426" y="227"/>
                    <a:pt x="433" y="232"/>
                  </a:cubicBezTo>
                  <a:cubicBezTo>
                    <a:pt x="441" y="237"/>
                    <a:pt x="444" y="237"/>
                    <a:pt x="453" y="238"/>
                  </a:cubicBezTo>
                  <a:cubicBezTo>
                    <a:pt x="462" y="239"/>
                    <a:pt x="466" y="241"/>
                    <a:pt x="463" y="236"/>
                  </a:cubicBezTo>
                  <a:cubicBezTo>
                    <a:pt x="459" y="231"/>
                    <a:pt x="449" y="239"/>
                    <a:pt x="453" y="225"/>
                  </a:cubicBezTo>
                  <a:cubicBezTo>
                    <a:pt x="458" y="211"/>
                    <a:pt x="476" y="206"/>
                    <a:pt x="476" y="206"/>
                  </a:cubicBezTo>
                  <a:cubicBezTo>
                    <a:pt x="476" y="206"/>
                    <a:pt x="487" y="211"/>
                    <a:pt x="478" y="198"/>
                  </a:cubicBezTo>
                  <a:cubicBezTo>
                    <a:pt x="469" y="186"/>
                    <a:pt x="470" y="187"/>
                    <a:pt x="466" y="183"/>
                  </a:cubicBezTo>
                  <a:cubicBezTo>
                    <a:pt x="462" y="180"/>
                    <a:pt x="462" y="180"/>
                    <a:pt x="462" y="180"/>
                  </a:cubicBezTo>
                  <a:cubicBezTo>
                    <a:pt x="462" y="180"/>
                    <a:pt x="493" y="175"/>
                    <a:pt x="490" y="172"/>
                  </a:cubicBezTo>
                  <a:cubicBezTo>
                    <a:pt x="488" y="168"/>
                    <a:pt x="484" y="162"/>
                    <a:pt x="484" y="162"/>
                  </a:cubicBezTo>
                  <a:cubicBezTo>
                    <a:pt x="484" y="162"/>
                    <a:pt x="484" y="161"/>
                    <a:pt x="472" y="155"/>
                  </a:cubicBezTo>
                  <a:cubicBezTo>
                    <a:pt x="460" y="149"/>
                    <a:pt x="460" y="154"/>
                    <a:pt x="460" y="149"/>
                  </a:cubicBezTo>
                  <a:cubicBezTo>
                    <a:pt x="459" y="144"/>
                    <a:pt x="470" y="137"/>
                    <a:pt x="471" y="133"/>
                  </a:cubicBezTo>
                  <a:cubicBezTo>
                    <a:pt x="473" y="129"/>
                    <a:pt x="476" y="126"/>
                    <a:pt x="476" y="124"/>
                  </a:cubicBezTo>
                  <a:cubicBezTo>
                    <a:pt x="476" y="122"/>
                    <a:pt x="477" y="116"/>
                    <a:pt x="479" y="115"/>
                  </a:cubicBezTo>
                  <a:cubicBezTo>
                    <a:pt x="481" y="114"/>
                    <a:pt x="489" y="112"/>
                    <a:pt x="498" y="104"/>
                  </a:cubicBezTo>
                  <a:cubicBezTo>
                    <a:pt x="507" y="95"/>
                    <a:pt x="515" y="83"/>
                    <a:pt x="518" y="83"/>
                  </a:cubicBezTo>
                  <a:cubicBezTo>
                    <a:pt x="522" y="83"/>
                    <a:pt x="539" y="75"/>
                    <a:pt x="543" y="73"/>
                  </a:cubicBezTo>
                  <a:cubicBezTo>
                    <a:pt x="546" y="71"/>
                    <a:pt x="550" y="64"/>
                    <a:pt x="536" y="63"/>
                  </a:cubicBezTo>
                  <a:cubicBezTo>
                    <a:pt x="521" y="61"/>
                    <a:pt x="490" y="56"/>
                    <a:pt x="486" y="61"/>
                  </a:cubicBezTo>
                  <a:cubicBezTo>
                    <a:pt x="481" y="67"/>
                    <a:pt x="471" y="73"/>
                    <a:pt x="468" y="79"/>
                  </a:cubicBezTo>
                  <a:cubicBezTo>
                    <a:pt x="465" y="85"/>
                    <a:pt x="448" y="80"/>
                    <a:pt x="442" y="79"/>
                  </a:cubicBezTo>
                  <a:cubicBezTo>
                    <a:pt x="436" y="77"/>
                    <a:pt x="466" y="69"/>
                    <a:pt x="459" y="63"/>
                  </a:cubicBezTo>
                  <a:cubicBezTo>
                    <a:pt x="452" y="56"/>
                    <a:pt x="453" y="54"/>
                    <a:pt x="439" y="60"/>
                  </a:cubicBezTo>
                  <a:cubicBezTo>
                    <a:pt x="425" y="66"/>
                    <a:pt x="426" y="71"/>
                    <a:pt x="419" y="72"/>
                  </a:cubicBezTo>
                  <a:cubicBezTo>
                    <a:pt x="412" y="73"/>
                    <a:pt x="401" y="60"/>
                    <a:pt x="416" y="53"/>
                  </a:cubicBezTo>
                  <a:cubicBezTo>
                    <a:pt x="431" y="46"/>
                    <a:pt x="469" y="52"/>
                    <a:pt x="470" y="48"/>
                  </a:cubicBezTo>
                  <a:cubicBezTo>
                    <a:pt x="472" y="44"/>
                    <a:pt x="468" y="33"/>
                    <a:pt x="458" y="30"/>
                  </a:cubicBezTo>
                  <a:cubicBezTo>
                    <a:pt x="448" y="27"/>
                    <a:pt x="429" y="20"/>
                    <a:pt x="422" y="17"/>
                  </a:cubicBezTo>
                  <a:cubicBezTo>
                    <a:pt x="416" y="13"/>
                    <a:pt x="414" y="6"/>
                    <a:pt x="414" y="6"/>
                  </a:cubicBezTo>
                  <a:cubicBezTo>
                    <a:pt x="371" y="0"/>
                    <a:pt x="371" y="0"/>
                    <a:pt x="371" y="0"/>
                  </a:cubicBezTo>
                  <a:cubicBezTo>
                    <a:pt x="371" y="0"/>
                    <a:pt x="326" y="10"/>
                    <a:pt x="321" y="11"/>
                  </a:cubicBezTo>
                  <a:cubicBezTo>
                    <a:pt x="316" y="11"/>
                    <a:pt x="317" y="15"/>
                    <a:pt x="305" y="17"/>
                  </a:cubicBezTo>
                  <a:cubicBezTo>
                    <a:pt x="293" y="20"/>
                    <a:pt x="288" y="21"/>
                    <a:pt x="288" y="21"/>
                  </a:cubicBezTo>
                  <a:cubicBezTo>
                    <a:pt x="288" y="21"/>
                    <a:pt x="274" y="18"/>
                    <a:pt x="263" y="20"/>
                  </a:cubicBezTo>
                  <a:cubicBezTo>
                    <a:pt x="252" y="22"/>
                    <a:pt x="245" y="35"/>
                    <a:pt x="245" y="35"/>
                  </a:cubicBezTo>
                  <a:cubicBezTo>
                    <a:pt x="245" y="35"/>
                    <a:pt x="250" y="38"/>
                    <a:pt x="252" y="40"/>
                  </a:cubicBezTo>
                  <a:cubicBezTo>
                    <a:pt x="255" y="42"/>
                    <a:pt x="234" y="41"/>
                    <a:pt x="221" y="40"/>
                  </a:cubicBezTo>
                  <a:cubicBezTo>
                    <a:pt x="208" y="38"/>
                    <a:pt x="208" y="43"/>
                    <a:pt x="205" y="52"/>
                  </a:cubicBezTo>
                  <a:cubicBezTo>
                    <a:pt x="201" y="60"/>
                    <a:pt x="197" y="54"/>
                    <a:pt x="192" y="47"/>
                  </a:cubicBezTo>
                  <a:cubicBezTo>
                    <a:pt x="187" y="40"/>
                    <a:pt x="182" y="42"/>
                    <a:pt x="178" y="48"/>
                  </a:cubicBezTo>
                  <a:cubicBezTo>
                    <a:pt x="174" y="54"/>
                    <a:pt x="168" y="46"/>
                    <a:pt x="153" y="51"/>
                  </a:cubicBezTo>
                  <a:cubicBezTo>
                    <a:pt x="139" y="56"/>
                    <a:pt x="126" y="61"/>
                    <a:pt x="126" y="61"/>
                  </a:cubicBezTo>
                  <a:cubicBezTo>
                    <a:pt x="126" y="61"/>
                    <a:pt x="145" y="65"/>
                    <a:pt x="141" y="68"/>
                  </a:cubicBezTo>
                  <a:cubicBezTo>
                    <a:pt x="137" y="71"/>
                    <a:pt x="111" y="77"/>
                    <a:pt x="111" y="77"/>
                  </a:cubicBezTo>
                  <a:cubicBezTo>
                    <a:pt x="111" y="77"/>
                    <a:pt x="92" y="88"/>
                    <a:pt x="89" y="88"/>
                  </a:cubicBezTo>
                  <a:cubicBezTo>
                    <a:pt x="85" y="88"/>
                    <a:pt x="67" y="99"/>
                    <a:pt x="67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15" name="Freeform 112"/>
            <p:cNvSpPr/>
            <p:nvPr/>
          </p:nvSpPr>
          <p:spPr bwMode="auto">
            <a:xfrm>
              <a:off x="1952625" y="735013"/>
              <a:ext cx="868363" cy="539750"/>
            </a:xfrm>
            <a:custGeom>
              <a:avLst/>
              <a:gdLst>
                <a:gd name="T0" fmla="*/ 297 w 325"/>
                <a:gd name="T1" fmla="*/ 44 h 202"/>
                <a:gd name="T2" fmla="*/ 285 w 325"/>
                <a:gd name="T3" fmla="*/ 53 h 202"/>
                <a:gd name="T4" fmla="*/ 277 w 325"/>
                <a:gd name="T5" fmla="*/ 64 h 202"/>
                <a:gd name="T6" fmla="*/ 232 w 325"/>
                <a:gd name="T7" fmla="*/ 88 h 202"/>
                <a:gd name="T8" fmla="*/ 211 w 325"/>
                <a:gd name="T9" fmla="*/ 104 h 202"/>
                <a:gd name="T10" fmla="*/ 197 w 325"/>
                <a:gd name="T11" fmla="*/ 106 h 202"/>
                <a:gd name="T12" fmla="*/ 192 w 325"/>
                <a:gd name="T13" fmla="*/ 124 h 202"/>
                <a:gd name="T14" fmla="*/ 169 w 325"/>
                <a:gd name="T15" fmla="*/ 138 h 202"/>
                <a:gd name="T16" fmla="*/ 160 w 325"/>
                <a:gd name="T17" fmla="*/ 148 h 202"/>
                <a:gd name="T18" fmla="*/ 162 w 325"/>
                <a:gd name="T19" fmla="*/ 164 h 202"/>
                <a:gd name="T20" fmla="*/ 143 w 325"/>
                <a:gd name="T21" fmla="*/ 169 h 202"/>
                <a:gd name="T22" fmla="*/ 127 w 325"/>
                <a:gd name="T23" fmla="*/ 168 h 202"/>
                <a:gd name="T24" fmla="*/ 105 w 325"/>
                <a:gd name="T25" fmla="*/ 168 h 202"/>
                <a:gd name="T26" fmla="*/ 80 w 325"/>
                <a:gd name="T27" fmla="*/ 168 h 202"/>
                <a:gd name="T28" fmla="*/ 74 w 325"/>
                <a:gd name="T29" fmla="*/ 168 h 202"/>
                <a:gd name="T30" fmla="*/ 60 w 325"/>
                <a:gd name="T31" fmla="*/ 170 h 202"/>
                <a:gd name="T32" fmla="*/ 62 w 325"/>
                <a:gd name="T33" fmla="*/ 177 h 202"/>
                <a:gd name="T34" fmla="*/ 83 w 325"/>
                <a:gd name="T35" fmla="*/ 177 h 202"/>
                <a:gd name="T36" fmla="*/ 118 w 325"/>
                <a:gd name="T37" fmla="*/ 182 h 202"/>
                <a:gd name="T38" fmla="*/ 142 w 325"/>
                <a:gd name="T39" fmla="*/ 182 h 202"/>
                <a:gd name="T40" fmla="*/ 144 w 325"/>
                <a:gd name="T41" fmla="*/ 195 h 202"/>
                <a:gd name="T42" fmla="*/ 129 w 325"/>
                <a:gd name="T43" fmla="*/ 201 h 202"/>
                <a:gd name="T44" fmla="*/ 109 w 325"/>
                <a:gd name="T45" fmla="*/ 200 h 202"/>
                <a:gd name="T46" fmla="*/ 67 w 325"/>
                <a:gd name="T47" fmla="*/ 199 h 202"/>
                <a:gd name="T48" fmla="*/ 37 w 325"/>
                <a:gd name="T49" fmla="*/ 193 h 202"/>
                <a:gd name="T50" fmla="*/ 29 w 325"/>
                <a:gd name="T51" fmla="*/ 181 h 202"/>
                <a:gd name="T52" fmla="*/ 24 w 325"/>
                <a:gd name="T53" fmla="*/ 170 h 202"/>
                <a:gd name="T54" fmla="*/ 3 w 325"/>
                <a:gd name="T55" fmla="*/ 160 h 202"/>
                <a:gd name="T56" fmla="*/ 3 w 325"/>
                <a:gd name="T57" fmla="*/ 153 h 202"/>
                <a:gd name="T58" fmla="*/ 21 w 325"/>
                <a:gd name="T59" fmla="*/ 152 h 202"/>
                <a:gd name="T60" fmla="*/ 35 w 325"/>
                <a:gd name="T61" fmla="*/ 158 h 202"/>
                <a:gd name="T62" fmla="*/ 63 w 325"/>
                <a:gd name="T63" fmla="*/ 156 h 202"/>
                <a:gd name="T64" fmla="*/ 81 w 325"/>
                <a:gd name="T65" fmla="*/ 151 h 202"/>
                <a:gd name="T66" fmla="*/ 77 w 325"/>
                <a:gd name="T67" fmla="*/ 137 h 202"/>
                <a:gd name="T68" fmla="*/ 94 w 325"/>
                <a:gd name="T69" fmla="*/ 137 h 202"/>
                <a:gd name="T70" fmla="*/ 98 w 325"/>
                <a:gd name="T71" fmla="*/ 137 h 202"/>
                <a:gd name="T72" fmla="*/ 94 w 325"/>
                <a:gd name="T73" fmla="*/ 131 h 202"/>
                <a:gd name="T74" fmla="*/ 81 w 325"/>
                <a:gd name="T75" fmla="*/ 127 h 202"/>
                <a:gd name="T76" fmla="*/ 103 w 325"/>
                <a:gd name="T77" fmla="*/ 109 h 202"/>
                <a:gd name="T78" fmla="*/ 116 w 325"/>
                <a:gd name="T79" fmla="*/ 100 h 202"/>
                <a:gd name="T80" fmla="*/ 100 w 325"/>
                <a:gd name="T81" fmla="*/ 87 h 202"/>
                <a:gd name="T82" fmla="*/ 87 w 325"/>
                <a:gd name="T83" fmla="*/ 79 h 202"/>
                <a:gd name="T84" fmla="*/ 74 w 325"/>
                <a:gd name="T85" fmla="*/ 59 h 202"/>
                <a:gd name="T86" fmla="*/ 61 w 325"/>
                <a:gd name="T87" fmla="*/ 52 h 202"/>
                <a:gd name="T88" fmla="*/ 74 w 325"/>
                <a:gd name="T89" fmla="*/ 41 h 202"/>
                <a:gd name="T90" fmla="*/ 98 w 325"/>
                <a:gd name="T91" fmla="*/ 33 h 202"/>
                <a:gd name="T92" fmla="*/ 114 w 325"/>
                <a:gd name="T93" fmla="*/ 37 h 202"/>
                <a:gd name="T94" fmla="*/ 113 w 325"/>
                <a:gd name="T95" fmla="*/ 25 h 202"/>
                <a:gd name="T96" fmla="*/ 134 w 325"/>
                <a:gd name="T97" fmla="*/ 31 h 202"/>
                <a:gd name="T98" fmla="*/ 143 w 325"/>
                <a:gd name="T99" fmla="*/ 22 h 202"/>
                <a:gd name="T100" fmla="*/ 156 w 325"/>
                <a:gd name="T101" fmla="*/ 11 h 202"/>
                <a:gd name="T102" fmla="*/ 194 w 325"/>
                <a:gd name="T103" fmla="*/ 8 h 202"/>
                <a:gd name="T104" fmla="*/ 212 w 325"/>
                <a:gd name="T105" fmla="*/ 3 h 202"/>
                <a:gd name="T106" fmla="*/ 223 w 325"/>
                <a:gd name="T107" fmla="*/ 15 h 202"/>
                <a:gd name="T108" fmla="*/ 226 w 325"/>
                <a:gd name="T109" fmla="*/ 4 h 202"/>
                <a:gd name="T110" fmla="*/ 284 w 325"/>
                <a:gd name="T111" fmla="*/ 12 h 202"/>
                <a:gd name="T112" fmla="*/ 324 w 325"/>
                <a:gd name="T113" fmla="*/ 22 h 202"/>
                <a:gd name="T114" fmla="*/ 318 w 325"/>
                <a:gd name="T115" fmla="*/ 38 h 202"/>
                <a:gd name="T116" fmla="*/ 297 w 325"/>
                <a:gd name="T117" fmla="*/ 44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5" h="202">
                  <a:moveTo>
                    <a:pt x="297" y="44"/>
                  </a:moveTo>
                  <a:cubicBezTo>
                    <a:pt x="280" y="48"/>
                    <a:pt x="275" y="52"/>
                    <a:pt x="285" y="53"/>
                  </a:cubicBezTo>
                  <a:cubicBezTo>
                    <a:pt x="294" y="54"/>
                    <a:pt x="303" y="50"/>
                    <a:pt x="277" y="64"/>
                  </a:cubicBezTo>
                  <a:cubicBezTo>
                    <a:pt x="252" y="77"/>
                    <a:pt x="242" y="83"/>
                    <a:pt x="232" y="88"/>
                  </a:cubicBezTo>
                  <a:cubicBezTo>
                    <a:pt x="222" y="93"/>
                    <a:pt x="223" y="103"/>
                    <a:pt x="211" y="104"/>
                  </a:cubicBezTo>
                  <a:cubicBezTo>
                    <a:pt x="200" y="104"/>
                    <a:pt x="201" y="93"/>
                    <a:pt x="197" y="106"/>
                  </a:cubicBezTo>
                  <a:cubicBezTo>
                    <a:pt x="193" y="119"/>
                    <a:pt x="193" y="122"/>
                    <a:pt x="192" y="124"/>
                  </a:cubicBezTo>
                  <a:cubicBezTo>
                    <a:pt x="191" y="127"/>
                    <a:pt x="180" y="137"/>
                    <a:pt x="169" y="138"/>
                  </a:cubicBezTo>
                  <a:cubicBezTo>
                    <a:pt x="159" y="139"/>
                    <a:pt x="164" y="141"/>
                    <a:pt x="160" y="148"/>
                  </a:cubicBezTo>
                  <a:cubicBezTo>
                    <a:pt x="156" y="154"/>
                    <a:pt x="177" y="161"/>
                    <a:pt x="162" y="164"/>
                  </a:cubicBezTo>
                  <a:cubicBezTo>
                    <a:pt x="147" y="166"/>
                    <a:pt x="145" y="168"/>
                    <a:pt x="143" y="169"/>
                  </a:cubicBezTo>
                  <a:cubicBezTo>
                    <a:pt x="140" y="170"/>
                    <a:pt x="135" y="171"/>
                    <a:pt x="127" y="168"/>
                  </a:cubicBezTo>
                  <a:cubicBezTo>
                    <a:pt x="119" y="166"/>
                    <a:pt x="119" y="169"/>
                    <a:pt x="105" y="168"/>
                  </a:cubicBezTo>
                  <a:cubicBezTo>
                    <a:pt x="91" y="168"/>
                    <a:pt x="86" y="168"/>
                    <a:pt x="80" y="168"/>
                  </a:cubicBezTo>
                  <a:cubicBezTo>
                    <a:pt x="74" y="168"/>
                    <a:pt x="84" y="167"/>
                    <a:pt x="74" y="168"/>
                  </a:cubicBezTo>
                  <a:cubicBezTo>
                    <a:pt x="65" y="168"/>
                    <a:pt x="59" y="166"/>
                    <a:pt x="60" y="170"/>
                  </a:cubicBezTo>
                  <a:cubicBezTo>
                    <a:pt x="61" y="174"/>
                    <a:pt x="60" y="176"/>
                    <a:pt x="62" y="177"/>
                  </a:cubicBezTo>
                  <a:cubicBezTo>
                    <a:pt x="65" y="178"/>
                    <a:pt x="70" y="176"/>
                    <a:pt x="83" y="177"/>
                  </a:cubicBezTo>
                  <a:cubicBezTo>
                    <a:pt x="97" y="178"/>
                    <a:pt x="106" y="182"/>
                    <a:pt x="118" y="182"/>
                  </a:cubicBezTo>
                  <a:cubicBezTo>
                    <a:pt x="130" y="181"/>
                    <a:pt x="136" y="179"/>
                    <a:pt x="142" y="182"/>
                  </a:cubicBezTo>
                  <a:cubicBezTo>
                    <a:pt x="147" y="185"/>
                    <a:pt x="149" y="195"/>
                    <a:pt x="144" y="195"/>
                  </a:cubicBezTo>
                  <a:cubicBezTo>
                    <a:pt x="138" y="196"/>
                    <a:pt x="138" y="201"/>
                    <a:pt x="129" y="201"/>
                  </a:cubicBezTo>
                  <a:cubicBezTo>
                    <a:pt x="120" y="201"/>
                    <a:pt x="126" y="202"/>
                    <a:pt x="109" y="200"/>
                  </a:cubicBezTo>
                  <a:cubicBezTo>
                    <a:pt x="92" y="198"/>
                    <a:pt x="80" y="201"/>
                    <a:pt x="67" y="199"/>
                  </a:cubicBezTo>
                  <a:cubicBezTo>
                    <a:pt x="54" y="196"/>
                    <a:pt x="43" y="198"/>
                    <a:pt x="37" y="193"/>
                  </a:cubicBezTo>
                  <a:cubicBezTo>
                    <a:pt x="31" y="189"/>
                    <a:pt x="31" y="187"/>
                    <a:pt x="29" y="181"/>
                  </a:cubicBezTo>
                  <a:cubicBezTo>
                    <a:pt x="26" y="174"/>
                    <a:pt x="34" y="176"/>
                    <a:pt x="24" y="170"/>
                  </a:cubicBezTo>
                  <a:cubicBezTo>
                    <a:pt x="13" y="164"/>
                    <a:pt x="3" y="160"/>
                    <a:pt x="3" y="160"/>
                  </a:cubicBezTo>
                  <a:cubicBezTo>
                    <a:pt x="3" y="160"/>
                    <a:pt x="0" y="157"/>
                    <a:pt x="3" y="153"/>
                  </a:cubicBezTo>
                  <a:cubicBezTo>
                    <a:pt x="6" y="149"/>
                    <a:pt x="21" y="152"/>
                    <a:pt x="21" y="152"/>
                  </a:cubicBezTo>
                  <a:cubicBezTo>
                    <a:pt x="35" y="158"/>
                    <a:pt x="35" y="158"/>
                    <a:pt x="35" y="158"/>
                  </a:cubicBezTo>
                  <a:cubicBezTo>
                    <a:pt x="35" y="158"/>
                    <a:pt x="61" y="162"/>
                    <a:pt x="63" y="156"/>
                  </a:cubicBezTo>
                  <a:cubicBezTo>
                    <a:pt x="65" y="149"/>
                    <a:pt x="82" y="158"/>
                    <a:pt x="81" y="151"/>
                  </a:cubicBezTo>
                  <a:cubicBezTo>
                    <a:pt x="80" y="144"/>
                    <a:pt x="69" y="142"/>
                    <a:pt x="77" y="137"/>
                  </a:cubicBezTo>
                  <a:cubicBezTo>
                    <a:pt x="86" y="131"/>
                    <a:pt x="94" y="137"/>
                    <a:pt x="94" y="137"/>
                  </a:cubicBezTo>
                  <a:cubicBezTo>
                    <a:pt x="94" y="137"/>
                    <a:pt x="96" y="139"/>
                    <a:pt x="98" y="137"/>
                  </a:cubicBezTo>
                  <a:cubicBezTo>
                    <a:pt x="100" y="135"/>
                    <a:pt x="99" y="133"/>
                    <a:pt x="94" y="131"/>
                  </a:cubicBezTo>
                  <a:cubicBezTo>
                    <a:pt x="90" y="129"/>
                    <a:pt x="81" y="127"/>
                    <a:pt x="81" y="127"/>
                  </a:cubicBezTo>
                  <a:cubicBezTo>
                    <a:pt x="81" y="127"/>
                    <a:pt x="99" y="109"/>
                    <a:pt x="103" y="109"/>
                  </a:cubicBezTo>
                  <a:cubicBezTo>
                    <a:pt x="106" y="109"/>
                    <a:pt x="126" y="110"/>
                    <a:pt x="116" y="100"/>
                  </a:cubicBezTo>
                  <a:cubicBezTo>
                    <a:pt x="105" y="89"/>
                    <a:pt x="107" y="92"/>
                    <a:pt x="100" y="87"/>
                  </a:cubicBezTo>
                  <a:cubicBezTo>
                    <a:pt x="94" y="83"/>
                    <a:pt x="100" y="91"/>
                    <a:pt x="87" y="79"/>
                  </a:cubicBezTo>
                  <a:cubicBezTo>
                    <a:pt x="74" y="68"/>
                    <a:pt x="76" y="70"/>
                    <a:pt x="74" y="59"/>
                  </a:cubicBezTo>
                  <a:cubicBezTo>
                    <a:pt x="72" y="48"/>
                    <a:pt x="60" y="57"/>
                    <a:pt x="61" y="52"/>
                  </a:cubicBezTo>
                  <a:cubicBezTo>
                    <a:pt x="62" y="48"/>
                    <a:pt x="70" y="41"/>
                    <a:pt x="74" y="41"/>
                  </a:cubicBezTo>
                  <a:cubicBezTo>
                    <a:pt x="78" y="41"/>
                    <a:pt x="87" y="29"/>
                    <a:pt x="98" y="33"/>
                  </a:cubicBezTo>
                  <a:cubicBezTo>
                    <a:pt x="109" y="37"/>
                    <a:pt x="109" y="40"/>
                    <a:pt x="114" y="37"/>
                  </a:cubicBezTo>
                  <a:cubicBezTo>
                    <a:pt x="118" y="33"/>
                    <a:pt x="101" y="29"/>
                    <a:pt x="113" y="25"/>
                  </a:cubicBezTo>
                  <a:cubicBezTo>
                    <a:pt x="125" y="21"/>
                    <a:pt x="129" y="31"/>
                    <a:pt x="134" y="31"/>
                  </a:cubicBezTo>
                  <a:cubicBezTo>
                    <a:pt x="139" y="31"/>
                    <a:pt x="144" y="29"/>
                    <a:pt x="143" y="22"/>
                  </a:cubicBezTo>
                  <a:cubicBezTo>
                    <a:pt x="143" y="16"/>
                    <a:pt x="151" y="12"/>
                    <a:pt x="156" y="11"/>
                  </a:cubicBezTo>
                  <a:cubicBezTo>
                    <a:pt x="162" y="10"/>
                    <a:pt x="194" y="8"/>
                    <a:pt x="194" y="8"/>
                  </a:cubicBezTo>
                  <a:cubicBezTo>
                    <a:pt x="194" y="8"/>
                    <a:pt x="213" y="0"/>
                    <a:pt x="212" y="3"/>
                  </a:cubicBezTo>
                  <a:cubicBezTo>
                    <a:pt x="210" y="6"/>
                    <a:pt x="223" y="15"/>
                    <a:pt x="223" y="15"/>
                  </a:cubicBezTo>
                  <a:cubicBezTo>
                    <a:pt x="226" y="4"/>
                    <a:pt x="226" y="4"/>
                    <a:pt x="226" y="4"/>
                  </a:cubicBezTo>
                  <a:cubicBezTo>
                    <a:pt x="226" y="4"/>
                    <a:pt x="282" y="12"/>
                    <a:pt x="284" y="12"/>
                  </a:cubicBezTo>
                  <a:cubicBezTo>
                    <a:pt x="286" y="12"/>
                    <a:pt x="325" y="24"/>
                    <a:pt x="324" y="22"/>
                  </a:cubicBezTo>
                  <a:cubicBezTo>
                    <a:pt x="323" y="20"/>
                    <a:pt x="324" y="37"/>
                    <a:pt x="318" y="38"/>
                  </a:cubicBezTo>
                  <a:cubicBezTo>
                    <a:pt x="313" y="39"/>
                    <a:pt x="297" y="44"/>
                    <a:pt x="297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16" name="Freeform 113"/>
            <p:cNvSpPr/>
            <p:nvPr/>
          </p:nvSpPr>
          <p:spPr bwMode="auto">
            <a:xfrm>
              <a:off x="1990725" y="884238"/>
              <a:ext cx="255588" cy="217488"/>
            </a:xfrm>
            <a:custGeom>
              <a:avLst/>
              <a:gdLst>
                <a:gd name="T0" fmla="*/ 57 w 96"/>
                <a:gd name="T1" fmla="*/ 73 h 81"/>
                <a:gd name="T2" fmla="*/ 41 w 96"/>
                <a:gd name="T3" fmla="*/ 75 h 81"/>
                <a:gd name="T4" fmla="*/ 17 w 96"/>
                <a:gd name="T5" fmla="*/ 66 h 81"/>
                <a:gd name="T6" fmla="*/ 26 w 96"/>
                <a:gd name="T7" fmla="*/ 52 h 81"/>
                <a:gd name="T8" fmla="*/ 19 w 96"/>
                <a:gd name="T9" fmla="*/ 50 h 81"/>
                <a:gd name="T10" fmla="*/ 3 w 96"/>
                <a:gd name="T11" fmla="*/ 29 h 81"/>
                <a:gd name="T12" fmla="*/ 16 w 96"/>
                <a:gd name="T13" fmla="*/ 17 h 81"/>
                <a:gd name="T14" fmla="*/ 38 w 96"/>
                <a:gd name="T15" fmla="*/ 0 h 81"/>
                <a:gd name="T16" fmla="*/ 55 w 96"/>
                <a:gd name="T17" fmla="*/ 8 h 81"/>
                <a:gd name="T18" fmla="*/ 66 w 96"/>
                <a:gd name="T19" fmla="*/ 23 h 81"/>
                <a:gd name="T20" fmla="*/ 94 w 96"/>
                <a:gd name="T21" fmla="*/ 41 h 81"/>
                <a:gd name="T22" fmla="*/ 75 w 96"/>
                <a:gd name="T23" fmla="*/ 56 h 81"/>
                <a:gd name="T24" fmla="*/ 57 w 96"/>
                <a:gd name="T25" fmla="*/ 7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81">
                  <a:moveTo>
                    <a:pt x="57" y="73"/>
                  </a:moveTo>
                  <a:cubicBezTo>
                    <a:pt x="48" y="81"/>
                    <a:pt x="48" y="79"/>
                    <a:pt x="41" y="75"/>
                  </a:cubicBezTo>
                  <a:cubicBezTo>
                    <a:pt x="34" y="72"/>
                    <a:pt x="18" y="68"/>
                    <a:pt x="17" y="66"/>
                  </a:cubicBezTo>
                  <a:cubicBezTo>
                    <a:pt x="17" y="64"/>
                    <a:pt x="24" y="52"/>
                    <a:pt x="26" y="52"/>
                  </a:cubicBezTo>
                  <a:cubicBezTo>
                    <a:pt x="28" y="52"/>
                    <a:pt x="24" y="51"/>
                    <a:pt x="19" y="50"/>
                  </a:cubicBezTo>
                  <a:cubicBezTo>
                    <a:pt x="14" y="50"/>
                    <a:pt x="0" y="35"/>
                    <a:pt x="3" y="29"/>
                  </a:cubicBezTo>
                  <a:cubicBezTo>
                    <a:pt x="7" y="23"/>
                    <a:pt x="10" y="20"/>
                    <a:pt x="16" y="17"/>
                  </a:cubicBezTo>
                  <a:cubicBezTo>
                    <a:pt x="21" y="15"/>
                    <a:pt x="35" y="1"/>
                    <a:pt x="38" y="0"/>
                  </a:cubicBezTo>
                  <a:cubicBezTo>
                    <a:pt x="41" y="0"/>
                    <a:pt x="53" y="0"/>
                    <a:pt x="55" y="8"/>
                  </a:cubicBezTo>
                  <a:cubicBezTo>
                    <a:pt x="57" y="16"/>
                    <a:pt x="55" y="15"/>
                    <a:pt x="66" y="23"/>
                  </a:cubicBezTo>
                  <a:cubicBezTo>
                    <a:pt x="76" y="31"/>
                    <a:pt x="96" y="37"/>
                    <a:pt x="94" y="41"/>
                  </a:cubicBezTo>
                  <a:cubicBezTo>
                    <a:pt x="93" y="46"/>
                    <a:pt x="81" y="50"/>
                    <a:pt x="75" y="56"/>
                  </a:cubicBezTo>
                  <a:cubicBezTo>
                    <a:pt x="68" y="61"/>
                    <a:pt x="57" y="73"/>
                    <a:pt x="57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17" name="Freeform 114"/>
            <p:cNvSpPr/>
            <p:nvPr/>
          </p:nvSpPr>
          <p:spPr bwMode="auto">
            <a:xfrm>
              <a:off x="1920875" y="1042988"/>
              <a:ext cx="125413" cy="68263"/>
            </a:xfrm>
            <a:custGeom>
              <a:avLst/>
              <a:gdLst>
                <a:gd name="T0" fmla="*/ 29 w 47"/>
                <a:gd name="T1" fmla="*/ 22 h 26"/>
                <a:gd name="T2" fmla="*/ 12 w 47"/>
                <a:gd name="T3" fmla="*/ 22 h 26"/>
                <a:gd name="T4" fmla="*/ 5 w 47"/>
                <a:gd name="T5" fmla="*/ 3 h 26"/>
                <a:gd name="T6" fmla="*/ 28 w 47"/>
                <a:gd name="T7" fmla="*/ 8 h 26"/>
                <a:gd name="T8" fmla="*/ 29 w 47"/>
                <a:gd name="T9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6">
                  <a:moveTo>
                    <a:pt x="29" y="22"/>
                  </a:moveTo>
                  <a:cubicBezTo>
                    <a:pt x="25" y="22"/>
                    <a:pt x="16" y="26"/>
                    <a:pt x="12" y="22"/>
                  </a:cubicBezTo>
                  <a:cubicBezTo>
                    <a:pt x="8" y="17"/>
                    <a:pt x="0" y="5"/>
                    <a:pt x="5" y="3"/>
                  </a:cubicBezTo>
                  <a:cubicBezTo>
                    <a:pt x="9" y="1"/>
                    <a:pt x="8" y="0"/>
                    <a:pt x="28" y="8"/>
                  </a:cubicBezTo>
                  <a:cubicBezTo>
                    <a:pt x="47" y="16"/>
                    <a:pt x="29" y="22"/>
                    <a:pt x="29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18" name="Freeform 115"/>
            <p:cNvSpPr/>
            <p:nvPr/>
          </p:nvSpPr>
          <p:spPr bwMode="auto">
            <a:xfrm>
              <a:off x="1741487" y="1012826"/>
              <a:ext cx="182563" cy="98425"/>
            </a:xfrm>
            <a:custGeom>
              <a:avLst/>
              <a:gdLst>
                <a:gd name="T0" fmla="*/ 39 w 68"/>
                <a:gd name="T1" fmla="*/ 34 h 37"/>
                <a:gd name="T2" fmla="*/ 21 w 68"/>
                <a:gd name="T3" fmla="*/ 25 h 37"/>
                <a:gd name="T4" fmla="*/ 8 w 68"/>
                <a:gd name="T5" fmla="*/ 25 h 37"/>
                <a:gd name="T6" fmla="*/ 16 w 68"/>
                <a:gd name="T7" fmla="*/ 18 h 37"/>
                <a:gd name="T8" fmla="*/ 11 w 68"/>
                <a:gd name="T9" fmla="*/ 10 h 37"/>
                <a:gd name="T10" fmla="*/ 15 w 68"/>
                <a:gd name="T11" fmla="*/ 0 h 37"/>
                <a:gd name="T12" fmla="*/ 46 w 68"/>
                <a:gd name="T13" fmla="*/ 14 h 37"/>
                <a:gd name="T14" fmla="*/ 64 w 68"/>
                <a:gd name="T15" fmla="*/ 30 h 37"/>
                <a:gd name="T16" fmla="*/ 39 w 68"/>
                <a:gd name="T17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37">
                  <a:moveTo>
                    <a:pt x="39" y="34"/>
                  </a:moveTo>
                  <a:cubicBezTo>
                    <a:pt x="30" y="33"/>
                    <a:pt x="27" y="29"/>
                    <a:pt x="21" y="25"/>
                  </a:cubicBezTo>
                  <a:cubicBezTo>
                    <a:pt x="15" y="22"/>
                    <a:pt x="17" y="37"/>
                    <a:pt x="8" y="25"/>
                  </a:cubicBezTo>
                  <a:cubicBezTo>
                    <a:pt x="0" y="12"/>
                    <a:pt x="13" y="19"/>
                    <a:pt x="16" y="18"/>
                  </a:cubicBezTo>
                  <a:cubicBezTo>
                    <a:pt x="20" y="16"/>
                    <a:pt x="13" y="12"/>
                    <a:pt x="11" y="10"/>
                  </a:cubicBezTo>
                  <a:cubicBezTo>
                    <a:pt x="9" y="9"/>
                    <a:pt x="11" y="0"/>
                    <a:pt x="15" y="0"/>
                  </a:cubicBezTo>
                  <a:cubicBezTo>
                    <a:pt x="19" y="0"/>
                    <a:pt x="36" y="5"/>
                    <a:pt x="46" y="14"/>
                  </a:cubicBezTo>
                  <a:cubicBezTo>
                    <a:pt x="56" y="22"/>
                    <a:pt x="68" y="29"/>
                    <a:pt x="64" y="30"/>
                  </a:cubicBezTo>
                  <a:cubicBezTo>
                    <a:pt x="60" y="31"/>
                    <a:pt x="39" y="34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19" name="Freeform 116"/>
            <p:cNvSpPr/>
            <p:nvPr/>
          </p:nvSpPr>
          <p:spPr bwMode="auto">
            <a:xfrm>
              <a:off x="1373187" y="1311276"/>
              <a:ext cx="409575" cy="265113"/>
            </a:xfrm>
            <a:custGeom>
              <a:avLst/>
              <a:gdLst>
                <a:gd name="T0" fmla="*/ 153 w 153"/>
                <a:gd name="T1" fmla="*/ 68 h 99"/>
                <a:gd name="T2" fmla="*/ 136 w 153"/>
                <a:gd name="T3" fmla="*/ 54 h 99"/>
                <a:gd name="T4" fmla="*/ 123 w 153"/>
                <a:gd name="T5" fmla="*/ 43 h 99"/>
                <a:gd name="T6" fmla="*/ 128 w 153"/>
                <a:gd name="T7" fmla="*/ 23 h 99"/>
                <a:gd name="T8" fmla="*/ 133 w 153"/>
                <a:gd name="T9" fmla="*/ 0 h 99"/>
                <a:gd name="T10" fmla="*/ 115 w 153"/>
                <a:gd name="T11" fmla="*/ 0 h 99"/>
                <a:gd name="T12" fmla="*/ 106 w 153"/>
                <a:gd name="T13" fmla="*/ 9 h 99"/>
                <a:gd name="T14" fmla="*/ 99 w 153"/>
                <a:gd name="T15" fmla="*/ 20 h 99"/>
                <a:gd name="T16" fmla="*/ 93 w 153"/>
                <a:gd name="T17" fmla="*/ 35 h 99"/>
                <a:gd name="T18" fmla="*/ 89 w 153"/>
                <a:gd name="T19" fmla="*/ 22 h 99"/>
                <a:gd name="T20" fmla="*/ 85 w 153"/>
                <a:gd name="T21" fmla="*/ 18 h 99"/>
                <a:gd name="T22" fmla="*/ 74 w 153"/>
                <a:gd name="T23" fmla="*/ 21 h 99"/>
                <a:gd name="T24" fmla="*/ 68 w 153"/>
                <a:gd name="T25" fmla="*/ 18 h 99"/>
                <a:gd name="T26" fmla="*/ 66 w 153"/>
                <a:gd name="T27" fmla="*/ 16 h 99"/>
                <a:gd name="T28" fmla="*/ 57 w 153"/>
                <a:gd name="T29" fmla="*/ 15 h 99"/>
                <a:gd name="T30" fmla="*/ 45 w 153"/>
                <a:gd name="T31" fmla="*/ 19 h 99"/>
                <a:gd name="T32" fmla="*/ 43 w 153"/>
                <a:gd name="T33" fmla="*/ 6 h 99"/>
                <a:gd name="T34" fmla="*/ 35 w 153"/>
                <a:gd name="T35" fmla="*/ 12 h 99"/>
                <a:gd name="T36" fmla="*/ 19 w 153"/>
                <a:gd name="T37" fmla="*/ 19 h 99"/>
                <a:gd name="T38" fmla="*/ 0 w 153"/>
                <a:gd name="T39" fmla="*/ 37 h 99"/>
                <a:gd name="T40" fmla="*/ 7 w 153"/>
                <a:gd name="T41" fmla="*/ 45 h 99"/>
                <a:gd name="T42" fmla="*/ 3 w 153"/>
                <a:gd name="T43" fmla="*/ 56 h 99"/>
                <a:gd name="T44" fmla="*/ 14 w 153"/>
                <a:gd name="T45" fmla="*/ 60 h 99"/>
                <a:gd name="T46" fmla="*/ 3 w 153"/>
                <a:gd name="T47" fmla="*/ 72 h 99"/>
                <a:gd name="T48" fmla="*/ 19 w 153"/>
                <a:gd name="T49" fmla="*/ 83 h 99"/>
                <a:gd name="T50" fmla="*/ 35 w 153"/>
                <a:gd name="T51" fmla="*/ 86 h 99"/>
                <a:gd name="T52" fmla="*/ 54 w 153"/>
                <a:gd name="T53" fmla="*/ 93 h 99"/>
                <a:gd name="T54" fmla="*/ 73 w 153"/>
                <a:gd name="T55" fmla="*/ 84 h 99"/>
                <a:gd name="T56" fmla="*/ 95 w 153"/>
                <a:gd name="T57" fmla="*/ 84 h 99"/>
                <a:gd name="T58" fmla="*/ 113 w 153"/>
                <a:gd name="T59" fmla="*/ 83 h 99"/>
                <a:gd name="T60" fmla="*/ 132 w 153"/>
                <a:gd name="T61" fmla="*/ 88 h 99"/>
                <a:gd name="T62" fmla="*/ 139 w 153"/>
                <a:gd name="T63" fmla="*/ 80 h 99"/>
                <a:gd name="T64" fmla="*/ 128 w 153"/>
                <a:gd name="T65" fmla="*/ 75 h 99"/>
                <a:gd name="T66" fmla="*/ 153 w 153"/>
                <a:gd name="T67" fmla="*/ 6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53" h="99">
                  <a:moveTo>
                    <a:pt x="153" y="68"/>
                  </a:moveTo>
                  <a:cubicBezTo>
                    <a:pt x="145" y="64"/>
                    <a:pt x="149" y="60"/>
                    <a:pt x="136" y="54"/>
                  </a:cubicBezTo>
                  <a:cubicBezTo>
                    <a:pt x="123" y="49"/>
                    <a:pt x="123" y="56"/>
                    <a:pt x="123" y="43"/>
                  </a:cubicBezTo>
                  <a:cubicBezTo>
                    <a:pt x="123" y="30"/>
                    <a:pt x="127" y="29"/>
                    <a:pt x="128" y="23"/>
                  </a:cubicBezTo>
                  <a:cubicBezTo>
                    <a:pt x="130" y="18"/>
                    <a:pt x="133" y="0"/>
                    <a:pt x="133" y="0"/>
                  </a:cubicBezTo>
                  <a:cubicBezTo>
                    <a:pt x="133" y="0"/>
                    <a:pt x="125" y="1"/>
                    <a:pt x="115" y="0"/>
                  </a:cubicBezTo>
                  <a:cubicBezTo>
                    <a:pt x="104" y="0"/>
                    <a:pt x="106" y="8"/>
                    <a:pt x="106" y="9"/>
                  </a:cubicBezTo>
                  <a:cubicBezTo>
                    <a:pt x="107" y="10"/>
                    <a:pt x="99" y="20"/>
                    <a:pt x="99" y="20"/>
                  </a:cubicBezTo>
                  <a:cubicBezTo>
                    <a:pt x="93" y="35"/>
                    <a:pt x="93" y="35"/>
                    <a:pt x="93" y="35"/>
                  </a:cubicBezTo>
                  <a:cubicBezTo>
                    <a:pt x="89" y="30"/>
                    <a:pt x="89" y="22"/>
                    <a:pt x="89" y="22"/>
                  </a:cubicBezTo>
                  <a:cubicBezTo>
                    <a:pt x="89" y="22"/>
                    <a:pt x="87" y="19"/>
                    <a:pt x="85" y="18"/>
                  </a:cubicBezTo>
                  <a:cubicBezTo>
                    <a:pt x="83" y="18"/>
                    <a:pt x="74" y="21"/>
                    <a:pt x="74" y="21"/>
                  </a:cubicBezTo>
                  <a:cubicBezTo>
                    <a:pt x="74" y="21"/>
                    <a:pt x="70" y="21"/>
                    <a:pt x="68" y="18"/>
                  </a:cubicBezTo>
                  <a:cubicBezTo>
                    <a:pt x="66" y="16"/>
                    <a:pt x="70" y="18"/>
                    <a:pt x="66" y="16"/>
                  </a:cubicBezTo>
                  <a:cubicBezTo>
                    <a:pt x="61" y="14"/>
                    <a:pt x="62" y="11"/>
                    <a:pt x="57" y="15"/>
                  </a:cubicBezTo>
                  <a:cubicBezTo>
                    <a:pt x="52" y="19"/>
                    <a:pt x="49" y="26"/>
                    <a:pt x="45" y="19"/>
                  </a:cubicBezTo>
                  <a:cubicBezTo>
                    <a:pt x="41" y="12"/>
                    <a:pt x="46" y="6"/>
                    <a:pt x="43" y="6"/>
                  </a:cubicBezTo>
                  <a:cubicBezTo>
                    <a:pt x="40" y="7"/>
                    <a:pt x="44" y="10"/>
                    <a:pt x="35" y="12"/>
                  </a:cubicBezTo>
                  <a:cubicBezTo>
                    <a:pt x="25" y="14"/>
                    <a:pt x="24" y="14"/>
                    <a:pt x="19" y="19"/>
                  </a:cubicBezTo>
                  <a:cubicBezTo>
                    <a:pt x="14" y="23"/>
                    <a:pt x="0" y="35"/>
                    <a:pt x="0" y="37"/>
                  </a:cubicBezTo>
                  <a:cubicBezTo>
                    <a:pt x="0" y="39"/>
                    <a:pt x="9" y="43"/>
                    <a:pt x="7" y="45"/>
                  </a:cubicBezTo>
                  <a:cubicBezTo>
                    <a:pt x="5" y="48"/>
                    <a:pt x="3" y="56"/>
                    <a:pt x="3" y="56"/>
                  </a:cubicBezTo>
                  <a:cubicBezTo>
                    <a:pt x="3" y="56"/>
                    <a:pt x="12" y="60"/>
                    <a:pt x="14" y="60"/>
                  </a:cubicBezTo>
                  <a:cubicBezTo>
                    <a:pt x="16" y="61"/>
                    <a:pt x="1" y="72"/>
                    <a:pt x="3" y="72"/>
                  </a:cubicBezTo>
                  <a:cubicBezTo>
                    <a:pt x="6" y="73"/>
                    <a:pt x="19" y="83"/>
                    <a:pt x="19" y="83"/>
                  </a:cubicBezTo>
                  <a:cubicBezTo>
                    <a:pt x="19" y="83"/>
                    <a:pt x="29" y="82"/>
                    <a:pt x="35" y="86"/>
                  </a:cubicBezTo>
                  <a:cubicBezTo>
                    <a:pt x="40" y="90"/>
                    <a:pt x="46" y="99"/>
                    <a:pt x="54" y="93"/>
                  </a:cubicBezTo>
                  <a:cubicBezTo>
                    <a:pt x="63" y="88"/>
                    <a:pt x="62" y="87"/>
                    <a:pt x="73" y="84"/>
                  </a:cubicBezTo>
                  <a:cubicBezTo>
                    <a:pt x="84" y="81"/>
                    <a:pt x="90" y="87"/>
                    <a:pt x="95" y="84"/>
                  </a:cubicBezTo>
                  <a:cubicBezTo>
                    <a:pt x="101" y="81"/>
                    <a:pt x="113" y="83"/>
                    <a:pt x="113" y="83"/>
                  </a:cubicBezTo>
                  <a:cubicBezTo>
                    <a:pt x="113" y="83"/>
                    <a:pt x="114" y="91"/>
                    <a:pt x="132" y="88"/>
                  </a:cubicBezTo>
                  <a:cubicBezTo>
                    <a:pt x="150" y="85"/>
                    <a:pt x="145" y="80"/>
                    <a:pt x="139" y="80"/>
                  </a:cubicBezTo>
                  <a:cubicBezTo>
                    <a:pt x="133" y="80"/>
                    <a:pt x="125" y="75"/>
                    <a:pt x="128" y="75"/>
                  </a:cubicBezTo>
                  <a:cubicBezTo>
                    <a:pt x="131" y="75"/>
                    <a:pt x="153" y="68"/>
                    <a:pt x="153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20" name="Freeform 117"/>
            <p:cNvSpPr/>
            <p:nvPr/>
          </p:nvSpPr>
          <p:spPr bwMode="auto">
            <a:xfrm>
              <a:off x="1201737" y="1260476"/>
              <a:ext cx="265113" cy="187325"/>
            </a:xfrm>
            <a:custGeom>
              <a:avLst/>
              <a:gdLst>
                <a:gd name="T0" fmla="*/ 33 w 99"/>
                <a:gd name="T1" fmla="*/ 65 h 70"/>
                <a:gd name="T2" fmla="*/ 16 w 99"/>
                <a:gd name="T3" fmla="*/ 62 h 70"/>
                <a:gd name="T4" fmla="*/ 5 w 99"/>
                <a:gd name="T5" fmla="*/ 52 h 70"/>
                <a:gd name="T6" fmla="*/ 7 w 99"/>
                <a:gd name="T7" fmla="*/ 40 h 70"/>
                <a:gd name="T8" fmla="*/ 16 w 99"/>
                <a:gd name="T9" fmla="*/ 33 h 70"/>
                <a:gd name="T10" fmla="*/ 23 w 99"/>
                <a:gd name="T11" fmla="*/ 16 h 70"/>
                <a:gd name="T12" fmla="*/ 21 w 99"/>
                <a:gd name="T13" fmla="*/ 6 h 70"/>
                <a:gd name="T14" fmla="*/ 45 w 99"/>
                <a:gd name="T15" fmla="*/ 3 h 70"/>
                <a:gd name="T16" fmla="*/ 66 w 99"/>
                <a:gd name="T17" fmla="*/ 6 h 70"/>
                <a:gd name="T18" fmla="*/ 82 w 99"/>
                <a:gd name="T19" fmla="*/ 6 h 70"/>
                <a:gd name="T20" fmla="*/ 96 w 99"/>
                <a:gd name="T21" fmla="*/ 15 h 70"/>
                <a:gd name="T22" fmla="*/ 77 w 99"/>
                <a:gd name="T23" fmla="*/ 35 h 70"/>
                <a:gd name="T24" fmla="*/ 61 w 99"/>
                <a:gd name="T25" fmla="*/ 43 h 70"/>
                <a:gd name="T26" fmla="*/ 33 w 99"/>
                <a:gd name="T27" fmla="*/ 6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9" h="70">
                  <a:moveTo>
                    <a:pt x="33" y="65"/>
                  </a:moveTo>
                  <a:cubicBezTo>
                    <a:pt x="28" y="70"/>
                    <a:pt x="20" y="65"/>
                    <a:pt x="16" y="62"/>
                  </a:cubicBezTo>
                  <a:cubicBezTo>
                    <a:pt x="12" y="58"/>
                    <a:pt x="11" y="54"/>
                    <a:pt x="5" y="52"/>
                  </a:cubicBezTo>
                  <a:cubicBezTo>
                    <a:pt x="0" y="49"/>
                    <a:pt x="4" y="42"/>
                    <a:pt x="7" y="40"/>
                  </a:cubicBezTo>
                  <a:cubicBezTo>
                    <a:pt x="10" y="39"/>
                    <a:pt x="16" y="33"/>
                    <a:pt x="16" y="33"/>
                  </a:cubicBezTo>
                  <a:cubicBezTo>
                    <a:pt x="16" y="33"/>
                    <a:pt x="25" y="18"/>
                    <a:pt x="23" y="16"/>
                  </a:cubicBezTo>
                  <a:cubicBezTo>
                    <a:pt x="20" y="14"/>
                    <a:pt x="19" y="9"/>
                    <a:pt x="21" y="6"/>
                  </a:cubicBezTo>
                  <a:cubicBezTo>
                    <a:pt x="23" y="4"/>
                    <a:pt x="41" y="0"/>
                    <a:pt x="45" y="3"/>
                  </a:cubicBezTo>
                  <a:cubicBezTo>
                    <a:pt x="49" y="6"/>
                    <a:pt x="64" y="10"/>
                    <a:pt x="66" y="6"/>
                  </a:cubicBezTo>
                  <a:cubicBezTo>
                    <a:pt x="68" y="2"/>
                    <a:pt x="77" y="4"/>
                    <a:pt x="82" y="6"/>
                  </a:cubicBezTo>
                  <a:cubicBezTo>
                    <a:pt x="86" y="8"/>
                    <a:pt x="99" y="13"/>
                    <a:pt x="96" y="15"/>
                  </a:cubicBezTo>
                  <a:cubicBezTo>
                    <a:pt x="93" y="18"/>
                    <a:pt x="87" y="32"/>
                    <a:pt x="77" y="35"/>
                  </a:cubicBezTo>
                  <a:cubicBezTo>
                    <a:pt x="68" y="37"/>
                    <a:pt x="65" y="39"/>
                    <a:pt x="61" y="43"/>
                  </a:cubicBezTo>
                  <a:cubicBezTo>
                    <a:pt x="58" y="47"/>
                    <a:pt x="33" y="65"/>
                    <a:pt x="33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21" name="Freeform 118"/>
            <p:cNvSpPr/>
            <p:nvPr/>
          </p:nvSpPr>
          <p:spPr bwMode="auto">
            <a:xfrm>
              <a:off x="1314450" y="1114426"/>
              <a:ext cx="198438" cy="96838"/>
            </a:xfrm>
            <a:custGeom>
              <a:avLst/>
              <a:gdLst>
                <a:gd name="T0" fmla="*/ 3 w 74"/>
                <a:gd name="T1" fmla="*/ 30 h 36"/>
                <a:gd name="T2" fmla="*/ 27 w 74"/>
                <a:gd name="T3" fmla="*/ 31 h 36"/>
                <a:gd name="T4" fmla="*/ 44 w 74"/>
                <a:gd name="T5" fmla="*/ 23 h 36"/>
                <a:gd name="T6" fmla="*/ 64 w 74"/>
                <a:gd name="T7" fmla="*/ 20 h 36"/>
                <a:gd name="T8" fmla="*/ 71 w 74"/>
                <a:gd name="T9" fmla="*/ 4 h 36"/>
                <a:gd name="T10" fmla="*/ 55 w 74"/>
                <a:gd name="T11" fmla="*/ 5 h 36"/>
                <a:gd name="T12" fmla="*/ 31 w 74"/>
                <a:gd name="T13" fmla="*/ 7 h 36"/>
                <a:gd name="T14" fmla="*/ 20 w 74"/>
                <a:gd name="T15" fmla="*/ 16 h 36"/>
                <a:gd name="T16" fmla="*/ 3 w 74"/>
                <a:gd name="T17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36">
                  <a:moveTo>
                    <a:pt x="3" y="30"/>
                  </a:moveTo>
                  <a:cubicBezTo>
                    <a:pt x="0" y="36"/>
                    <a:pt x="21" y="34"/>
                    <a:pt x="27" y="31"/>
                  </a:cubicBezTo>
                  <a:cubicBezTo>
                    <a:pt x="32" y="28"/>
                    <a:pt x="30" y="22"/>
                    <a:pt x="44" y="23"/>
                  </a:cubicBezTo>
                  <a:cubicBezTo>
                    <a:pt x="57" y="24"/>
                    <a:pt x="62" y="22"/>
                    <a:pt x="64" y="20"/>
                  </a:cubicBezTo>
                  <a:cubicBezTo>
                    <a:pt x="66" y="18"/>
                    <a:pt x="74" y="8"/>
                    <a:pt x="71" y="4"/>
                  </a:cubicBezTo>
                  <a:cubicBezTo>
                    <a:pt x="69" y="0"/>
                    <a:pt x="58" y="5"/>
                    <a:pt x="55" y="5"/>
                  </a:cubicBezTo>
                  <a:cubicBezTo>
                    <a:pt x="51" y="5"/>
                    <a:pt x="34" y="7"/>
                    <a:pt x="31" y="7"/>
                  </a:cubicBezTo>
                  <a:cubicBezTo>
                    <a:pt x="29" y="8"/>
                    <a:pt x="22" y="14"/>
                    <a:pt x="20" y="16"/>
                  </a:cubicBezTo>
                  <a:cubicBezTo>
                    <a:pt x="18" y="18"/>
                    <a:pt x="5" y="22"/>
                    <a:pt x="3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22" name="Freeform 119"/>
            <p:cNvSpPr/>
            <p:nvPr/>
          </p:nvSpPr>
          <p:spPr bwMode="auto">
            <a:xfrm>
              <a:off x="1520825" y="1079501"/>
              <a:ext cx="153988" cy="63500"/>
            </a:xfrm>
            <a:custGeom>
              <a:avLst/>
              <a:gdLst>
                <a:gd name="T0" fmla="*/ 4 w 58"/>
                <a:gd name="T1" fmla="*/ 3 h 24"/>
                <a:gd name="T2" fmla="*/ 16 w 58"/>
                <a:gd name="T3" fmla="*/ 6 h 24"/>
                <a:gd name="T4" fmla="*/ 44 w 58"/>
                <a:gd name="T5" fmla="*/ 6 h 24"/>
                <a:gd name="T6" fmla="*/ 50 w 58"/>
                <a:gd name="T7" fmla="*/ 14 h 24"/>
                <a:gd name="T8" fmla="*/ 37 w 58"/>
                <a:gd name="T9" fmla="*/ 22 h 24"/>
                <a:gd name="T10" fmla="*/ 15 w 58"/>
                <a:gd name="T11" fmla="*/ 16 h 24"/>
                <a:gd name="T12" fmla="*/ 0 w 58"/>
                <a:gd name="T13" fmla="*/ 12 h 24"/>
                <a:gd name="T14" fmla="*/ 4 w 58"/>
                <a:gd name="T15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24">
                  <a:moveTo>
                    <a:pt x="4" y="3"/>
                  </a:moveTo>
                  <a:cubicBezTo>
                    <a:pt x="8" y="0"/>
                    <a:pt x="11" y="2"/>
                    <a:pt x="16" y="6"/>
                  </a:cubicBezTo>
                  <a:cubicBezTo>
                    <a:pt x="21" y="11"/>
                    <a:pt x="38" y="3"/>
                    <a:pt x="44" y="6"/>
                  </a:cubicBezTo>
                  <a:cubicBezTo>
                    <a:pt x="49" y="10"/>
                    <a:pt x="58" y="8"/>
                    <a:pt x="50" y="14"/>
                  </a:cubicBezTo>
                  <a:cubicBezTo>
                    <a:pt x="41" y="21"/>
                    <a:pt x="44" y="24"/>
                    <a:pt x="37" y="22"/>
                  </a:cubicBezTo>
                  <a:cubicBezTo>
                    <a:pt x="29" y="19"/>
                    <a:pt x="23" y="19"/>
                    <a:pt x="15" y="16"/>
                  </a:cubicBezTo>
                  <a:cubicBezTo>
                    <a:pt x="7" y="12"/>
                    <a:pt x="0" y="12"/>
                    <a:pt x="0" y="12"/>
                  </a:cubicBezTo>
                  <a:lnTo>
                    <a:pt x="4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23" name="Freeform 120"/>
            <p:cNvSpPr/>
            <p:nvPr/>
          </p:nvSpPr>
          <p:spPr bwMode="auto">
            <a:xfrm>
              <a:off x="1584325" y="1036638"/>
              <a:ext cx="85725" cy="58738"/>
            </a:xfrm>
            <a:custGeom>
              <a:avLst/>
              <a:gdLst>
                <a:gd name="T0" fmla="*/ 2 w 32"/>
                <a:gd name="T1" fmla="*/ 18 h 22"/>
                <a:gd name="T2" fmla="*/ 27 w 32"/>
                <a:gd name="T3" fmla="*/ 16 h 22"/>
                <a:gd name="T4" fmla="*/ 13 w 32"/>
                <a:gd name="T5" fmla="*/ 3 h 22"/>
                <a:gd name="T6" fmla="*/ 0 w 32"/>
                <a:gd name="T7" fmla="*/ 9 h 22"/>
                <a:gd name="T8" fmla="*/ 2 w 32"/>
                <a:gd name="T9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2">
                  <a:moveTo>
                    <a:pt x="2" y="18"/>
                  </a:moveTo>
                  <a:cubicBezTo>
                    <a:pt x="7" y="17"/>
                    <a:pt x="22" y="22"/>
                    <a:pt x="27" y="16"/>
                  </a:cubicBezTo>
                  <a:cubicBezTo>
                    <a:pt x="32" y="9"/>
                    <a:pt x="19" y="0"/>
                    <a:pt x="13" y="3"/>
                  </a:cubicBezTo>
                  <a:cubicBezTo>
                    <a:pt x="8" y="5"/>
                    <a:pt x="0" y="9"/>
                    <a:pt x="0" y="9"/>
                  </a:cubicBezTo>
                  <a:lnTo>
                    <a:pt x="2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24" name="Freeform 121"/>
            <p:cNvSpPr/>
            <p:nvPr/>
          </p:nvSpPr>
          <p:spPr bwMode="auto">
            <a:xfrm>
              <a:off x="1428750" y="1157288"/>
              <a:ext cx="304800" cy="125413"/>
            </a:xfrm>
            <a:custGeom>
              <a:avLst/>
              <a:gdLst>
                <a:gd name="T0" fmla="*/ 75 w 114"/>
                <a:gd name="T1" fmla="*/ 17 h 47"/>
                <a:gd name="T2" fmla="*/ 60 w 114"/>
                <a:gd name="T3" fmla="*/ 17 h 47"/>
                <a:gd name="T4" fmla="*/ 38 w 114"/>
                <a:gd name="T5" fmla="*/ 8 h 47"/>
                <a:gd name="T6" fmla="*/ 14 w 114"/>
                <a:gd name="T7" fmla="*/ 12 h 47"/>
                <a:gd name="T8" fmla="*/ 5 w 114"/>
                <a:gd name="T9" fmla="*/ 24 h 47"/>
                <a:gd name="T10" fmla="*/ 5 w 114"/>
                <a:gd name="T11" fmla="*/ 28 h 47"/>
                <a:gd name="T12" fmla="*/ 26 w 114"/>
                <a:gd name="T13" fmla="*/ 27 h 47"/>
                <a:gd name="T14" fmla="*/ 43 w 114"/>
                <a:gd name="T15" fmla="*/ 33 h 47"/>
                <a:gd name="T16" fmla="*/ 34 w 114"/>
                <a:gd name="T17" fmla="*/ 37 h 47"/>
                <a:gd name="T18" fmla="*/ 49 w 114"/>
                <a:gd name="T19" fmla="*/ 42 h 47"/>
                <a:gd name="T20" fmla="*/ 67 w 114"/>
                <a:gd name="T21" fmla="*/ 35 h 47"/>
                <a:gd name="T22" fmla="*/ 90 w 114"/>
                <a:gd name="T23" fmla="*/ 35 h 47"/>
                <a:gd name="T24" fmla="*/ 108 w 114"/>
                <a:gd name="T25" fmla="*/ 27 h 47"/>
                <a:gd name="T26" fmla="*/ 112 w 114"/>
                <a:gd name="T27" fmla="*/ 19 h 47"/>
                <a:gd name="T28" fmla="*/ 106 w 114"/>
                <a:gd name="T29" fmla="*/ 14 h 47"/>
                <a:gd name="T30" fmla="*/ 98 w 114"/>
                <a:gd name="T31" fmla="*/ 14 h 47"/>
                <a:gd name="T32" fmla="*/ 92 w 114"/>
                <a:gd name="T33" fmla="*/ 7 h 47"/>
                <a:gd name="T34" fmla="*/ 86 w 114"/>
                <a:gd name="T35" fmla="*/ 0 h 47"/>
                <a:gd name="T36" fmla="*/ 69 w 114"/>
                <a:gd name="T37" fmla="*/ 4 h 47"/>
                <a:gd name="T38" fmla="*/ 75 w 114"/>
                <a:gd name="T3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4" h="47">
                  <a:moveTo>
                    <a:pt x="75" y="17"/>
                  </a:moveTo>
                  <a:cubicBezTo>
                    <a:pt x="69" y="18"/>
                    <a:pt x="65" y="26"/>
                    <a:pt x="60" y="17"/>
                  </a:cubicBezTo>
                  <a:cubicBezTo>
                    <a:pt x="55" y="8"/>
                    <a:pt x="42" y="6"/>
                    <a:pt x="38" y="8"/>
                  </a:cubicBezTo>
                  <a:cubicBezTo>
                    <a:pt x="33" y="10"/>
                    <a:pt x="13" y="8"/>
                    <a:pt x="14" y="12"/>
                  </a:cubicBezTo>
                  <a:cubicBezTo>
                    <a:pt x="14" y="17"/>
                    <a:pt x="9" y="24"/>
                    <a:pt x="5" y="24"/>
                  </a:cubicBezTo>
                  <a:cubicBezTo>
                    <a:pt x="0" y="25"/>
                    <a:pt x="3" y="27"/>
                    <a:pt x="5" y="28"/>
                  </a:cubicBezTo>
                  <a:cubicBezTo>
                    <a:pt x="8" y="29"/>
                    <a:pt x="11" y="24"/>
                    <a:pt x="26" y="27"/>
                  </a:cubicBezTo>
                  <a:cubicBezTo>
                    <a:pt x="41" y="31"/>
                    <a:pt x="45" y="31"/>
                    <a:pt x="43" y="33"/>
                  </a:cubicBezTo>
                  <a:cubicBezTo>
                    <a:pt x="41" y="36"/>
                    <a:pt x="31" y="35"/>
                    <a:pt x="34" y="37"/>
                  </a:cubicBezTo>
                  <a:cubicBezTo>
                    <a:pt x="37" y="39"/>
                    <a:pt x="41" y="47"/>
                    <a:pt x="49" y="42"/>
                  </a:cubicBezTo>
                  <a:cubicBezTo>
                    <a:pt x="58" y="37"/>
                    <a:pt x="59" y="35"/>
                    <a:pt x="67" y="35"/>
                  </a:cubicBezTo>
                  <a:cubicBezTo>
                    <a:pt x="75" y="35"/>
                    <a:pt x="73" y="40"/>
                    <a:pt x="90" y="35"/>
                  </a:cubicBezTo>
                  <a:cubicBezTo>
                    <a:pt x="107" y="31"/>
                    <a:pt x="108" y="27"/>
                    <a:pt x="108" y="27"/>
                  </a:cubicBezTo>
                  <a:cubicBezTo>
                    <a:pt x="108" y="27"/>
                    <a:pt x="114" y="22"/>
                    <a:pt x="112" y="19"/>
                  </a:cubicBezTo>
                  <a:cubicBezTo>
                    <a:pt x="110" y="16"/>
                    <a:pt x="108" y="14"/>
                    <a:pt x="106" y="14"/>
                  </a:cubicBezTo>
                  <a:cubicBezTo>
                    <a:pt x="104" y="14"/>
                    <a:pt x="103" y="17"/>
                    <a:pt x="98" y="14"/>
                  </a:cubicBezTo>
                  <a:cubicBezTo>
                    <a:pt x="93" y="10"/>
                    <a:pt x="95" y="14"/>
                    <a:pt x="92" y="7"/>
                  </a:cubicBezTo>
                  <a:cubicBezTo>
                    <a:pt x="89" y="0"/>
                    <a:pt x="91" y="0"/>
                    <a:pt x="86" y="0"/>
                  </a:cubicBezTo>
                  <a:cubicBezTo>
                    <a:pt x="80" y="0"/>
                    <a:pt x="62" y="2"/>
                    <a:pt x="69" y="4"/>
                  </a:cubicBezTo>
                  <a:cubicBezTo>
                    <a:pt x="76" y="7"/>
                    <a:pt x="75" y="17"/>
                    <a:pt x="7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25" name="Freeform 122"/>
            <p:cNvSpPr/>
            <p:nvPr/>
          </p:nvSpPr>
          <p:spPr bwMode="auto">
            <a:xfrm>
              <a:off x="1779587" y="1282701"/>
              <a:ext cx="157163" cy="160338"/>
            </a:xfrm>
            <a:custGeom>
              <a:avLst/>
              <a:gdLst>
                <a:gd name="T0" fmla="*/ 40 w 59"/>
                <a:gd name="T1" fmla="*/ 20 h 60"/>
                <a:gd name="T2" fmla="*/ 51 w 59"/>
                <a:gd name="T3" fmla="*/ 9 h 60"/>
                <a:gd name="T4" fmla="*/ 32 w 59"/>
                <a:gd name="T5" fmla="*/ 4 h 60"/>
                <a:gd name="T6" fmla="*/ 11 w 59"/>
                <a:gd name="T7" fmla="*/ 10 h 60"/>
                <a:gd name="T8" fmla="*/ 11 w 59"/>
                <a:gd name="T9" fmla="*/ 21 h 60"/>
                <a:gd name="T10" fmla="*/ 0 w 59"/>
                <a:gd name="T11" fmla="*/ 26 h 60"/>
                <a:gd name="T12" fmla="*/ 4 w 59"/>
                <a:gd name="T13" fmla="*/ 40 h 60"/>
                <a:gd name="T14" fmla="*/ 16 w 59"/>
                <a:gd name="T15" fmla="*/ 50 h 60"/>
                <a:gd name="T16" fmla="*/ 22 w 59"/>
                <a:gd name="T17" fmla="*/ 59 h 60"/>
                <a:gd name="T18" fmla="*/ 34 w 59"/>
                <a:gd name="T19" fmla="*/ 52 h 60"/>
                <a:gd name="T20" fmla="*/ 44 w 59"/>
                <a:gd name="T21" fmla="*/ 49 h 60"/>
                <a:gd name="T22" fmla="*/ 46 w 59"/>
                <a:gd name="T23" fmla="*/ 42 h 60"/>
                <a:gd name="T24" fmla="*/ 47 w 59"/>
                <a:gd name="T25" fmla="*/ 31 h 60"/>
                <a:gd name="T26" fmla="*/ 40 w 59"/>
                <a:gd name="T27" fmla="*/ 2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9" h="60">
                  <a:moveTo>
                    <a:pt x="40" y="20"/>
                  </a:moveTo>
                  <a:cubicBezTo>
                    <a:pt x="32" y="19"/>
                    <a:pt x="59" y="9"/>
                    <a:pt x="51" y="9"/>
                  </a:cubicBezTo>
                  <a:cubicBezTo>
                    <a:pt x="43" y="9"/>
                    <a:pt x="37" y="0"/>
                    <a:pt x="32" y="4"/>
                  </a:cubicBezTo>
                  <a:cubicBezTo>
                    <a:pt x="27" y="8"/>
                    <a:pt x="11" y="10"/>
                    <a:pt x="11" y="1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36"/>
                    <a:pt x="4" y="40"/>
                  </a:cubicBezTo>
                  <a:cubicBezTo>
                    <a:pt x="9" y="43"/>
                    <a:pt x="20" y="46"/>
                    <a:pt x="16" y="50"/>
                  </a:cubicBezTo>
                  <a:cubicBezTo>
                    <a:pt x="12" y="53"/>
                    <a:pt x="25" y="59"/>
                    <a:pt x="22" y="59"/>
                  </a:cubicBezTo>
                  <a:cubicBezTo>
                    <a:pt x="19" y="60"/>
                    <a:pt x="26" y="55"/>
                    <a:pt x="34" y="52"/>
                  </a:cubicBezTo>
                  <a:cubicBezTo>
                    <a:pt x="41" y="50"/>
                    <a:pt x="45" y="48"/>
                    <a:pt x="44" y="49"/>
                  </a:cubicBezTo>
                  <a:cubicBezTo>
                    <a:pt x="44" y="50"/>
                    <a:pt x="45" y="45"/>
                    <a:pt x="46" y="42"/>
                  </a:cubicBezTo>
                  <a:cubicBezTo>
                    <a:pt x="47" y="38"/>
                    <a:pt x="47" y="31"/>
                    <a:pt x="47" y="31"/>
                  </a:cubicBezTo>
                  <a:cubicBezTo>
                    <a:pt x="47" y="31"/>
                    <a:pt x="50" y="21"/>
                    <a:pt x="4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26" name="Freeform 123"/>
            <p:cNvSpPr/>
            <p:nvPr/>
          </p:nvSpPr>
          <p:spPr bwMode="auto">
            <a:xfrm>
              <a:off x="1755775" y="1152526"/>
              <a:ext cx="254000" cy="125413"/>
            </a:xfrm>
            <a:custGeom>
              <a:avLst/>
              <a:gdLst>
                <a:gd name="T0" fmla="*/ 21 w 95"/>
                <a:gd name="T1" fmla="*/ 14 h 47"/>
                <a:gd name="T2" fmla="*/ 6 w 95"/>
                <a:gd name="T3" fmla="*/ 4 h 47"/>
                <a:gd name="T4" fmla="*/ 7 w 95"/>
                <a:gd name="T5" fmla="*/ 16 h 47"/>
                <a:gd name="T6" fmla="*/ 5 w 95"/>
                <a:gd name="T7" fmla="*/ 27 h 47"/>
                <a:gd name="T8" fmla="*/ 12 w 95"/>
                <a:gd name="T9" fmla="*/ 34 h 47"/>
                <a:gd name="T10" fmla="*/ 19 w 95"/>
                <a:gd name="T11" fmla="*/ 44 h 47"/>
                <a:gd name="T12" fmla="*/ 59 w 95"/>
                <a:gd name="T13" fmla="*/ 42 h 47"/>
                <a:gd name="T14" fmla="*/ 82 w 95"/>
                <a:gd name="T15" fmla="*/ 40 h 47"/>
                <a:gd name="T16" fmla="*/ 95 w 95"/>
                <a:gd name="T17" fmla="*/ 35 h 47"/>
                <a:gd name="T18" fmla="*/ 86 w 95"/>
                <a:gd name="T19" fmla="*/ 18 h 47"/>
                <a:gd name="T20" fmla="*/ 75 w 95"/>
                <a:gd name="T21" fmla="*/ 23 h 47"/>
                <a:gd name="T22" fmla="*/ 64 w 95"/>
                <a:gd name="T23" fmla="*/ 12 h 47"/>
                <a:gd name="T24" fmla="*/ 61 w 95"/>
                <a:gd name="T25" fmla="*/ 2 h 47"/>
                <a:gd name="T26" fmla="*/ 40 w 95"/>
                <a:gd name="T27" fmla="*/ 2 h 47"/>
                <a:gd name="T28" fmla="*/ 26 w 95"/>
                <a:gd name="T29" fmla="*/ 3 h 47"/>
                <a:gd name="T30" fmla="*/ 21 w 95"/>
                <a:gd name="T31" fmla="*/ 1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5" h="47">
                  <a:moveTo>
                    <a:pt x="21" y="14"/>
                  </a:moveTo>
                  <a:cubicBezTo>
                    <a:pt x="15" y="8"/>
                    <a:pt x="10" y="3"/>
                    <a:pt x="6" y="4"/>
                  </a:cubicBezTo>
                  <a:cubicBezTo>
                    <a:pt x="3" y="4"/>
                    <a:pt x="9" y="12"/>
                    <a:pt x="7" y="16"/>
                  </a:cubicBezTo>
                  <a:cubicBezTo>
                    <a:pt x="6" y="19"/>
                    <a:pt x="10" y="26"/>
                    <a:pt x="5" y="27"/>
                  </a:cubicBezTo>
                  <a:cubicBezTo>
                    <a:pt x="0" y="29"/>
                    <a:pt x="5" y="27"/>
                    <a:pt x="12" y="34"/>
                  </a:cubicBezTo>
                  <a:cubicBezTo>
                    <a:pt x="18" y="41"/>
                    <a:pt x="5" y="47"/>
                    <a:pt x="19" y="44"/>
                  </a:cubicBezTo>
                  <a:cubicBezTo>
                    <a:pt x="32" y="41"/>
                    <a:pt x="46" y="43"/>
                    <a:pt x="59" y="42"/>
                  </a:cubicBezTo>
                  <a:cubicBezTo>
                    <a:pt x="71" y="41"/>
                    <a:pt x="82" y="40"/>
                    <a:pt x="82" y="40"/>
                  </a:cubicBezTo>
                  <a:cubicBezTo>
                    <a:pt x="95" y="35"/>
                    <a:pt x="95" y="35"/>
                    <a:pt x="95" y="35"/>
                  </a:cubicBezTo>
                  <a:cubicBezTo>
                    <a:pt x="95" y="35"/>
                    <a:pt x="89" y="20"/>
                    <a:pt x="86" y="18"/>
                  </a:cubicBezTo>
                  <a:cubicBezTo>
                    <a:pt x="83" y="16"/>
                    <a:pt x="75" y="23"/>
                    <a:pt x="75" y="23"/>
                  </a:cubicBezTo>
                  <a:cubicBezTo>
                    <a:pt x="75" y="23"/>
                    <a:pt x="64" y="14"/>
                    <a:pt x="64" y="12"/>
                  </a:cubicBezTo>
                  <a:cubicBezTo>
                    <a:pt x="64" y="9"/>
                    <a:pt x="65" y="4"/>
                    <a:pt x="61" y="2"/>
                  </a:cubicBezTo>
                  <a:cubicBezTo>
                    <a:pt x="57" y="1"/>
                    <a:pt x="47" y="2"/>
                    <a:pt x="40" y="2"/>
                  </a:cubicBezTo>
                  <a:cubicBezTo>
                    <a:pt x="34" y="2"/>
                    <a:pt x="26" y="0"/>
                    <a:pt x="26" y="3"/>
                  </a:cubicBezTo>
                  <a:cubicBezTo>
                    <a:pt x="26" y="6"/>
                    <a:pt x="21" y="14"/>
                    <a:pt x="21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27" name="Freeform 124"/>
            <p:cNvSpPr/>
            <p:nvPr/>
          </p:nvSpPr>
          <p:spPr bwMode="auto">
            <a:xfrm>
              <a:off x="2038350" y="1298576"/>
              <a:ext cx="660400" cy="614363"/>
            </a:xfrm>
            <a:custGeom>
              <a:avLst/>
              <a:gdLst>
                <a:gd name="T0" fmla="*/ 57 w 247"/>
                <a:gd name="T1" fmla="*/ 3 h 230"/>
                <a:gd name="T2" fmla="*/ 35 w 247"/>
                <a:gd name="T3" fmla="*/ 6 h 230"/>
                <a:gd name="T4" fmla="*/ 14 w 247"/>
                <a:gd name="T5" fmla="*/ 26 h 230"/>
                <a:gd name="T6" fmla="*/ 20 w 247"/>
                <a:gd name="T7" fmla="*/ 56 h 230"/>
                <a:gd name="T8" fmla="*/ 22 w 247"/>
                <a:gd name="T9" fmla="*/ 76 h 230"/>
                <a:gd name="T10" fmla="*/ 73 w 247"/>
                <a:gd name="T11" fmla="*/ 71 h 230"/>
                <a:gd name="T12" fmla="*/ 113 w 247"/>
                <a:gd name="T13" fmla="*/ 69 h 230"/>
                <a:gd name="T14" fmla="*/ 121 w 247"/>
                <a:gd name="T15" fmla="*/ 94 h 230"/>
                <a:gd name="T16" fmla="*/ 121 w 247"/>
                <a:gd name="T17" fmla="*/ 107 h 230"/>
                <a:gd name="T18" fmla="*/ 149 w 247"/>
                <a:gd name="T19" fmla="*/ 107 h 230"/>
                <a:gd name="T20" fmla="*/ 143 w 247"/>
                <a:gd name="T21" fmla="*/ 121 h 230"/>
                <a:gd name="T22" fmla="*/ 130 w 247"/>
                <a:gd name="T23" fmla="*/ 147 h 230"/>
                <a:gd name="T24" fmla="*/ 120 w 247"/>
                <a:gd name="T25" fmla="*/ 156 h 230"/>
                <a:gd name="T26" fmla="*/ 94 w 247"/>
                <a:gd name="T27" fmla="*/ 150 h 230"/>
                <a:gd name="T28" fmla="*/ 84 w 247"/>
                <a:gd name="T29" fmla="*/ 176 h 230"/>
                <a:gd name="T30" fmla="*/ 88 w 247"/>
                <a:gd name="T31" fmla="*/ 187 h 230"/>
                <a:gd name="T32" fmla="*/ 121 w 247"/>
                <a:gd name="T33" fmla="*/ 173 h 230"/>
                <a:gd name="T34" fmla="*/ 128 w 247"/>
                <a:gd name="T35" fmla="*/ 188 h 230"/>
                <a:gd name="T36" fmla="*/ 142 w 247"/>
                <a:gd name="T37" fmla="*/ 201 h 230"/>
                <a:gd name="T38" fmla="*/ 159 w 247"/>
                <a:gd name="T39" fmla="*/ 226 h 230"/>
                <a:gd name="T40" fmla="*/ 165 w 247"/>
                <a:gd name="T41" fmla="*/ 227 h 230"/>
                <a:gd name="T42" fmla="*/ 182 w 247"/>
                <a:gd name="T43" fmla="*/ 227 h 230"/>
                <a:gd name="T44" fmla="*/ 192 w 247"/>
                <a:gd name="T45" fmla="*/ 227 h 230"/>
                <a:gd name="T46" fmla="*/ 184 w 247"/>
                <a:gd name="T47" fmla="*/ 212 h 230"/>
                <a:gd name="T48" fmla="*/ 172 w 247"/>
                <a:gd name="T49" fmla="*/ 187 h 230"/>
                <a:gd name="T50" fmla="*/ 191 w 247"/>
                <a:gd name="T51" fmla="*/ 207 h 230"/>
                <a:gd name="T52" fmla="*/ 194 w 247"/>
                <a:gd name="T53" fmla="*/ 209 h 230"/>
                <a:gd name="T54" fmla="*/ 210 w 247"/>
                <a:gd name="T55" fmla="*/ 194 h 230"/>
                <a:gd name="T56" fmla="*/ 206 w 247"/>
                <a:gd name="T57" fmla="*/ 181 h 230"/>
                <a:gd name="T58" fmla="*/ 189 w 247"/>
                <a:gd name="T59" fmla="*/ 151 h 230"/>
                <a:gd name="T60" fmla="*/ 194 w 247"/>
                <a:gd name="T61" fmla="*/ 132 h 230"/>
                <a:gd name="T62" fmla="*/ 212 w 247"/>
                <a:gd name="T63" fmla="*/ 137 h 230"/>
                <a:gd name="T64" fmla="*/ 213 w 247"/>
                <a:gd name="T65" fmla="*/ 154 h 230"/>
                <a:gd name="T66" fmla="*/ 225 w 247"/>
                <a:gd name="T67" fmla="*/ 158 h 230"/>
                <a:gd name="T68" fmla="*/ 237 w 247"/>
                <a:gd name="T69" fmla="*/ 148 h 230"/>
                <a:gd name="T70" fmla="*/ 244 w 247"/>
                <a:gd name="T71" fmla="*/ 136 h 230"/>
                <a:gd name="T72" fmla="*/ 247 w 247"/>
                <a:gd name="T73" fmla="*/ 125 h 230"/>
                <a:gd name="T74" fmla="*/ 218 w 247"/>
                <a:gd name="T75" fmla="*/ 117 h 230"/>
                <a:gd name="T76" fmla="*/ 194 w 247"/>
                <a:gd name="T77" fmla="*/ 111 h 230"/>
                <a:gd name="T78" fmla="*/ 190 w 247"/>
                <a:gd name="T79" fmla="*/ 98 h 230"/>
                <a:gd name="T80" fmla="*/ 195 w 247"/>
                <a:gd name="T81" fmla="*/ 88 h 230"/>
                <a:gd name="T82" fmla="*/ 204 w 247"/>
                <a:gd name="T83" fmla="*/ 82 h 230"/>
                <a:gd name="T84" fmla="*/ 183 w 247"/>
                <a:gd name="T85" fmla="*/ 59 h 230"/>
                <a:gd name="T86" fmla="*/ 174 w 247"/>
                <a:gd name="T87" fmla="*/ 60 h 230"/>
                <a:gd name="T88" fmla="*/ 171 w 247"/>
                <a:gd name="T89" fmla="*/ 45 h 230"/>
                <a:gd name="T90" fmla="*/ 153 w 247"/>
                <a:gd name="T91" fmla="*/ 49 h 230"/>
                <a:gd name="T92" fmla="*/ 145 w 247"/>
                <a:gd name="T93" fmla="*/ 36 h 230"/>
                <a:gd name="T94" fmla="*/ 138 w 247"/>
                <a:gd name="T95" fmla="*/ 28 h 230"/>
                <a:gd name="T96" fmla="*/ 140 w 247"/>
                <a:gd name="T97" fmla="*/ 17 h 230"/>
                <a:gd name="T98" fmla="*/ 123 w 247"/>
                <a:gd name="T99" fmla="*/ 9 h 230"/>
                <a:gd name="T100" fmla="*/ 110 w 247"/>
                <a:gd name="T101" fmla="*/ 3 h 230"/>
                <a:gd name="T102" fmla="*/ 97 w 247"/>
                <a:gd name="T103" fmla="*/ 4 h 230"/>
                <a:gd name="T104" fmla="*/ 88 w 247"/>
                <a:gd name="T105" fmla="*/ 14 h 230"/>
                <a:gd name="T106" fmla="*/ 87 w 247"/>
                <a:gd name="T107" fmla="*/ 35 h 230"/>
                <a:gd name="T108" fmla="*/ 73 w 247"/>
                <a:gd name="T109" fmla="*/ 24 h 230"/>
                <a:gd name="T110" fmla="*/ 68 w 247"/>
                <a:gd name="T111" fmla="*/ 8 h 230"/>
                <a:gd name="T112" fmla="*/ 64 w 247"/>
                <a:gd name="T113" fmla="*/ 7 h 230"/>
                <a:gd name="T114" fmla="*/ 57 w 247"/>
                <a:gd name="T115" fmla="*/ 3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47" h="230">
                  <a:moveTo>
                    <a:pt x="57" y="3"/>
                  </a:moveTo>
                  <a:cubicBezTo>
                    <a:pt x="49" y="3"/>
                    <a:pt x="44" y="0"/>
                    <a:pt x="35" y="6"/>
                  </a:cubicBezTo>
                  <a:cubicBezTo>
                    <a:pt x="26" y="12"/>
                    <a:pt x="17" y="19"/>
                    <a:pt x="14" y="26"/>
                  </a:cubicBezTo>
                  <a:cubicBezTo>
                    <a:pt x="11" y="32"/>
                    <a:pt x="20" y="54"/>
                    <a:pt x="20" y="56"/>
                  </a:cubicBezTo>
                  <a:cubicBezTo>
                    <a:pt x="20" y="58"/>
                    <a:pt x="0" y="76"/>
                    <a:pt x="22" y="76"/>
                  </a:cubicBezTo>
                  <a:cubicBezTo>
                    <a:pt x="44" y="76"/>
                    <a:pt x="65" y="71"/>
                    <a:pt x="73" y="71"/>
                  </a:cubicBezTo>
                  <a:cubicBezTo>
                    <a:pt x="81" y="72"/>
                    <a:pt x="105" y="48"/>
                    <a:pt x="113" y="69"/>
                  </a:cubicBezTo>
                  <a:cubicBezTo>
                    <a:pt x="122" y="90"/>
                    <a:pt x="126" y="93"/>
                    <a:pt x="121" y="94"/>
                  </a:cubicBezTo>
                  <a:cubicBezTo>
                    <a:pt x="117" y="96"/>
                    <a:pt x="117" y="104"/>
                    <a:pt x="121" y="107"/>
                  </a:cubicBezTo>
                  <a:cubicBezTo>
                    <a:pt x="125" y="110"/>
                    <a:pt x="144" y="107"/>
                    <a:pt x="149" y="107"/>
                  </a:cubicBezTo>
                  <a:cubicBezTo>
                    <a:pt x="153" y="107"/>
                    <a:pt x="155" y="111"/>
                    <a:pt x="143" y="121"/>
                  </a:cubicBezTo>
                  <a:cubicBezTo>
                    <a:pt x="131" y="131"/>
                    <a:pt x="134" y="142"/>
                    <a:pt x="130" y="147"/>
                  </a:cubicBezTo>
                  <a:cubicBezTo>
                    <a:pt x="125" y="152"/>
                    <a:pt x="123" y="156"/>
                    <a:pt x="120" y="156"/>
                  </a:cubicBezTo>
                  <a:cubicBezTo>
                    <a:pt x="117" y="157"/>
                    <a:pt x="102" y="145"/>
                    <a:pt x="94" y="150"/>
                  </a:cubicBezTo>
                  <a:cubicBezTo>
                    <a:pt x="87" y="154"/>
                    <a:pt x="84" y="173"/>
                    <a:pt x="84" y="176"/>
                  </a:cubicBezTo>
                  <a:cubicBezTo>
                    <a:pt x="84" y="179"/>
                    <a:pt x="81" y="192"/>
                    <a:pt x="88" y="187"/>
                  </a:cubicBezTo>
                  <a:cubicBezTo>
                    <a:pt x="96" y="183"/>
                    <a:pt x="121" y="173"/>
                    <a:pt x="121" y="173"/>
                  </a:cubicBezTo>
                  <a:cubicBezTo>
                    <a:pt x="121" y="173"/>
                    <a:pt x="121" y="186"/>
                    <a:pt x="128" y="188"/>
                  </a:cubicBezTo>
                  <a:cubicBezTo>
                    <a:pt x="134" y="190"/>
                    <a:pt x="133" y="196"/>
                    <a:pt x="142" y="201"/>
                  </a:cubicBezTo>
                  <a:cubicBezTo>
                    <a:pt x="152" y="206"/>
                    <a:pt x="159" y="226"/>
                    <a:pt x="159" y="226"/>
                  </a:cubicBezTo>
                  <a:cubicBezTo>
                    <a:pt x="159" y="226"/>
                    <a:pt x="160" y="227"/>
                    <a:pt x="165" y="227"/>
                  </a:cubicBezTo>
                  <a:cubicBezTo>
                    <a:pt x="171" y="227"/>
                    <a:pt x="182" y="227"/>
                    <a:pt x="182" y="227"/>
                  </a:cubicBezTo>
                  <a:cubicBezTo>
                    <a:pt x="182" y="227"/>
                    <a:pt x="194" y="230"/>
                    <a:pt x="192" y="227"/>
                  </a:cubicBezTo>
                  <a:cubicBezTo>
                    <a:pt x="189" y="223"/>
                    <a:pt x="189" y="221"/>
                    <a:pt x="184" y="212"/>
                  </a:cubicBezTo>
                  <a:cubicBezTo>
                    <a:pt x="178" y="204"/>
                    <a:pt x="161" y="180"/>
                    <a:pt x="172" y="187"/>
                  </a:cubicBezTo>
                  <a:cubicBezTo>
                    <a:pt x="183" y="193"/>
                    <a:pt x="192" y="204"/>
                    <a:pt x="191" y="207"/>
                  </a:cubicBezTo>
                  <a:cubicBezTo>
                    <a:pt x="191" y="210"/>
                    <a:pt x="183" y="212"/>
                    <a:pt x="194" y="209"/>
                  </a:cubicBezTo>
                  <a:cubicBezTo>
                    <a:pt x="205" y="206"/>
                    <a:pt x="213" y="198"/>
                    <a:pt x="210" y="194"/>
                  </a:cubicBezTo>
                  <a:cubicBezTo>
                    <a:pt x="208" y="191"/>
                    <a:pt x="212" y="189"/>
                    <a:pt x="206" y="181"/>
                  </a:cubicBezTo>
                  <a:cubicBezTo>
                    <a:pt x="201" y="173"/>
                    <a:pt x="185" y="162"/>
                    <a:pt x="189" y="151"/>
                  </a:cubicBezTo>
                  <a:cubicBezTo>
                    <a:pt x="192" y="140"/>
                    <a:pt x="194" y="132"/>
                    <a:pt x="194" y="132"/>
                  </a:cubicBezTo>
                  <a:cubicBezTo>
                    <a:pt x="194" y="132"/>
                    <a:pt x="214" y="133"/>
                    <a:pt x="212" y="137"/>
                  </a:cubicBezTo>
                  <a:cubicBezTo>
                    <a:pt x="211" y="141"/>
                    <a:pt x="213" y="154"/>
                    <a:pt x="213" y="154"/>
                  </a:cubicBezTo>
                  <a:cubicBezTo>
                    <a:pt x="213" y="154"/>
                    <a:pt x="217" y="160"/>
                    <a:pt x="225" y="158"/>
                  </a:cubicBezTo>
                  <a:cubicBezTo>
                    <a:pt x="234" y="156"/>
                    <a:pt x="237" y="148"/>
                    <a:pt x="237" y="148"/>
                  </a:cubicBezTo>
                  <a:cubicBezTo>
                    <a:pt x="237" y="148"/>
                    <a:pt x="246" y="141"/>
                    <a:pt x="244" y="136"/>
                  </a:cubicBezTo>
                  <a:cubicBezTo>
                    <a:pt x="243" y="131"/>
                    <a:pt x="247" y="125"/>
                    <a:pt x="247" y="125"/>
                  </a:cubicBezTo>
                  <a:cubicBezTo>
                    <a:pt x="247" y="125"/>
                    <a:pt x="228" y="119"/>
                    <a:pt x="218" y="117"/>
                  </a:cubicBezTo>
                  <a:cubicBezTo>
                    <a:pt x="207" y="115"/>
                    <a:pt x="199" y="119"/>
                    <a:pt x="194" y="111"/>
                  </a:cubicBezTo>
                  <a:cubicBezTo>
                    <a:pt x="189" y="104"/>
                    <a:pt x="189" y="105"/>
                    <a:pt x="190" y="98"/>
                  </a:cubicBezTo>
                  <a:cubicBezTo>
                    <a:pt x="191" y="90"/>
                    <a:pt x="189" y="89"/>
                    <a:pt x="195" y="88"/>
                  </a:cubicBezTo>
                  <a:cubicBezTo>
                    <a:pt x="202" y="86"/>
                    <a:pt x="207" y="90"/>
                    <a:pt x="204" y="82"/>
                  </a:cubicBezTo>
                  <a:cubicBezTo>
                    <a:pt x="201" y="73"/>
                    <a:pt x="186" y="61"/>
                    <a:pt x="183" y="59"/>
                  </a:cubicBezTo>
                  <a:cubicBezTo>
                    <a:pt x="180" y="57"/>
                    <a:pt x="179" y="60"/>
                    <a:pt x="174" y="60"/>
                  </a:cubicBezTo>
                  <a:cubicBezTo>
                    <a:pt x="170" y="60"/>
                    <a:pt x="181" y="45"/>
                    <a:pt x="171" y="45"/>
                  </a:cubicBezTo>
                  <a:cubicBezTo>
                    <a:pt x="161" y="45"/>
                    <a:pt x="156" y="48"/>
                    <a:pt x="153" y="49"/>
                  </a:cubicBezTo>
                  <a:cubicBezTo>
                    <a:pt x="150" y="49"/>
                    <a:pt x="151" y="43"/>
                    <a:pt x="145" y="36"/>
                  </a:cubicBezTo>
                  <a:cubicBezTo>
                    <a:pt x="138" y="28"/>
                    <a:pt x="138" y="34"/>
                    <a:pt x="138" y="28"/>
                  </a:cubicBezTo>
                  <a:cubicBezTo>
                    <a:pt x="137" y="23"/>
                    <a:pt x="153" y="22"/>
                    <a:pt x="140" y="17"/>
                  </a:cubicBezTo>
                  <a:cubicBezTo>
                    <a:pt x="127" y="13"/>
                    <a:pt x="137" y="15"/>
                    <a:pt x="123" y="9"/>
                  </a:cubicBezTo>
                  <a:cubicBezTo>
                    <a:pt x="110" y="3"/>
                    <a:pt x="113" y="3"/>
                    <a:pt x="110" y="3"/>
                  </a:cubicBezTo>
                  <a:cubicBezTo>
                    <a:pt x="106" y="2"/>
                    <a:pt x="103" y="0"/>
                    <a:pt x="97" y="4"/>
                  </a:cubicBezTo>
                  <a:cubicBezTo>
                    <a:pt x="90" y="8"/>
                    <a:pt x="88" y="1"/>
                    <a:pt x="88" y="14"/>
                  </a:cubicBezTo>
                  <a:cubicBezTo>
                    <a:pt x="87" y="27"/>
                    <a:pt x="94" y="36"/>
                    <a:pt x="87" y="35"/>
                  </a:cubicBezTo>
                  <a:cubicBezTo>
                    <a:pt x="81" y="34"/>
                    <a:pt x="73" y="24"/>
                    <a:pt x="73" y="24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4" y="7"/>
                    <a:pt x="64" y="7"/>
                    <a:pt x="64" y="7"/>
                  </a:cubicBezTo>
                  <a:lnTo>
                    <a:pt x="57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28" name="Freeform 125"/>
            <p:cNvSpPr/>
            <p:nvPr/>
          </p:nvSpPr>
          <p:spPr bwMode="auto">
            <a:xfrm>
              <a:off x="2046287" y="1689101"/>
              <a:ext cx="176213" cy="141288"/>
            </a:xfrm>
            <a:custGeom>
              <a:avLst/>
              <a:gdLst>
                <a:gd name="T0" fmla="*/ 17 w 66"/>
                <a:gd name="T1" fmla="*/ 53 h 53"/>
                <a:gd name="T2" fmla="*/ 39 w 66"/>
                <a:gd name="T3" fmla="*/ 37 h 53"/>
                <a:gd name="T4" fmla="*/ 50 w 66"/>
                <a:gd name="T5" fmla="*/ 45 h 53"/>
                <a:gd name="T6" fmla="*/ 62 w 66"/>
                <a:gd name="T7" fmla="*/ 37 h 53"/>
                <a:gd name="T8" fmla="*/ 54 w 66"/>
                <a:gd name="T9" fmla="*/ 25 h 53"/>
                <a:gd name="T10" fmla="*/ 42 w 66"/>
                <a:gd name="T11" fmla="*/ 10 h 53"/>
                <a:gd name="T12" fmla="*/ 28 w 66"/>
                <a:gd name="T13" fmla="*/ 2 h 53"/>
                <a:gd name="T14" fmla="*/ 18 w 66"/>
                <a:gd name="T15" fmla="*/ 12 h 53"/>
                <a:gd name="T16" fmla="*/ 12 w 66"/>
                <a:gd name="T17" fmla="*/ 29 h 53"/>
                <a:gd name="T18" fmla="*/ 0 w 66"/>
                <a:gd name="T19" fmla="*/ 41 h 53"/>
                <a:gd name="T20" fmla="*/ 17 w 66"/>
                <a:gd name="T21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53">
                  <a:moveTo>
                    <a:pt x="17" y="53"/>
                  </a:moveTo>
                  <a:cubicBezTo>
                    <a:pt x="24" y="45"/>
                    <a:pt x="34" y="40"/>
                    <a:pt x="39" y="37"/>
                  </a:cubicBezTo>
                  <a:cubicBezTo>
                    <a:pt x="44" y="35"/>
                    <a:pt x="37" y="48"/>
                    <a:pt x="50" y="45"/>
                  </a:cubicBezTo>
                  <a:cubicBezTo>
                    <a:pt x="63" y="42"/>
                    <a:pt x="66" y="41"/>
                    <a:pt x="62" y="37"/>
                  </a:cubicBezTo>
                  <a:cubicBezTo>
                    <a:pt x="58" y="33"/>
                    <a:pt x="61" y="38"/>
                    <a:pt x="54" y="25"/>
                  </a:cubicBezTo>
                  <a:cubicBezTo>
                    <a:pt x="46" y="13"/>
                    <a:pt x="52" y="14"/>
                    <a:pt x="42" y="10"/>
                  </a:cubicBezTo>
                  <a:cubicBezTo>
                    <a:pt x="32" y="6"/>
                    <a:pt x="31" y="4"/>
                    <a:pt x="28" y="2"/>
                  </a:cubicBezTo>
                  <a:cubicBezTo>
                    <a:pt x="25" y="0"/>
                    <a:pt x="18" y="10"/>
                    <a:pt x="18" y="12"/>
                  </a:cubicBezTo>
                  <a:cubicBezTo>
                    <a:pt x="18" y="14"/>
                    <a:pt x="21" y="27"/>
                    <a:pt x="12" y="29"/>
                  </a:cubicBezTo>
                  <a:cubicBezTo>
                    <a:pt x="2" y="32"/>
                    <a:pt x="0" y="41"/>
                    <a:pt x="0" y="41"/>
                  </a:cubicBezTo>
                  <a:lnTo>
                    <a:pt x="17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29" name="Freeform 126"/>
            <p:cNvSpPr/>
            <p:nvPr/>
          </p:nvSpPr>
          <p:spPr bwMode="auto">
            <a:xfrm>
              <a:off x="2092325" y="1841501"/>
              <a:ext cx="76200" cy="39688"/>
            </a:xfrm>
            <a:custGeom>
              <a:avLst/>
              <a:gdLst>
                <a:gd name="T0" fmla="*/ 25 w 29"/>
                <a:gd name="T1" fmla="*/ 0 h 15"/>
                <a:gd name="T2" fmla="*/ 8 w 29"/>
                <a:gd name="T3" fmla="*/ 14 h 15"/>
                <a:gd name="T4" fmla="*/ 23 w 29"/>
                <a:gd name="T5" fmla="*/ 12 h 15"/>
                <a:gd name="T6" fmla="*/ 29 w 29"/>
                <a:gd name="T7" fmla="*/ 2 h 15"/>
                <a:gd name="T8" fmla="*/ 25 w 29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5">
                  <a:moveTo>
                    <a:pt x="25" y="0"/>
                  </a:moveTo>
                  <a:cubicBezTo>
                    <a:pt x="18" y="7"/>
                    <a:pt x="0" y="14"/>
                    <a:pt x="8" y="14"/>
                  </a:cubicBezTo>
                  <a:cubicBezTo>
                    <a:pt x="15" y="15"/>
                    <a:pt x="23" y="12"/>
                    <a:pt x="23" y="12"/>
                  </a:cubicBezTo>
                  <a:cubicBezTo>
                    <a:pt x="29" y="2"/>
                    <a:pt x="29" y="2"/>
                    <a:pt x="29" y="2"/>
                  </a:cubicBezTo>
                  <a:lnTo>
                    <a:pt x="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30" name="Freeform 127"/>
            <p:cNvSpPr/>
            <p:nvPr/>
          </p:nvSpPr>
          <p:spPr bwMode="auto">
            <a:xfrm>
              <a:off x="2171700" y="1884363"/>
              <a:ext cx="61913" cy="52388"/>
            </a:xfrm>
            <a:custGeom>
              <a:avLst/>
              <a:gdLst>
                <a:gd name="T0" fmla="*/ 13 w 23"/>
                <a:gd name="T1" fmla="*/ 0 h 20"/>
                <a:gd name="T2" fmla="*/ 9 w 23"/>
                <a:gd name="T3" fmla="*/ 14 h 20"/>
                <a:gd name="T4" fmla="*/ 21 w 23"/>
                <a:gd name="T5" fmla="*/ 15 h 20"/>
                <a:gd name="T6" fmla="*/ 20 w 23"/>
                <a:gd name="T7" fmla="*/ 6 h 20"/>
                <a:gd name="T8" fmla="*/ 13 w 23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0">
                  <a:moveTo>
                    <a:pt x="13" y="0"/>
                  </a:moveTo>
                  <a:cubicBezTo>
                    <a:pt x="12" y="7"/>
                    <a:pt x="0" y="13"/>
                    <a:pt x="9" y="14"/>
                  </a:cubicBezTo>
                  <a:cubicBezTo>
                    <a:pt x="18" y="16"/>
                    <a:pt x="19" y="20"/>
                    <a:pt x="21" y="15"/>
                  </a:cubicBezTo>
                  <a:cubicBezTo>
                    <a:pt x="23" y="10"/>
                    <a:pt x="19" y="8"/>
                    <a:pt x="20" y="6"/>
                  </a:cubicBezTo>
                  <a:cubicBezTo>
                    <a:pt x="20" y="3"/>
                    <a:pt x="13" y="0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31" name="Freeform 128"/>
            <p:cNvSpPr/>
            <p:nvPr/>
          </p:nvSpPr>
          <p:spPr bwMode="auto">
            <a:xfrm>
              <a:off x="2468562" y="1974851"/>
              <a:ext cx="26988" cy="34925"/>
            </a:xfrm>
            <a:custGeom>
              <a:avLst/>
              <a:gdLst>
                <a:gd name="T0" fmla="*/ 3 w 10"/>
                <a:gd name="T1" fmla="*/ 0 h 13"/>
                <a:gd name="T2" fmla="*/ 9 w 10"/>
                <a:gd name="T3" fmla="*/ 7 h 13"/>
                <a:gd name="T4" fmla="*/ 3 w 10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3">
                  <a:moveTo>
                    <a:pt x="3" y="0"/>
                  </a:moveTo>
                  <a:cubicBezTo>
                    <a:pt x="0" y="9"/>
                    <a:pt x="10" y="13"/>
                    <a:pt x="9" y="7"/>
                  </a:cubicBezTo>
                  <a:cubicBezTo>
                    <a:pt x="8" y="0"/>
                    <a:pt x="3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32" name="Freeform 129"/>
            <p:cNvSpPr/>
            <p:nvPr/>
          </p:nvSpPr>
          <p:spPr bwMode="auto">
            <a:xfrm>
              <a:off x="2547937" y="1916113"/>
              <a:ext cx="30163" cy="20638"/>
            </a:xfrm>
            <a:custGeom>
              <a:avLst/>
              <a:gdLst>
                <a:gd name="T0" fmla="*/ 0 w 11"/>
                <a:gd name="T1" fmla="*/ 0 h 8"/>
                <a:gd name="T2" fmla="*/ 10 w 11"/>
                <a:gd name="T3" fmla="*/ 1 h 8"/>
                <a:gd name="T4" fmla="*/ 8 w 11"/>
                <a:gd name="T5" fmla="*/ 8 h 8"/>
                <a:gd name="T6" fmla="*/ 0 w 11"/>
                <a:gd name="T7" fmla="*/ 6 h 8"/>
                <a:gd name="T8" fmla="*/ 0 w 11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8">
                  <a:moveTo>
                    <a:pt x="0" y="0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1" y="8"/>
                    <a:pt x="8" y="8"/>
                  </a:cubicBezTo>
                  <a:cubicBezTo>
                    <a:pt x="5" y="7"/>
                    <a:pt x="0" y="6"/>
                    <a:pt x="0" y="6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33" name="Freeform 130"/>
            <p:cNvSpPr/>
            <p:nvPr/>
          </p:nvSpPr>
          <p:spPr bwMode="auto">
            <a:xfrm>
              <a:off x="2136775" y="2170113"/>
              <a:ext cx="42863" cy="39688"/>
            </a:xfrm>
            <a:custGeom>
              <a:avLst/>
              <a:gdLst>
                <a:gd name="T0" fmla="*/ 14 w 16"/>
                <a:gd name="T1" fmla="*/ 0 h 15"/>
                <a:gd name="T2" fmla="*/ 0 w 16"/>
                <a:gd name="T3" fmla="*/ 11 h 15"/>
                <a:gd name="T4" fmla="*/ 11 w 16"/>
                <a:gd name="T5" fmla="*/ 11 h 15"/>
                <a:gd name="T6" fmla="*/ 14 w 16"/>
                <a:gd name="T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5">
                  <a:moveTo>
                    <a:pt x="14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8" y="15"/>
                    <a:pt x="11" y="11"/>
                  </a:cubicBezTo>
                  <a:cubicBezTo>
                    <a:pt x="14" y="6"/>
                    <a:pt x="16" y="1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34" name="Freeform 131"/>
            <p:cNvSpPr/>
            <p:nvPr/>
          </p:nvSpPr>
          <p:spPr bwMode="auto">
            <a:xfrm>
              <a:off x="765175" y="2152651"/>
              <a:ext cx="58738" cy="104775"/>
            </a:xfrm>
            <a:custGeom>
              <a:avLst/>
              <a:gdLst>
                <a:gd name="T0" fmla="*/ 6 w 22"/>
                <a:gd name="T1" fmla="*/ 0 h 39"/>
                <a:gd name="T2" fmla="*/ 5 w 22"/>
                <a:gd name="T3" fmla="*/ 10 h 39"/>
                <a:gd name="T4" fmla="*/ 7 w 22"/>
                <a:gd name="T5" fmla="*/ 27 h 39"/>
                <a:gd name="T6" fmla="*/ 19 w 22"/>
                <a:gd name="T7" fmla="*/ 37 h 39"/>
                <a:gd name="T8" fmla="*/ 18 w 22"/>
                <a:gd name="T9" fmla="*/ 27 h 39"/>
                <a:gd name="T10" fmla="*/ 12 w 22"/>
                <a:gd name="T11" fmla="*/ 15 h 39"/>
                <a:gd name="T12" fmla="*/ 10 w 22"/>
                <a:gd name="T13" fmla="*/ 5 h 39"/>
                <a:gd name="T14" fmla="*/ 6 w 22"/>
                <a:gd name="T1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39">
                  <a:moveTo>
                    <a:pt x="6" y="0"/>
                  </a:moveTo>
                  <a:cubicBezTo>
                    <a:pt x="0" y="4"/>
                    <a:pt x="5" y="10"/>
                    <a:pt x="5" y="10"/>
                  </a:cubicBezTo>
                  <a:cubicBezTo>
                    <a:pt x="5" y="10"/>
                    <a:pt x="9" y="21"/>
                    <a:pt x="7" y="27"/>
                  </a:cubicBezTo>
                  <a:cubicBezTo>
                    <a:pt x="6" y="34"/>
                    <a:pt x="15" y="39"/>
                    <a:pt x="19" y="37"/>
                  </a:cubicBezTo>
                  <a:cubicBezTo>
                    <a:pt x="22" y="35"/>
                    <a:pt x="20" y="29"/>
                    <a:pt x="18" y="27"/>
                  </a:cubicBezTo>
                  <a:cubicBezTo>
                    <a:pt x="15" y="25"/>
                    <a:pt x="14" y="21"/>
                    <a:pt x="12" y="15"/>
                  </a:cubicBezTo>
                  <a:cubicBezTo>
                    <a:pt x="10" y="8"/>
                    <a:pt x="11" y="8"/>
                    <a:pt x="10" y="5"/>
                  </a:cubicBezTo>
                  <a:cubicBezTo>
                    <a:pt x="9" y="2"/>
                    <a:pt x="6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35" name="Freeform 132"/>
            <p:cNvSpPr/>
            <p:nvPr/>
          </p:nvSpPr>
          <p:spPr bwMode="auto">
            <a:xfrm>
              <a:off x="769937" y="2281238"/>
              <a:ext cx="47625" cy="46038"/>
            </a:xfrm>
            <a:custGeom>
              <a:avLst/>
              <a:gdLst>
                <a:gd name="T0" fmla="*/ 11 w 18"/>
                <a:gd name="T1" fmla="*/ 0 h 17"/>
                <a:gd name="T2" fmla="*/ 3 w 18"/>
                <a:gd name="T3" fmla="*/ 6 h 17"/>
                <a:gd name="T4" fmla="*/ 11 w 18"/>
                <a:gd name="T5" fmla="*/ 14 h 17"/>
                <a:gd name="T6" fmla="*/ 8 w 18"/>
                <a:gd name="T7" fmla="*/ 15 h 17"/>
                <a:gd name="T8" fmla="*/ 18 w 18"/>
                <a:gd name="T9" fmla="*/ 7 h 17"/>
                <a:gd name="T10" fmla="*/ 11 w 18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7">
                  <a:moveTo>
                    <a:pt x="11" y="0"/>
                  </a:moveTo>
                  <a:cubicBezTo>
                    <a:pt x="6" y="0"/>
                    <a:pt x="0" y="2"/>
                    <a:pt x="3" y="6"/>
                  </a:cubicBezTo>
                  <a:cubicBezTo>
                    <a:pt x="7" y="10"/>
                    <a:pt x="13" y="12"/>
                    <a:pt x="11" y="14"/>
                  </a:cubicBezTo>
                  <a:cubicBezTo>
                    <a:pt x="8" y="15"/>
                    <a:pt x="3" y="17"/>
                    <a:pt x="8" y="15"/>
                  </a:cubicBezTo>
                  <a:cubicBezTo>
                    <a:pt x="14" y="14"/>
                    <a:pt x="18" y="7"/>
                    <a:pt x="18" y="7"/>
                  </a:cubicBez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36" name="Freeform 133"/>
            <p:cNvSpPr/>
            <p:nvPr/>
          </p:nvSpPr>
          <p:spPr bwMode="auto">
            <a:xfrm>
              <a:off x="790575" y="2332038"/>
              <a:ext cx="23813" cy="15875"/>
            </a:xfrm>
            <a:custGeom>
              <a:avLst/>
              <a:gdLst>
                <a:gd name="T0" fmla="*/ 0 w 9"/>
                <a:gd name="T1" fmla="*/ 1 h 6"/>
                <a:gd name="T2" fmla="*/ 7 w 9"/>
                <a:gd name="T3" fmla="*/ 0 h 6"/>
                <a:gd name="T4" fmla="*/ 0 w 9"/>
                <a:gd name="T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6">
                  <a:moveTo>
                    <a:pt x="0" y="1"/>
                  </a:moveTo>
                  <a:cubicBezTo>
                    <a:pt x="9" y="6"/>
                    <a:pt x="7" y="0"/>
                    <a:pt x="7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37" name="Freeform 134"/>
            <p:cNvSpPr/>
            <p:nvPr/>
          </p:nvSpPr>
          <p:spPr bwMode="auto">
            <a:xfrm>
              <a:off x="798512" y="2338388"/>
              <a:ext cx="25400" cy="20638"/>
            </a:xfrm>
            <a:custGeom>
              <a:avLst/>
              <a:gdLst>
                <a:gd name="T0" fmla="*/ 4 w 9"/>
                <a:gd name="T1" fmla="*/ 8 h 8"/>
                <a:gd name="T2" fmla="*/ 9 w 9"/>
                <a:gd name="T3" fmla="*/ 6 h 8"/>
                <a:gd name="T4" fmla="*/ 2 w 9"/>
                <a:gd name="T5" fmla="*/ 4 h 8"/>
                <a:gd name="T6" fmla="*/ 4 w 9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8">
                  <a:moveTo>
                    <a:pt x="4" y="8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4" y="0"/>
                    <a:pt x="2" y="4"/>
                  </a:cubicBezTo>
                  <a:cubicBezTo>
                    <a:pt x="0" y="7"/>
                    <a:pt x="4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38" name="Freeform 135"/>
            <p:cNvSpPr/>
            <p:nvPr/>
          </p:nvSpPr>
          <p:spPr bwMode="auto">
            <a:xfrm>
              <a:off x="-177801" y="2295526"/>
              <a:ext cx="103188" cy="39688"/>
            </a:xfrm>
            <a:custGeom>
              <a:avLst/>
              <a:gdLst>
                <a:gd name="T0" fmla="*/ 39 w 39"/>
                <a:gd name="T1" fmla="*/ 0 h 15"/>
                <a:gd name="T2" fmla="*/ 31 w 39"/>
                <a:gd name="T3" fmla="*/ 8 h 15"/>
                <a:gd name="T4" fmla="*/ 15 w 39"/>
                <a:gd name="T5" fmla="*/ 8 h 15"/>
                <a:gd name="T6" fmla="*/ 6 w 39"/>
                <a:gd name="T7" fmla="*/ 14 h 15"/>
                <a:gd name="T8" fmla="*/ 3 w 39"/>
                <a:gd name="T9" fmla="*/ 6 h 15"/>
                <a:gd name="T10" fmla="*/ 17 w 39"/>
                <a:gd name="T11" fmla="*/ 4 h 15"/>
                <a:gd name="T12" fmla="*/ 30 w 39"/>
                <a:gd name="T13" fmla="*/ 3 h 15"/>
                <a:gd name="T14" fmla="*/ 39 w 39"/>
                <a:gd name="T1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15">
                  <a:moveTo>
                    <a:pt x="39" y="0"/>
                  </a:moveTo>
                  <a:cubicBezTo>
                    <a:pt x="39" y="0"/>
                    <a:pt x="35" y="9"/>
                    <a:pt x="31" y="8"/>
                  </a:cubicBezTo>
                  <a:cubicBezTo>
                    <a:pt x="27" y="7"/>
                    <a:pt x="21" y="5"/>
                    <a:pt x="15" y="8"/>
                  </a:cubicBezTo>
                  <a:cubicBezTo>
                    <a:pt x="8" y="11"/>
                    <a:pt x="9" y="12"/>
                    <a:pt x="6" y="14"/>
                  </a:cubicBezTo>
                  <a:cubicBezTo>
                    <a:pt x="2" y="15"/>
                    <a:pt x="0" y="7"/>
                    <a:pt x="3" y="6"/>
                  </a:cubicBezTo>
                  <a:cubicBezTo>
                    <a:pt x="6" y="5"/>
                    <a:pt x="8" y="7"/>
                    <a:pt x="17" y="4"/>
                  </a:cubicBezTo>
                  <a:cubicBezTo>
                    <a:pt x="26" y="1"/>
                    <a:pt x="30" y="3"/>
                    <a:pt x="30" y="3"/>
                  </a:cubicBezTo>
                  <a:lnTo>
                    <a:pt x="3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39" name="Freeform 136"/>
            <p:cNvSpPr/>
            <p:nvPr/>
          </p:nvSpPr>
          <p:spPr bwMode="auto">
            <a:xfrm>
              <a:off x="-23813" y="1982788"/>
              <a:ext cx="85725" cy="44450"/>
            </a:xfrm>
            <a:custGeom>
              <a:avLst/>
              <a:gdLst>
                <a:gd name="T0" fmla="*/ 21 w 32"/>
                <a:gd name="T1" fmla="*/ 15 h 17"/>
                <a:gd name="T2" fmla="*/ 29 w 32"/>
                <a:gd name="T3" fmla="*/ 4 h 17"/>
                <a:gd name="T4" fmla="*/ 15 w 32"/>
                <a:gd name="T5" fmla="*/ 2 h 17"/>
                <a:gd name="T6" fmla="*/ 13 w 32"/>
                <a:gd name="T7" fmla="*/ 14 h 17"/>
                <a:gd name="T8" fmla="*/ 8 w 32"/>
                <a:gd name="T9" fmla="*/ 15 h 17"/>
                <a:gd name="T10" fmla="*/ 21 w 32"/>
                <a:gd name="T11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17">
                  <a:moveTo>
                    <a:pt x="21" y="15"/>
                  </a:moveTo>
                  <a:cubicBezTo>
                    <a:pt x="23" y="14"/>
                    <a:pt x="32" y="6"/>
                    <a:pt x="29" y="4"/>
                  </a:cubicBezTo>
                  <a:cubicBezTo>
                    <a:pt x="26" y="2"/>
                    <a:pt x="16" y="0"/>
                    <a:pt x="15" y="2"/>
                  </a:cubicBezTo>
                  <a:cubicBezTo>
                    <a:pt x="14" y="4"/>
                    <a:pt x="18" y="14"/>
                    <a:pt x="13" y="14"/>
                  </a:cubicBezTo>
                  <a:cubicBezTo>
                    <a:pt x="8" y="15"/>
                    <a:pt x="0" y="13"/>
                    <a:pt x="8" y="15"/>
                  </a:cubicBezTo>
                  <a:cubicBezTo>
                    <a:pt x="17" y="17"/>
                    <a:pt x="21" y="15"/>
                    <a:pt x="2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40" name="Freeform 137"/>
            <p:cNvSpPr/>
            <p:nvPr/>
          </p:nvSpPr>
          <p:spPr bwMode="auto">
            <a:xfrm>
              <a:off x="-71438" y="1581151"/>
              <a:ext cx="160338" cy="182563"/>
            </a:xfrm>
            <a:custGeom>
              <a:avLst/>
              <a:gdLst>
                <a:gd name="T0" fmla="*/ 7 w 60"/>
                <a:gd name="T1" fmla="*/ 57 h 68"/>
                <a:gd name="T2" fmla="*/ 11 w 60"/>
                <a:gd name="T3" fmla="*/ 68 h 68"/>
                <a:gd name="T4" fmla="*/ 20 w 60"/>
                <a:gd name="T5" fmla="*/ 58 h 68"/>
                <a:gd name="T6" fmla="*/ 25 w 60"/>
                <a:gd name="T7" fmla="*/ 48 h 68"/>
                <a:gd name="T8" fmla="*/ 52 w 60"/>
                <a:gd name="T9" fmla="*/ 38 h 68"/>
                <a:gd name="T10" fmla="*/ 57 w 60"/>
                <a:gd name="T11" fmla="*/ 31 h 68"/>
                <a:gd name="T12" fmla="*/ 58 w 60"/>
                <a:gd name="T13" fmla="*/ 19 h 68"/>
                <a:gd name="T14" fmla="*/ 50 w 60"/>
                <a:gd name="T15" fmla="*/ 16 h 68"/>
                <a:gd name="T16" fmla="*/ 37 w 60"/>
                <a:gd name="T17" fmla="*/ 7 h 68"/>
                <a:gd name="T18" fmla="*/ 19 w 60"/>
                <a:gd name="T19" fmla="*/ 14 h 68"/>
                <a:gd name="T20" fmla="*/ 24 w 60"/>
                <a:gd name="T21" fmla="*/ 0 h 68"/>
                <a:gd name="T22" fmla="*/ 21 w 60"/>
                <a:gd name="T23" fmla="*/ 1 h 68"/>
                <a:gd name="T24" fmla="*/ 0 w 60"/>
                <a:gd name="T25" fmla="*/ 57 h 68"/>
                <a:gd name="T26" fmla="*/ 7 w 60"/>
                <a:gd name="T27" fmla="*/ 5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68">
                  <a:moveTo>
                    <a:pt x="7" y="57"/>
                  </a:moveTo>
                  <a:cubicBezTo>
                    <a:pt x="7" y="57"/>
                    <a:pt x="8" y="68"/>
                    <a:pt x="11" y="68"/>
                  </a:cubicBezTo>
                  <a:cubicBezTo>
                    <a:pt x="14" y="68"/>
                    <a:pt x="20" y="58"/>
                    <a:pt x="20" y="58"/>
                  </a:cubicBezTo>
                  <a:cubicBezTo>
                    <a:pt x="20" y="58"/>
                    <a:pt x="17" y="54"/>
                    <a:pt x="25" y="48"/>
                  </a:cubicBezTo>
                  <a:cubicBezTo>
                    <a:pt x="33" y="43"/>
                    <a:pt x="52" y="38"/>
                    <a:pt x="52" y="38"/>
                  </a:cubicBezTo>
                  <a:cubicBezTo>
                    <a:pt x="52" y="38"/>
                    <a:pt x="55" y="35"/>
                    <a:pt x="57" y="31"/>
                  </a:cubicBezTo>
                  <a:cubicBezTo>
                    <a:pt x="58" y="27"/>
                    <a:pt x="60" y="20"/>
                    <a:pt x="58" y="19"/>
                  </a:cubicBezTo>
                  <a:cubicBezTo>
                    <a:pt x="56" y="19"/>
                    <a:pt x="50" y="16"/>
                    <a:pt x="50" y="16"/>
                  </a:cubicBezTo>
                  <a:cubicBezTo>
                    <a:pt x="50" y="16"/>
                    <a:pt x="48" y="6"/>
                    <a:pt x="37" y="7"/>
                  </a:cubicBezTo>
                  <a:cubicBezTo>
                    <a:pt x="25" y="9"/>
                    <a:pt x="19" y="14"/>
                    <a:pt x="19" y="14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7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41" name="Freeform 138"/>
            <p:cNvSpPr/>
            <p:nvPr/>
          </p:nvSpPr>
          <p:spPr bwMode="auto">
            <a:xfrm>
              <a:off x="3533775" y="1589088"/>
              <a:ext cx="390525" cy="276225"/>
            </a:xfrm>
            <a:custGeom>
              <a:avLst/>
              <a:gdLst>
                <a:gd name="T0" fmla="*/ 39 w 146"/>
                <a:gd name="T1" fmla="*/ 87 h 103"/>
                <a:gd name="T2" fmla="*/ 21 w 146"/>
                <a:gd name="T3" fmla="*/ 84 h 103"/>
                <a:gd name="T4" fmla="*/ 31 w 146"/>
                <a:gd name="T5" fmla="*/ 76 h 103"/>
                <a:gd name="T6" fmla="*/ 29 w 146"/>
                <a:gd name="T7" fmla="*/ 71 h 103"/>
                <a:gd name="T8" fmla="*/ 22 w 146"/>
                <a:gd name="T9" fmla="*/ 62 h 103"/>
                <a:gd name="T10" fmla="*/ 13 w 146"/>
                <a:gd name="T11" fmla="*/ 62 h 103"/>
                <a:gd name="T12" fmla="*/ 9 w 146"/>
                <a:gd name="T13" fmla="*/ 53 h 103"/>
                <a:gd name="T14" fmla="*/ 23 w 146"/>
                <a:gd name="T15" fmla="*/ 50 h 103"/>
                <a:gd name="T16" fmla="*/ 32 w 146"/>
                <a:gd name="T17" fmla="*/ 44 h 103"/>
                <a:gd name="T18" fmla="*/ 25 w 146"/>
                <a:gd name="T19" fmla="*/ 38 h 103"/>
                <a:gd name="T20" fmla="*/ 2 w 146"/>
                <a:gd name="T21" fmla="*/ 34 h 103"/>
                <a:gd name="T22" fmla="*/ 9 w 146"/>
                <a:gd name="T23" fmla="*/ 27 h 103"/>
                <a:gd name="T24" fmla="*/ 15 w 146"/>
                <a:gd name="T25" fmla="*/ 15 h 103"/>
                <a:gd name="T26" fmla="*/ 35 w 146"/>
                <a:gd name="T27" fmla="*/ 5 h 103"/>
                <a:gd name="T28" fmla="*/ 40 w 146"/>
                <a:gd name="T29" fmla="*/ 10 h 103"/>
                <a:gd name="T30" fmla="*/ 46 w 146"/>
                <a:gd name="T31" fmla="*/ 29 h 103"/>
                <a:gd name="T32" fmla="*/ 59 w 146"/>
                <a:gd name="T33" fmla="*/ 29 h 103"/>
                <a:gd name="T34" fmla="*/ 67 w 146"/>
                <a:gd name="T35" fmla="*/ 18 h 103"/>
                <a:gd name="T36" fmla="*/ 95 w 146"/>
                <a:gd name="T37" fmla="*/ 20 h 103"/>
                <a:gd name="T38" fmla="*/ 104 w 146"/>
                <a:gd name="T39" fmla="*/ 13 h 103"/>
                <a:gd name="T40" fmla="*/ 103 w 146"/>
                <a:gd name="T41" fmla="*/ 7 h 103"/>
                <a:gd name="T42" fmla="*/ 123 w 146"/>
                <a:gd name="T43" fmla="*/ 5 h 103"/>
                <a:gd name="T44" fmla="*/ 127 w 146"/>
                <a:gd name="T45" fmla="*/ 6 h 103"/>
                <a:gd name="T46" fmla="*/ 136 w 146"/>
                <a:gd name="T47" fmla="*/ 20 h 103"/>
                <a:gd name="T48" fmla="*/ 131 w 146"/>
                <a:gd name="T49" fmla="*/ 29 h 103"/>
                <a:gd name="T50" fmla="*/ 143 w 146"/>
                <a:gd name="T51" fmla="*/ 36 h 103"/>
                <a:gd name="T52" fmla="*/ 142 w 146"/>
                <a:gd name="T53" fmla="*/ 54 h 103"/>
                <a:gd name="T54" fmla="*/ 130 w 146"/>
                <a:gd name="T55" fmla="*/ 65 h 103"/>
                <a:gd name="T56" fmla="*/ 116 w 146"/>
                <a:gd name="T57" fmla="*/ 77 h 103"/>
                <a:gd name="T58" fmla="*/ 109 w 146"/>
                <a:gd name="T59" fmla="*/ 85 h 103"/>
                <a:gd name="T60" fmla="*/ 92 w 146"/>
                <a:gd name="T61" fmla="*/ 92 h 103"/>
                <a:gd name="T62" fmla="*/ 86 w 146"/>
                <a:gd name="T63" fmla="*/ 95 h 103"/>
                <a:gd name="T64" fmla="*/ 69 w 146"/>
                <a:gd name="T65" fmla="*/ 97 h 103"/>
                <a:gd name="T66" fmla="*/ 43 w 146"/>
                <a:gd name="T67" fmla="*/ 92 h 103"/>
                <a:gd name="T68" fmla="*/ 39 w 146"/>
                <a:gd name="T69" fmla="*/ 8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6" h="103">
                  <a:moveTo>
                    <a:pt x="39" y="87"/>
                  </a:moveTo>
                  <a:cubicBezTo>
                    <a:pt x="24" y="89"/>
                    <a:pt x="23" y="86"/>
                    <a:pt x="21" y="84"/>
                  </a:cubicBezTo>
                  <a:cubicBezTo>
                    <a:pt x="19" y="82"/>
                    <a:pt x="31" y="76"/>
                    <a:pt x="31" y="76"/>
                  </a:cubicBezTo>
                  <a:cubicBezTo>
                    <a:pt x="31" y="76"/>
                    <a:pt x="36" y="79"/>
                    <a:pt x="29" y="71"/>
                  </a:cubicBezTo>
                  <a:cubicBezTo>
                    <a:pt x="22" y="62"/>
                    <a:pt x="26" y="63"/>
                    <a:pt x="22" y="62"/>
                  </a:cubicBezTo>
                  <a:cubicBezTo>
                    <a:pt x="18" y="62"/>
                    <a:pt x="18" y="63"/>
                    <a:pt x="13" y="62"/>
                  </a:cubicBezTo>
                  <a:cubicBezTo>
                    <a:pt x="7" y="60"/>
                    <a:pt x="6" y="54"/>
                    <a:pt x="9" y="53"/>
                  </a:cubicBezTo>
                  <a:cubicBezTo>
                    <a:pt x="11" y="52"/>
                    <a:pt x="23" y="50"/>
                    <a:pt x="23" y="50"/>
                  </a:cubicBezTo>
                  <a:cubicBezTo>
                    <a:pt x="23" y="50"/>
                    <a:pt x="34" y="47"/>
                    <a:pt x="32" y="44"/>
                  </a:cubicBezTo>
                  <a:cubicBezTo>
                    <a:pt x="29" y="40"/>
                    <a:pt x="29" y="38"/>
                    <a:pt x="25" y="38"/>
                  </a:cubicBezTo>
                  <a:cubicBezTo>
                    <a:pt x="21" y="38"/>
                    <a:pt x="0" y="36"/>
                    <a:pt x="2" y="34"/>
                  </a:cubicBezTo>
                  <a:cubicBezTo>
                    <a:pt x="3" y="32"/>
                    <a:pt x="8" y="30"/>
                    <a:pt x="9" y="27"/>
                  </a:cubicBezTo>
                  <a:cubicBezTo>
                    <a:pt x="10" y="24"/>
                    <a:pt x="15" y="18"/>
                    <a:pt x="15" y="15"/>
                  </a:cubicBezTo>
                  <a:cubicBezTo>
                    <a:pt x="16" y="11"/>
                    <a:pt x="35" y="5"/>
                    <a:pt x="35" y="5"/>
                  </a:cubicBezTo>
                  <a:cubicBezTo>
                    <a:pt x="35" y="5"/>
                    <a:pt x="31" y="5"/>
                    <a:pt x="40" y="10"/>
                  </a:cubicBezTo>
                  <a:cubicBezTo>
                    <a:pt x="49" y="15"/>
                    <a:pt x="39" y="27"/>
                    <a:pt x="46" y="29"/>
                  </a:cubicBezTo>
                  <a:cubicBezTo>
                    <a:pt x="54" y="32"/>
                    <a:pt x="61" y="31"/>
                    <a:pt x="59" y="29"/>
                  </a:cubicBezTo>
                  <a:cubicBezTo>
                    <a:pt x="58" y="27"/>
                    <a:pt x="51" y="15"/>
                    <a:pt x="67" y="18"/>
                  </a:cubicBezTo>
                  <a:cubicBezTo>
                    <a:pt x="84" y="20"/>
                    <a:pt x="93" y="19"/>
                    <a:pt x="95" y="20"/>
                  </a:cubicBezTo>
                  <a:cubicBezTo>
                    <a:pt x="97" y="20"/>
                    <a:pt x="104" y="13"/>
                    <a:pt x="104" y="13"/>
                  </a:cubicBezTo>
                  <a:cubicBezTo>
                    <a:pt x="104" y="13"/>
                    <a:pt x="98" y="12"/>
                    <a:pt x="103" y="7"/>
                  </a:cubicBezTo>
                  <a:cubicBezTo>
                    <a:pt x="109" y="3"/>
                    <a:pt x="123" y="5"/>
                    <a:pt x="123" y="5"/>
                  </a:cubicBezTo>
                  <a:cubicBezTo>
                    <a:pt x="123" y="5"/>
                    <a:pt x="125" y="0"/>
                    <a:pt x="127" y="6"/>
                  </a:cubicBezTo>
                  <a:cubicBezTo>
                    <a:pt x="129" y="12"/>
                    <a:pt x="140" y="18"/>
                    <a:pt x="136" y="20"/>
                  </a:cubicBezTo>
                  <a:cubicBezTo>
                    <a:pt x="132" y="23"/>
                    <a:pt x="124" y="23"/>
                    <a:pt x="131" y="29"/>
                  </a:cubicBezTo>
                  <a:cubicBezTo>
                    <a:pt x="139" y="34"/>
                    <a:pt x="146" y="33"/>
                    <a:pt x="143" y="36"/>
                  </a:cubicBezTo>
                  <a:cubicBezTo>
                    <a:pt x="140" y="40"/>
                    <a:pt x="145" y="51"/>
                    <a:pt x="142" y="54"/>
                  </a:cubicBezTo>
                  <a:cubicBezTo>
                    <a:pt x="138" y="58"/>
                    <a:pt x="143" y="62"/>
                    <a:pt x="130" y="65"/>
                  </a:cubicBezTo>
                  <a:cubicBezTo>
                    <a:pt x="118" y="68"/>
                    <a:pt x="120" y="75"/>
                    <a:pt x="116" y="77"/>
                  </a:cubicBezTo>
                  <a:cubicBezTo>
                    <a:pt x="112" y="80"/>
                    <a:pt x="113" y="84"/>
                    <a:pt x="109" y="85"/>
                  </a:cubicBezTo>
                  <a:cubicBezTo>
                    <a:pt x="104" y="86"/>
                    <a:pt x="92" y="92"/>
                    <a:pt x="92" y="92"/>
                  </a:cubicBezTo>
                  <a:cubicBezTo>
                    <a:pt x="92" y="92"/>
                    <a:pt x="96" y="94"/>
                    <a:pt x="86" y="95"/>
                  </a:cubicBezTo>
                  <a:cubicBezTo>
                    <a:pt x="76" y="97"/>
                    <a:pt x="88" y="103"/>
                    <a:pt x="69" y="97"/>
                  </a:cubicBezTo>
                  <a:cubicBezTo>
                    <a:pt x="50" y="92"/>
                    <a:pt x="43" y="92"/>
                    <a:pt x="43" y="92"/>
                  </a:cubicBezTo>
                  <a:lnTo>
                    <a:pt x="39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42" name="Freeform 139"/>
            <p:cNvSpPr/>
            <p:nvPr/>
          </p:nvSpPr>
          <p:spPr bwMode="auto">
            <a:xfrm>
              <a:off x="4773612" y="2895601"/>
              <a:ext cx="1917700" cy="1933575"/>
            </a:xfrm>
            <a:custGeom>
              <a:avLst/>
              <a:gdLst>
                <a:gd name="T0" fmla="*/ 384 w 718"/>
                <a:gd name="T1" fmla="*/ 710 h 724"/>
                <a:gd name="T2" fmla="*/ 364 w 718"/>
                <a:gd name="T3" fmla="*/ 658 h 724"/>
                <a:gd name="T4" fmla="*/ 318 w 718"/>
                <a:gd name="T5" fmla="*/ 562 h 724"/>
                <a:gd name="T6" fmla="*/ 331 w 718"/>
                <a:gd name="T7" fmla="*/ 480 h 724"/>
                <a:gd name="T8" fmla="*/ 288 w 718"/>
                <a:gd name="T9" fmla="*/ 389 h 724"/>
                <a:gd name="T10" fmla="*/ 267 w 718"/>
                <a:gd name="T11" fmla="*/ 334 h 724"/>
                <a:gd name="T12" fmla="*/ 233 w 718"/>
                <a:gd name="T13" fmla="*/ 318 h 724"/>
                <a:gd name="T14" fmla="*/ 167 w 718"/>
                <a:gd name="T15" fmla="*/ 328 h 724"/>
                <a:gd name="T16" fmla="*/ 93 w 718"/>
                <a:gd name="T17" fmla="*/ 333 h 724"/>
                <a:gd name="T18" fmla="*/ 43 w 718"/>
                <a:gd name="T19" fmla="*/ 291 h 724"/>
                <a:gd name="T20" fmla="*/ 10 w 718"/>
                <a:gd name="T21" fmla="*/ 241 h 724"/>
                <a:gd name="T22" fmla="*/ 21 w 718"/>
                <a:gd name="T23" fmla="*/ 199 h 724"/>
                <a:gd name="T24" fmla="*/ 19 w 718"/>
                <a:gd name="T25" fmla="*/ 172 h 724"/>
                <a:gd name="T26" fmla="*/ 52 w 718"/>
                <a:gd name="T27" fmla="*/ 114 h 724"/>
                <a:gd name="T28" fmla="*/ 95 w 718"/>
                <a:gd name="T29" fmla="*/ 71 h 724"/>
                <a:gd name="T30" fmla="*/ 132 w 718"/>
                <a:gd name="T31" fmla="*/ 22 h 724"/>
                <a:gd name="T32" fmla="*/ 207 w 718"/>
                <a:gd name="T33" fmla="*/ 10 h 724"/>
                <a:gd name="T34" fmla="*/ 302 w 718"/>
                <a:gd name="T35" fmla="*/ 3 h 724"/>
                <a:gd name="T36" fmla="*/ 304 w 718"/>
                <a:gd name="T37" fmla="*/ 46 h 724"/>
                <a:gd name="T38" fmla="*/ 347 w 718"/>
                <a:gd name="T39" fmla="*/ 57 h 724"/>
                <a:gd name="T40" fmla="*/ 396 w 718"/>
                <a:gd name="T41" fmla="*/ 68 h 724"/>
                <a:gd name="T42" fmla="*/ 443 w 718"/>
                <a:gd name="T43" fmla="*/ 57 h 724"/>
                <a:gd name="T44" fmla="*/ 509 w 718"/>
                <a:gd name="T45" fmla="*/ 63 h 724"/>
                <a:gd name="T46" fmla="*/ 540 w 718"/>
                <a:gd name="T47" fmla="*/ 120 h 724"/>
                <a:gd name="T48" fmla="*/ 577 w 718"/>
                <a:gd name="T49" fmla="*/ 199 h 724"/>
                <a:gd name="T50" fmla="*/ 646 w 718"/>
                <a:gd name="T51" fmla="*/ 260 h 724"/>
                <a:gd name="T52" fmla="*/ 716 w 718"/>
                <a:gd name="T53" fmla="*/ 292 h 724"/>
                <a:gd name="T54" fmla="*/ 659 w 718"/>
                <a:gd name="T55" fmla="*/ 351 h 724"/>
                <a:gd name="T56" fmla="*/ 606 w 718"/>
                <a:gd name="T57" fmla="*/ 413 h 724"/>
                <a:gd name="T58" fmla="*/ 605 w 718"/>
                <a:gd name="T59" fmla="*/ 454 h 724"/>
                <a:gd name="T60" fmla="*/ 625 w 718"/>
                <a:gd name="T61" fmla="*/ 501 h 724"/>
                <a:gd name="T62" fmla="*/ 596 w 718"/>
                <a:gd name="T63" fmla="*/ 539 h 724"/>
                <a:gd name="T64" fmla="*/ 566 w 718"/>
                <a:gd name="T65" fmla="*/ 583 h 724"/>
                <a:gd name="T66" fmla="*/ 568 w 718"/>
                <a:gd name="T67" fmla="*/ 608 h 724"/>
                <a:gd name="T68" fmla="*/ 530 w 718"/>
                <a:gd name="T69" fmla="*/ 639 h 724"/>
                <a:gd name="T70" fmla="*/ 519 w 718"/>
                <a:gd name="T71" fmla="*/ 680 h 724"/>
                <a:gd name="T72" fmla="*/ 470 w 718"/>
                <a:gd name="T73" fmla="*/ 713 h 724"/>
                <a:gd name="T74" fmla="*/ 401 w 718"/>
                <a:gd name="T75" fmla="*/ 724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8" h="724">
                  <a:moveTo>
                    <a:pt x="401" y="724"/>
                  </a:moveTo>
                  <a:cubicBezTo>
                    <a:pt x="396" y="721"/>
                    <a:pt x="388" y="712"/>
                    <a:pt x="384" y="710"/>
                  </a:cubicBezTo>
                  <a:cubicBezTo>
                    <a:pt x="380" y="708"/>
                    <a:pt x="378" y="689"/>
                    <a:pt x="378" y="683"/>
                  </a:cubicBezTo>
                  <a:cubicBezTo>
                    <a:pt x="378" y="677"/>
                    <a:pt x="371" y="664"/>
                    <a:pt x="364" y="658"/>
                  </a:cubicBezTo>
                  <a:cubicBezTo>
                    <a:pt x="358" y="651"/>
                    <a:pt x="351" y="635"/>
                    <a:pt x="346" y="618"/>
                  </a:cubicBezTo>
                  <a:cubicBezTo>
                    <a:pt x="340" y="602"/>
                    <a:pt x="329" y="571"/>
                    <a:pt x="318" y="562"/>
                  </a:cubicBezTo>
                  <a:cubicBezTo>
                    <a:pt x="307" y="554"/>
                    <a:pt x="312" y="536"/>
                    <a:pt x="312" y="520"/>
                  </a:cubicBezTo>
                  <a:cubicBezTo>
                    <a:pt x="312" y="503"/>
                    <a:pt x="339" y="494"/>
                    <a:pt x="331" y="480"/>
                  </a:cubicBezTo>
                  <a:cubicBezTo>
                    <a:pt x="323" y="467"/>
                    <a:pt x="330" y="444"/>
                    <a:pt x="321" y="435"/>
                  </a:cubicBezTo>
                  <a:cubicBezTo>
                    <a:pt x="312" y="426"/>
                    <a:pt x="289" y="399"/>
                    <a:pt x="288" y="389"/>
                  </a:cubicBezTo>
                  <a:cubicBezTo>
                    <a:pt x="286" y="380"/>
                    <a:pt x="274" y="357"/>
                    <a:pt x="280" y="348"/>
                  </a:cubicBezTo>
                  <a:cubicBezTo>
                    <a:pt x="286" y="339"/>
                    <a:pt x="270" y="334"/>
                    <a:pt x="267" y="334"/>
                  </a:cubicBezTo>
                  <a:cubicBezTo>
                    <a:pt x="265" y="334"/>
                    <a:pt x="251" y="332"/>
                    <a:pt x="248" y="332"/>
                  </a:cubicBezTo>
                  <a:cubicBezTo>
                    <a:pt x="246" y="332"/>
                    <a:pt x="245" y="321"/>
                    <a:pt x="233" y="318"/>
                  </a:cubicBezTo>
                  <a:cubicBezTo>
                    <a:pt x="221" y="316"/>
                    <a:pt x="205" y="313"/>
                    <a:pt x="194" y="318"/>
                  </a:cubicBezTo>
                  <a:cubicBezTo>
                    <a:pt x="182" y="322"/>
                    <a:pt x="189" y="328"/>
                    <a:pt x="167" y="328"/>
                  </a:cubicBezTo>
                  <a:cubicBezTo>
                    <a:pt x="146" y="328"/>
                    <a:pt x="126" y="322"/>
                    <a:pt x="115" y="330"/>
                  </a:cubicBezTo>
                  <a:cubicBezTo>
                    <a:pt x="105" y="337"/>
                    <a:pt x="103" y="342"/>
                    <a:pt x="93" y="333"/>
                  </a:cubicBezTo>
                  <a:cubicBezTo>
                    <a:pt x="84" y="324"/>
                    <a:pt x="72" y="319"/>
                    <a:pt x="57" y="309"/>
                  </a:cubicBezTo>
                  <a:cubicBezTo>
                    <a:pt x="43" y="299"/>
                    <a:pt x="46" y="301"/>
                    <a:pt x="43" y="291"/>
                  </a:cubicBezTo>
                  <a:cubicBezTo>
                    <a:pt x="41" y="282"/>
                    <a:pt x="57" y="288"/>
                    <a:pt x="28" y="269"/>
                  </a:cubicBezTo>
                  <a:cubicBezTo>
                    <a:pt x="0" y="250"/>
                    <a:pt x="6" y="248"/>
                    <a:pt x="10" y="241"/>
                  </a:cubicBezTo>
                  <a:cubicBezTo>
                    <a:pt x="14" y="233"/>
                    <a:pt x="11" y="221"/>
                    <a:pt x="19" y="214"/>
                  </a:cubicBezTo>
                  <a:cubicBezTo>
                    <a:pt x="27" y="208"/>
                    <a:pt x="29" y="200"/>
                    <a:pt x="21" y="199"/>
                  </a:cubicBezTo>
                  <a:cubicBezTo>
                    <a:pt x="14" y="197"/>
                    <a:pt x="17" y="183"/>
                    <a:pt x="20" y="181"/>
                  </a:cubicBezTo>
                  <a:cubicBezTo>
                    <a:pt x="22" y="180"/>
                    <a:pt x="27" y="179"/>
                    <a:pt x="19" y="172"/>
                  </a:cubicBezTo>
                  <a:cubicBezTo>
                    <a:pt x="12" y="166"/>
                    <a:pt x="13" y="158"/>
                    <a:pt x="21" y="152"/>
                  </a:cubicBezTo>
                  <a:cubicBezTo>
                    <a:pt x="29" y="146"/>
                    <a:pt x="48" y="121"/>
                    <a:pt x="52" y="114"/>
                  </a:cubicBezTo>
                  <a:cubicBezTo>
                    <a:pt x="55" y="108"/>
                    <a:pt x="68" y="102"/>
                    <a:pt x="75" y="97"/>
                  </a:cubicBezTo>
                  <a:cubicBezTo>
                    <a:pt x="82" y="92"/>
                    <a:pt x="94" y="87"/>
                    <a:pt x="95" y="71"/>
                  </a:cubicBezTo>
                  <a:cubicBezTo>
                    <a:pt x="95" y="56"/>
                    <a:pt x="100" y="51"/>
                    <a:pt x="107" y="44"/>
                  </a:cubicBezTo>
                  <a:cubicBezTo>
                    <a:pt x="115" y="38"/>
                    <a:pt x="133" y="34"/>
                    <a:pt x="132" y="22"/>
                  </a:cubicBezTo>
                  <a:cubicBezTo>
                    <a:pt x="131" y="10"/>
                    <a:pt x="144" y="20"/>
                    <a:pt x="161" y="20"/>
                  </a:cubicBezTo>
                  <a:cubicBezTo>
                    <a:pt x="178" y="20"/>
                    <a:pt x="197" y="17"/>
                    <a:pt x="207" y="10"/>
                  </a:cubicBezTo>
                  <a:cubicBezTo>
                    <a:pt x="217" y="4"/>
                    <a:pt x="256" y="5"/>
                    <a:pt x="265" y="3"/>
                  </a:cubicBezTo>
                  <a:cubicBezTo>
                    <a:pt x="273" y="1"/>
                    <a:pt x="304" y="0"/>
                    <a:pt x="302" y="3"/>
                  </a:cubicBezTo>
                  <a:cubicBezTo>
                    <a:pt x="301" y="6"/>
                    <a:pt x="302" y="6"/>
                    <a:pt x="302" y="18"/>
                  </a:cubicBezTo>
                  <a:cubicBezTo>
                    <a:pt x="302" y="30"/>
                    <a:pt x="297" y="45"/>
                    <a:pt x="304" y="46"/>
                  </a:cubicBezTo>
                  <a:cubicBezTo>
                    <a:pt x="310" y="47"/>
                    <a:pt x="311" y="42"/>
                    <a:pt x="328" y="47"/>
                  </a:cubicBezTo>
                  <a:cubicBezTo>
                    <a:pt x="346" y="52"/>
                    <a:pt x="338" y="52"/>
                    <a:pt x="347" y="57"/>
                  </a:cubicBezTo>
                  <a:cubicBezTo>
                    <a:pt x="355" y="62"/>
                    <a:pt x="368" y="72"/>
                    <a:pt x="374" y="71"/>
                  </a:cubicBezTo>
                  <a:cubicBezTo>
                    <a:pt x="380" y="70"/>
                    <a:pt x="397" y="76"/>
                    <a:pt x="396" y="68"/>
                  </a:cubicBezTo>
                  <a:cubicBezTo>
                    <a:pt x="396" y="60"/>
                    <a:pt x="395" y="51"/>
                    <a:pt x="405" y="50"/>
                  </a:cubicBezTo>
                  <a:cubicBezTo>
                    <a:pt x="415" y="49"/>
                    <a:pt x="425" y="47"/>
                    <a:pt x="443" y="57"/>
                  </a:cubicBezTo>
                  <a:cubicBezTo>
                    <a:pt x="462" y="67"/>
                    <a:pt x="478" y="71"/>
                    <a:pt x="487" y="70"/>
                  </a:cubicBezTo>
                  <a:cubicBezTo>
                    <a:pt x="496" y="69"/>
                    <a:pt x="502" y="65"/>
                    <a:pt x="509" y="63"/>
                  </a:cubicBezTo>
                  <a:cubicBezTo>
                    <a:pt x="517" y="61"/>
                    <a:pt x="507" y="65"/>
                    <a:pt x="524" y="87"/>
                  </a:cubicBezTo>
                  <a:cubicBezTo>
                    <a:pt x="541" y="108"/>
                    <a:pt x="528" y="100"/>
                    <a:pt x="540" y="120"/>
                  </a:cubicBezTo>
                  <a:cubicBezTo>
                    <a:pt x="552" y="140"/>
                    <a:pt x="560" y="150"/>
                    <a:pt x="563" y="163"/>
                  </a:cubicBezTo>
                  <a:cubicBezTo>
                    <a:pt x="566" y="175"/>
                    <a:pt x="563" y="188"/>
                    <a:pt x="577" y="199"/>
                  </a:cubicBezTo>
                  <a:cubicBezTo>
                    <a:pt x="592" y="210"/>
                    <a:pt x="597" y="226"/>
                    <a:pt x="615" y="235"/>
                  </a:cubicBezTo>
                  <a:cubicBezTo>
                    <a:pt x="633" y="244"/>
                    <a:pt x="603" y="255"/>
                    <a:pt x="646" y="260"/>
                  </a:cubicBezTo>
                  <a:cubicBezTo>
                    <a:pt x="689" y="266"/>
                    <a:pt x="718" y="259"/>
                    <a:pt x="718" y="259"/>
                  </a:cubicBezTo>
                  <a:cubicBezTo>
                    <a:pt x="716" y="292"/>
                    <a:pt x="716" y="292"/>
                    <a:pt x="716" y="292"/>
                  </a:cubicBezTo>
                  <a:cubicBezTo>
                    <a:pt x="716" y="292"/>
                    <a:pt x="704" y="312"/>
                    <a:pt x="694" y="322"/>
                  </a:cubicBezTo>
                  <a:cubicBezTo>
                    <a:pt x="684" y="332"/>
                    <a:pt x="673" y="341"/>
                    <a:pt x="659" y="351"/>
                  </a:cubicBezTo>
                  <a:cubicBezTo>
                    <a:pt x="645" y="361"/>
                    <a:pt x="634" y="372"/>
                    <a:pt x="628" y="385"/>
                  </a:cubicBezTo>
                  <a:cubicBezTo>
                    <a:pt x="622" y="398"/>
                    <a:pt x="608" y="406"/>
                    <a:pt x="606" y="413"/>
                  </a:cubicBezTo>
                  <a:cubicBezTo>
                    <a:pt x="604" y="420"/>
                    <a:pt x="596" y="422"/>
                    <a:pt x="596" y="430"/>
                  </a:cubicBezTo>
                  <a:cubicBezTo>
                    <a:pt x="597" y="438"/>
                    <a:pt x="601" y="451"/>
                    <a:pt x="605" y="454"/>
                  </a:cubicBezTo>
                  <a:cubicBezTo>
                    <a:pt x="610" y="457"/>
                    <a:pt x="628" y="474"/>
                    <a:pt x="622" y="474"/>
                  </a:cubicBezTo>
                  <a:cubicBezTo>
                    <a:pt x="617" y="474"/>
                    <a:pt x="625" y="501"/>
                    <a:pt x="625" y="501"/>
                  </a:cubicBezTo>
                  <a:cubicBezTo>
                    <a:pt x="625" y="501"/>
                    <a:pt x="633" y="525"/>
                    <a:pt x="625" y="527"/>
                  </a:cubicBezTo>
                  <a:cubicBezTo>
                    <a:pt x="617" y="529"/>
                    <a:pt x="607" y="537"/>
                    <a:pt x="596" y="539"/>
                  </a:cubicBezTo>
                  <a:cubicBezTo>
                    <a:pt x="585" y="541"/>
                    <a:pt x="565" y="555"/>
                    <a:pt x="565" y="561"/>
                  </a:cubicBezTo>
                  <a:cubicBezTo>
                    <a:pt x="565" y="568"/>
                    <a:pt x="566" y="583"/>
                    <a:pt x="566" y="583"/>
                  </a:cubicBezTo>
                  <a:cubicBezTo>
                    <a:pt x="566" y="583"/>
                    <a:pt x="569" y="580"/>
                    <a:pt x="569" y="587"/>
                  </a:cubicBezTo>
                  <a:cubicBezTo>
                    <a:pt x="569" y="593"/>
                    <a:pt x="571" y="602"/>
                    <a:pt x="568" y="608"/>
                  </a:cubicBezTo>
                  <a:cubicBezTo>
                    <a:pt x="565" y="614"/>
                    <a:pt x="558" y="621"/>
                    <a:pt x="550" y="623"/>
                  </a:cubicBezTo>
                  <a:cubicBezTo>
                    <a:pt x="543" y="625"/>
                    <a:pt x="528" y="635"/>
                    <a:pt x="530" y="639"/>
                  </a:cubicBezTo>
                  <a:cubicBezTo>
                    <a:pt x="533" y="643"/>
                    <a:pt x="551" y="644"/>
                    <a:pt x="541" y="650"/>
                  </a:cubicBezTo>
                  <a:cubicBezTo>
                    <a:pt x="531" y="656"/>
                    <a:pt x="523" y="671"/>
                    <a:pt x="519" y="680"/>
                  </a:cubicBezTo>
                  <a:cubicBezTo>
                    <a:pt x="514" y="689"/>
                    <a:pt x="517" y="686"/>
                    <a:pt x="500" y="698"/>
                  </a:cubicBezTo>
                  <a:cubicBezTo>
                    <a:pt x="483" y="710"/>
                    <a:pt x="497" y="711"/>
                    <a:pt x="470" y="713"/>
                  </a:cubicBezTo>
                  <a:cubicBezTo>
                    <a:pt x="442" y="716"/>
                    <a:pt x="423" y="720"/>
                    <a:pt x="419" y="721"/>
                  </a:cubicBezTo>
                  <a:cubicBezTo>
                    <a:pt x="415" y="723"/>
                    <a:pt x="401" y="724"/>
                    <a:pt x="401" y="7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43" name="Freeform 140"/>
            <p:cNvSpPr/>
            <p:nvPr/>
          </p:nvSpPr>
          <p:spPr bwMode="auto">
            <a:xfrm>
              <a:off x="6515100" y="4186238"/>
              <a:ext cx="212725" cy="382588"/>
            </a:xfrm>
            <a:custGeom>
              <a:avLst/>
              <a:gdLst>
                <a:gd name="T0" fmla="*/ 63 w 80"/>
                <a:gd name="T1" fmla="*/ 2 h 143"/>
                <a:gd name="T2" fmla="*/ 62 w 80"/>
                <a:gd name="T3" fmla="*/ 13 h 143"/>
                <a:gd name="T4" fmla="*/ 52 w 80"/>
                <a:gd name="T5" fmla="*/ 22 h 143"/>
                <a:gd name="T6" fmla="*/ 35 w 80"/>
                <a:gd name="T7" fmla="*/ 38 h 143"/>
                <a:gd name="T8" fmla="*/ 13 w 80"/>
                <a:gd name="T9" fmla="*/ 55 h 143"/>
                <a:gd name="T10" fmla="*/ 9 w 80"/>
                <a:gd name="T11" fmla="*/ 75 h 143"/>
                <a:gd name="T12" fmla="*/ 9 w 80"/>
                <a:gd name="T13" fmla="*/ 97 h 143"/>
                <a:gd name="T14" fmla="*/ 12 w 80"/>
                <a:gd name="T15" fmla="*/ 119 h 143"/>
                <a:gd name="T16" fmla="*/ 25 w 80"/>
                <a:gd name="T17" fmla="*/ 143 h 143"/>
                <a:gd name="T18" fmla="*/ 56 w 80"/>
                <a:gd name="T19" fmla="*/ 118 h 143"/>
                <a:gd name="T20" fmla="*/ 64 w 80"/>
                <a:gd name="T21" fmla="*/ 63 h 143"/>
                <a:gd name="T22" fmla="*/ 78 w 80"/>
                <a:gd name="T23" fmla="*/ 35 h 143"/>
                <a:gd name="T24" fmla="*/ 63 w 80"/>
                <a:gd name="T25" fmla="*/ 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143">
                  <a:moveTo>
                    <a:pt x="63" y="2"/>
                  </a:moveTo>
                  <a:cubicBezTo>
                    <a:pt x="64" y="0"/>
                    <a:pt x="64" y="11"/>
                    <a:pt x="62" y="13"/>
                  </a:cubicBezTo>
                  <a:cubicBezTo>
                    <a:pt x="59" y="16"/>
                    <a:pt x="58" y="17"/>
                    <a:pt x="52" y="22"/>
                  </a:cubicBezTo>
                  <a:cubicBezTo>
                    <a:pt x="46" y="27"/>
                    <a:pt x="49" y="34"/>
                    <a:pt x="35" y="38"/>
                  </a:cubicBezTo>
                  <a:cubicBezTo>
                    <a:pt x="21" y="42"/>
                    <a:pt x="17" y="47"/>
                    <a:pt x="13" y="55"/>
                  </a:cubicBezTo>
                  <a:cubicBezTo>
                    <a:pt x="10" y="63"/>
                    <a:pt x="9" y="65"/>
                    <a:pt x="9" y="75"/>
                  </a:cubicBezTo>
                  <a:cubicBezTo>
                    <a:pt x="10" y="84"/>
                    <a:pt x="18" y="85"/>
                    <a:pt x="9" y="97"/>
                  </a:cubicBezTo>
                  <a:cubicBezTo>
                    <a:pt x="0" y="109"/>
                    <a:pt x="11" y="114"/>
                    <a:pt x="12" y="119"/>
                  </a:cubicBezTo>
                  <a:cubicBezTo>
                    <a:pt x="13" y="125"/>
                    <a:pt x="13" y="142"/>
                    <a:pt x="25" y="143"/>
                  </a:cubicBezTo>
                  <a:cubicBezTo>
                    <a:pt x="37" y="143"/>
                    <a:pt x="56" y="131"/>
                    <a:pt x="56" y="118"/>
                  </a:cubicBezTo>
                  <a:cubicBezTo>
                    <a:pt x="56" y="105"/>
                    <a:pt x="60" y="74"/>
                    <a:pt x="64" y="63"/>
                  </a:cubicBezTo>
                  <a:cubicBezTo>
                    <a:pt x="69" y="52"/>
                    <a:pt x="80" y="49"/>
                    <a:pt x="78" y="35"/>
                  </a:cubicBezTo>
                  <a:cubicBezTo>
                    <a:pt x="76" y="21"/>
                    <a:pt x="63" y="4"/>
                    <a:pt x="6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44" name="Freeform 141"/>
            <p:cNvSpPr/>
            <p:nvPr/>
          </p:nvSpPr>
          <p:spPr bwMode="auto">
            <a:xfrm>
              <a:off x="5048250" y="1098551"/>
              <a:ext cx="4883150" cy="2771775"/>
            </a:xfrm>
            <a:custGeom>
              <a:avLst/>
              <a:gdLst>
                <a:gd name="T0" fmla="*/ 430 w 1828"/>
                <a:gd name="T1" fmla="*/ 679 h 1038"/>
                <a:gd name="T2" fmla="*/ 320 w 1828"/>
                <a:gd name="T3" fmla="*/ 638 h 1038"/>
                <a:gd name="T4" fmla="*/ 221 w 1828"/>
                <a:gd name="T5" fmla="*/ 574 h 1038"/>
                <a:gd name="T6" fmla="*/ 240 w 1828"/>
                <a:gd name="T7" fmla="*/ 677 h 1038"/>
                <a:gd name="T8" fmla="*/ 169 w 1828"/>
                <a:gd name="T9" fmla="*/ 589 h 1038"/>
                <a:gd name="T10" fmla="*/ 44 w 1828"/>
                <a:gd name="T11" fmla="*/ 683 h 1038"/>
                <a:gd name="T12" fmla="*/ 74 w 1828"/>
                <a:gd name="T13" fmla="*/ 548 h 1038"/>
                <a:gd name="T14" fmla="*/ 108 w 1828"/>
                <a:gd name="T15" fmla="*/ 497 h 1038"/>
                <a:gd name="T16" fmla="*/ 181 w 1828"/>
                <a:gd name="T17" fmla="*/ 386 h 1038"/>
                <a:gd name="T18" fmla="*/ 197 w 1828"/>
                <a:gd name="T19" fmla="*/ 437 h 1038"/>
                <a:gd name="T20" fmla="*/ 319 w 1828"/>
                <a:gd name="T21" fmla="*/ 385 h 1038"/>
                <a:gd name="T22" fmla="*/ 365 w 1828"/>
                <a:gd name="T23" fmla="*/ 342 h 1038"/>
                <a:gd name="T24" fmla="*/ 298 w 1828"/>
                <a:gd name="T25" fmla="*/ 288 h 1038"/>
                <a:gd name="T26" fmla="*/ 269 w 1828"/>
                <a:gd name="T27" fmla="*/ 321 h 1038"/>
                <a:gd name="T28" fmla="*/ 191 w 1828"/>
                <a:gd name="T29" fmla="*/ 357 h 1038"/>
                <a:gd name="T30" fmla="*/ 147 w 1828"/>
                <a:gd name="T31" fmla="*/ 330 h 1038"/>
                <a:gd name="T32" fmla="*/ 240 w 1828"/>
                <a:gd name="T33" fmla="*/ 182 h 1038"/>
                <a:gd name="T34" fmla="*/ 300 w 1828"/>
                <a:gd name="T35" fmla="*/ 137 h 1038"/>
                <a:gd name="T36" fmla="*/ 466 w 1828"/>
                <a:gd name="T37" fmla="*/ 199 h 1038"/>
                <a:gd name="T38" fmla="*/ 414 w 1828"/>
                <a:gd name="T39" fmla="*/ 229 h 1038"/>
                <a:gd name="T40" fmla="*/ 462 w 1828"/>
                <a:gd name="T41" fmla="*/ 229 h 1038"/>
                <a:gd name="T42" fmla="*/ 517 w 1828"/>
                <a:gd name="T43" fmla="*/ 193 h 1038"/>
                <a:gd name="T44" fmla="*/ 622 w 1828"/>
                <a:gd name="T45" fmla="*/ 165 h 1038"/>
                <a:gd name="T46" fmla="*/ 714 w 1828"/>
                <a:gd name="T47" fmla="*/ 163 h 1038"/>
                <a:gd name="T48" fmla="*/ 736 w 1828"/>
                <a:gd name="T49" fmla="*/ 94 h 1038"/>
                <a:gd name="T50" fmla="*/ 755 w 1828"/>
                <a:gd name="T51" fmla="*/ 184 h 1038"/>
                <a:gd name="T52" fmla="*/ 763 w 1828"/>
                <a:gd name="T53" fmla="*/ 137 h 1038"/>
                <a:gd name="T54" fmla="*/ 781 w 1828"/>
                <a:gd name="T55" fmla="*/ 123 h 1038"/>
                <a:gd name="T56" fmla="*/ 830 w 1828"/>
                <a:gd name="T57" fmla="*/ 105 h 1038"/>
                <a:gd name="T58" fmla="*/ 935 w 1828"/>
                <a:gd name="T59" fmla="*/ 30 h 1038"/>
                <a:gd name="T60" fmla="*/ 1062 w 1828"/>
                <a:gd name="T61" fmla="*/ 20 h 1038"/>
                <a:gd name="T62" fmla="*/ 1098 w 1828"/>
                <a:gd name="T63" fmla="*/ 77 h 1038"/>
                <a:gd name="T64" fmla="*/ 1243 w 1828"/>
                <a:gd name="T65" fmla="*/ 88 h 1038"/>
                <a:gd name="T66" fmla="*/ 1344 w 1828"/>
                <a:gd name="T67" fmla="*/ 115 h 1038"/>
                <a:gd name="T68" fmla="*/ 1466 w 1828"/>
                <a:gd name="T69" fmla="*/ 128 h 1038"/>
                <a:gd name="T70" fmla="*/ 1636 w 1828"/>
                <a:gd name="T71" fmla="*/ 158 h 1038"/>
                <a:gd name="T72" fmla="*/ 1812 w 1828"/>
                <a:gd name="T73" fmla="*/ 229 h 1038"/>
                <a:gd name="T74" fmla="*/ 1741 w 1828"/>
                <a:gd name="T75" fmla="*/ 215 h 1038"/>
                <a:gd name="T76" fmla="*/ 1753 w 1828"/>
                <a:gd name="T77" fmla="*/ 285 h 1038"/>
                <a:gd name="T78" fmla="*/ 1622 w 1828"/>
                <a:gd name="T79" fmla="*/ 344 h 1038"/>
                <a:gd name="T80" fmla="*/ 1628 w 1828"/>
                <a:gd name="T81" fmla="*/ 427 h 1038"/>
                <a:gd name="T82" fmla="*/ 1566 w 1828"/>
                <a:gd name="T83" fmla="*/ 392 h 1038"/>
                <a:gd name="T84" fmla="*/ 1604 w 1828"/>
                <a:gd name="T85" fmla="*/ 303 h 1038"/>
                <a:gd name="T86" fmla="*/ 1546 w 1828"/>
                <a:gd name="T87" fmla="*/ 344 h 1038"/>
                <a:gd name="T88" fmla="*/ 1424 w 1828"/>
                <a:gd name="T89" fmla="*/ 367 h 1038"/>
                <a:gd name="T90" fmla="*/ 1448 w 1828"/>
                <a:gd name="T91" fmla="*/ 480 h 1038"/>
                <a:gd name="T92" fmla="*/ 1371 w 1828"/>
                <a:gd name="T93" fmla="*/ 624 h 1038"/>
                <a:gd name="T94" fmla="*/ 1334 w 1828"/>
                <a:gd name="T95" fmla="*/ 660 h 1038"/>
                <a:gd name="T96" fmla="*/ 1300 w 1828"/>
                <a:gd name="T97" fmla="*/ 661 h 1038"/>
                <a:gd name="T98" fmla="*/ 1280 w 1828"/>
                <a:gd name="T99" fmla="*/ 830 h 1038"/>
                <a:gd name="T100" fmla="*/ 1192 w 1828"/>
                <a:gd name="T101" fmla="*/ 965 h 1038"/>
                <a:gd name="T102" fmla="*/ 1177 w 1828"/>
                <a:gd name="T103" fmla="*/ 1027 h 1038"/>
                <a:gd name="T104" fmla="*/ 1044 w 1828"/>
                <a:gd name="T105" fmla="*/ 849 h 1038"/>
                <a:gd name="T106" fmla="*/ 902 w 1828"/>
                <a:gd name="T107" fmla="*/ 969 h 1038"/>
                <a:gd name="T108" fmla="*/ 782 w 1828"/>
                <a:gd name="T109" fmla="*/ 820 h 1038"/>
                <a:gd name="T110" fmla="*/ 608 w 1828"/>
                <a:gd name="T111" fmla="*/ 774 h 1038"/>
                <a:gd name="T112" fmla="*/ 661 w 1828"/>
                <a:gd name="T113" fmla="*/ 797 h 1038"/>
                <a:gd name="T114" fmla="*/ 633 w 1828"/>
                <a:gd name="T115" fmla="*/ 887 h 1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28" h="1038">
                  <a:moveTo>
                    <a:pt x="541" y="926"/>
                  </a:moveTo>
                  <a:cubicBezTo>
                    <a:pt x="521" y="908"/>
                    <a:pt x="526" y="906"/>
                    <a:pt x="517" y="886"/>
                  </a:cubicBezTo>
                  <a:cubicBezTo>
                    <a:pt x="509" y="866"/>
                    <a:pt x="505" y="870"/>
                    <a:pt x="499" y="853"/>
                  </a:cubicBezTo>
                  <a:cubicBezTo>
                    <a:pt x="493" y="837"/>
                    <a:pt x="481" y="821"/>
                    <a:pt x="472" y="810"/>
                  </a:cubicBezTo>
                  <a:cubicBezTo>
                    <a:pt x="462" y="799"/>
                    <a:pt x="452" y="786"/>
                    <a:pt x="452" y="786"/>
                  </a:cubicBezTo>
                  <a:cubicBezTo>
                    <a:pt x="433" y="766"/>
                    <a:pt x="433" y="766"/>
                    <a:pt x="433" y="766"/>
                  </a:cubicBezTo>
                  <a:cubicBezTo>
                    <a:pt x="433" y="766"/>
                    <a:pt x="423" y="765"/>
                    <a:pt x="423" y="755"/>
                  </a:cubicBezTo>
                  <a:cubicBezTo>
                    <a:pt x="423" y="745"/>
                    <a:pt x="426" y="730"/>
                    <a:pt x="426" y="730"/>
                  </a:cubicBezTo>
                  <a:cubicBezTo>
                    <a:pt x="426" y="730"/>
                    <a:pt x="440" y="714"/>
                    <a:pt x="446" y="708"/>
                  </a:cubicBezTo>
                  <a:cubicBezTo>
                    <a:pt x="452" y="702"/>
                    <a:pt x="456" y="693"/>
                    <a:pt x="451" y="688"/>
                  </a:cubicBezTo>
                  <a:cubicBezTo>
                    <a:pt x="446" y="683"/>
                    <a:pt x="442" y="679"/>
                    <a:pt x="442" y="679"/>
                  </a:cubicBezTo>
                  <a:cubicBezTo>
                    <a:pt x="442" y="679"/>
                    <a:pt x="435" y="679"/>
                    <a:pt x="430" y="679"/>
                  </a:cubicBezTo>
                  <a:cubicBezTo>
                    <a:pt x="425" y="679"/>
                    <a:pt x="404" y="680"/>
                    <a:pt x="404" y="680"/>
                  </a:cubicBezTo>
                  <a:cubicBezTo>
                    <a:pt x="404" y="680"/>
                    <a:pt x="395" y="672"/>
                    <a:pt x="392" y="672"/>
                  </a:cubicBezTo>
                  <a:cubicBezTo>
                    <a:pt x="388" y="672"/>
                    <a:pt x="387" y="677"/>
                    <a:pt x="382" y="677"/>
                  </a:cubicBezTo>
                  <a:cubicBezTo>
                    <a:pt x="377" y="677"/>
                    <a:pt x="378" y="676"/>
                    <a:pt x="372" y="676"/>
                  </a:cubicBezTo>
                  <a:cubicBezTo>
                    <a:pt x="366" y="676"/>
                    <a:pt x="366" y="678"/>
                    <a:pt x="362" y="675"/>
                  </a:cubicBezTo>
                  <a:cubicBezTo>
                    <a:pt x="359" y="672"/>
                    <a:pt x="349" y="662"/>
                    <a:pt x="349" y="662"/>
                  </a:cubicBezTo>
                  <a:cubicBezTo>
                    <a:pt x="350" y="651"/>
                    <a:pt x="350" y="651"/>
                    <a:pt x="350" y="651"/>
                  </a:cubicBezTo>
                  <a:cubicBezTo>
                    <a:pt x="350" y="651"/>
                    <a:pt x="348" y="644"/>
                    <a:pt x="351" y="641"/>
                  </a:cubicBezTo>
                  <a:cubicBezTo>
                    <a:pt x="353" y="638"/>
                    <a:pt x="354" y="634"/>
                    <a:pt x="354" y="634"/>
                  </a:cubicBezTo>
                  <a:cubicBezTo>
                    <a:pt x="350" y="629"/>
                    <a:pt x="349" y="625"/>
                    <a:pt x="344" y="628"/>
                  </a:cubicBezTo>
                  <a:cubicBezTo>
                    <a:pt x="339" y="631"/>
                    <a:pt x="339" y="632"/>
                    <a:pt x="334" y="632"/>
                  </a:cubicBezTo>
                  <a:cubicBezTo>
                    <a:pt x="330" y="632"/>
                    <a:pt x="316" y="632"/>
                    <a:pt x="320" y="638"/>
                  </a:cubicBezTo>
                  <a:cubicBezTo>
                    <a:pt x="324" y="644"/>
                    <a:pt x="329" y="651"/>
                    <a:pt x="329" y="651"/>
                  </a:cubicBezTo>
                  <a:cubicBezTo>
                    <a:pt x="329" y="651"/>
                    <a:pt x="341" y="658"/>
                    <a:pt x="332" y="665"/>
                  </a:cubicBezTo>
                  <a:cubicBezTo>
                    <a:pt x="323" y="671"/>
                    <a:pt x="326" y="669"/>
                    <a:pt x="323" y="675"/>
                  </a:cubicBezTo>
                  <a:cubicBezTo>
                    <a:pt x="321" y="682"/>
                    <a:pt x="311" y="677"/>
                    <a:pt x="307" y="675"/>
                  </a:cubicBezTo>
                  <a:cubicBezTo>
                    <a:pt x="304" y="674"/>
                    <a:pt x="302" y="665"/>
                    <a:pt x="301" y="661"/>
                  </a:cubicBezTo>
                  <a:cubicBezTo>
                    <a:pt x="300" y="658"/>
                    <a:pt x="295" y="661"/>
                    <a:pt x="289" y="657"/>
                  </a:cubicBezTo>
                  <a:cubicBezTo>
                    <a:pt x="283" y="652"/>
                    <a:pt x="278" y="646"/>
                    <a:pt x="284" y="643"/>
                  </a:cubicBezTo>
                  <a:cubicBezTo>
                    <a:pt x="291" y="641"/>
                    <a:pt x="296" y="637"/>
                    <a:pt x="285" y="629"/>
                  </a:cubicBezTo>
                  <a:cubicBezTo>
                    <a:pt x="274" y="621"/>
                    <a:pt x="277" y="613"/>
                    <a:pt x="278" y="610"/>
                  </a:cubicBezTo>
                  <a:cubicBezTo>
                    <a:pt x="280" y="606"/>
                    <a:pt x="283" y="610"/>
                    <a:pt x="266" y="603"/>
                  </a:cubicBezTo>
                  <a:cubicBezTo>
                    <a:pt x="250" y="596"/>
                    <a:pt x="255" y="596"/>
                    <a:pt x="248" y="589"/>
                  </a:cubicBezTo>
                  <a:cubicBezTo>
                    <a:pt x="240" y="581"/>
                    <a:pt x="225" y="574"/>
                    <a:pt x="221" y="574"/>
                  </a:cubicBezTo>
                  <a:cubicBezTo>
                    <a:pt x="217" y="574"/>
                    <a:pt x="214" y="577"/>
                    <a:pt x="218" y="585"/>
                  </a:cubicBezTo>
                  <a:cubicBezTo>
                    <a:pt x="221" y="592"/>
                    <a:pt x="217" y="592"/>
                    <a:pt x="236" y="606"/>
                  </a:cubicBezTo>
                  <a:cubicBezTo>
                    <a:pt x="255" y="619"/>
                    <a:pt x="256" y="612"/>
                    <a:pt x="257" y="616"/>
                  </a:cubicBezTo>
                  <a:cubicBezTo>
                    <a:pt x="259" y="619"/>
                    <a:pt x="268" y="622"/>
                    <a:pt x="273" y="628"/>
                  </a:cubicBezTo>
                  <a:cubicBezTo>
                    <a:pt x="277" y="635"/>
                    <a:pt x="277" y="639"/>
                    <a:pt x="277" y="639"/>
                  </a:cubicBezTo>
                  <a:cubicBezTo>
                    <a:pt x="277" y="639"/>
                    <a:pt x="268" y="639"/>
                    <a:pt x="266" y="639"/>
                  </a:cubicBezTo>
                  <a:cubicBezTo>
                    <a:pt x="264" y="638"/>
                    <a:pt x="262" y="643"/>
                    <a:pt x="262" y="643"/>
                  </a:cubicBezTo>
                  <a:cubicBezTo>
                    <a:pt x="262" y="643"/>
                    <a:pt x="267" y="649"/>
                    <a:pt x="263" y="651"/>
                  </a:cubicBezTo>
                  <a:cubicBezTo>
                    <a:pt x="258" y="653"/>
                    <a:pt x="257" y="660"/>
                    <a:pt x="252" y="660"/>
                  </a:cubicBezTo>
                  <a:cubicBezTo>
                    <a:pt x="247" y="660"/>
                    <a:pt x="253" y="664"/>
                    <a:pt x="247" y="667"/>
                  </a:cubicBezTo>
                  <a:cubicBezTo>
                    <a:pt x="240" y="670"/>
                    <a:pt x="245" y="671"/>
                    <a:pt x="243" y="673"/>
                  </a:cubicBezTo>
                  <a:cubicBezTo>
                    <a:pt x="242" y="675"/>
                    <a:pt x="242" y="678"/>
                    <a:pt x="240" y="677"/>
                  </a:cubicBezTo>
                  <a:cubicBezTo>
                    <a:pt x="238" y="677"/>
                    <a:pt x="237" y="679"/>
                    <a:pt x="225" y="671"/>
                  </a:cubicBezTo>
                  <a:cubicBezTo>
                    <a:pt x="213" y="662"/>
                    <a:pt x="213" y="662"/>
                    <a:pt x="213" y="662"/>
                  </a:cubicBezTo>
                  <a:cubicBezTo>
                    <a:pt x="213" y="662"/>
                    <a:pt x="207" y="654"/>
                    <a:pt x="219" y="657"/>
                  </a:cubicBezTo>
                  <a:cubicBezTo>
                    <a:pt x="231" y="661"/>
                    <a:pt x="236" y="663"/>
                    <a:pt x="240" y="660"/>
                  </a:cubicBezTo>
                  <a:cubicBezTo>
                    <a:pt x="244" y="657"/>
                    <a:pt x="244" y="657"/>
                    <a:pt x="244" y="653"/>
                  </a:cubicBezTo>
                  <a:cubicBezTo>
                    <a:pt x="244" y="650"/>
                    <a:pt x="246" y="650"/>
                    <a:pt x="243" y="646"/>
                  </a:cubicBezTo>
                  <a:cubicBezTo>
                    <a:pt x="240" y="641"/>
                    <a:pt x="251" y="636"/>
                    <a:pt x="241" y="632"/>
                  </a:cubicBezTo>
                  <a:cubicBezTo>
                    <a:pt x="232" y="628"/>
                    <a:pt x="228" y="627"/>
                    <a:pt x="223" y="622"/>
                  </a:cubicBezTo>
                  <a:cubicBezTo>
                    <a:pt x="218" y="617"/>
                    <a:pt x="223" y="621"/>
                    <a:pt x="211" y="611"/>
                  </a:cubicBezTo>
                  <a:cubicBezTo>
                    <a:pt x="198" y="601"/>
                    <a:pt x="198" y="602"/>
                    <a:pt x="195" y="598"/>
                  </a:cubicBezTo>
                  <a:cubicBezTo>
                    <a:pt x="192" y="594"/>
                    <a:pt x="188" y="581"/>
                    <a:pt x="186" y="581"/>
                  </a:cubicBezTo>
                  <a:cubicBezTo>
                    <a:pt x="185" y="581"/>
                    <a:pt x="178" y="585"/>
                    <a:pt x="169" y="589"/>
                  </a:cubicBezTo>
                  <a:cubicBezTo>
                    <a:pt x="160" y="593"/>
                    <a:pt x="165" y="600"/>
                    <a:pt x="158" y="599"/>
                  </a:cubicBezTo>
                  <a:cubicBezTo>
                    <a:pt x="150" y="597"/>
                    <a:pt x="153" y="598"/>
                    <a:pt x="145" y="597"/>
                  </a:cubicBezTo>
                  <a:cubicBezTo>
                    <a:pt x="138" y="596"/>
                    <a:pt x="131" y="596"/>
                    <a:pt x="130" y="597"/>
                  </a:cubicBezTo>
                  <a:cubicBezTo>
                    <a:pt x="128" y="598"/>
                    <a:pt x="128" y="606"/>
                    <a:pt x="128" y="606"/>
                  </a:cubicBezTo>
                  <a:cubicBezTo>
                    <a:pt x="128" y="606"/>
                    <a:pt x="128" y="606"/>
                    <a:pt x="123" y="613"/>
                  </a:cubicBezTo>
                  <a:cubicBezTo>
                    <a:pt x="117" y="619"/>
                    <a:pt x="112" y="617"/>
                    <a:pt x="108" y="622"/>
                  </a:cubicBezTo>
                  <a:cubicBezTo>
                    <a:pt x="103" y="628"/>
                    <a:pt x="96" y="630"/>
                    <a:pt x="96" y="637"/>
                  </a:cubicBezTo>
                  <a:cubicBezTo>
                    <a:pt x="96" y="644"/>
                    <a:pt x="98" y="641"/>
                    <a:pt x="90" y="655"/>
                  </a:cubicBezTo>
                  <a:cubicBezTo>
                    <a:pt x="82" y="670"/>
                    <a:pt x="85" y="675"/>
                    <a:pt x="79" y="675"/>
                  </a:cubicBezTo>
                  <a:cubicBezTo>
                    <a:pt x="73" y="676"/>
                    <a:pt x="68" y="677"/>
                    <a:pt x="65" y="678"/>
                  </a:cubicBezTo>
                  <a:cubicBezTo>
                    <a:pt x="61" y="679"/>
                    <a:pt x="52" y="680"/>
                    <a:pt x="52" y="680"/>
                  </a:cubicBezTo>
                  <a:cubicBezTo>
                    <a:pt x="52" y="680"/>
                    <a:pt x="47" y="687"/>
                    <a:pt x="44" y="683"/>
                  </a:cubicBezTo>
                  <a:cubicBezTo>
                    <a:pt x="41" y="679"/>
                    <a:pt x="42" y="671"/>
                    <a:pt x="40" y="675"/>
                  </a:cubicBezTo>
                  <a:cubicBezTo>
                    <a:pt x="37" y="678"/>
                    <a:pt x="41" y="695"/>
                    <a:pt x="39" y="695"/>
                  </a:cubicBezTo>
                  <a:cubicBezTo>
                    <a:pt x="37" y="695"/>
                    <a:pt x="33" y="695"/>
                    <a:pt x="31" y="694"/>
                  </a:cubicBezTo>
                  <a:cubicBezTo>
                    <a:pt x="30" y="694"/>
                    <a:pt x="30" y="679"/>
                    <a:pt x="27" y="680"/>
                  </a:cubicBezTo>
                  <a:cubicBezTo>
                    <a:pt x="25" y="681"/>
                    <a:pt x="24" y="680"/>
                    <a:pt x="14" y="676"/>
                  </a:cubicBezTo>
                  <a:cubicBezTo>
                    <a:pt x="5" y="672"/>
                    <a:pt x="5" y="671"/>
                    <a:pt x="3" y="670"/>
                  </a:cubicBezTo>
                  <a:cubicBezTo>
                    <a:pt x="0" y="669"/>
                    <a:pt x="10" y="638"/>
                    <a:pt x="7" y="618"/>
                  </a:cubicBezTo>
                  <a:cubicBezTo>
                    <a:pt x="4" y="599"/>
                    <a:pt x="5" y="601"/>
                    <a:pt x="10" y="595"/>
                  </a:cubicBezTo>
                  <a:cubicBezTo>
                    <a:pt x="14" y="588"/>
                    <a:pt x="18" y="589"/>
                    <a:pt x="46" y="593"/>
                  </a:cubicBezTo>
                  <a:cubicBezTo>
                    <a:pt x="73" y="598"/>
                    <a:pt x="82" y="590"/>
                    <a:pt x="81" y="585"/>
                  </a:cubicBezTo>
                  <a:cubicBezTo>
                    <a:pt x="80" y="581"/>
                    <a:pt x="83" y="555"/>
                    <a:pt x="83" y="555"/>
                  </a:cubicBezTo>
                  <a:cubicBezTo>
                    <a:pt x="83" y="555"/>
                    <a:pt x="75" y="551"/>
                    <a:pt x="74" y="548"/>
                  </a:cubicBezTo>
                  <a:cubicBezTo>
                    <a:pt x="73" y="545"/>
                    <a:pt x="74" y="541"/>
                    <a:pt x="70" y="541"/>
                  </a:cubicBezTo>
                  <a:cubicBezTo>
                    <a:pt x="67" y="541"/>
                    <a:pt x="57" y="538"/>
                    <a:pt x="55" y="535"/>
                  </a:cubicBezTo>
                  <a:cubicBezTo>
                    <a:pt x="54" y="533"/>
                    <a:pt x="51" y="524"/>
                    <a:pt x="51" y="524"/>
                  </a:cubicBezTo>
                  <a:cubicBezTo>
                    <a:pt x="51" y="524"/>
                    <a:pt x="56" y="524"/>
                    <a:pt x="56" y="523"/>
                  </a:cubicBezTo>
                  <a:cubicBezTo>
                    <a:pt x="57" y="521"/>
                    <a:pt x="58" y="523"/>
                    <a:pt x="65" y="522"/>
                  </a:cubicBezTo>
                  <a:cubicBezTo>
                    <a:pt x="71" y="520"/>
                    <a:pt x="80" y="521"/>
                    <a:pt x="80" y="521"/>
                  </a:cubicBezTo>
                  <a:cubicBezTo>
                    <a:pt x="76" y="513"/>
                    <a:pt x="76" y="513"/>
                    <a:pt x="76" y="513"/>
                  </a:cubicBezTo>
                  <a:cubicBezTo>
                    <a:pt x="76" y="513"/>
                    <a:pt x="74" y="505"/>
                    <a:pt x="81" y="507"/>
                  </a:cubicBezTo>
                  <a:cubicBezTo>
                    <a:pt x="88" y="508"/>
                    <a:pt x="97" y="514"/>
                    <a:pt x="98" y="513"/>
                  </a:cubicBezTo>
                  <a:cubicBezTo>
                    <a:pt x="98" y="512"/>
                    <a:pt x="98" y="505"/>
                    <a:pt x="99" y="504"/>
                  </a:cubicBezTo>
                  <a:cubicBezTo>
                    <a:pt x="100" y="502"/>
                    <a:pt x="103" y="498"/>
                    <a:pt x="103" y="498"/>
                  </a:cubicBezTo>
                  <a:cubicBezTo>
                    <a:pt x="103" y="498"/>
                    <a:pt x="104" y="496"/>
                    <a:pt x="108" y="497"/>
                  </a:cubicBezTo>
                  <a:cubicBezTo>
                    <a:pt x="113" y="498"/>
                    <a:pt x="114" y="489"/>
                    <a:pt x="114" y="489"/>
                  </a:cubicBezTo>
                  <a:cubicBezTo>
                    <a:pt x="114" y="489"/>
                    <a:pt x="121" y="482"/>
                    <a:pt x="125" y="483"/>
                  </a:cubicBezTo>
                  <a:cubicBezTo>
                    <a:pt x="129" y="484"/>
                    <a:pt x="137" y="480"/>
                    <a:pt x="136" y="476"/>
                  </a:cubicBezTo>
                  <a:cubicBezTo>
                    <a:pt x="135" y="472"/>
                    <a:pt x="145" y="458"/>
                    <a:pt x="145" y="458"/>
                  </a:cubicBezTo>
                  <a:cubicBezTo>
                    <a:pt x="145" y="458"/>
                    <a:pt x="145" y="453"/>
                    <a:pt x="148" y="452"/>
                  </a:cubicBezTo>
                  <a:cubicBezTo>
                    <a:pt x="151" y="452"/>
                    <a:pt x="158" y="454"/>
                    <a:pt x="159" y="451"/>
                  </a:cubicBezTo>
                  <a:cubicBezTo>
                    <a:pt x="161" y="449"/>
                    <a:pt x="163" y="440"/>
                    <a:pt x="163" y="443"/>
                  </a:cubicBezTo>
                  <a:cubicBezTo>
                    <a:pt x="164" y="446"/>
                    <a:pt x="176" y="443"/>
                    <a:pt x="176" y="443"/>
                  </a:cubicBezTo>
                  <a:cubicBezTo>
                    <a:pt x="176" y="443"/>
                    <a:pt x="176" y="433"/>
                    <a:pt x="176" y="432"/>
                  </a:cubicBezTo>
                  <a:cubicBezTo>
                    <a:pt x="176" y="430"/>
                    <a:pt x="176" y="409"/>
                    <a:pt x="174" y="407"/>
                  </a:cubicBezTo>
                  <a:cubicBezTo>
                    <a:pt x="172" y="405"/>
                    <a:pt x="169" y="400"/>
                    <a:pt x="171" y="398"/>
                  </a:cubicBezTo>
                  <a:cubicBezTo>
                    <a:pt x="174" y="396"/>
                    <a:pt x="180" y="389"/>
                    <a:pt x="181" y="386"/>
                  </a:cubicBezTo>
                  <a:cubicBezTo>
                    <a:pt x="181" y="384"/>
                    <a:pt x="180" y="384"/>
                    <a:pt x="183" y="382"/>
                  </a:cubicBezTo>
                  <a:cubicBezTo>
                    <a:pt x="186" y="380"/>
                    <a:pt x="201" y="382"/>
                    <a:pt x="199" y="383"/>
                  </a:cubicBezTo>
                  <a:cubicBezTo>
                    <a:pt x="197" y="385"/>
                    <a:pt x="195" y="382"/>
                    <a:pt x="195" y="388"/>
                  </a:cubicBezTo>
                  <a:cubicBezTo>
                    <a:pt x="195" y="394"/>
                    <a:pt x="198" y="394"/>
                    <a:pt x="199" y="397"/>
                  </a:cubicBezTo>
                  <a:cubicBezTo>
                    <a:pt x="200" y="399"/>
                    <a:pt x="208" y="405"/>
                    <a:pt x="207" y="407"/>
                  </a:cubicBezTo>
                  <a:cubicBezTo>
                    <a:pt x="206" y="408"/>
                    <a:pt x="206" y="411"/>
                    <a:pt x="208" y="413"/>
                  </a:cubicBezTo>
                  <a:cubicBezTo>
                    <a:pt x="210" y="415"/>
                    <a:pt x="217" y="419"/>
                    <a:pt x="216" y="421"/>
                  </a:cubicBezTo>
                  <a:cubicBezTo>
                    <a:pt x="215" y="422"/>
                    <a:pt x="214" y="422"/>
                    <a:pt x="210" y="423"/>
                  </a:cubicBezTo>
                  <a:cubicBezTo>
                    <a:pt x="206" y="423"/>
                    <a:pt x="202" y="421"/>
                    <a:pt x="197" y="421"/>
                  </a:cubicBezTo>
                  <a:cubicBezTo>
                    <a:pt x="192" y="422"/>
                    <a:pt x="190" y="427"/>
                    <a:pt x="190" y="427"/>
                  </a:cubicBezTo>
                  <a:cubicBezTo>
                    <a:pt x="194" y="435"/>
                    <a:pt x="194" y="435"/>
                    <a:pt x="194" y="435"/>
                  </a:cubicBezTo>
                  <a:cubicBezTo>
                    <a:pt x="194" y="435"/>
                    <a:pt x="192" y="434"/>
                    <a:pt x="197" y="437"/>
                  </a:cubicBezTo>
                  <a:cubicBezTo>
                    <a:pt x="202" y="439"/>
                    <a:pt x="195" y="438"/>
                    <a:pt x="205" y="437"/>
                  </a:cubicBezTo>
                  <a:cubicBezTo>
                    <a:pt x="215" y="437"/>
                    <a:pt x="216" y="429"/>
                    <a:pt x="220" y="431"/>
                  </a:cubicBezTo>
                  <a:cubicBezTo>
                    <a:pt x="224" y="433"/>
                    <a:pt x="223" y="437"/>
                    <a:pt x="223" y="437"/>
                  </a:cubicBezTo>
                  <a:cubicBezTo>
                    <a:pt x="223" y="437"/>
                    <a:pt x="244" y="438"/>
                    <a:pt x="248" y="436"/>
                  </a:cubicBezTo>
                  <a:cubicBezTo>
                    <a:pt x="252" y="434"/>
                    <a:pt x="252" y="429"/>
                    <a:pt x="259" y="428"/>
                  </a:cubicBezTo>
                  <a:cubicBezTo>
                    <a:pt x="266" y="428"/>
                    <a:pt x="273" y="423"/>
                    <a:pt x="276" y="429"/>
                  </a:cubicBezTo>
                  <a:cubicBezTo>
                    <a:pt x="279" y="434"/>
                    <a:pt x="277" y="434"/>
                    <a:pt x="282" y="433"/>
                  </a:cubicBezTo>
                  <a:cubicBezTo>
                    <a:pt x="287" y="433"/>
                    <a:pt x="294" y="415"/>
                    <a:pt x="295" y="412"/>
                  </a:cubicBezTo>
                  <a:cubicBezTo>
                    <a:pt x="295" y="410"/>
                    <a:pt x="285" y="414"/>
                    <a:pt x="293" y="403"/>
                  </a:cubicBezTo>
                  <a:cubicBezTo>
                    <a:pt x="300" y="393"/>
                    <a:pt x="302" y="387"/>
                    <a:pt x="304" y="386"/>
                  </a:cubicBezTo>
                  <a:cubicBezTo>
                    <a:pt x="305" y="384"/>
                    <a:pt x="288" y="371"/>
                    <a:pt x="299" y="375"/>
                  </a:cubicBezTo>
                  <a:cubicBezTo>
                    <a:pt x="310" y="379"/>
                    <a:pt x="316" y="385"/>
                    <a:pt x="319" y="385"/>
                  </a:cubicBezTo>
                  <a:cubicBezTo>
                    <a:pt x="322" y="386"/>
                    <a:pt x="333" y="390"/>
                    <a:pt x="331" y="388"/>
                  </a:cubicBezTo>
                  <a:cubicBezTo>
                    <a:pt x="329" y="386"/>
                    <a:pt x="321" y="382"/>
                    <a:pt x="323" y="379"/>
                  </a:cubicBezTo>
                  <a:cubicBezTo>
                    <a:pt x="325" y="376"/>
                    <a:pt x="330" y="376"/>
                    <a:pt x="323" y="373"/>
                  </a:cubicBezTo>
                  <a:cubicBezTo>
                    <a:pt x="316" y="370"/>
                    <a:pt x="315" y="367"/>
                    <a:pt x="311" y="370"/>
                  </a:cubicBezTo>
                  <a:cubicBezTo>
                    <a:pt x="308" y="373"/>
                    <a:pt x="308" y="372"/>
                    <a:pt x="306" y="368"/>
                  </a:cubicBezTo>
                  <a:cubicBezTo>
                    <a:pt x="305" y="364"/>
                    <a:pt x="306" y="364"/>
                    <a:pt x="307" y="361"/>
                  </a:cubicBezTo>
                  <a:cubicBezTo>
                    <a:pt x="308" y="358"/>
                    <a:pt x="313" y="357"/>
                    <a:pt x="316" y="357"/>
                  </a:cubicBezTo>
                  <a:cubicBezTo>
                    <a:pt x="319" y="356"/>
                    <a:pt x="321" y="355"/>
                    <a:pt x="319" y="353"/>
                  </a:cubicBezTo>
                  <a:cubicBezTo>
                    <a:pt x="317" y="350"/>
                    <a:pt x="311" y="350"/>
                    <a:pt x="316" y="346"/>
                  </a:cubicBezTo>
                  <a:cubicBezTo>
                    <a:pt x="321" y="343"/>
                    <a:pt x="319" y="342"/>
                    <a:pt x="327" y="343"/>
                  </a:cubicBezTo>
                  <a:cubicBezTo>
                    <a:pt x="335" y="344"/>
                    <a:pt x="333" y="346"/>
                    <a:pt x="343" y="345"/>
                  </a:cubicBezTo>
                  <a:cubicBezTo>
                    <a:pt x="352" y="343"/>
                    <a:pt x="364" y="343"/>
                    <a:pt x="365" y="342"/>
                  </a:cubicBezTo>
                  <a:cubicBezTo>
                    <a:pt x="366" y="341"/>
                    <a:pt x="366" y="333"/>
                    <a:pt x="366" y="333"/>
                  </a:cubicBezTo>
                  <a:cubicBezTo>
                    <a:pt x="369" y="333"/>
                    <a:pt x="369" y="333"/>
                    <a:pt x="369" y="333"/>
                  </a:cubicBezTo>
                  <a:cubicBezTo>
                    <a:pt x="369" y="333"/>
                    <a:pt x="360" y="330"/>
                    <a:pt x="356" y="330"/>
                  </a:cubicBezTo>
                  <a:cubicBezTo>
                    <a:pt x="352" y="329"/>
                    <a:pt x="353" y="325"/>
                    <a:pt x="342" y="329"/>
                  </a:cubicBezTo>
                  <a:cubicBezTo>
                    <a:pt x="331" y="334"/>
                    <a:pt x="324" y="339"/>
                    <a:pt x="321" y="339"/>
                  </a:cubicBezTo>
                  <a:cubicBezTo>
                    <a:pt x="318" y="339"/>
                    <a:pt x="306" y="337"/>
                    <a:pt x="306" y="337"/>
                  </a:cubicBezTo>
                  <a:cubicBezTo>
                    <a:pt x="301" y="329"/>
                    <a:pt x="301" y="329"/>
                    <a:pt x="301" y="329"/>
                  </a:cubicBezTo>
                  <a:cubicBezTo>
                    <a:pt x="301" y="329"/>
                    <a:pt x="298" y="325"/>
                    <a:pt x="297" y="322"/>
                  </a:cubicBezTo>
                  <a:cubicBezTo>
                    <a:pt x="296" y="320"/>
                    <a:pt x="296" y="318"/>
                    <a:pt x="295" y="313"/>
                  </a:cubicBezTo>
                  <a:cubicBezTo>
                    <a:pt x="294" y="309"/>
                    <a:pt x="294" y="303"/>
                    <a:pt x="294" y="303"/>
                  </a:cubicBezTo>
                  <a:cubicBezTo>
                    <a:pt x="294" y="303"/>
                    <a:pt x="293" y="299"/>
                    <a:pt x="293" y="296"/>
                  </a:cubicBezTo>
                  <a:cubicBezTo>
                    <a:pt x="293" y="293"/>
                    <a:pt x="297" y="290"/>
                    <a:pt x="298" y="288"/>
                  </a:cubicBezTo>
                  <a:cubicBezTo>
                    <a:pt x="298" y="286"/>
                    <a:pt x="304" y="268"/>
                    <a:pt x="308" y="264"/>
                  </a:cubicBezTo>
                  <a:cubicBezTo>
                    <a:pt x="311" y="259"/>
                    <a:pt x="328" y="246"/>
                    <a:pt x="328" y="242"/>
                  </a:cubicBezTo>
                  <a:cubicBezTo>
                    <a:pt x="329" y="239"/>
                    <a:pt x="334" y="222"/>
                    <a:pt x="334" y="222"/>
                  </a:cubicBezTo>
                  <a:cubicBezTo>
                    <a:pt x="334" y="222"/>
                    <a:pt x="328" y="217"/>
                    <a:pt x="324" y="215"/>
                  </a:cubicBezTo>
                  <a:cubicBezTo>
                    <a:pt x="320" y="212"/>
                    <a:pt x="324" y="217"/>
                    <a:pt x="315" y="219"/>
                  </a:cubicBezTo>
                  <a:cubicBezTo>
                    <a:pt x="307" y="222"/>
                    <a:pt x="302" y="224"/>
                    <a:pt x="299" y="229"/>
                  </a:cubicBezTo>
                  <a:cubicBezTo>
                    <a:pt x="296" y="235"/>
                    <a:pt x="296" y="245"/>
                    <a:pt x="293" y="249"/>
                  </a:cubicBezTo>
                  <a:cubicBezTo>
                    <a:pt x="290" y="252"/>
                    <a:pt x="291" y="258"/>
                    <a:pt x="287" y="262"/>
                  </a:cubicBezTo>
                  <a:cubicBezTo>
                    <a:pt x="282" y="267"/>
                    <a:pt x="282" y="268"/>
                    <a:pt x="276" y="274"/>
                  </a:cubicBezTo>
                  <a:cubicBezTo>
                    <a:pt x="270" y="280"/>
                    <a:pt x="265" y="291"/>
                    <a:pt x="264" y="292"/>
                  </a:cubicBezTo>
                  <a:cubicBezTo>
                    <a:pt x="264" y="294"/>
                    <a:pt x="263" y="298"/>
                    <a:pt x="263" y="306"/>
                  </a:cubicBezTo>
                  <a:cubicBezTo>
                    <a:pt x="264" y="313"/>
                    <a:pt x="265" y="316"/>
                    <a:pt x="269" y="321"/>
                  </a:cubicBezTo>
                  <a:cubicBezTo>
                    <a:pt x="272" y="325"/>
                    <a:pt x="281" y="338"/>
                    <a:pt x="273" y="347"/>
                  </a:cubicBezTo>
                  <a:cubicBezTo>
                    <a:pt x="266" y="357"/>
                    <a:pt x="258" y="350"/>
                    <a:pt x="258" y="365"/>
                  </a:cubicBezTo>
                  <a:cubicBezTo>
                    <a:pt x="259" y="381"/>
                    <a:pt x="256" y="390"/>
                    <a:pt x="254" y="394"/>
                  </a:cubicBezTo>
                  <a:cubicBezTo>
                    <a:pt x="251" y="397"/>
                    <a:pt x="237" y="408"/>
                    <a:pt x="237" y="409"/>
                  </a:cubicBezTo>
                  <a:cubicBezTo>
                    <a:pt x="237" y="410"/>
                    <a:pt x="239" y="414"/>
                    <a:pt x="232" y="414"/>
                  </a:cubicBezTo>
                  <a:cubicBezTo>
                    <a:pt x="226" y="414"/>
                    <a:pt x="224" y="414"/>
                    <a:pt x="222" y="414"/>
                  </a:cubicBezTo>
                  <a:cubicBezTo>
                    <a:pt x="221" y="413"/>
                    <a:pt x="218" y="409"/>
                    <a:pt x="217" y="404"/>
                  </a:cubicBezTo>
                  <a:cubicBezTo>
                    <a:pt x="216" y="399"/>
                    <a:pt x="215" y="397"/>
                    <a:pt x="213" y="391"/>
                  </a:cubicBezTo>
                  <a:cubicBezTo>
                    <a:pt x="211" y="386"/>
                    <a:pt x="211" y="383"/>
                    <a:pt x="209" y="378"/>
                  </a:cubicBezTo>
                  <a:cubicBezTo>
                    <a:pt x="207" y="373"/>
                    <a:pt x="209" y="365"/>
                    <a:pt x="206" y="363"/>
                  </a:cubicBezTo>
                  <a:cubicBezTo>
                    <a:pt x="204" y="361"/>
                    <a:pt x="201" y="350"/>
                    <a:pt x="201" y="350"/>
                  </a:cubicBezTo>
                  <a:cubicBezTo>
                    <a:pt x="201" y="350"/>
                    <a:pt x="195" y="355"/>
                    <a:pt x="191" y="357"/>
                  </a:cubicBezTo>
                  <a:cubicBezTo>
                    <a:pt x="188" y="358"/>
                    <a:pt x="190" y="361"/>
                    <a:pt x="187" y="362"/>
                  </a:cubicBezTo>
                  <a:cubicBezTo>
                    <a:pt x="183" y="362"/>
                    <a:pt x="183" y="363"/>
                    <a:pt x="179" y="368"/>
                  </a:cubicBezTo>
                  <a:cubicBezTo>
                    <a:pt x="175" y="372"/>
                    <a:pt x="172" y="373"/>
                    <a:pt x="169" y="374"/>
                  </a:cubicBezTo>
                  <a:cubicBezTo>
                    <a:pt x="167" y="374"/>
                    <a:pt x="166" y="378"/>
                    <a:pt x="162" y="375"/>
                  </a:cubicBezTo>
                  <a:cubicBezTo>
                    <a:pt x="159" y="372"/>
                    <a:pt x="159" y="371"/>
                    <a:pt x="157" y="369"/>
                  </a:cubicBezTo>
                  <a:cubicBezTo>
                    <a:pt x="156" y="367"/>
                    <a:pt x="149" y="363"/>
                    <a:pt x="149" y="363"/>
                  </a:cubicBezTo>
                  <a:cubicBezTo>
                    <a:pt x="149" y="363"/>
                    <a:pt x="148" y="366"/>
                    <a:pt x="149" y="359"/>
                  </a:cubicBezTo>
                  <a:cubicBezTo>
                    <a:pt x="149" y="353"/>
                    <a:pt x="150" y="350"/>
                    <a:pt x="151" y="346"/>
                  </a:cubicBezTo>
                  <a:cubicBezTo>
                    <a:pt x="153" y="343"/>
                    <a:pt x="153" y="343"/>
                    <a:pt x="153" y="343"/>
                  </a:cubicBezTo>
                  <a:cubicBezTo>
                    <a:pt x="153" y="343"/>
                    <a:pt x="152" y="343"/>
                    <a:pt x="153" y="339"/>
                  </a:cubicBezTo>
                  <a:cubicBezTo>
                    <a:pt x="155" y="335"/>
                    <a:pt x="151" y="334"/>
                    <a:pt x="149" y="332"/>
                  </a:cubicBezTo>
                  <a:cubicBezTo>
                    <a:pt x="147" y="330"/>
                    <a:pt x="146" y="335"/>
                    <a:pt x="147" y="330"/>
                  </a:cubicBezTo>
                  <a:cubicBezTo>
                    <a:pt x="148" y="326"/>
                    <a:pt x="147" y="299"/>
                    <a:pt x="147" y="299"/>
                  </a:cubicBezTo>
                  <a:cubicBezTo>
                    <a:pt x="147" y="299"/>
                    <a:pt x="154" y="296"/>
                    <a:pt x="153" y="294"/>
                  </a:cubicBezTo>
                  <a:cubicBezTo>
                    <a:pt x="153" y="292"/>
                    <a:pt x="160" y="286"/>
                    <a:pt x="160" y="286"/>
                  </a:cubicBezTo>
                  <a:cubicBezTo>
                    <a:pt x="160" y="286"/>
                    <a:pt x="166" y="285"/>
                    <a:pt x="168" y="281"/>
                  </a:cubicBezTo>
                  <a:cubicBezTo>
                    <a:pt x="171" y="277"/>
                    <a:pt x="173" y="271"/>
                    <a:pt x="179" y="268"/>
                  </a:cubicBezTo>
                  <a:cubicBezTo>
                    <a:pt x="184" y="265"/>
                    <a:pt x="186" y="263"/>
                    <a:pt x="187" y="261"/>
                  </a:cubicBezTo>
                  <a:cubicBezTo>
                    <a:pt x="188" y="260"/>
                    <a:pt x="185" y="266"/>
                    <a:pt x="189" y="257"/>
                  </a:cubicBezTo>
                  <a:cubicBezTo>
                    <a:pt x="193" y="249"/>
                    <a:pt x="208" y="239"/>
                    <a:pt x="211" y="232"/>
                  </a:cubicBezTo>
                  <a:cubicBezTo>
                    <a:pt x="215" y="225"/>
                    <a:pt x="219" y="213"/>
                    <a:pt x="219" y="213"/>
                  </a:cubicBezTo>
                  <a:cubicBezTo>
                    <a:pt x="219" y="213"/>
                    <a:pt x="215" y="208"/>
                    <a:pt x="220" y="202"/>
                  </a:cubicBezTo>
                  <a:cubicBezTo>
                    <a:pt x="224" y="196"/>
                    <a:pt x="230" y="194"/>
                    <a:pt x="233" y="191"/>
                  </a:cubicBezTo>
                  <a:cubicBezTo>
                    <a:pt x="237" y="188"/>
                    <a:pt x="241" y="183"/>
                    <a:pt x="240" y="182"/>
                  </a:cubicBezTo>
                  <a:cubicBezTo>
                    <a:pt x="238" y="182"/>
                    <a:pt x="242" y="183"/>
                    <a:pt x="242" y="181"/>
                  </a:cubicBezTo>
                  <a:cubicBezTo>
                    <a:pt x="243" y="178"/>
                    <a:pt x="246" y="174"/>
                    <a:pt x="246" y="174"/>
                  </a:cubicBezTo>
                  <a:cubicBezTo>
                    <a:pt x="239" y="173"/>
                    <a:pt x="241" y="174"/>
                    <a:pt x="237" y="176"/>
                  </a:cubicBezTo>
                  <a:cubicBezTo>
                    <a:pt x="233" y="177"/>
                    <a:pt x="235" y="175"/>
                    <a:pt x="233" y="173"/>
                  </a:cubicBezTo>
                  <a:cubicBezTo>
                    <a:pt x="231" y="171"/>
                    <a:pt x="231" y="171"/>
                    <a:pt x="232" y="170"/>
                  </a:cubicBezTo>
                  <a:cubicBezTo>
                    <a:pt x="233" y="168"/>
                    <a:pt x="236" y="166"/>
                    <a:pt x="236" y="166"/>
                  </a:cubicBezTo>
                  <a:cubicBezTo>
                    <a:pt x="236" y="166"/>
                    <a:pt x="238" y="170"/>
                    <a:pt x="243" y="165"/>
                  </a:cubicBezTo>
                  <a:cubicBezTo>
                    <a:pt x="249" y="160"/>
                    <a:pt x="258" y="155"/>
                    <a:pt x="258" y="155"/>
                  </a:cubicBezTo>
                  <a:cubicBezTo>
                    <a:pt x="272" y="144"/>
                    <a:pt x="272" y="144"/>
                    <a:pt x="272" y="144"/>
                  </a:cubicBezTo>
                  <a:cubicBezTo>
                    <a:pt x="272" y="144"/>
                    <a:pt x="284" y="140"/>
                    <a:pt x="286" y="140"/>
                  </a:cubicBezTo>
                  <a:cubicBezTo>
                    <a:pt x="288" y="141"/>
                    <a:pt x="290" y="141"/>
                    <a:pt x="291" y="141"/>
                  </a:cubicBezTo>
                  <a:cubicBezTo>
                    <a:pt x="292" y="141"/>
                    <a:pt x="296" y="141"/>
                    <a:pt x="300" y="137"/>
                  </a:cubicBezTo>
                  <a:cubicBezTo>
                    <a:pt x="303" y="134"/>
                    <a:pt x="301" y="131"/>
                    <a:pt x="306" y="130"/>
                  </a:cubicBezTo>
                  <a:cubicBezTo>
                    <a:pt x="311" y="129"/>
                    <a:pt x="315" y="130"/>
                    <a:pt x="318" y="127"/>
                  </a:cubicBezTo>
                  <a:cubicBezTo>
                    <a:pt x="321" y="123"/>
                    <a:pt x="356" y="127"/>
                    <a:pt x="356" y="127"/>
                  </a:cubicBezTo>
                  <a:cubicBezTo>
                    <a:pt x="356" y="127"/>
                    <a:pt x="371" y="131"/>
                    <a:pt x="373" y="134"/>
                  </a:cubicBezTo>
                  <a:cubicBezTo>
                    <a:pt x="375" y="137"/>
                    <a:pt x="382" y="139"/>
                    <a:pt x="379" y="143"/>
                  </a:cubicBezTo>
                  <a:cubicBezTo>
                    <a:pt x="375" y="146"/>
                    <a:pt x="379" y="151"/>
                    <a:pt x="381" y="152"/>
                  </a:cubicBezTo>
                  <a:cubicBezTo>
                    <a:pt x="383" y="153"/>
                    <a:pt x="383" y="144"/>
                    <a:pt x="387" y="145"/>
                  </a:cubicBezTo>
                  <a:cubicBezTo>
                    <a:pt x="390" y="146"/>
                    <a:pt x="392" y="151"/>
                    <a:pt x="395" y="152"/>
                  </a:cubicBezTo>
                  <a:cubicBezTo>
                    <a:pt x="398" y="153"/>
                    <a:pt x="412" y="154"/>
                    <a:pt x="414" y="155"/>
                  </a:cubicBezTo>
                  <a:cubicBezTo>
                    <a:pt x="416" y="157"/>
                    <a:pt x="419" y="159"/>
                    <a:pt x="425" y="162"/>
                  </a:cubicBezTo>
                  <a:cubicBezTo>
                    <a:pt x="430" y="165"/>
                    <a:pt x="468" y="180"/>
                    <a:pt x="469" y="182"/>
                  </a:cubicBezTo>
                  <a:cubicBezTo>
                    <a:pt x="470" y="184"/>
                    <a:pt x="466" y="199"/>
                    <a:pt x="466" y="199"/>
                  </a:cubicBezTo>
                  <a:cubicBezTo>
                    <a:pt x="466" y="199"/>
                    <a:pt x="467" y="204"/>
                    <a:pt x="462" y="205"/>
                  </a:cubicBezTo>
                  <a:cubicBezTo>
                    <a:pt x="457" y="205"/>
                    <a:pt x="462" y="204"/>
                    <a:pt x="454" y="205"/>
                  </a:cubicBezTo>
                  <a:cubicBezTo>
                    <a:pt x="446" y="206"/>
                    <a:pt x="447" y="210"/>
                    <a:pt x="441" y="208"/>
                  </a:cubicBezTo>
                  <a:cubicBezTo>
                    <a:pt x="436" y="206"/>
                    <a:pt x="437" y="206"/>
                    <a:pt x="433" y="203"/>
                  </a:cubicBezTo>
                  <a:cubicBezTo>
                    <a:pt x="429" y="201"/>
                    <a:pt x="425" y="197"/>
                    <a:pt x="421" y="199"/>
                  </a:cubicBezTo>
                  <a:cubicBezTo>
                    <a:pt x="417" y="202"/>
                    <a:pt x="419" y="206"/>
                    <a:pt x="412" y="202"/>
                  </a:cubicBezTo>
                  <a:cubicBezTo>
                    <a:pt x="405" y="197"/>
                    <a:pt x="401" y="196"/>
                    <a:pt x="401" y="196"/>
                  </a:cubicBezTo>
                  <a:cubicBezTo>
                    <a:pt x="401" y="196"/>
                    <a:pt x="398" y="198"/>
                    <a:pt x="398" y="199"/>
                  </a:cubicBezTo>
                  <a:cubicBezTo>
                    <a:pt x="399" y="201"/>
                    <a:pt x="401" y="198"/>
                    <a:pt x="406" y="204"/>
                  </a:cubicBezTo>
                  <a:cubicBezTo>
                    <a:pt x="410" y="209"/>
                    <a:pt x="417" y="213"/>
                    <a:pt x="416" y="216"/>
                  </a:cubicBezTo>
                  <a:cubicBezTo>
                    <a:pt x="416" y="219"/>
                    <a:pt x="419" y="220"/>
                    <a:pt x="416" y="223"/>
                  </a:cubicBezTo>
                  <a:cubicBezTo>
                    <a:pt x="414" y="225"/>
                    <a:pt x="414" y="229"/>
                    <a:pt x="414" y="229"/>
                  </a:cubicBezTo>
                  <a:cubicBezTo>
                    <a:pt x="414" y="229"/>
                    <a:pt x="418" y="234"/>
                    <a:pt x="417" y="236"/>
                  </a:cubicBezTo>
                  <a:cubicBezTo>
                    <a:pt x="416" y="238"/>
                    <a:pt x="416" y="243"/>
                    <a:pt x="416" y="245"/>
                  </a:cubicBezTo>
                  <a:cubicBezTo>
                    <a:pt x="416" y="246"/>
                    <a:pt x="419" y="251"/>
                    <a:pt x="419" y="251"/>
                  </a:cubicBezTo>
                  <a:cubicBezTo>
                    <a:pt x="419" y="251"/>
                    <a:pt x="423" y="248"/>
                    <a:pt x="428" y="253"/>
                  </a:cubicBezTo>
                  <a:cubicBezTo>
                    <a:pt x="433" y="257"/>
                    <a:pt x="440" y="257"/>
                    <a:pt x="440" y="257"/>
                  </a:cubicBezTo>
                  <a:cubicBezTo>
                    <a:pt x="440" y="251"/>
                    <a:pt x="440" y="251"/>
                    <a:pt x="440" y="251"/>
                  </a:cubicBezTo>
                  <a:cubicBezTo>
                    <a:pt x="440" y="251"/>
                    <a:pt x="438" y="250"/>
                    <a:pt x="436" y="246"/>
                  </a:cubicBezTo>
                  <a:cubicBezTo>
                    <a:pt x="433" y="243"/>
                    <a:pt x="430" y="238"/>
                    <a:pt x="430" y="237"/>
                  </a:cubicBezTo>
                  <a:cubicBezTo>
                    <a:pt x="429" y="235"/>
                    <a:pt x="429" y="230"/>
                    <a:pt x="430" y="230"/>
                  </a:cubicBezTo>
                  <a:cubicBezTo>
                    <a:pt x="432" y="230"/>
                    <a:pt x="435" y="231"/>
                    <a:pt x="441" y="234"/>
                  </a:cubicBezTo>
                  <a:cubicBezTo>
                    <a:pt x="447" y="236"/>
                    <a:pt x="459" y="245"/>
                    <a:pt x="462" y="240"/>
                  </a:cubicBezTo>
                  <a:cubicBezTo>
                    <a:pt x="465" y="235"/>
                    <a:pt x="464" y="234"/>
                    <a:pt x="462" y="229"/>
                  </a:cubicBezTo>
                  <a:cubicBezTo>
                    <a:pt x="460" y="224"/>
                    <a:pt x="457" y="227"/>
                    <a:pt x="459" y="221"/>
                  </a:cubicBezTo>
                  <a:cubicBezTo>
                    <a:pt x="462" y="215"/>
                    <a:pt x="456" y="220"/>
                    <a:pt x="468" y="210"/>
                  </a:cubicBezTo>
                  <a:cubicBezTo>
                    <a:pt x="480" y="200"/>
                    <a:pt x="490" y="203"/>
                    <a:pt x="492" y="203"/>
                  </a:cubicBezTo>
                  <a:cubicBezTo>
                    <a:pt x="494" y="203"/>
                    <a:pt x="502" y="198"/>
                    <a:pt x="501" y="196"/>
                  </a:cubicBezTo>
                  <a:cubicBezTo>
                    <a:pt x="500" y="195"/>
                    <a:pt x="502" y="192"/>
                    <a:pt x="500" y="187"/>
                  </a:cubicBezTo>
                  <a:cubicBezTo>
                    <a:pt x="497" y="182"/>
                    <a:pt x="492" y="172"/>
                    <a:pt x="492" y="172"/>
                  </a:cubicBezTo>
                  <a:cubicBezTo>
                    <a:pt x="492" y="172"/>
                    <a:pt x="487" y="163"/>
                    <a:pt x="490" y="163"/>
                  </a:cubicBezTo>
                  <a:cubicBezTo>
                    <a:pt x="493" y="164"/>
                    <a:pt x="496" y="166"/>
                    <a:pt x="505" y="170"/>
                  </a:cubicBezTo>
                  <a:cubicBezTo>
                    <a:pt x="515" y="174"/>
                    <a:pt x="519" y="175"/>
                    <a:pt x="521" y="176"/>
                  </a:cubicBezTo>
                  <a:cubicBezTo>
                    <a:pt x="523" y="177"/>
                    <a:pt x="525" y="181"/>
                    <a:pt x="521" y="181"/>
                  </a:cubicBezTo>
                  <a:cubicBezTo>
                    <a:pt x="516" y="181"/>
                    <a:pt x="513" y="184"/>
                    <a:pt x="512" y="186"/>
                  </a:cubicBezTo>
                  <a:cubicBezTo>
                    <a:pt x="511" y="188"/>
                    <a:pt x="517" y="193"/>
                    <a:pt x="517" y="193"/>
                  </a:cubicBezTo>
                  <a:cubicBezTo>
                    <a:pt x="517" y="193"/>
                    <a:pt x="526" y="193"/>
                    <a:pt x="528" y="193"/>
                  </a:cubicBezTo>
                  <a:cubicBezTo>
                    <a:pt x="530" y="193"/>
                    <a:pt x="530" y="186"/>
                    <a:pt x="530" y="182"/>
                  </a:cubicBezTo>
                  <a:cubicBezTo>
                    <a:pt x="530" y="179"/>
                    <a:pt x="544" y="181"/>
                    <a:pt x="546" y="180"/>
                  </a:cubicBezTo>
                  <a:cubicBezTo>
                    <a:pt x="548" y="178"/>
                    <a:pt x="553" y="172"/>
                    <a:pt x="556" y="170"/>
                  </a:cubicBezTo>
                  <a:cubicBezTo>
                    <a:pt x="560" y="168"/>
                    <a:pt x="573" y="164"/>
                    <a:pt x="571" y="166"/>
                  </a:cubicBezTo>
                  <a:cubicBezTo>
                    <a:pt x="570" y="168"/>
                    <a:pt x="573" y="174"/>
                    <a:pt x="573" y="172"/>
                  </a:cubicBezTo>
                  <a:cubicBezTo>
                    <a:pt x="573" y="170"/>
                    <a:pt x="577" y="162"/>
                    <a:pt x="579" y="162"/>
                  </a:cubicBezTo>
                  <a:cubicBezTo>
                    <a:pt x="581" y="162"/>
                    <a:pt x="587" y="164"/>
                    <a:pt x="587" y="164"/>
                  </a:cubicBezTo>
                  <a:cubicBezTo>
                    <a:pt x="587" y="164"/>
                    <a:pt x="584" y="172"/>
                    <a:pt x="588" y="172"/>
                  </a:cubicBezTo>
                  <a:cubicBezTo>
                    <a:pt x="593" y="173"/>
                    <a:pt x="599" y="177"/>
                    <a:pt x="600" y="173"/>
                  </a:cubicBezTo>
                  <a:cubicBezTo>
                    <a:pt x="602" y="170"/>
                    <a:pt x="599" y="171"/>
                    <a:pt x="609" y="168"/>
                  </a:cubicBezTo>
                  <a:cubicBezTo>
                    <a:pt x="620" y="166"/>
                    <a:pt x="615" y="166"/>
                    <a:pt x="622" y="165"/>
                  </a:cubicBezTo>
                  <a:cubicBezTo>
                    <a:pt x="629" y="165"/>
                    <a:pt x="633" y="170"/>
                    <a:pt x="636" y="170"/>
                  </a:cubicBezTo>
                  <a:cubicBezTo>
                    <a:pt x="640" y="170"/>
                    <a:pt x="642" y="162"/>
                    <a:pt x="642" y="162"/>
                  </a:cubicBezTo>
                  <a:cubicBezTo>
                    <a:pt x="643" y="156"/>
                    <a:pt x="643" y="156"/>
                    <a:pt x="643" y="156"/>
                  </a:cubicBezTo>
                  <a:cubicBezTo>
                    <a:pt x="639" y="154"/>
                    <a:pt x="639" y="154"/>
                    <a:pt x="639" y="154"/>
                  </a:cubicBezTo>
                  <a:cubicBezTo>
                    <a:pt x="639" y="154"/>
                    <a:pt x="643" y="154"/>
                    <a:pt x="641" y="152"/>
                  </a:cubicBezTo>
                  <a:cubicBezTo>
                    <a:pt x="640" y="151"/>
                    <a:pt x="645" y="150"/>
                    <a:pt x="648" y="150"/>
                  </a:cubicBezTo>
                  <a:cubicBezTo>
                    <a:pt x="651" y="149"/>
                    <a:pt x="660" y="152"/>
                    <a:pt x="664" y="153"/>
                  </a:cubicBezTo>
                  <a:cubicBezTo>
                    <a:pt x="669" y="155"/>
                    <a:pt x="686" y="154"/>
                    <a:pt x="697" y="162"/>
                  </a:cubicBezTo>
                  <a:cubicBezTo>
                    <a:pt x="707" y="170"/>
                    <a:pt x="709" y="171"/>
                    <a:pt x="711" y="171"/>
                  </a:cubicBezTo>
                  <a:cubicBezTo>
                    <a:pt x="713" y="172"/>
                    <a:pt x="721" y="169"/>
                    <a:pt x="721" y="169"/>
                  </a:cubicBezTo>
                  <a:cubicBezTo>
                    <a:pt x="721" y="169"/>
                    <a:pt x="724" y="168"/>
                    <a:pt x="721" y="166"/>
                  </a:cubicBezTo>
                  <a:cubicBezTo>
                    <a:pt x="717" y="163"/>
                    <a:pt x="714" y="164"/>
                    <a:pt x="714" y="163"/>
                  </a:cubicBezTo>
                  <a:cubicBezTo>
                    <a:pt x="714" y="161"/>
                    <a:pt x="711" y="153"/>
                    <a:pt x="710" y="153"/>
                  </a:cubicBezTo>
                  <a:cubicBezTo>
                    <a:pt x="709" y="153"/>
                    <a:pt x="707" y="152"/>
                    <a:pt x="706" y="153"/>
                  </a:cubicBezTo>
                  <a:cubicBezTo>
                    <a:pt x="705" y="154"/>
                    <a:pt x="699" y="149"/>
                    <a:pt x="699" y="148"/>
                  </a:cubicBezTo>
                  <a:cubicBezTo>
                    <a:pt x="699" y="146"/>
                    <a:pt x="699" y="141"/>
                    <a:pt x="701" y="141"/>
                  </a:cubicBezTo>
                  <a:cubicBezTo>
                    <a:pt x="702" y="140"/>
                    <a:pt x="692" y="140"/>
                    <a:pt x="698" y="134"/>
                  </a:cubicBezTo>
                  <a:cubicBezTo>
                    <a:pt x="703" y="127"/>
                    <a:pt x="713" y="119"/>
                    <a:pt x="713" y="118"/>
                  </a:cubicBezTo>
                  <a:cubicBezTo>
                    <a:pt x="712" y="116"/>
                    <a:pt x="714" y="92"/>
                    <a:pt x="714" y="92"/>
                  </a:cubicBezTo>
                  <a:cubicBezTo>
                    <a:pt x="714" y="92"/>
                    <a:pt x="720" y="95"/>
                    <a:pt x="722" y="93"/>
                  </a:cubicBezTo>
                  <a:cubicBezTo>
                    <a:pt x="724" y="90"/>
                    <a:pt x="726" y="84"/>
                    <a:pt x="726" y="84"/>
                  </a:cubicBezTo>
                  <a:cubicBezTo>
                    <a:pt x="733" y="83"/>
                    <a:pt x="733" y="83"/>
                    <a:pt x="733" y="83"/>
                  </a:cubicBezTo>
                  <a:cubicBezTo>
                    <a:pt x="733" y="83"/>
                    <a:pt x="736" y="88"/>
                    <a:pt x="736" y="89"/>
                  </a:cubicBezTo>
                  <a:cubicBezTo>
                    <a:pt x="735" y="90"/>
                    <a:pt x="732" y="94"/>
                    <a:pt x="736" y="94"/>
                  </a:cubicBezTo>
                  <a:cubicBezTo>
                    <a:pt x="739" y="94"/>
                    <a:pt x="748" y="100"/>
                    <a:pt x="748" y="100"/>
                  </a:cubicBezTo>
                  <a:cubicBezTo>
                    <a:pt x="748" y="100"/>
                    <a:pt x="751" y="112"/>
                    <a:pt x="749" y="112"/>
                  </a:cubicBezTo>
                  <a:cubicBezTo>
                    <a:pt x="747" y="112"/>
                    <a:pt x="748" y="118"/>
                    <a:pt x="748" y="118"/>
                  </a:cubicBezTo>
                  <a:cubicBezTo>
                    <a:pt x="748" y="118"/>
                    <a:pt x="746" y="114"/>
                    <a:pt x="745" y="119"/>
                  </a:cubicBezTo>
                  <a:cubicBezTo>
                    <a:pt x="743" y="124"/>
                    <a:pt x="748" y="127"/>
                    <a:pt x="748" y="127"/>
                  </a:cubicBezTo>
                  <a:cubicBezTo>
                    <a:pt x="748" y="127"/>
                    <a:pt x="753" y="125"/>
                    <a:pt x="751" y="130"/>
                  </a:cubicBezTo>
                  <a:cubicBezTo>
                    <a:pt x="750" y="135"/>
                    <a:pt x="750" y="133"/>
                    <a:pt x="751" y="137"/>
                  </a:cubicBezTo>
                  <a:cubicBezTo>
                    <a:pt x="751" y="142"/>
                    <a:pt x="755" y="148"/>
                    <a:pt x="755" y="150"/>
                  </a:cubicBezTo>
                  <a:cubicBezTo>
                    <a:pt x="755" y="152"/>
                    <a:pt x="755" y="164"/>
                    <a:pt x="755" y="164"/>
                  </a:cubicBezTo>
                  <a:cubicBezTo>
                    <a:pt x="755" y="164"/>
                    <a:pt x="758" y="170"/>
                    <a:pt x="760" y="172"/>
                  </a:cubicBezTo>
                  <a:cubicBezTo>
                    <a:pt x="762" y="174"/>
                    <a:pt x="767" y="169"/>
                    <a:pt x="762" y="174"/>
                  </a:cubicBezTo>
                  <a:cubicBezTo>
                    <a:pt x="756" y="179"/>
                    <a:pt x="759" y="179"/>
                    <a:pt x="755" y="184"/>
                  </a:cubicBezTo>
                  <a:cubicBezTo>
                    <a:pt x="751" y="189"/>
                    <a:pt x="748" y="190"/>
                    <a:pt x="746" y="192"/>
                  </a:cubicBezTo>
                  <a:cubicBezTo>
                    <a:pt x="744" y="194"/>
                    <a:pt x="738" y="196"/>
                    <a:pt x="738" y="196"/>
                  </a:cubicBezTo>
                  <a:cubicBezTo>
                    <a:pt x="738" y="196"/>
                    <a:pt x="752" y="200"/>
                    <a:pt x="754" y="200"/>
                  </a:cubicBezTo>
                  <a:cubicBezTo>
                    <a:pt x="756" y="200"/>
                    <a:pt x="772" y="198"/>
                    <a:pt x="772" y="194"/>
                  </a:cubicBezTo>
                  <a:cubicBezTo>
                    <a:pt x="772" y="190"/>
                    <a:pt x="781" y="180"/>
                    <a:pt x="776" y="177"/>
                  </a:cubicBezTo>
                  <a:cubicBezTo>
                    <a:pt x="772" y="174"/>
                    <a:pt x="771" y="175"/>
                    <a:pt x="770" y="172"/>
                  </a:cubicBezTo>
                  <a:cubicBezTo>
                    <a:pt x="770" y="169"/>
                    <a:pt x="768" y="168"/>
                    <a:pt x="770" y="166"/>
                  </a:cubicBezTo>
                  <a:cubicBezTo>
                    <a:pt x="771" y="164"/>
                    <a:pt x="774" y="160"/>
                    <a:pt x="770" y="161"/>
                  </a:cubicBezTo>
                  <a:cubicBezTo>
                    <a:pt x="766" y="161"/>
                    <a:pt x="766" y="162"/>
                    <a:pt x="764" y="159"/>
                  </a:cubicBezTo>
                  <a:cubicBezTo>
                    <a:pt x="762" y="156"/>
                    <a:pt x="763" y="160"/>
                    <a:pt x="760" y="152"/>
                  </a:cubicBezTo>
                  <a:cubicBezTo>
                    <a:pt x="757" y="144"/>
                    <a:pt x="762" y="140"/>
                    <a:pt x="762" y="140"/>
                  </a:cubicBezTo>
                  <a:cubicBezTo>
                    <a:pt x="762" y="140"/>
                    <a:pt x="766" y="144"/>
                    <a:pt x="763" y="137"/>
                  </a:cubicBezTo>
                  <a:cubicBezTo>
                    <a:pt x="760" y="130"/>
                    <a:pt x="756" y="128"/>
                    <a:pt x="756" y="126"/>
                  </a:cubicBezTo>
                  <a:cubicBezTo>
                    <a:pt x="755" y="123"/>
                    <a:pt x="757" y="121"/>
                    <a:pt x="756" y="117"/>
                  </a:cubicBezTo>
                  <a:cubicBezTo>
                    <a:pt x="756" y="113"/>
                    <a:pt x="768" y="111"/>
                    <a:pt x="768" y="111"/>
                  </a:cubicBezTo>
                  <a:cubicBezTo>
                    <a:pt x="768" y="111"/>
                    <a:pt x="769" y="105"/>
                    <a:pt x="767" y="102"/>
                  </a:cubicBezTo>
                  <a:cubicBezTo>
                    <a:pt x="764" y="100"/>
                    <a:pt x="760" y="95"/>
                    <a:pt x="760" y="95"/>
                  </a:cubicBezTo>
                  <a:cubicBezTo>
                    <a:pt x="760" y="95"/>
                    <a:pt x="761" y="92"/>
                    <a:pt x="761" y="91"/>
                  </a:cubicBezTo>
                  <a:cubicBezTo>
                    <a:pt x="762" y="89"/>
                    <a:pt x="767" y="92"/>
                    <a:pt x="769" y="94"/>
                  </a:cubicBezTo>
                  <a:cubicBezTo>
                    <a:pt x="770" y="96"/>
                    <a:pt x="776" y="100"/>
                    <a:pt x="776" y="100"/>
                  </a:cubicBezTo>
                  <a:cubicBezTo>
                    <a:pt x="776" y="100"/>
                    <a:pt x="774" y="103"/>
                    <a:pt x="775" y="106"/>
                  </a:cubicBezTo>
                  <a:cubicBezTo>
                    <a:pt x="776" y="109"/>
                    <a:pt x="777" y="116"/>
                    <a:pt x="777" y="116"/>
                  </a:cubicBezTo>
                  <a:cubicBezTo>
                    <a:pt x="777" y="116"/>
                    <a:pt x="779" y="121"/>
                    <a:pt x="780" y="122"/>
                  </a:cubicBezTo>
                  <a:cubicBezTo>
                    <a:pt x="781" y="123"/>
                    <a:pt x="778" y="124"/>
                    <a:pt x="781" y="123"/>
                  </a:cubicBezTo>
                  <a:cubicBezTo>
                    <a:pt x="784" y="123"/>
                    <a:pt x="797" y="126"/>
                    <a:pt x="797" y="126"/>
                  </a:cubicBezTo>
                  <a:cubicBezTo>
                    <a:pt x="797" y="126"/>
                    <a:pt x="798" y="117"/>
                    <a:pt x="796" y="117"/>
                  </a:cubicBezTo>
                  <a:cubicBezTo>
                    <a:pt x="793" y="118"/>
                    <a:pt x="791" y="119"/>
                    <a:pt x="789" y="118"/>
                  </a:cubicBezTo>
                  <a:cubicBezTo>
                    <a:pt x="786" y="116"/>
                    <a:pt x="785" y="112"/>
                    <a:pt x="785" y="112"/>
                  </a:cubicBezTo>
                  <a:cubicBezTo>
                    <a:pt x="785" y="112"/>
                    <a:pt x="785" y="109"/>
                    <a:pt x="786" y="107"/>
                  </a:cubicBezTo>
                  <a:cubicBezTo>
                    <a:pt x="787" y="105"/>
                    <a:pt x="794" y="101"/>
                    <a:pt x="794" y="101"/>
                  </a:cubicBezTo>
                  <a:cubicBezTo>
                    <a:pt x="794" y="101"/>
                    <a:pt x="800" y="102"/>
                    <a:pt x="804" y="102"/>
                  </a:cubicBezTo>
                  <a:cubicBezTo>
                    <a:pt x="808" y="102"/>
                    <a:pt x="824" y="113"/>
                    <a:pt x="824" y="113"/>
                  </a:cubicBezTo>
                  <a:cubicBezTo>
                    <a:pt x="827" y="116"/>
                    <a:pt x="827" y="116"/>
                    <a:pt x="827" y="116"/>
                  </a:cubicBezTo>
                  <a:cubicBezTo>
                    <a:pt x="827" y="116"/>
                    <a:pt x="828" y="109"/>
                    <a:pt x="831" y="111"/>
                  </a:cubicBezTo>
                  <a:cubicBezTo>
                    <a:pt x="833" y="112"/>
                    <a:pt x="833" y="112"/>
                    <a:pt x="833" y="112"/>
                  </a:cubicBezTo>
                  <a:cubicBezTo>
                    <a:pt x="833" y="112"/>
                    <a:pt x="834" y="107"/>
                    <a:pt x="830" y="105"/>
                  </a:cubicBezTo>
                  <a:cubicBezTo>
                    <a:pt x="825" y="104"/>
                    <a:pt x="819" y="97"/>
                    <a:pt x="819" y="97"/>
                  </a:cubicBezTo>
                  <a:cubicBezTo>
                    <a:pt x="819" y="97"/>
                    <a:pt x="814" y="89"/>
                    <a:pt x="815" y="85"/>
                  </a:cubicBezTo>
                  <a:cubicBezTo>
                    <a:pt x="816" y="81"/>
                    <a:pt x="815" y="79"/>
                    <a:pt x="817" y="79"/>
                  </a:cubicBezTo>
                  <a:cubicBezTo>
                    <a:pt x="819" y="79"/>
                    <a:pt x="831" y="78"/>
                    <a:pt x="835" y="76"/>
                  </a:cubicBezTo>
                  <a:cubicBezTo>
                    <a:pt x="839" y="75"/>
                    <a:pt x="844" y="77"/>
                    <a:pt x="850" y="75"/>
                  </a:cubicBezTo>
                  <a:cubicBezTo>
                    <a:pt x="856" y="73"/>
                    <a:pt x="857" y="72"/>
                    <a:pt x="862" y="73"/>
                  </a:cubicBezTo>
                  <a:cubicBezTo>
                    <a:pt x="868" y="75"/>
                    <a:pt x="864" y="70"/>
                    <a:pt x="863" y="67"/>
                  </a:cubicBezTo>
                  <a:cubicBezTo>
                    <a:pt x="862" y="65"/>
                    <a:pt x="861" y="54"/>
                    <a:pt x="861" y="57"/>
                  </a:cubicBezTo>
                  <a:cubicBezTo>
                    <a:pt x="861" y="59"/>
                    <a:pt x="861" y="46"/>
                    <a:pt x="873" y="44"/>
                  </a:cubicBezTo>
                  <a:cubicBezTo>
                    <a:pt x="884" y="43"/>
                    <a:pt x="894" y="41"/>
                    <a:pt x="907" y="39"/>
                  </a:cubicBezTo>
                  <a:cubicBezTo>
                    <a:pt x="921" y="36"/>
                    <a:pt x="923" y="31"/>
                    <a:pt x="923" y="31"/>
                  </a:cubicBezTo>
                  <a:cubicBezTo>
                    <a:pt x="923" y="31"/>
                    <a:pt x="933" y="30"/>
                    <a:pt x="935" y="30"/>
                  </a:cubicBezTo>
                  <a:cubicBezTo>
                    <a:pt x="936" y="30"/>
                    <a:pt x="939" y="28"/>
                    <a:pt x="943" y="29"/>
                  </a:cubicBezTo>
                  <a:cubicBezTo>
                    <a:pt x="948" y="30"/>
                    <a:pt x="950" y="32"/>
                    <a:pt x="953" y="32"/>
                  </a:cubicBezTo>
                  <a:cubicBezTo>
                    <a:pt x="956" y="32"/>
                    <a:pt x="973" y="29"/>
                    <a:pt x="973" y="29"/>
                  </a:cubicBezTo>
                  <a:cubicBezTo>
                    <a:pt x="973" y="29"/>
                    <a:pt x="973" y="26"/>
                    <a:pt x="975" y="24"/>
                  </a:cubicBezTo>
                  <a:cubicBezTo>
                    <a:pt x="976" y="22"/>
                    <a:pt x="978" y="18"/>
                    <a:pt x="980" y="18"/>
                  </a:cubicBezTo>
                  <a:cubicBezTo>
                    <a:pt x="983" y="19"/>
                    <a:pt x="986" y="20"/>
                    <a:pt x="986" y="18"/>
                  </a:cubicBezTo>
                  <a:cubicBezTo>
                    <a:pt x="987" y="15"/>
                    <a:pt x="997" y="0"/>
                    <a:pt x="1004" y="3"/>
                  </a:cubicBezTo>
                  <a:cubicBezTo>
                    <a:pt x="1011" y="5"/>
                    <a:pt x="1027" y="5"/>
                    <a:pt x="1027" y="6"/>
                  </a:cubicBezTo>
                  <a:cubicBezTo>
                    <a:pt x="1027" y="8"/>
                    <a:pt x="1030" y="12"/>
                    <a:pt x="1030" y="12"/>
                  </a:cubicBezTo>
                  <a:cubicBezTo>
                    <a:pt x="1030" y="12"/>
                    <a:pt x="1029" y="15"/>
                    <a:pt x="1034" y="16"/>
                  </a:cubicBezTo>
                  <a:cubicBezTo>
                    <a:pt x="1040" y="18"/>
                    <a:pt x="1043" y="20"/>
                    <a:pt x="1043" y="20"/>
                  </a:cubicBezTo>
                  <a:cubicBezTo>
                    <a:pt x="1043" y="20"/>
                    <a:pt x="1059" y="20"/>
                    <a:pt x="1062" y="20"/>
                  </a:cubicBezTo>
                  <a:cubicBezTo>
                    <a:pt x="1066" y="19"/>
                    <a:pt x="1094" y="25"/>
                    <a:pt x="1094" y="26"/>
                  </a:cubicBezTo>
                  <a:cubicBezTo>
                    <a:pt x="1094" y="28"/>
                    <a:pt x="1103" y="42"/>
                    <a:pt x="1098" y="44"/>
                  </a:cubicBezTo>
                  <a:cubicBezTo>
                    <a:pt x="1093" y="47"/>
                    <a:pt x="1099" y="47"/>
                    <a:pt x="1087" y="57"/>
                  </a:cubicBezTo>
                  <a:cubicBezTo>
                    <a:pt x="1075" y="66"/>
                    <a:pt x="1067" y="70"/>
                    <a:pt x="1060" y="73"/>
                  </a:cubicBezTo>
                  <a:cubicBezTo>
                    <a:pt x="1053" y="76"/>
                    <a:pt x="1050" y="85"/>
                    <a:pt x="1046" y="86"/>
                  </a:cubicBezTo>
                  <a:cubicBezTo>
                    <a:pt x="1041" y="87"/>
                    <a:pt x="1040" y="90"/>
                    <a:pt x="1040" y="90"/>
                  </a:cubicBezTo>
                  <a:cubicBezTo>
                    <a:pt x="1040" y="90"/>
                    <a:pt x="1046" y="89"/>
                    <a:pt x="1049" y="88"/>
                  </a:cubicBezTo>
                  <a:cubicBezTo>
                    <a:pt x="1051" y="87"/>
                    <a:pt x="1075" y="83"/>
                    <a:pt x="1075" y="83"/>
                  </a:cubicBezTo>
                  <a:cubicBezTo>
                    <a:pt x="1075" y="83"/>
                    <a:pt x="1063" y="78"/>
                    <a:pt x="1071" y="74"/>
                  </a:cubicBezTo>
                  <a:cubicBezTo>
                    <a:pt x="1079" y="70"/>
                    <a:pt x="1081" y="71"/>
                    <a:pt x="1081" y="71"/>
                  </a:cubicBezTo>
                  <a:cubicBezTo>
                    <a:pt x="1081" y="71"/>
                    <a:pt x="1086" y="71"/>
                    <a:pt x="1088" y="72"/>
                  </a:cubicBezTo>
                  <a:cubicBezTo>
                    <a:pt x="1091" y="72"/>
                    <a:pt x="1094" y="74"/>
                    <a:pt x="1098" y="77"/>
                  </a:cubicBezTo>
                  <a:cubicBezTo>
                    <a:pt x="1103" y="80"/>
                    <a:pt x="1101" y="80"/>
                    <a:pt x="1104" y="77"/>
                  </a:cubicBezTo>
                  <a:cubicBezTo>
                    <a:pt x="1108" y="73"/>
                    <a:pt x="1111" y="71"/>
                    <a:pt x="1115" y="72"/>
                  </a:cubicBezTo>
                  <a:cubicBezTo>
                    <a:pt x="1120" y="73"/>
                    <a:pt x="1144" y="76"/>
                    <a:pt x="1151" y="77"/>
                  </a:cubicBezTo>
                  <a:cubicBezTo>
                    <a:pt x="1157" y="77"/>
                    <a:pt x="1145" y="82"/>
                    <a:pt x="1154" y="87"/>
                  </a:cubicBezTo>
                  <a:cubicBezTo>
                    <a:pt x="1163" y="91"/>
                    <a:pt x="1173" y="96"/>
                    <a:pt x="1175" y="96"/>
                  </a:cubicBezTo>
                  <a:cubicBezTo>
                    <a:pt x="1177" y="95"/>
                    <a:pt x="1191" y="91"/>
                    <a:pt x="1191" y="91"/>
                  </a:cubicBezTo>
                  <a:cubicBezTo>
                    <a:pt x="1191" y="91"/>
                    <a:pt x="1191" y="91"/>
                    <a:pt x="1194" y="85"/>
                  </a:cubicBezTo>
                  <a:cubicBezTo>
                    <a:pt x="1196" y="79"/>
                    <a:pt x="1195" y="80"/>
                    <a:pt x="1195" y="77"/>
                  </a:cubicBezTo>
                  <a:cubicBezTo>
                    <a:pt x="1196" y="75"/>
                    <a:pt x="1198" y="73"/>
                    <a:pt x="1200" y="71"/>
                  </a:cubicBezTo>
                  <a:cubicBezTo>
                    <a:pt x="1203" y="69"/>
                    <a:pt x="1203" y="67"/>
                    <a:pt x="1210" y="71"/>
                  </a:cubicBezTo>
                  <a:cubicBezTo>
                    <a:pt x="1217" y="76"/>
                    <a:pt x="1218" y="78"/>
                    <a:pt x="1218" y="78"/>
                  </a:cubicBezTo>
                  <a:cubicBezTo>
                    <a:pt x="1218" y="78"/>
                    <a:pt x="1230" y="77"/>
                    <a:pt x="1243" y="88"/>
                  </a:cubicBezTo>
                  <a:cubicBezTo>
                    <a:pt x="1256" y="98"/>
                    <a:pt x="1253" y="101"/>
                    <a:pt x="1254" y="103"/>
                  </a:cubicBezTo>
                  <a:cubicBezTo>
                    <a:pt x="1254" y="106"/>
                    <a:pt x="1253" y="112"/>
                    <a:pt x="1254" y="114"/>
                  </a:cubicBezTo>
                  <a:cubicBezTo>
                    <a:pt x="1254" y="116"/>
                    <a:pt x="1254" y="112"/>
                    <a:pt x="1261" y="119"/>
                  </a:cubicBezTo>
                  <a:cubicBezTo>
                    <a:pt x="1268" y="127"/>
                    <a:pt x="1282" y="127"/>
                    <a:pt x="1281" y="127"/>
                  </a:cubicBezTo>
                  <a:cubicBezTo>
                    <a:pt x="1279" y="127"/>
                    <a:pt x="1282" y="121"/>
                    <a:pt x="1280" y="118"/>
                  </a:cubicBezTo>
                  <a:cubicBezTo>
                    <a:pt x="1278" y="115"/>
                    <a:pt x="1281" y="116"/>
                    <a:pt x="1284" y="113"/>
                  </a:cubicBezTo>
                  <a:cubicBezTo>
                    <a:pt x="1286" y="111"/>
                    <a:pt x="1291" y="112"/>
                    <a:pt x="1291" y="112"/>
                  </a:cubicBezTo>
                  <a:cubicBezTo>
                    <a:pt x="1291" y="112"/>
                    <a:pt x="1293" y="113"/>
                    <a:pt x="1299" y="115"/>
                  </a:cubicBezTo>
                  <a:cubicBezTo>
                    <a:pt x="1304" y="116"/>
                    <a:pt x="1296" y="116"/>
                    <a:pt x="1310" y="116"/>
                  </a:cubicBezTo>
                  <a:cubicBezTo>
                    <a:pt x="1324" y="116"/>
                    <a:pt x="1324" y="112"/>
                    <a:pt x="1329" y="112"/>
                  </a:cubicBezTo>
                  <a:cubicBezTo>
                    <a:pt x="1333" y="112"/>
                    <a:pt x="1337" y="111"/>
                    <a:pt x="1338" y="112"/>
                  </a:cubicBezTo>
                  <a:cubicBezTo>
                    <a:pt x="1339" y="114"/>
                    <a:pt x="1339" y="115"/>
                    <a:pt x="1344" y="115"/>
                  </a:cubicBezTo>
                  <a:cubicBezTo>
                    <a:pt x="1349" y="116"/>
                    <a:pt x="1350" y="118"/>
                    <a:pt x="1348" y="113"/>
                  </a:cubicBezTo>
                  <a:cubicBezTo>
                    <a:pt x="1345" y="108"/>
                    <a:pt x="1342" y="104"/>
                    <a:pt x="1342" y="104"/>
                  </a:cubicBezTo>
                  <a:cubicBezTo>
                    <a:pt x="1338" y="102"/>
                    <a:pt x="1338" y="102"/>
                    <a:pt x="1338" y="102"/>
                  </a:cubicBezTo>
                  <a:cubicBezTo>
                    <a:pt x="1338" y="102"/>
                    <a:pt x="1336" y="101"/>
                    <a:pt x="1342" y="97"/>
                  </a:cubicBezTo>
                  <a:cubicBezTo>
                    <a:pt x="1348" y="93"/>
                    <a:pt x="1347" y="99"/>
                    <a:pt x="1352" y="98"/>
                  </a:cubicBezTo>
                  <a:cubicBezTo>
                    <a:pt x="1357" y="98"/>
                    <a:pt x="1369" y="96"/>
                    <a:pt x="1369" y="96"/>
                  </a:cubicBezTo>
                  <a:cubicBezTo>
                    <a:pt x="1369" y="96"/>
                    <a:pt x="1381" y="98"/>
                    <a:pt x="1391" y="102"/>
                  </a:cubicBezTo>
                  <a:cubicBezTo>
                    <a:pt x="1402" y="106"/>
                    <a:pt x="1422" y="108"/>
                    <a:pt x="1422" y="106"/>
                  </a:cubicBezTo>
                  <a:cubicBezTo>
                    <a:pt x="1422" y="105"/>
                    <a:pt x="1427" y="106"/>
                    <a:pt x="1430" y="106"/>
                  </a:cubicBezTo>
                  <a:cubicBezTo>
                    <a:pt x="1434" y="106"/>
                    <a:pt x="1444" y="116"/>
                    <a:pt x="1444" y="116"/>
                  </a:cubicBezTo>
                  <a:cubicBezTo>
                    <a:pt x="1444" y="116"/>
                    <a:pt x="1452" y="123"/>
                    <a:pt x="1456" y="125"/>
                  </a:cubicBezTo>
                  <a:cubicBezTo>
                    <a:pt x="1460" y="127"/>
                    <a:pt x="1461" y="128"/>
                    <a:pt x="1466" y="128"/>
                  </a:cubicBezTo>
                  <a:cubicBezTo>
                    <a:pt x="1471" y="128"/>
                    <a:pt x="1484" y="134"/>
                    <a:pt x="1484" y="133"/>
                  </a:cubicBezTo>
                  <a:cubicBezTo>
                    <a:pt x="1485" y="131"/>
                    <a:pt x="1501" y="132"/>
                    <a:pt x="1501" y="129"/>
                  </a:cubicBezTo>
                  <a:cubicBezTo>
                    <a:pt x="1500" y="125"/>
                    <a:pt x="1510" y="130"/>
                    <a:pt x="1523" y="132"/>
                  </a:cubicBezTo>
                  <a:cubicBezTo>
                    <a:pt x="1536" y="134"/>
                    <a:pt x="1538" y="137"/>
                    <a:pt x="1538" y="139"/>
                  </a:cubicBezTo>
                  <a:cubicBezTo>
                    <a:pt x="1539" y="140"/>
                    <a:pt x="1542" y="147"/>
                    <a:pt x="1542" y="147"/>
                  </a:cubicBezTo>
                  <a:cubicBezTo>
                    <a:pt x="1542" y="147"/>
                    <a:pt x="1554" y="152"/>
                    <a:pt x="1559" y="152"/>
                  </a:cubicBezTo>
                  <a:cubicBezTo>
                    <a:pt x="1564" y="151"/>
                    <a:pt x="1575" y="152"/>
                    <a:pt x="1575" y="152"/>
                  </a:cubicBezTo>
                  <a:cubicBezTo>
                    <a:pt x="1575" y="152"/>
                    <a:pt x="1606" y="149"/>
                    <a:pt x="1613" y="149"/>
                  </a:cubicBezTo>
                  <a:cubicBezTo>
                    <a:pt x="1619" y="148"/>
                    <a:pt x="1619" y="137"/>
                    <a:pt x="1620" y="142"/>
                  </a:cubicBezTo>
                  <a:cubicBezTo>
                    <a:pt x="1622" y="147"/>
                    <a:pt x="1620" y="154"/>
                    <a:pt x="1620" y="154"/>
                  </a:cubicBezTo>
                  <a:cubicBezTo>
                    <a:pt x="1620" y="154"/>
                    <a:pt x="1625" y="161"/>
                    <a:pt x="1629" y="160"/>
                  </a:cubicBezTo>
                  <a:cubicBezTo>
                    <a:pt x="1632" y="159"/>
                    <a:pt x="1636" y="158"/>
                    <a:pt x="1636" y="158"/>
                  </a:cubicBezTo>
                  <a:cubicBezTo>
                    <a:pt x="1636" y="158"/>
                    <a:pt x="1638" y="157"/>
                    <a:pt x="1632" y="153"/>
                  </a:cubicBezTo>
                  <a:cubicBezTo>
                    <a:pt x="1627" y="149"/>
                    <a:pt x="1629" y="143"/>
                    <a:pt x="1631" y="141"/>
                  </a:cubicBezTo>
                  <a:cubicBezTo>
                    <a:pt x="1633" y="140"/>
                    <a:pt x="1678" y="142"/>
                    <a:pt x="1694" y="149"/>
                  </a:cubicBezTo>
                  <a:cubicBezTo>
                    <a:pt x="1710" y="155"/>
                    <a:pt x="1761" y="176"/>
                    <a:pt x="1767" y="182"/>
                  </a:cubicBezTo>
                  <a:cubicBezTo>
                    <a:pt x="1773" y="188"/>
                    <a:pt x="1777" y="192"/>
                    <a:pt x="1778" y="194"/>
                  </a:cubicBezTo>
                  <a:cubicBezTo>
                    <a:pt x="1780" y="195"/>
                    <a:pt x="1784" y="188"/>
                    <a:pt x="1784" y="188"/>
                  </a:cubicBezTo>
                  <a:cubicBezTo>
                    <a:pt x="1784" y="188"/>
                    <a:pt x="1794" y="189"/>
                    <a:pt x="1798" y="190"/>
                  </a:cubicBezTo>
                  <a:cubicBezTo>
                    <a:pt x="1801" y="190"/>
                    <a:pt x="1801" y="186"/>
                    <a:pt x="1811" y="193"/>
                  </a:cubicBezTo>
                  <a:cubicBezTo>
                    <a:pt x="1821" y="199"/>
                    <a:pt x="1822" y="206"/>
                    <a:pt x="1822" y="206"/>
                  </a:cubicBezTo>
                  <a:cubicBezTo>
                    <a:pt x="1822" y="206"/>
                    <a:pt x="1828" y="213"/>
                    <a:pt x="1821" y="214"/>
                  </a:cubicBezTo>
                  <a:cubicBezTo>
                    <a:pt x="1813" y="216"/>
                    <a:pt x="1810" y="224"/>
                    <a:pt x="1810" y="224"/>
                  </a:cubicBezTo>
                  <a:cubicBezTo>
                    <a:pt x="1810" y="224"/>
                    <a:pt x="1812" y="227"/>
                    <a:pt x="1812" y="229"/>
                  </a:cubicBezTo>
                  <a:cubicBezTo>
                    <a:pt x="1812" y="231"/>
                    <a:pt x="1810" y="234"/>
                    <a:pt x="1811" y="237"/>
                  </a:cubicBezTo>
                  <a:cubicBezTo>
                    <a:pt x="1812" y="240"/>
                    <a:pt x="1817" y="244"/>
                    <a:pt x="1815" y="246"/>
                  </a:cubicBezTo>
                  <a:cubicBezTo>
                    <a:pt x="1813" y="247"/>
                    <a:pt x="1815" y="247"/>
                    <a:pt x="1810" y="247"/>
                  </a:cubicBezTo>
                  <a:cubicBezTo>
                    <a:pt x="1806" y="246"/>
                    <a:pt x="1798" y="244"/>
                    <a:pt x="1797" y="242"/>
                  </a:cubicBezTo>
                  <a:cubicBezTo>
                    <a:pt x="1795" y="241"/>
                    <a:pt x="1795" y="239"/>
                    <a:pt x="1792" y="239"/>
                  </a:cubicBezTo>
                  <a:cubicBezTo>
                    <a:pt x="1789" y="239"/>
                    <a:pt x="1778" y="234"/>
                    <a:pt x="1778" y="234"/>
                  </a:cubicBezTo>
                  <a:cubicBezTo>
                    <a:pt x="1774" y="229"/>
                    <a:pt x="1774" y="229"/>
                    <a:pt x="1774" y="229"/>
                  </a:cubicBezTo>
                  <a:cubicBezTo>
                    <a:pt x="1770" y="223"/>
                    <a:pt x="1770" y="223"/>
                    <a:pt x="1770" y="223"/>
                  </a:cubicBezTo>
                  <a:cubicBezTo>
                    <a:pt x="1770" y="223"/>
                    <a:pt x="1752" y="222"/>
                    <a:pt x="1751" y="220"/>
                  </a:cubicBezTo>
                  <a:cubicBezTo>
                    <a:pt x="1751" y="219"/>
                    <a:pt x="1746" y="203"/>
                    <a:pt x="1745" y="203"/>
                  </a:cubicBezTo>
                  <a:cubicBezTo>
                    <a:pt x="1744" y="203"/>
                    <a:pt x="1738" y="199"/>
                    <a:pt x="1740" y="205"/>
                  </a:cubicBezTo>
                  <a:cubicBezTo>
                    <a:pt x="1741" y="210"/>
                    <a:pt x="1741" y="215"/>
                    <a:pt x="1741" y="215"/>
                  </a:cubicBezTo>
                  <a:cubicBezTo>
                    <a:pt x="1741" y="215"/>
                    <a:pt x="1751" y="223"/>
                    <a:pt x="1749" y="223"/>
                  </a:cubicBezTo>
                  <a:cubicBezTo>
                    <a:pt x="1746" y="223"/>
                    <a:pt x="1747" y="230"/>
                    <a:pt x="1745" y="230"/>
                  </a:cubicBezTo>
                  <a:cubicBezTo>
                    <a:pt x="1744" y="230"/>
                    <a:pt x="1738" y="238"/>
                    <a:pt x="1736" y="237"/>
                  </a:cubicBezTo>
                  <a:cubicBezTo>
                    <a:pt x="1734" y="236"/>
                    <a:pt x="1729" y="238"/>
                    <a:pt x="1728" y="238"/>
                  </a:cubicBezTo>
                  <a:cubicBezTo>
                    <a:pt x="1726" y="238"/>
                    <a:pt x="1726" y="237"/>
                    <a:pt x="1724" y="236"/>
                  </a:cubicBezTo>
                  <a:cubicBezTo>
                    <a:pt x="1722" y="236"/>
                    <a:pt x="1717" y="235"/>
                    <a:pt x="1717" y="237"/>
                  </a:cubicBezTo>
                  <a:cubicBezTo>
                    <a:pt x="1716" y="239"/>
                    <a:pt x="1719" y="245"/>
                    <a:pt x="1722" y="244"/>
                  </a:cubicBezTo>
                  <a:cubicBezTo>
                    <a:pt x="1725" y="243"/>
                    <a:pt x="1734" y="244"/>
                    <a:pt x="1734" y="244"/>
                  </a:cubicBezTo>
                  <a:cubicBezTo>
                    <a:pt x="1734" y="244"/>
                    <a:pt x="1746" y="262"/>
                    <a:pt x="1745" y="264"/>
                  </a:cubicBezTo>
                  <a:cubicBezTo>
                    <a:pt x="1745" y="266"/>
                    <a:pt x="1758" y="275"/>
                    <a:pt x="1756" y="276"/>
                  </a:cubicBezTo>
                  <a:cubicBezTo>
                    <a:pt x="1753" y="277"/>
                    <a:pt x="1754" y="280"/>
                    <a:pt x="1752" y="281"/>
                  </a:cubicBezTo>
                  <a:cubicBezTo>
                    <a:pt x="1751" y="281"/>
                    <a:pt x="1753" y="284"/>
                    <a:pt x="1753" y="285"/>
                  </a:cubicBezTo>
                  <a:cubicBezTo>
                    <a:pt x="1753" y="287"/>
                    <a:pt x="1742" y="284"/>
                    <a:pt x="1732" y="286"/>
                  </a:cubicBezTo>
                  <a:cubicBezTo>
                    <a:pt x="1722" y="288"/>
                    <a:pt x="1709" y="293"/>
                    <a:pt x="1705" y="300"/>
                  </a:cubicBezTo>
                  <a:cubicBezTo>
                    <a:pt x="1701" y="307"/>
                    <a:pt x="1696" y="325"/>
                    <a:pt x="1692" y="326"/>
                  </a:cubicBezTo>
                  <a:cubicBezTo>
                    <a:pt x="1689" y="328"/>
                    <a:pt x="1684" y="336"/>
                    <a:pt x="1684" y="336"/>
                  </a:cubicBezTo>
                  <a:cubicBezTo>
                    <a:pt x="1684" y="336"/>
                    <a:pt x="1675" y="329"/>
                    <a:pt x="1674" y="325"/>
                  </a:cubicBezTo>
                  <a:cubicBezTo>
                    <a:pt x="1673" y="321"/>
                    <a:pt x="1652" y="325"/>
                    <a:pt x="1651" y="325"/>
                  </a:cubicBezTo>
                  <a:cubicBezTo>
                    <a:pt x="1650" y="326"/>
                    <a:pt x="1653" y="330"/>
                    <a:pt x="1651" y="333"/>
                  </a:cubicBezTo>
                  <a:cubicBezTo>
                    <a:pt x="1650" y="336"/>
                    <a:pt x="1655" y="344"/>
                    <a:pt x="1650" y="340"/>
                  </a:cubicBezTo>
                  <a:cubicBezTo>
                    <a:pt x="1644" y="337"/>
                    <a:pt x="1642" y="330"/>
                    <a:pt x="1642" y="330"/>
                  </a:cubicBezTo>
                  <a:cubicBezTo>
                    <a:pt x="1642" y="330"/>
                    <a:pt x="1640" y="334"/>
                    <a:pt x="1638" y="335"/>
                  </a:cubicBezTo>
                  <a:cubicBezTo>
                    <a:pt x="1636" y="335"/>
                    <a:pt x="1629" y="341"/>
                    <a:pt x="1626" y="343"/>
                  </a:cubicBezTo>
                  <a:cubicBezTo>
                    <a:pt x="1622" y="344"/>
                    <a:pt x="1621" y="340"/>
                    <a:pt x="1622" y="344"/>
                  </a:cubicBezTo>
                  <a:cubicBezTo>
                    <a:pt x="1624" y="348"/>
                    <a:pt x="1623" y="356"/>
                    <a:pt x="1622" y="358"/>
                  </a:cubicBezTo>
                  <a:cubicBezTo>
                    <a:pt x="1620" y="361"/>
                    <a:pt x="1622" y="365"/>
                    <a:pt x="1623" y="368"/>
                  </a:cubicBezTo>
                  <a:cubicBezTo>
                    <a:pt x="1624" y="370"/>
                    <a:pt x="1637" y="376"/>
                    <a:pt x="1635" y="376"/>
                  </a:cubicBezTo>
                  <a:cubicBezTo>
                    <a:pt x="1634" y="376"/>
                    <a:pt x="1636" y="386"/>
                    <a:pt x="1636" y="387"/>
                  </a:cubicBezTo>
                  <a:cubicBezTo>
                    <a:pt x="1636" y="389"/>
                    <a:pt x="1642" y="393"/>
                    <a:pt x="1640" y="395"/>
                  </a:cubicBezTo>
                  <a:cubicBezTo>
                    <a:pt x="1638" y="397"/>
                    <a:pt x="1642" y="405"/>
                    <a:pt x="1639" y="404"/>
                  </a:cubicBezTo>
                  <a:cubicBezTo>
                    <a:pt x="1636" y="403"/>
                    <a:pt x="1632" y="401"/>
                    <a:pt x="1632" y="401"/>
                  </a:cubicBezTo>
                  <a:cubicBezTo>
                    <a:pt x="1632" y="401"/>
                    <a:pt x="1640" y="405"/>
                    <a:pt x="1634" y="406"/>
                  </a:cubicBezTo>
                  <a:cubicBezTo>
                    <a:pt x="1628" y="407"/>
                    <a:pt x="1628" y="412"/>
                    <a:pt x="1628" y="412"/>
                  </a:cubicBezTo>
                  <a:cubicBezTo>
                    <a:pt x="1628" y="412"/>
                    <a:pt x="1631" y="413"/>
                    <a:pt x="1631" y="416"/>
                  </a:cubicBezTo>
                  <a:cubicBezTo>
                    <a:pt x="1631" y="419"/>
                    <a:pt x="1639" y="424"/>
                    <a:pt x="1636" y="424"/>
                  </a:cubicBezTo>
                  <a:cubicBezTo>
                    <a:pt x="1634" y="424"/>
                    <a:pt x="1631" y="427"/>
                    <a:pt x="1628" y="427"/>
                  </a:cubicBezTo>
                  <a:cubicBezTo>
                    <a:pt x="1626" y="428"/>
                    <a:pt x="1623" y="436"/>
                    <a:pt x="1623" y="438"/>
                  </a:cubicBezTo>
                  <a:cubicBezTo>
                    <a:pt x="1624" y="440"/>
                    <a:pt x="1622" y="450"/>
                    <a:pt x="1623" y="451"/>
                  </a:cubicBezTo>
                  <a:cubicBezTo>
                    <a:pt x="1624" y="453"/>
                    <a:pt x="1612" y="453"/>
                    <a:pt x="1612" y="453"/>
                  </a:cubicBezTo>
                  <a:cubicBezTo>
                    <a:pt x="1612" y="453"/>
                    <a:pt x="1618" y="462"/>
                    <a:pt x="1616" y="462"/>
                  </a:cubicBezTo>
                  <a:cubicBezTo>
                    <a:pt x="1614" y="463"/>
                    <a:pt x="1613" y="463"/>
                    <a:pt x="1611" y="468"/>
                  </a:cubicBezTo>
                  <a:cubicBezTo>
                    <a:pt x="1609" y="473"/>
                    <a:pt x="1606" y="479"/>
                    <a:pt x="1604" y="480"/>
                  </a:cubicBezTo>
                  <a:cubicBezTo>
                    <a:pt x="1601" y="481"/>
                    <a:pt x="1600" y="484"/>
                    <a:pt x="1600" y="485"/>
                  </a:cubicBezTo>
                  <a:cubicBezTo>
                    <a:pt x="1600" y="487"/>
                    <a:pt x="1591" y="461"/>
                    <a:pt x="1589" y="459"/>
                  </a:cubicBezTo>
                  <a:cubicBezTo>
                    <a:pt x="1587" y="457"/>
                    <a:pt x="1584" y="447"/>
                    <a:pt x="1584" y="447"/>
                  </a:cubicBezTo>
                  <a:cubicBezTo>
                    <a:pt x="1581" y="441"/>
                    <a:pt x="1581" y="441"/>
                    <a:pt x="1581" y="441"/>
                  </a:cubicBezTo>
                  <a:cubicBezTo>
                    <a:pt x="1581" y="441"/>
                    <a:pt x="1579" y="442"/>
                    <a:pt x="1577" y="438"/>
                  </a:cubicBezTo>
                  <a:cubicBezTo>
                    <a:pt x="1574" y="433"/>
                    <a:pt x="1566" y="392"/>
                    <a:pt x="1566" y="392"/>
                  </a:cubicBezTo>
                  <a:cubicBezTo>
                    <a:pt x="1566" y="392"/>
                    <a:pt x="1572" y="390"/>
                    <a:pt x="1571" y="388"/>
                  </a:cubicBezTo>
                  <a:cubicBezTo>
                    <a:pt x="1570" y="386"/>
                    <a:pt x="1568" y="372"/>
                    <a:pt x="1568" y="372"/>
                  </a:cubicBezTo>
                  <a:cubicBezTo>
                    <a:pt x="1568" y="372"/>
                    <a:pt x="1585" y="367"/>
                    <a:pt x="1586" y="360"/>
                  </a:cubicBezTo>
                  <a:cubicBezTo>
                    <a:pt x="1586" y="353"/>
                    <a:pt x="1594" y="345"/>
                    <a:pt x="1599" y="335"/>
                  </a:cubicBezTo>
                  <a:cubicBezTo>
                    <a:pt x="1603" y="325"/>
                    <a:pt x="1607" y="318"/>
                    <a:pt x="1607" y="318"/>
                  </a:cubicBezTo>
                  <a:cubicBezTo>
                    <a:pt x="1607" y="318"/>
                    <a:pt x="1616" y="316"/>
                    <a:pt x="1619" y="316"/>
                  </a:cubicBezTo>
                  <a:cubicBezTo>
                    <a:pt x="1621" y="315"/>
                    <a:pt x="1621" y="316"/>
                    <a:pt x="1620" y="311"/>
                  </a:cubicBezTo>
                  <a:cubicBezTo>
                    <a:pt x="1619" y="307"/>
                    <a:pt x="1615" y="313"/>
                    <a:pt x="1616" y="299"/>
                  </a:cubicBezTo>
                  <a:cubicBezTo>
                    <a:pt x="1618" y="285"/>
                    <a:pt x="1619" y="282"/>
                    <a:pt x="1619" y="282"/>
                  </a:cubicBezTo>
                  <a:cubicBezTo>
                    <a:pt x="1619" y="282"/>
                    <a:pt x="1614" y="280"/>
                    <a:pt x="1612" y="282"/>
                  </a:cubicBezTo>
                  <a:cubicBezTo>
                    <a:pt x="1610" y="283"/>
                    <a:pt x="1605" y="290"/>
                    <a:pt x="1606" y="292"/>
                  </a:cubicBezTo>
                  <a:cubicBezTo>
                    <a:pt x="1607" y="295"/>
                    <a:pt x="1611" y="304"/>
                    <a:pt x="1604" y="303"/>
                  </a:cubicBezTo>
                  <a:cubicBezTo>
                    <a:pt x="1597" y="302"/>
                    <a:pt x="1589" y="309"/>
                    <a:pt x="1590" y="311"/>
                  </a:cubicBezTo>
                  <a:cubicBezTo>
                    <a:pt x="1590" y="313"/>
                    <a:pt x="1593" y="318"/>
                    <a:pt x="1593" y="318"/>
                  </a:cubicBezTo>
                  <a:cubicBezTo>
                    <a:pt x="1589" y="319"/>
                    <a:pt x="1589" y="319"/>
                    <a:pt x="1589" y="319"/>
                  </a:cubicBezTo>
                  <a:cubicBezTo>
                    <a:pt x="1589" y="319"/>
                    <a:pt x="1586" y="315"/>
                    <a:pt x="1585" y="312"/>
                  </a:cubicBezTo>
                  <a:cubicBezTo>
                    <a:pt x="1583" y="309"/>
                    <a:pt x="1585" y="308"/>
                    <a:pt x="1582" y="304"/>
                  </a:cubicBezTo>
                  <a:cubicBezTo>
                    <a:pt x="1580" y="300"/>
                    <a:pt x="1580" y="299"/>
                    <a:pt x="1578" y="298"/>
                  </a:cubicBezTo>
                  <a:cubicBezTo>
                    <a:pt x="1576" y="298"/>
                    <a:pt x="1583" y="294"/>
                    <a:pt x="1574" y="297"/>
                  </a:cubicBezTo>
                  <a:cubicBezTo>
                    <a:pt x="1565" y="301"/>
                    <a:pt x="1571" y="304"/>
                    <a:pt x="1561" y="305"/>
                  </a:cubicBezTo>
                  <a:cubicBezTo>
                    <a:pt x="1552" y="306"/>
                    <a:pt x="1552" y="314"/>
                    <a:pt x="1551" y="317"/>
                  </a:cubicBezTo>
                  <a:cubicBezTo>
                    <a:pt x="1551" y="319"/>
                    <a:pt x="1551" y="313"/>
                    <a:pt x="1546" y="322"/>
                  </a:cubicBezTo>
                  <a:cubicBezTo>
                    <a:pt x="1541" y="331"/>
                    <a:pt x="1544" y="328"/>
                    <a:pt x="1540" y="333"/>
                  </a:cubicBezTo>
                  <a:cubicBezTo>
                    <a:pt x="1537" y="339"/>
                    <a:pt x="1547" y="343"/>
                    <a:pt x="1546" y="344"/>
                  </a:cubicBezTo>
                  <a:cubicBezTo>
                    <a:pt x="1545" y="346"/>
                    <a:pt x="1542" y="350"/>
                    <a:pt x="1542" y="350"/>
                  </a:cubicBezTo>
                  <a:cubicBezTo>
                    <a:pt x="1542" y="350"/>
                    <a:pt x="1541" y="350"/>
                    <a:pt x="1534" y="350"/>
                  </a:cubicBezTo>
                  <a:cubicBezTo>
                    <a:pt x="1528" y="350"/>
                    <a:pt x="1517" y="354"/>
                    <a:pt x="1515" y="353"/>
                  </a:cubicBezTo>
                  <a:cubicBezTo>
                    <a:pt x="1513" y="352"/>
                    <a:pt x="1516" y="343"/>
                    <a:pt x="1516" y="343"/>
                  </a:cubicBezTo>
                  <a:cubicBezTo>
                    <a:pt x="1516" y="343"/>
                    <a:pt x="1499" y="341"/>
                    <a:pt x="1496" y="342"/>
                  </a:cubicBezTo>
                  <a:cubicBezTo>
                    <a:pt x="1494" y="342"/>
                    <a:pt x="1495" y="343"/>
                    <a:pt x="1493" y="345"/>
                  </a:cubicBezTo>
                  <a:cubicBezTo>
                    <a:pt x="1491" y="347"/>
                    <a:pt x="1498" y="350"/>
                    <a:pt x="1489" y="349"/>
                  </a:cubicBezTo>
                  <a:cubicBezTo>
                    <a:pt x="1480" y="348"/>
                    <a:pt x="1474" y="346"/>
                    <a:pt x="1469" y="347"/>
                  </a:cubicBezTo>
                  <a:cubicBezTo>
                    <a:pt x="1464" y="348"/>
                    <a:pt x="1460" y="352"/>
                    <a:pt x="1460" y="352"/>
                  </a:cubicBezTo>
                  <a:cubicBezTo>
                    <a:pt x="1457" y="346"/>
                    <a:pt x="1457" y="346"/>
                    <a:pt x="1457" y="346"/>
                  </a:cubicBezTo>
                  <a:cubicBezTo>
                    <a:pt x="1428" y="350"/>
                    <a:pt x="1428" y="350"/>
                    <a:pt x="1428" y="350"/>
                  </a:cubicBezTo>
                  <a:cubicBezTo>
                    <a:pt x="1428" y="350"/>
                    <a:pt x="1431" y="357"/>
                    <a:pt x="1424" y="367"/>
                  </a:cubicBezTo>
                  <a:cubicBezTo>
                    <a:pt x="1417" y="378"/>
                    <a:pt x="1403" y="408"/>
                    <a:pt x="1396" y="408"/>
                  </a:cubicBezTo>
                  <a:cubicBezTo>
                    <a:pt x="1390" y="408"/>
                    <a:pt x="1373" y="419"/>
                    <a:pt x="1378" y="422"/>
                  </a:cubicBezTo>
                  <a:cubicBezTo>
                    <a:pt x="1383" y="426"/>
                    <a:pt x="1386" y="428"/>
                    <a:pt x="1388" y="429"/>
                  </a:cubicBezTo>
                  <a:cubicBezTo>
                    <a:pt x="1391" y="429"/>
                    <a:pt x="1400" y="427"/>
                    <a:pt x="1401" y="430"/>
                  </a:cubicBezTo>
                  <a:cubicBezTo>
                    <a:pt x="1402" y="433"/>
                    <a:pt x="1409" y="443"/>
                    <a:pt x="1409" y="443"/>
                  </a:cubicBezTo>
                  <a:cubicBezTo>
                    <a:pt x="1409" y="443"/>
                    <a:pt x="1406" y="447"/>
                    <a:pt x="1415" y="444"/>
                  </a:cubicBezTo>
                  <a:cubicBezTo>
                    <a:pt x="1424" y="440"/>
                    <a:pt x="1416" y="434"/>
                    <a:pt x="1416" y="434"/>
                  </a:cubicBezTo>
                  <a:cubicBezTo>
                    <a:pt x="1416" y="434"/>
                    <a:pt x="1431" y="434"/>
                    <a:pt x="1431" y="437"/>
                  </a:cubicBezTo>
                  <a:cubicBezTo>
                    <a:pt x="1432" y="439"/>
                    <a:pt x="1441" y="450"/>
                    <a:pt x="1439" y="450"/>
                  </a:cubicBezTo>
                  <a:cubicBezTo>
                    <a:pt x="1437" y="450"/>
                    <a:pt x="1445" y="447"/>
                    <a:pt x="1446" y="454"/>
                  </a:cubicBezTo>
                  <a:cubicBezTo>
                    <a:pt x="1447" y="460"/>
                    <a:pt x="1447" y="465"/>
                    <a:pt x="1449" y="469"/>
                  </a:cubicBezTo>
                  <a:cubicBezTo>
                    <a:pt x="1450" y="472"/>
                    <a:pt x="1448" y="480"/>
                    <a:pt x="1448" y="480"/>
                  </a:cubicBezTo>
                  <a:cubicBezTo>
                    <a:pt x="1448" y="480"/>
                    <a:pt x="1453" y="489"/>
                    <a:pt x="1452" y="491"/>
                  </a:cubicBezTo>
                  <a:cubicBezTo>
                    <a:pt x="1451" y="493"/>
                    <a:pt x="1456" y="476"/>
                    <a:pt x="1453" y="501"/>
                  </a:cubicBezTo>
                  <a:cubicBezTo>
                    <a:pt x="1450" y="526"/>
                    <a:pt x="1454" y="532"/>
                    <a:pt x="1452" y="535"/>
                  </a:cubicBezTo>
                  <a:cubicBezTo>
                    <a:pt x="1451" y="539"/>
                    <a:pt x="1452" y="538"/>
                    <a:pt x="1448" y="541"/>
                  </a:cubicBezTo>
                  <a:cubicBezTo>
                    <a:pt x="1445" y="544"/>
                    <a:pt x="1445" y="546"/>
                    <a:pt x="1442" y="551"/>
                  </a:cubicBezTo>
                  <a:cubicBezTo>
                    <a:pt x="1439" y="556"/>
                    <a:pt x="1443" y="564"/>
                    <a:pt x="1441" y="566"/>
                  </a:cubicBezTo>
                  <a:cubicBezTo>
                    <a:pt x="1439" y="568"/>
                    <a:pt x="1438" y="573"/>
                    <a:pt x="1433" y="577"/>
                  </a:cubicBezTo>
                  <a:cubicBezTo>
                    <a:pt x="1428" y="580"/>
                    <a:pt x="1412" y="595"/>
                    <a:pt x="1406" y="596"/>
                  </a:cubicBezTo>
                  <a:cubicBezTo>
                    <a:pt x="1400" y="597"/>
                    <a:pt x="1385" y="593"/>
                    <a:pt x="1385" y="593"/>
                  </a:cubicBezTo>
                  <a:cubicBezTo>
                    <a:pt x="1385" y="593"/>
                    <a:pt x="1382" y="602"/>
                    <a:pt x="1379" y="604"/>
                  </a:cubicBezTo>
                  <a:cubicBezTo>
                    <a:pt x="1377" y="606"/>
                    <a:pt x="1372" y="612"/>
                    <a:pt x="1372" y="615"/>
                  </a:cubicBezTo>
                  <a:cubicBezTo>
                    <a:pt x="1372" y="618"/>
                    <a:pt x="1368" y="617"/>
                    <a:pt x="1371" y="624"/>
                  </a:cubicBezTo>
                  <a:cubicBezTo>
                    <a:pt x="1373" y="632"/>
                    <a:pt x="1366" y="637"/>
                    <a:pt x="1366" y="637"/>
                  </a:cubicBezTo>
                  <a:cubicBezTo>
                    <a:pt x="1366" y="637"/>
                    <a:pt x="1363" y="642"/>
                    <a:pt x="1363" y="644"/>
                  </a:cubicBezTo>
                  <a:cubicBezTo>
                    <a:pt x="1364" y="646"/>
                    <a:pt x="1372" y="651"/>
                    <a:pt x="1372" y="654"/>
                  </a:cubicBezTo>
                  <a:cubicBezTo>
                    <a:pt x="1372" y="657"/>
                    <a:pt x="1385" y="670"/>
                    <a:pt x="1384" y="670"/>
                  </a:cubicBezTo>
                  <a:cubicBezTo>
                    <a:pt x="1382" y="670"/>
                    <a:pt x="1386" y="680"/>
                    <a:pt x="1383" y="687"/>
                  </a:cubicBezTo>
                  <a:cubicBezTo>
                    <a:pt x="1379" y="694"/>
                    <a:pt x="1372" y="698"/>
                    <a:pt x="1372" y="698"/>
                  </a:cubicBezTo>
                  <a:cubicBezTo>
                    <a:pt x="1372" y="698"/>
                    <a:pt x="1363" y="706"/>
                    <a:pt x="1360" y="702"/>
                  </a:cubicBezTo>
                  <a:cubicBezTo>
                    <a:pt x="1356" y="698"/>
                    <a:pt x="1352" y="692"/>
                    <a:pt x="1352" y="692"/>
                  </a:cubicBezTo>
                  <a:cubicBezTo>
                    <a:pt x="1352" y="692"/>
                    <a:pt x="1351" y="686"/>
                    <a:pt x="1350" y="677"/>
                  </a:cubicBezTo>
                  <a:cubicBezTo>
                    <a:pt x="1349" y="668"/>
                    <a:pt x="1346" y="666"/>
                    <a:pt x="1348" y="663"/>
                  </a:cubicBezTo>
                  <a:cubicBezTo>
                    <a:pt x="1349" y="660"/>
                    <a:pt x="1347" y="663"/>
                    <a:pt x="1340" y="661"/>
                  </a:cubicBezTo>
                  <a:cubicBezTo>
                    <a:pt x="1334" y="660"/>
                    <a:pt x="1335" y="664"/>
                    <a:pt x="1334" y="660"/>
                  </a:cubicBezTo>
                  <a:cubicBezTo>
                    <a:pt x="1333" y="656"/>
                    <a:pt x="1334" y="650"/>
                    <a:pt x="1333" y="648"/>
                  </a:cubicBezTo>
                  <a:cubicBezTo>
                    <a:pt x="1332" y="645"/>
                    <a:pt x="1332" y="642"/>
                    <a:pt x="1327" y="640"/>
                  </a:cubicBezTo>
                  <a:cubicBezTo>
                    <a:pt x="1322" y="638"/>
                    <a:pt x="1313" y="644"/>
                    <a:pt x="1313" y="644"/>
                  </a:cubicBezTo>
                  <a:cubicBezTo>
                    <a:pt x="1313" y="644"/>
                    <a:pt x="1311" y="647"/>
                    <a:pt x="1307" y="646"/>
                  </a:cubicBezTo>
                  <a:cubicBezTo>
                    <a:pt x="1303" y="644"/>
                    <a:pt x="1291" y="642"/>
                    <a:pt x="1292" y="638"/>
                  </a:cubicBezTo>
                  <a:cubicBezTo>
                    <a:pt x="1293" y="633"/>
                    <a:pt x="1295" y="628"/>
                    <a:pt x="1293" y="628"/>
                  </a:cubicBezTo>
                  <a:cubicBezTo>
                    <a:pt x="1290" y="628"/>
                    <a:pt x="1280" y="633"/>
                    <a:pt x="1276" y="635"/>
                  </a:cubicBezTo>
                  <a:cubicBezTo>
                    <a:pt x="1273" y="638"/>
                    <a:pt x="1274" y="645"/>
                    <a:pt x="1272" y="646"/>
                  </a:cubicBezTo>
                  <a:cubicBezTo>
                    <a:pt x="1271" y="647"/>
                    <a:pt x="1264" y="647"/>
                    <a:pt x="1266" y="652"/>
                  </a:cubicBezTo>
                  <a:cubicBezTo>
                    <a:pt x="1268" y="657"/>
                    <a:pt x="1272" y="664"/>
                    <a:pt x="1275" y="664"/>
                  </a:cubicBezTo>
                  <a:cubicBezTo>
                    <a:pt x="1277" y="665"/>
                    <a:pt x="1283" y="661"/>
                    <a:pt x="1286" y="661"/>
                  </a:cubicBezTo>
                  <a:cubicBezTo>
                    <a:pt x="1289" y="661"/>
                    <a:pt x="1293" y="657"/>
                    <a:pt x="1300" y="661"/>
                  </a:cubicBezTo>
                  <a:cubicBezTo>
                    <a:pt x="1308" y="665"/>
                    <a:pt x="1313" y="667"/>
                    <a:pt x="1315" y="667"/>
                  </a:cubicBezTo>
                  <a:cubicBezTo>
                    <a:pt x="1317" y="668"/>
                    <a:pt x="1328" y="671"/>
                    <a:pt x="1324" y="672"/>
                  </a:cubicBezTo>
                  <a:cubicBezTo>
                    <a:pt x="1319" y="673"/>
                    <a:pt x="1310" y="675"/>
                    <a:pt x="1303" y="677"/>
                  </a:cubicBezTo>
                  <a:cubicBezTo>
                    <a:pt x="1297" y="679"/>
                    <a:pt x="1298" y="679"/>
                    <a:pt x="1296" y="682"/>
                  </a:cubicBezTo>
                  <a:cubicBezTo>
                    <a:pt x="1294" y="685"/>
                    <a:pt x="1290" y="690"/>
                    <a:pt x="1291" y="691"/>
                  </a:cubicBezTo>
                  <a:cubicBezTo>
                    <a:pt x="1292" y="693"/>
                    <a:pt x="1298" y="700"/>
                    <a:pt x="1298" y="700"/>
                  </a:cubicBezTo>
                  <a:cubicBezTo>
                    <a:pt x="1298" y="700"/>
                    <a:pt x="1321" y="723"/>
                    <a:pt x="1319" y="729"/>
                  </a:cubicBezTo>
                  <a:cubicBezTo>
                    <a:pt x="1318" y="735"/>
                    <a:pt x="1319" y="740"/>
                    <a:pt x="1317" y="743"/>
                  </a:cubicBezTo>
                  <a:cubicBezTo>
                    <a:pt x="1316" y="746"/>
                    <a:pt x="1317" y="745"/>
                    <a:pt x="1320" y="750"/>
                  </a:cubicBezTo>
                  <a:cubicBezTo>
                    <a:pt x="1323" y="755"/>
                    <a:pt x="1311" y="784"/>
                    <a:pt x="1311" y="784"/>
                  </a:cubicBezTo>
                  <a:cubicBezTo>
                    <a:pt x="1311" y="784"/>
                    <a:pt x="1295" y="815"/>
                    <a:pt x="1293" y="816"/>
                  </a:cubicBezTo>
                  <a:cubicBezTo>
                    <a:pt x="1291" y="818"/>
                    <a:pt x="1289" y="828"/>
                    <a:pt x="1280" y="830"/>
                  </a:cubicBezTo>
                  <a:cubicBezTo>
                    <a:pt x="1271" y="831"/>
                    <a:pt x="1267" y="832"/>
                    <a:pt x="1262" y="832"/>
                  </a:cubicBezTo>
                  <a:cubicBezTo>
                    <a:pt x="1256" y="833"/>
                    <a:pt x="1244" y="838"/>
                    <a:pt x="1234" y="841"/>
                  </a:cubicBezTo>
                  <a:cubicBezTo>
                    <a:pt x="1224" y="845"/>
                    <a:pt x="1219" y="843"/>
                    <a:pt x="1218" y="844"/>
                  </a:cubicBezTo>
                  <a:cubicBezTo>
                    <a:pt x="1216" y="846"/>
                    <a:pt x="1224" y="852"/>
                    <a:pt x="1216" y="846"/>
                  </a:cubicBezTo>
                  <a:cubicBezTo>
                    <a:pt x="1209" y="840"/>
                    <a:pt x="1217" y="837"/>
                    <a:pt x="1208" y="838"/>
                  </a:cubicBezTo>
                  <a:cubicBezTo>
                    <a:pt x="1199" y="840"/>
                    <a:pt x="1187" y="843"/>
                    <a:pt x="1186" y="848"/>
                  </a:cubicBezTo>
                  <a:cubicBezTo>
                    <a:pt x="1184" y="853"/>
                    <a:pt x="1180" y="861"/>
                    <a:pt x="1183" y="863"/>
                  </a:cubicBezTo>
                  <a:cubicBezTo>
                    <a:pt x="1186" y="866"/>
                    <a:pt x="1176" y="856"/>
                    <a:pt x="1199" y="880"/>
                  </a:cubicBezTo>
                  <a:cubicBezTo>
                    <a:pt x="1222" y="904"/>
                    <a:pt x="1232" y="914"/>
                    <a:pt x="1228" y="923"/>
                  </a:cubicBezTo>
                  <a:cubicBezTo>
                    <a:pt x="1223" y="931"/>
                    <a:pt x="1226" y="940"/>
                    <a:pt x="1216" y="946"/>
                  </a:cubicBezTo>
                  <a:cubicBezTo>
                    <a:pt x="1207" y="952"/>
                    <a:pt x="1211" y="949"/>
                    <a:pt x="1203" y="956"/>
                  </a:cubicBezTo>
                  <a:cubicBezTo>
                    <a:pt x="1195" y="963"/>
                    <a:pt x="1197" y="970"/>
                    <a:pt x="1192" y="965"/>
                  </a:cubicBezTo>
                  <a:cubicBezTo>
                    <a:pt x="1187" y="960"/>
                    <a:pt x="1186" y="960"/>
                    <a:pt x="1174" y="946"/>
                  </a:cubicBezTo>
                  <a:cubicBezTo>
                    <a:pt x="1162" y="933"/>
                    <a:pt x="1171" y="937"/>
                    <a:pt x="1158" y="931"/>
                  </a:cubicBezTo>
                  <a:cubicBezTo>
                    <a:pt x="1145" y="926"/>
                    <a:pt x="1140" y="922"/>
                    <a:pt x="1137" y="921"/>
                  </a:cubicBezTo>
                  <a:cubicBezTo>
                    <a:pt x="1134" y="920"/>
                    <a:pt x="1137" y="922"/>
                    <a:pt x="1134" y="929"/>
                  </a:cubicBezTo>
                  <a:cubicBezTo>
                    <a:pt x="1131" y="935"/>
                    <a:pt x="1126" y="945"/>
                    <a:pt x="1129" y="950"/>
                  </a:cubicBezTo>
                  <a:cubicBezTo>
                    <a:pt x="1132" y="956"/>
                    <a:pt x="1135" y="962"/>
                    <a:pt x="1137" y="965"/>
                  </a:cubicBezTo>
                  <a:cubicBezTo>
                    <a:pt x="1138" y="968"/>
                    <a:pt x="1150" y="979"/>
                    <a:pt x="1154" y="981"/>
                  </a:cubicBezTo>
                  <a:cubicBezTo>
                    <a:pt x="1158" y="984"/>
                    <a:pt x="1189" y="999"/>
                    <a:pt x="1185" y="1007"/>
                  </a:cubicBezTo>
                  <a:cubicBezTo>
                    <a:pt x="1180" y="1015"/>
                    <a:pt x="1193" y="1027"/>
                    <a:pt x="1193" y="1027"/>
                  </a:cubicBezTo>
                  <a:cubicBezTo>
                    <a:pt x="1193" y="1027"/>
                    <a:pt x="1204" y="1034"/>
                    <a:pt x="1201" y="1035"/>
                  </a:cubicBezTo>
                  <a:cubicBezTo>
                    <a:pt x="1197" y="1036"/>
                    <a:pt x="1197" y="1038"/>
                    <a:pt x="1194" y="1038"/>
                  </a:cubicBezTo>
                  <a:cubicBezTo>
                    <a:pt x="1191" y="1038"/>
                    <a:pt x="1181" y="1029"/>
                    <a:pt x="1177" y="1027"/>
                  </a:cubicBezTo>
                  <a:cubicBezTo>
                    <a:pt x="1172" y="1025"/>
                    <a:pt x="1149" y="1007"/>
                    <a:pt x="1149" y="1007"/>
                  </a:cubicBezTo>
                  <a:cubicBezTo>
                    <a:pt x="1149" y="1007"/>
                    <a:pt x="1150" y="999"/>
                    <a:pt x="1146" y="995"/>
                  </a:cubicBezTo>
                  <a:cubicBezTo>
                    <a:pt x="1142" y="991"/>
                    <a:pt x="1140" y="990"/>
                    <a:pt x="1132" y="982"/>
                  </a:cubicBezTo>
                  <a:cubicBezTo>
                    <a:pt x="1124" y="975"/>
                    <a:pt x="1116" y="972"/>
                    <a:pt x="1116" y="961"/>
                  </a:cubicBezTo>
                  <a:cubicBezTo>
                    <a:pt x="1116" y="951"/>
                    <a:pt x="1116" y="935"/>
                    <a:pt x="1113" y="929"/>
                  </a:cubicBezTo>
                  <a:cubicBezTo>
                    <a:pt x="1111" y="923"/>
                    <a:pt x="1104" y="907"/>
                    <a:pt x="1104" y="905"/>
                  </a:cubicBezTo>
                  <a:cubicBezTo>
                    <a:pt x="1105" y="902"/>
                    <a:pt x="1102" y="888"/>
                    <a:pt x="1098" y="888"/>
                  </a:cubicBezTo>
                  <a:cubicBezTo>
                    <a:pt x="1094" y="887"/>
                    <a:pt x="1089" y="885"/>
                    <a:pt x="1086" y="889"/>
                  </a:cubicBezTo>
                  <a:cubicBezTo>
                    <a:pt x="1083" y="893"/>
                    <a:pt x="1076" y="897"/>
                    <a:pt x="1073" y="895"/>
                  </a:cubicBezTo>
                  <a:cubicBezTo>
                    <a:pt x="1069" y="893"/>
                    <a:pt x="1063" y="891"/>
                    <a:pt x="1063" y="891"/>
                  </a:cubicBezTo>
                  <a:cubicBezTo>
                    <a:pt x="1063" y="891"/>
                    <a:pt x="1058" y="870"/>
                    <a:pt x="1056" y="869"/>
                  </a:cubicBezTo>
                  <a:cubicBezTo>
                    <a:pt x="1054" y="868"/>
                    <a:pt x="1051" y="854"/>
                    <a:pt x="1044" y="849"/>
                  </a:cubicBezTo>
                  <a:cubicBezTo>
                    <a:pt x="1037" y="844"/>
                    <a:pt x="1029" y="838"/>
                    <a:pt x="1025" y="833"/>
                  </a:cubicBezTo>
                  <a:cubicBezTo>
                    <a:pt x="1020" y="828"/>
                    <a:pt x="1025" y="827"/>
                    <a:pt x="1020" y="828"/>
                  </a:cubicBezTo>
                  <a:cubicBezTo>
                    <a:pt x="1015" y="829"/>
                    <a:pt x="1016" y="830"/>
                    <a:pt x="1009" y="831"/>
                  </a:cubicBezTo>
                  <a:cubicBezTo>
                    <a:pt x="1001" y="833"/>
                    <a:pt x="993" y="836"/>
                    <a:pt x="991" y="836"/>
                  </a:cubicBezTo>
                  <a:cubicBezTo>
                    <a:pt x="989" y="836"/>
                    <a:pt x="980" y="837"/>
                    <a:pt x="980" y="840"/>
                  </a:cubicBezTo>
                  <a:cubicBezTo>
                    <a:pt x="979" y="842"/>
                    <a:pt x="980" y="849"/>
                    <a:pt x="982" y="851"/>
                  </a:cubicBezTo>
                  <a:cubicBezTo>
                    <a:pt x="983" y="853"/>
                    <a:pt x="994" y="851"/>
                    <a:pt x="976" y="858"/>
                  </a:cubicBezTo>
                  <a:cubicBezTo>
                    <a:pt x="958" y="864"/>
                    <a:pt x="953" y="872"/>
                    <a:pt x="952" y="874"/>
                  </a:cubicBezTo>
                  <a:cubicBezTo>
                    <a:pt x="951" y="877"/>
                    <a:pt x="963" y="878"/>
                    <a:pt x="950" y="883"/>
                  </a:cubicBezTo>
                  <a:cubicBezTo>
                    <a:pt x="937" y="887"/>
                    <a:pt x="926" y="890"/>
                    <a:pt x="920" y="899"/>
                  </a:cubicBezTo>
                  <a:cubicBezTo>
                    <a:pt x="919" y="901"/>
                    <a:pt x="925" y="941"/>
                    <a:pt x="920" y="950"/>
                  </a:cubicBezTo>
                  <a:cubicBezTo>
                    <a:pt x="914" y="959"/>
                    <a:pt x="902" y="969"/>
                    <a:pt x="902" y="969"/>
                  </a:cubicBezTo>
                  <a:cubicBezTo>
                    <a:pt x="902" y="969"/>
                    <a:pt x="905" y="978"/>
                    <a:pt x="886" y="964"/>
                  </a:cubicBezTo>
                  <a:cubicBezTo>
                    <a:pt x="868" y="951"/>
                    <a:pt x="884" y="963"/>
                    <a:pt x="884" y="963"/>
                  </a:cubicBezTo>
                  <a:cubicBezTo>
                    <a:pt x="884" y="963"/>
                    <a:pt x="876" y="937"/>
                    <a:pt x="869" y="930"/>
                  </a:cubicBezTo>
                  <a:cubicBezTo>
                    <a:pt x="863" y="923"/>
                    <a:pt x="851" y="908"/>
                    <a:pt x="848" y="897"/>
                  </a:cubicBezTo>
                  <a:cubicBezTo>
                    <a:pt x="844" y="886"/>
                    <a:pt x="840" y="879"/>
                    <a:pt x="838" y="872"/>
                  </a:cubicBezTo>
                  <a:cubicBezTo>
                    <a:pt x="837" y="866"/>
                    <a:pt x="835" y="849"/>
                    <a:pt x="836" y="848"/>
                  </a:cubicBezTo>
                  <a:cubicBezTo>
                    <a:pt x="836" y="846"/>
                    <a:pt x="832" y="834"/>
                    <a:pt x="832" y="834"/>
                  </a:cubicBezTo>
                  <a:cubicBezTo>
                    <a:pt x="832" y="834"/>
                    <a:pt x="827" y="832"/>
                    <a:pt x="827" y="834"/>
                  </a:cubicBezTo>
                  <a:cubicBezTo>
                    <a:pt x="826" y="836"/>
                    <a:pt x="826" y="840"/>
                    <a:pt x="826" y="844"/>
                  </a:cubicBezTo>
                  <a:cubicBezTo>
                    <a:pt x="825" y="847"/>
                    <a:pt x="811" y="848"/>
                    <a:pt x="811" y="848"/>
                  </a:cubicBezTo>
                  <a:cubicBezTo>
                    <a:pt x="806" y="845"/>
                    <a:pt x="806" y="845"/>
                    <a:pt x="806" y="845"/>
                  </a:cubicBezTo>
                  <a:cubicBezTo>
                    <a:pt x="806" y="845"/>
                    <a:pt x="785" y="823"/>
                    <a:pt x="782" y="820"/>
                  </a:cubicBezTo>
                  <a:cubicBezTo>
                    <a:pt x="779" y="816"/>
                    <a:pt x="775" y="811"/>
                    <a:pt x="770" y="808"/>
                  </a:cubicBezTo>
                  <a:cubicBezTo>
                    <a:pt x="765" y="805"/>
                    <a:pt x="769" y="802"/>
                    <a:pt x="759" y="802"/>
                  </a:cubicBezTo>
                  <a:cubicBezTo>
                    <a:pt x="750" y="802"/>
                    <a:pt x="751" y="802"/>
                    <a:pt x="735" y="801"/>
                  </a:cubicBezTo>
                  <a:cubicBezTo>
                    <a:pt x="719" y="799"/>
                    <a:pt x="715" y="804"/>
                    <a:pt x="708" y="803"/>
                  </a:cubicBezTo>
                  <a:cubicBezTo>
                    <a:pt x="701" y="801"/>
                    <a:pt x="699" y="803"/>
                    <a:pt x="684" y="800"/>
                  </a:cubicBezTo>
                  <a:cubicBezTo>
                    <a:pt x="668" y="797"/>
                    <a:pt x="668" y="797"/>
                    <a:pt x="668" y="797"/>
                  </a:cubicBezTo>
                  <a:cubicBezTo>
                    <a:pt x="668" y="797"/>
                    <a:pt x="666" y="793"/>
                    <a:pt x="663" y="789"/>
                  </a:cubicBezTo>
                  <a:cubicBezTo>
                    <a:pt x="661" y="785"/>
                    <a:pt x="661" y="785"/>
                    <a:pt x="661" y="785"/>
                  </a:cubicBezTo>
                  <a:cubicBezTo>
                    <a:pt x="657" y="788"/>
                    <a:pt x="657" y="788"/>
                    <a:pt x="657" y="788"/>
                  </a:cubicBezTo>
                  <a:cubicBezTo>
                    <a:pt x="657" y="788"/>
                    <a:pt x="654" y="789"/>
                    <a:pt x="652" y="789"/>
                  </a:cubicBezTo>
                  <a:cubicBezTo>
                    <a:pt x="650" y="788"/>
                    <a:pt x="629" y="783"/>
                    <a:pt x="625" y="782"/>
                  </a:cubicBezTo>
                  <a:cubicBezTo>
                    <a:pt x="622" y="781"/>
                    <a:pt x="622" y="784"/>
                    <a:pt x="608" y="774"/>
                  </a:cubicBezTo>
                  <a:cubicBezTo>
                    <a:pt x="594" y="763"/>
                    <a:pt x="599" y="759"/>
                    <a:pt x="599" y="759"/>
                  </a:cubicBezTo>
                  <a:cubicBezTo>
                    <a:pt x="599" y="759"/>
                    <a:pt x="596" y="756"/>
                    <a:pt x="592" y="754"/>
                  </a:cubicBezTo>
                  <a:cubicBezTo>
                    <a:pt x="589" y="752"/>
                    <a:pt x="584" y="749"/>
                    <a:pt x="582" y="749"/>
                  </a:cubicBezTo>
                  <a:cubicBezTo>
                    <a:pt x="581" y="750"/>
                    <a:pt x="572" y="754"/>
                    <a:pt x="574" y="758"/>
                  </a:cubicBezTo>
                  <a:cubicBezTo>
                    <a:pt x="576" y="762"/>
                    <a:pt x="589" y="775"/>
                    <a:pt x="590" y="775"/>
                  </a:cubicBezTo>
                  <a:cubicBezTo>
                    <a:pt x="591" y="775"/>
                    <a:pt x="608" y="794"/>
                    <a:pt x="608" y="794"/>
                  </a:cubicBezTo>
                  <a:cubicBezTo>
                    <a:pt x="615" y="803"/>
                    <a:pt x="615" y="803"/>
                    <a:pt x="615" y="803"/>
                  </a:cubicBezTo>
                  <a:cubicBezTo>
                    <a:pt x="615" y="803"/>
                    <a:pt x="609" y="808"/>
                    <a:pt x="615" y="807"/>
                  </a:cubicBezTo>
                  <a:cubicBezTo>
                    <a:pt x="621" y="806"/>
                    <a:pt x="616" y="805"/>
                    <a:pt x="625" y="806"/>
                  </a:cubicBezTo>
                  <a:cubicBezTo>
                    <a:pt x="634" y="807"/>
                    <a:pt x="639" y="809"/>
                    <a:pt x="642" y="806"/>
                  </a:cubicBezTo>
                  <a:cubicBezTo>
                    <a:pt x="645" y="804"/>
                    <a:pt x="640" y="801"/>
                    <a:pt x="647" y="798"/>
                  </a:cubicBezTo>
                  <a:cubicBezTo>
                    <a:pt x="654" y="795"/>
                    <a:pt x="660" y="796"/>
                    <a:pt x="661" y="797"/>
                  </a:cubicBezTo>
                  <a:cubicBezTo>
                    <a:pt x="662" y="799"/>
                    <a:pt x="666" y="803"/>
                    <a:pt x="667" y="805"/>
                  </a:cubicBezTo>
                  <a:cubicBezTo>
                    <a:pt x="667" y="807"/>
                    <a:pt x="669" y="812"/>
                    <a:pt x="672" y="812"/>
                  </a:cubicBezTo>
                  <a:cubicBezTo>
                    <a:pt x="674" y="813"/>
                    <a:pt x="680" y="812"/>
                    <a:pt x="681" y="816"/>
                  </a:cubicBezTo>
                  <a:cubicBezTo>
                    <a:pt x="682" y="819"/>
                    <a:pt x="689" y="825"/>
                    <a:pt x="689" y="825"/>
                  </a:cubicBezTo>
                  <a:cubicBezTo>
                    <a:pt x="689" y="825"/>
                    <a:pt x="691" y="826"/>
                    <a:pt x="695" y="827"/>
                  </a:cubicBezTo>
                  <a:cubicBezTo>
                    <a:pt x="699" y="829"/>
                    <a:pt x="710" y="835"/>
                    <a:pt x="710" y="835"/>
                  </a:cubicBezTo>
                  <a:cubicBezTo>
                    <a:pt x="707" y="837"/>
                    <a:pt x="702" y="846"/>
                    <a:pt x="698" y="846"/>
                  </a:cubicBezTo>
                  <a:cubicBezTo>
                    <a:pt x="695" y="846"/>
                    <a:pt x="696" y="845"/>
                    <a:pt x="688" y="850"/>
                  </a:cubicBezTo>
                  <a:cubicBezTo>
                    <a:pt x="680" y="854"/>
                    <a:pt x="684" y="864"/>
                    <a:pt x="680" y="865"/>
                  </a:cubicBezTo>
                  <a:cubicBezTo>
                    <a:pt x="676" y="866"/>
                    <a:pt x="670" y="874"/>
                    <a:pt x="667" y="876"/>
                  </a:cubicBezTo>
                  <a:cubicBezTo>
                    <a:pt x="664" y="877"/>
                    <a:pt x="644" y="885"/>
                    <a:pt x="642" y="884"/>
                  </a:cubicBezTo>
                  <a:cubicBezTo>
                    <a:pt x="640" y="884"/>
                    <a:pt x="635" y="887"/>
                    <a:pt x="633" y="887"/>
                  </a:cubicBezTo>
                  <a:cubicBezTo>
                    <a:pt x="632" y="887"/>
                    <a:pt x="633" y="892"/>
                    <a:pt x="632" y="893"/>
                  </a:cubicBezTo>
                  <a:cubicBezTo>
                    <a:pt x="630" y="894"/>
                    <a:pt x="638" y="899"/>
                    <a:pt x="626" y="901"/>
                  </a:cubicBezTo>
                  <a:cubicBezTo>
                    <a:pt x="615" y="902"/>
                    <a:pt x="607" y="906"/>
                    <a:pt x="605" y="906"/>
                  </a:cubicBezTo>
                  <a:cubicBezTo>
                    <a:pt x="602" y="907"/>
                    <a:pt x="597" y="918"/>
                    <a:pt x="588" y="917"/>
                  </a:cubicBezTo>
                  <a:cubicBezTo>
                    <a:pt x="579" y="916"/>
                    <a:pt x="583" y="916"/>
                    <a:pt x="575" y="917"/>
                  </a:cubicBezTo>
                  <a:cubicBezTo>
                    <a:pt x="567" y="917"/>
                    <a:pt x="566" y="920"/>
                    <a:pt x="558" y="921"/>
                  </a:cubicBezTo>
                  <a:cubicBezTo>
                    <a:pt x="550" y="922"/>
                    <a:pt x="545" y="923"/>
                    <a:pt x="545" y="923"/>
                  </a:cubicBezTo>
                  <a:lnTo>
                    <a:pt x="541" y="9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45" name="Freeform 142"/>
            <p:cNvSpPr/>
            <p:nvPr/>
          </p:nvSpPr>
          <p:spPr bwMode="auto">
            <a:xfrm>
              <a:off x="5564188" y="941388"/>
              <a:ext cx="414338" cy="223838"/>
            </a:xfrm>
            <a:custGeom>
              <a:avLst/>
              <a:gdLst>
                <a:gd name="T0" fmla="*/ 83 w 155"/>
                <a:gd name="T1" fmla="*/ 44 h 84"/>
                <a:gd name="T2" fmla="*/ 72 w 155"/>
                <a:gd name="T3" fmla="*/ 57 h 84"/>
                <a:gd name="T4" fmla="*/ 60 w 155"/>
                <a:gd name="T5" fmla="*/ 78 h 84"/>
                <a:gd name="T6" fmla="*/ 52 w 155"/>
                <a:gd name="T7" fmla="*/ 81 h 84"/>
                <a:gd name="T8" fmla="*/ 39 w 155"/>
                <a:gd name="T9" fmla="*/ 69 h 84"/>
                <a:gd name="T10" fmla="*/ 30 w 155"/>
                <a:gd name="T11" fmla="*/ 61 h 84"/>
                <a:gd name="T12" fmla="*/ 30 w 155"/>
                <a:gd name="T13" fmla="*/ 54 h 84"/>
                <a:gd name="T14" fmla="*/ 36 w 155"/>
                <a:gd name="T15" fmla="*/ 52 h 84"/>
                <a:gd name="T16" fmla="*/ 20 w 155"/>
                <a:gd name="T17" fmla="*/ 49 h 84"/>
                <a:gd name="T18" fmla="*/ 21 w 155"/>
                <a:gd name="T19" fmla="*/ 54 h 84"/>
                <a:gd name="T20" fmla="*/ 12 w 155"/>
                <a:gd name="T21" fmla="*/ 50 h 84"/>
                <a:gd name="T22" fmla="*/ 2 w 155"/>
                <a:gd name="T23" fmla="*/ 37 h 84"/>
                <a:gd name="T24" fmla="*/ 16 w 155"/>
                <a:gd name="T25" fmla="*/ 38 h 84"/>
                <a:gd name="T26" fmla="*/ 6 w 155"/>
                <a:gd name="T27" fmla="*/ 27 h 84"/>
                <a:gd name="T28" fmla="*/ 9 w 155"/>
                <a:gd name="T29" fmla="*/ 20 h 84"/>
                <a:gd name="T30" fmla="*/ 20 w 155"/>
                <a:gd name="T31" fmla="*/ 18 h 84"/>
                <a:gd name="T32" fmla="*/ 35 w 155"/>
                <a:gd name="T33" fmla="*/ 18 h 84"/>
                <a:gd name="T34" fmla="*/ 42 w 155"/>
                <a:gd name="T35" fmla="*/ 19 h 84"/>
                <a:gd name="T36" fmla="*/ 50 w 155"/>
                <a:gd name="T37" fmla="*/ 14 h 84"/>
                <a:gd name="T38" fmla="*/ 48 w 155"/>
                <a:gd name="T39" fmla="*/ 10 h 84"/>
                <a:gd name="T40" fmla="*/ 60 w 155"/>
                <a:gd name="T41" fmla="*/ 15 h 84"/>
                <a:gd name="T42" fmla="*/ 82 w 155"/>
                <a:gd name="T43" fmla="*/ 24 h 84"/>
                <a:gd name="T44" fmla="*/ 76 w 155"/>
                <a:gd name="T45" fmla="*/ 27 h 84"/>
                <a:gd name="T46" fmla="*/ 84 w 155"/>
                <a:gd name="T47" fmla="*/ 31 h 84"/>
                <a:gd name="T48" fmla="*/ 85 w 155"/>
                <a:gd name="T49" fmla="*/ 21 h 84"/>
                <a:gd name="T50" fmla="*/ 75 w 155"/>
                <a:gd name="T51" fmla="*/ 14 h 84"/>
                <a:gd name="T52" fmla="*/ 67 w 155"/>
                <a:gd name="T53" fmla="*/ 7 h 84"/>
                <a:gd name="T54" fmla="*/ 76 w 155"/>
                <a:gd name="T55" fmla="*/ 2 h 84"/>
                <a:gd name="T56" fmla="*/ 95 w 155"/>
                <a:gd name="T57" fmla="*/ 4 h 84"/>
                <a:gd name="T58" fmla="*/ 110 w 155"/>
                <a:gd name="T59" fmla="*/ 8 h 84"/>
                <a:gd name="T60" fmla="*/ 116 w 155"/>
                <a:gd name="T61" fmla="*/ 4 h 84"/>
                <a:gd name="T62" fmla="*/ 139 w 155"/>
                <a:gd name="T63" fmla="*/ 8 h 84"/>
                <a:gd name="T64" fmla="*/ 148 w 155"/>
                <a:gd name="T65" fmla="*/ 11 h 84"/>
                <a:gd name="T66" fmla="*/ 151 w 155"/>
                <a:gd name="T67" fmla="*/ 19 h 84"/>
                <a:gd name="T68" fmla="*/ 140 w 155"/>
                <a:gd name="T69" fmla="*/ 26 h 84"/>
                <a:gd name="T70" fmla="*/ 116 w 155"/>
                <a:gd name="T71" fmla="*/ 29 h 84"/>
                <a:gd name="T72" fmla="*/ 99 w 155"/>
                <a:gd name="T73" fmla="*/ 31 h 84"/>
                <a:gd name="T74" fmla="*/ 103 w 155"/>
                <a:gd name="T75" fmla="*/ 42 h 84"/>
                <a:gd name="T76" fmla="*/ 108 w 155"/>
                <a:gd name="T77" fmla="*/ 43 h 84"/>
                <a:gd name="T78" fmla="*/ 128 w 155"/>
                <a:gd name="T79" fmla="*/ 60 h 84"/>
                <a:gd name="T80" fmla="*/ 122 w 155"/>
                <a:gd name="T81" fmla="*/ 62 h 84"/>
                <a:gd name="T82" fmla="*/ 117 w 155"/>
                <a:gd name="T83" fmla="*/ 67 h 84"/>
                <a:gd name="T84" fmla="*/ 101 w 155"/>
                <a:gd name="T85" fmla="*/ 71 h 84"/>
                <a:gd name="T86" fmla="*/ 93 w 155"/>
                <a:gd name="T87" fmla="*/ 68 h 84"/>
                <a:gd name="T88" fmla="*/ 97 w 155"/>
                <a:gd name="T89" fmla="*/ 55 h 84"/>
                <a:gd name="T90" fmla="*/ 88 w 155"/>
                <a:gd name="T91" fmla="*/ 48 h 84"/>
                <a:gd name="T92" fmla="*/ 83 w 155"/>
                <a:gd name="T93" fmla="*/ 4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5" h="84">
                  <a:moveTo>
                    <a:pt x="83" y="44"/>
                  </a:moveTo>
                  <a:cubicBezTo>
                    <a:pt x="79" y="52"/>
                    <a:pt x="78" y="55"/>
                    <a:pt x="72" y="57"/>
                  </a:cubicBezTo>
                  <a:cubicBezTo>
                    <a:pt x="66" y="59"/>
                    <a:pt x="60" y="78"/>
                    <a:pt x="60" y="78"/>
                  </a:cubicBezTo>
                  <a:cubicBezTo>
                    <a:pt x="60" y="78"/>
                    <a:pt x="55" y="84"/>
                    <a:pt x="52" y="81"/>
                  </a:cubicBezTo>
                  <a:cubicBezTo>
                    <a:pt x="49" y="78"/>
                    <a:pt x="43" y="74"/>
                    <a:pt x="39" y="69"/>
                  </a:cubicBezTo>
                  <a:cubicBezTo>
                    <a:pt x="35" y="64"/>
                    <a:pt x="32" y="63"/>
                    <a:pt x="30" y="61"/>
                  </a:cubicBezTo>
                  <a:cubicBezTo>
                    <a:pt x="29" y="59"/>
                    <a:pt x="24" y="54"/>
                    <a:pt x="30" y="54"/>
                  </a:cubicBezTo>
                  <a:cubicBezTo>
                    <a:pt x="35" y="54"/>
                    <a:pt x="40" y="55"/>
                    <a:pt x="36" y="52"/>
                  </a:cubicBezTo>
                  <a:cubicBezTo>
                    <a:pt x="32" y="48"/>
                    <a:pt x="21" y="46"/>
                    <a:pt x="20" y="49"/>
                  </a:cubicBezTo>
                  <a:cubicBezTo>
                    <a:pt x="20" y="52"/>
                    <a:pt x="24" y="53"/>
                    <a:pt x="21" y="54"/>
                  </a:cubicBezTo>
                  <a:cubicBezTo>
                    <a:pt x="17" y="54"/>
                    <a:pt x="18" y="55"/>
                    <a:pt x="12" y="50"/>
                  </a:cubicBezTo>
                  <a:cubicBezTo>
                    <a:pt x="6" y="45"/>
                    <a:pt x="0" y="38"/>
                    <a:pt x="2" y="37"/>
                  </a:cubicBezTo>
                  <a:cubicBezTo>
                    <a:pt x="4" y="35"/>
                    <a:pt x="22" y="45"/>
                    <a:pt x="16" y="38"/>
                  </a:cubicBezTo>
                  <a:cubicBezTo>
                    <a:pt x="10" y="30"/>
                    <a:pt x="6" y="27"/>
                    <a:pt x="6" y="27"/>
                  </a:cubicBezTo>
                  <a:cubicBezTo>
                    <a:pt x="6" y="27"/>
                    <a:pt x="6" y="25"/>
                    <a:pt x="9" y="20"/>
                  </a:cubicBezTo>
                  <a:cubicBezTo>
                    <a:pt x="12" y="15"/>
                    <a:pt x="20" y="18"/>
                    <a:pt x="20" y="18"/>
                  </a:cubicBezTo>
                  <a:cubicBezTo>
                    <a:pt x="20" y="18"/>
                    <a:pt x="33" y="17"/>
                    <a:pt x="35" y="18"/>
                  </a:cubicBezTo>
                  <a:cubicBezTo>
                    <a:pt x="37" y="18"/>
                    <a:pt x="36" y="21"/>
                    <a:pt x="42" y="19"/>
                  </a:cubicBezTo>
                  <a:cubicBezTo>
                    <a:pt x="47" y="17"/>
                    <a:pt x="52" y="18"/>
                    <a:pt x="50" y="14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10"/>
                    <a:pt x="54" y="16"/>
                    <a:pt x="60" y="15"/>
                  </a:cubicBezTo>
                  <a:cubicBezTo>
                    <a:pt x="66" y="14"/>
                    <a:pt x="85" y="21"/>
                    <a:pt x="82" y="24"/>
                  </a:cubicBezTo>
                  <a:cubicBezTo>
                    <a:pt x="78" y="27"/>
                    <a:pt x="74" y="26"/>
                    <a:pt x="76" y="27"/>
                  </a:cubicBezTo>
                  <a:cubicBezTo>
                    <a:pt x="77" y="28"/>
                    <a:pt x="79" y="29"/>
                    <a:pt x="84" y="31"/>
                  </a:cubicBezTo>
                  <a:cubicBezTo>
                    <a:pt x="89" y="32"/>
                    <a:pt x="91" y="27"/>
                    <a:pt x="85" y="21"/>
                  </a:cubicBezTo>
                  <a:cubicBezTo>
                    <a:pt x="80" y="16"/>
                    <a:pt x="75" y="14"/>
                    <a:pt x="75" y="14"/>
                  </a:cubicBezTo>
                  <a:cubicBezTo>
                    <a:pt x="75" y="14"/>
                    <a:pt x="68" y="9"/>
                    <a:pt x="67" y="7"/>
                  </a:cubicBezTo>
                  <a:cubicBezTo>
                    <a:pt x="67" y="5"/>
                    <a:pt x="73" y="3"/>
                    <a:pt x="76" y="2"/>
                  </a:cubicBezTo>
                  <a:cubicBezTo>
                    <a:pt x="79" y="0"/>
                    <a:pt x="91" y="6"/>
                    <a:pt x="95" y="4"/>
                  </a:cubicBezTo>
                  <a:cubicBezTo>
                    <a:pt x="100" y="2"/>
                    <a:pt x="110" y="9"/>
                    <a:pt x="110" y="8"/>
                  </a:cubicBezTo>
                  <a:cubicBezTo>
                    <a:pt x="109" y="6"/>
                    <a:pt x="102" y="4"/>
                    <a:pt x="116" y="4"/>
                  </a:cubicBezTo>
                  <a:cubicBezTo>
                    <a:pt x="130" y="3"/>
                    <a:pt x="135" y="7"/>
                    <a:pt x="139" y="8"/>
                  </a:cubicBezTo>
                  <a:cubicBezTo>
                    <a:pt x="142" y="9"/>
                    <a:pt x="146" y="12"/>
                    <a:pt x="148" y="11"/>
                  </a:cubicBezTo>
                  <a:cubicBezTo>
                    <a:pt x="149" y="11"/>
                    <a:pt x="155" y="18"/>
                    <a:pt x="151" y="19"/>
                  </a:cubicBezTo>
                  <a:cubicBezTo>
                    <a:pt x="148" y="19"/>
                    <a:pt x="147" y="28"/>
                    <a:pt x="140" y="26"/>
                  </a:cubicBezTo>
                  <a:cubicBezTo>
                    <a:pt x="133" y="24"/>
                    <a:pt x="136" y="31"/>
                    <a:pt x="116" y="29"/>
                  </a:cubicBezTo>
                  <a:cubicBezTo>
                    <a:pt x="97" y="27"/>
                    <a:pt x="98" y="26"/>
                    <a:pt x="99" y="31"/>
                  </a:cubicBezTo>
                  <a:cubicBezTo>
                    <a:pt x="100" y="35"/>
                    <a:pt x="103" y="42"/>
                    <a:pt x="103" y="42"/>
                  </a:cubicBezTo>
                  <a:cubicBezTo>
                    <a:pt x="108" y="43"/>
                    <a:pt x="108" y="43"/>
                    <a:pt x="108" y="43"/>
                  </a:cubicBezTo>
                  <a:cubicBezTo>
                    <a:pt x="108" y="43"/>
                    <a:pt x="129" y="60"/>
                    <a:pt x="128" y="60"/>
                  </a:cubicBezTo>
                  <a:cubicBezTo>
                    <a:pt x="127" y="60"/>
                    <a:pt x="126" y="61"/>
                    <a:pt x="122" y="62"/>
                  </a:cubicBezTo>
                  <a:cubicBezTo>
                    <a:pt x="119" y="62"/>
                    <a:pt x="117" y="63"/>
                    <a:pt x="117" y="67"/>
                  </a:cubicBezTo>
                  <a:cubicBezTo>
                    <a:pt x="118" y="71"/>
                    <a:pt x="106" y="74"/>
                    <a:pt x="101" y="71"/>
                  </a:cubicBezTo>
                  <a:cubicBezTo>
                    <a:pt x="96" y="68"/>
                    <a:pt x="95" y="70"/>
                    <a:pt x="93" y="68"/>
                  </a:cubicBezTo>
                  <a:cubicBezTo>
                    <a:pt x="90" y="66"/>
                    <a:pt x="100" y="57"/>
                    <a:pt x="97" y="55"/>
                  </a:cubicBezTo>
                  <a:cubicBezTo>
                    <a:pt x="93" y="52"/>
                    <a:pt x="90" y="49"/>
                    <a:pt x="88" y="48"/>
                  </a:cubicBezTo>
                  <a:cubicBezTo>
                    <a:pt x="87" y="47"/>
                    <a:pt x="83" y="44"/>
                    <a:pt x="83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46" name="Freeform 143"/>
            <p:cNvSpPr/>
            <p:nvPr/>
          </p:nvSpPr>
          <p:spPr bwMode="auto">
            <a:xfrm>
              <a:off x="6503988" y="1135063"/>
              <a:ext cx="427038" cy="342900"/>
            </a:xfrm>
            <a:custGeom>
              <a:avLst/>
              <a:gdLst>
                <a:gd name="T0" fmla="*/ 66 w 160"/>
                <a:gd name="T1" fmla="*/ 120 h 128"/>
                <a:gd name="T2" fmla="*/ 59 w 160"/>
                <a:gd name="T3" fmla="*/ 124 h 128"/>
                <a:gd name="T4" fmla="*/ 33 w 160"/>
                <a:gd name="T5" fmla="*/ 116 h 128"/>
                <a:gd name="T6" fmla="*/ 16 w 160"/>
                <a:gd name="T7" fmla="*/ 111 h 128"/>
                <a:gd name="T8" fmla="*/ 12 w 160"/>
                <a:gd name="T9" fmla="*/ 103 h 128"/>
                <a:gd name="T10" fmla="*/ 24 w 160"/>
                <a:gd name="T11" fmla="*/ 89 h 128"/>
                <a:gd name="T12" fmla="*/ 26 w 160"/>
                <a:gd name="T13" fmla="*/ 74 h 128"/>
                <a:gd name="T14" fmla="*/ 31 w 160"/>
                <a:gd name="T15" fmla="*/ 73 h 128"/>
                <a:gd name="T16" fmla="*/ 38 w 160"/>
                <a:gd name="T17" fmla="*/ 68 h 128"/>
                <a:gd name="T18" fmla="*/ 32 w 160"/>
                <a:gd name="T19" fmla="*/ 65 h 128"/>
                <a:gd name="T20" fmla="*/ 30 w 160"/>
                <a:gd name="T21" fmla="*/ 59 h 128"/>
                <a:gd name="T22" fmla="*/ 47 w 160"/>
                <a:gd name="T23" fmla="*/ 53 h 128"/>
                <a:gd name="T24" fmla="*/ 46 w 160"/>
                <a:gd name="T25" fmla="*/ 42 h 128"/>
                <a:gd name="T26" fmla="*/ 46 w 160"/>
                <a:gd name="T27" fmla="*/ 33 h 128"/>
                <a:gd name="T28" fmla="*/ 64 w 160"/>
                <a:gd name="T29" fmla="*/ 31 h 128"/>
                <a:gd name="T30" fmla="*/ 87 w 160"/>
                <a:gd name="T31" fmla="*/ 14 h 128"/>
                <a:gd name="T32" fmla="*/ 111 w 160"/>
                <a:gd name="T33" fmla="*/ 14 h 128"/>
                <a:gd name="T34" fmla="*/ 126 w 160"/>
                <a:gd name="T35" fmla="*/ 10 h 128"/>
                <a:gd name="T36" fmla="*/ 136 w 160"/>
                <a:gd name="T37" fmla="*/ 4 h 128"/>
                <a:gd name="T38" fmla="*/ 159 w 160"/>
                <a:gd name="T39" fmla="*/ 3 h 128"/>
                <a:gd name="T40" fmla="*/ 158 w 160"/>
                <a:gd name="T41" fmla="*/ 12 h 128"/>
                <a:gd name="T42" fmla="*/ 152 w 160"/>
                <a:gd name="T43" fmla="*/ 15 h 128"/>
                <a:gd name="T44" fmla="*/ 126 w 160"/>
                <a:gd name="T45" fmla="*/ 23 h 128"/>
                <a:gd name="T46" fmla="*/ 111 w 160"/>
                <a:gd name="T47" fmla="*/ 29 h 128"/>
                <a:gd name="T48" fmla="*/ 94 w 160"/>
                <a:gd name="T49" fmla="*/ 41 h 128"/>
                <a:gd name="T50" fmla="*/ 69 w 160"/>
                <a:gd name="T51" fmla="*/ 49 h 128"/>
                <a:gd name="T52" fmla="*/ 64 w 160"/>
                <a:gd name="T53" fmla="*/ 63 h 128"/>
                <a:gd name="T54" fmla="*/ 57 w 160"/>
                <a:gd name="T55" fmla="*/ 71 h 128"/>
                <a:gd name="T56" fmla="*/ 54 w 160"/>
                <a:gd name="T57" fmla="*/ 77 h 128"/>
                <a:gd name="T58" fmla="*/ 49 w 160"/>
                <a:gd name="T59" fmla="*/ 91 h 128"/>
                <a:gd name="T60" fmla="*/ 49 w 160"/>
                <a:gd name="T61" fmla="*/ 105 h 128"/>
                <a:gd name="T62" fmla="*/ 66 w 160"/>
                <a:gd name="T63" fmla="*/ 116 h 128"/>
                <a:gd name="T64" fmla="*/ 66 w 160"/>
                <a:gd name="T65" fmla="*/ 12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128">
                  <a:moveTo>
                    <a:pt x="66" y="120"/>
                  </a:moveTo>
                  <a:cubicBezTo>
                    <a:pt x="64" y="122"/>
                    <a:pt x="72" y="128"/>
                    <a:pt x="59" y="124"/>
                  </a:cubicBezTo>
                  <a:cubicBezTo>
                    <a:pt x="46" y="120"/>
                    <a:pt x="37" y="123"/>
                    <a:pt x="33" y="116"/>
                  </a:cubicBezTo>
                  <a:cubicBezTo>
                    <a:pt x="30" y="109"/>
                    <a:pt x="20" y="115"/>
                    <a:pt x="16" y="111"/>
                  </a:cubicBezTo>
                  <a:cubicBezTo>
                    <a:pt x="12" y="106"/>
                    <a:pt x="0" y="116"/>
                    <a:pt x="12" y="103"/>
                  </a:cubicBezTo>
                  <a:cubicBezTo>
                    <a:pt x="24" y="89"/>
                    <a:pt x="23" y="98"/>
                    <a:pt x="24" y="89"/>
                  </a:cubicBezTo>
                  <a:cubicBezTo>
                    <a:pt x="25" y="81"/>
                    <a:pt x="26" y="74"/>
                    <a:pt x="26" y="74"/>
                  </a:cubicBezTo>
                  <a:cubicBezTo>
                    <a:pt x="26" y="74"/>
                    <a:pt x="27" y="71"/>
                    <a:pt x="31" y="73"/>
                  </a:cubicBezTo>
                  <a:cubicBezTo>
                    <a:pt x="35" y="74"/>
                    <a:pt x="39" y="69"/>
                    <a:pt x="38" y="68"/>
                  </a:cubicBezTo>
                  <a:cubicBezTo>
                    <a:pt x="36" y="68"/>
                    <a:pt x="35" y="68"/>
                    <a:pt x="32" y="65"/>
                  </a:cubicBezTo>
                  <a:cubicBezTo>
                    <a:pt x="30" y="62"/>
                    <a:pt x="25" y="60"/>
                    <a:pt x="30" y="59"/>
                  </a:cubicBezTo>
                  <a:cubicBezTo>
                    <a:pt x="34" y="58"/>
                    <a:pt x="48" y="56"/>
                    <a:pt x="47" y="53"/>
                  </a:cubicBezTo>
                  <a:cubicBezTo>
                    <a:pt x="47" y="50"/>
                    <a:pt x="46" y="42"/>
                    <a:pt x="46" y="42"/>
                  </a:cubicBezTo>
                  <a:cubicBezTo>
                    <a:pt x="46" y="42"/>
                    <a:pt x="44" y="33"/>
                    <a:pt x="46" y="33"/>
                  </a:cubicBezTo>
                  <a:cubicBezTo>
                    <a:pt x="48" y="32"/>
                    <a:pt x="61" y="33"/>
                    <a:pt x="64" y="31"/>
                  </a:cubicBezTo>
                  <a:cubicBezTo>
                    <a:pt x="66" y="29"/>
                    <a:pt x="83" y="16"/>
                    <a:pt x="87" y="14"/>
                  </a:cubicBezTo>
                  <a:cubicBezTo>
                    <a:pt x="90" y="12"/>
                    <a:pt x="109" y="14"/>
                    <a:pt x="111" y="14"/>
                  </a:cubicBezTo>
                  <a:cubicBezTo>
                    <a:pt x="113" y="14"/>
                    <a:pt x="123" y="13"/>
                    <a:pt x="126" y="10"/>
                  </a:cubicBezTo>
                  <a:cubicBezTo>
                    <a:pt x="130" y="8"/>
                    <a:pt x="131" y="7"/>
                    <a:pt x="136" y="4"/>
                  </a:cubicBezTo>
                  <a:cubicBezTo>
                    <a:pt x="140" y="0"/>
                    <a:pt x="159" y="1"/>
                    <a:pt x="159" y="3"/>
                  </a:cubicBezTo>
                  <a:cubicBezTo>
                    <a:pt x="160" y="6"/>
                    <a:pt x="158" y="12"/>
                    <a:pt x="158" y="12"/>
                  </a:cubicBezTo>
                  <a:cubicBezTo>
                    <a:pt x="158" y="12"/>
                    <a:pt x="157" y="11"/>
                    <a:pt x="152" y="15"/>
                  </a:cubicBezTo>
                  <a:cubicBezTo>
                    <a:pt x="148" y="20"/>
                    <a:pt x="131" y="22"/>
                    <a:pt x="126" y="23"/>
                  </a:cubicBezTo>
                  <a:cubicBezTo>
                    <a:pt x="121" y="24"/>
                    <a:pt x="122" y="26"/>
                    <a:pt x="111" y="29"/>
                  </a:cubicBezTo>
                  <a:cubicBezTo>
                    <a:pt x="101" y="32"/>
                    <a:pt x="108" y="39"/>
                    <a:pt x="94" y="41"/>
                  </a:cubicBezTo>
                  <a:cubicBezTo>
                    <a:pt x="81" y="44"/>
                    <a:pt x="73" y="44"/>
                    <a:pt x="69" y="49"/>
                  </a:cubicBezTo>
                  <a:cubicBezTo>
                    <a:pt x="66" y="55"/>
                    <a:pt x="66" y="61"/>
                    <a:pt x="64" y="63"/>
                  </a:cubicBezTo>
                  <a:cubicBezTo>
                    <a:pt x="62" y="65"/>
                    <a:pt x="57" y="69"/>
                    <a:pt x="57" y="71"/>
                  </a:cubicBezTo>
                  <a:cubicBezTo>
                    <a:pt x="58" y="73"/>
                    <a:pt x="54" y="77"/>
                    <a:pt x="54" y="77"/>
                  </a:cubicBezTo>
                  <a:cubicBezTo>
                    <a:pt x="54" y="77"/>
                    <a:pt x="52" y="89"/>
                    <a:pt x="49" y="91"/>
                  </a:cubicBezTo>
                  <a:cubicBezTo>
                    <a:pt x="47" y="92"/>
                    <a:pt x="44" y="98"/>
                    <a:pt x="49" y="105"/>
                  </a:cubicBezTo>
                  <a:cubicBezTo>
                    <a:pt x="54" y="111"/>
                    <a:pt x="66" y="116"/>
                    <a:pt x="66" y="116"/>
                  </a:cubicBezTo>
                  <a:lnTo>
                    <a:pt x="66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47" name="Freeform 144"/>
            <p:cNvSpPr/>
            <p:nvPr/>
          </p:nvSpPr>
          <p:spPr bwMode="auto">
            <a:xfrm>
              <a:off x="6338888" y="900113"/>
              <a:ext cx="180975" cy="84138"/>
            </a:xfrm>
            <a:custGeom>
              <a:avLst/>
              <a:gdLst>
                <a:gd name="T0" fmla="*/ 60 w 68"/>
                <a:gd name="T1" fmla="*/ 29 h 31"/>
                <a:gd name="T2" fmla="*/ 41 w 68"/>
                <a:gd name="T3" fmla="*/ 26 h 31"/>
                <a:gd name="T4" fmla="*/ 22 w 68"/>
                <a:gd name="T5" fmla="*/ 21 h 31"/>
                <a:gd name="T6" fmla="*/ 3 w 68"/>
                <a:gd name="T7" fmla="*/ 15 h 31"/>
                <a:gd name="T8" fmla="*/ 4 w 68"/>
                <a:gd name="T9" fmla="*/ 9 h 31"/>
                <a:gd name="T10" fmla="*/ 11 w 68"/>
                <a:gd name="T11" fmla="*/ 8 h 31"/>
                <a:gd name="T12" fmla="*/ 17 w 68"/>
                <a:gd name="T13" fmla="*/ 9 h 31"/>
                <a:gd name="T14" fmla="*/ 37 w 68"/>
                <a:gd name="T15" fmla="*/ 5 h 31"/>
                <a:gd name="T16" fmla="*/ 41 w 68"/>
                <a:gd name="T17" fmla="*/ 8 h 31"/>
                <a:gd name="T18" fmla="*/ 48 w 68"/>
                <a:gd name="T19" fmla="*/ 4 h 31"/>
                <a:gd name="T20" fmla="*/ 64 w 68"/>
                <a:gd name="T21" fmla="*/ 13 h 31"/>
                <a:gd name="T22" fmla="*/ 61 w 68"/>
                <a:gd name="T23" fmla="*/ 24 h 31"/>
                <a:gd name="T24" fmla="*/ 60 w 68"/>
                <a:gd name="T25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31">
                  <a:moveTo>
                    <a:pt x="60" y="29"/>
                  </a:moveTo>
                  <a:cubicBezTo>
                    <a:pt x="50" y="27"/>
                    <a:pt x="51" y="31"/>
                    <a:pt x="41" y="26"/>
                  </a:cubicBezTo>
                  <a:cubicBezTo>
                    <a:pt x="31" y="20"/>
                    <a:pt x="33" y="20"/>
                    <a:pt x="22" y="21"/>
                  </a:cubicBezTo>
                  <a:cubicBezTo>
                    <a:pt x="10" y="22"/>
                    <a:pt x="6" y="19"/>
                    <a:pt x="3" y="15"/>
                  </a:cubicBezTo>
                  <a:cubicBezTo>
                    <a:pt x="0" y="10"/>
                    <a:pt x="0" y="10"/>
                    <a:pt x="4" y="9"/>
                  </a:cubicBezTo>
                  <a:cubicBezTo>
                    <a:pt x="7" y="8"/>
                    <a:pt x="6" y="7"/>
                    <a:pt x="11" y="8"/>
                  </a:cubicBezTo>
                  <a:cubicBezTo>
                    <a:pt x="17" y="9"/>
                    <a:pt x="4" y="18"/>
                    <a:pt x="17" y="9"/>
                  </a:cubicBezTo>
                  <a:cubicBezTo>
                    <a:pt x="30" y="0"/>
                    <a:pt x="37" y="5"/>
                    <a:pt x="37" y="5"/>
                  </a:cubicBezTo>
                  <a:cubicBezTo>
                    <a:pt x="37" y="5"/>
                    <a:pt x="36" y="11"/>
                    <a:pt x="41" y="8"/>
                  </a:cubicBezTo>
                  <a:cubicBezTo>
                    <a:pt x="47" y="6"/>
                    <a:pt x="48" y="4"/>
                    <a:pt x="48" y="4"/>
                  </a:cubicBezTo>
                  <a:cubicBezTo>
                    <a:pt x="48" y="4"/>
                    <a:pt x="68" y="10"/>
                    <a:pt x="64" y="13"/>
                  </a:cubicBezTo>
                  <a:cubicBezTo>
                    <a:pt x="59" y="17"/>
                    <a:pt x="61" y="24"/>
                    <a:pt x="61" y="24"/>
                  </a:cubicBezTo>
                  <a:lnTo>
                    <a:pt x="60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48" name="Freeform 145"/>
            <p:cNvSpPr/>
            <p:nvPr/>
          </p:nvSpPr>
          <p:spPr bwMode="auto">
            <a:xfrm>
              <a:off x="6527800" y="933451"/>
              <a:ext cx="77788" cy="31750"/>
            </a:xfrm>
            <a:custGeom>
              <a:avLst/>
              <a:gdLst>
                <a:gd name="T0" fmla="*/ 21 w 29"/>
                <a:gd name="T1" fmla="*/ 10 h 12"/>
                <a:gd name="T2" fmla="*/ 9 w 29"/>
                <a:gd name="T3" fmla="*/ 12 h 12"/>
                <a:gd name="T4" fmla="*/ 1 w 29"/>
                <a:gd name="T5" fmla="*/ 9 h 12"/>
                <a:gd name="T6" fmla="*/ 5 w 29"/>
                <a:gd name="T7" fmla="*/ 6 h 12"/>
                <a:gd name="T8" fmla="*/ 12 w 29"/>
                <a:gd name="T9" fmla="*/ 5 h 12"/>
                <a:gd name="T10" fmla="*/ 13 w 29"/>
                <a:gd name="T11" fmla="*/ 0 h 12"/>
                <a:gd name="T12" fmla="*/ 24 w 29"/>
                <a:gd name="T13" fmla="*/ 2 h 12"/>
                <a:gd name="T14" fmla="*/ 27 w 29"/>
                <a:gd name="T15" fmla="*/ 7 h 12"/>
                <a:gd name="T16" fmla="*/ 21 w 29"/>
                <a:gd name="T17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">
                  <a:moveTo>
                    <a:pt x="21" y="10"/>
                  </a:move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0" y="12"/>
                    <a:pt x="1" y="9"/>
                  </a:cubicBezTo>
                  <a:cubicBezTo>
                    <a:pt x="2" y="7"/>
                    <a:pt x="2" y="9"/>
                    <a:pt x="5" y="6"/>
                  </a:cubicBezTo>
                  <a:cubicBezTo>
                    <a:pt x="8" y="4"/>
                    <a:pt x="9" y="5"/>
                    <a:pt x="12" y="5"/>
                  </a:cubicBezTo>
                  <a:cubicBezTo>
                    <a:pt x="14" y="5"/>
                    <a:pt x="13" y="0"/>
                    <a:pt x="13" y="0"/>
                  </a:cubicBezTo>
                  <a:cubicBezTo>
                    <a:pt x="13" y="0"/>
                    <a:pt x="22" y="1"/>
                    <a:pt x="24" y="2"/>
                  </a:cubicBezTo>
                  <a:cubicBezTo>
                    <a:pt x="26" y="3"/>
                    <a:pt x="29" y="7"/>
                    <a:pt x="27" y="7"/>
                  </a:cubicBezTo>
                  <a:cubicBezTo>
                    <a:pt x="25" y="7"/>
                    <a:pt x="21" y="10"/>
                    <a:pt x="2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49" name="Freeform 146"/>
            <p:cNvSpPr/>
            <p:nvPr/>
          </p:nvSpPr>
          <p:spPr bwMode="auto">
            <a:xfrm>
              <a:off x="6559550" y="860426"/>
              <a:ext cx="120650" cy="69850"/>
            </a:xfrm>
            <a:custGeom>
              <a:avLst/>
              <a:gdLst>
                <a:gd name="T0" fmla="*/ 31 w 45"/>
                <a:gd name="T1" fmla="*/ 24 h 26"/>
                <a:gd name="T2" fmla="*/ 19 w 45"/>
                <a:gd name="T3" fmla="*/ 25 h 26"/>
                <a:gd name="T4" fmla="*/ 14 w 45"/>
                <a:gd name="T5" fmla="*/ 22 h 26"/>
                <a:gd name="T6" fmla="*/ 5 w 45"/>
                <a:gd name="T7" fmla="*/ 22 h 26"/>
                <a:gd name="T8" fmla="*/ 2 w 45"/>
                <a:gd name="T9" fmla="*/ 20 h 26"/>
                <a:gd name="T10" fmla="*/ 12 w 45"/>
                <a:gd name="T11" fmla="*/ 16 h 26"/>
                <a:gd name="T12" fmla="*/ 16 w 45"/>
                <a:gd name="T13" fmla="*/ 11 h 26"/>
                <a:gd name="T14" fmla="*/ 19 w 45"/>
                <a:gd name="T15" fmla="*/ 6 h 26"/>
                <a:gd name="T16" fmla="*/ 22 w 45"/>
                <a:gd name="T17" fmla="*/ 4 h 26"/>
                <a:gd name="T18" fmla="*/ 28 w 45"/>
                <a:gd name="T19" fmla="*/ 1 h 26"/>
                <a:gd name="T20" fmla="*/ 35 w 45"/>
                <a:gd name="T21" fmla="*/ 4 h 26"/>
                <a:gd name="T22" fmla="*/ 34 w 45"/>
                <a:gd name="T23" fmla="*/ 12 h 26"/>
                <a:gd name="T24" fmla="*/ 34 w 45"/>
                <a:gd name="T25" fmla="*/ 16 h 26"/>
                <a:gd name="T26" fmla="*/ 41 w 45"/>
                <a:gd name="T27" fmla="*/ 21 h 26"/>
                <a:gd name="T28" fmla="*/ 34 w 45"/>
                <a:gd name="T29" fmla="*/ 22 h 26"/>
                <a:gd name="T30" fmla="*/ 31 w 45"/>
                <a:gd name="T31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5" h="26">
                  <a:moveTo>
                    <a:pt x="31" y="24"/>
                  </a:moveTo>
                  <a:cubicBezTo>
                    <a:pt x="29" y="24"/>
                    <a:pt x="22" y="26"/>
                    <a:pt x="19" y="25"/>
                  </a:cubicBezTo>
                  <a:cubicBezTo>
                    <a:pt x="17" y="24"/>
                    <a:pt x="17" y="22"/>
                    <a:pt x="14" y="22"/>
                  </a:cubicBezTo>
                  <a:cubicBezTo>
                    <a:pt x="10" y="21"/>
                    <a:pt x="5" y="22"/>
                    <a:pt x="5" y="22"/>
                  </a:cubicBezTo>
                  <a:cubicBezTo>
                    <a:pt x="5" y="22"/>
                    <a:pt x="0" y="25"/>
                    <a:pt x="2" y="20"/>
                  </a:cubicBezTo>
                  <a:cubicBezTo>
                    <a:pt x="5" y="15"/>
                    <a:pt x="11" y="17"/>
                    <a:pt x="12" y="16"/>
                  </a:cubicBezTo>
                  <a:cubicBezTo>
                    <a:pt x="12" y="14"/>
                    <a:pt x="13" y="13"/>
                    <a:pt x="16" y="11"/>
                  </a:cubicBezTo>
                  <a:cubicBezTo>
                    <a:pt x="19" y="8"/>
                    <a:pt x="15" y="9"/>
                    <a:pt x="19" y="6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5" y="0"/>
                    <a:pt x="28" y="1"/>
                  </a:cubicBezTo>
                  <a:cubicBezTo>
                    <a:pt x="32" y="2"/>
                    <a:pt x="35" y="4"/>
                    <a:pt x="35" y="4"/>
                  </a:cubicBezTo>
                  <a:cubicBezTo>
                    <a:pt x="35" y="4"/>
                    <a:pt x="36" y="12"/>
                    <a:pt x="34" y="12"/>
                  </a:cubicBezTo>
                  <a:cubicBezTo>
                    <a:pt x="32" y="12"/>
                    <a:pt x="34" y="16"/>
                    <a:pt x="34" y="16"/>
                  </a:cubicBezTo>
                  <a:cubicBezTo>
                    <a:pt x="34" y="16"/>
                    <a:pt x="45" y="20"/>
                    <a:pt x="41" y="21"/>
                  </a:cubicBezTo>
                  <a:cubicBezTo>
                    <a:pt x="37" y="22"/>
                    <a:pt x="34" y="22"/>
                    <a:pt x="34" y="22"/>
                  </a:cubicBezTo>
                  <a:lnTo>
                    <a:pt x="3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50" name="Freeform 147"/>
            <p:cNvSpPr/>
            <p:nvPr/>
          </p:nvSpPr>
          <p:spPr bwMode="auto">
            <a:xfrm>
              <a:off x="6613525" y="938213"/>
              <a:ext cx="74613" cy="28575"/>
            </a:xfrm>
            <a:custGeom>
              <a:avLst/>
              <a:gdLst>
                <a:gd name="T0" fmla="*/ 1 w 28"/>
                <a:gd name="T1" fmla="*/ 10 h 11"/>
                <a:gd name="T2" fmla="*/ 9 w 28"/>
                <a:gd name="T3" fmla="*/ 9 h 11"/>
                <a:gd name="T4" fmla="*/ 16 w 28"/>
                <a:gd name="T5" fmla="*/ 7 h 11"/>
                <a:gd name="T6" fmla="*/ 25 w 28"/>
                <a:gd name="T7" fmla="*/ 3 h 11"/>
                <a:gd name="T8" fmla="*/ 17 w 28"/>
                <a:gd name="T9" fmla="*/ 2 h 11"/>
                <a:gd name="T10" fmla="*/ 5 w 28"/>
                <a:gd name="T11" fmla="*/ 1 h 11"/>
                <a:gd name="T12" fmla="*/ 0 w 28"/>
                <a:gd name="T13" fmla="*/ 7 h 11"/>
                <a:gd name="T14" fmla="*/ 1 w 28"/>
                <a:gd name="T1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1">
                  <a:moveTo>
                    <a:pt x="1" y="10"/>
                  </a:moveTo>
                  <a:cubicBezTo>
                    <a:pt x="4" y="11"/>
                    <a:pt x="6" y="11"/>
                    <a:pt x="9" y="9"/>
                  </a:cubicBezTo>
                  <a:cubicBezTo>
                    <a:pt x="12" y="7"/>
                    <a:pt x="12" y="6"/>
                    <a:pt x="16" y="7"/>
                  </a:cubicBezTo>
                  <a:cubicBezTo>
                    <a:pt x="19" y="8"/>
                    <a:pt x="28" y="3"/>
                    <a:pt x="25" y="3"/>
                  </a:cubicBezTo>
                  <a:cubicBezTo>
                    <a:pt x="23" y="3"/>
                    <a:pt x="19" y="3"/>
                    <a:pt x="17" y="2"/>
                  </a:cubicBezTo>
                  <a:cubicBezTo>
                    <a:pt x="15" y="0"/>
                    <a:pt x="9" y="1"/>
                    <a:pt x="5" y="1"/>
                  </a:cubicBezTo>
                  <a:cubicBezTo>
                    <a:pt x="1" y="2"/>
                    <a:pt x="0" y="7"/>
                    <a:pt x="0" y="7"/>
                  </a:cubicBezTo>
                  <a:lnTo>
                    <a:pt x="1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51" name="Freeform 148"/>
            <p:cNvSpPr/>
            <p:nvPr/>
          </p:nvSpPr>
          <p:spPr bwMode="auto">
            <a:xfrm>
              <a:off x="6684963" y="900113"/>
              <a:ext cx="69850" cy="66675"/>
            </a:xfrm>
            <a:custGeom>
              <a:avLst/>
              <a:gdLst>
                <a:gd name="T0" fmla="*/ 9 w 26"/>
                <a:gd name="T1" fmla="*/ 18 h 25"/>
                <a:gd name="T2" fmla="*/ 13 w 26"/>
                <a:gd name="T3" fmla="*/ 21 h 25"/>
                <a:gd name="T4" fmla="*/ 21 w 26"/>
                <a:gd name="T5" fmla="*/ 16 h 25"/>
                <a:gd name="T6" fmla="*/ 26 w 26"/>
                <a:gd name="T7" fmla="*/ 10 h 25"/>
                <a:gd name="T8" fmla="*/ 20 w 26"/>
                <a:gd name="T9" fmla="*/ 4 h 25"/>
                <a:gd name="T10" fmla="*/ 15 w 26"/>
                <a:gd name="T11" fmla="*/ 1 h 25"/>
                <a:gd name="T12" fmla="*/ 8 w 26"/>
                <a:gd name="T13" fmla="*/ 10 h 25"/>
                <a:gd name="T14" fmla="*/ 2 w 26"/>
                <a:gd name="T15" fmla="*/ 11 h 25"/>
                <a:gd name="T16" fmla="*/ 9 w 26"/>
                <a:gd name="T17" fmla="*/ 17 h 25"/>
                <a:gd name="T18" fmla="*/ 9 w 26"/>
                <a:gd name="T19" fmla="*/ 1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5">
                  <a:moveTo>
                    <a:pt x="9" y="18"/>
                  </a:moveTo>
                  <a:cubicBezTo>
                    <a:pt x="9" y="18"/>
                    <a:pt x="7" y="25"/>
                    <a:pt x="13" y="21"/>
                  </a:cubicBezTo>
                  <a:cubicBezTo>
                    <a:pt x="19" y="17"/>
                    <a:pt x="19" y="16"/>
                    <a:pt x="21" y="16"/>
                  </a:cubicBezTo>
                  <a:cubicBezTo>
                    <a:pt x="23" y="15"/>
                    <a:pt x="26" y="10"/>
                    <a:pt x="26" y="10"/>
                  </a:cubicBezTo>
                  <a:cubicBezTo>
                    <a:pt x="26" y="10"/>
                    <a:pt x="22" y="6"/>
                    <a:pt x="20" y="4"/>
                  </a:cubicBezTo>
                  <a:cubicBezTo>
                    <a:pt x="17" y="2"/>
                    <a:pt x="20" y="0"/>
                    <a:pt x="15" y="1"/>
                  </a:cubicBezTo>
                  <a:cubicBezTo>
                    <a:pt x="9" y="1"/>
                    <a:pt x="8" y="10"/>
                    <a:pt x="8" y="10"/>
                  </a:cubicBezTo>
                  <a:cubicBezTo>
                    <a:pt x="8" y="10"/>
                    <a:pt x="0" y="7"/>
                    <a:pt x="2" y="11"/>
                  </a:cubicBezTo>
                  <a:cubicBezTo>
                    <a:pt x="4" y="15"/>
                    <a:pt x="9" y="17"/>
                    <a:pt x="9" y="17"/>
                  </a:cubicBezTo>
                  <a:lnTo>
                    <a:pt x="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52" name="Freeform 149"/>
            <p:cNvSpPr/>
            <p:nvPr/>
          </p:nvSpPr>
          <p:spPr bwMode="auto">
            <a:xfrm>
              <a:off x="6645275" y="965201"/>
              <a:ext cx="57150" cy="19050"/>
            </a:xfrm>
            <a:custGeom>
              <a:avLst/>
              <a:gdLst>
                <a:gd name="T0" fmla="*/ 9 w 21"/>
                <a:gd name="T1" fmla="*/ 0 h 7"/>
                <a:gd name="T2" fmla="*/ 4 w 21"/>
                <a:gd name="T3" fmla="*/ 5 h 7"/>
                <a:gd name="T4" fmla="*/ 15 w 21"/>
                <a:gd name="T5" fmla="*/ 7 h 7"/>
                <a:gd name="T6" fmla="*/ 20 w 21"/>
                <a:gd name="T7" fmla="*/ 5 h 7"/>
                <a:gd name="T8" fmla="*/ 15 w 21"/>
                <a:gd name="T9" fmla="*/ 0 h 7"/>
                <a:gd name="T10" fmla="*/ 9 w 21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7">
                  <a:moveTo>
                    <a:pt x="9" y="0"/>
                  </a:moveTo>
                  <a:cubicBezTo>
                    <a:pt x="7" y="0"/>
                    <a:pt x="0" y="3"/>
                    <a:pt x="4" y="5"/>
                  </a:cubicBezTo>
                  <a:cubicBezTo>
                    <a:pt x="8" y="7"/>
                    <a:pt x="14" y="7"/>
                    <a:pt x="15" y="7"/>
                  </a:cubicBezTo>
                  <a:cubicBezTo>
                    <a:pt x="17" y="7"/>
                    <a:pt x="20" y="7"/>
                    <a:pt x="20" y="5"/>
                  </a:cubicBezTo>
                  <a:cubicBezTo>
                    <a:pt x="21" y="3"/>
                    <a:pt x="15" y="0"/>
                    <a:pt x="15" y="0"/>
                  </a:cubicBez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53" name="Freeform 150"/>
            <p:cNvSpPr/>
            <p:nvPr/>
          </p:nvSpPr>
          <p:spPr bwMode="auto">
            <a:xfrm>
              <a:off x="6645275" y="839788"/>
              <a:ext cx="34925" cy="23813"/>
            </a:xfrm>
            <a:custGeom>
              <a:avLst/>
              <a:gdLst>
                <a:gd name="T0" fmla="*/ 9 w 13"/>
                <a:gd name="T1" fmla="*/ 9 h 9"/>
                <a:gd name="T2" fmla="*/ 0 w 13"/>
                <a:gd name="T3" fmla="*/ 4 h 9"/>
                <a:gd name="T4" fmla="*/ 8 w 13"/>
                <a:gd name="T5" fmla="*/ 0 h 9"/>
                <a:gd name="T6" fmla="*/ 12 w 13"/>
                <a:gd name="T7" fmla="*/ 2 h 9"/>
                <a:gd name="T8" fmla="*/ 9 w 13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9">
                  <a:moveTo>
                    <a:pt x="9" y="9"/>
                  </a:moveTo>
                  <a:cubicBezTo>
                    <a:pt x="9" y="9"/>
                    <a:pt x="0" y="6"/>
                    <a:pt x="0" y="4"/>
                  </a:cubicBezTo>
                  <a:cubicBezTo>
                    <a:pt x="1" y="3"/>
                    <a:pt x="6" y="0"/>
                    <a:pt x="8" y="0"/>
                  </a:cubicBezTo>
                  <a:cubicBezTo>
                    <a:pt x="9" y="1"/>
                    <a:pt x="13" y="0"/>
                    <a:pt x="12" y="2"/>
                  </a:cubicBezTo>
                  <a:cubicBezTo>
                    <a:pt x="12" y="4"/>
                    <a:pt x="9" y="9"/>
                    <a:pt x="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54" name="Freeform 151"/>
            <p:cNvSpPr/>
            <p:nvPr/>
          </p:nvSpPr>
          <p:spPr bwMode="auto">
            <a:xfrm>
              <a:off x="6746875" y="868363"/>
              <a:ext cx="77788" cy="61913"/>
            </a:xfrm>
            <a:custGeom>
              <a:avLst/>
              <a:gdLst>
                <a:gd name="T0" fmla="*/ 16 w 29"/>
                <a:gd name="T1" fmla="*/ 22 h 23"/>
                <a:gd name="T2" fmla="*/ 19 w 29"/>
                <a:gd name="T3" fmla="*/ 19 h 23"/>
                <a:gd name="T4" fmla="*/ 29 w 29"/>
                <a:gd name="T5" fmla="*/ 12 h 23"/>
                <a:gd name="T6" fmla="*/ 26 w 29"/>
                <a:gd name="T7" fmla="*/ 7 h 23"/>
                <a:gd name="T8" fmla="*/ 17 w 29"/>
                <a:gd name="T9" fmla="*/ 1 h 23"/>
                <a:gd name="T10" fmla="*/ 11 w 29"/>
                <a:gd name="T11" fmla="*/ 11 h 23"/>
                <a:gd name="T12" fmla="*/ 3 w 29"/>
                <a:gd name="T13" fmla="*/ 13 h 23"/>
                <a:gd name="T14" fmla="*/ 5 w 29"/>
                <a:gd name="T15" fmla="*/ 18 h 23"/>
                <a:gd name="T16" fmla="*/ 10 w 29"/>
                <a:gd name="T17" fmla="*/ 23 h 23"/>
                <a:gd name="T18" fmla="*/ 16 w 29"/>
                <a:gd name="T19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23">
                  <a:moveTo>
                    <a:pt x="16" y="22"/>
                  </a:moveTo>
                  <a:cubicBezTo>
                    <a:pt x="15" y="22"/>
                    <a:pt x="15" y="21"/>
                    <a:pt x="19" y="19"/>
                  </a:cubicBezTo>
                  <a:cubicBezTo>
                    <a:pt x="22" y="18"/>
                    <a:pt x="29" y="14"/>
                    <a:pt x="29" y="12"/>
                  </a:cubicBezTo>
                  <a:cubicBezTo>
                    <a:pt x="29" y="11"/>
                    <a:pt x="28" y="10"/>
                    <a:pt x="26" y="7"/>
                  </a:cubicBezTo>
                  <a:cubicBezTo>
                    <a:pt x="23" y="5"/>
                    <a:pt x="19" y="0"/>
                    <a:pt x="17" y="1"/>
                  </a:cubicBezTo>
                  <a:cubicBezTo>
                    <a:pt x="14" y="3"/>
                    <a:pt x="13" y="10"/>
                    <a:pt x="11" y="11"/>
                  </a:cubicBezTo>
                  <a:cubicBezTo>
                    <a:pt x="10" y="12"/>
                    <a:pt x="6" y="13"/>
                    <a:pt x="3" y="13"/>
                  </a:cubicBezTo>
                  <a:cubicBezTo>
                    <a:pt x="0" y="13"/>
                    <a:pt x="3" y="18"/>
                    <a:pt x="5" y="18"/>
                  </a:cubicBezTo>
                  <a:cubicBezTo>
                    <a:pt x="8" y="19"/>
                    <a:pt x="8" y="23"/>
                    <a:pt x="10" y="23"/>
                  </a:cubicBezTo>
                  <a:cubicBezTo>
                    <a:pt x="12" y="22"/>
                    <a:pt x="16" y="22"/>
                    <a:pt x="16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55" name="Freeform 152"/>
            <p:cNvSpPr/>
            <p:nvPr/>
          </p:nvSpPr>
          <p:spPr bwMode="auto">
            <a:xfrm>
              <a:off x="7412038" y="890588"/>
              <a:ext cx="246063" cy="168275"/>
            </a:xfrm>
            <a:custGeom>
              <a:avLst/>
              <a:gdLst>
                <a:gd name="T0" fmla="*/ 23 w 92"/>
                <a:gd name="T1" fmla="*/ 42 h 63"/>
                <a:gd name="T2" fmla="*/ 22 w 92"/>
                <a:gd name="T3" fmla="*/ 49 h 63"/>
                <a:gd name="T4" fmla="*/ 8 w 92"/>
                <a:gd name="T5" fmla="*/ 40 h 63"/>
                <a:gd name="T6" fmla="*/ 2 w 92"/>
                <a:gd name="T7" fmla="*/ 45 h 63"/>
                <a:gd name="T8" fmla="*/ 3 w 92"/>
                <a:gd name="T9" fmla="*/ 35 h 63"/>
                <a:gd name="T10" fmla="*/ 7 w 92"/>
                <a:gd name="T11" fmla="*/ 31 h 63"/>
                <a:gd name="T12" fmla="*/ 8 w 92"/>
                <a:gd name="T13" fmla="*/ 21 h 63"/>
                <a:gd name="T14" fmla="*/ 13 w 92"/>
                <a:gd name="T15" fmla="*/ 17 h 63"/>
                <a:gd name="T16" fmla="*/ 29 w 92"/>
                <a:gd name="T17" fmla="*/ 8 h 63"/>
                <a:gd name="T18" fmla="*/ 34 w 92"/>
                <a:gd name="T19" fmla="*/ 2 h 63"/>
                <a:gd name="T20" fmla="*/ 44 w 92"/>
                <a:gd name="T21" fmla="*/ 6 h 63"/>
                <a:gd name="T22" fmla="*/ 51 w 92"/>
                <a:gd name="T23" fmla="*/ 16 h 63"/>
                <a:gd name="T24" fmla="*/ 61 w 92"/>
                <a:gd name="T25" fmla="*/ 27 h 63"/>
                <a:gd name="T26" fmla="*/ 70 w 92"/>
                <a:gd name="T27" fmla="*/ 36 h 63"/>
                <a:gd name="T28" fmla="*/ 90 w 92"/>
                <a:gd name="T29" fmla="*/ 42 h 63"/>
                <a:gd name="T30" fmla="*/ 85 w 92"/>
                <a:gd name="T31" fmla="*/ 47 h 63"/>
                <a:gd name="T32" fmla="*/ 86 w 92"/>
                <a:gd name="T33" fmla="*/ 51 h 63"/>
                <a:gd name="T34" fmla="*/ 87 w 92"/>
                <a:gd name="T35" fmla="*/ 58 h 63"/>
                <a:gd name="T36" fmla="*/ 72 w 92"/>
                <a:gd name="T37" fmla="*/ 58 h 63"/>
                <a:gd name="T38" fmla="*/ 66 w 92"/>
                <a:gd name="T39" fmla="*/ 62 h 63"/>
                <a:gd name="T40" fmla="*/ 55 w 92"/>
                <a:gd name="T41" fmla="*/ 57 h 63"/>
                <a:gd name="T42" fmla="*/ 44 w 92"/>
                <a:gd name="T43" fmla="*/ 52 h 63"/>
                <a:gd name="T44" fmla="*/ 36 w 92"/>
                <a:gd name="T45" fmla="*/ 51 h 63"/>
                <a:gd name="T46" fmla="*/ 28 w 92"/>
                <a:gd name="T47" fmla="*/ 41 h 63"/>
                <a:gd name="T48" fmla="*/ 23 w 92"/>
                <a:gd name="T49" fmla="*/ 4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2" h="63">
                  <a:moveTo>
                    <a:pt x="23" y="42"/>
                  </a:moveTo>
                  <a:cubicBezTo>
                    <a:pt x="21" y="46"/>
                    <a:pt x="33" y="56"/>
                    <a:pt x="22" y="49"/>
                  </a:cubicBezTo>
                  <a:cubicBezTo>
                    <a:pt x="10" y="42"/>
                    <a:pt x="8" y="40"/>
                    <a:pt x="8" y="40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2" y="45"/>
                    <a:pt x="0" y="37"/>
                    <a:pt x="3" y="35"/>
                  </a:cubicBezTo>
                  <a:cubicBezTo>
                    <a:pt x="7" y="33"/>
                    <a:pt x="8" y="37"/>
                    <a:pt x="7" y="31"/>
                  </a:cubicBezTo>
                  <a:cubicBezTo>
                    <a:pt x="6" y="24"/>
                    <a:pt x="6" y="23"/>
                    <a:pt x="8" y="21"/>
                  </a:cubicBezTo>
                  <a:cubicBezTo>
                    <a:pt x="10" y="18"/>
                    <a:pt x="9" y="20"/>
                    <a:pt x="13" y="17"/>
                  </a:cubicBezTo>
                  <a:cubicBezTo>
                    <a:pt x="16" y="14"/>
                    <a:pt x="27" y="12"/>
                    <a:pt x="29" y="8"/>
                  </a:cubicBezTo>
                  <a:cubicBezTo>
                    <a:pt x="31" y="5"/>
                    <a:pt x="33" y="3"/>
                    <a:pt x="34" y="2"/>
                  </a:cubicBezTo>
                  <a:cubicBezTo>
                    <a:pt x="36" y="0"/>
                    <a:pt x="40" y="5"/>
                    <a:pt x="44" y="6"/>
                  </a:cubicBezTo>
                  <a:cubicBezTo>
                    <a:pt x="49" y="7"/>
                    <a:pt x="51" y="16"/>
                    <a:pt x="51" y="16"/>
                  </a:cubicBezTo>
                  <a:cubicBezTo>
                    <a:pt x="51" y="16"/>
                    <a:pt x="58" y="24"/>
                    <a:pt x="61" y="27"/>
                  </a:cubicBezTo>
                  <a:cubicBezTo>
                    <a:pt x="65" y="30"/>
                    <a:pt x="64" y="38"/>
                    <a:pt x="70" y="36"/>
                  </a:cubicBezTo>
                  <a:cubicBezTo>
                    <a:pt x="77" y="35"/>
                    <a:pt x="92" y="42"/>
                    <a:pt x="90" y="42"/>
                  </a:cubicBezTo>
                  <a:cubicBezTo>
                    <a:pt x="88" y="43"/>
                    <a:pt x="85" y="47"/>
                    <a:pt x="85" y="47"/>
                  </a:cubicBezTo>
                  <a:cubicBezTo>
                    <a:pt x="86" y="51"/>
                    <a:pt x="86" y="51"/>
                    <a:pt x="86" y="51"/>
                  </a:cubicBezTo>
                  <a:cubicBezTo>
                    <a:pt x="86" y="51"/>
                    <a:pt x="91" y="58"/>
                    <a:pt x="87" y="58"/>
                  </a:cubicBezTo>
                  <a:cubicBezTo>
                    <a:pt x="83" y="57"/>
                    <a:pt x="78" y="58"/>
                    <a:pt x="72" y="58"/>
                  </a:cubicBezTo>
                  <a:cubicBezTo>
                    <a:pt x="66" y="58"/>
                    <a:pt x="68" y="63"/>
                    <a:pt x="66" y="62"/>
                  </a:cubicBezTo>
                  <a:cubicBezTo>
                    <a:pt x="63" y="61"/>
                    <a:pt x="61" y="60"/>
                    <a:pt x="55" y="57"/>
                  </a:cubicBezTo>
                  <a:cubicBezTo>
                    <a:pt x="49" y="53"/>
                    <a:pt x="52" y="53"/>
                    <a:pt x="44" y="52"/>
                  </a:cubicBezTo>
                  <a:cubicBezTo>
                    <a:pt x="36" y="51"/>
                    <a:pt x="41" y="60"/>
                    <a:pt x="36" y="51"/>
                  </a:cubicBezTo>
                  <a:cubicBezTo>
                    <a:pt x="31" y="43"/>
                    <a:pt x="28" y="41"/>
                    <a:pt x="28" y="41"/>
                  </a:cubicBezTo>
                  <a:lnTo>
                    <a:pt x="23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56" name="Freeform 153"/>
            <p:cNvSpPr/>
            <p:nvPr/>
          </p:nvSpPr>
          <p:spPr bwMode="auto">
            <a:xfrm>
              <a:off x="7631113" y="1004888"/>
              <a:ext cx="157163" cy="90488"/>
            </a:xfrm>
            <a:custGeom>
              <a:avLst/>
              <a:gdLst>
                <a:gd name="T0" fmla="*/ 5 w 59"/>
                <a:gd name="T1" fmla="*/ 32 h 34"/>
                <a:gd name="T2" fmla="*/ 19 w 59"/>
                <a:gd name="T3" fmla="*/ 28 h 34"/>
                <a:gd name="T4" fmla="*/ 35 w 59"/>
                <a:gd name="T5" fmla="*/ 30 h 34"/>
                <a:gd name="T6" fmla="*/ 48 w 59"/>
                <a:gd name="T7" fmla="*/ 29 h 34"/>
                <a:gd name="T8" fmla="*/ 49 w 59"/>
                <a:gd name="T9" fmla="*/ 25 h 34"/>
                <a:gd name="T10" fmla="*/ 55 w 59"/>
                <a:gd name="T11" fmla="*/ 22 h 34"/>
                <a:gd name="T12" fmla="*/ 39 w 59"/>
                <a:gd name="T13" fmla="*/ 9 h 34"/>
                <a:gd name="T14" fmla="*/ 25 w 59"/>
                <a:gd name="T15" fmla="*/ 1 h 34"/>
                <a:gd name="T16" fmla="*/ 13 w 59"/>
                <a:gd name="T17" fmla="*/ 6 h 34"/>
                <a:gd name="T18" fmla="*/ 10 w 59"/>
                <a:gd name="T19" fmla="*/ 13 h 34"/>
                <a:gd name="T20" fmla="*/ 2 w 59"/>
                <a:gd name="T21" fmla="*/ 24 h 34"/>
                <a:gd name="T22" fmla="*/ 2 w 59"/>
                <a:gd name="T23" fmla="*/ 32 h 34"/>
                <a:gd name="T24" fmla="*/ 5 w 59"/>
                <a:gd name="T25" fmla="*/ 3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34">
                  <a:moveTo>
                    <a:pt x="5" y="32"/>
                  </a:moveTo>
                  <a:cubicBezTo>
                    <a:pt x="11" y="30"/>
                    <a:pt x="14" y="28"/>
                    <a:pt x="19" y="28"/>
                  </a:cubicBezTo>
                  <a:cubicBezTo>
                    <a:pt x="25" y="28"/>
                    <a:pt x="31" y="29"/>
                    <a:pt x="35" y="30"/>
                  </a:cubicBezTo>
                  <a:cubicBezTo>
                    <a:pt x="38" y="31"/>
                    <a:pt x="47" y="31"/>
                    <a:pt x="48" y="29"/>
                  </a:cubicBezTo>
                  <a:cubicBezTo>
                    <a:pt x="48" y="27"/>
                    <a:pt x="49" y="25"/>
                    <a:pt x="49" y="25"/>
                  </a:cubicBezTo>
                  <a:cubicBezTo>
                    <a:pt x="49" y="25"/>
                    <a:pt x="59" y="26"/>
                    <a:pt x="55" y="22"/>
                  </a:cubicBezTo>
                  <a:cubicBezTo>
                    <a:pt x="51" y="18"/>
                    <a:pt x="39" y="9"/>
                    <a:pt x="39" y="9"/>
                  </a:cubicBezTo>
                  <a:cubicBezTo>
                    <a:pt x="39" y="9"/>
                    <a:pt x="28" y="2"/>
                    <a:pt x="25" y="1"/>
                  </a:cubicBezTo>
                  <a:cubicBezTo>
                    <a:pt x="22" y="0"/>
                    <a:pt x="17" y="4"/>
                    <a:pt x="13" y="6"/>
                  </a:cubicBezTo>
                  <a:cubicBezTo>
                    <a:pt x="10" y="7"/>
                    <a:pt x="10" y="10"/>
                    <a:pt x="10" y="13"/>
                  </a:cubicBezTo>
                  <a:cubicBezTo>
                    <a:pt x="10" y="15"/>
                    <a:pt x="5" y="24"/>
                    <a:pt x="2" y="24"/>
                  </a:cubicBezTo>
                  <a:cubicBezTo>
                    <a:pt x="0" y="24"/>
                    <a:pt x="1" y="30"/>
                    <a:pt x="2" y="32"/>
                  </a:cubicBezTo>
                  <a:cubicBezTo>
                    <a:pt x="3" y="34"/>
                    <a:pt x="5" y="32"/>
                    <a:pt x="5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57" name="Freeform 154"/>
            <p:cNvSpPr/>
            <p:nvPr/>
          </p:nvSpPr>
          <p:spPr bwMode="auto">
            <a:xfrm>
              <a:off x="7227888" y="1185863"/>
              <a:ext cx="39688" cy="42863"/>
            </a:xfrm>
            <a:custGeom>
              <a:avLst/>
              <a:gdLst>
                <a:gd name="T0" fmla="*/ 8 w 15"/>
                <a:gd name="T1" fmla="*/ 0 h 16"/>
                <a:gd name="T2" fmla="*/ 1 w 15"/>
                <a:gd name="T3" fmla="*/ 3 h 16"/>
                <a:gd name="T4" fmla="*/ 2 w 15"/>
                <a:gd name="T5" fmla="*/ 8 h 16"/>
                <a:gd name="T6" fmla="*/ 0 w 15"/>
                <a:gd name="T7" fmla="*/ 14 h 16"/>
                <a:gd name="T8" fmla="*/ 3 w 15"/>
                <a:gd name="T9" fmla="*/ 15 h 16"/>
                <a:gd name="T10" fmla="*/ 7 w 15"/>
                <a:gd name="T11" fmla="*/ 11 h 16"/>
                <a:gd name="T12" fmla="*/ 8 w 15"/>
                <a:gd name="T13" fmla="*/ 4 h 16"/>
                <a:gd name="T14" fmla="*/ 15 w 15"/>
                <a:gd name="T15" fmla="*/ 4 h 16"/>
                <a:gd name="T16" fmla="*/ 8 w 15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6">
                  <a:moveTo>
                    <a:pt x="8" y="0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4" y="8"/>
                    <a:pt x="2" y="8"/>
                  </a:cubicBezTo>
                  <a:cubicBezTo>
                    <a:pt x="1" y="8"/>
                    <a:pt x="0" y="14"/>
                    <a:pt x="0" y="14"/>
                  </a:cubicBezTo>
                  <a:cubicBezTo>
                    <a:pt x="0" y="14"/>
                    <a:pt x="0" y="16"/>
                    <a:pt x="3" y="15"/>
                  </a:cubicBezTo>
                  <a:cubicBezTo>
                    <a:pt x="7" y="14"/>
                    <a:pt x="7" y="11"/>
                    <a:pt x="7" y="11"/>
                  </a:cubicBezTo>
                  <a:cubicBezTo>
                    <a:pt x="7" y="11"/>
                    <a:pt x="5" y="4"/>
                    <a:pt x="8" y="4"/>
                  </a:cubicBezTo>
                  <a:cubicBezTo>
                    <a:pt x="10" y="4"/>
                    <a:pt x="15" y="4"/>
                    <a:pt x="15" y="4"/>
                  </a:cubicBez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58" name="Freeform 155"/>
            <p:cNvSpPr/>
            <p:nvPr/>
          </p:nvSpPr>
          <p:spPr bwMode="auto">
            <a:xfrm>
              <a:off x="7391400" y="1114426"/>
              <a:ext cx="33338" cy="28575"/>
            </a:xfrm>
            <a:custGeom>
              <a:avLst/>
              <a:gdLst>
                <a:gd name="T0" fmla="*/ 0 w 13"/>
                <a:gd name="T1" fmla="*/ 11 h 11"/>
                <a:gd name="T2" fmla="*/ 8 w 13"/>
                <a:gd name="T3" fmla="*/ 7 h 11"/>
                <a:gd name="T4" fmla="*/ 10 w 13"/>
                <a:gd name="T5" fmla="*/ 0 h 11"/>
                <a:gd name="T6" fmla="*/ 4 w 13"/>
                <a:gd name="T7" fmla="*/ 3 h 11"/>
                <a:gd name="T8" fmla="*/ 4 w 13"/>
                <a:gd name="T9" fmla="*/ 9 h 11"/>
                <a:gd name="T10" fmla="*/ 0 w 13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1">
                  <a:moveTo>
                    <a:pt x="0" y="11"/>
                  </a:moveTo>
                  <a:cubicBezTo>
                    <a:pt x="0" y="11"/>
                    <a:pt x="4" y="11"/>
                    <a:pt x="8" y="7"/>
                  </a:cubicBezTo>
                  <a:cubicBezTo>
                    <a:pt x="11" y="3"/>
                    <a:pt x="13" y="0"/>
                    <a:pt x="10" y="0"/>
                  </a:cubicBezTo>
                  <a:cubicBezTo>
                    <a:pt x="8" y="0"/>
                    <a:pt x="4" y="3"/>
                    <a:pt x="4" y="3"/>
                  </a:cubicBezTo>
                  <a:cubicBezTo>
                    <a:pt x="4" y="9"/>
                    <a:pt x="4" y="9"/>
                    <a:pt x="4" y="9"/>
                  </a:cubicBez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59" name="Freeform 156"/>
            <p:cNvSpPr/>
            <p:nvPr/>
          </p:nvSpPr>
          <p:spPr bwMode="auto">
            <a:xfrm>
              <a:off x="7131050" y="914401"/>
              <a:ext cx="30163" cy="19050"/>
            </a:xfrm>
            <a:custGeom>
              <a:avLst/>
              <a:gdLst>
                <a:gd name="T0" fmla="*/ 0 w 11"/>
                <a:gd name="T1" fmla="*/ 6 h 7"/>
                <a:gd name="T2" fmla="*/ 11 w 11"/>
                <a:gd name="T3" fmla="*/ 7 h 7"/>
                <a:gd name="T4" fmla="*/ 9 w 11"/>
                <a:gd name="T5" fmla="*/ 0 h 7"/>
                <a:gd name="T6" fmla="*/ 0 w 11"/>
                <a:gd name="T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7">
                  <a:moveTo>
                    <a:pt x="0" y="6"/>
                  </a:moveTo>
                  <a:cubicBezTo>
                    <a:pt x="5" y="6"/>
                    <a:pt x="11" y="7"/>
                    <a:pt x="11" y="7"/>
                  </a:cubicBezTo>
                  <a:cubicBezTo>
                    <a:pt x="11" y="7"/>
                    <a:pt x="10" y="0"/>
                    <a:pt x="9" y="0"/>
                  </a:cubicBezTo>
                  <a:cubicBezTo>
                    <a:pt x="7" y="0"/>
                    <a:pt x="0" y="6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60" name="Freeform 157"/>
            <p:cNvSpPr/>
            <p:nvPr/>
          </p:nvSpPr>
          <p:spPr bwMode="auto">
            <a:xfrm>
              <a:off x="8523288" y="1162051"/>
              <a:ext cx="211138" cy="101600"/>
            </a:xfrm>
            <a:custGeom>
              <a:avLst/>
              <a:gdLst>
                <a:gd name="T0" fmla="*/ 7 w 79"/>
                <a:gd name="T1" fmla="*/ 9 h 38"/>
                <a:gd name="T2" fmla="*/ 5 w 79"/>
                <a:gd name="T3" fmla="*/ 23 h 38"/>
                <a:gd name="T4" fmla="*/ 16 w 79"/>
                <a:gd name="T5" fmla="*/ 30 h 38"/>
                <a:gd name="T6" fmla="*/ 24 w 79"/>
                <a:gd name="T7" fmla="*/ 37 h 38"/>
                <a:gd name="T8" fmla="*/ 30 w 79"/>
                <a:gd name="T9" fmla="*/ 31 h 38"/>
                <a:gd name="T10" fmla="*/ 30 w 79"/>
                <a:gd name="T11" fmla="*/ 29 h 38"/>
                <a:gd name="T12" fmla="*/ 42 w 79"/>
                <a:gd name="T13" fmla="*/ 31 h 38"/>
                <a:gd name="T14" fmla="*/ 49 w 79"/>
                <a:gd name="T15" fmla="*/ 32 h 38"/>
                <a:gd name="T16" fmla="*/ 52 w 79"/>
                <a:gd name="T17" fmla="*/ 28 h 38"/>
                <a:gd name="T18" fmla="*/ 59 w 79"/>
                <a:gd name="T19" fmla="*/ 29 h 38"/>
                <a:gd name="T20" fmla="*/ 76 w 79"/>
                <a:gd name="T21" fmla="*/ 22 h 38"/>
                <a:gd name="T22" fmla="*/ 76 w 79"/>
                <a:gd name="T23" fmla="*/ 15 h 38"/>
                <a:gd name="T24" fmla="*/ 70 w 79"/>
                <a:gd name="T25" fmla="*/ 13 h 38"/>
                <a:gd name="T26" fmla="*/ 61 w 79"/>
                <a:gd name="T27" fmla="*/ 9 h 38"/>
                <a:gd name="T28" fmla="*/ 39 w 79"/>
                <a:gd name="T29" fmla="*/ 9 h 38"/>
                <a:gd name="T30" fmla="*/ 35 w 79"/>
                <a:gd name="T31" fmla="*/ 11 h 38"/>
                <a:gd name="T32" fmla="*/ 28 w 79"/>
                <a:gd name="T33" fmla="*/ 9 h 38"/>
                <a:gd name="T34" fmla="*/ 20 w 79"/>
                <a:gd name="T35" fmla="*/ 1 h 38"/>
                <a:gd name="T36" fmla="*/ 9 w 79"/>
                <a:gd name="T37" fmla="*/ 6 h 38"/>
                <a:gd name="T38" fmla="*/ 7 w 79"/>
                <a:gd name="T39" fmla="*/ 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38">
                  <a:moveTo>
                    <a:pt x="7" y="9"/>
                  </a:moveTo>
                  <a:cubicBezTo>
                    <a:pt x="4" y="3"/>
                    <a:pt x="0" y="19"/>
                    <a:pt x="5" y="23"/>
                  </a:cubicBezTo>
                  <a:cubicBezTo>
                    <a:pt x="9" y="26"/>
                    <a:pt x="16" y="30"/>
                    <a:pt x="16" y="30"/>
                  </a:cubicBezTo>
                  <a:cubicBezTo>
                    <a:pt x="16" y="30"/>
                    <a:pt x="23" y="36"/>
                    <a:pt x="24" y="37"/>
                  </a:cubicBezTo>
                  <a:cubicBezTo>
                    <a:pt x="25" y="38"/>
                    <a:pt x="30" y="31"/>
                    <a:pt x="30" y="31"/>
                  </a:cubicBezTo>
                  <a:cubicBezTo>
                    <a:pt x="30" y="31"/>
                    <a:pt x="21" y="29"/>
                    <a:pt x="30" y="29"/>
                  </a:cubicBezTo>
                  <a:cubicBezTo>
                    <a:pt x="38" y="29"/>
                    <a:pt x="42" y="31"/>
                    <a:pt x="42" y="31"/>
                  </a:cubicBezTo>
                  <a:cubicBezTo>
                    <a:pt x="42" y="31"/>
                    <a:pt x="48" y="34"/>
                    <a:pt x="49" y="32"/>
                  </a:cubicBezTo>
                  <a:cubicBezTo>
                    <a:pt x="50" y="31"/>
                    <a:pt x="48" y="28"/>
                    <a:pt x="52" y="28"/>
                  </a:cubicBezTo>
                  <a:cubicBezTo>
                    <a:pt x="55" y="28"/>
                    <a:pt x="54" y="27"/>
                    <a:pt x="59" y="29"/>
                  </a:cubicBezTo>
                  <a:cubicBezTo>
                    <a:pt x="64" y="31"/>
                    <a:pt x="76" y="22"/>
                    <a:pt x="76" y="22"/>
                  </a:cubicBezTo>
                  <a:cubicBezTo>
                    <a:pt x="76" y="22"/>
                    <a:pt x="79" y="16"/>
                    <a:pt x="76" y="15"/>
                  </a:cubicBezTo>
                  <a:cubicBezTo>
                    <a:pt x="72" y="13"/>
                    <a:pt x="72" y="14"/>
                    <a:pt x="70" y="13"/>
                  </a:cubicBezTo>
                  <a:cubicBezTo>
                    <a:pt x="68" y="13"/>
                    <a:pt x="72" y="14"/>
                    <a:pt x="61" y="9"/>
                  </a:cubicBezTo>
                  <a:cubicBezTo>
                    <a:pt x="49" y="5"/>
                    <a:pt x="42" y="9"/>
                    <a:pt x="39" y="9"/>
                  </a:cubicBezTo>
                  <a:cubicBezTo>
                    <a:pt x="35" y="9"/>
                    <a:pt x="39" y="11"/>
                    <a:pt x="35" y="11"/>
                  </a:cubicBezTo>
                  <a:cubicBezTo>
                    <a:pt x="32" y="11"/>
                    <a:pt x="36" y="18"/>
                    <a:pt x="28" y="9"/>
                  </a:cubicBezTo>
                  <a:cubicBezTo>
                    <a:pt x="20" y="1"/>
                    <a:pt x="25" y="0"/>
                    <a:pt x="20" y="1"/>
                  </a:cubicBezTo>
                  <a:cubicBezTo>
                    <a:pt x="16" y="2"/>
                    <a:pt x="9" y="6"/>
                    <a:pt x="9" y="6"/>
                  </a:cubicBezTo>
                  <a:cubicBezTo>
                    <a:pt x="9" y="6"/>
                    <a:pt x="8" y="11"/>
                    <a:pt x="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61" name="Freeform 158"/>
            <p:cNvSpPr/>
            <p:nvPr/>
          </p:nvSpPr>
          <p:spPr bwMode="auto">
            <a:xfrm>
              <a:off x="8618538" y="1263651"/>
              <a:ext cx="101600" cy="65088"/>
            </a:xfrm>
            <a:custGeom>
              <a:avLst/>
              <a:gdLst>
                <a:gd name="T0" fmla="*/ 15 w 38"/>
                <a:gd name="T1" fmla="*/ 23 h 24"/>
                <a:gd name="T2" fmla="*/ 38 w 38"/>
                <a:gd name="T3" fmla="*/ 24 h 24"/>
                <a:gd name="T4" fmla="*/ 34 w 38"/>
                <a:gd name="T5" fmla="*/ 17 h 24"/>
                <a:gd name="T6" fmla="*/ 25 w 38"/>
                <a:gd name="T7" fmla="*/ 12 h 24"/>
                <a:gd name="T8" fmla="*/ 18 w 38"/>
                <a:gd name="T9" fmla="*/ 6 h 24"/>
                <a:gd name="T10" fmla="*/ 15 w 38"/>
                <a:gd name="T11" fmla="*/ 5 h 24"/>
                <a:gd name="T12" fmla="*/ 8 w 38"/>
                <a:gd name="T13" fmla="*/ 0 h 24"/>
                <a:gd name="T14" fmla="*/ 4 w 38"/>
                <a:gd name="T15" fmla="*/ 3 h 24"/>
                <a:gd name="T16" fmla="*/ 5 w 38"/>
                <a:gd name="T17" fmla="*/ 10 h 24"/>
                <a:gd name="T18" fmla="*/ 11 w 38"/>
                <a:gd name="T19" fmla="*/ 14 h 24"/>
                <a:gd name="T20" fmla="*/ 7 w 38"/>
                <a:gd name="T21" fmla="*/ 19 h 24"/>
                <a:gd name="T22" fmla="*/ 15 w 38"/>
                <a:gd name="T23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24">
                  <a:moveTo>
                    <a:pt x="15" y="23"/>
                  </a:moveTo>
                  <a:cubicBezTo>
                    <a:pt x="38" y="24"/>
                    <a:pt x="38" y="24"/>
                    <a:pt x="38" y="24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2"/>
                    <a:pt x="21" y="7"/>
                    <a:pt x="18" y="6"/>
                  </a:cubicBezTo>
                  <a:cubicBezTo>
                    <a:pt x="15" y="5"/>
                    <a:pt x="18" y="7"/>
                    <a:pt x="15" y="5"/>
                  </a:cubicBezTo>
                  <a:cubicBezTo>
                    <a:pt x="12" y="3"/>
                    <a:pt x="11" y="0"/>
                    <a:pt x="8" y="0"/>
                  </a:cubicBezTo>
                  <a:cubicBezTo>
                    <a:pt x="6" y="0"/>
                    <a:pt x="8" y="0"/>
                    <a:pt x="4" y="3"/>
                  </a:cubicBezTo>
                  <a:cubicBezTo>
                    <a:pt x="0" y="7"/>
                    <a:pt x="5" y="10"/>
                    <a:pt x="5" y="10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6" y="17"/>
                    <a:pt x="7" y="19"/>
                  </a:cubicBezTo>
                  <a:cubicBezTo>
                    <a:pt x="8" y="21"/>
                    <a:pt x="15" y="23"/>
                    <a:pt x="15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62" name="Freeform 159"/>
            <p:cNvSpPr/>
            <p:nvPr/>
          </p:nvSpPr>
          <p:spPr bwMode="auto">
            <a:xfrm>
              <a:off x="8488363" y="1252538"/>
              <a:ext cx="46038" cy="41275"/>
            </a:xfrm>
            <a:custGeom>
              <a:avLst/>
              <a:gdLst>
                <a:gd name="T0" fmla="*/ 17 w 17"/>
                <a:gd name="T1" fmla="*/ 15 h 15"/>
                <a:gd name="T2" fmla="*/ 4 w 17"/>
                <a:gd name="T3" fmla="*/ 6 h 15"/>
                <a:gd name="T4" fmla="*/ 5 w 17"/>
                <a:gd name="T5" fmla="*/ 3 h 15"/>
                <a:gd name="T6" fmla="*/ 17 w 17"/>
                <a:gd name="T7" fmla="*/ 10 h 15"/>
                <a:gd name="T8" fmla="*/ 17 w 17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5">
                  <a:moveTo>
                    <a:pt x="17" y="15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0" y="0"/>
                    <a:pt x="5" y="3"/>
                  </a:cubicBezTo>
                  <a:cubicBezTo>
                    <a:pt x="10" y="6"/>
                    <a:pt x="17" y="10"/>
                    <a:pt x="17" y="10"/>
                  </a:cubicBezTo>
                  <a:lnTo>
                    <a:pt x="17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63" name="Freeform 160"/>
            <p:cNvSpPr/>
            <p:nvPr/>
          </p:nvSpPr>
          <p:spPr bwMode="auto">
            <a:xfrm>
              <a:off x="8755063" y="1185863"/>
              <a:ext cx="109538" cy="66675"/>
            </a:xfrm>
            <a:custGeom>
              <a:avLst/>
              <a:gdLst>
                <a:gd name="T0" fmla="*/ 2 w 41"/>
                <a:gd name="T1" fmla="*/ 3 h 25"/>
                <a:gd name="T2" fmla="*/ 8 w 41"/>
                <a:gd name="T3" fmla="*/ 14 h 25"/>
                <a:gd name="T4" fmla="*/ 13 w 41"/>
                <a:gd name="T5" fmla="*/ 16 h 25"/>
                <a:gd name="T6" fmla="*/ 22 w 41"/>
                <a:gd name="T7" fmla="*/ 22 h 25"/>
                <a:gd name="T8" fmla="*/ 27 w 41"/>
                <a:gd name="T9" fmla="*/ 24 h 25"/>
                <a:gd name="T10" fmla="*/ 33 w 41"/>
                <a:gd name="T11" fmla="*/ 23 h 25"/>
                <a:gd name="T12" fmla="*/ 38 w 41"/>
                <a:gd name="T13" fmla="*/ 20 h 25"/>
                <a:gd name="T14" fmla="*/ 40 w 41"/>
                <a:gd name="T15" fmla="*/ 16 h 25"/>
                <a:gd name="T16" fmla="*/ 37 w 41"/>
                <a:gd name="T17" fmla="*/ 14 h 25"/>
                <a:gd name="T18" fmla="*/ 25 w 41"/>
                <a:gd name="T19" fmla="*/ 11 h 25"/>
                <a:gd name="T20" fmla="*/ 13 w 41"/>
                <a:gd name="T21" fmla="*/ 5 h 25"/>
                <a:gd name="T22" fmla="*/ 9 w 41"/>
                <a:gd name="T23" fmla="*/ 3 h 25"/>
                <a:gd name="T24" fmla="*/ 2 w 41"/>
                <a:gd name="T25" fmla="*/ 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25">
                  <a:moveTo>
                    <a:pt x="2" y="3"/>
                  </a:moveTo>
                  <a:cubicBezTo>
                    <a:pt x="3" y="5"/>
                    <a:pt x="8" y="14"/>
                    <a:pt x="8" y="14"/>
                  </a:cubicBezTo>
                  <a:cubicBezTo>
                    <a:pt x="8" y="14"/>
                    <a:pt x="11" y="14"/>
                    <a:pt x="13" y="16"/>
                  </a:cubicBezTo>
                  <a:cubicBezTo>
                    <a:pt x="15" y="17"/>
                    <a:pt x="22" y="22"/>
                    <a:pt x="22" y="22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4"/>
                    <a:pt x="28" y="25"/>
                    <a:pt x="33" y="23"/>
                  </a:cubicBezTo>
                  <a:cubicBezTo>
                    <a:pt x="38" y="22"/>
                    <a:pt x="36" y="22"/>
                    <a:pt x="38" y="20"/>
                  </a:cubicBezTo>
                  <a:cubicBezTo>
                    <a:pt x="40" y="18"/>
                    <a:pt x="41" y="18"/>
                    <a:pt x="40" y="16"/>
                  </a:cubicBezTo>
                  <a:cubicBezTo>
                    <a:pt x="39" y="14"/>
                    <a:pt x="40" y="14"/>
                    <a:pt x="37" y="14"/>
                  </a:cubicBezTo>
                  <a:cubicBezTo>
                    <a:pt x="33" y="13"/>
                    <a:pt x="31" y="13"/>
                    <a:pt x="25" y="11"/>
                  </a:cubicBezTo>
                  <a:cubicBezTo>
                    <a:pt x="18" y="10"/>
                    <a:pt x="15" y="6"/>
                    <a:pt x="13" y="5"/>
                  </a:cubicBezTo>
                  <a:cubicBezTo>
                    <a:pt x="11" y="3"/>
                    <a:pt x="17" y="5"/>
                    <a:pt x="9" y="3"/>
                  </a:cubicBezTo>
                  <a:cubicBezTo>
                    <a:pt x="0" y="0"/>
                    <a:pt x="2" y="3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64" name="Freeform 161"/>
            <p:cNvSpPr/>
            <p:nvPr/>
          </p:nvSpPr>
          <p:spPr bwMode="auto">
            <a:xfrm>
              <a:off x="9567863" y="1404938"/>
              <a:ext cx="111125" cy="46038"/>
            </a:xfrm>
            <a:custGeom>
              <a:avLst/>
              <a:gdLst>
                <a:gd name="T0" fmla="*/ 7 w 42"/>
                <a:gd name="T1" fmla="*/ 4 h 17"/>
                <a:gd name="T2" fmla="*/ 3 w 42"/>
                <a:gd name="T3" fmla="*/ 8 h 17"/>
                <a:gd name="T4" fmla="*/ 13 w 42"/>
                <a:gd name="T5" fmla="*/ 12 h 17"/>
                <a:gd name="T6" fmla="*/ 24 w 42"/>
                <a:gd name="T7" fmla="*/ 16 h 17"/>
                <a:gd name="T8" fmla="*/ 33 w 42"/>
                <a:gd name="T9" fmla="*/ 12 h 17"/>
                <a:gd name="T10" fmla="*/ 41 w 42"/>
                <a:gd name="T11" fmla="*/ 13 h 17"/>
                <a:gd name="T12" fmla="*/ 39 w 42"/>
                <a:gd name="T13" fmla="*/ 7 h 17"/>
                <a:gd name="T14" fmla="*/ 30 w 42"/>
                <a:gd name="T15" fmla="*/ 2 h 17"/>
                <a:gd name="T16" fmla="*/ 25 w 42"/>
                <a:gd name="T17" fmla="*/ 2 h 17"/>
                <a:gd name="T18" fmla="*/ 9 w 42"/>
                <a:gd name="T19" fmla="*/ 0 h 17"/>
                <a:gd name="T20" fmla="*/ 7 w 42"/>
                <a:gd name="T21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17">
                  <a:moveTo>
                    <a:pt x="7" y="4"/>
                  </a:moveTo>
                  <a:cubicBezTo>
                    <a:pt x="5" y="4"/>
                    <a:pt x="0" y="7"/>
                    <a:pt x="3" y="8"/>
                  </a:cubicBezTo>
                  <a:cubicBezTo>
                    <a:pt x="7" y="9"/>
                    <a:pt x="7" y="10"/>
                    <a:pt x="13" y="12"/>
                  </a:cubicBezTo>
                  <a:cubicBezTo>
                    <a:pt x="20" y="14"/>
                    <a:pt x="22" y="17"/>
                    <a:pt x="24" y="16"/>
                  </a:cubicBezTo>
                  <a:cubicBezTo>
                    <a:pt x="26" y="16"/>
                    <a:pt x="28" y="12"/>
                    <a:pt x="33" y="12"/>
                  </a:cubicBezTo>
                  <a:cubicBezTo>
                    <a:pt x="37" y="12"/>
                    <a:pt x="40" y="15"/>
                    <a:pt x="41" y="13"/>
                  </a:cubicBezTo>
                  <a:cubicBezTo>
                    <a:pt x="42" y="12"/>
                    <a:pt x="42" y="8"/>
                    <a:pt x="39" y="7"/>
                  </a:cubicBezTo>
                  <a:cubicBezTo>
                    <a:pt x="36" y="5"/>
                    <a:pt x="32" y="2"/>
                    <a:pt x="30" y="2"/>
                  </a:cubicBezTo>
                  <a:cubicBezTo>
                    <a:pt x="28" y="2"/>
                    <a:pt x="28" y="2"/>
                    <a:pt x="25" y="2"/>
                  </a:cubicBezTo>
                  <a:cubicBezTo>
                    <a:pt x="22" y="2"/>
                    <a:pt x="9" y="0"/>
                    <a:pt x="9" y="0"/>
                  </a:cubicBezTo>
                  <a:lnTo>
                    <a:pt x="7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65" name="Freeform 162"/>
            <p:cNvSpPr/>
            <p:nvPr/>
          </p:nvSpPr>
          <p:spPr bwMode="auto">
            <a:xfrm>
              <a:off x="10475913" y="1951038"/>
              <a:ext cx="60325" cy="114300"/>
            </a:xfrm>
            <a:custGeom>
              <a:avLst/>
              <a:gdLst>
                <a:gd name="T0" fmla="*/ 6 w 23"/>
                <a:gd name="T1" fmla="*/ 0 h 43"/>
                <a:gd name="T2" fmla="*/ 4 w 23"/>
                <a:gd name="T3" fmla="*/ 8 h 43"/>
                <a:gd name="T4" fmla="*/ 4 w 23"/>
                <a:gd name="T5" fmla="*/ 13 h 43"/>
                <a:gd name="T6" fmla="*/ 6 w 23"/>
                <a:gd name="T7" fmla="*/ 24 h 43"/>
                <a:gd name="T8" fmla="*/ 6 w 23"/>
                <a:gd name="T9" fmla="*/ 28 h 43"/>
                <a:gd name="T10" fmla="*/ 5 w 23"/>
                <a:gd name="T11" fmla="*/ 37 h 43"/>
                <a:gd name="T12" fmla="*/ 13 w 23"/>
                <a:gd name="T13" fmla="*/ 38 h 43"/>
                <a:gd name="T14" fmla="*/ 15 w 23"/>
                <a:gd name="T15" fmla="*/ 33 h 43"/>
                <a:gd name="T16" fmla="*/ 22 w 23"/>
                <a:gd name="T17" fmla="*/ 29 h 43"/>
                <a:gd name="T18" fmla="*/ 20 w 23"/>
                <a:gd name="T19" fmla="*/ 23 h 43"/>
                <a:gd name="T20" fmla="*/ 14 w 23"/>
                <a:gd name="T21" fmla="*/ 5 h 43"/>
                <a:gd name="T22" fmla="*/ 6 w 23"/>
                <a:gd name="T2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3">
                  <a:moveTo>
                    <a:pt x="6" y="0"/>
                  </a:moveTo>
                  <a:cubicBezTo>
                    <a:pt x="6" y="2"/>
                    <a:pt x="4" y="8"/>
                    <a:pt x="4" y="8"/>
                  </a:cubicBezTo>
                  <a:cubicBezTo>
                    <a:pt x="4" y="8"/>
                    <a:pt x="5" y="10"/>
                    <a:pt x="4" y="13"/>
                  </a:cubicBezTo>
                  <a:cubicBezTo>
                    <a:pt x="4" y="15"/>
                    <a:pt x="8" y="24"/>
                    <a:pt x="6" y="24"/>
                  </a:cubicBezTo>
                  <a:cubicBezTo>
                    <a:pt x="5" y="24"/>
                    <a:pt x="10" y="24"/>
                    <a:pt x="6" y="28"/>
                  </a:cubicBezTo>
                  <a:cubicBezTo>
                    <a:pt x="3" y="31"/>
                    <a:pt x="0" y="35"/>
                    <a:pt x="5" y="37"/>
                  </a:cubicBezTo>
                  <a:cubicBezTo>
                    <a:pt x="9" y="38"/>
                    <a:pt x="13" y="43"/>
                    <a:pt x="13" y="38"/>
                  </a:cubicBezTo>
                  <a:cubicBezTo>
                    <a:pt x="13" y="34"/>
                    <a:pt x="14" y="36"/>
                    <a:pt x="15" y="33"/>
                  </a:cubicBezTo>
                  <a:cubicBezTo>
                    <a:pt x="17" y="29"/>
                    <a:pt x="22" y="31"/>
                    <a:pt x="22" y="29"/>
                  </a:cubicBezTo>
                  <a:cubicBezTo>
                    <a:pt x="22" y="27"/>
                    <a:pt x="23" y="27"/>
                    <a:pt x="20" y="23"/>
                  </a:cubicBezTo>
                  <a:cubicBezTo>
                    <a:pt x="17" y="19"/>
                    <a:pt x="14" y="5"/>
                    <a:pt x="14" y="5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66" name="Freeform 163"/>
            <p:cNvSpPr/>
            <p:nvPr/>
          </p:nvSpPr>
          <p:spPr bwMode="auto">
            <a:xfrm>
              <a:off x="10464800" y="2085976"/>
              <a:ext cx="42863" cy="33338"/>
            </a:xfrm>
            <a:custGeom>
              <a:avLst/>
              <a:gdLst>
                <a:gd name="T0" fmla="*/ 11 w 16"/>
                <a:gd name="T1" fmla="*/ 0 h 12"/>
                <a:gd name="T2" fmla="*/ 2 w 16"/>
                <a:gd name="T3" fmla="*/ 4 h 12"/>
                <a:gd name="T4" fmla="*/ 13 w 16"/>
                <a:gd name="T5" fmla="*/ 9 h 12"/>
                <a:gd name="T6" fmla="*/ 16 w 16"/>
                <a:gd name="T7" fmla="*/ 6 h 12"/>
                <a:gd name="T8" fmla="*/ 11 w 16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2">
                  <a:moveTo>
                    <a:pt x="11" y="0"/>
                  </a:moveTo>
                  <a:cubicBezTo>
                    <a:pt x="8" y="0"/>
                    <a:pt x="0" y="3"/>
                    <a:pt x="2" y="4"/>
                  </a:cubicBezTo>
                  <a:cubicBezTo>
                    <a:pt x="3" y="6"/>
                    <a:pt x="12" y="12"/>
                    <a:pt x="13" y="9"/>
                  </a:cubicBezTo>
                  <a:cubicBezTo>
                    <a:pt x="14" y="7"/>
                    <a:pt x="16" y="9"/>
                    <a:pt x="16" y="6"/>
                  </a:cubicBezTo>
                  <a:cubicBezTo>
                    <a:pt x="16" y="3"/>
                    <a:pt x="11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67" name="Freeform 164"/>
            <p:cNvSpPr/>
            <p:nvPr/>
          </p:nvSpPr>
          <p:spPr bwMode="auto">
            <a:xfrm>
              <a:off x="10445750" y="2124076"/>
              <a:ext cx="74613" cy="58738"/>
            </a:xfrm>
            <a:custGeom>
              <a:avLst/>
              <a:gdLst>
                <a:gd name="T0" fmla="*/ 3 w 28"/>
                <a:gd name="T1" fmla="*/ 2 h 22"/>
                <a:gd name="T2" fmla="*/ 27 w 28"/>
                <a:gd name="T3" fmla="*/ 1 h 22"/>
                <a:gd name="T4" fmla="*/ 22 w 28"/>
                <a:gd name="T5" fmla="*/ 8 h 22"/>
                <a:gd name="T6" fmla="*/ 12 w 28"/>
                <a:gd name="T7" fmla="*/ 9 h 22"/>
                <a:gd name="T8" fmla="*/ 10 w 28"/>
                <a:gd name="T9" fmla="*/ 20 h 22"/>
                <a:gd name="T10" fmla="*/ 1 w 28"/>
                <a:gd name="T11" fmla="*/ 10 h 22"/>
                <a:gd name="T12" fmla="*/ 3 w 28"/>
                <a:gd name="T13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2">
                  <a:moveTo>
                    <a:pt x="3" y="2"/>
                  </a:moveTo>
                  <a:cubicBezTo>
                    <a:pt x="3" y="2"/>
                    <a:pt x="28" y="0"/>
                    <a:pt x="27" y="1"/>
                  </a:cubicBezTo>
                  <a:cubicBezTo>
                    <a:pt x="25" y="1"/>
                    <a:pt x="27" y="8"/>
                    <a:pt x="22" y="8"/>
                  </a:cubicBezTo>
                  <a:cubicBezTo>
                    <a:pt x="16" y="9"/>
                    <a:pt x="14" y="5"/>
                    <a:pt x="12" y="9"/>
                  </a:cubicBezTo>
                  <a:cubicBezTo>
                    <a:pt x="10" y="13"/>
                    <a:pt x="13" y="22"/>
                    <a:pt x="10" y="20"/>
                  </a:cubicBezTo>
                  <a:cubicBezTo>
                    <a:pt x="6" y="18"/>
                    <a:pt x="1" y="12"/>
                    <a:pt x="1" y="10"/>
                  </a:cubicBezTo>
                  <a:cubicBezTo>
                    <a:pt x="0" y="8"/>
                    <a:pt x="3" y="2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68" name="Freeform 165"/>
            <p:cNvSpPr/>
            <p:nvPr/>
          </p:nvSpPr>
          <p:spPr bwMode="auto">
            <a:xfrm>
              <a:off x="10085388" y="1993901"/>
              <a:ext cx="46038" cy="39688"/>
            </a:xfrm>
            <a:custGeom>
              <a:avLst/>
              <a:gdLst>
                <a:gd name="T0" fmla="*/ 17 w 17"/>
                <a:gd name="T1" fmla="*/ 15 h 15"/>
                <a:gd name="T2" fmla="*/ 13 w 17"/>
                <a:gd name="T3" fmla="*/ 1 h 15"/>
                <a:gd name="T4" fmla="*/ 1 w 17"/>
                <a:gd name="T5" fmla="*/ 2 h 15"/>
                <a:gd name="T6" fmla="*/ 10 w 17"/>
                <a:gd name="T7" fmla="*/ 12 h 15"/>
                <a:gd name="T8" fmla="*/ 17 w 17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5">
                  <a:moveTo>
                    <a:pt x="17" y="15"/>
                  </a:moveTo>
                  <a:cubicBezTo>
                    <a:pt x="16" y="11"/>
                    <a:pt x="15" y="1"/>
                    <a:pt x="13" y="1"/>
                  </a:cubicBezTo>
                  <a:cubicBezTo>
                    <a:pt x="11" y="0"/>
                    <a:pt x="2" y="1"/>
                    <a:pt x="1" y="2"/>
                  </a:cubicBezTo>
                  <a:cubicBezTo>
                    <a:pt x="0" y="4"/>
                    <a:pt x="10" y="12"/>
                    <a:pt x="10" y="12"/>
                  </a:cubicBezTo>
                  <a:lnTo>
                    <a:pt x="17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69" name="Freeform 166"/>
            <p:cNvSpPr/>
            <p:nvPr/>
          </p:nvSpPr>
          <p:spPr bwMode="auto">
            <a:xfrm>
              <a:off x="9880600" y="1806576"/>
              <a:ext cx="114300" cy="44450"/>
            </a:xfrm>
            <a:custGeom>
              <a:avLst/>
              <a:gdLst>
                <a:gd name="T0" fmla="*/ 32 w 43"/>
                <a:gd name="T1" fmla="*/ 17 h 17"/>
                <a:gd name="T2" fmla="*/ 16 w 43"/>
                <a:gd name="T3" fmla="*/ 13 h 17"/>
                <a:gd name="T4" fmla="*/ 8 w 43"/>
                <a:gd name="T5" fmla="*/ 9 h 17"/>
                <a:gd name="T6" fmla="*/ 19 w 43"/>
                <a:gd name="T7" fmla="*/ 1 h 17"/>
                <a:gd name="T8" fmla="*/ 29 w 43"/>
                <a:gd name="T9" fmla="*/ 3 h 17"/>
                <a:gd name="T10" fmla="*/ 41 w 43"/>
                <a:gd name="T11" fmla="*/ 10 h 17"/>
                <a:gd name="T12" fmla="*/ 40 w 43"/>
                <a:gd name="T13" fmla="*/ 14 h 17"/>
                <a:gd name="T14" fmla="*/ 32 w 43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17">
                  <a:moveTo>
                    <a:pt x="32" y="17"/>
                  </a:moveTo>
                  <a:cubicBezTo>
                    <a:pt x="26" y="14"/>
                    <a:pt x="19" y="14"/>
                    <a:pt x="16" y="13"/>
                  </a:cubicBezTo>
                  <a:cubicBezTo>
                    <a:pt x="13" y="12"/>
                    <a:pt x="17" y="17"/>
                    <a:pt x="8" y="9"/>
                  </a:cubicBezTo>
                  <a:cubicBezTo>
                    <a:pt x="0" y="1"/>
                    <a:pt x="12" y="1"/>
                    <a:pt x="19" y="1"/>
                  </a:cubicBezTo>
                  <a:cubicBezTo>
                    <a:pt x="26" y="0"/>
                    <a:pt x="20" y="0"/>
                    <a:pt x="29" y="3"/>
                  </a:cubicBezTo>
                  <a:cubicBezTo>
                    <a:pt x="37" y="6"/>
                    <a:pt x="41" y="10"/>
                    <a:pt x="41" y="10"/>
                  </a:cubicBezTo>
                  <a:cubicBezTo>
                    <a:pt x="41" y="10"/>
                    <a:pt x="43" y="14"/>
                    <a:pt x="40" y="14"/>
                  </a:cubicBezTo>
                  <a:cubicBezTo>
                    <a:pt x="36" y="15"/>
                    <a:pt x="32" y="17"/>
                    <a:pt x="32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70" name="Freeform 167"/>
            <p:cNvSpPr/>
            <p:nvPr/>
          </p:nvSpPr>
          <p:spPr bwMode="auto">
            <a:xfrm>
              <a:off x="10158413" y="2297113"/>
              <a:ext cx="58738" cy="46038"/>
            </a:xfrm>
            <a:custGeom>
              <a:avLst/>
              <a:gdLst>
                <a:gd name="T0" fmla="*/ 18 w 22"/>
                <a:gd name="T1" fmla="*/ 0 h 17"/>
                <a:gd name="T2" fmla="*/ 10 w 22"/>
                <a:gd name="T3" fmla="*/ 7 h 17"/>
                <a:gd name="T4" fmla="*/ 1 w 22"/>
                <a:gd name="T5" fmla="*/ 10 h 17"/>
                <a:gd name="T6" fmla="*/ 7 w 22"/>
                <a:gd name="T7" fmla="*/ 17 h 17"/>
                <a:gd name="T8" fmla="*/ 7 w 22"/>
                <a:gd name="T9" fmla="*/ 13 h 17"/>
                <a:gd name="T10" fmla="*/ 17 w 22"/>
                <a:gd name="T11" fmla="*/ 11 h 17"/>
                <a:gd name="T12" fmla="*/ 21 w 22"/>
                <a:gd name="T13" fmla="*/ 6 h 17"/>
                <a:gd name="T14" fmla="*/ 21 w 22"/>
                <a:gd name="T15" fmla="*/ 2 h 17"/>
                <a:gd name="T16" fmla="*/ 18 w 22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7">
                  <a:moveTo>
                    <a:pt x="18" y="0"/>
                  </a:moveTo>
                  <a:cubicBezTo>
                    <a:pt x="16" y="3"/>
                    <a:pt x="13" y="9"/>
                    <a:pt x="10" y="7"/>
                  </a:cubicBezTo>
                  <a:cubicBezTo>
                    <a:pt x="8" y="6"/>
                    <a:pt x="0" y="9"/>
                    <a:pt x="1" y="10"/>
                  </a:cubicBezTo>
                  <a:cubicBezTo>
                    <a:pt x="2" y="11"/>
                    <a:pt x="7" y="17"/>
                    <a:pt x="7" y="17"/>
                  </a:cubicBezTo>
                  <a:cubicBezTo>
                    <a:pt x="7" y="17"/>
                    <a:pt x="5" y="16"/>
                    <a:pt x="7" y="13"/>
                  </a:cubicBezTo>
                  <a:cubicBezTo>
                    <a:pt x="9" y="9"/>
                    <a:pt x="14" y="12"/>
                    <a:pt x="17" y="11"/>
                  </a:cubicBezTo>
                  <a:cubicBezTo>
                    <a:pt x="20" y="9"/>
                    <a:pt x="21" y="7"/>
                    <a:pt x="21" y="6"/>
                  </a:cubicBezTo>
                  <a:cubicBezTo>
                    <a:pt x="22" y="4"/>
                    <a:pt x="22" y="4"/>
                    <a:pt x="21" y="2"/>
                  </a:cubicBezTo>
                  <a:cubicBezTo>
                    <a:pt x="21" y="1"/>
                    <a:pt x="18" y="0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71" name="Freeform 168"/>
            <p:cNvSpPr/>
            <p:nvPr/>
          </p:nvSpPr>
          <p:spPr bwMode="auto">
            <a:xfrm>
              <a:off x="9999663" y="2343151"/>
              <a:ext cx="65088" cy="39688"/>
            </a:xfrm>
            <a:custGeom>
              <a:avLst/>
              <a:gdLst>
                <a:gd name="T0" fmla="*/ 16 w 24"/>
                <a:gd name="T1" fmla="*/ 12 h 15"/>
                <a:gd name="T2" fmla="*/ 9 w 24"/>
                <a:gd name="T3" fmla="*/ 15 h 15"/>
                <a:gd name="T4" fmla="*/ 1 w 24"/>
                <a:gd name="T5" fmla="*/ 10 h 15"/>
                <a:gd name="T6" fmla="*/ 8 w 24"/>
                <a:gd name="T7" fmla="*/ 5 h 15"/>
                <a:gd name="T8" fmla="*/ 14 w 24"/>
                <a:gd name="T9" fmla="*/ 5 h 15"/>
                <a:gd name="T10" fmla="*/ 16 w 24"/>
                <a:gd name="T11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5">
                  <a:moveTo>
                    <a:pt x="16" y="12"/>
                  </a:moveTo>
                  <a:cubicBezTo>
                    <a:pt x="11" y="12"/>
                    <a:pt x="11" y="15"/>
                    <a:pt x="9" y="15"/>
                  </a:cubicBezTo>
                  <a:cubicBezTo>
                    <a:pt x="6" y="15"/>
                    <a:pt x="0" y="10"/>
                    <a:pt x="1" y="10"/>
                  </a:cubicBezTo>
                  <a:cubicBezTo>
                    <a:pt x="3" y="9"/>
                    <a:pt x="6" y="5"/>
                    <a:pt x="8" y="5"/>
                  </a:cubicBezTo>
                  <a:cubicBezTo>
                    <a:pt x="9" y="4"/>
                    <a:pt x="5" y="0"/>
                    <a:pt x="14" y="5"/>
                  </a:cubicBezTo>
                  <a:cubicBezTo>
                    <a:pt x="24" y="10"/>
                    <a:pt x="16" y="12"/>
                    <a:pt x="1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72" name="Freeform 169"/>
            <p:cNvSpPr/>
            <p:nvPr/>
          </p:nvSpPr>
          <p:spPr bwMode="auto">
            <a:xfrm>
              <a:off x="9931400" y="2378076"/>
              <a:ext cx="55563" cy="20638"/>
            </a:xfrm>
            <a:custGeom>
              <a:avLst/>
              <a:gdLst>
                <a:gd name="T0" fmla="*/ 21 w 21"/>
                <a:gd name="T1" fmla="*/ 6 h 8"/>
                <a:gd name="T2" fmla="*/ 8 w 21"/>
                <a:gd name="T3" fmla="*/ 6 h 8"/>
                <a:gd name="T4" fmla="*/ 3 w 21"/>
                <a:gd name="T5" fmla="*/ 1 h 8"/>
                <a:gd name="T6" fmla="*/ 12 w 21"/>
                <a:gd name="T7" fmla="*/ 1 h 8"/>
                <a:gd name="T8" fmla="*/ 20 w 21"/>
                <a:gd name="T9" fmla="*/ 2 h 8"/>
                <a:gd name="T10" fmla="*/ 21 w 21"/>
                <a:gd name="T11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8">
                  <a:moveTo>
                    <a:pt x="21" y="6"/>
                  </a:moveTo>
                  <a:cubicBezTo>
                    <a:pt x="16" y="8"/>
                    <a:pt x="8" y="6"/>
                    <a:pt x="8" y="6"/>
                  </a:cubicBezTo>
                  <a:cubicBezTo>
                    <a:pt x="8" y="6"/>
                    <a:pt x="0" y="2"/>
                    <a:pt x="3" y="1"/>
                  </a:cubicBezTo>
                  <a:cubicBezTo>
                    <a:pt x="6" y="0"/>
                    <a:pt x="9" y="1"/>
                    <a:pt x="12" y="1"/>
                  </a:cubicBezTo>
                  <a:cubicBezTo>
                    <a:pt x="15" y="2"/>
                    <a:pt x="20" y="2"/>
                    <a:pt x="20" y="2"/>
                  </a:cubicBezTo>
                  <a:lnTo>
                    <a:pt x="21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73" name="Freeform 170"/>
            <p:cNvSpPr/>
            <p:nvPr/>
          </p:nvSpPr>
          <p:spPr bwMode="auto">
            <a:xfrm>
              <a:off x="9847263" y="2379663"/>
              <a:ext cx="46038" cy="26988"/>
            </a:xfrm>
            <a:custGeom>
              <a:avLst/>
              <a:gdLst>
                <a:gd name="T0" fmla="*/ 10 w 17"/>
                <a:gd name="T1" fmla="*/ 10 h 10"/>
                <a:gd name="T2" fmla="*/ 3 w 17"/>
                <a:gd name="T3" fmla="*/ 1 h 10"/>
                <a:gd name="T4" fmla="*/ 15 w 17"/>
                <a:gd name="T5" fmla="*/ 5 h 10"/>
                <a:gd name="T6" fmla="*/ 10 w 17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0">
                  <a:moveTo>
                    <a:pt x="10" y="10"/>
                  </a:moveTo>
                  <a:cubicBezTo>
                    <a:pt x="8" y="8"/>
                    <a:pt x="0" y="0"/>
                    <a:pt x="3" y="1"/>
                  </a:cubicBezTo>
                  <a:cubicBezTo>
                    <a:pt x="6" y="2"/>
                    <a:pt x="17" y="4"/>
                    <a:pt x="15" y="5"/>
                  </a:cubicBezTo>
                  <a:cubicBezTo>
                    <a:pt x="13" y="6"/>
                    <a:pt x="10" y="10"/>
                    <a:pt x="1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74" name="Freeform 171"/>
            <p:cNvSpPr/>
            <p:nvPr/>
          </p:nvSpPr>
          <p:spPr bwMode="auto">
            <a:xfrm>
              <a:off x="9485313" y="2174876"/>
              <a:ext cx="63500" cy="61913"/>
            </a:xfrm>
            <a:custGeom>
              <a:avLst/>
              <a:gdLst>
                <a:gd name="T0" fmla="*/ 20 w 24"/>
                <a:gd name="T1" fmla="*/ 23 h 23"/>
                <a:gd name="T2" fmla="*/ 5 w 24"/>
                <a:gd name="T3" fmla="*/ 16 h 23"/>
                <a:gd name="T4" fmla="*/ 5 w 24"/>
                <a:gd name="T5" fmla="*/ 5 h 23"/>
                <a:gd name="T6" fmla="*/ 14 w 24"/>
                <a:gd name="T7" fmla="*/ 17 h 23"/>
                <a:gd name="T8" fmla="*/ 24 w 24"/>
                <a:gd name="T9" fmla="*/ 23 h 23"/>
                <a:gd name="T10" fmla="*/ 20 w 24"/>
                <a:gd name="T11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3">
                  <a:moveTo>
                    <a:pt x="20" y="23"/>
                  </a:moveTo>
                  <a:cubicBezTo>
                    <a:pt x="17" y="22"/>
                    <a:pt x="7" y="19"/>
                    <a:pt x="5" y="16"/>
                  </a:cubicBezTo>
                  <a:cubicBezTo>
                    <a:pt x="4" y="12"/>
                    <a:pt x="0" y="0"/>
                    <a:pt x="5" y="5"/>
                  </a:cubicBezTo>
                  <a:cubicBezTo>
                    <a:pt x="9" y="11"/>
                    <a:pt x="10" y="16"/>
                    <a:pt x="14" y="17"/>
                  </a:cubicBezTo>
                  <a:cubicBezTo>
                    <a:pt x="18" y="19"/>
                    <a:pt x="24" y="23"/>
                    <a:pt x="24" y="23"/>
                  </a:cubicBezTo>
                  <a:lnTo>
                    <a:pt x="20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75" name="Freeform 172"/>
            <p:cNvSpPr/>
            <p:nvPr/>
          </p:nvSpPr>
          <p:spPr bwMode="auto">
            <a:xfrm>
              <a:off x="9544050" y="2206626"/>
              <a:ext cx="50800" cy="39688"/>
            </a:xfrm>
            <a:custGeom>
              <a:avLst/>
              <a:gdLst>
                <a:gd name="T0" fmla="*/ 12 w 19"/>
                <a:gd name="T1" fmla="*/ 15 h 15"/>
                <a:gd name="T2" fmla="*/ 15 w 19"/>
                <a:gd name="T3" fmla="*/ 10 h 15"/>
                <a:gd name="T4" fmla="*/ 7 w 19"/>
                <a:gd name="T5" fmla="*/ 6 h 15"/>
                <a:gd name="T6" fmla="*/ 2 w 19"/>
                <a:gd name="T7" fmla="*/ 2 h 15"/>
                <a:gd name="T8" fmla="*/ 7 w 19"/>
                <a:gd name="T9" fmla="*/ 11 h 15"/>
                <a:gd name="T10" fmla="*/ 12 w 19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5">
                  <a:moveTo>
                    <a:pt x="12" y="15"/>
                  </a:moveTo>
                  <a:cubicBezTo>
                    <a:pt x="16" y="13"/>
                    <a:pt x="19" y="11"/>
                    <a:pt x="15" y="10"/>
                  </a:cubicBezTo>
                  <a:cubicBezTo>
                    <a:pt x="11" y="9"/>
                    <a:pt x="13" y="9"/>
                    <a:pt x="7" y="6"/>
                  </a:cubicBezTo>
                  <a:cubicBezTo>
                    <a:pt x="2" y="2"/>
                    <a:pt x="4" y="0"/>
                    <a:pt x="2" y="2"/>
                  </a:cubicBezTo>
                  <a:cubicBezTo>
                    <a:pt x="0" y="4"/>
                    <a:pt x="7" y="11"/>
                    <a:pt x="7" y="11"/>
                  </a:cubicBezTo>
                  <a:lnTo>
                    <a:pt x="12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76" name="Freeform 173"/>
            <p:cNvSpPr/>
            <p:nvPr/>
          </p:nvSpPr>
          <p:spPr bwMode="auto">
            <a:xfrm>
              <a:off x="8923338" y="2244726"/>
              <a:ext cx="147638" cy="330200"/>
            </a:xfrm>
            <a:custGeom>
              <a:avLst/>
              <a:gdLst>
                <a:gd name="T0" fmla="*/ 28 w 55"/>
                <a:gd name="T1" fmla="*/ 123 h 124"/>
                <a:gd name="T2" fmla="*/ 23 w 55"/>
                <a:gd name="T3" fmla="*/ 109 h 124"/>
                <a:gd name="T4" fmla="*/ 17 w 55"/>
                <a:gd name="T5" fmla="*/ 80 h 124"/>
                <a:gd name="T6" fmla="*/ 13 w 55"/>
                <a:gd name="T7" fmla="*/ 65 h 124"/>
                <a:gd name="T8" fmla="*/ 7 w 55"/>
                <a:gd name="T9" fmla="*/ 47 h 124"/>
                <a:gd name="T10" fmla="*/ 2 w 55"/>
                <a:gd name="T11" fmla="*/ 18 h 124"/>
                <a:gd name="T12" fmla="*/ 1 w 55"/>
                <a:gd name="T13" fmla="*/ 0 h 124"/>
                <a:gd name="T14" fmla="*/ 12 w 55"/>
                <a:gd name="T15" fmla="*/ 9 h 124"/>
                <a:gd name="T16" fmla="*/ 21 w 55"/>
                <a:gd name="T17" fmla="*/ 41 h 124"/>
                <a:gd name="T18" fmla="*/ 26 w 55"/>
                <a:gd name="T19" fmla="*/ 55 h 124"/>
                <a:gd name="T20" fmla="*/ 31 w 55"/>
                <a:gd name="T21" fmla="*/ 58 h 124"/>
                <a:gd name="T22" fmla="*/ 35 w 55"/>
                <a:gd name="T23" fmla="*/ 67 h 124"/>
                <a:gd name="T24" fmla="*/ 33 w 55"/>
                <a:gd name="T25" fmla="*/ 71 h 124"/>
                <a:gd name="T26" fmla="*/ 45 w 55"/>
                <a:gd name="T27" fmla="*/ 79 h 124"/>
                <a:gd name="T28" fmla="*/ 50 w 55"/>
                <a:gd name="T29" fmla="*/ 88 h 124"/>
                <a:gd name="T30" fmla="*/ 39 w 55"/>
                <a:gd name="T31" fmla="*/ 86 h 124"/>
                <a:gd name="T32" fmla="*/ 32 w 55"/>
                <a:gd name="T33" fmla="*/ 80 h 124"/>
                <a:gd name="T34" fmla="*/ 29 w 55"/>
                <a:gd name="T35" fmla="*/ 81 h 124"/>
                <a:gd name="T36" fmla="*/ 29 w 55"/>
                <a:gd name="T37" fmla="*/ 90 h 124"/>
                <a:gd name="T38" fmla="*/ 30 w 55"/>
                <a:gd name="T39" fmla="*/ 104 h 124"/>
                <a:gd name="T40" fmla="*/ 35 w 55"/>
                <a:gd name="T41" fmla="*/ 113 h 124"/>
                <a:gd name="T42" fmla="*/ 40 w 55"/>
                <a:gd name="T43" fmla="*/ 118 h 124"/>
                <a:gd name="T44" fmla="*/ 43 w 55"/>
                <a:gd name="T45" fmla="*/ 123 h 124"/>
                <a:gd name="T46" fmla="*/ 33 w 55"/>
                <a:gd name="T47" fmla="*/ 122 h 124"/>
                <a:gd name="T48" fmla="*/ 28 w 55"/>
                <a:gd name="T49" fmla="*/ 12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" h="124">
                  <a:moveTo>
                    <a:pt x="28" y="123"/>
                  </a:moveTo>
                  <a:cubicBezTo>
                    <a:pt x="29" y="121"/>
                    <a:pt x="27" y="121"/>
                    <a:pt x="23" y="109"/>
                  </a:cubicBezTo>
                  <a:cubicBezTo>
                    <a:pt x="18" y="97"/>
                    <a:pt x="17" y="86"/>
                    <a:pt x="17" y="80"/>
                  </a:cubicBezTo>
                  <a:cubicBezTo>
                    <a:pt x="17" y="73"/>
                    <a:pt x="16" y="73"/>
                    <a:pt x="13" y="65"/>
                  </a:cubicBezTo>
                  <a:cubicBezTo>
                    <a:pt x="10" y="57"/>
                    <a:pt x="6" y="51"/>
                    <a:pt x="7" y="47"/>
                  </a:cubicBezTo>
                  <a:cubicBezTo>
                    <a:pt x="7" y="43"/>
                    <a:pt x="3" y="22"/>
                    <a:pt x="2" y="18"/>
                  </a:cubicBezTo>
                  <a:cubicBezTo>
                    <a:pt x="1" y="14"/>
                    <a:pt x="0" y="0"/>
                    <a:pt x="1" y="0"/>
                  </a:cubicBezTo>
                  <a:cubicBezTo>
                    <a:pt x="3" y="0"/>
                    <a:pt x="10" y="5"/>
                    <a:pt x="12" y="9"/>
                  </a:cubicBezTo>
                  <a:cubicBezTo>
                    <a:pt x="14" y="12"/>
                    <a:pt x="18" y="36"/>
                    <a:pt x="21" y="41"/>
                  </a:cubicBezTo>
                  <a:cubicBezTo>
                    <a:pt x="24" y="47"/>
                    <a:pt x="21" y="53"/>
                    <a:pt x="26" y="55"/>
                  </a:cubicBezTo>
                  <a:cubicBezTo>
                    <a:pt x="31" y="58"/>
                    <a:pt x="31" y="50"/>
                    <a:pt x="31" y="58"/>
                  </a:cubicBezTo>
                  <a:cubicBezTo>
                    <a:pt x="31" y="66"/>
                    <a:pt x="38" y="67"/>
                    <a:pt x="35" y="67"/>
                  </a:cubicBezTo>
                  <a:cubicBezTo>
                    <a:pt x="32" y="67"/>
                    <a:pt x="33" y="71"/>
                    <a:pt x="33" y="71"/>
                  </a:cubicBezTo>
                  <a:cubicBezTo>
                    <a:pt x="33" y="71"/>
                    <a:pt x="43" y="77"/>
                    <a:pt x="45" y="79"/>
                  </a:cubicBezTo>
                  <a:cubicBezTo>
                    <a:pt x="47" y="81"/>
                    <a:pt x="55" y="89"/>
                    <a:pt x="50" y="88"/>
                  </a:cubicBezTo>
                  <a:cubicBezTo>
                    <a:pt x="44" y="87"/>
                    <a:pt x="42" y="91"/>
                    <a:pt x="39" y="86"/>
                  </a:cubicBezTo>
                  <a:cubicBezTo>
                    <a:pt x="35" y="82"/>
                    <a:pt x="35" y="82"/>
                    <a:pt x="32" y="80"/>
                  </a:cubicBezTo>
                  <a:cubicBezTo>
                    <a:pt x="30" y="78"/>
                    <a:pt x="28" y="77"/>
                    <a:pt x="29" y="81"/>
                  </a:cubicBezTo>
                  <a:cubicBezTo>
                    <a:pt x="30" y="84"/>
                    <a:pt x="29" y="84"/>
                    <a:pt x="29" y="90"/>
                  </a:cubicBezTo>
                  <a:cubicBezTo>
                    <a:pt x="30" y="96"/>
                    <a:pt x="31" y="101"/>
                    <a:pt x="30" y="104"/>
                  </a:cubicBezTo>
                  <a:cubicBezTo>
                    <a:pt x="29" y="106"/>
                    <a:pt x="33" y="112"/>
                    <a:pt x="35" y="113"/>
                  </a:cubicBezTo>
                  <a:cubicBezTo>
                    <a:pt x="37" y="114"/>
                    <a:pt x="40" y="116"/>
                    <a:pt x="40" y="118"/>
                  </a:cubicBezTo>
                  <a:cubicBezTo>
                    <a:pt x="41" y="119"/>
                    <a:pt x="48" y="123"/>
                    <a:pt x="43" y="123"/>
                  </a:cubicBezTo>
                  <a:cubicBezTo>
                    <a:pt x="38" y="124"/>
                    <a:pt x="33" y="122"/>
                    <a:pt x="33" y="122"/>
                  </a:cubicBezTo>
                  <a:lnTo>
                    <a:pt x="28" y="1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77" name="Freeform 174"/>
            <p:cNvSpPr/>
            <p:nvPr/>
          </p:nvSpPr>
          <p:spPr bwMode="auto">
            <a:xfrm>
              <a:off x="8963025" y="2543176"/>
              <a:ext cx="276225" cy="198438"/>
            </a:xfrm>
            <a:custGeom>
              <a:avLst/>
              <a:gdLst>
                <a:gd name="T0" fmla="*/ 39 w 103"/>
                <a:gd name="T1" fmla="*/ 39 h 74"/>
                <a:gd name="T2" fmla="*/ 23 w 103"/>
                <a:gd name="T3" fmla="*/ 30 h 74"/>
                <a:gd name="T4" fmla="*/ 14 w 103"/>
                <a:gd name="T5" fmla="*/ 22 h 74"/>
                <a:gd name="T6" fmla="*/ 7 w 103"/>
                <a:gd name="T7" fmla="*/ 25 h 74"/>
                <a:gd name="T8" fmla="*/ 13 w 103"/>
                <a:gd name="T9" fmla="*/ 35 h 74"/>
                <a:gd name="T10" fmla="*/ 13 w 103"/>
                <a:gd name="T11" fmla="*/ 40 h 74"/>
                <a:gd name="T12" fmla="*/ 10 w 103"/>
                <a:gd name="T13" fmla="*/ 48 h 74"/>
                <a:gd name="T14" fmla="*/ 6 w 103"/>
                <a:gd name="T15" fmla="*/ 51 h 74"/>
                <a:gd name="T16" fmla="*/ 3 w 103"/>
                <a:gd name="T17" fmla="*/ 55 h 74"/>
                <a:gd name="T18" fmla="*/ 8 w 103"/>
                <a:gd name="T19" fmla="*/ 65 h 74"/>
                <a:gd name="T20" fmla="*/ 3 w 103"/>
                <a:gd name="T21" fmla="*/ 70 h 74"/>
                <a:gd name="T22" fmla="*/ 10 w 103"/>
                <a:gd name="T23" fmla="*/ 72 h 74"/>
                <a:gd name="T24" fmla="*/ 16 w 103"/>
                <a:gd name="T25" fmla="*/ 66 h 74"/>
                <a:gd name="T26" fmla="*/ 20 w 103"/>
                <a:gd name="T27" fmla="*/ 59 h 74"/>
                <a:gd name="T28" fmla="*/ 28 w 103"/>
                <a:gd name="T29" fmla="*/ 60 h 74"/>
                <a:gd name="T30" fmla="*/ 32 w 103"/>
                <a:gd name="T31" fmla="*/ 62 h 74"/>
                <a:gd name="T32" fmla="*/ 39 w 103"/>
                <a:gd name="T33" fmla="*/ 65 h 74"/>
                <a:gd name="T34" fmla="*/ 40 w 103"/>
                <a:gd name="T35" fmla="*/ 60 h 74"/>
                <a:gd name="T36" fmla="*/ 48 w 103"/>
                <a:gd name="T37" fmla="*/ 54 h 74"/>
                <a:gd name="T38" fmla="*/ 56 w 103"/>
                <a:gd name="T39" fmla="*/ 53 h 74"/>
                <a:gd name="T40" fmla="*/ 56 w 103"/>
                <a:gd name="T41" fmla="*/ 44 h 74"/>
                <a:gd name="T42" fmla="*/ 53 w 103"/>
                <a:gd name="T43" fmla="*/ 39 h 74"/>
                <a:gd name="T44" fmla="*/ 74 w 103"/>
                <a:gd name="T45" fmla="*/ 32 h 74"/>
                <a:gd name="T46" fmla="*/ 85 w 103"/>
                <a:gd name="T47" fmla="*/ 28 h 74"/>
                <a:gd name="T48" fmla="*/ 90 w 103"/>
                <a:gd name="T49" fmla="*/ 15 h 74"/>
                <a:gd name="T50" fmla="*/ 102 w 103"/>
                <a:gd name="T51" fmla="*/ 8 h 74"/>
                <a:gd name="T52" fmla="*/ 96 w 103"/>
                <a:gd name="T53" fmla="*/ 5 h 74"/>
                <a:gd name="T54" fmla="*/ 81 w 103"/>
                <a:gd name="T55" fmla="*/ 18 h 74"/>
                <a:gd name="T56" fmla="*/ 67 w 103"/>
                <a:gd name="T57" fmla="*/ 27 h 74"/>
                <a:gd name="T58" fmla="*/ 58 w 103"/>
                <a:gd name="T59" fmla="*/ 34 h 74"/>
                <a:gd name="T60" fmla="*/ 41 w 103"/>
                <a:gd name="T61" fmla="*/ 36 h 74"/>
                <a:gd name="T62" fmla="*/ 39 w 103"/>
                <a:gd name="T63" fmla="*/ 3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3" h="74">
                  <a:moveTo>
                    <a:pt x="39" y="39"/>
                  </a:moveTo>
                  <a:cubicBezTo>
                    <a:pt x="28" y="33"/>
                    <a:pt x="29" y="37"/>
                    <a:pt x="23" y="30"/>
                  </a:cubicBezTo>
                  <a:cubicBezTo>
                    <a:pt x="17" y="24"/>
                    <a:pt x="14" y="22"/>
                    <a:pt x="14" y="22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35"/>
                    <a:pt x="15" y="38"/>
                    <a:pt x="13" y="40"/>
                  </a:cubicBezTo>
                  <a:cubicBezTo>
                    <a:pt x="12" y="41"/>
                    <a:pt x="12" y="48"/>
                    <a:pt x="10" y="48"/>
                  </a:cubicBezTo>
                  <a:cubicBezTo>
                    <a:pt x="9" y="49"/>
                    <a:pt x="9" y="52"/>
                    <a:pt x="6" y="51"/>
                  </a:cubicBezTo>
                  <a:cubicBezTo>
                    <a:pt x="3" y="51"/>
                    <a:pt x="4" y="52"/>
                    <a:pt x="3" y="55"/>
                  </a:cubicBezTo>
                  <a:cubicBezTo>
                    <a:pt x="2" y="57"/>
                    <a:pt x="11" y="64"/>
                    <a:pt x="8" y="65"/>
                  </a:cubicBezTo>
                  <a:cubicBezTo>
                    <a:pt x="4" y="66"/>
                    <a:pt x="0" y="69"/>
                    <a:pt x="3" y="70"/>
                  </a:cubicBezTo>
                  <a:cubicBezTo>
                    <a:pt x="6" y="71"/>
                    <a:pt x="8" y="74"/>
                    <a:pt x="10" y="72"/>
                  </a:cubicBezTo>
                  <a:cubicBezTo>
                    <a:pt x="13" y="71"/>
                    <a:pt x="18" y="69"/>
                    <a:pt x="16" y="66"/>
                  </a:cubicBezTo>
                  <a:cubicBezTo>
                    <a:pt x="14" y="64"/>
                    <a:pt x="18" y="59"/>
                    <a:pt x="20" y="59"/>
                  </a:cubicBezTo>
                  <a:cubicBezTo>
                    <a:pt x="23" y="59"/>
                    <a:pt x="25" y="59"/>
                    <a:pt x="28" y="60"/>
                  </a:cubicBezTo>
                  <a:cubicBezTo>
                    <a:pt x="31" y="60"/>
                    <a:pt x="30" y="62"/>
                    <a:pt x="32" y="62"/>
                  </a:cubicBezTo>
                  <a:cubicBezTo>
                    <a:pt x="34" y="63"/>
                    <a:pt x="35" y="66"/>
                    <a:pt x="39" y="65"/>
                  </a:cubicBezTo>
                  <a:cubicBezTo>
                    <a:pt x="43" y="64"/>
                    <a:pt x="37" y="62"/>
                    <a:pt x="40" y="60"/>
                  </a:cubicBezTo>
                  <a:cubicBezTo>
                    <a:pt x="43" y="58"/>
                    <a:pt x="46" y="55"/>
                    <a:pt x="48" y="54"/>
                  </a:cubicBezTo>
                  <a:cubicBezTo>
                    <a:pt x="51" y="53"/>
                    <a:pt x="56" y="53"/>
                    <a:pt x="56" y="53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44"/>
                    <a:pt x="53" y="41"/>
                    <a:pt x="53" y="39"/>
                  </a:cubicBezTo>
                  <a:cubicBezTo>
                    <a:pt x="54" y="36"/>
                    <a:pt x="72" y="33"/>
                    <a:pt x="74" y="32"/>
                  </a:cubicBezTo>
                  <a:cubicBezTo>
                    <a:pt x="75" y="31"/>
                    <a:pt x="82" y="32"/>
                    <a:pt x="85" y="28"/>
                  </a:cubicBezTo>
                  <a:cubicBezTo>
                    <a:pt x="87" y="24"/>
                    <a:pt x="88" y="17"/>
                    <a:pt x="90" y="15"/>
                  </a:cubicBezTo>
                  <a:cubicBezTo>
                    <a:pt x="93" y="14"/>
                    <a:pt x="102" y="10"/>
                    <a:pt x="102" y="8"/>
                  </a:cubicBezTo>
                  <a:cubicBezTo>
                    <a:pt x="101" y="7"/>
                    <a:pt x="103" y="0"/>
                    <a:pt x="96" y="5"/>
                  </a:cubicBezTo>
                  <a:cubicBezTo>
                    <a:pt x="90" y="10"/>
                    <a:pt x="90" y="13"/>
                    <a:pt x="81" y="18"/>
                  </a:cubicBezTo>
                  <a:cubicBezTo>
                    <a:pt x="72" y="22"/>
                    <a:pt x="69" y="25"/>
                    <a:pt x="67" y="27"/>
                  </a:cubicBezTo>
                  <a:cubicBezTo>
                    <a:pt x="65" y="29"/>
                    <a:pt x="68" y="34"/>
                    <a:pt x="58" y="34"/>
                  </a:cubicBezTo>
                  <a:cubicBezTo>
                    <a:pt x="47" y="34"/>
                    <a:pt x="41" y="36"/>
                    <a:pt x="41" y="36"/>
                  </a:cubicBezTo>
                  <a:lnTo>
                    <a:pt x="39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78" name="Freeform 175"/>
            <p:cNvSpPr/>
            <p:nvPr/>
          </p:nvSpPr>
          <p:spPr bwMode="auto">
            <a:xfrm>
              <a:off x="8755063" y="2735263"/>
              <a:ext cx="320675" cy="360363"/>
            </a:xfrm>
            <a:custGeom>
              <a:avLst/>
              <a:gdLst>
                <a:gd name="T0" fmla="*/ 98 w 120"/>
                <a:gd name="T1" fmla="*/ 0 h 135"/>
                <a:gd name="T2" fmla="*/ 91 w 120"/>
                <a:gd name="T3" fmla="*/ 6 h 135"/>
                <a:gd name="T4" fmla="*/ 85 w 120"/>
                <a:gd name="T5" fmla="*/ 12 h 135"/>
                <a:gd name="T6" fmla="*/ 89 w 120"/>
                <a:gd name="T7" fmla="*/ 29 h 135"/>
                <a:gd name="T8" fmla="*/ 92 w 120"/>
                <a:gd name="T9" fmla="*/ 41 h 135"/>
                <a:gd name="T10" fmla="*/ 86 w 120"/>
                <a:gd name="T11" fmla="*/ 45 h 135"/>
                <a:gd name="T12" fmla="*/ 81 w 120"/>
                <a:gd name="T13" fmla="*/ 51 h 135"/>
                <a:gd name="T14" fmla="*/ 78 w 120"/>
                <a:gd name="T15" fmla="*/ 55 h 135"/>
                <a:gd name="T16" fmla="*/ 70 w 120"/>
                <a:gd name="T17" fmla="*/ 48 h 135"/>
                <a:gd name="T18" fmla="*/ 65 w 120"/>
                <a:gd name="T19" fmla="*/ 55 h 135"/>
                <a:gd name="T20" fmla="*/ 63 w 120"/>
                <a:gd name="T21" fmla="*/ 60 h 135"/>
                <a:gd name="T22" fmla="*/ 60 w 120"/>
                <a:gd name="T23" fmla="*/ 66 h 135"/>
                <a:gd name="T24" fmla="*/ 51 w 120"/>
                <a:gd name="T25" fmla="*/ 72 h 135"/>
                <a:gd name="T26" fmla="*/ 49 w 120"/>
                <a:gd name="T27" fmla="*/ 77 h 135"/>
                <a:gd name="T28" fmla="*/ 28 w 120"/>
                <a:gd name="T29" fmla="*/ 79 h 135"/>
                <a:gd name="T30" fmla="*/ 21 w 120"/>
                <a:gd name="T31" fmla="*/ 84 h 135"/>
                <a:gd name="T32" fmla="*/ 18 w 120"/>
                <a:gd name="T33" fmla="*/ 90 h 135"/>
                <a:gd name="T34" fmla="*/ 14 w 120"/>
                <a:gd name="T35" fmla="*/ 99 h 135"/>
                <a:gd name="T36" fmla="*/ 2 w 120"/>
                <a:gd name="T37" fmla="*/ 101 h 135"/>
                <a:gd name="T38" fmla="*/ 6 w 120"/>
                <a:gd name="T39" fmla="*/ 109 h 135"/>
                <a:gd name="T40" fmla="*/ 17 w 120"/>
                <a:gd name="T41" fmla="*/ 115 h 135"/>
                <a:gd name="T42" fmla="*/ 21 w 120"/>
                <a:gd name="T43" fmla="*/ 129 h 135"/>
                <a:gd name="T44" fmla="*/ 21 w 120"/>
                <a:gd name="T45" fmla="*/ 130 h 135"/>
                <a:gd name="T46" fmla="*/ 30 w 120"/>
                <a:gd name="T47" fmla="*/ 120 h 135"/>
                <a:gd name="T48" fmla="*/ 36 w 120"/>
                <a:gd name="T49" fmla="*/ 100 h 135"/>
                <a:gd name="T50" fmla="*/ 46 w 120"/>
                <a:gd name="T51" fmla="*/ 103 h 135"/>
                <a:gd name="T52" fmla="*/ 55 w 120"/>
                <a:gd name="T53" fmla="*/ 93 h 135"/>
                <a:gd name="T54" fmla="*/ 58 w 120"/>
                <a:gd name="T55" fmla="*/ 93 h 135"/>
                <a:gd name="T56" fmla="*/ 65 w 120"/>
                <a:gd name="T57" fmla="*/ 98 h 135"/>
                <a:gd name="T58" fmla="*/ 78 w 120"/>
                <a:gd name="T59" fmla="*/ 90 h 135"/>
                <a:gd name="T60" fmla="*/ 77 w 120"/>
                <a:gd name="T61" fmla="*/ 81 h 135"/>
                <a:gd name="T62" fmla="*/ 84 w 120"/>
                <a:gd name="T63" fmla="*/ 78 h 135"/>
                <a:gd name="T64" fmla="*/ 91 w 120"/>
                <a:gd name="T65" fmla="*/ 84 h 135"/>
                <a:gd name="T66" fmla="*/ 112 w 120"/>
                <a:gd name="T67" fmla="*/ 80 h 135"/>
                <a:gd name="T68" fmla="*/ 108 w 120"/>
                <a:gd name="T69" fmla="*/ 67 h 135"/>
                <a:gd name="T70" fmla="*/ 111 w 120"/>
                <a:gd name="T71" fmla="*/ 61 h 135"/>
                <a:gd name="T72" fmla="*/ 108 w 120"/>
                <a:gd name="T73" fmla="*/ 42 h 135"/>
                <a:gd name="T74" fmla="*/ 117 w 120"/>
                <a:gd name="T75" fmla="*/ 33 h 135"/>
                <a:gd name="T76" fmla="*/ 117 w 120"/>
                <a:gd name="T77" fmla="*/ 27 h 135"/>
                <a:gd name="T78" fmla="*/ 109 w 120"/>
                <a:gd name="T79" fmla="*/ 11 h 135"/>
                <a:gd name="T80" fmla="*/ 101 w 120"/>
                <a:gd name="T81" fmla="*/ 4 h 135"/>
                <a:gd name="T82" fmla="*/ 98 w 120"/>
                <a:gd name="T83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0" h="135">
                  <a:moveTo>
                    <a:pt x="98" y="0"/>
                  </a:moveTo>
                  <a:cubicBezTo>
                    <a:pt x="97" y="1"/>
                    <a:pt x="93" y="4"/>
                    <a:pt x="91" y="6"/>
                  </a:cubicBezTo>
                  <a:cubicBezTo>
                    <a:pt x="88" y="8"/>
                    <a:pt x="85" y="8"/>
                    <a:pt x="85" y="12"/>
                  </a:cubicBezTo>
                  <a:cubicBezTo>
                    <a:pt x="85" y="17"/>
                    <a:pt x="90" y="22"/>
                    <a:pt x="89" y="29"/>
                  </a:cubicBezTo>
                  <a:cubicBezTo>
                    <a:pt x="87" y="35"/>
                    <a:pt x="97" y="40"/>
                    <a:pt x="92" y="41"/>
                  </a:cubicBezTo>
                  <a:cubicBezTo>
                    <a:pt x="87" y="43"/>
                    <a:pt x="88" y="44"/>
                    <a:pt x="86" y="45"/>
                  </a:cubicBezTo>
                  <a:cubicBezTo>
                    <a:pt x="83" y="47"/>
                    <a:pt x="81" y="51"/>
                    <a:pt x="81" y="51"/>
                  </a:cubicBezTo>
                  <a:cubicBezTo>
                    <a:pt x="81" y="51"/>
                    <a:pt x="84" y="60"/>
                    <a:pt x="78" y="55"/>
                  </a:cubicBezTo>
                  <a:cubicBezTo>
                    <a:pt x="71" y="50"/>
                    <a:pt x="71" y="48"/>
                    <a:pt x="70" y="48"/>
                  </a:cubicBezTo>
                  <a:cubicBezTo>
                    <a:pt x="68" y="48"/>
                    <a:pt x="67" y="54"/>
                    <a:pt x="65" y="55"/>
                  </a:cubicBezTo>
                  <a:cubicBezTo>
                    <a:pt x="63" y="56"/>
                    <a:pt x="64" y="58"/>
                    <a:pt x="63" y="60"/>
                  </a:cubicBezTo>
                  <a:cubicBezTo>
                    <a:pt x="62" y="61"/>
                    <a:pt x="68" y="62"/>
                    <a:pt x="60" y="66"/>
                  </a:cubicBezTo>
                  <a:cubicBezTo>
                    <a:pt x="51" y="69"/>
                    <a:pt x="50" y="70"/>
                    <a:pt x="51" y="72"/>
                  </a:cubicBezTo>
                  <a:cubicBezTo>
                    <a:pt x="51" y="73"/>
                    <a:pt x="64" y="76"/>
                    <a:pt x="49" y="77"/>
                  </a:cubicBezTo>
                  <a:cubicBezTo>
                    <a:pt x="34" y="78"/>
                    <a:pt x="33" y="78"/>
                    <a:pt x="28" y="79"/>
                  </a:cubicBezTo>
                  <a:cubicBezTo>
                    <a:pt x="23" y="79"/>
                    <a:pt x="23" y="81"/>
                    <a:pt x="21" y="84"/>
                  </a:cubicBezTo>
                  <a:cubicBezTo>
                    <a:pt x="18" y="86"/>
                    <a:pt x="20" y="88"/>
                    <a:pt x="18" y="90"/>
                  </a:cubicBezTo>
                  <a:cubicBezTo>
                    <a:pt x="16" y="91"/>
                    <a:pt x="20" y="100"/>
                    <a:pt x="14" y="99"/>
                  </a:cubicBezTo>
                  <a:cubicBezTo>
                    <a:pt x="8" y="98"/>
                    <a:pt x="3" y="99"/>
                    <a:pt x="2" y="101"/>
                  </a:cubicBezTo>
                  <a:cubicBezTo>
                    <a:pt x="1" y="102"/>
                    <a:pt x="0" y="106"/>
                    <a:pt x="6" y="109"/>
                  </a:cubicBezTo>
                  <a:cubicBezTo>
                    <a:pt x="12" y="112"/>
                    <a:pt x="19" y="112"/>
                    <a:pt x="17" y="115"/>
                  </a:cubicBezTo>
                  <a:cubicBezTo>
                    <a:pt x="15" y="118"/>
                    <a:pt x="20" y="128"/>
                    <a:pt x="21" y="129"/>
                  </a:cubicBezTo>
                  <a:cubicBezTo>
                    <a:pt x="21" y="130"/>
                    <a:pt x="18" y="133"/>
                    <a:pt x="21" y="130"/>
                  </a:cubicBezTo>
                  <a:cubicBezTo>
                    <a:pt x="25" y="127"/>
                    <a:pt x="26" y="135"/>
                    <a:pt x="30" y="120"/>
                  </a:cubicBezTo>
                  <a:cubicBezTo>
                    <a:pt x="33" y="105"/>
                    <a:pt x="26" y="98"/>
                    <a:pt x="36" y="100"/>
                  </a:cubicBezTo>
                  <a:cubicBezTo>
                    <a:pt x="46" y="103"/>
                    <a:pt x="44" y="105"/>
                    <a:pt x="46" y="103"/>
                  </a:cubicBezTo>
                  <a:cubicBezTo>
                    <a:pt x="48" y="100"/>
                    <a:pt x="54" y="97"/>
                    <a:pt x="55" y="93"/>
                  </a:cubicBezTo>
                  <a:cubicBezTo>
                    <a:pt x="55" y="90"/>
                    <a:pt x="56" y="90"/>
                    <a:pt x="58" y="93"/>
                  </a:cubicBezTo>
                  <a:cubicBezTo>
                    <a:pt x="61" y="95"/>
                    <a:pt x="59" y="98"/>
                    <a:pt x="65" y="98"/>
                  </a:cubicBezTo>
                  <a:cubicBezTo>
                    <a:pt x="70" y="98"/>
                    <a:pt x="78" y="94"/>
                    <a:pt x="78" y="90"/>
                  </a:cubicBezTo>
                  <a:cubicBezTo>
                    <a:pt x="77" y="87"/>
                    <a:pt x="79" y="82"/>
                    <a:pt x="77" y="81"/>
                  </a:cubicBezTo>
                  <a:cubicBezTo>
                    <a:pt x="76" y="80"/>
                    <a:pt x="80" y="76"/>
                    <a:pt x="84" y="78"/>
                  </a:cubicBezTo>
                  <a:cubicBezTo>
                    <a:pt x="89" y="80"/>
                    <a:pt x="86" y="83"/>
                    <a:pt x="91" y="84"/>
                  </a:cubicBezTo>
                  <a:cubicBezTo>
                    <a:pt x="96" y="84"/>
                    <a:pt x="114" y="84"/>
                    <a:pt x="112" y="80"/>
                  </a:cubicBezTo>
                  <a:cubicBezTo>
                    <a:pt x="109" y="76"/>
                    <a:pt x="110" y="69"/>
                    <a:pt x="108" y="67"/>
                  </a:cubicBezTo>
                  <a:cubicBezTo>
                    <a:pt x="106" y="64"/>
                    <a:pt x="111" y="69"/>
                    <a:pt x="111" y="61"/>
                  </a:cubicBezTo>
                  <a:cubicBezTo>
                    <a:pt x="111" y="53"/>
                    <a:pt x="109" y="53"/>
                    <a:pt x="108" y="42"/>
                  </a:cubicBezTo>
                  <a:cubicBezTo>
                    <a:pt x="108" y="31"/>
                    <a:pt x="117" y="35"/>
                    <a:pt x="117" y="33"/>
                  </a:cubicBezTo>
                  <a:cubicBezTo>
                    <a:pt x="117" y="30"/>
                    <a:pt x="120" y="34"/>
                    <a:pt x="117" y="27"/>
                  </a:cubicBezTo>
                  <a:cubicBezTo>
                    <a:pt x="114" y="20"/>
                    <a:pt x="111" y="12"/>
                    <a:pt x="109" y="11"/>
                  </a:cubicBezTo>
                  <a:cubicBezTo>
                    <a:pt x="107" y="9"/>
                    <a:pt x="101" y="4"/>
                    <a:pt x="101" y="4"/>
                  </a:cubicBezTo>
                  <a:lnTo>
                    <a:pt x="9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79" name="Freeform 176"/>
            <p:cNvSpPr/>
            <p:nvPr/>
          </p:nvSpPr>
          <p:spPr bwMode="auto">
            <a:xfrm>
              <a:off x="8555038" y="3227388"/>
              <a:ext cx="61913" cy="95250"/>
            </a:xfrm>
            <a:custGeom>
              <a:avLst/>
              <a:gdLst>
                <a:gd name="T0" fmla="*/ 15 w 23"/>
                <a:gd name="T1" fmla="*/ 0 h 36"/>
                <a:gd name="T2" fmla="*/ 5 w 23"/>
                <a:gd name="T3" fmla="*/ 11 h 36"/>
                <a:gd name="T4" fmla="*/ 13 w 23"/>
                <a:gd name="T5" fmla="*/ 34 h 36"/>
                <a:gd name="T6" fmla="*/ 16 w 23"/>
                <a:gd name="T7" fmla="*/ 29 h 36"/>
                <a:gd name="T8" fmla="*/ 20 w 23"/>
                <a:gd name="T9" fmla="*/ 24 h 36"/>
                <a:gd name="T10" fmla="*/ 21 w 23"/>
                <a:gd name="T11" fmla="*/ 17 h 36"/>
                <a:gd name="T12" fmla="*/ 20 w 23"/>
                <a:gd name="T13" fmla="*/ 10 h 36"/>
                <a:gd name="T14" fmla="*/ 15 w 23"/>
                <a:gd name="T1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36">
                  <a:moveTo>
                    <a:pt x="15" y="0"/>
                  </a:moveTo>
                  <a:cubicBezTo>
                    <a:pt x="8" y="4"/>
                    <a:pt x="0" y="4"/>
                    <a:pt x="5" y="11"/>
                  </a:cubicBezTo>
                  <a:cubicBezTo>
                    <a:pt x="11" y="17"/>
                    <a:pt x="15" y="36"/>
                    <a:pt x="13" y="34"/>
                  </a:cubicBezTo>
                  <a:cubicBezTo>
                    <a:pt x="12" y="32"/>
                    <a:pt x="13" y="33"/>
                    <a:pt x="16" y="29"/>
                  </a:cubicBezTo>
                  <a:cubicBezTo>
                    <a:pt x="19" y="26"/>
                    <a:pt x="22" y="26"/>
                    <a:pt x="20" y="24"/>
                  </a:cubicBezTo>
                  <a:cubicBezTo>
                    <a:pt x="18" y="22"/>
                    <a:pt x="19" y="19"/>
                    <a:pt x="21" y="17"/>
                  </a:cubicBezTo>
                  <a:cubicBezTo>
                    <a:pt x="23" y="15"/>
                    <a:pt x="22" y="15"/>
                    <a:pt x="20" y="10"/>
                  </a:cubicBezTo>
                  <a:cubicBezTo>
                    <a:pt x="19" y="5"/>
                    <a:pt x="15" y="0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80" name="Freeform 177"/>
            <p:cNvSpPr/>
            <p:nvPr/>
          </p:nvSpPr>
          <p:spPr bwMode="auto">
            <a:xfrm>
              <a:off x="8667750" y="3227388"/>
              <a:ext cx="50800" cy="42863"/>
            </a:xfrm>
            <a:custGeom>
              <a:avLst/>
              <a:gdLst>
                <a:gd name="T0" fmla="*/ 1 w 19"/>
                <a:gd name="T1" fmla="*/ 12 h 16"/>
                <a:gd name="T2" fmla="*/ 17 w 19"/>
                <a:gd name="T3" fmla="*/ 11 h 16"/>
                <a:gd name="T4" fmla="*/ 14 w 19"/>
                <a:gd name="T5" fmla="*/ 3 h 16"/>
                <a:gd name="T6" fmla="*/ 4 w 19"/>
                <a:gd name="T7" fmla="*/ 10 h 16"/>
                <a:gd name="T8" fmla="*/ 1 w 19"/>
                <a:gd name="T9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6">
                  <a:moveTo>
                    <a:pt x="1" y="12"/>
                  </a:moveTo>
                  <a:cubicBezTo>
                    <a:pt x="0" y="13"/>
                    <a:pt x="19" y="16"/>
                    <a:pt x="17" y="11"/>
                  </a:cubicBezTo>
                  <a:cubicBezTo>
                    <a:pt x="14" y="7"/>
                    <a:pt x="19" y="6"/>
                    <a:pt x="14" y="3"/>
                  </a:cubicBezTo>
                  <a:cubicBezTo>
                    <a:pt x="10" y="0"/>
                    <a:pt x="4" y="10"/>
                    <a:pt x="4" y="10"/>
                  </a:cubicBezTo>
                  <a:lnTo>
                    <a:pt x="1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81" name="Freeform 178"/>
            <p:cNvSpPr/>
            <p:nvPr/>
          </p:nvSpPr>
          <p:spPr bwMode="auto">
            <a:xfrm>
              <a:off x="8758238" y="3179763"/>
              <a:ext cx="23813" cy="23813"/>
            </a:xfrm>
            <a:custGeom>
              <a:avLst/>
              <a:gdLst>
                <a:gd name="T0" fmla="*/ 3 w 9"/>
                <a:gd name="T1" fmla="*/ 9 h 9"/>
                <a:gd name="T2" fmla="*/ 9 w 9"/>
                <a:gd name="T3" fmla="*/ 5 h 9"/>
                <a:gd name="T4" fmla="*/ 3 w 9"/>
                <a:gd name="T5" fmla="*/ 1 h 9"/>
                <a:gd name="T6" fmla="*/ 3 w 9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9">
                  <a:moveTo>
                    <a:pt x="3" y="9"/>
                  </a:moveTo>
                  <a:cubicBezTo>
                    <a:pt x="4" y="9"/>
                    <a:pt x="9" y="8"/>
                    <a:pt x="9" y="5"/>
                  </a:cubicBezTo>
                  <a:cubicBezTo>
                    <a:pt x="9" y="3"/>
                    <a:pt x="5" y="0"/>
                    <a:pt x="3" y="1"/>
                  </a:cubicBezTo>
                  <a:cubicBezTo>
                    <a:pt x="0" y="2"/>
                    <a:pt x="3" y="9"/>
                    <a:pt x="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82" name="Freeform 179"/>
            <p:cNvSpPr/>
            <p:nvPr/>
          </p:nvSpPr>
          <p:spPr bwMode="auto">
            <a:xfrm>
              <a:off x="8763000" y="3136901"/>
              <a:ext cx="49213" cy="34925"/>
            </a:xfrm>
            <a:custGeom>
              <a:avLst/>
              <a:gdLst>
                <a:gd name="T0" fmla="*/ 16 w 18"/>
                <a:gd name="T1" fmla="*/ 13 h 13"/>
                <a:gd name="T2" fmla="*/ 4 w 18"/>
                <a:gd name="T3" fmla="*/ 9 h 13"/>
                <a:gd name="T4" fmla="*/ 6 w 18"/>
                <a:gd name="T5" fmla="*/ 2 h 13"/>
                <a:gd name="T6" fmla="*/ 16 w 18"/>
                <a:gd name="T7" fmla="*/ 5 h 13"/>
                <a:gd name="T8" fmla="*/ 16 w 18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3">
                  <a:moveTo>
                    <a:pt x="16" y="13"/>
                  </a:moveTo>
                  <a:cubicBezTo>
                    <a:pt x="13" y="12"/>
                    <a:pt x="9" y="13"/>
                    <a:pt x="4" y="9"/>
                  </a:cubicBezTo>
                  <a:cubicBezTo>
                    <a:pt x="0" y="5"/>
                    <a:pt x="5" y="3"/>
                    <a:pt x="6" y="2"/>
                  </a:cubicBezTo>
                  <a:cubicBezTo>
                    <a:pt x="6" y="0"/>
                    <a:pt x="18" y="4"/>
                    <a:pt x="16" y="5"/>
                  </a:cubicBezTo>
                  <a:cubicBezTo>
                    <a:pt x="15" y="6"/>
                    <a:pt x="16" y="13"/>
                    <a:pt x="16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83" name="Freeform 180"/>
            <p:cNvSpPr/>
            <p:nvPr/>
          </p:nvSpPr>
          <p:spPr bwMode="auto">
            <a:xfrm>
              <a:off x="8605838" y="3408363"/>
              <a:ext cx="136525" cy="168275"/>
            </a:xfrm>
            <a:custGeom>
              <a:avLst/>
              <a:gdLst>
                <a:gd name="T0" fmla="*/ 19 w 51"/>
                <a:gd name="T1" fmla="*/ 38 h 63"/>
                <a:gd name="T2" fmla="*/ 19 w 51"/>
                <a:gd name="T3" fmla="*/ 29 h 63"/>
                <a:gd name="T4" fmla="*/ 28 w 51"/>
                <a:gd name="T5" fmla="*/ 22 h 63"/>
                <a:gd name="T6" fmla="*/ 20 w 51"/>
                <a:gd name="T7" fmla="*/ 5 h 63"/>
                <a:gd name="T8" fmla="*/ 12 w 51"/>
                <a:gd name="T9" fmla="*/ 2 h 63"/>
                <a:gd name="T10" fmla="*/ 3 w 51"/>
                <a:gd name="T11" fmla="*/ 14 h 63"/>
                <a:gd name="T12" fmla="*/ 2 w 51"/>
                <a:gd name="T13" fmla="*/ 21 h 63"/>
                <a:gd name="T14" fmla="*/ 1 w 51"/>
                <a:gd name="T15" fmla="*/ 25 h 63"/>
                <a:gd name="T16" fmla="*/ 9 w 51"/>
                <a:gd name="T17" fmla="*/ 34 h 63"/>
                <a:gd name="T18" fmla="*/ 7 w 51"/>
                <a:gd name="T19" fmla="*/ 41 h 63"/>
                <a:gd name="T20" fmla="*/ 14 w 51"/>
                <a:gd name="T21" fmla="*/ 47 h 63"/>
                <a:gd name="T22" fmla="*/ 12 w 51"/>
                <a:gd name="T23" fmla="*/ 53 h 63"/>
                <a:gd name="T24" fmla="*/ 12 w 51"/>
                <a:gd name="T25" fmla="*/ 55 h 63"/>
                <a:gd name="T26" fmla="*/ 24 w 51"/>
                <a:gd name="T27" fmla="*/ 62 h 63"/>
                <a:gd name="T28" fmla="*/ 19 w 51"/>
                <a:gd name="T29" fmla="*/ 54 h 63"/>
                <a:gd name="T30" fmla="*/ 27 w 51"/>
                <a:gd name="T31" fmla="*/ 50 h 63"/>
                <a:gd name="T32" fmla="*/ 47 w 51"/>
                <a:gd name="T33" fmla="*/ 63 h 63"/>
                <a:gd name="T34" fmla="*/ 49 w 51"/>
                <a:gd name="T35" fmla="*/ 59 h 63"/>
                <a:gd name="T36" fmla="*/ 48 w 51"/>
                <a:gd name="T37" fmla="*/ 50 h 63"/>
                <a:gd name="T38" fmla="*/ 44 w 51"/>
                <a:gd name="T39" fmla="*/ 48 h 63"/>
                <a:gd name="T40" fmla="*/ 34 w 51"/>
                <a:gd name="T41" fmla="*/ 45 h 63"/>
                <a:gd name="T42" fmla="*/ 27 w 51"/>
                <a:gd name="T43" fmla="*/ 44 h 63"/>
                <a:gd name="T44" fmla="*/ 19 w 51"/>
                <a:gd name="T45" fmla="*/ 3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1" h="63">
                  <a:moveTo>
                    <a:pt x="19" y="38"/>
                  </a:moveTo>
                  <a:cubicBezTo>
                    <a:pt x="17" y="35"/>
                    <a:pt x="15" y="32"/>
                    <a:pt x="19" y="29"/>
                  </a:cubicBezTo>
                  <a:cubicBezTo>
                    <a:pt x="24" y="26"/>
                    <a:pt x="30" y="27"/>
                    <a:pt x="28" y="22"/>
                  </a:cubicBezTo>
                  <a:cubicBezTo>
                    <a:pt x="26" y="19"/>
                    <a:pt x="20" y="7"/>
                    <a:pt x="20" y="5"/>
                  </a:cubicBezTo>
                  <a:cubicBezTo>
                    <a:pt x="20" y="4"/>
                    <a:pt x="13" y="0"/>
                    <a:pt x="12" y="2"/>
                  </a:cubicBezTo>
                  <a:cubicBezTo>
                    <a:pt x="10" y="4"/>
                    <a:pt x="3" y="14"/>
                    <a:pt x="3" y="14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4"/>
                    <a:pt x="1" y="25"/>
                  </a:cubicBezTo>
                  <a:cubicBezTo>
                    <a:pt x="0" y="27"/>
                    <a:pt x="6" y="33"/>
                    <a:pt x="9" y="34"/>
                  </a:cubicBezTo>
                  <a:cubicBezTo>
                    <a:pt x="12" y="36"/>
                    <a:pt x="6" y="38"/>
                    <a:pt x="7" y="41"/>
                  </a:cubicBezTo>
                  <a:cubicBezTo>
                    <a:pt x="8" y="43"/>
                    <a:pt x="14" y="47"/>
                    <a:pt x="14" y="47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2" y="53"/>
                    <a:pt x="5" y="53"/>
                    <a:pt x="12" y="55"/>
                  </a:cubicBezTo>
                  <a:cubicBezTo>
                    <a:pt x="19" y="58"/>
                    <a:pt x="24" y="63"/>
                    <a:pt x="24" y="62"/>
                  </a:cubicBezTo>
                  <a:cubicBezTo>
                    <a:pt x="23" y="61"/>
                    <a:pt x="19" y="54"/>
                    <a:pt x="19" y="54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47" y="63"/>
                    <a:pt x="47" y="63"/>
                    <a:pt x="47" y="63"/>
                  </a:cubicBezTo>
                  <a:cubicBezTo>
                    <a:pt x="47" y="63"/>
                    <a:pt x="47" y="60"/>
                    <a:pt x="49" y="59"/>
                  </a:cubicBezTo>
                  <a:cubicBezTo>
                    <a:pt x="51" y="57"/>
                    <a:pt x="48" y="50"/>
                    <a:pt x="48" y="50"/>
                  </a:cubicBezTo>
                  <a:cubicBezTo>
                    <a:pt x="48" y="50"/>
                    <a:pt x="51" y="49"/>
                    <a:pt x="44" y="48"/>
                  </a:cubicBezTo>
                  <a:cubicBezTo>
                    <a:pt x="37" y="46"/>
                    <a:pt x="37" y="45"/>
                    <a:pt x="34" y="45"/>
                  </a:cubicBezTo>
                  <a:cubicBezTo>
                    <a:pt x="32" y="45"/>
                    <a:pt x="31" y="47"/>
                    <a:pt x="27" y="44"/>
                  </a:cubicBezTo>
                  <a:cubicBezTo>
                    <a:pt x="24" y="42"/>
                    <a:pt x="19" y="38"/>
                    <a:pt x="19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84" name="Freeform 181"/>
            <p:cNvSpPr/>
            <p:nvPr/>
          </p:nvSpPr>
          <p:spPr bwMode="auto">
            <a:xfrm>
              <a:off x="8680450" y="3641726"/>
              <a:ext cx="168275" cy="111125"/>
            </a:xfrm>
            <a:custGeom>
              <a:avLst/>
              <a:gdLst>
                <a:gd name="T0" fmla="*/ 44 w 63"/>
                <a:gd name="T1" fmla="*/ 0 h 42"/>
                <a:gd name="T2" fmla="*/ 31 w 63"/>
                <a:gd name="T3" fmla="*/ 13 h 42"/>
                <a:gd name="T4" fmla="*/ 23 w 63"/>
                <a:gd name="T5" fmla="*/ 11 h 42"/>
                <a:gd name="T6" fmla="*/ 14 w 63"/>
                <a:gd name="T7" fmla="*/ 14 h 42"/>
                <a:gd name="T8" fmla="*/ 13 w 63"/>
                <a:gd name="T9" fmla="*/ 20 h 42"/>
                <a:gd name="T10" fmla="*/ 6 w 63"/>
                <a:gd name="T11" fmla="*/ 29 h 42"/>
                <a:gd name="T12" fmla="*/ 26 w 63"/>
                <a:gd name="T13" fmla="*/ 26 h 42"/>
                <a:gd name="T14" fmla="*/ 35 w 63"/>
                <a:gd name="T15" fmla="*/ 29 h 42"/>
                <a:gd name="T16" fmla="*/ 43 w 63"/>
                <a:gd name="T17" fmla="*/ 39 h 42"/>
                <a:gd name="T18" fmla="*/ 53 w 63"/>
                <a:gd name="T19" fmla="*/ 40 h 42"/>
                <a:gd name="T20" fmla="*/ 52 w 63"/>
                <a:gd name="T21" fmla="*/ 30 h 42"/>
                <a:gd name="T22" fmla="*/ 61 w 63"/>
                <a:gd name="T23" fmla="*/ 25 h 42"/>
                <a:gd name="T24" fmla="*/ 62 w 63"/>
                <a:gd name="T25" fmla="*/ 15 h 42"/>
                <a:gd name="T26" fmla="*/ 54 w 63"/>
                <a:gd name="T27" fmla="*/ 7 h 42"/>
                <a:gd name="T28" fmla="*/ 44 w 63"/>
                <a:gd name="T2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42">
                  <a:moveTo>
                    <a:pt x="44" y="0"/>
                  </a:moveTo>
                  <a:cubicBezTo>
                    <a:pt x="38" y="5"/>
                    <a:pt x="38" y="15"/>
                    <a:pt x="31" y="13"/>
                  </a:cubicBezTo>
                  <a:cubicBezTo>
                    <a:pt x="23" y="11"/>
                    <a:pt x="33" y="14"/>
                    <a:pt x="23" y="11"/>
                  </a:cubicBezTo>
                  <a:cubicBezTo>
                    <a:pt x="14" y="8"/>
                    <a:pt x="16" y="11"/>
                    <a:pt x="14" y="14"/>
                  </a:cubicBezTo>
                  <a:cubicBezTo>
                    <a:pt x="12" y="16"/>
                    <a:pt x="13" y="20"/>
                    <a:pt x="13" y="20"/>
                  </a:cubicBezTo>
                  <a:cubicBezTo>
                    <a:pt x="13" y="20"/>
                    <a:pt x="0" y="29"/>
                    <a:pt x="6" y="29"/>
                  </a:cubicBezTo>
                  <a:cubicBezTo>
                    <a:pt x="12" y="28"/>
                    <a:pt x="18" y="27"/>
                    <a:pt x="26" y="26"/>
                  </a:cubicBezTo>
                  <a:cubicBezTo>
                    <a:pt x="35" y="24"/>
                    <a:pt x="38" y="27"/>
                    <a:pt x="35" y="29"/>
                  </a:cubicBezTo>
                  <a:cubicBezTo>
                    <a:pt x="33" y="30"/>
                    <a:pt x="38" y="37"/>
                    <a:pt x="43" y="39"/>
                  </a:cubicBezTo>
                  <a:cubicBezTo>
                    <a:pt x="47" y="40"/>
                    <a:pt x="54" y="42"/>
                    <a:pt x="53" y="40"/>
                  </a:cubicBezTo>
                  <a:cubicBezTo>
                    <a:pt x="53" y="37"/>
                    <a:pt x="52" y="35"/>
                    <a:pt x="52" y="30"/>
                  </a:cubicBezTo>
                  <a:cubicBezTo>
                    <a:pt x="51" y="26"/>
                    <a:pt x="61" y="25"/>
                    <a:pt x="61" y="25"/>
                  </a:cubicBezTo>
                  <a:cubicBezTo>
                    <a:pt x="61" y="25"/>
                    <a:pt x="63" y="16"/>
                    <a:pt x="62" y="15"/>
                  </a:cubicBezTo>
                  <a:cubicBezTo>
                    <a:pt x="60" y="14"/>
                    <a:pt x="56" y="9"/>
                    <a:pt x="54" y="7"/>
                  </a:cubicBezTo>
                  <a:cubicBezTo>
                    <a:pt x="52" y="4"/>
                    <a:pt x="44" y="0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85" name="Freeform 182"/>
            <p:cNvSpPr/>
            <p:nvPr/>
          </p:nvSpPr>
          <p:spPr bwMode="auto">
            <a:xfrm>
              <a:off x="8366125" y="3705226"/>
              <a:ext cx="298450" cy="274638"/>
            </a:xfrm>
            <a:custGeom>
              <a:avLst/>
              <a:gdLst>
                <a:gd name="T0" fmla="*/ 94 w 112"/>
                <a:gd name="T1" fmla="*/ 29 h 103"/>
                <a:gd name="T2" fmla="*/ 97 w 112"/>
                <a:gd name="T3" fmla="*/ 42 h 103"/>
                <a:gd name="T4" fmla="*/ 107 w 112"/>
                <a:gd name="T5" fmla="*/ 51 h 103"/>
                <a:gd name="T6" fmla="*/ 102 w 112"/>
                <a:gd name="T7" fmla="*/ 58 h 103"/>
                <a:gd name="T8" fmla="*/ 94 w 112"/>
                <a:gd name="T9" fmla="*/ 67 h 103"/>
                <a:gd name="T10" fmla="*/ 99 w 112"/>
                <a:gd name="T11" fmla="*/ 83 h 103"/>
                <a:gd name="T12" fmla="*/ 91 w 112"/>
                <a:gd name="T13" fmla="*/ 84 h 103"/>
                <a:gd name="T14" fmla="*/ 89 w 112"/>
                <a:gd name="T15" fmla="*/ 88 h 103"/>
                <a:gd name="T16" fmla="*/ 91 w 112"/>
                <a:gd name="T17" fmla="*/ 100 h 103"/>
                <a:gd name="T18" fmla="*/ 82 w 112"/>
                <a:gd name="T19" fmla="*/ 101 h 103"/>
                <a:gd name="T20" fmla="*/ 65 w 112"/>
                <a:gd name="T21" fmla="*/ 101 h 103"/>
                <a:gd name="T22" fmla="*/ 49 w 112"/>
                <a:gd name="T23" fmla="*/ 96 h 103"/>
                <a:gd name="T24" fmla="*/ 36 w 112"/>
                <a:gd name="T25" fmla="*/ 95 h 103"/>
                <a:gd name="T26" fmla="*/ 22 w 112"/>
                <a:gd name="T27" fmla="*/ 88 h 103"/>
                <a:gd name="T28" fmla="*/ 9 w 112"/>
                <a:gd name="T29" fmla="*/ 81 h 103"/>
                <a:gd name="T30" fmla="*/ 2 w 112"/>
                <a:gd name="T31" fmla="*/ 67 h 103"/>
                <a:gd name="T32" fmla="*/ 9 w 112"/>
                <a:gd name="T33" fmla="*/ 47 h 103"/>
                <a:gd name="T34" fmla="*/ 23 w 112"/>
                <a:gd name="T35" fmla="*/ 57 h 103"/>
                <a:gd name="T36" fmla="*/ 37 w 112"/>
                <a:gd name="T37" fmla="*/ 43 h 103"/>
                <a:gd name="T38" fmla="*/ 56 w 112"/>
                <a:gd name="T39" fmla="*/ 30 h 103"/>
                <a:gd name="T40" fmla="*/ 61 w 112"/>
                <a:gd name="T41" fmla="*/ 27 h 103"/>
                <a:gd name="T42" fmla="*/ 65 w 112"/>
                <a:gd name="T43" fmla="*/ 15 h 103"/>
                <a:gd name="T44" fmla="*/ 76 w 112"/>
                <a:gd name="T45" fmla="*/ 3 h 103"/>
                <a:gd name="T46" fmla="*/ 102 w 112"/>
                <a:gd name="T47" fmla="*/ 15 h 103"/>
                <a:gd name="T48" fmla="*/ 94 w 112"/>
                <a:gd name="T49" fmla="*/ 29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2" h="103">
                  <a:moveTo>
                    <a:pt x="94" y="29"/>
                  </a:moveTo>
                  <a:cubicBezTo>
                    <a:pt x="91" y="34"/>
                    <a:pt x="96" y="40"/>
                    <a:pt x="97" y="42"/>
                  </a:cubicBezTo>
                  <a:cubicBezTo>
                    <a:pt x="98" y="44"/>
                    <a:pt x="112" y="45"/>
                    <a:pt x="107" y="51"/>
                  </a:cubicBezTo>
                  <a:cubicBezTo>
                    <a:pt x="103" y="56"/>
                    <a:pt x="100" y="56"/>
                    <a:pt x="102" y="58"/>
                  </a:cubicBezTo>
                  <a:cubicBezTo>
                    <a:pt x="105" y="60"/>
                    <a:pt x="95" y="60"/>
                    <a:pt x="94" y="67"/>
                  </a:cubicBezTo>
                  <a:cubicBezTo>
                    <a:pt x="93" y="74"/>
                    <a:pt x="100" y="83"/>
                    <a:pt x="99" y="83"/>
                  </a:cubicBezTo>
                  <a:cubicBezTo>
                    <a:pt x="97" y="83"/>
                    <a:pt x="93" y="83"/>
                    <a:pt x="91" y="84"/>
                  </a:cubicBezTo>
                  <a:cubicBezTo>
                    <a:pt x="88" y="84"/>
                    <a:pt x="89" y="83"/>
                    <a:pt x="89" y="88"/>
                  </a:cubicBezTo>
                  <a:cubicBezTo>
                    <a:pt x="90" y="93"/>
                    <a:pt x="91" y="100"/>
                    <a:pt x="91" y="100"/>
                  </a:cubicBezTo>
                  <a:cubicBezTo>
                    <a:pt x="91" y="100"/>
                    <a:pt x="85" y="103"/>
                    <a:pt x="82" y="101"/>
                  </a:cubicBezTo>
                  <a:cubicBezTo>
                    <a:pt x="79" y="99"/>
                    <a:pt x="69" y="100"/>
                    <a:pt x="65" y="101"/>
                  </a:cubicBezTo>
                  <a:cubicBezTo>
                    <a:pt x="61" y="102"/>
                    <a:pt x="53" y="96"/>
                    <a:pt x="49" y="96"/>
                  </a:cubicBezTo>
                  <a:cubicBezTo>
                    <a:pt x="45" y="96"/>
                    <a:pt x="45" y="97"/>
                    <a:pt x="36" y="95"/>
                  </a:cubicBezTo>
                  <a:cubicBezTo>
                    <a:pt x="27" y="92"/>
                    <a:pt x="29" y="90"/>
                    <a:pt x="22" y="88"/>
                  </a:cubicBezTo>
                  <a:cubicBezTo>
                    <a:pt x="16" y="86"/>
                    <a:pt x="14" y="92"/>
                    <a:pt x="9" y="81"/>
                  </a:cubicBezTo>
                  <a:cubicBezTo>
                    <a:pt x="4" y="71"/>
                    <a:pt x="3" y="71"/>
                    <a:pt x="2" y="67"/>
                  </a:cubicBezTo>
                  <a:cubicBezTo>
                    <a:pt x="0" y="64"/>
                    <a:pt x="9" y="49"/>
                    <a:pt x="9" y="47"/>
                  </a:cubicBezTo>
                  <a:cubicBezTo>
                    <a:pt x="10" y="45"/>
                    <a:pt x="23" y="56"/>
                    <a:pt x="23" y="57"/>
                  </a:cubicBezTo>
                  <a:cubicBezTo>
                    <a:pt x="24" y="58"/>
                    <a:pt x="39" y="45"/>
                    <a:pt x="37" y="43"/>
                  </a:cubicBezTo>
                  <a:cubicBezTo>
                    <a:pt x="35" y="41"/>
                    <a:pt x="56" y="34"/>
                    <a:pt x="56" y="30"/>
                  </a:cubicBezTo>
                  <a:cubicBezTo>
                    <a:pt x="57" y="27"/>
                    <a:pt x="59" y="26"/>
                    <a:pt x="61" y="27"/>
                  </a:cubicBezTo>
                  <a:cubicBezTo>
                    <a:pt x="64" y="29"/>
                    <a:pt x="65" y="19"/>
                    <a:pt x="65" y="15"/>
                  </a:cubicBezTo>
                  <a:cubicBezTo>
                    <a:pt x="65" y="10"/>
                    <a:pt x="72" y="5"/>
                    <a:pt x="76" y="3"/>
                  </a:cubicBezTo>
                  <a:cubicBezTo>
                    <a:pt x="80" y="0"/>
                    <a:pt x="103" y="17"/>
                    <a:pt x="102" y="15"/>
                  </a:cubicBezTo>
                  <a:cubicBezTo>
                    <a:pt x="101" y="12"/>
                    <a:pt x="94" y="29"/>
                    <a:pt x="94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86" name="Freeform 183"/>
            <p:cNvSpPr/>
            <p:nvPr/>
          </p:nvSpPr>
          <p:spPr bwMode="auto">
            <a:xfrm>
              <a:off x="9009063" y="3881438"/>
              <a:ext cx="644525" cy="273050"/>
            </a:xfrm>
            <a:custGeom>
              <a:avLst/>
              <a:gdLst>
                <a:gd name="T0" fmla="*/ 35 w 241"/>
                <a:gd name="T1" fmla="*/ 39 h 102"/>
                <a:gd name="T2" fmla="*/ 70 w 241"/>
                <a:gd name="T3" fmla="*/ 45 h 102"/>
                <a:gd name="T4" fmla="*/ 93 w 241"/>
                <a:gd name="T5" fmla="*/ 59 h 102"/>
                <a:gd name="T6" fmla="*/ 95 w 241"/>
                <a:gd name="T7" fmla="*/ 68 h 102"/>
                <a:gd name="T8" fmla="*/ 87 w 241"/>
                <a:gd name="T9" fmla="*/ 78 h 102"/>
                <a:gd name="T10" fmla="*/ 99 w 241"/>
                <a:gd name="T11" fmla="*/ 81 h 102"/>
                <a:gd name="T12" fmla="*/ 117 w 241"/>
                <a:gd name="T13" fmla="*/ 79 h 102"/>
                <a:gd name="T14" fmla="*/ 133 w 241"/>
                <a:gd name="T15" fmla="*/ 87 h 102"/>
                <a:gd name="T16" fmla="*/ 139 w 241"/>
                <a:gd name="T17" fmla="*/ 89 h 102"/>
                <a:gd name="T18" fmla="*/ 150 w 241"/>
                <a:gd name="T19" fmla="*/ 86 h 102"/>
                <a:gd name="T20" fmla="*/ 162 w 241"/>
                <a:gd name="T21" fmla="*/ 77 h 102"/>
                <a:gd name="T22" fmla="*/ 184 w 241"/>
                <a:gd name="T23" fmla="*/ 80 h 102"/>
                <a:gd name="T24" fmla="*/ 194 w 241"/>
                <a:gd name="T25" fmla="*/ 91 h 102"/>
                <a:gd name="T26" fmla="*/ 219 w 241"/>
                <a:gd name="T27" fmla="*/ 102 h 102"/>
                <a:gd name="T28" fmla="*/ 236 w 241"/>
                <a:gd name="T29" fmla="*/ 102 h 102"/>
                <a:gd name="T30" fmla="*/ 238 w 241"/>
                <a:gd name="T31" fmla="*/ 94 h 102"/>
                <a:gd name="T32" fmla="*/ 230 w 241"/>
                <a:gd name="T33" fmla="*/ 91 h 102"/>
                <a:gd name="T34" fmla="*/ 206 w 241"/>
                <a:gd name="T35" fmla="*/ 81 h 102"/>
                <a:gd name="T36" fmla="*/ 194 w 241"/>
                <a:gd name="T37" fmla="*/ 70 h 102"/>
                <a:gd name="T38" fmla="*/ 192 w 241"/>
                <a:gd name="T39" fmla="*/ 62 h 102"/>
                <a:gd name="T40" fmla="*/ 190 w 241"/>
                <a:gd name="T41" fmla="*/ 60 h 102"/>
                <a:gd name="T42" fmla="*/ 170 w 241"/>
                <a:gd name="T43" fmla="*/ 44 h 102"/>
                <a:gd name="T44" fmla="*/ 153 w 241"/>
                <a:gd name="T45" fmla="*/ 37 h 102"/>
                <a:gd name="T46" fmla="*/ 119 w 241"/>
                <a:gd name="T47" fmla="*/ 25 h 102"/>
                <a:gd name="T48" fmla="*/ 95 w 241"/>
                <a:gd name="T49" fmla="*/ 19 h 102"/>
                <a:gd name="T50" fmla="*/ 67 w 241"/>
                <a:gd name="T51" fmla="*/ 14 h 102"/>
                <a:gd name="T52" fmla="*/ 61 w 241"/>
                <a:gd name="T53" fmla="*/ 23 h 102"/>
                <a:gd name="T54" fmla="*/ 52 w 241"/>
                <a:gd name="T55" fmla="*/ 33 h 102"/>
                <a:gd name="T56" fmla="*/ 41 w 241"/>
                <a:gd name="T57" fmla="*/ 28 h 102"/>
                <a:gd name="T58" fmla="*/ 39 w 241"/>
                <a:gd name="T59" fmla="*/ 19 h 102"/>
                <a:gd name="T60" fmla="*/ 28 w 241"/>
                <a:gd name="T61" fmla="*/ 10 h 102"/>
                <a:gd name="T62" fmla="*/ 2 w 241"/>
                <a:gd name="T63" fmla="*/ 6 h 102"/>
                <a:gd name="T64" fmla="*/ 8 w 241"/>
                <a:gd name="T65" fmla="*/ 15 h 102"/>
                <a:gd name="T66" fmla="*/ 23 w 241"/>
                <a:gd name="T67" fmla="*/ 23 h 102"/>
                <a:gd name="T68" fmla="*/ 28 w 241"/>
                <a:gd name="T69" fmla="*/ 26 h 102"/>
                <a:gd name="T70" fmla="*/ 21 w 241"/>
                <a:gd name="T71" fmla="*/ 30 h 102"/>
                <a:gd name="T72" fmla="*/ 35 w 241"/>
                <a:gd name="T73" fmla="*/ 39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1" h="102">
                  <a:moveTo>
                    <a:pt x="35" y="39"/>
                  </a:moveTo>
                  <a:cubicBezTo>
                    <a:pt x="37" y="39"/>
                    <a:pt x="51" y="36"/>
                    <a:pt x="70" y="45"/>
                  </a:cubicBezTo>
                  <a:cubicBezTo>
                    <a:pt x="88" y="54"/>
                    <a:pt x="94" y="57"/>
                    <a:pt x="93" y="59"/>
                  </a:cubicBezTo>
                  <a:cubicBezTo>
                    <a:pt x="93" y="61"/>
                    <a:pt x="99" y="68"/>
                    <a:pt x="95" y="68"/>
                  </a:cubicBezTo>
                  <a:cubicBezTo>
                    <a:pt x="91" y="68"/>
                    <a:pt x="80" y="75"/>
                    <a:pt x="87" y="78"/>
                  </a:cubicBezTo>
                  <a:cubicBezTo>
                    <a:pt x="93" y="81"/>
                    <a:pt x="91" y="84"/>
                    <a:pt x="99" y="81"/>
                  </a:cubicBezTo>
                  <a:cubicBezTo>
                    <a:pt x="106" y="78"/>
                    <a:pt x="102" y="75"/>
                    <a:pt x="117" y="79"/>
                  </a:cubicBezTo>
                  <a:cubicBezTo>
                    <a:pt x="131" y="84"/>
                    <a:pt x="133" y="87"/>
                    <a:pt x="133" y="87"/>
                  </a:cubicBezTo>
                  <a:cubicBezTo>
                    <a:pt x="133" y="87"/>
                    <a:pt x="128" y="91"/>
                    <a:pt x="139" y="89"/>
                  </a:cubicBezTo>
                  <a:cubicBezTo>
                    <a:pt x="149" y="88"/>
                    <a:pt x="148" y="88"/>
                    <a:pt x="150" y="86"/>
                  </a:cubicBezTo>
                  <a:cubicBezTo>
                    <a:pt x="153" y="84"/>
                    <a:pt x="162" y="80"/>
                    <a:pt x="162" y="77"/>
                  </a:cubicBezTo>
                  <a:cubicBezTo>
                    <a:pt x="162" y="75"/>
                    <a:pt x="182" y="78"/>
                    <a:pt x="184" y="80"/>
                  </a:cubicBezTo>
                  <a:cubicBezTo>
                    <a:pt x="187" y="82"/>
                    <a:pt x="191" y="90"/>
                    <a:pt x="194" y="91"/>
                  </a:cubicBezTo>
                  <a:cubicBezTo>
                    <a:pt x="196" y="91"/>
                    <a:pt x="212" y="102"/>
                    <a:pt x="219" y="102"/>
                  </a:cubicBezTo>
                  <a:cubicBezTo>
                    <a:pt x="226" y="102"/>
                    <a:pt x="236" y="102"/>
                    <a:pt x="236" y="102"/>
                  </a:cubicBezTo>
                  <a:cubicBezTo>
                    <a:pt x="236" y="102"/>
                    <a:pt x="241" y="96"/>
                    <a:pt x="238" y="94"/>
                  </a:cubicBezTo>
                  <a:cubicBezTo>
                    <a:pt x="236" y="92"/>
                    <a:pt x="236" y="93"/>
                    <a:pt x="230" y="91"/>
                  </a:cubicBezTo>
                  <a:cubicBezTo>
                    <a:pt x="223" y="89"/>
                    <a:pt x="214" y="86"/>
                    <a:pt x="206" y="81"/>
                  </a:cubicBezTo>
                  <a:cubicBezTo>
                    <a:pt x="198" y="76"/>
                    <a:pt x="194" y="73"/>
                    <a:pt x="194" y="70"/>
                  </a:cubicBezTo>
                  <a:cubicBezTo>
                    <a:pt x="193" y="67"/>
                    <a:pt x="192" y="62"/>
                    <a:pt x="192" y="62"/>
                  </a:cubicBezTo>
                  <a:cubicBezTo>
                    <a:pt x="192" y="62"/>
                    <a:pt x="205" y="71"/>
                    <a:pt x="190" y="60"/>
                  </a:cubicBezTo>
                  <a:cubicBezTo>
                    <a:pt x="176" y="49"/>
                    <a:pt x="174" y="44"/>
                    <a:pt x="170" y="44"/>
                  </a:cubicBezTo>
                  <a:cubicBezTo>
                    <a:pt x="166" y="44"/>
                    <a:pt x="165" y="43"/>
                    <a:pt x="153" y="37"/>
                  </a:cubicBezTo>
                  <a:cubicBezTo>
                    <a:pt x="142" y="32"/>
                    <a:pt x="127" y="27"/>
                    <a:pt x="119" y="25"/>
                  </a:cubicBezTo>
                  <a:cubicBezTo>
                    <a:pt x="111" y="23"/>
                    <a:pt x="107" y="21"/>
                    <a:pt x="95" y="19"/>
                  </a:cubicBezTo>
                  <a:cubicBezTo>
                    <a:pt x="84" y="16"/>
                    <a:pt x="70" y="12"/>
                    <a:pt x="67" y="14"/>
                  </a:cubicBezTo>
                  <a:cubicBezTo>
                    <a:pt x="64" y="15"/>
                    <a:pt x="63" y="20"/>
                    <a:pt x="61" y="23"/>
                  </a:cubicBezTo>
                  <a:cubicBezTo>
                    <a:pt x="60" y="25"/>
                    <a:pt x="60" y="37"/>
                    <a:pt x="52" y="33"/>
                  </a:cubicBezTo>
                  <a:cubicBezTo>
                    <a:pt x="44" y="28"/>
                    <a:pt x="44" y="32"/>
                    <a:pt x="41" y="28"/>
                  </a:cubicBezTo>
                  <a:cubicBezTo>
                    <a:pt x="39" y="23"/>
                    <a:pt x="42" y="26"/>
                    <a:pt x="39" y="19"/>
                  </a:cubicBezTo>
                  <a:cubicBezTo>
                    <a:pt x="36" y="12"/>
                    <a:pt x="34" y="10"/>
                    <a:pt x="28" y="10"/>
                  </a:cubicBezTo>
                  <a:cubicBezTo>
                    <a:pt x="22" y="10"/>
                    <a:pt x="0" y="0"/>
                    <a:pt x="2" y="6"/>
                  </a:cubicBezTo>
                  <a:cubicBezTo>
                    <a:pt x="4" y="12"/>
                    <a:pt x="8" y="15"/>
                    <a:pt x="8" y="15"/>
                  </a:cubicBezTo>
                  <a:cubicBezTo>
                    <a:pt x="8" y="15"/>
                    <a:pt x="25" y="23"/>
                    <a:pt x="23" y="23"/>
                  </a:cubicBezTo>
                  <a:cubicBezTo>
                    <a:pt x="22" y="23"/>
                    <a:pt x="29" y="22"/>
                    <a:pt x="28" y="26"/>
                  </a:cubicBezTo>
                  <a:cubicBezTo>
                    <a:pt x="27" y="31"/>
                    <a:pt x="20" y="28"/>
                    <a:pt x="21" y="30"/>
                  </a:cubicBezTo>
                  <a:cubicBezTo>
                    <a:pt x="22" y="31"/>
                    <a:pt x="21" y="40"/>
                    <a:pt x="35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87" name="Freeform 184"/>
            <p:cNvSpPr/>
            <p:nvPr/>
          </p:nvSpPr>
          <p:spPr bwMode="auto">
            <a:xfrm>
              <a:off x="9115425" y="4006851"/>
              <a:ext cx="53975" cy="46038"/>
            </a:xfrm>
            <a:custGeom>
              <a:avLst/>
              <a:gdLst>
                <a:gd name="T0" fmla="*/ 8 w 20"/>
                <a:gd name="T1" fmla="*/ 0 h 17"/>
                <a:gd name="T2" fmla="*/ 2 w 20"/>
                <a:gd name="T3" fmla="*/ 8 h 17"/>
                <a:gd name="T4" fmla="*/ 5 w 20"/>
                <a:gd name="T5" fmla="*/ 17 h 17"/>
                <a:gd name="T6" fmla="*/ 15 w 20"/>
                <a:gd name="T7" fmla="*/ 15 h 17"/>
                <a:gd name="T8" fmla="*/ 18 w 20"/>
                <a:gd name="T9" fmla="*/ 11 h 17"/>
                <a:gd name="T10" fmla="*/ 8 w 20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7">
                  <a:moveTo>
                    <a:pt x="8" y="0"/>
                  </a:moveTo>
                  <a:cubicBezTo>
                    <a:pt x="6" y="0"/>
                    <a:pt x="0" y="6"/>
                    <a:pt x="2" y="8"/>
                  </a:cubicBezTo>
                  <a:cubicBezTo>
                    <a:pt x="4" y="9"/>
                    <a:pt x="5" y="17"/>
                    <a:pt x="5" y="17"/>
                  </a:cubicBezTo>
                  <a:cubicBezTo>
                    <a:pt x="5" y="17"/>
                    <a:pt x="10" y="17"/>
                    <a:pt x="15" y="15"/>
                  </a:cubicBezTo>
                  <a:cubicBezTo>
                    <a:pt x="20" y="14"/>
                    <a:pt x="20" y="13"/>
                    <a:pt x="18" y="11"/>
                  </a:cubicBezTo>
                  <a:cubicBezTo>
                    <a:pt x="16" y="9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88" name="Freeform 185"/>
            <p:cNvSpPr/>
            <p:nvPr/>
          </p:nvSpPr>
          <p:spPr bwMode="auto">
            <a:xfrm>
              <a:off x="8836025" y="4089401"/>
              <a:ext cx="117475" cy="65088"/>
            </a:xfrm>
            <a:custGeom>
              <a:avLst/>
              <a:gdLst>
                <a:gd name="T0" fmla="*/ 10 w 44"/>
                <a:gd name="T1" fmla="*/ 21 h 24"/>
                <a:gd name="T2" fmla="*/ 33 w 44"/>
                <a:gd name="T3" fmla="*/ 7 h 24"/>
                <a:gd name="T4" fmla="*/ 37 w 44"/>
                <a:gd name="T5" fmla="*/ 1 h 24"/>
                <a:gd name="T6" fmla="*/ 16 w 44"/>
                <a:gd name="T7" fmla="*/ 1 h 24"/>
                <a:gd name="T8" fmla="*/ 5 w 44"/>
                <a:gd name="T9" fmla="*/ 10 h 24"/>
                <a:gd name="T10" fmla="*/ 1 w 44"/>
                <a:gd name="T11" fmla="*/ 13 h 24"/>
                <a:gd name="T12" fmla="*/ 10 w 44"/>
                <a:gd name="T13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24">
                  <a:moveTo>
                    <a:pt x="10" y="21"/>
                  </a:moveTo>
                  <a:cubicBezTo>
                    <a:pt x="16" y="18"/>
                    <a:pt x="30" y="9"/>
                    <a:pt x="33" y="7"/>
                  </a:cubicBezTo>
                  <a:cubicBezTo>
                    <a:pt x="37" y="5"/>
                    <a:pt x="44" y="1"/>
                    <a:pt x="37" y="1"/>
                  </a:cubicBezTo>
                  <a:cubicBezTo>
                    <a:pt x="31" y="1"/>
                    <a:pt x="20" y="0"/>
                    <a:pt x="16" y="1"/>
                  </a:cubicBezTo>
                  <a:cubicBezTo>
                    <a:pt x="12" y="2"/>
                    <a:pt x="6" y="8"/>
                    <a:pt x="5" y="10"/>
                  </a:cubicBezTo>
                  <a:cubicBezTo>
                    <a:pt x="4" y="12"/>
                    <a:pt x="3" y="13"/>
                    <a:pt x="1" y="13"/>
                  </a:cubicBezTo>
                  <a:cubicBezTo>
                    <a:pt x="0" y="13"/>
                    <a:pt x="4" y="24"/>
                    <a:pt x="10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89" name="Freeform 186"/>
            <p:cNvSpPr/>
            <p:nvPr/>
          </p:nvSpPr>
          <p:spPr bwMode="auto">
            <a:xfrm>
              <a:off x="8704263" y="4113213"/>
              <a:ext cx="80963" cy="33338"/>
            </a:xfrm>
            <a:custGeom>
              <a:avLst/>
              <a:gdLst>
                <a:gd name="T0" fmla="*/ 20 w 30"/>
                <a:gd name="T1" fmla="*/ 11 h 12"/>
                <a:gd name="T2" fmla="*/ 0 w 30"/>
                <a:gd name="T3" fmla="*/ 4 h 12"/>
                <a:gd name="T4" fmla="*/ 9 w 30"/>
                <a:gd name="T5" fmla="*/ 1 h 12"/>
                <a:gd name="T6" fmla="*/ 20 w 30"/>
                <a:gd name="T7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2">
                  <a:moveTo>
                    <a:pt x="20" y="11"/>
                  </a:moveTo>
                  <a:cubicBezTo>
                    <a:pt x="13" y="12"/>
                    <a:pt x="0" y="4"/>
                    <a:pt x="0" y="4"/>
                  </a:cubicBezTo>
                  <a:cubicBezTo>
                    <a:pt x="0" y="4"/>
                    <a:pt x="6" y="0"/>
                    <a:pt x="9" y="1"/>
                  </a:cubicBezTo>
                  <a:cubicBezTo>
                    <a:pt x="12" y="3"/>
                    <a:pt x="30" y="10"/>
                    <a:pt x="2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90" name="Freeform 187"/>
            <p:cNvSpPr/>
            <p:nvPr/>
          </p:nvSpPr>
          <p:spPr bwMode="auto">
            <a:xfrm>
              <a:off x="8293100" y="4029076"/>
              <a:ext cx="536575" cy="82550"/>
            </a:xfrm>
            <a:custGeom>
              <a:avLst/>
              <a:gdLst>
                <a:gd name="T0" fmla="*/ 18 w 201"/>
                <a:gd name="T1" fmla="*/ 1 h 31"/>
                <a:gd name="T2" fmla="*/ 5 w 201"/>
                <a:gd name="T3" fmla="*/ 13 h 31"/>
                <a:gd name="T4" fmla="*/ 27 w 201"/>
                <a:gd name="T5" fmla="*/ 20 h 31"/>
                <a:gd name="T6" fmla="*/ 55 w 201"/>
                <a:gd name="T7" fmla="*/ 23 h 31"/>
                <a:gd name="T8" fmla="*/ 80 w 201"/>
                <a:gd name="T9" fmla="*/ 25 h 31"/>
                <a:gd name="T10" fmla="*/ 92 w 201"/>
                <a:gd name="T11" fmla="*/ 28 h 31"/>
                <a:gd name="T12" fmla="*/ 117 w 201"/>
                <a:gd name="T13" fmla="*/ 28 h 31"/>
                <a:gd name="T14" fmla="*/ 130 w 201"/>
                <a:gd name="T15" fmla="*/ 30 h 31"/>
                <a:gd name="T16" fmla="*/ 143 w 201"/>
                <a:gd name="T17" fmla="*/ 29 h 31"/>
                <a:gd name="T18" fmla="*/ 177 w 201"/>
                <a:gd name="T19" fmla="*/ 28 h 31"/>
                <a:gd name="T20" fmla="*/ 189 w 201"/>
                <a:gd name="T21" fmla="*/ 29 h 31"/>
                <a:gd name="T22" fmla="*/ 200 w 201"/>
                <a:gd name="T23" fmla="*/ 25 h 31"/>
                <a:gd name="T24" fmla="*/ 172 w 201"/>
                <a:gd name="T25" fmla="*/ 27 h 31"/>
                <a:gd name="T26" fmla="*/ 153 w 201"/>
                <a:gd name="T27" fmla="*/ 24 h 31"/>
                <a:gd name="T28" fmla="*/ 130 w 201"/>
                <a:gd name="T29" fmla="*/ 24 h 31"/>
                <a:gd name="T30" fmla="*/ 122 w 201"/>
                <a:gd name="T31" fmla="*/ 24 h 31"/>
                <a:gd name="T32" fmla="*/ 98 w 201"/>
                <a:gd name="T33" fmla="*/ 17 h 31"/>
                <a:gd name="T34" fmla="*/ 91 w 201"/>
                <a:gd name="T35" fmla="*/ 11 h 31"/>
                <a:gd name="T36" fmla="*/ 77 w 201"/>
                <a:gd name="T37" fmla="*/ 12 h 31"/>
                <a:gd name="T38" fmla="*/ 67 w 201"/>
                <a:gd name="T39" fmla="*/ 10 h 31"/>
                <a:gd name="T40" fmla="*/ 43 w 201"/>
                <a:gd name="T41" fmla="*/ 7 h 31"/>
                <a:gd name="T42" fmla="*/ 27 w 201"/>
                <a:gd name="T43" fmla="*/ 3 h 31"/>
                <a:gd name="T44" fmla="*/ 18 w 201"/>
                <a:gd name="T4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1" h="31">
                  <a:moveTo>
                    <a:pt x="18" y="1"/>
                  </a:moveTo>
                  <a:cubicBezTo>
                    <a:pt x="9" y="5"/>
                    <a:pt x="0" y="11"/>
                    <a:pt x="5" y="13"/>
                  </a:cubicBezTo>
                  <a:cubicBezTo>
                    <a:pt x="9" y="15"/>
                    <a:pt x="17" y="21"/>
                    <a:pt x="27" y="20"/>
                  </a:cubicBezTo>
                  <a:cubicBezTo>
                    <a:pt x="38" y="20"/>
                    <a:pt x="40" y="23"/>
                    <a:pt x="55" y="23"/>
                  </a:cubicBezTo>
                  <a:cubicBezTo>
                    <a:pt x="70" y="22"/>
                    <a:pt x="77" y="25"/>
                    <a:pt x="80" y="25"/>
                  </a:cubicBezTo>
                  <a:cubicBezTo>
                    <a:pt x="83" y="25"/>
                    <a:pt x="82" y="28"/>
                    <a:pt x="92" y="28"/>
                  </a:cubicBezTo>
                  <a:cubicBezTo>
                    <a:pt x="101" y="29"/>
                    <a:pt x="112" y="28"/>
                    <a:pt x="117" y="28"/>
                  </a:cubicBezTo>
                  <a:cubicBezTo>
                    <a:pt x="122" y="28"/>
                    <a:pt x="123" y="29"/>
                    <a:pt x="130" y="30"/>
                  </a:cubicBezTo>
                  <a:cubicBezTo>
                    <a:pt x="137" y="31"/>
                    <a:pt x="126" y="29"/>
                    <a:pt x="143" y="29"/>
                  </a:cubicBezTo>
                  <a:cubicBezTo>
                    <a:pt x="159" y="30"/>
                    <a:pt x="170" y="27"/>
                    <a:pt x="177" y="28"/>
                  </a:cubicBezTo>
                  <a:cubicBezTo>
                    <a:pt x="184" y="28"/>
                    <a:pt x="186" y="29"/>
                    <a:pt x="189" y="29"/>
                  </a:cubicBezTo>
                  <a:cubicBezTo>
                    <a:pt x="191" y="29"/>
                    <a:pt x="201" y="27"/>
                    <a:pt x="200" y="25"/>
                  </a:cubicBezTo>
                  <a:cubicBezTo>
                    <a:pt x="198" y="22"/>
                    <a:pt x="177" y="29"/>
                    <a:pt x="172" y="27"/>
                  </a:cubicBezTo>
                  <a:cubicBezTo>
                    <a:pt x="168" y="25"/>
                    <a:pt x="156" y="24"/>
                    <a:pt x="153" y="24"/>
                  </a:cubicBezTo>
                  <a:cubicBezTo>
                    <a:pt x="150" y="25"/>
                    <a:pt x="136" y="24"/>
                    <a:pt x="130" y="24"/>
                  </a:cubicBezTo>
                  <a:cubicBezTo>
                    <a:pt x="124" y="24"/>
                    <a:pt x="137" y="27"/>
                    <a:pt x="122" y="24"/>
                  </a:cubicBezTo>
                  <a:cubicBezTo>
                    <a:pt x="107" y="21"/>
                    <a:pt x="98" y="17"/>
                    <a:pt x="98" y="17"/>
                  </a:cubicBezTo>
                  <a:cubicBezTo>
                    <a:pt x="98" y="17"/>
                    <a:pt x="102" y="11"/>
                    <a:pt x="91" y="11"/>
                  </a:cubicBezTo>
                  <a:cubicBezTo>
                    <a:pt x="79" y="12"/>
                    <a:pt x="77" y="12"/>
                    <a:pt x="77" y="12"/>
                  </a:cubicBezTo>
                  <a:cubicBezTo>
                    <a:pt x="77" y="12"/>
                    <a:pt x="84" y="12"/>
                    <a:pt x="67" y="10"/>
                  </a:cubicBezTo>
                  <a:cubicBezTo>
                    <a:pt x="51" y="7"/>
                    <a:pt x="49" y="7"/>
                    <a:pt x="43" y="7"/>
                  </a:cubicBezTo>
                  <a:cubicBezTo>
                    <a:pt x="38" y="7"/>
                    <a:pt x="31" y="6"/>
                    <a:pt x="27" y="3"/>
                  </a:cubicBezTo>
                  <a:cubicBezTo>
                    <a:pt x="22" y="0"/>
                    <a:pt x="18" y="1"/>
                    <a:pt x="1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91" name="Freeform 188"/>
            <p:cNvSpPr/>
            <p:nvPr/>
          </p:nvSpPr>
          <p:spPr bwMode="auto">
            <a:xfrm>
              <a:off x="7967663" y="3748088"/>
              <a:ext cx="365125" cy="290513"/>
            </a:xfrm>
            <a:custGeom>
              <a:avLst/>
              <a:gdLst>
                <a:gd name="T0" fmla="*/ 122 w 137"/>
                <a:gd name="T1" fmla="*/ 103 h 109"/>
                <a:gd name="T2" fmla="*/ 101 w 137"/>
                <a:gd name="T3" fmla="*/ 94 h 109"/>
                <a:gd name="T4" fmla="*/ 79 w 137"/>
                <a:gd name="T5" fmla="*/ 81 h 109"/>
                <a:gd name="T6" fmla="*/ 51 w 137"/>
                <a:gd name="T7" fmla="*/ 47 h 109"/>
                <a:gd name="T8" fmla="*/ 27 w 137"/>
                <a:gd name="T9" fmla="*/ 30 h 109"/>
                <a:gd name="T10" fmla="*/ 0 w 137"/>
                <a:gd name="T11" fmla="*/ 4 h 109"/>
                <a:gd name="T12" fmla="*/ 23 w 137"/>
                <a:gd name="T13" fmla="*/ 1 h 109"/>
                <a:gd name="T14" fmla="*/ 52 w 137"/>
                <a:gd name="T15" fmla="*/ 24 h 109"/>
                <a:gd name="T16" fmla="*/ 117 w 137"/>
                <a:gd name="T17" fmla="*/ 66 h 109"/>
                <a:gd name="T18" fmla="*/ 123 w 137"/>
                <a:gd name="T19" fmla="*/ 87 h 109"/>
                <a:gd name="T20" fmla="*/ 122 w 137"/>
                <a:gd name="T21" fmla="*/ 10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" h="109">
                  <a:moveTo>
                    <a:pt x="122" y="103"/>
                  </a:moveTo>
                  <a:cubicBezTo>
                    <a:pt x="121" y="103"/>
                    <a:pt x="112" y="100"/>
                    <a:pt x="101" y="94"/>
                  </a:cubicBezTo>
                  <a:cubicBezTo>
                    <a:pt x="90" y="87"/>
                    <a:pt x="87" y="89"/>
                    <a:pt x="79" y="81"/>
                  </a:cubicBezTo>
                  <a:cubicBezTo>
                    <a:pt x="70" y="73"/>
                    <a:pt x="59" y="55"/>
                    <a:pt x="51" y="47"/>
                  </a:cubicBezTo>
                  <a:cubicBezTo>
                    <a:pt x="43" y="40"/>
                    <a:pt x="47" y="44"/>
                    <a:pt x="27" y="30"/>
                  </a:cubicBezTo>
                  <a:cubicBezTo>
                    <a:pt x="7" y="16"/>
                    <a:pt x="0" y="4"/>
                    <a:pt x="0" y="4"/>
                  </a:cubicBezTo>
                  <a:cubicBezTo>
                    <a:pt x="0" y="4"/>
                    <a:pt x="19" y="0"/>
                    <a:pt x="23" y="1"/>
                  </a:cubicBezTo>
                  <a:cubicBezTo>
                    <a:pt x="27" y="3"/>
                    <a:pt x="31" y="11"/>
                    <a:pt x="52" y="24"/>
                  </a:cubicBezTo>
                  <a:cubicBezTo>
                    <a:pt x="72" y="37"/>
                    <a:pt x="112" y="58"/>
                    <a:pt x="117" y="66"/>
                  </a:cubicBezTo>
                  <a:cubicBezTo>
                    <a:pt x="122" y="74"/>
                    <a:pt x="119" y="82"/>
                    <a:pt x="123" y="87"/>
                  </a:cubicBezTo>
                  <a:cubicBezTo>
                    <a:pt x="127" y="92"/>
                    <a:pt x="137" y="109"/>
                    <a:pt x="122" y="1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92" name="Freeform 189"/>
            <p:cNvSpPr/>
            <p:nvPr/>
          </p:nvSpPr>
          <p:spPr bwMode="auto">
            <a:xfrm>
              <a:off x="7500938" y="3651251"/>
              <a:ext cx="111125" cy="92075"/>
            </a:xfrm>
            <a:custGeom>
              <a:avLst/>
              <a:gdLst>
                <a:gd name="T0" fmla="*/ 11 w 42"/>
                <a:gd name="T1" fmla="*/ 0 h 34"/>
                <a:gd name="T2" fmla="*/ 6 w 42"/>
                <a:gd name="T3" fmla="*/ 15 h 34"/>
                <a:gd name="T4" fmla="*/ 14 w 42"/>
                <a:gd name="T5" fmla="*/ 31 h 34"/>
                <a:gd name="T6" fmla="*/ 23 w 42"/>
                <a:gd name="T7" fmla="*/ 32 h 34"/>
                <a:gd name="T8" fmla="*/ 35 w 42"/>
                <a:gd name="T9" fmla="*/ 25 h 34"/>
                <a:gd name="T10" fmla="*/ 42 w 42"/>
                <a:gd name="T11" fmla="*/ 23 h 34"/>
                <a:gd name="T12" fmla="*/ 17 w 42"/>
                <a:gd name="T13" fmla="*/ 6 h 34"/>
                <a:gd name="T14" fmla="*/ 11 w 42"/>
                <a:gd name="T1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34">
                  <a:moveTo>
                    <a:pt x="11" y="0"/>
                  </a:moveTo>
                  <a:cubicBezTo>
                    <a:pt x="2" y="3"/>
                    <a:pt x="0" y="4"/>
                    <a:pt x="6" y="15"/>
                  </a:cubicBezTo>
                  <a:cubicBezTo>
                    <a:pt x="12" y="26"/>
                    <a:pt x="10" y="30"/>
                    <a:pt x="14" y="31"/>
                  </a:cubicBezTo>
                  <a:cubicBezTo>
                    <a:pt x="19" y="31"/>
                    <a:pt x="20" y="34"/>
                    <a:pt x="23" y="32"/>
                  </a:cubicBezTo>
                  <a:cubicBezTo>
                    <a:pt x="27" y="31"/>
                    <a:pt x="32" y="27"/>
                    <a:pt x="35" y="25"/>
                  </a:cubicBezTo>
                  <a:cubicBezTo>
                    <a:pt x="38" y="23"/>
                    <a:pt x="42" y="23"/>
                    <a:pt x="42" y="23"/>
                  </a:cubicBezTo>
                  <a:cubicBezTo>
                    <a:pt x="42" y="23"/>
                    <a:pt x="20" y="9"/>
                    <a:pt x="17" y="6"/>
                  </a:cubicBezTo>
                  <a:cubicBezTo>
                    <a:pt x="14" y="4"/>
                    <a:pt x="11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93" name="Freeform 190"/>
            <p:cNvSpPr/>
            <p:nvPr/>
          </p:nvSpPr>
          <p:spPr bwMode="auto">
            <a:xfrm>
              <a:off x="10390188" y="4995863"/>
              <a:ext cx="203200" cy="200025"/>
            </a:xfrm>
            <a:custGeom>
              <a:avLst/>
              <a:gdLst>
                <a:gd name="T0" fmla="*/ 14 w 76"/>
                <a:gd name="T1" fmla="*/ 69 h 75"/>
                <a:gd name="T2" fmla="*/ 37 w 76"/>
                <a:gd name="T3" fmla="*/ 74 h 75"/>
                <a:gd name="T4" fmla="*/ 57 w 76"/>
                <a:gd name="T5" fmla="*/ 62 h 75"/>
                <a:gd name="T6" fmla="*/ 57 w 76"/>
                <a:gd name="T7" fmla="*/ 48 h 75"/>
                <a:gd name="T8" fmla="*/ 71 w 76"/>
                <a:gd name="T9" fmla="*/ 33 h 75"/>
                <a:gd name="T10" fmla="*/ 72 w 76"/>
                <a:gd name="T11" fmla="*/ 20 h 75"/>
                <a:gd name="T12" fmla="*/ 69 w 76"/>
                <a:gd name="T13" fmla="*/ 9 h 75"/>
                <a:gd name="T14" fmla="*/ 51 w 76"/>
                <a:gd name="T15" fmla="*/ 0 h 75"/>
                <a:gd name="T16" fmla="*/ 50 w 76"/>
                <a:gd name="T17" fmla="*/ 10 h 75"/>
                <a:gd name="T18" fmla="*/ 47 w 76"/>
                <a:gd name="T19" fmla="*/ 30 h 75"/>
                <a:gd name="T20" fmla="*/ 27 w 76"/>
                <a:gd name="T21" fmla="*/ 38 h 75"/>
                <a:gd name="T22" fmla="*/ 20 w 76"/>
                <a:gd name="T23" fmla="*/ 48 h 75"/>
                <a:gd name="T24" fmla="*/ 1 w 76"/>
                <a:gd name="T25" fmla="*/ 65 h 75"/>
                <a:gd name="T26" fmla="*/ 14 w 76"/>
                <a:gd name="T27" fmla="*/ 6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6" h="75">
                  <a:moveTo>
                    <a:pt x="14" y="69"/>
                  </a:moveTo>
                  <a:cubicBezTo>
                    <a:pt x="22" y="70"/>
                    <a:pt x="29" y="75"/>
                    <a:pt x="37" y="74"/>
                  </a:cubicBezTo>
                  <a:cubicBezTo>
                    <a:pt x="46" y="74"/>
                    <a:pt x="61" y="64"/>
                    <a:pt x="57" y="62"/>
                  </a:cubicBezTo>
                  <a:cubicBezTo>
                    <a:pt x="54" y="60"/>
                    <a:pt x="52" y="58"/>
                    <a:pt x="57" y="48"/>
                  </a:cubicBezTo>
                  <a:cubicBezTo>
                    <a:pt x="61" y="38"/>
                    <a:pt x="72" y="38"/>
                    <a:pt x="71" y="33"/>
                  </a:cubicBezTo>
                  <a:cubicBezTo>
                    <a:pt x="70" y="28"/>
                    <a:pt x="72" y="24"/>
                    <a:pt x="72" y="20"/>
                  </a:cubicBezTo>
                  <a:cubicBezTo>
                    <a:pt x="71" y="15"/>
                    <a:pt x="76" y="13"/>
                    <a:pt x="69" y="9"/>
                  </a:cubicBezTo>
                  <a:cubicBezTo>
                    <a:pt x="63" y="5"/>
                    <a:pt x="51" y="0"/>
                    <a:pt x="51" y="0"/>
                  </a:cubicBezTo>
                  <a:cubicBezTo>
                    <a:pt x="51" y="0"/>
                    <a:pt x="48" y="0"/>
                    <a:pt x="50" y="10"/>
                  </a:cubicBezTo>
                  <a:cubicBezTo>
                    <a:pt x="52" y="20"/>
                    <a:pt x="59" y="29"/>
                    <a:pt x="47" y="30"/>
                  </a:cubicBezTo>
                  <a:cubicBezTo>
                    <a:pt x="35" y="30"/>
                    <a:pt x="34" y="35"/>
                    <a:pt x="27" y="38"/>
                  </a:cubicBezTo>
                  <a:cubicBezTo>
                    <a:pt x="20" y="40"/>
                    <a:pt x="31" y="45"/>
                    <a:pt x="20" y="48"/>
                  </a:cubicBezTo>
                  <a:cubicBezTo>
                    <a:pt x="8" y="51"/>
                    <a:pt x="0" y="61"/>
                    <a:pt x="1" y="65"/>
                  </a:cubicBezTo>
                  <a:cubicBezTo>
                    <a:pt x="2" y="68"/>
                    <a:pt x="14" y="69"/>
                    <a:pt x="14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94" name="Freeform 191"/>
            <p:cNvSpPr/>
            <p:nvPr/>
          </p:nvSpPr>
          <p:spPr bwMode="auto">
            <a:xfrm>
              <a:off x="10475913" y="4795838"/>
              <a:ext cx="228600" cy="223838"/>
            </a:xfrm>
            <a:custGeom>
              <a:avLst/>
              <a:gdLst>
                <a:gd name="T0" fmla="*/ 57 w 86"/>
                <a:gd name="T1" fmla="*/ 80 h 84"/>
                <a:gd name="T2" fmla="*/ 51 w 86"/>
                <a:gd name="T3" fmla="*/ 68 h 84"/>
                <a:gd name="T4" fmla="*/ 40 w 86"/>
                <a:gd name="T5" fmla="*/ 61 h 84"/>
                <a:gd name="T6" fmla="*/ 32 w 86"/>
                <a:gd name="T7" fmla="*/ 53 h 84"/>
                <a:gd name="T8" fmla="*/ 45 w 86"/>
                <a:gd name="T9" fmla="*/ 51 h 84"/>
                <a:gd name="T10" fmla="*/ 34 w 86"/>
                <a:gd name="T11" fmla="*/ 34 h 84"/>
                <a:gd name="T12" fmla="*/ 0 w 86"/>
                <a:gd name="T13" fmla="*/ 0 h 84"/>
                <a:gd name="T14" fmla="*/ 32 w 86"/>
                <a:gd name="T15" fmla="*/ 17 h 84"/>
                <a:gd name="T16" fmla="*/ 57 w 86"/>
                <a:gd name="T17" fmla="*/ 35 h 84"/>
                <a:gd name="T18" fmla="*/ 70 w 86"/>
                <a:gd name="T19" fmla="*/ 43 h 84"/>
                <a:gd name="T20" fmla="*/ 79 w 86"/>
                <a:gd name="T21" fmla="*/ 34 h 84"/>
                <a:gd name="T22" fmla="*/ 80 w 86"/>
                <a:gd name="T23" fmla="*/ 43 h 84"/>
                <a:gd name="T24" fmla="*/ 80 w 86"/>
                <a:gd name="T25" fmla="*/ 57 h 84"/>
                <a:gd name="T26" fmla="*/ 69 w 86"/>
                <a:gd name="T27" fmla="*/ 59 h 84"/>
                <a:gd name="T28" fmla="*/ 69 w 86"/>
                <a:gd name="T29" fmla="*/ 66 h 84"/>
                <a:gd name="T30" fmla="*/ 57 w 86"/>
                <a:gd name="T31" fmla="*/ 8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6" h="84">
                  <a:moveTo>
                    <a:pt x="57" y="80"/>
                  </a:moveTo>
                  <a:cubicBezTo>
                    <a:pt x="53" y="79"/>
                    <a:pt x="52" y="71"/>
                    <a:pt x="51" y="68"/>
                  </a:cubicBezTo>
                  <a:cubicBezTo>
                    <a:pt x="50" y="64"/>
                    <a:pt x="40" y="61"/>
                    <a:pt x="40" y="61"/>
                  </a:cubicBezTo>
                  <a:cubicBezTo>
                    <a:pt x="40" y="61"/>
                    <a:pt x="32" y="55"/>
                    <a:pt x="32" y="53"/>
                  </a:cubicBezTo>
                  <a:cubicBezTo>
                    <a:pt x="33" y="51"/>
                    <a:pt x="47" y="53"/>
                    <a:pt x="45" y="51"/>
                  </a:cubicBezTo>
                  <a:cubicBezTo>
                    <a:pt x="43" y="48"/>
                    <a:pt x="44" y="41"/>
                    <a:pt x="34" y="34"/>
                  </a:cubicBezTo>
                  <a:cubicBezTo>
                    <a:pt x="25" y="28"/>
                    <a:pt x="0" y="0"/>
                    <a:pt x="0" y="0"/>
                  </a:cubicBezTo>
                  <a:cubicBezTo>
                    <a:pt x="0" y="0"/>
                    <a:pt x="15" y="10"/>
                    <a:pt x="32" y="17"/>
                  </a:cubicBezTo>
                  <a:cubicBezTo>
                    <a:pt x="50" y="24"/>
                    <a:pt x="56" y="32"/>
                    <a:pt x="57" y="35"/>
                  </a:cubicBezTo>
                  <a:cubicBezTo>
                    <a:pt x="58" y="39"/>
                    <a:pt x="71" y="47"/>
                    <a:pt x="70" y="43"/>
                  </a:cubicBezTo>
                  <a:cubicBezTo>
                    <a:pt x="70" y="39"/>
                    <a:pt x="77" y="31"/>
                    <a:pt x="79" y="34"/>
                  </a:cubicBezTo>
                  <a:cubicBezTo>
                    <a:pt x="80" y="36"/>
                    <a:pt x="84" y="41"/>
                    <a:pt x="80" y="43"/>
                  </a:cubicBezTo>
                  <a:cubicBezTo>
                    <a:pt x="76" y="45"/>
                    <a:pt x="86" y="56"/>
                    <a:pt x="80" y="57"/>
                  </a:cubicBezTo>
                  <a:cubicBezTo>
                    <a:pt x="75" y="57"/>
                    <a:pt x="69" y="59"/>
                    <a:pt x="69" y="59"/>
                  </a:cubicBezTo>
                  <a:cubicBezTo>
                    <a:pt x="69" y="66"/>
                    <a:pt x="69" y="66"/>
                    <a:pt x="69" y="66"/>
                  </a:cubicBezTo>
                  <a:cubicBezTo>
                    <a:pt x="69" y="66"/>
                    <a:pt x="72" y="84"/>
                    <a:pt x="57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95" name="Freeform 192"/>
            <p:cNvSpPr/>
            <p:nvPr/>
          </p:nvSpPr>
          <p:spPr bwMode="auto">
            <a:xfrm>
              <a:off x="8632825" y="4151313"/>
              <a:ext cx="1241425" cy="809625"/>
            </a:xfrm>
            <a:custGeom>
              <a:avLst/>
              <a:gdLst>
                <a:gd name="T0" fmla="*/ 254 w 465"/>
                <a:gd name="T1" fmla="*/ 230 h 303"/>
                <a:gd name="T2" fmla="*/ 211 w 465"/>
                <a:gd name="T3" fmla="*/ 217 h 303"/>
                <a:gd name="T4" fmla="*/ 146 w 465"/>
                <a:gd name="T5" fmla="*/ 232 h 303"/>
                <a:gd name="T6" fmla="*/ 126 w 465"/>
                <a:gd name="T7" fmla="*/ 244 h 303"/>
                <a:gd name="T8" fmla="*/ 106 w 465"/>
                <a:gd name="T9" fmla="*/ 244 h 303"/>
                <a:gd name="T10" fmla="*/ 88 w 465"/>
                <a:gd name="T11" fmla="*/ 251 h 303"/>
                <a:gd name="T12" fmla="*/ 77 w 465"/>
                <a:gd name="T13" fmla="*/ 256 h 303"/>
                <a:gd name="T14" fmla="*/ 45 w 465"/>
                <a:gd name="T15" fmla="*/ 248 h 303"/>
                <a:gd name="T16" fmla="*/ 38 w 465"/>
                <a:gd name="T17" fmla="*/ 232 h 303"/>
                <a:gd name="T18" fmla="*/ 27 w 465"/>
                <a:gd name="T19" fmla="*/ 201 h 303"/>
                <a:gd name="T20" fmla="*/ 14 w 465"/>
                <a:gd name="T21" fmla="*/ 180 h 303"/>
                <a:gd name="T22" fmla="*/ 0 w 465"/>
                <a:gd name="T23" fmla="*/ 155 h 303"/>
                <a:gd name="T24" fmla="*/ 5 w 465"/>
                <a:gd name="T25" fmla="*/ 145 h 303"/>
                <a:gd name="T26" fmla="*/ 11 w 465"/>
                <a:gd name="T27" fmla="*/ 108 h 303"/>
                <a:gd name="T28" fmla="*/ 80 w 465"/>
                <a:gd name="T29" fmla="*/ 65 h 303"/>
                <a:gd name="T30" fmla="*/ 96 w 465"/>
                <a:gd name="T31" fmla="*/ 59 h 303"/>
                <a:gd name="T32" fmla="*/ 104 w 465"/>
                <a:gd name="T33" fmla="*/ 38 h 303"/>
                <a:gd name="T34" fmla="*/ 145 w 465"/>
                <a:gd name="T35" fmla="*/ 41 h 303"/>
                <a:gd name="T36" fmla="*/ 152 w 465"/>
                <a:gd name="T37" fmla="*/ 30 h 303"/>
                <a:gd name="T38" fmla="*/ 166 w 465"/>
                <a:gd name="T39" fmla="*/ 16 h 303"/>
                <a:gd name="T40" fmla="*/ 171 w 465"/>
                <a:gd name="T41" fmla="*/ 6 h 303"/>
                <a:gd name="T42" fmla="*/ 200 w 465"/>
                <a:gd name="T43" fmla="*/ 11 h 303"/>
                <a:gd name="T44" fmla="*/ 230 w 465"/>
                <a:gd name="T45" fmla="*/ 16 h 303"/>
                <a:gd name="T46" fmla="*/ 234 w 465"/>
                <a:gd name="T47" fmla="*/ 47 h 303"/>
                <a:gd name="T48" fmla="*/ 266 w 465"/>
                <a:gd name="T49" fmla="*/ 64 h 303"/>
                <a:gd name="T50" fmla="*/ 290 w 465"/>
                <a:gd name="T51" fmla="*/ 59 h 303"/>
                <a:gd name="T52" fmla="*/ 282 w 465"/>
                <a:gd name="T53" fmla="*/ 12 h 303"/>
                <a:gd name="T54" fmla="*/ 288 w 465"/>
                <a:gd name="T55" fmla="*/ 1 h 303"/>
                <a:gd name="T56" fmla="*/ 310 w 465"/>
                <a:gd name="T57" fmla="*/ 29 h 303"/>
                <a:gd name="T58" fmla="*/ 337 w 465"/>
                <a:gd name="T59" fmla="*/ 51 h 303"/>
                <a:gd name="T60" fmla="*/ 348 w 465"/>
                <a:gd name="T61" fmla="*/ 75 h 303"/>
                <a:gd name="T62" fmla="*/ 372 w 465"/>
                <a:gd name="T63" fmla="*/ 91 h 303"/>
                <a:gd name="T64" fmla="*/ 406 w 465"/>
                <a:gd name="T65" fmla="*/ 118 h 303"/>
                <a:gd name="T66" fmla="*/ 430 w 465"/>
                <a:gd name="T67" fmla="*/ 133 h 303"/>
                <a:gd name="T68" fmla="*/ 456 w 465"/>
                <a:gd name="T69" fmla="*/ 189 h 303"/>
                <a:gd name="T70" fmla="*/ 456 w 465"/>
                <a:gd name="T71" fmla="*/ 228 h 303"/>
                <a:gd name="T72" fmla="*/ 444 w 465"/>
                <a:gd name="T73" fmla="*/ 265 h 303"/>
                <a:gd name="T74" fmla="*/ 420 w 465"/>
                <a:gd name="T75" fmla="*/ 281 h 303"/>
                <a:gd name="T76" fmla="*/ 410 w 465"/>
                <a:gd name="T77" fmla="*/ 296 h 303"/>
                <a:gd name="T78" fmla="*/ 391 w 465"/>
                <a:gd name="T79" fmla="*/ 283 h 303"/>
                <a:gd name="T80" fmla="*/ 373 w 465"/>
                <a:gd name="T81" fmla="*/ 298 h 303"/>
                <a:gd name="T82" fmla="*/ 341 w 465"/>
                <a:gd name="T83" fmla="*/ 286 h 303"/>
                <a:gd name="T84" fmla="*/ 324 w 465"/>
                <a:gd name="T85" fmla="*/ 259 h 303"/>
                <a:gd name="T86" fmla="*/ 296 w 465"/>
                <a:gd name="T87" fmla="*/ 259 h 303"/>
                <a:gd name="T88" fmla="*/ 269 w 465"/>
                <a:gd name="T89" fmla="*/ 251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65" h="303">
                  <a:moveTo>
                    <a:pt x="269" y="251"/>
                  </a:moveTo>
                  <a:cubicBezTo>
                    <a:pt x="259" y="244"/>
                    <a:pt x="264" y="238"/>
                    <a:pt x="254" y="230"/>
                  </a:cubicBezTo>
                  <a:cubicBezTo>
                    <a:pt x="244" y="223"/>
                    <a:pt x="263" y="223"/>
                    <a:pt x="237" y="220"/>
                  </a:cubicBezTo>
                  <a:cubicBezTo>
                    <a:pt x="211" y="217"/>
                    <a:pt x="211" y="214"/>
                    <a:pt x="211" y="217"/>
                  </a:cubicBezTo>
                  <a:cubicBezTo>
                    <a:pt x="211" y="219"/>
                    <a:pt x="171" y="224"/>
                    <a:pt x="168" y="225"/>
                  </a:cubicBezTo>
                  <a:cubicBezTo>
                    <a:pt x="164" y="226"/>
                    <a:pt x="157" y="228"/>
                    <a:pt x="146" y="232"/>
                  </a:cubicBezTo>
                  <a:cubicBezTo>
                    <a:pt x="135" y="235"/>
                    <a:pt x="139" y="239"/>
                    <a:pt x="136" y="241"/>
                  </a:cubicBezTo>
                  <a:cubicBezTo>
                    <a:pt x="132" y="243"/>
                    <a:pt x="130" y="246"/>
                    <a:pt x="126" y="244"/>
                  </a:cubicBezTo>
                  <a:cubicBezTo>
                    <a:pt x="122" y="242"/>
                    <a:pt x="119" y="240"/>
                    <a:pt x="116" y="240"/>
                  </a:cubicBezTo>
                  <a:cubicBezTo>
                    <a:pt x="113" y="240"/>
                    <a:pt x="112" y="244"/>
                    <a:pt x="106" y="244"/>
                  </a:cubicBezTo>
                  <a:cubicBezTo>
                    <a:pt x="99" y="244"/>
                    <a:pt x="98" y="243"/>
                    <a:pt x="94" y="245"/>
                  </a:cubicBezTo>
                  <a:cubicBezTo>
                    <a:pt x="90" y="247"/>
                    <a:pt x="90" y="250"/>
                    <a:pt x="88" y="251"/>
                  </a:cubicBezTo>
                  <a:cubicBezTo>
                    <a:pt x="85" y="251"/>
                    <a:pt x="87" y="253"/>
                    <a:pt x="84" y="254"/>
                  </a:cubicBezTo>
                  <a:cubicBezTo>
                    <a:pt x="80" y="255"/>
                    <a:pt x="89" y="257"/>
                    <a:pt x="77" y="256"/>
                  </a:cubicBezTo>
                  <a:cubicBezTo>
                    <a:pt x="64" y="255"/>
                    <a:pt x="72" y="257"/>
                    <a:pt x="60" y="254"/>
                  </a:cubicBezTo>
                  <a:cubicBezTo>
                    <a:pt x="47" y="251"/>
                    <a:pt x="49" y="251"/>
                    <a:pt x="45" y="248"/>
                  </a:cubicBezTo>
                  <a:cubicBezTo>
                    <a:pt x="42" y="245"/>
                    <a:pt x="40" y="251"/>
                    <a:pt x="35" y="242"/>
                  </a:cubicBezTo>
                  <a:cubicBezTo>
                    <a:pt x="29" y="232"/>
                    <a:pt x="39" y="234"/>
                    <a:pt x="38" y="232"/>
                  </a:cubicBezTo>
                  <a:cubicBezTo>
                    <a:pt x="38" y="230"/>
                    <a:pt x="34" y="215"/>
                    <a:pt x="34" y="215"/>
                  </a:cubicBezTo>
                  <a:cubicBezTo>
                    <a:pt x="34" y="215"/>
                    <a:pt x="32" y="204"/>
                    <a:pt x="27" y="201"/>
                  </a:cubicBezTo>
                  <a:cubicBezTo>
                    <a:pt x="21" y="197"/>
                    <a:pt x="23" y="198"/>
                    <a:pt x="22" y="192"/>
                  </a:cubicBezTo>
                  <a:cubicBezTo>
                    <a:pt x="22" y="186"/>
                    <a:pt x="23" y="187"/>
                    <a:pt x="14" y="180"/>
                  </a:cubicBezTo>
                  <a:cubicBezTo>
                    <a:pt x="6" y="174"/>
                    <a:pt x="6" y="173"/>
                    <a:pt x="3" y="168"/>
                  </a:cubicBezTo>
                  <a:cubicBezTo>
                    <a:pt x="0" y="163"/>
                    <a:pt x="0" y="157"/>
                    <a:pt x="0" y="155"/>
                  </a:cubicBezTo>
                  <a:cubicBezTo>
                    <a:pt x="1" y="152"/>
                    <a:pt x="0" y="156"/>
                    <a:pt x="5" y="153"/>
                  </a:cubicBezTo>
                  <a:cubicBezTo>
                    <a:pt x="10" y="151"/>
                    <a:pt x="10" y="147"/>
                    <a:pt x="5" y="145"/>
                  </a:cubicBezTo>
                  <a:cubicBezTo>
                    <a:pt x="0" y="142"/>
                    <a:pt x="0" y="138"/>
                    <a:pt x="2" y="129"/>
                  </a:cubicBezTo>
                  <a:cubicBezTo>
                    <a:pt x="4" y="120"/>
                    <a:pt x="1" y="116"/>
                    <a:pt x="11" y="108"/>
                  </a:cubicBezTo>
                  <a:cubicBezTo>
                    <a:pt x="21" y="100"/>
                    <a:pt x="23" y="96"/>
                    <a:pt x="49" y="93"/>
                  </a:cubicBezTo>
                  <a:cubicBezTo>
                    <a:pt x="75" y="89"/>
                    <a:pt x="80" y="81"/>
                    <a:pt x="80" y="65"/>
                  </a:cubicBezTo>
                  <a:cubicBezTo>
                    <a:pt x="81" y="49"/>
                    <a:pt x="85" y="55"/>
                    <a:pt x="85" y="55"/>
                  </a:cubicBezTo>
                  <a:cubicBezTo>
                    <a:pt x="96" y="59"/>
                    <a:pt x="96" y="59"/>
                    <a:pt x="96" y="59"/>
                  </a:cubicBezTo>
                  <a:cubicBezTo>
                    <a:pt x="96" y="59"/>
                    <a:pt x="101" y="60"/>
                    <a:pt x="100" y="53"/>
                  </a:cubicBezTo>
                  <a:cubicBezTo>
                    <a:pt x="100" y="47"/>
                    <a:pt x="99" y="38"/>
                    <a:pt x="104" y="38"/>
                  </a:cubicBezTo>
                  <a:cubicBezTo>
                    <a:pt x="110" y="38"/>
                    <a:pt x="130" y="27"/>
                    <a:pt x="133" y="28"/>
                  </a:cubicBezTo>
                  <a:cubicBezTo>
                    <a:pt x="136" y="30"/>
                    <a:pt x="137" y="34"/>
                    <a:pt x="145" y="41"/>
                  </a:cubicBezTo>
                  <a:cubicBezTo>
                    <a:pt x="153" y="47"/>
                    <a:pt x="150" y="37"/>
                    <a:pt x="153" y="39"/>
                  </a:cubicBezTo>
                  <a:cubicBezTo>
                    <a:pt x="155" y="41"/>
                    <a:pt x="151" y="33"/>
                    <a:pt x="152" y="30"/>
                  </a:cubicBezTo>
                  <a:cubicBezTo>
                    <a:pt x="152" y="28"/>
                    <a:pt x="157" y="21"/>
                    <a:pt x="157" y="21"/>
                  </a:cubicBezTo>
                  <a:cubicBezTo>
                    <a:pt x="166" y="16"/>
                    <a:pt x="166" y="16"/>
                    <a:pt x="166" y="16"/>
                  </a:cubicBezTo>
                  <a:cubicBezTo>
                    <a:pt x="178" y="13"/>
                    <a:pt x="178" y="13"/>
                    <a:pt x="178" y="13"/>
                  </a:cubicBezTo>
                  <a:cubicBezTo>
                    <a:pt x="178" y="13"/>
                    <a:pt x="169" y="9"/>
                    <a:pt x="171" y="6"/>
                  </a:cubicBezTo>
                  <a:cubicBezTo>
                    <a:pt x="173" y="4"/>
                    <a:pt x="174" y="5"/>
                    <a:pt x="181" y="5"/>
                  </a:cubicBezTo>
                  <a:cubicBezTo>
                    <a:pt x="188" y="5"/>
                    <a:pt x="197" y="11"/>
                    <a:pt x="200" y="11"/>
                  </a:cubicBezTo>
                  <a:cubicBezTo>
                    <a:pt x="203" y="11"/>
                    <a:pt x="223" y="13"/>
                    <a:pt x="223" y="13"/>
                  </a:cubicBezTo>
                  <a:cubicBezTo>
                    <a:pt x="230" y="16"/>
                    <a:pt x="230" y="16"/>
                    <a:pt x="230" y="16"/>
                  </a:cubicBezTo>
                  <a:cubicBezTo>
                    <a:pt x="230" y="16"/>
                    <a:pt x="230" y="36"/>
                    <a:pt x="227" y="36"/>
                  </a:cubicBezTo>
                  <a:cubicBezTo>
                    <a:pt x="225" y="36"/>
                    <a:pt x="223" y="44"/>
                    <a:pt x="234" y="47"/>
                  </a:cubicBezTo>
                  <a:cubicBezTo>
                    <a:pt x="244" y="51"/>
                    <a:pt x="249" y="54"/>
                    <a:pt x="249" y="54"/>
                  </a:cubicBezTo>
                  <a:cubicBezTo>
                    <a:pt x="266" y="64"/>
                    <a:pt x="266" y="64"/>
                    <a:pt x="266" y="64"/>
                  </a:cubicBezTo>
                  <a:cubicBezTo>
                    <a:pt x="266" y="64"/>
                    <a:pt x="291" y="72"/>
                    <a:pt x="284" y="68"/>
                  </a:cubicBezTo>
                  <a:cubicBezTo>
                    <a:pt x="277" y="65"/>
                    <a:pt x="293" y="73"/>
                    <a:pt x="290" y="59"/>
                  </a:cubicBezTo>
                  <a:cubicBezTo>
                    <a:pt x="286" y="45"/>
                    <a:pt x="288" y="37"/>
                    <a:pt x="285" y="31"/>
                  </a:cubicBezTo>
                  <a:cubicBezTo>
                    <a:pt x="283" y="26"/>
                    <a:pt x="281" y="15"/>
                    <a:pt x="282" y="12"/>
                  </a:cubicBezTo>
                  <a:cubicBezTo>
                    <a:pt x="284" y="10"/>
                    <a:pt x="284" y="8"/>
                    <a:pt x="286" y="4"/>
                  </a:cubicBezTo>
                  <a:cubicBezTo>
                    <a:pt x="288" y="1"/>
                    <a:pt x="281" y="0"/>
                    <a:pt x="288" y="1"/>
                  </a:cubicBezTo>
                  <a:cubicBezTo>
                    <a:pt x="294" y="1"/>
                    <a:pt x="298" y="6"/>
                    <a:pt x="298" y="6"/>
                  </a:cubicBezTo>
                  <a:cubicBezTo>
                    <a:pt x="298" y="6"/>
                    <a:pt x="304" y="26"/>
                    <a:pt x="310" y="29"/>
                  </a:cubicBezTo>
                  <a:cubicBezTo>
                    <a:pt x="315" y="32"/>
                    <a:pt x="325" y="35"/>
                    <a:pt x="325" y="35"/>
                  </a:cubicBezTo>
                  <a:cubicBezTo>
                    <a:pt x="325" y="35"/>
                    <a:pt x="336" y="47"/>
                    <a:pt x="337" y="51"/>
                  </a:cubicBezTo>
                  <a:cubicBezTo>
                    <a:pt x="338" y="56"/>
                    <a:pt x="353" y="60"/>
                    <a:pt x="348" y="64"/>
                  </a:cubicBezTo>
                  <a:cubicBezTo>
                    <a:pt x="344" y="69"/>
                    <a:pt x="345" y="74"/>
                    <a:pt x="348" y="75"/>
                  </a:cubicBezTo>
                  <a:cubicBezTo>
                    <a:pt x="352" y="76"/>
                    <a:pt x="361" y="83"/>
                    <a:pt x="361" y="83"/>
                  </a:cubicBezTo>
                  <a:cubicBezTo>
                    <a:pt x="361" y="83"/>
                    <a:pt x="365" y="88"/>
                    <a:pt x="372" y="91"/>
                  </a:cubicBezTo>
                  <a:cubicBezTo>
                    <a:pt x="378" y="93"/>
                    <a:pt x="382" y="101"/>
                    <a:pt x="382" y="101"/>
                  </a:cubicBezTo>
                  <a:cubicBezTo>
                    <a:pt x="406" y="118"/>
                    <a:pt x="406" y="118"/>
                    <a:pt x="406" y="118"/>
                  </a:cubicBezTo>
                  <a:cubicBezTo>
                    <a:pt x="406" y="118"/>
                    <a:pt x="392" y="117"/>
                    <a:pt x="400" y="120"/>
                  </a:cubicBezTo>
                  <a:cubicBezTo>
                    <a:pt x="408" y="124"/>
                    <a:pt x="429" y="131"/>
                    <a:pt x="430" y="133"/>
                  </a:cubicBezTo>
                  <a:cubicBezTo>
                    <a:pt x="430" y="135"/>
                    <a:pt x="446" y="143"/>
                    <a:pt x="448" y="153"/>
                  </a:cubicBezTo>
                  <a:cubicBezTo>
                    <a:pt x="450" y="163"/>
                    <a:pt x="458" y="180"/>
                    <a:pt x="456" y="189"/>
                  </a:cubicBezTo>
                  <a:cubicBezTo>
                    <a:pt x="454" y="197"/>
                    <a:pt x="458" y="210"/>
                    <a:pt x="460" y="214"/>
                  </a:cubicBezTo>
                  <a:cubicBezTo>
                    <a:pt x="462" y="218"/>
                    <a:pt x="465" y="224"/>
                    <a:pt x="456" y="228"/>
                  </a:cubicBezTo>
                  <a:cubicBezTo>
                    <a:pt x="447" y="233"/>
                    <a:pt x="449" y="242"/>
                    <a:pt x="445" y="247"/>
                  </a:cubicBezTo>
                  <a:cubicBezTo>
                    <a:pt x="441" y="252"/>
                    <a:pt x="447" y="264"/>
                    <a:pt x="444" y="265"/>
                  </a:cubicBezTo>
                  <a:cubicBezTo>
                    <a:pt x="440" y="265"/>
                    <a:pt x="451" y="277"/>
                    <a:pt x="443" y="279"/>
                  </a:cubicBezTo>
                  <a:cubicBezTo>
                    <a:pt x="435" y="280"/>
                    <a:pt x="420" y="281"/>
                    <a:pt x="420" y="281"/>
                  </a:cubicBezTo>
                  <a:cubicBezTo>
                    <a:pt x="420" y="281"/>
                    <a:pt x="419" y="286"/>
                    <a:pt x="417" y="290"/>
                  </a:cubicBezTo>
                  <a:cubicBezTo>
                    <a:pt x="415" y="294"/>
                    <a:pt x="420" y="297"/>
                    <a:pt x="410" y="296"/>
                  </a:cubicBezTo>
                  <a:cubicBezTo>
                    <a:pt x="401" y="296"/>
                    <a:pt x="396" y="303"/>
                    <a:pt x="395" y="292"/>
                  </a:cubicBezTo>
                  <a:cubicBezTo>
                    <a:pt x="394" y="282"/>
                    <a:pt x="396" y="280"/>
                    <a:pt x="391" y="283"/>
                  </a:cubicBezTo>
                  <a:cubicBezTo>
                    <a:pt x="386" y="286"/>
                    <a:pt x="377" y="288"/>
                    <a:pt x="376" y="291"/>
                  </a:cubicBezTo>
                  <a:cubicBezTo>
                    <a:pt x="375" y="294"/>
                    <a:pt x="378" y="298"/>
                    <a:pt x="373" y="298"/>
                  </a:cubicBezTo>
                  <a:cubicBezTo>
                    <a:pt x="369" y="299"/>
                    <a:pt x="358" y="296"/>
                    <a:pt x="350" y="291"/>
                  </a:cubicBezTo>
                  <a:cubicBezTo>
                    <a:pt x="341" y="286"/>
                    <a:pt x="353" y="294"/>
                    <a:pt x="341" y="286"/>
                  </a:cubicBezTo>
                  <a:cubicBezTo>
                    <a:pt x="329" y="279"/>
                    <a:pt x="322" y="269"/>
                    <a:pt x="322" y="267"/>
                  </a:cubicBezTo>
                  <a:cubicBezTo>
                    <a:pt x="323" y="264"/>
                    <a:pt x="332" y="266"/>
                    <a:pt x="324" y="259"/>
                  </a:cubicBezTo>
                  <a:cubicBezTo>
                    <a:pt x="316" y="251"/>
                    <a:pt x="311" y="263"/>
                    <a:pt x="306" y="261"/>
                  </a:cubicBezTo>
                  <a:cubicBezTo>
                    <a:pt x="301" y="259"/>
                    <a:pt x="303" y="264"/>
                    <a:pt x="296" y="259"/>
                  </a:cubicBezTo>
                  <a:cubicBezTo>
                    <a:pt x="290" y="255"/>
                    <a:pt x="286" y="251"/>
                    <a:pt x="286" y="251"/>
                  </a:cubicBezTo>
                  <a:lnTo>
                    <a:pt x="269" y="2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96" name="Freeform 193"/>
            <p:cNvSpPr/>
            <p:nvPr/>
          </p:nvSpPr>
          <p:spPr bwMode="auto">
            <a:xfrm>
              <a:off x="9653588" y="4995863"/>
              <a:ext cx="165100" cy="103188"/>
            </a:xfrm>
            <a:custGeom>
              <a:avLst/>
              <a:gdLst>
                <a:gd name="T0" fmla="*/ 37 w 62"/>
                <a:gd name="T1" fmla="*/ 11 h 39"/>
                <a:gd name="T2" fmla="*/ 9 w 62"/>
                <a:gd name="T3" fmla="*/ 3 h 39"/>
                <a:gd name="T4" fmla="*/ 13 w 62"/>
                <a:gd name="T5" fmla="*/ 17 h 39"/>
                <a:gd name="T6" fmla="*/ 25 w 62"/>
                <a:gd name="T7" fmla="*/ 27 h 39"/>
                <a:gd name="T8" fmla="*/ 36 w 62"/>
                <a:gd name="T9" fmla="*/ 38 h 39"/>
                <a:gd name="T10" fmla="*/ 55 w 62"/>
                <a:gd name="T11" fmla="*/ 31 h 39"/>
                <a:gd name="T12" fmla="*/ 57 w 62"/>
                <a:gd name="T13" fmla="*/ 11 h 39"/>
                <a:gd name="T14" fmla="*/ 49 w 62"/>
                <a:gd name="T15" fmla="*/ 2 h 39"/>
                <a:gd name="T16" fmla="*/ 37 w 62"/>
                <a:gd name="T17" fmla="*/ 1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39">
                  <a:moveTo>
                    <a:pt x="37" y="11"/>
                  </a:moveTo>
                  <a:cubicBezTo>
                    <a:pt x="19" y="8"/>
                    <a:pt x="19" y="3"/>
                    <a:pt x="9" y="3"/>
                  </a:cubicBezTo>
                  <a:cubicBezTo>
                    <a:pt x="0" y="3"/>
                    <a:pt x="7" y="14"/>
                    <a:pt x="13" y="17"/>
                  </a:cubicBezTo>
                  <a:cubicBezTo>
                    <a:pt x="20" y="20"/>
                    <a:pt x="20" y="21"/>
                    <a:pt x="25" y="27"/>
                  </a:cubicBezTo>
                  <a:cubicBezTo>
                    <a:pt x="30" y="33"/>
                    <a:pt x="25" y="38"/>
                    <a:pt x="36" y="38"/>
                  </a:cubicBezTo>
                  <a:cubicBezTo>
                    <a:pt x="48" y="39"/>
                    <a:pt x="54" y="34"/>
                    <a:pt x="55" y="31"/>
                  </a:cubicBezTo>
                  <a:cubicBezTo>
                    <a:pt x="56" y="28"/>
                    <a:pt x="62" y="18"/>
                    <a:pt x="57" y="11"/>
                  </a:cubicBezTo>
                  <a:cubicBezTo>
                    <a:pt x="51" y="5"/>
                    <a:pt x="54" y="0"/>
                    <a:pt x="49" y="2"/>
                  </a:cubicBezTo>
                  <a:cubicBezTo>
                    <a:pt x="44" y="4"/>
                    <a:pt x="37" y="11"/>
                    <a:pt x="37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57857-ABD4-484D-83A3-8C815078262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686E2-3A2D-42C5-9BCB-D10707A55AC6}" type="slidenum">
              <a:rPr lang="zh-CN" altLang="en-US" smtClean="0"/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6704011"/>
            <a:ext cx="12218988" cy="158751"/>
            <a:chOff x="0" y="6704011"/>
            <a:chExt cx="12218988" cy="158751"/>
          </a:xfrm>
        </p:grpSpPr>
        <p:grpSp>
          <p:nvGrpSpPr>
            <p:cNvPr id="8" name="组合 7"/>
            <p:cNvGrpSpPr/>
            <p:nvPr/>
          </p:nvGrpSpPr>
          <p:grpSpPr>
            <a:xfrm>
              <a:off x="0" y="6704011"/>
              <a:ext cx="7593013" cy="158751"/>
              <a:chOff x="927100" y="3159125"/>
              <a:chExt cx="7593013" cy="158751"/>
            </a:xfrm>
          </p:grpSpPr>
          <p:sp>
            <p:nvSpPr>
              <p:cNvPr id="54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927100" y="3159125"/>
                <a:ext cx="7593013" cy="158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Line 5"/>
              <p:cNvSpPr>
                <a:spLocks noChangeShapeType="1"/>
              </p:cNvSpPr>
              <p:nvPr/>
            </p:nvSpPr>
            <p:spPr bwMode="auto">
              <a:xfrm flipV="1">
                <a:off x="930275" y="3163888"/>
                <a:ext cx="120650" cy="153988"/>
              </a:xfrm>
              <a:prstGeom prst="line">
                <a:avLst/>
              </a:prstGeom>
              <a:noFill/>
              <a:ln w="15875" cap="flat">
                <a:solidFill>
                  <a:srgbClr val="C2BCAE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Line 6"/>
              <p:cNvSpPr>
                <a:spLocks noChangeShapeType="1"/>
              </p:cNvSpPr>
              <p:nvPr/>
            </p:nvSpPr>
            <p:spPr bwMode="auto">
              <a:xfrm flipV="1">
                <a:off x="1036638" y="3163888"/>
                <a:ext cx="119063" cy="153988"/>
              </a:xfrm>
              <a:prstGeom prst="line">
                <a:avLst/>
              </a:prstGeom>
              <a:noFill/>
              <a:ln w="15875" cap="flat">
                <a:solidFill>
                  <a:srgbClr val="C2BCAE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Line 7"/>
              <p:cNvSpPr>
                <a:spLocks noChangeShapeType="1"/>
              </p:cNvSpPr>
              <p:nvPr/>
            </p:nvSpPr>
            <p:spPr bwMode="auto">
              <a:xfrm flipV="1">
                <a:off x="1141413" y="3163888"/>
                <a:ext cx="119063" cy="153988"/>
              </a:xfrm>
              <a:prstGeom prst="line">
                <a:avLst/>
              </a:prstGeom>
              <a:noFill/>
              <a:ln w="15875" cap="flat">
                <a:solidFill>
                  <a:srgbClr val="C2BCAE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Line 8"/>
              <p:cNvSpPr>
                <a:spLocks noChangeShapeType="1"/>
              </p:cNvSpPr>
              <p:nvPr/>
            </p:nvSpPr>
            <p:spPr bwMode="auto">
              <a:xfrm flipV="1">
                <a:off x="1246188" y="3163888"/>
                <a:ext cx="120650" cy="153988"/>
              </a:xfrm>
              <a:prstGeom prst="line">
                <a:avLst/>
              </a:prstGeom>
              <a:noFill/>
              <a:ln w="15875" cap="flat">
                <a:solidFill>
                  <a:srgbClr val="C2BCAE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Line 9"/>
              <p:cNvSpPr>
                <a:spLocks noChangeShapeType="1"/>
              </p:cNvSpPr>
              <p:nvPr/>
            </p:nvSpPr>
            <p:spPr bwMode="auto">
              <a:xfrm flipV="1">
                <a:off x="1350963" y="3163888"/>
                <a:ext cx="120650" cy="153988"/>
              </a:xfrm>
              <a:prstGeom prst="line">
                <a:avLst/>
              </a:prstGeom>
              <a:noFill/>
              <a:ln w="15875" cap="flat">
                <a:solidFill>
                  <a:srgbClr val="C2BCAE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Line 10"/>
              <p:cNvSpPr>
                <a:spLocks noChangeShapeType="1"/>
              </p:cNvSpPr>
              <p:nvPr/>
            </p:nvSpPr>
            <p:spPr bwMode="auto">
              <a:xfrm flipV="1">
                <a:off x="1455738" y="3163888"/>
                <a:ext cx="120650" cy="153988"/>
              </a:xfrm>
              <a:prstGeom prst="line">
                <a:avLst/>
              </a:prstGeom>
              <a:noFill/>
              <a:ln w="15875" cap="flat">
                <a:solidFill>
                  <a:srgbClr val="C2BCAE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Line 11"/>
              <p:cNvSpPr>
                <a:spLocks noChangeShapeType="1"/>
              </p:cNvSpPr>
              <p:nvPr/>
            </p:nvSpPr>
            <p:spPr bwMode="auto">
              <a:xfrm flipV="1">
                <a:off x="1562100" y="3163888"/>
                <a:ext cx="119063" cy="153988"/>
              </a:xfrm>
              <a:prstGeom prst="line">
                <a:avLst/>
              </a:prstGeom>
              <a:noFill/>
              <a:ln w="15875" cap="flat">
                <a:solidFill>
                  <a:srgbClr val="C2BCAE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Line 12"/>
              <p:cNvSpPr>
                <a:spLocks noChangeShapeType="1"/>
              </p:cNvSpPr>
              <p:nvPr/>
            </p:nvSpPr>
            <p:spPr bwMode="auto">
              <a:xfrm flipV="1">
                <a:off x="1666875" y="3163888"/>
                <a:ext cx="120650" cy="153988"/>
              </a:xfrm>
              <a:prstGeom prst="line">
                <a:avLst/>
              </a:prstGeom>
              <a:noFill/>
              <a:ln w="15875" cap="flat">
                <a:solidFill>
                  <a:srgbClr val="C2BCAE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Line 13"/>
              <p:cNvSpPr>
                <a:spLocks noChangeShapeType="1"/>
              </p:cNvSpPr>
              <p:nvPr/>
            </p:nvSpPr>
            <p:spPr bwMode="auto">
              <a:xfrm flipV="1">
                <a:off x="1771650" y="3163888"/>
                <a:ext cx="120650" cy="153988"/>
              </a:xfrm>
              <a:prstGeom prst="line">
                <a:avLst/>
              </a:prstGeom>
              <a:noFill/>
              <a:ln w="15875" cap="flat">
                <a:solidFill>
                  <a:srgbClr val="C2BCAE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Line 14"/>
              <p:cNvSpPr>
                <a:spLocks noChangeShapeType="1"/>
              </p:cNvSpPr>
              <p:nvPr/>
            </p:nvSpPr>
            <p:spPr bwMode="auto">
              <a:xfrm flipV="1">
                <a:off x="1876425" y="3163888"/>
                <a:ext cx="120650" cy="153988"/>
              </a:xfrm>
              <a:prstGeom prst="line">
                <a:avLst/>
              </a:prstGeom>
              <a:noFill/>
              <a:ln w="15875" cap="flat">
                <a:solidFill>
                  <a:srgbClr val="C2BCAE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Line 15"/>
              <p:cNvSpPr>
                <a:spLocks noChangeShapeType="1"/>
              </p:cNvSpPr>
              <p:nvPr/>
            </p:nvSpPr>
            <p:spPr bwMode="auto">
              <a:xfrm flipV="1">
                <a:off x="1982788" y="3163888"/>
                <a:ext cx="119063" cy="153988"/>
              </a:xfrm>
              <a:prstGeom prst="line">
                <a:avLst/>
              </a:prstGeom>
              <a:noFill/>
              <a:ln w="15875" cap="flat">
                <a:solidFill>
                  <a:srgbClr val="C2BCAE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Line 16"/>
              <p:cNvSpPr>
                <a:spLocks noChangeShapeType="1"/>
              </p:cNvSpPr>
              <p:nvPr/>
            </p:nvSpPr>
            <p:spPr bwMode="auto">
              <a:xfrm flipV="1">
                <a:off x="2087563" y="3163888"/>
                <a:ext cx="120650" cy="153988"/>
              </a:xfrm>
              <a:prstGeom prst="line">
                <a:avLst/>
              </a:prstGeom>
              <a:noFill/>
              <a:ln w="15875" cap="flat">
                <a:solidFill>
                  <a:srgbClr val="C2BCAE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Line 17"/>
              <p:cNvSpPr>
                <a:spLocks noChangeShapeType="1"/>
              </p:cNvSpPr>
              <p:nvPr/>
            </p:nvSpPr>
            <p:spPr bwMode="auto">
              <a:xfrm flipV="1">
                <a:off x="2192338" y="3163888"/>
                <a:ext cx="120650" cy="153988"/>
              </a:xfrm>
              <a:prstGeom prst="line">
                <a:avLst/>
              </a:prstGeom>
              <a:noFill/>
              <a:ln w="15875" cap="flat">
                <a:solidFill>
                  <a:srgbClr val="C2BCAE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Line 18"/>
              <p:cNvSpPr>
                <a:spLocks noChangeShapeType="1"/>
              </p:cNvSpPr>
              <p:nvPr/>
            </p:nvSpPr>
            <p:spPr bwMode="auto">
              <a:xfrm flipV="1">
                <a:off x="2297113" y="3163888"/>
                <a:ext cx="120650" cy="153988"/>
              </a:xfrm>
              <a:prstGeom prst="line">
                <a:avLst/>
              </a:prstGeom>
              <a:noFill/>
              <a:ln w="15875" cap="flat">
                <a:solidFill>
                  <a:srgbClr val="C2BCAE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Line 19"/>
              <p:cNvSpPr>
                <a:spLocks noChangeShapeType="1"/>
              </p:cNvSpPr>
              <p:nvPr/>
            </p:nvSpPr>
            <p:spPr bwMode="auto">
              <a:xfrm flipV="1">
                <a:off x="2403475" y="3163888"/>
                <a:ext cx="119063" cy="153988"/>
              </a:xfrm>
              <a:prstGeom prst="line">
                <a:avLst/>
              </a:prstGeom>
              <a:noFill/>
              <a:ln w="15875" cap="flat">
                <a:solidFill>
                  <a:srgbClr val="C2BCAE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Line 20"/>
              <p:cNvSpPr>
                <a:spLocks noChangeShapeType="1"/>
              </p:cNvSpPr>
              <p:nvPr/>
            </p:nvSpPr>
            <p:spPr bwMode="auto">
              <a:xfrm flipV="1">
                <a:off x="2508250" y="3163888"/>
                <a:ext cx="120650" cy="153988"/>
              </a:xfrm>
              <a:prstGeom prst="line">
                <a:avLst/>
              </a:prstGeom>
              <a:noFill/>
              <a:ln w="15875" cap="flat">
                <a:solidFill>
                  <a:srgbClr val="C2BCAE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Line 21"/>
              <p:cNvSpPr>
                <a:spLocks noChangeShapeType="1"/>
              </p:cNvSpPr>
              <p:nvPr/>
            </p:nvSpPr>
            <p:spPr bwMode="auto">
              <a:xfrm flipV="1">
                <a:off x="2613025" y="3163888"/>
                <a:ext cx="120650" cy="153988"/>
              </a:xfrm>
              <a:prstGeom prst="line">
                <a:avLst/>
              </a:prstGeom>
              <a:noFill/>
              <a:ln w="15875" cap="flat">
                <a:solidFill>
                  <a:srgbClr val="C2BCAE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Line 22"/>
              <p:cNvSpPr>
                <a:spLocks noChangeShapeType="1"/>
              </p:cNvSpPr>
              <p:nvPr/>
            </p:nvSpPr>
            <p:spPr bwMode="auto">
              <a:xfrm flipV="1">
                <a:off x="2717800" y="3163888"/>
                <a:ext cx="120650" cy="153988"/>
              </a:xfrm>
              <a:prstGeom prst="line">
                <a:avLst/>
              </a:prstGeom>
              <a:noFill/>
              <a:ln w="15875" cap="flat">
                <a:solidFill>
                  <a:srgbClr val="C2BCAE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Line 23"/>
              <p:cNvSpPr>
                <a:spLocks noChangeShapeType="1"/>
              </p:cNvSpPr>
              <p:nvPr/>
            </p:nvSpPr>
            <p:spPr bwMode="auto">
              <a:xfrm flipV="1">
                <a:off x="2824163" y="3163888"/>
                <a:ext cx="119063" cy="153988"/>
              </a:xfrm>
              <a:prstGeom prst="line">
                <a:avLst/>
              </a:prstGeom>
              <a:noFill/>
              <a:ln w="15875" cap="flat">
                <a:solidFill>
                  <a:srgbClr val="C2BCAE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Line 24"/>
              <p:cNvSpPr>
                <a:spLocks noChangeShapeType="1"/>
              </p:cNvSpPr>
              <p:nvPr/>
            </p:nvSpPr>
            <p:spPr bwMode="auto">
              <a:xfrm flipV="1">
                <a:off x="2928938" y="3163888"/>
                <a:ext cx="119063" cy="153988"/>
              </a:xfrm>
              <a:prstGeom prst="line">
                <a:avLst/>
              </a:prstGeom>
              <a:noFill/>
              <a:ln w="15875" cap="flat">
                <a:solidFill>
                  <a:srgbClr val="C2BCAE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Line 25"/>
              <p:cNvSpPr>
                <a:spLocks noChangeShapeType="1"/>
              </p:cNvSpPr>
              <p:nvPr/>
            </p:nvSpPr>
            <p:spPr bwMode="auto">
              <a:xfrm flipV="1">
                <a:off x="3033713" y="3163888"/>
                <a:ext cx="120650" cy="153988"/>
              </a:xfrm>
              <a:prstGeom prst="line">
                <a:avLst/>
              </a:prstGeom>
              <a:noFill/>
              <a:ln w="15875" cap="flat">
                <a:solidFill>
                  <a:srgbClr val="C2BCAE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" name="Line 26"/>
              <p:cNvSpPr>
                <a:spLocks noChangeShapeType="1"/>
              </p:cNvSpPr>
              <p:nvPr/>
            </p:nvSpPr>
            <p:spPr bwMode="auto">
              <a:xfrm flipV="1">
                <a:off x="3138488" y="3163888"/>
                <a:ext cx="120650" cy="153988"/>
              </a:xfrm>
              <a:prstGeom prst="line">
                <a:avLst/>
              </a:prstGeom>
              <a:noFill/>
              <a:ln w="15875" cap="flat">
                <a:solidFill>
                  <a:srgbClr val="C2BCAE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Line 27"/>
              <p:cNvSpPr>
                <a:spLocks noChangeShapeType="1"/>
              </p:cNvSpPr>
              <p:nvPr/>
            </p:nvSpPr>
            <p:spPr bwMode="auto">
              <a:xfrm flipV="1">
                <a:off x="3243263" y="3163888"/>
                <a:ext cx="120650" cy="153988"/>
              </a:xfrm>
              <a:prstGeom prst="line">
                <a:avLst/>
              </a:prstGeom>
              <a:noFill/>
              <a:ln w="15875" cap="flat">
                <a:solidFill>
                  <a:srgbClr val="C2BCAE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" name="Line 28"/>
              <p:cNvSpPr>
                <a:spLocks noChangeShapeType="1"/>
              </p:cNvSpPr>
              <p:nvPr/>
            </p:nvSpPr>
            <p:spPr bwMode="auto">
              <a:xfrm flipV="1">
                <a:off x="3349625" y="3163888"/>
                <a:ext cx="119063" cy="153988"/>
              </a:xfrm>
              <a:prstGeom prst="line">
                <a:avLst/>
              </a:prstGeom>
              <a:noFill/>
              <a:ln w="15875" cap="flat">
                <a:solidFill>
                  <a:srgbClr val="C2BCAE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" name="Line 29"/>
              <p:cNvSpPr>
                <a:spLocks noChangeShapeType="1"/>
              </p:cNvSpPr>
              <p:nvPr/>
            </p:nvSpPr>
            <p:spPr bwMode="auto">
              <a:xfrm flipV="1">
                <a:off x="3454400" y="3163888"/>
                <a:ext cx="120650" cy="153988"/>
              </a:xfrm>
              <a:prstGeom prst="line">
                <a:avLst/>
              </a:prstGeom>
              <a:noFill/>
              <a:ln w="15875" cap="flat">
                <a:solidFill>
                  <a:srgbClr val="C2BCAE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" name="Line 30"/>
              <p:cNvSpPr>
                <a:spLocks noChangeShapeType="1"/>
              </p:cNvSpPr>
              <p:nvPr/>
            </p:nvSpPr>
            <p:spPr bwMode="auto">
              <a:xfrm flipV="1">
                <a:off x="3559175" y="3163888"/>
                <a:ext cx="120650" cy="153988"/>
              </a:xfrm>
              <a:prstGeom prst="line">
                <a:avLst/>
              </a:prstGeom>
              <a:noFill/>
              <a:ln w="15875" cap="flat">
                <a:solidFill>
                  <a:srgbClr val="C2BCAE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" name="Line 31"/>
              <p:cNvSpPr>
                <a:spLocks noChangeShapeType="1"/>
              </p:cNvSpPr>
              <p:nvPr/>
            </p:nvSpPr>
            <p:spPr bwMode="auto">
              <a:xfrm flipV="1">
                <a:off x="3663950" y="3163888"/>
                <a:ext cx="120650" cy="153988"/>
              </a:xfrm>
              <a:prstGeom prst="line">
                <a:avLst/>
              </a:prstGeom>
              <a:noFill/>
              <a:ln w="15875" cap="flat">
                <a:solidFill>
                  <a:srgbClr val="C2BCAE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" name="Line 32"/>
              <p:cNvSpPr>
                <a:spLocks noChangeShapeType="1"/>
              </p:cNvSpPr>
              <p:nvPr/>
            </p:nvSpPr>
            <p:spPr bwMode="auto">
              <a:xfrm flipV="1">
                <a:off x="3770313" y="3163888"/>
                <a:ext cx="119063" cy="153988"/>
              </a:xfrm>
              <a:prstGeom prst="line">
                <a:avLst/>
              </a:prstGeom>
              <a:noFill/>
              <a:ln w="15875" cap="flat">
                <a:solidFill>
                  <a:srgbClr val="C2BCAE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" name="Line 33"/>
              <p:cNvSpPr>
                <a:spLocks noChangeShapeType="1"/>
              </p:cNvSpPr>
              <p:nvPr/>
            </p:nvSpPr>
            <p:spPr bwMode="auto">
              <a:xfrm flipV="1">
                <a:off x="3875088" y="3163888"/>
                <a:ext cx="120650" cy="153988"/>
              </a:xfrm>
              <a:prstGeom prst="line">
                <a:avLst/>
              </a:prstGeom>
              <a:noFill/>
              <a:ln w="15875" cap="flat">
                <a:solidFill>
                  <a:srgbClr val="C2BCAE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" name="Line 34"/>
              <p:cNvSpPr>
                <a:spLocks noChangeShapeType="1"/>
              </p:cNvSpPr>
              <p:nvPr/>
            </p:nvSpPr>
            <p:spPr bwMode="auto">
              <a:xfrm flipV="1">
                <a:off x="3979863" y="3163888"/>
                <a:ext cx="120650" cy="153988"/>
              </a:xfrm>
              <a:prstGeom prst="line">
                <a:avLst/>
              </a:prstGeom>
              <a:noFill/>
              <a:ln w="15875" cap="flat">
                <a:solidFill>
                  <a:srgbClr val="C2BCAE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" name="Line 35"/>
              <p:cNvSpPr>
                <a:spLocks noChangeShapeType="1"/>
              </p:cNvSpPr>
              <p:nvPr/>
            </p:nvSpPr>
            <p:spPr bwMode="auto">
              <a:xfrm flipV="1">
                <a:off x="4084638" y="3163888"/>
                <a:ext cx="120650" cy="153988"/>
              </a:xfrm>
              <a:prstGeom prst="line">
                <a:avLst/>
              </a:prstGeom>
              <a:noFill/>
              <a:ln w="15875" cap="flat">
                <a:solidFill>
                  <a:srgbClr val="C2BCAE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" name="Line 36"/>
              <p:cNvSpPr>
                <a:spLocks noChangeShapeType="1"/>
              </p:cNvSpPr>
              <p:nvPr/>
            </p:nvSpPr>
            <p:spPr bwMode="auto">
              <a:xfrm flipV="1">
                <a:off x="4191000" y="3163888"/>
                <a:ext cx="119063" cy="153988"/>
              </a:xfrm>
              <a:prstGeom prst="line">
                <a:avLst/>
              </a:prstGeom>
              <a:noFill/>
              <a:ln w="15875" cap="flat">
                <a:solidFill>
                  <a:srgbClr val="C2BCAE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" name="Line 37"/>
              <p:cNvSpPr>
                <a:spLocks noChangeShapeType="1"/>
              </p:cNvSpPr>
              <p:nvPr/>
            </p:nvSpPr>
            <p:spPr bwMode="auto">
              <a:xfrm flipV="1">
                <a:off x="4295775" y="3163888"/>
                <a:ext cx="120650" cy="153988"/>
              </a:xfrm>
              <a:prstGeom prst="line">
                <a:avLst/>
              </a:prstGeom>
              <a:noFill/>
              <a:ln w="15875" cap="flat">
                <a:solidFill>
                  <a:srgbClr val="C2BCAE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" name="Line 38"/>
              <p:cNvSpPr>
                <a:spLocks noChangeShapeType="1"/>
              </p:cNvSpPr>
              <p:nvPr/>
            </p:nvSpPr>
            <p:spPr bwMode="auto">
              <a:xfrm flipV="1">
                <a:off x="4400550" y="3163888"/>
                <a:ext cx="120650" cy="153988"/>
              </a:xfrm>
              <a:prstGeom prst="line">
                <a:avLst/>
              </a:prstGeom>
              <a:noFill/>
              <a:ln w="15875" cap="flat">
                <a:solidFill>
                  <a:srgbClr val="C2BCAE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" name="Line 39"/>
              <p:cNvSpPr>
                <a:spLocks noChangeShapeType="1"/>
              </p:cNvSpPr>
              <p:nvPr/>
            </p:nvSpPr>
            <p:spPr bwMode="auto">
              <a:xfrm flipV="1">
                <a:off x="4505325" y="3163888"/>
                <a:ext cx="120650" cy="153988"/>
              </a:xfrm>
              <a:prstGeom prst="line">
                <a:avLst/>
              </a:prstGeom>
              <a:noFill/>
              <a:ln w="15875" cap="flat">
                <a:solidFill>
                  <a:srgbClr val="C2BCAE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" name="Line 40"/>
              <p:cNvSpPr>
                <a:spLocks noChangeShapeType="1"/>
              </p:cNvSpPr>
              <p:nvPr/>
            </p:nvSpPr>
            <p:spPr bwMode="auto">
              <a:xfrm flipV="1">
                <a:off x="4611688" y="3163888"/>
                <a:ext cx="119063" cy="153988"/>
              </a:xfrm>
              <a:prstGeom prst="line">
                <a:avLst/>
              </a:prstGeom>
              <a:noFill/>
              <a:ln w="15875" cap="flat">
                <a:solidFill>
                  <a:srgbClr val="C2BCAE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" name="Line 41"/>
              <p:cNvSpPr>
                <a:spLocks noChangeShapeType="1"/>
              </p:cNvSpPr>
              <p:nvPr/>
            </p:nvSpPr>
            <p:spPr bwMode="auto">
              <a:xfrm flipV="1">
                <a:off x="4716463" y="3163888"/>
                <a:ext cx="119063" cy="153988"/>
              </a:xfrm>
              <a:prstGeom prst="line">
                <a:avLst/>
              </a:prstGeom>
              <a:noFill/>
              <a:ln w="15875" cap="flat">
                <a:solidFill>
                  <a:srgbClr val="C2BCAE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" name="Line 42"/>
              <p:cNvSpPr>
                <a:spLocks noChangeShapeType="1"/>
              </p:cNvSpPr>
              <p:nvPr/>
            </p:nvSpPr>
            <p:spPr bwMode="auto">
              <a:xfrm flipV="1">
                <a:off x="4821238" y="3163888"/>
                <a:ext cx="120650" cy="153988"/>
              </a:xfrm>
              <a:prstGeom prst="line">
                <a:avLst/>
              </a:prstGeom>
              <a:noFill/>
              <a:ln w="15875" cap="flat">
                <a:solidFill>
                  <a:srgbClr val="C2BCAE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" name="Line 43"/>
              <p:cNvSpPr>
                <a:spLocks noChangeShapeType="1"/>
              </p:cNvSpPr>
              <p:nvPr/>
            </p:nvSpPr>
            <p:spPr bwMode="auto">
              <a:xfrm flipV="1">
                <a:off x="4926013" y="3163888"/>
                <a:ext cx="120650" cy="153988"/>
              </a:xfrm>
              <a:prstGeom prst="line">
                <a:avLst/>
              </a:prstGeom>
              <a:noFill/>
              <a:ln w="15875" cap="flat">
                <a:solidFill>
                  <a:srgbClr val="C2BCAE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" name="Line 44"/>
              <p:cNvSpPr>
                <a:spLocks noChangeShapeType="1"/>
              </p:cNvSpPr>
              <p:nvPr/>
            </p:nvSpPr>
            <p:spPr bwMode="auto">
              <a:xfrm flipV="1">
                <a:off x="5030788" y="3163888"/>
                <a:ext cx="120650" cy="153988"/>
              </a:xfrm>
              <a:prstGeom prst="line">
                <a:avLst/>
              </a:prstGeom>
              <a:noFill/>
              <a:ln w="15875" cap="flat">
                <a:solidFill>
                  <a:srgbClr val="C2BCAE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" name="Line 45"/>
              <p:cNvSpPr>
                <a:spLocks noChangeShapeType="1"/>
              </p:cNvSpPr>
              <p:nvPr/>
            </p:nvSpPr>
            <p:spPr bwMode="auto">
              <a:xfrm flipV="1">
                <a:off x="5137150" y="3163888"/>
                <a:ext cx="119063" cy="153988"/>
              </a:xfrm>
              <a:prstGeom prst="line">
                <a:avLst/>
              </a:prstGeom>
              <a:noFill/>
              <a:ln w="15875" cap="flat">
                <a:solidFill>
                  <a:srgbClr val="C2BCAE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Line 46"/>
              <p:cNvSpPr>
                <a:spLocks noChangeShapeType="1"/>
              </p:cNvSpPr>
              <p:nvPr/>
            </p:nvSpPr>
            <p:spPr bwMode="auto">
              <a:xfrm flipV="1">
                <a:off x="5241925" y="3163888"/>
                <a:ext cx="120650" cy="153988"/>
              </a:xfrm>
              <a:prstGeom prst="line">
                <a:avLst/>
              </a:prstGeom>
              <a:noFill/>
              <a:ln w="15875" cap="flat">
                <a:solidFill>
                  <a:srgbClr val="C2BCAE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" name="Line 47"/>
              <p:cNvSpPr>
                <a:spLocks noChangeShapeType="1"/>
              </p:cNvSpPr>
              <p:nvPr/>
            </p:nvSpPr>
            <p:spPr bwMode="auto">
              <a:xfrm flipV="1">
                <a:off x="5346700" y="3163888"/>
                <a:ext cx="120650" cy="153988"/>
              </a:xfrm>
              <a:prstGeom prst="line">
                <a:avLst/>
              </a:prstGeom>
              <a:noFill/>
              <a:ln w="15875" cap="flat">
                <a:solidFill>
                  <a:srgbClr val="C2BCAE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" name="Line 48"/>
              <p:cNvSpPr>
                <a:spLocks noChangeShapeType="1"/>
              </p:cNvSpPr>
              <p:nvPr/>
            </p:nvSpPr>
            <p:spPr bwMode="auto">
              <a:xfrm flipV="1">
                <a:off x="5451475" y="3163888"/>
                <a:ext cx="120650" cy="153988"/>
              </a:xfrm>
              <a:prstGeom prst="line">
                <a:avLst/>
              </a:prstGeom>
              <a:noFill/>
              <a:ln w="15875" cap="flat">
                <a:solidFill>
                  <a:srgbClr val="C2BCAE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" name="Line 49"/>
              <p:cNvSpPr>
                <a:spLocks noChangeShapeType="1"/>
              </p:cNvSpPr>
              <p:nvPr/>
            </p:nvSpPr>
            <p:spPr bwMode="auto">
              <a:xfrm flipV="1">
                <a:off x="5557838" y="3163888"/>
                <a:ext cx="119063" cy="153988"/>
              </a:xfrm>
              <a:prstGeom prst="line">
                <a:avLst/>
              </a:prstGeom>
              <a:noFill/>
              <a:ln w="15875" cap="flat">
                <a:solidFill>
                  <a:srgbClr val="C2BCAE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" name="Line 50"/>
              <p:cNvSpPr>
                <a:spLocks noChangeShapeType="1"/>
              </p:cNvSpPr>
              <p:nvPr/>
            </p:nvSpPr>
            <p:spPr bwMode="auto">
              <a:xfrm flipV="1">
                <a:off x="5662613" y="3163888"/>
                <a:ext cx="120650" cy="153988"/>
              </a:xfrm>
              <a:prstGeom prst="line">
                <a:avLst/>
              </a:prstGeom>
              <a:noFill/>
              <a:ln w="15875" cap="flat">
                <a:solidFill>
                  <a:srgbClr val="C2BCAE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" name="Line 51"/>
              <p:cNvSpPr>
                <a:spLocks noChangeShapeType="1"/>
              </p:cNvSpPr>
              <p:nvPr/>
            </p:nvSpPr>
            <p:spPr bwMode="auto">
              <a:xfrm flipV="1">
                <a:off x="5767388" y="3163888"/>
                <a:ext cx="120650" cy="153988"/>
              </a:xfrm>
              <a:prstGeom prst="line">
                <a:avLst/>
              </a:prstGeom>
              <a:noFill/>
              <a:ln w="15875" cap="flat">
                <a:solidFill>
                  <a:srgbClr val="C2BCAE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" name="Line 52"/>
              <p:cNvSpPr>
                <a:spLocks noChangeShapeType="1"/>
              </p:cNvSpPr>
              <p:nvPr/>
            </p:nvSpPr>
            <p:spPr bwMode="auto">
              <a:xfrm flipV="1">
                <a:off x="5872163" y="3163888"/>
                <a:ext cx="120650" cy="153988"/>
              </a:xfrm>
              <a:prstGeom prst="line">
                <a:avLst/>
              </a:prstGeom>
              <a:noFill/>
              <a:ln w="15875" cap="flat">
                <a:solidFill>
                  <a:srgbClr val="C2BCAE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" name="Line 53"/>
              <p:cNvSpPr>
                <a:spLocks noChangeShapeType="1"/>
              </p:cNvSpPr>
              <p:nvPr/>
            </p:nvSpPr>
            <p:spPr bwMode="auto">
              <a:xfrm flipV="1">
                <a:off x="5978525" y="3163888"/>
                <a:ext cx="119063" cy="153988"/>
              </a:xfrm>
              <a:prstGeom prst="line">
                <a:avLst/>
              </a:prstGeom>
              <a:noFill/>
              <a:ln w="15875" cap="flat">
                <a:solidFill>
                  <a:srgbClr val="C2BCAE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" name="Line 54"/>
              <p:cNvSpPr>
                <a:spLocks noChangeShapeType="1"/>
              </p:cNvSpPr>
              <p:nvPr/>
            </p:nvSpPr>
            <p:spPr bwMode="auto">
              <a:xfrm flipV="1">
                <a:off x="6083300" y="3163888"/>
                <a:ext cx="120650" cy="153988"/>
              </a:xfrm>
              <a:prstGeom prst="line">
                <a:avLst/>
              </a:prstGeom>
              <a:noFill/>
              <a:ln w="15875" cap="flat">
                <a:solidFill>
                  <a:srgbClr val="C2BCAE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" name="Line 55"/>
              <p:cNvSpPr>
                <a:spLocks noChangeShapeType="1"/>
              </p:cNvSpPr>
              <p:nvPr/>
            </p:nvSpPr>
            <p:spPr bwMode="auto">
              <a:xfrm flipV="1">
                <a:off x="6188075" y="3163888"/>
                <a:ext cx="120650" cy="153988"/>
              </a:xfrm>
              <a:prstGeom prst="line">
                <a:avLst/>
              </a:prstGeom>
              <a:noFill/>
              <a:ln w="15875" cap="flat">
                <a:solidFill>
                  <a:srgbClr val="C2BCAE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" name="Line 56"/>
              <p:cNvSpPr>
                <a:spLocks noChangeShapeType="1"/>
              </p:cNvSpPr>
              <p:nvPr/>
            </p:nvSpPr>
            <p:spPr bwMode="auto">
              <a:xfrm flipV="1">
                <a:off x="6292850" y="3163888"/>
                <a:ext cx="120650" cy="153988"/>
              </a:xfrm>
              <a:prstGeom prst="line">
                <a:avLst/>
              </a:prstGeom>
              <a:noFill/>
              <a:ln w="15875" cap="flat">
                <a:solidFill>
                  <a:srgbClr val="C2BCAE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" name="Line 57"/>
              <p:cNvSpPr>
                <a:spLocks noChangeShapeType="1"/>
              </p:cNvSpPr>
              <p:nvPr/>
            </p:nvSpPr>
            <p:spPr bwMode="auto">
              <a:xfrm flipV="1">
                <a:off x="6399213" y="3163888"/>
                <a:ext cx="119063" cy="153988"/>
              </a:xfrm>
              <a:prstGeom prst="line">
                <a:avLst/>
              </a:prstGeom>
              <a:noFill/>
              <a:ln w="15875" cap="flat">
                <a:solidFill>
                  <a:srgbClr val="C2BCAE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" name="Line 58"/>
              <p:cNvSpPr>
                <a:spLocks noChangeShapeType="1"/>
              </p:cNvSpPr>
              <p:nvPr/>
            </p:nvSpPr>
            <p:spPr bwMode="auto">
              <a:xfrm flipV="1">
                <a:off x="6503988" y="3163888"/>
                <a:ext cx="119063" cy="153988"/>
              </a:xfrm>
              <a:prstGeom prst="line">
                <a:avLst/>
              </a:prstGeom>
              <a:noFill/>
              <a:ln w="15875" cap="flat">
                <a:solidFill>
                  <a:srgbClr val="C2BCAE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" name="Line 59"/>
              <p:cNvSpPr>
                <a:spLocks noChangeShapeType="1"/>
              </p:cNvSpPr>
              <p:nvPr/>
            </p:nvSpPr>
            <p:spPr bwMode="auto">
              <a:xfrm flipV="1">
                <a:off x="6608763" y="3163888"/>
                <a:ext cx="120650" cy="153988"/>
              </a:xfrm>
              <a:prstGeom prst="line">
                <a:avLst/>
              </a:prstGeom>
              <a:noFill/>
              <a:ln w="15875" cap="flat">
                <a:solidFill>
                  <a:srgbClr val="C2BCAE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" name="Line 60"/>
              <p:cNvSpPr>
                <a:spLocks noChangeShapeType="1"/>
              </p:cNvSpPr>
              <p:nvPr/>
            </p:nvSpPr>
            <p:spPr bwMode="auto">
              <a:xfrm flipV="1">
                <a:off x="6713538" y="3163888"/>
                <a:ext cx="120650" cy="153988"/>
              </a:xfrm>
              <a:prstGeom prst="line">
                <a:avLst/>
              </a:prstGeom>
              <a:noFill/>
              <a:ln w="15875" cap="flat">
                <a:solidFill>
                  <a:srgbClr val="C2BCAE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" name="Line 61"/>
              <p:cNvSpPr>
                <a:spLocks noChangeShapeType="1"/>
              </p:cNvSpPr>
              <p:nvPr/>
            </p:nvSpPr>
            <p:spPr bwMode="auto">
              <a:xfrm flipV="1">
                <a:off x="6818313" y="3163888"/>
                <a:ext cx="120650" cy="153988"/>
              </a:xfrm>
              <a:prstGeom prst="line">
                <a:avLst/>
              </a:prstGeom>
              <a:noFill/>
              <a:ln w="15875" cap="flat">
                <a:solidFill>
                  <a:srgbClr val="C2BCAE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" name="Line 62"/>
              <p:cNvSpPr>
                <a:spLocks noChangeShapeType="1"/>
              </p:cNvSpPr>
              <p:nvPr/>
            </p:nvSpPr>
            <p:spPr bwMode="auto">
              <a:xfrm flipV="1">
                <a:off x="6924675" y="3163888"/>
                <a:ext cx="119063" cy="153988"/>
              </a:xfrm>
              <a:prstGeom prst="line">
                <a:avLst/>
              </a:prstGeom>
              <a:noFill/>
              <a:ln w="15875" cap="flat">
                <a:solidFill>
                  <a:srgbClr val="C2BCAE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" name="Line 63"/>
              <p:cNvSpPr>
                <a:spLocks noChangeShapeType="1"/>
              </p:cNvSpPr>
              <p:nvPr/>
            </p:nvSpPr>
            <p:spPr bwMode="auto">
              <a:xfrm flipV="1">
                <a:off x="7029450" y="3163888"/>
                <a:ext cx="120650" cy="153988"/>
              </a:xfrm>
              <a:prstGeom prst="line">
                <a:avLst/>
              </a:prstGeom>
              <a:noFill/>
              <a:ln w="15875" cap="flat">
                <a:solidFill>
                  <a:srgbClr val="C2BCAE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" name="Line 64"/>
              <p:cNvSpPr>
                <a:spLocks noChangeShapeType="1"/>
              </p:cNvSpPr>
              <p:nvPr/>
            </p:nvSpPr>
            <p:spPr bwMode="auto">
              <a:xfrm flipV="1">
                <a:off x="7134225" y="3163888"/>
                <a:ext cx="120650" cy="153988"/>
              </a:xfrm>
              <a:prstGeom prst="line">
                <a:avLst/>
              </a:prstGeom>
              <a:noFill/>
              <a:ln w="15875" cap="flat">
                <a:solidFill>
                  <a:srgbClr val="C2BCAE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" name="Line 65"/>
              <p:cNvSpPr>
                <a:spLocks noChangeShapeType="1"/>
              </p:cNvSpPr>
              <p:nvPr/>
            </p:nvSpPr>
            <p:spPr bwMode="auto">
              <a:xfrm flipV="1">
                <a:off x="7239000" y="3163888"/>
                <a:ext cx="120650" cy="153988"/>
              </a:xfrm>
              <a:prstGeom prst="line">
                <a:avLst/>
              </a:prstGeom>
              <a:noFill/>
              <a:ln w="15875" cap="flat">
                <a:solidFill>
                  <a:srgbClr val="C2BCAE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" name="Line 66"/>
              <p:cNvSpPr>
                <a:spLocks noChangeShapeType="1"/>
              </p:cNvSpPr>
              <p:nvPr/>
            </p:nvSpPr>
            <p:spPr bwMode="auto">
              <a:xfrm flipV="1">
                <a:off x="7345363" y="3163888"/>
                <a:ext cx="119063" cy="153988"/>
              </a:xfrm>
              <a:prstGeom prst="line">
                <a:avLst/>
              </a:prstGeom>
              <a:noFill/>
              <a:ln w="15875" cap="flat">
                <a:solidFill>
                  <a:srgbClr val="C2BCAE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" name="Line 67"/>
              <p:cNvSpPr>
                <a:spLocks noChangeShapeType="1"/>
              </p:cNvSpPr>
              <p:nvPr/>
            </p:nvSpPr>
            <p:spPr bwMode="auto">
              <a:xfrm flipV="1">
                <a:off x="7450138" y="3163888"/>
                <a:ext cx="120650" cy="153988"/>
              </a:xfrm>
              <a:prstGeom prst="line">
                <a:avLst/>
              </a:prstGeom>
              <a:noFill/>
              <a:ln w="15875" cap="flat">
                <a:solidFill>
                  <a:srgbClr val="C2BCAE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" name="Line 68"/>
              <p:cNvSpPr>
                <a:spLocks noChangeShapeType="1"/>
              </p:cNvSpPr>
              <p:nvPr/>
            </p:nvSpPr>
            <p:spPr bwMode="auto">
              <a:xfrm flipV="1">
                <a:off x="7554913" y="3163888"/>
                <a:ext cx="120650" cy="153988"/>
              </a:xfrm>
              <a:prstGeom prst="line">
                <a:avLst/>
              </a:prstGeom>
              <a:noFill/>
              <a:ln w="15875" cap="flat">
                <a:solidFill>
                  <a:srgbClr val="C2BCAE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" name="Line 69"/>
              <p:cNvSpPr>
                <a:spLocks noChangeShapeType="1"/>
              </p:cNvSpPr>
              <p:nvPr/>
            </p:nvSpPr>
            <p:spPr bwMode="auto">
              <a:xfrm flipV="1">
                <a:off x="7659688" y="3163888"/>
                <a:ext cx="120650" cy="153988"/>
              </a:xfrm>
              <a:prstGeom prst="line">
                <a:avLst/>
              </a:prstGeom>
              <a:noFill/>
              <a:ln w="15875" cap="flat">
                <a:solidFill>
                  <a:srgbClr val="C2BCAE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" name="Line 70"/>
              <p:cNvSpPr>
                <a:spLocks noChangeShapeType="1"/>
              </p:cNvSpPr>
              <p:nvPr/>
            </p:nvSpPr>
            <p:spPr bwMode="auto">
              <a:xfrm flipV="1">
                <a:off x="7766050" y="3163888"/>
                <a:ext cx="119063" cy="153988"/>
              </a:xfrm>
              <a:prstGeom prst="line">
                <a:avLst/>
              </a:prstGeom>
              <a:noFill/>
              <a:ln w="15875" cap="flat">
                <a:solidFill>
                  <a:srgbClr val="C2BCAE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" name="Line 71"/>
              <p:cNvSpPr>
                <a:spLocks noChangeShapeType="1"/>
              </p:cNvSpPr>
              <p:nvPr/>
            </p:nvSpPr>
            <p:spPr bwMode="auto">
              <a:xfrm flipV="1">
                <a:off x="7870825" y="3163888"/>
                <a:ext cx="119063" cy="153988"/>
              </a:xfrm>
              <a:prstGeom prst="line">
                <a:avLst/>
              </a:prstGeom>
              <a:noFill/>
              <a:ln w="15875" cap="flat">
                <a:solidFill>
                  <a:srgbClr val="C2BCAE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" name="Line 72"/>
              <p:cNvSpPr>
                <a:spLocks noChangeShapeType="1"/>
              </p:cNvSpPr>
              <p:nvPr/>
            </p:nvSpPr>
            <p:spPr bwMode="auto">
              <a:xfrm flipV="1">
                <a:off x="7975600" y="3163888"/>
                <a:ext cx="120650" cy="153988"/>
              </a:xfrm>
              <a:prstGeom prst="line">
                <a:avLst/>
              </a:prstGeom>
              <a:noFill/>
              <a:ln w="15875" cap="flat">
                <a:solidFill>
                  <a:srgbClr val="C2BCAE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" name="Line 73"/>
              <p:cNvSpPr>
                <a:spLocks noChangeShapeType="1"/>
              </p:cNvSpPr>
              <p:nvPr/>
            </p:nvSpPr>
            <p:spPr bwMode="auto">
              <a:xfrm flipV="1">
                <a:off x="8080375" y="3163888"/>
                <a:ext cx="120650" cy="153988"/>
              </a:xfrm>
              <a:prstGeom prst="line">
                <a:avLst/>
              </a:prstGeom>
              <a:noFill/>
              <a:ln w="15875" cap="flat">
                <a:solidFill>
                  <a:srgbClr val="C2BCAE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" name="Line 74"/>
              <p:cNvSpPr>
                <a:spLocks noChangeShapeType="1"/>
              </p:cNvSpPr>
              <p:nvPr/>
            </p:nvSpPr>
            <p:spPr bwMode="auto">
              <a:xfrm flipV="1">
                <a:off x="8186738" y="3163888"/>
                <a:ext cx="119063" cy="153988"/>
              </a:xfrm>
              <a:prstGeom prst="line">
                <a:avLst/>
              </a:prstGeom>
              <a:noFill/>
              <a:ln w="15875" cap="flat">
                <a:solidFill>
                  <a:srgbClr val="C2BCAE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" name="Line 75"/>
              <p:cNvSpPr>
                <a:spLocks noChangeShapeType="1"/>
              </p:cNvSpPr>
              <p:nvPr/>
            </p:nvSpPr>
            <p:spPr bwMode="auto">
              <a:xfrm flipV="1">
                <a:off x="8291513" y="3163888"/>
                <a:ext cx="119063" cy="153988"/>
              </a:xfrm>
              <a:prstGeom prst="line">
                <a:avLst/>
              </a:prstGeom>
              <a:noFill/>
              <a:ln w="15875" cap="flat">
                <a:solidFill>
                  <a:srgbClr val="C2BCAE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" name="Line 76"/>
              <p:cNvSpPr>
                <a:spLocks noChangeShapeType="1"/>
              </p:cNvSpPr>
              <p:nvPr/>
            </p:nvSpPr>
            <p:spPr bwMode="auto">
              <a:xfrm flipV="1">
                <a:off x="8396288" y="3163888"/>
                <a:ext cx="120650" cy="153988"/>
              </a:xfrm>
              <a:prstGeom prst="line">
                <a:avLst/>
              </a:prstGeom>
              <a:noFill/>
              <a:ln w="15875" cap="flat">
                <a:solidFill>
                  <a:srgbClr val="C2BCAE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7577138" y="6708774"/>
              <a:ext cx="4641850" cy="153988"/>
              <a:chOff x="7577138" y="6708774"/>
              <a:chExt cx="4641850" cy="153988"/>
            </a:xfrm>
          </p:grpSpPr>
          <p:sp>
            <p:nvSpPr>
              <p:cNvPr id="10" name="Line 5"/>
              <p:cNvSpPr>
                <a:spLocks noChangeShapeType="1"/>
              </p:cNvSpPr>
              <p:nvPr/>
            </p:nvSpPr>
            <p:spPr bwMode="auto">
              <a:xfrm flipV="1">
                <a:off x="7577138" y="6708774"/>
                <a:ext cx="120650" cy="153988"/>
              </a:xfrm>
              <a:prstGeom prst="line">
                <a:avLst/>
              </a:prstGeom>
              <a:noFill/>
              <a:ln w="15875" cap="flat">
                <a:solidFill>
                  <a:srgbClr val="C2BCAE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Line 6"/>
              <p:cNvSpPr>
                <a:spLocks noChangeShapeType="1"/>
              </p:cNvSpPr>
              <p:nvPr/>
            </p:nvSpPr>
            <p:spPr bwMode="auto">
              <a:xfrm flipV="1">
                <a:off x="7683501" y="6708774"/>
                <a:ext cx="119063" cy="153988"/>
              </a:xfrm>
              <a:prstGeom prst="line">
                <a:avLst/>
              </a:prstGeom>
              <a:noFill/>
              <a:ln w="15875" cap="flat">
                <a:solidFill>
                  <a:srgbClr val="C2BCAE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 flipV="1">
                <a:off x="7788276" y="6708774"/>
                <a:ext cx="119063" cy="153988"/>
              </a:xfrm>
              <a:prstGeom prst="line">
                <a:avLst/>
              </a:prstGeom>
              <a:noFill/>
              <a:ln w="15875" cap="flat">
                <a:solidFill>
                  <a:srgbClr val="C2BCAE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" name="Line 8"/>
              <p:cNvSpPr>
                <a:spLocks noChangeShapeType="1"/>
              </p:cNvSpPr>
              <p:nvPr/>
            </p:nvSpPr>
            <p:spPr bwMode="auto">
              <a:xfrm flipV="1">
                <a:off x="7893051" y="6708774"/>
                <a:ext cx="120650" cy="153988"/>
              </a:xfrm>
              <a:prstGeom prst="line">
                <a:avLst/>
              </a:prstGeom>
              <a:noFill/>
              <a:ln w="15875" cap="flat">
                <a:solidFill>
                  <a:srgbClr val="C2BCAE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" name="Line 9"/>
              <p:cNvSpPr>
                <a:spLocks noChangeShapeType="1"/>
              </p:cNvSpPr>
              <p:nvPr/>
            </p:nvSpPr>
            <p:spPr bwMode="auto">
              <a:xfrm flipV="1">
                <a:off x="7997826" y="6708774"/>
                <a:ext cx="120650" cy="153988"/>
              </a:xfrm>
              <a:prstGeom prst="line">
                <a:avLst/>
              </a:prstGeom>
              <a:noFill/>
              <a:ln w="15875" cap="flat">
                <a:solidFill>
                  <a:srgbClr val="C2BCAE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Line 10"/>
              <p:cNvSpPr>
                <a:spLocks noChangeShapeType="1"/>
              </p:cNvSpPr>
              <p:nvPr/>
            </p:nvSpPr>
            <p:spPr bwMode="auto">
              <a:xfrm flipV="1">
                <a:off x="8102601" y="6708774"/>
                <a:ext cx="120650" cy="153988"/>
              </a:xfrm>
              <a:prstGeom prst="line">
                <a:avLst/>
              </a:prstGeom>
              <a:noFill/>
              <a:ln w="15875" cap="flat">
                <a:solidFill>
                  <a:srgbClr val="C2BCAE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Line 11"/>
              <p:cNvSpPr>
                <a:spLocks noChangeShapeType="1"/>
              </p:cNvSpPr>
              <p:nvPr/>
            </p:nvSpPr>
            <p:spPr bwMode="auto">
              <a:xfrm flipV="1">
                <a:off x="8208963" y="6708774"/>
                <a:ext cx="119063" cy="153988"/>
              </a:xfrm>
              <a:prstGeom prst="line">
                <a:avLst/>
              </a:prstGeom>
              <a:noFill/>
              <a:ln w="15875" cap="flat">
                <a:solidFill>
                  <a:srgbClr val="C2BCAE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Line 12"/>
              <p:cNvSpPr>
                <a:spLocks noChangeShapeType="1"/>
              </p:cNvSpPr>
              <p:nvPr/>
            </p:nvSpPr>
            <p:spPr bwMode="auto">
              <a:xfrm flipV="1">
                <a:off x="8313738" y="6708774"/>
                <a:ext cx="120650" cy="153988"/>
              </a:xfrm>
              <a:prstGeom prst="line">
                <a:avLst/>
              </a:prstGeom>
              <a:noFill/>
              <a:ln w="15875" cap="flat">
                <a:solidFill>
                  <a:srgbClr val="C2BCAE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Line 13"/>
              <p:cNvSpPr>
                <a:spLocks noChangeShapeType="1"/>
              </p:cNvSpPr>
              <p:nvPr/>
            </p:nvSpPr>
            <p:spPr bwMode="auto">
              <a:xfrm flipV="1">
                <a:off x="8418513" y="6708774"/>
                <a:ext cx="120650" cy="153988"/>
              </a:xfrm>
              <a:prstGeom prst="line">
                <a:avLst/>
              </a:prstGeom>
              <a:noFill/>
              <a:ln w="15875" cap="flat">
                <a:solidFill>
                  <a:srgbClr val="C2BCAE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Line 14"/>
              <p:cNvSpPr>
                <a:spLocks noChangeShapeType="1"/>
              </p:cNvSpPr>
              <p:nvPr/>
            </p:nvSpPr>
            <p:spPr bwMode="auto">
              <a:xfrm flipV="1">
                <a:off x="8523288" y="6708774"/>
                <a:ext cx="120650" cy="153988"/>
              </a:xfrm>
              <a:prstGeom prst="line">
                <a:avLst/>
              </a:prstGeom>
              <a:noFill/>
              <a:ln w="15875" cap="flat">
                <a:solidFill>
                  <a:srgbClr val="C2BCAE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Line 15"/>
              <p:cNvSpPr>
                <a:spLocks noChangeShapeType="1"/>
              </p:cNvSpPr>
              <p:nvPr/>
            </p:nvSpPr>
            <p:spPr bwMode="auto">
              <a:xfrm flipV="1">
                <a:off x="8629651" y="6708774"/>
                <a:ext cx="119063" cy="153988"/>
              </a:xfrm>
              <a:prstGeom prst="line">
                <a:avLst/>
              </a:prstGeom>
              <a:noFill/>
              <a:ln w="15875" cap="flat">
                <a:solidFill>
                  <a:srgbClr val="C2BCAE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Line 16"/>
              <p:cNvSpPr>
                <a:spLocks noChangeShapeType="1"/>
              </p:cNvSpPr>
              <p:nvPr/>
            </p:nvSpPr>
            <p:spPr bwMode="auto">
              <a:xfrm flipV="1">
                <a:off x="8734426" y="6708774"/>
                <a:ext cx="120650" cy="153988"/>
              </a:xfrm>
              <a:prstGeom prst="line">
                <a:avLst/>
              </a:prstGeom>
              <a:noFill/>
              <a:ln w="15875" cap="flat">
                <a:solidFill>
                  <a:srgbClr val="C2BCAE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Line 17"/>
              <p:cNvSpPr>
                <a:spLocks noChangeShapeType="1"/>
              </p:cNvSpPr>
              <p:nvPr/>
            </p:nvSpPr>
            <p:spPr bwMode="auto">
              <a:xfrm flipV="1">
                <a:off x="8839201" y="6708774"/>
                <a:ext cx="120650" cy="153988"/>
              </a:xfrm>
              <a:prstGeom prst="line">
                <a:avLst/>
              </a:prstGeom>
              <a:noFill/>
              <a:ln w="15875" cap="flat">
                <a:solidFill>
                  <a:srgbClr val="C2BCAE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Line 18"/>
              <p:cNvSpPr>
                <a:spLocks noChangeShapeType="1"/>
              </p:cNvSpPr>
              <p:nvPr/>
            </p:nvSpPr>
            <p:spPr bwMode="auto">
              <a:xfrm flipV="1">
                <a:off x="8943976" y="6708774"/>
                <a:ext cx="120650" cy="153988"/>
              </a:xfrm>
              <a:prstGeom prst="line">
                <a:avLst/>
              </a:prstGeom>
              <a:noFill/>
              <a:ln w="15875" cap="flat">
                <a:solidFill>
                  <a:srgbClr val="C2BCAE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Line 19"/>
              <p:cNvSpPr>
                <a:spLocks noChangeShapeType="1"/>
              </p:cNvSpPr>
              <p:nvPr/>
            </p:nvSpPr>
            <p:spPr bwMode="auto">
              <a:xfrm flipV="1">
                <a:off x="9050338" y="6708774"/>
                <a:ext cx="119063" cy="153988"/>
              </a:xfrm>
              <a:prstGeom prst="line">
                <a:avLst/>
              </a:prstGeom>
              <a:noFill/>
              <a:ln w="15875" cap="flat">
                <a:solidFill>
                  <a:srgbClr val="C2BCAE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Line 20"/>
              <p:cNvSpPr>
                <a:spLocks noChangeShapeType="1"/>
              </p:cNvSpPr>
              <p:nvPr/>
            </p:nvSpPr>
            <p:spPr bwMode="auto">
              <a:xfrm flipV="1">
                <a:off x="9155113" y="6708774"/>
                <a:ext cx="120650" cy="153988"/>
              </a:xfrm>
              <a:prstGeom prst="line">
                <a:avLst/>
              </a:prstGeom>
              <a:noFill/>
              <a:ln w="15875" cap="flat">
                <a:solidFill>
                  <a:srgbClr val="C2BCAE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Line 21"/>
              <p:cNvSpPr>
                <a:spLocks noChangeShapeType="1"/>
              </p:cNvSpPr>
              <p:nvPr/>
            </p:nvSpPr>
            <p:spPr bwMode="auto">
              <a:xfrm flipV="1">
                <a:off x="9259888" y="6708774"/>
                <a:ext cx="120650" cy="153988"/>
              </a:xfrm>
              <a:prstGeom prst="line">
                <a:avLst/>
              </a:prstGeom>
              <a:noFill/>
              <a:ln w="15875" cap="flat">
                <a:solidFill>
                  <a:srgbClr val="C2BCAE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Line 22"/>
              <p:cNvSpPr>
                <a:spLocks noChangeShapeType="1"/>
              </p:cNvSpPr>
              <p:nvPr/>
            </p:nvSpPr>
            <p:spPr bwMode="auto">
              <a:xfrm flipV="1">
                <a:off x="9364663" y="6708774"/>
                <a:ext cx="120650" cy="153988"/>
              </a:xfrm>
              <a:prstGeom prst="line">
                <a:avLst/>
              </a:prstGeom>
              <a:noFill/>
              <a:ln w="15875" cap="flat">
                <a:solidFill>
                  <a:srgbClr val="C2BCAE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Line 23"/>
              <p:cNvSpPr>
                <a:spLocks noChangeShapeType="1"/>
              </p:cNvSpPr>
              <p:nvPr/>
            </p:nvSpPr>
            <p:spPr bwMode="auto">
              <a:xfrm flipV="1">
                <a:off x="9471026" y="6708774"/>
                <a:ext cx="119063" cy="153988"/>
              </a:xfrm>
              <a:prstGeom prst="line">
                <a:avLst/>
              </a:prstGeom>
              <a:noFill/>
              <a:ln w="15875" cap="flat">
                <a:solidFill>
                  <a:srgbClr val="C2BCAE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Line 24"/>
              <p:cNvSpPr>
                <a:spLocks noChangeShapeType="1"/>
              </p:cNvSpPr>
              <p:nvPr/>
            </p:nvSpPr>
            <p:spPr bwMode="auto">
              <a:xfrm flipV="1">
                <a:off x="9575801" y="6708774"/>
                <a:ext cx="119063" cy="153988"/>
              </a:xfrm>
              <a:prstGeom prst="line">
                <a:avLst/>
              </a:prstGeom>
              <a:noFill/>
              <a:ln w="15875" cap="flat">
                <a:solidFill>
                  <a:srgbClr val="C2BCAE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Line 25"/>
              <p:cNvSpPr>
                <a:spLocks noChangeShapeType="1"/>
              </p:cNvSpPr>
              <p:nvPr/>
            </p:nvSpPr>
            <p:spPr bwMode="auto">
              <a:xfrm flipV="1">
                <a:off x="9680576" y="6708774"/>
                <a:ext cx="120650" cy="153988"/>
              </a:xfrm>
              <a:prstGeom prst="line">
                <a:avLst/>
              </a:prstGeom>
              <a:noFill/>
              <a:ln w="15875" cap="flat">
                <a:solidFill>
                  <a:srgbClr val="C2BCAE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Line 26"/>
              <p:cNvSpPr>
                <a:spLocks noChangeShapeType="1"/>
              </p:cNvSpPr>
              <p:nvPr/>
            </p:nvSpPr>
            <p:spPr bwMode="auto">
              <a:xfrm flipV="1">
                <a:off x="9785351" y="6708774"/>
                <a:ext cx="120650" cy="153988"/>
              </a:xfrm>
              <a:prstGeom prst="line">
                <a:avLst/>
              </a:prstGeom>
              <a:noFill/>
              <a:ln w="15875" cap="flat">
                <a:solidFill>
                  <a:srgbClr val="C2BCAE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Line 27"/>
              <p:cNvSpPr>
                <a:spLocks noChangeShapeType="1"/>
              </p:cNvSpPr>
              <p:nvPr/>
            </p:nvSpPr>
            <p:spPr bwMode="auto">
              <a:xfrm flipV="1">
                <a:off x="9890126" y="6708774"/>
                <a:ext cx="120650" cy="153988"/>
              </a:xfrm>
              <a:prstGeom prst="line">
                <a:avLst/>
              </a:prstGeom>
              <a:noFill/>
              <a:ln w="15875" cap="flat">
                <a:solidFill>
                  <a:srgbClr val="C2BCAE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Line 28"/>
              <p:cNvSpPr>
                <a:spLocks noChangeShapeType="1"/>
              </p:cNvSpPr>
              <p:nvPr/>
            </p:nvSpPr>
            <p:spPr bwMode="auto">
              <a:xfrm flipV="1">
                <a:off x="9996488" y="6708774"/>
                <a:ext cx="119063" cy="153988"/>
              </a:xfrm>
              <a:prstGeom prst="line">
                <a:avLst/>
              </a:prstGeom>
              <a:noFill/>
              <a:ln w="15875" cap="flat">
                <a:solidFill>
                  <a:srgbClr val="C2BCAE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Line 29"/>
              <p:cNvSpPr>
                <a:spLocks noChangeShapeType="1"/>
              </p:cNvSpPr>
              <p:nvPr/>
            </p:nvSpPr>
            <p:spPr bwMode="auto">
              <a:xfrm flipV="1">
                <a:off x="10101263" y="6708774"/>
                <a:ext cx="120650" cy="153988"/>
              </a:xfrm>
              <a:prstGeom prst="line">
                <a:avLst/>
              </a:prstGeom>
              <a:noFill/>
              <a:ln w="15875" cap="flat">
                <a:solidFill>
                  <a:srgbClr val="C2BCAE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Line 30"/>
              <p:cNvSpPr>
                <a:spLocks noChangeShapeType="1"/>
              </p:cNvSpPr>
              <p:nvPr/>
            </p:nvSpPr>
            <p:spPr bwMode="auto">
              <a:xfrm flipV="1">
                <a:off x="10206038" y="6708774"/>
                <a:ext cx="120650" cy="153988"/>
              </a:xfrm>
              <a:prstGeom prst="line">
                <a:avLst/>
              </a:prstGeom>
              <a:noFill/>
              <a:ln w="15875" cap="flat">
                <a:solidFill>
                  <a:srgbClr val="C2BCAE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Line 31"/>
              <p:cNvSpPr>
                <a:spLocks noChangeShapeType="1"/>
              </p:cNvSpPr>
              <p:nvPr/>
            </p:nvSpPr>
            <p:spPr bwMode="auto">
              <a:xfrm flipV="1">
                <a:off x="10310813" y="6708774"/>
                <a:ext cx="120650" cy="153988"/>
              </a:xfrm>
              <a:prstGeom prst="line">
                <a:avLst/>
              </a:prstGeom>
              <a:noFill/>
              <a:ln w="15875" cap="flat">
                <a:solidFill>
                  <a:srgbClr val="C2BCAE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Line 32"/>
              <p:cNvSpPr>
                <a:spLocks noChangeShapeType="1"/>
              </p:cNvSpPr>
              <p:nvPr/>
            </p:nvSpPr>
            <p:spPr bwMode="auto">
              <a:xfrm flipV="1">
                <a:off x="10417176" y="6708774"/>
                <a:ext cx="119063" cy="153988"/>
              </a:xfrm>
              <a:prstGeom prst="line">
                <a:avLst/>
              </a:prstGeom>
              <a:noFill/>
              <a:ln w="15875" cap="flat">
                <a:solidFill>
                  <a:srgbClr val="C2BCAE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Line 33"/>
              <p:cNvSpPr>
                <a:spLocks noChangeShapeType="1"/>
              </p:cNvSpPr>
              <p:nvPr/>
            </p:nvSpPr>
            <p:spPr bwMode="auto">
              <a:xfrm flipV="1">
                <a:off x="10521951" y="6708774"/>
                <a:ext cx="120650" cy="153988"/>
              </a:xfrm>
              <a:prstGeom prst="line">
                <a:avLst/>
              </a:prstGeom>
              <a:noFill/>
              <a:ln w="15875" cap="flat">
                <a:solidFill>
                  <a:srgbClr val="C2BCAE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Line 34"/>
              <p:cNvSpPr>
                <a:spLocks noChangeShapeType="1"/>
              </p:cNvSpPr>
              <p:nvPr/>
            </p:nvSpPr>
            <p:spPr bwMode="auto">
              <a:xfrm flipV="1">
                <a:off x="10626726" y="6708774"/>
                <a:ext cx="120650" cy="153988"/>
              </a:xfrm>
              <a:prstGeom prst="line">
                <a:avLst/>
              </a:prstGeom>
              <a:noFill/>
              <a:ln w="15875" cap="flat">
                <a:solidFill>
                  <a:srgbClr val="C2BCAE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Line 35"/>
              <p:cNvSpPr>
                <a:spLocks noChangeShapeType="1"/>
              </p:cNvSpPr>
              <p:nvPr/>
            </p:nvSpPr>
            <p:spPr bwMode="auto">
              <a:xfrm flipV="1">
                <a:off x="10731501" y="6708774"/>
                <a:ext cx="120650" cy="153988"/>
              </a:xfrm>
              <a:prstGeom prst="line">
                <a:avLst/>
              </a:prstGeom>
              <a:noFill/>
              <a:ln w="15875" cap="flat">
                <a:solidFill>
                  <a:srgbClr val="C2BCAE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Line 36"/>
              <p:cNvSpPr>
                <a:spLocks noChangeShapeType="1"/>
              </p:cNvSpPr>
              <p:nvPr/>
            </p:nvSpPr>
            <p:spPr bwMode="auto">
              <a:xfrm flipV="1">
                <a:off x="10837863" y="6708774"/>
                <a:ext cx="119063" cy="153988"/>
              </a:xfrm>
              <a:prstGeom prst="line">
                <a:avLst/>
              </a:prstGeom>
              <a:noFill/>
              <a:ln w="15875" cap="flat">
                <a:solidFill>
                  <a:srgbClr val="C2BCAE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Line 37"/>
              <p:cNvSpPr>
                <a:spLocks noChangeShapeType="1"/>
              </p:cNvSpPr>
              <p:nvPr/>
            </p:nvSpPr>
            <p:spPr bwMode="auto">
              <a:xfrm flipV="1">
                <a:off x="10942638" y="6708774"/>
                <a:ext cx="120650" cy="153988"/>
              </a:xfrm>
              <a:prstGeom prst="line">
                <a:avLst/>
              </a:prstGeom>
              <a:noFill/>
              <a:ln w="15875" cap="flat">
                <a:solidFill>
                  <a:srgbClr val="C2BCAE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Line 38"/>
              <p:cNvSpPr>
                <a:spLocks noChangeShapeType="1"/>
              </p:cNvSpPr>
              <p:nvPr/>
            </p:nvSpPr>
            <p:spPr bwMode="auto">
              <a:xfrm flipV="1">
                <a:off x="11047413" y="6708774"/>
                <a:ext cx="120650" cy="153988"/>
              </a:xfrm>
              <a:prstGeom prst="line">
                <a:avLst/>
              </a:prstGeom>
              <a:noFill/>
              <a:ln w="15875" cap="flat">
                <a:solidFill>
                  <a:srgbClr val="C2BCAE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Line 39"/>
              <p:cNvSpPr>
                <a:spLocks noChangeShapeType="1"/>
              </p:cNvSpPr>
              <p:nvPr/>
            </p:nvSpPr>
            <p:spPr bwMode="auto">
              <a:xfrm flipV="1">
                <a:off x="11152188" y="6708774"/>
                <a:ext cx="120650" cy="153988"/>
              </a:xfrm>
              <a:prstGeom prst="line">
                <a:avLst/>
              </a:prstGeom>
              <a:noFill/>
              <a:ln w="15875" cap="flat">
                <a:solidFill>
                  <a:srgbClr val="C2BCAE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Line 40"/>
              <p:cNvSpPr>
                <a:spLocks noChangeShapeType="1"/>
              </p:cNvSpPr>
              <p:nvPr/>
            </p:nvSpPr>
            <p:spPr bwMode="auto">
              <a:xfrm flipV="1">
                <a:off x="11258551" y="6708774"/>
                <a:ext cx="119063" cy="153988"/>
              </a:xfrm>
              <a:prstGeom prst="line">
                <a:avLst/>
              </a:prstGeom>
              <a:noFill/>
              <a:ln w="15875" cap="flat">
                <a:solidFill>
                  <a:srgbClr val="C2BCAE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Line 41"/>
              <p:cNvSpPr>
                <a:spLocks noChangeShapeType="1"/>
              </p:cNvSpPr>
              <p:nvPr/>
            </p:nvSpPr>
            <p:spPr bwMode="auto">
              <a:xfrm flipV="1">
                <a:off x="11363326" y="6708774"/>
                <a:ext cx="119063" cy="153988"/>
              </a:xfrm>
              <a:prstGeom prst="line">
                <a:avLst/>
              </a:prstGeom>
              <a:noFill/>
              <a:ln w="15875" cap="flat">
                <a:solidFill>
                  <a:srgbClr val="C2BCAE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Line 42"/>
              <p:cNvSpPr>
                <a:spLocks noChangeShapeType="1"/>
              </p:cNvSpPr>
              <p:nvPr/>
            </p:nvSpPr>
            <p:spPr bwMode="auto">
              <a:xfrm flipV="1">
                <a:off x="11468101" y="6708774"/>
                <a:ext cx="120650" cy="153988"/>
              </a:xfrm>
              <a:prstGeom prst="line">
                <a:avLst/>
              </a:prstGeom>
              <a:noFill/>
              <a:ln w="15875" cap="flat">
                <a:solidFill>
                  <a:srgbClr val="C2BCAE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Line 43"/>
              <p:cNvSpPr>
                <a:spLocks noChangeShapeType="1"/>
              </p:cNvSpPr>
              <p:nvPr/>
            </p:nvSpPr>
            <p:spPr bwMode="auto">
              <a:xfrm flipV="1">
                <a:off x="11572876" y="6708774"/>
                <a:ext cx="120650" cy="153988"/>
              </a:xfrm>
              <a:prstGeom prst="line">
                <a:avLst/>
              </a:prstGeom>
              <a:noFill/>
              <a:ln w="15875" cap="flat">
                <a:solidFill>
                  <a:srgbClr val="C2BCAE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Line 44"/>
              <p:cNvSpPr>
                <a:spLocks noChangeShapeType="1"/>
              </p:cNvSpPr>
              <p:nvPr/>
            </p:nvSpPr>
            <p:spPr bwMode="auto">
              <a:xfrm flipV="1">
                <a:off x="11677651" y="6708774"/>
                <a:ext cx="120650" cy="153988"/>
              </a:xfrm>
              <a:prstGeom prst="line">
                <a:avLst/>
              </a:prstGeom>
              <a:noFill/>
              <a:ln w="15875" cap="flat">
                <a:solidFill>
                  <a:srgbClr val="C2BCAE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Line 45"/>
              <p:cNvSpPr>
                <a:spLocks noChangeShapeType="1"/>
              </p:cNvSpPr>
              <p:nvPr/>
            </p:nvSpPr>
            <p:spPr bwMode="auto">
              <a:xfrm flipV="1">
                <a:off x="11784013" y="6708774"/>
                <a:ext cx="119063" cy="153988"/>
              </a:xfrm>
              <a:prstGeom prst="line">
                <a:avLst/>
              </a:prstGeom>
              <a:noFill/>
              <a:ln w="15875" cap="flat">
                <a:solidFill>
                  <a:srgbClr val="C2BCAE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Line 46"/>
              <p:cNvSpPr>
                <a:spLocks noChangeShapeType="1"/>
              </p:cNvSpPr>
              <p:nvPr/>
            </p:nvSpPr>
            <p:spPr bwMode="auto">
              <a:xfrm flipV="1">
                <a:off x="11888788" y="6708774"/>
                <a:ext cx="120650" cy="153988"/>
              </a:xfrm>
              <a:prstGeom prst="line">
                <a:avLst/>
              </a:prstGeom>
              <a:noFill/>
              <a:ln w="15875" cap="flat">
                <a:solidFill>
                  <a:srgbClr val="C2BCAE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Line 47"/>
              <p:cNvSpPr>
                <a:spLocks noChangeShapeType="1"/>
              </p:cNvSpPr>
              <p:nvPr/>
            </p:nvSpPr>
            <p:spPr bwMode="auto">
              <a:xfrm flipV="1">
                <a:off x="11993563" y="6708774"/>
                <a:ext cx="120650" cy="153988"/>
              </a:xfrm>
              <a:prstGeom prst="line">
                <a:avLst/>
              </a:prstGeom>
              <a:noFill/>
              <a:ln w="15875" cap="flat">
                <a:solidFill>
                  <a:srgbClr val="C2BCAE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Line 48"/>
              <p:cNvSpPr>
                <a:spLocks noChangeShapeType="1"/>
              </p:cNvSpPr>
              <p:nvPr/>
            </p:nvSpPr>
            <p:spPr bwMode="auto">
              <a:xfrm flipV="1">
                <a:off x="12098338" y="6708774"/>
                <a:ext cx="120650" cy="153988"/>
              </a:xfrm>
              <a:prstGeom prst="line">
                <a:avLst/>
              </a:prstGeom>
              <a:noFill/>
              <a:ln w="15875" cap="flat">
                <a:solidFill>
                  <a:srgbClr val="C2BCAE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9" Type="http://schemas.openxmlformats.org/officeDocument/2006/relationships/notesSlide" Target="../notesSlides/notesSlide1.xml"/><Relationship Id="rId48" Type="http://schemas.openxmlformats.org/officeDocument/2006/relationships/slideLayout" Target="../slideLayouts/slideLayout7.xml"/><Relationship Id="rId47" Type="http://schemas.openxmlformats.org/officeDocument/2006/relationships/image" Target="../media/image47.png"/><Relationship Id="rId46" Type="http://schemas.openxmlformats.org/officeDocument/2006/relationships/image" Target="../media/image46.png"/><Relationship Id="rId45" Type="http://schemas.openxmlformats.org/officeDocument/2006/relationships/image" Target="../media/image45.png"/><Relationship Id="rId44" Type="http://schemas.openxmlformats.org/officeDocument/2006/relationships/image" Target="../media/image44.png"/><Relationship Id="rId43" Type="http://schemas.openxmlformats.org/officeDocument/2006/relationships/image" Target="../media/image43.png"/><Relationship Id="rId42" Type="http://schemas.openxmlformats.org/officeDocument/2006/relationships/image" Target="../media/image42.png"/><Relationship Id="rId41" Type="http://schemas.openxmlformats.org/officeDocument/2006/relationships/image" Target="../media/image41.png"/><Relationship Id="rId40" Type="http://schemas.openxmlformats.org/officeDocument/2006/relationships/image" Target="../media/image40.png"/><Relationship Id="rId4" Type="http://schemas.openxmlformats.org/officeDocument/2006/relationships/image" Target="../media/image4.png"/><Relationship Id="rId39" Type="http://schemas.openxmlformats.org/officeDocument/2006/relationships/image" Target="../media/image39.png"/><Relationship Id="rId38" Type="http://schemas.openxmlformats.org/officeDocument/2006/relationships/image" Target="../media/image38.png"/><Relationship Id="rId37" Type="http://schemas.openxmlformats.org/officeDocument/2006/relationships/image" Target="../media/image37.png"/><Relationship Id="rId36" Type="http://schemas.openxmlformats.org/officeDocument/2006/relationships/image" Target="../media/image36.png"/><Relationship Id="rId35" Type="http://schemas.openxmlformats.org/officeDocument/2006/relationships/image" Target="../media/image35.png"/><Relationship Id="rId34" Type="http://schemas.openxmlformats.org/officeDocument/2006/relationships/image" Target="../media/image34.png"/><Relationship Id="rId33" Type="http://schemas.openxmlformats.org/officeDocument/2006/relationships/image" Target="../media/image33.png"/><Relationship Id="rId32" Type="http://schemas.openxmlformats.org/officeDocument/2006/relationships/image" Target="../media/image32.png"/><Relationship Id="rId31" Type="http://schemas.openxmlformats.org/officeDocument/2006/relationships/image" Target="../media/image31.png"/><Relationship Id="rId30" Type="http://schemas.openxmlformats.org/officeDocument/2006/relationships/image" Target="../media/image30.png"/><Relationship Id="rId3" Type="http://schemas.openxmlformats.org/officeDocument/2006/relationships/image" Target="../media/image3.png"/><Relationship Id="rId29" Type="http://schemas.openxmlformats.org/officeDocument/2006/relationships/image" Target="../media/image29.png"/><Relationship Id="rId28" Type="http://schemas.openxmlformats.org/officeDocument/2006/relationships/image" Target="../media/image28.png"/><Relationship Id="rId27" Type="http://schemas.openxmlformats.org/officeDocument/2006/relationships/image" Target="../media/image27.png"/><Relationship Id="rId26" Type="http://schemas.openxmlformats.org/officeDocument/2006/relationships/image" Target="../media/image26.png"/><Relationship Id="rId25" Type="http://schemas.openxmlformats.org/officeDocument/2006/relationships/image" Target="../media/image25.png"/><Relationship Id="rId24" Type="http://schemas.openxmlformats.org/officeDocument/2006/relationships/image" Target="../media/image24.png"/><Relationship Id="rId23" Type="http://schemas.openxmlformats.org/officeDocument/2006/relationships/image" Target="../media/image23.png"/><Relationship Id="rId22" Type="http://schemas.openxmlformats.org/officeDocument/2006/relationships/image" Target="../media/image22.png"/><Relationship Id="rId21" Type="http://schemas.openxmlformats.org/officeDocument/2006/relationships/image" Target="../media/image21.png"/><Relationship Id="rId20" Type="http://schemas.openxmlformats.org/officeDocument/2006/relationships/image" Target="../media/image20.png"/><Relationship Id="rId2" Type="http://schemas.openxmlformats.org/officeDocument/2006/relationships/image" Target="../media/image2.png"/><Relationship Id="rId19" Type="http://schemas.openxmlformats.org/officeDocument/2006/relationships/image" Target="../media/image19.png"/><Relationship Id="rId18" Type="http://schemas.openxmlformats.org/officeDocument/2006/relationships/image" Target="../media/image18.png"/><Relationship Id="rId17" Type="http://schemas.openxmlformats.org/officeDocument/2006/relationships/image" Target="../media/image17.png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2.emf"/><Relationship Id="rId1" Type="http://schemas.openxmlformats.org/officeDocument/2006/relationships/image" Target="../media/image51.emf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5ED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4" name="组合 713"/>
          <p:cNvGrpSpPr/>
          <p:nvPr/>
        </p:nvGrpSpPr>
        <p:grpSpPr>
          <a:xfrm>
            <a:off x="316366" y="762000"/>
            <a:ext cx="11559270" cy="5334000"/>
            <a:chOff x="-177801" y="684213"/>
            <a:chExt cx="10882314" cy="4872038"/>
          </a:xfrm>
          <a:solidFill>
            <a:srgbClr val="EBDED5">
              <a:alpha val="49804"/>
            </a:srgbClr>
          </a:solidFill>
        </p:grpSpPr>
        <p:sp>
          <p:nvSpPr>
            <p:cNvPr id="715" name="Freeform 110"/>
            <p:cNvSpPr/>
            <p:nvPr/>
          </p:nvSpPr>
          <p:spPr bwMode="auto">
            <a:xfrm>
              <a:off x="-60325" y="1279526"/>
              <a:ext cx="3186113" cy="4276725"/>
            </a:xfrm>
            <a:custGeom>
              <a:avLst/>
              <a:gdLst>
                <a:gd name="T0" fmla="*/ 738 w 1193"/>
                <a:gd name="T1" fmla="*/ 1528 h 1601"/>
                <a:gd name="T2" fmla="*/ 773 w 1193"/>
                <a:gd name="T3" fmla="*/ 1460 h 1601"/>
                <a:gd name="T4" fmla="*/ 834 w 1193"/>
                <a:gd name="T5" fmla="*/ 1404 h 1601"/>
                <a:gd name="T6" fmla="*/ 1005 w 1193"/>
                <a:gd name="T7" fmla="*/ 1267 h 1601"/>
                <a:gd name="T8" fmla="*/ 1137 w 1193"/>
                <a:gd name="T9" fmla="*/ 1107 h 1601"/>
                <a:gd name="T10" fmla="*/ 1164 w 1193"/>
                <a:gd name="T11" fmla="*/ 1026 h 1601"/>
                <a:gd name="T12" fmla="*/ 1041 w 1193"/>
                <a:gd name="T13" fmla="*/ 983 h 1601"/>
                <a:gd name="T14" fmla="*/ 959 w 1193"/>
                <a:gd name="T15" fmla="*/ 919 h 1601"/>
                <a:gd name="T16" fmla="*/ 878 w 1193"/>
                <a:gd name="T17" fmla="*/ 882 h 1601"/>
                <a:gd name="T18" fmla="*/ 810 w 1193"/>
                <a:gd name="T19" fmla="*/ 866 h 1601"/>
                <a:gd name="T20" fmla="*/ 704 w 1193"/>
                <a:gd name="T21" fmla="*/ 886 h 1601"/>
                <a:gd name="T22" fmla="*/ 675 w 1193"/>
                <a:gd name="T23" fmla="*/ 790 h 1601"/>
                <a:gd name="T24" fmla="*/ 580 w 1193"/>
                <a:gd name="T25" fmla="*/ 742 h 1601"/>
                <a:gd name="T26" fmla="*/ 729 w 1193"/>
                <a:gd name="T27" fmla="*/ 692 h 1601"/>
                <a:gd name="T28" fmla="*/ 818 w 1193"/>
                <a:gd name="T29" fmla="*/ 623 h 1601"/>
                <a:gd name="T30" fmla="*/ 882 w 1193"/>
                <a:gd name="T31" fmla="*/ 554 h 1601"/>
                <a:gd name="T32" fmla="*/ 970 w 1193"/>
                <a:gd name="T33" fmla="*/ 513 h 1601"/>
                <a:gd name="T34" fmla="*/ 956 w 1193"/>
                <a:gd name="T35" fmla="*/ 481 h 1601"/>
                <a:gd name="T36" fmla="*/ 961 w 1193"/>
                <a:gd name="T37" fmla="*/ 439 h 1601"/>
                <a:gd name="T38" fmla="*/ 1026 w 1193"/>
                <a:gd name="T39" fmla="*/ 434 h 1601"/>
                <a:gd name="T40" fmla="*/ 1052 w 1193"/>
                <a:gd name="T41" fmla="*/ 442 h 1601"/>
                <a:gd name="T42" fmla="*/ 1018 w 1193"/>
                <a:gd name="T43" fmla="*/ 356 h 1601"/>
                <a:gd name="T44" fmla="*/ 971 w 1193"/>
                <a:gd name="T45" fmla="*/ 284 h 1601"/>
                <a:gd name="T46" fmla="*/ 924 w 1193"/>
                <a:gd name="T47" fmla="*/ 246 h 1601"/>
                <a:gd name="T48" fmla="*/ 856 w 1193"/>
                <a:gd name="T49" fmla="*/ 261 h 1601"/>
                <a:gd name="T50" fmla="*/ 829 w 1193"/>
                <a:gd name="T51" fmla="*/ 396 h 1601"/>
                <a:gd name="T52" fmla="*/ 804 w 1193"/>
                <a:gd name="T53" fmla="*/ 378 h 1601"/>
                <a:gd name="T54" fmla="*/ 714 w 1193"/>
                <a:gd name="T55" fmla="*/ 292 h 1601"/>
                <a:gd name="T56" fmla="*/ 787 w 1193"/>
                <a:gd name="T57" fmla="*/ 183 h 1601"/>
                <a:gd name="T58" fmla="*/ 822 w 1193"/>
                <a:gd name="T59" fmla="*/ 141 h 1601"/>
                <a:gd name="T60" fmla="*/ 852 w 1193"/>
                <a:gd name="T61" fmla="*/ 84 h 1601"/>
                <a:gd name="T62" fmla="*/ 793 w 1193"/>
                <a:gd name="T63" fmla="*/ 92 h 1601"/>
                <a:gd name="T64" fmla="*/ 763 w 1193"/>
                <a:gd name="T65" fmla="*/ 30 h 1601"/>
                <a:gd name="T66" fmla="*/ 745 w 1193"/>
                <a:gd name="T67" fmla="*/ 43 h 1601"/>
                <a:gd name="T68" fmla="*/ 721 w 1193"/>
                <a:gd name="T69" fmla="*/ 104 h 1601"/>
                <a:gd name="T70" fmla="*/ 659 w 1193"/>
                <a:gd name="T71" fmla="*/ 113 h 1601"/>
                <a:gd name="T72" fmla="*/ 532 w 1193"/>
                <a:gd name="T73" fmla="*/ 95 h 1601"/>
                <a:gd name="T74" fmla="*/ 469 w 1193"/>
                <a:gd name="T75" fmla="*/ 80 h 1601"/>
                <a:gd name="T76" fmla="*/ 423 w 1193"/>
                <a:gd name="T77" fmla="*/ 77 h 1601"/>
                <a:gd name="T78" fmla="*/ 108 w 1193"/>
                <a:gd name="T79" fmla="*/ 100 h 1601"/>
                <a:gd name="T80" fmla="*/ 98 w 1193"/>
                <a:gd name="T81" fmla="*/ 142 h 1601"/>
                <a:gd name="T82" fmla="*/ 107 w 1193"/>
                <a:gd name="T83" fmla="*/ 178 h 1601"/>
                <a:gd name="T84" fmla="*/ 59 w 1193"/>
                <a:gd name="T85" fmla="*/ 280 h 1601"/>
                <a:gd name="T86" fmla="*/ 48 w 1193"/>
                <a:gd name="T87" fmla="*/ 347 h 1601"/>
                <a:gd name="T88" fmla="*/ 155 w 1193"/>
                <a:gd name="T89" fmla="*/ 276 h 1601"/>
                <a:gd name="T90" fmla="*/ 191 w 1193"/>
                <a:gd name="T91" fmla="*/ 275 h 1601"/>
                <a:gd name="T92" fmla="*/ 313 w 1193"/>
                <a:gd name="T93" fmla="*/ 303 h 1601"/>
                <a:gd name="T94" fmla="*/ 355 w 1193"/>
                <a:gd name="T95" fmla="*/ 419 h 1601"/>
                <a:gd name="T96" fmla="*/ 349 w 1193"/>
                <a:gd name="T97" fmla="*/ 560 h 1601"/>
                <a:gd name="T98" fmla="*/ 415 w 1193"/>
                <a:gd name="T99" fmla="*/ 708 h 1601"/>
                <a:gd name="T100" fmla="*/ 451 w 1193"/>
                <a:gd name="T101" fmla="*/ 746 h 1601"/>
                <a:gd name="T102" fmla="*/ 488 w 1193"/>
                <a:gd name="T103" fmla="*/ 781 h 1601"/>
                <a:gd name="T104" fmla="*/ 634 w 1193"/>
                <a:gd name="T105" fmla="*/ 865 h 1601"/>
                <a:gd name="T106" fmla="*/ 714 w 1193"/>
                <a:gd name="T107" fmla="*/ 910 h 1601"/>
                <a:gd name="T108" fmla="*/ 724 w 1193"/>
                <a:gd name="T109" fmla="*/ 968 h 1601"/>
                <a:gd name="T110" fmla="*/ 693 w 1193"/>
                <a:gd name="T111" fmla="*/ 1048 h 1601"/>
                <a:gd name="T112" fmla="*/ 766 w 1193"/>
                <a:gd name="T113" fmla="*/ 1225 h 1601"/>
                <a:gd name="T114" fmla="*/ 689 w 1193"/>
                <a:gd name="T115" fmla="*/ 1436 h 1601"/>
                <a:gd name="T116" fmla="*/ 672 w 1193"/>
                <a:gd name="T117" fmla="*/ 1479 h 1601"/>
                <a:gd name="T118" fmla="*/ 678 w 1193"/>
                <a:gd name="T119" fmla="*/ 1566 h 1601"/>
                <a:gd name="T120" fmla="*/ 790 w 1193"/>
                <a:gd name="T121" fmla="*/ 1595 h 1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93" h="1601">
                  <a:moveTo>
                    <a:pt x="792" y="1592"/>
                  </a:moveTo>
                  <a:cubicBezTo>
                    <a:pt x="792" y="1592"/>
                    <a:pt x="800" y="1596"/>
                    <a:pt x="800" y="1592"/>
                  </a:cubicBezTo>
                  <a:cubicBezTo>
                    <a:pt x="801" y="1588"/>
                    <a:pt x="800" y="1583"/>
                    <a:pt x="796" y="1582"/>
                  </a:cubicBezTo>
                  <a:cubicBezTo>
                    <a:pt x="792" y="1581"/>
                    <a:pt x="783" y="1579"/>
                    <a:pt x="772" y="1572"/>
                  </a:cubicBezTo>
                  <a:cubicBezTo>
                    <a:pt x="761" y="1564"/>
                    <a:pt x="741" y="1563"/>
                    <a:pt x="744" y="1555"/>
                  </a:cubicBezTo>
                  <a:cubicBezTo>
                    <a:pt x="746" y="1548"/>
                    <a:pt x="736" y="1539"/>
                    <a:pt x="738" y="1528"/>
                  </a:cubicBezTo>
                  <a:cubicBezTo>
                    <a:pt x="740" y="1517"/>
                    <a:pt x="739" y="1516"/>
                    <a:pt x="748" y="1515"/>
                  </a:cubicBezTo>
                  <a:cubicBezTo>
                    <a:pt x="756" y="1514"/>
                    <a:pt x="758" y="1504"/>
                    <a:pt x="762" y="1502"/>
                  </a:cubicBezTo>
                  <a:cubicBezTo>
                    <a:pt x="766" y="1499"/>
                    <a:pt x="784" y="1490"/>
                    <a:pt x="784" y="1487"/>
                  </a:cubicBezTo>
                  <a:cubicBezTo>
                    <a:pt x="784" y="1485"/>
                    <a:pt x="784" y="1480"/>
                    <a:pt x="780" y="1479"/>
                  </a:cubicBezTo>
                  <a:cubicBezTo>
                    <a:pt x="776" y="1479"/>
                    <a:pt x="768" y="1477"/>
                    <a:pt x="767" y="1474"/>
                  </a:cubicBezTo>
                  <a:cubicBezTo>
                    <a:pt x="766" y="1472"/>
                    <a:pt x="771" y="1462"/>
                    <a:pt x="773" y="1460"/>
                  </a:cubicBezTo>
                  <a:cubicBezTo>
                    <a:pt x="776" y="1458"/>
                    <a:pt x="793" y="1458"/>
                    <a:pt x="793" y="1458"/>
                  </a:cubicBezTo>
                  <a:cubicBezTo>
                    <a:pt x="793" y="1458"/>
                    <a:pt x="793" y="1439"/>
                    <a:pt x="796" y="1438"/>
                  </a:cubicBezTo>
                  <a:cubicBezTo>
                    <a:pt x="798" y="1437"/>
                    <a:pt x="810" y="1429"/>
                    <a:pt x="813" y="1428"/>
                  </a:cubicBezTo>
                  <a:cubicBezTo>
                    <a:pt x="816" y="1428"/>
                    <a:pt x="817" y="1420"/>
                    <a:pt x="811" y="1419"/>
                  </a:cubicBezTo>
                  <a:cubicBezTo>
                    <a:pt x="806" y="1418"/>
                    <a:pt x="797" y="1412"/>
                    <a:pt x="801" y="1408"/>
                  </a:cubicBezTo>
                  <a:cubicBezTo>
                    <a:pt x="806" y="1403"/>
                    <a:pt x="831" y="1407"/>
                    <a:pt x="834" y="1404"/>
                  </a:cubicBezTo>
                  <a:cubicBezTo>
                    <a:pt x="836" y="1401"/>
                    <a:pt x="841" y="1386"/>
                    <a:pt x="854" y="1383"/>
                  </a:cubicBezTo>
                  <a:cubicBezTo>
                    <a:pt x="867" y="1380"/>
                    <a:pt x="924" y="1354"/>
                    <a:pt x="905" y="1339"/>
                  </a:cubicBezTo>
                  <a:cubicBezTo>
                    <a:pt x="886" y="1323"/>
                    <a:pt x="905" y="1329"/>
                    <a:pt x="905" y="1329"/>
                  </a:cubicBezTo>
                  <a:cubicBezTo>
                    <a:pt x="905" y="1329"/>
                    <a:pt x="924" y="1340"/>
                    <a:pt x="935" y="1333"/>
                  </a:cubicBezTo>
                  <a:cubicBezTo>
                    <a:pt x="945" y="1327"/>
                    <a:pt x="989" y="1287"/>
                    <a:pt x="991" y="1278"/>
                  </a:cubicBezTo>
                  <a:cubicBezTo>
                    <a:pt x="993" y="1269"/>
                    <a:pt x="999" y="1268"/>
                    <a:pt x="1005" y="1267"/>
                  </a:cubicBezTo>
                  <a:cubicBezTo>
                    <a:pt x="1010" y="1267"/>
                    <a:pt x="1018" y="1264"/>
                    <a:pt x="1018" y="1258"/>
                  </a:cubicBezTo>
                  <a:cubicBezTo>
                    <a:pt x="1017" y="1252"/>
                    <a:pt x="1013" y="1238"/>
                    <a:pt x="1019" y="1233"/>
                  </a:cubicBezTo>
                  <a:cubicBezTo>
                    <a:pt x="1025" y="1229"/>
                    <a:pt x="1061" y="1206"/>
                    <a:pt x="1076" y="1206"/>
                  </a:cubicBezTo>
                  <a:cubicBezTo>
                    <a:pt x="1091" y="1206"/>
                    <a:pt x="1101" y="1204"/>
                    <a:pt x="1116" y="1178"/>
                  </a:cubicBezTo>
                  <a:cubicBezTo>
                    <a:pt x="1131" y="1152"/>
                    <a:pt x="1125" y="1153"/>
                    <a:pt x="1131" y="1151"/>
                  </a:cubicBezTo>
                  <a:cubicBezTo>
                    <a:pt x="1136" y="1148"/>
                    <a:pt x="1137" y="1107"/>
                    <a:pt x="1137" y="1107"/>
                  </a:cubicBezTo>
                  <a:cubicBezTo>
                    <a:pt x="1137" y="1107"/>
                    <a:pt x="1143" y="1103"/>
                    <a:pt x="1147" y="1103"/>
                  </a:cubicBezTo>
                  <a:cubicBezTo>
                    <a:pt x="1151" y="1103"/>
                    <a:pt x="1162" y="1087"/>
                    <a:pt x="1162" y="1087"/>
                  </a:cubicBezTo>
                  <a:cubicBezTo>
                    <a:pt x="1175" y="1079"/>
                    <a:pt x="1175" y="1079"/>
                    <a:pt x="1175" y="1079"/>
                  </a:cubicBezTo>
                  <a:cubicBezTo>
                    <a:pt x="1175" y="1079"/>
                    <a:pt x="1179" y="1071"/>
                    <a:pt x="1183" y="1069"/>
                  </a:cubicBezTo>
                  <a:cubicBezTo>
                    <a:pt x="1187" y="1066"/>
                    <a:pt x="1193" y="1037"/>
                    <a:pt x="1187" y="1032"/>
                  </a:cubicBezTo>
                  <a:cubicBezTo>
                    <a:pt x="1182" y="1028"/>
                    <a:pt x="1170" y="1030"/>
                    <a:pt x="1164" y="1026"/>
                  </a:cubicBezTo>
                  <a:cubicBezTo>
                    <a:pt x="1158" y="1021"/>
                    <a:pt x="1133" y="1007"/>
                    <a:pt x="1128" y="1007"/>
                  </a:cubicBezTo>
                  <a:cubicBezTo>
                    <a:pt x="1122" y="1008"/>
                    <a:pt x="1101" y="1009"/>
                    <a:pt x="1094" y="1005"/>
                  </a:cubicBezTo>
                  <a:cubicBezTo>
                    <a:pt x="1087" y="1002"/>
                    <a:pt x="1095" y="993"/>
                    <a:pt x="1086" y="993"/>
                  </a:cubicBezTo>
                  <a:cubicBezTo>
                    <a:pt x="1078" y="992"/>
                    <a:pt x="1061" y="988"/>
                    <a:pt x="1056" y="987"/>
                  </a:cubicBezTo>
                  <a:cubicBezTo>
                    <a:pt x="1050" y="986"/>
                    <a:pt x="1041" y="993"/>
                    <a:pt x="1040" y="994"/>
                  </a:cubicBezTo>
                  <a:cubicBezTo>
                    <a:pt x="1038" y="995"/>
                    <a:pt x="1053" y="987"/>
                    <a:pt x="1041" y="983"/>
                  </a:cubicBezTo>
                  <a:cubicBezTo>
                    <a:pt x="1029" y="979"/>
                    <a:pt x="1032" y="974"/>
                    <a:pt x="1034" y="973"/>
                  </a:cubicBezTo>
                  <a:cubicBezTo>
                    <a:pt x="1036" y="972"/>
                    <a:pt x="1044" y="964"/>
                    <a:pt x="1036" y="959"/>
                  </a:cubicBezTo>
                  <a:cubicBezTo>
                    <a:pt x="1028" y="955"/>
                    <a:pt x="1020" y="950"/>
                    <a:pt x="1022" y="945"/>
                  </a:cubicBezTo>
                  <a:cubicBezTo>
                    <a:pt x="1023" y="940"/>
                    <a:pt x="1008" y="929"/>
                    <a:pt x="1005" y="929"/>
                  </a:cubicBezTo>
                  <a:cubicBezTo>
                    <a:pt x="1002" y="928"/>
                    <a:pt x="993" y="925"/>
                    <a:pt x="984" y="926"/>
                  </a:cubicBezTo>
                  <a:cubicBezTo>
                    <a:pt x="974" y="926"/>
                    <a:pt x="959" y="923"/>
                    <a:pt x="959" y="919"/>
                  </a:cubicBezTo>
                  <a:cubicBezTo>
                    <a:pt x="960" y="915"/>
                    <a:pt x="951" y="906"/>
                    <a:pt x="947" y="905"/>
                  </a:cubicBezTo>
                  <a:cubicBezTo>
                    <a:pt x="942" y="903"/>
                    <a:pt x="938" y="903"/>
                    <a:pt x="933" y="897"/>
                  </a:cubicBezTo>
                  <a:cubicBezTo>
                    <a:pt x="929" y="891"/>
                    <a:pt x="929" y="888"/>
                    <a:pt x="923" y="887"/>
                  </a:cubicBezTo>
                  <a:cubicBezTo>
                    <a:pt x="916" y="887"/>
                    <a:pt x="913" y="885"/>
                    <a:pt x="912" y="881"/>
                  </a:cubicBezTo>
                  <a:cubicBezTo>
                    <a:pt x="912" y="876"/>
                    <a:pt x="905" y="873"/>
                    <a:pt x="896" y="879"/>
                  </a:cubicBezTo>
                  <a:cubicBezTo>
                    <a:pt x="888" y="884"/>
                    <a:pt x="881" y="886"/>
                    <a:pt x="878" y="882"/>
                  </a:cubicBezTo>
                  <a:cubicBezTo>
                    <a:pt x="874" y="879"/>
                    <a:pt x="874" y="878"/>
                    <a:pt x="862" y="878"/>
                  </a:cubicBezTo>
                  <a:cubicBezTo>
                    <a:pt x="850" y="878"/>
                    <a:pt x="844" y="878"/>
                    <a:pt x="847" y="871"/>
                  </a:cubicBezTo>
                  <a:cubicBezTo>
                    <a:pt x="851" y="864"/>
                    <a:pt x="840" y="861"/>
                    <a:pt x="832" y="866"/>
                  </a:cubicBezTo>
                  <a:cubicBezTo>
                    <a:pt x="825" y="872"/>
                    <a:pt x="822" y="877"/>
                    <a:pt x="818" y="876"/>
                  </a:cubicBezTo>
                  <a:cubicBezTo>
                    <a:pt x="813" y="876"/>
                    <a:pt x="829" y="871"/>
                    <a:pt x="825" y="865"/>
                  </a:cubicBezTo>
                  <a:cubicBezTo>
                    <a:pt x="822" y="859"/>
                    <a:pt x="822" y="860"/>
                    <a:pt x="810" y="866"/>
                  </a:cubicBezTo>
                  <a:cubicBezTo>
                    <a:pt x="798" y="872"/>
                    <a:pt x="793" y="875"/>
                    <a:pt x="783" y="875"/>
                  </a:cubicBezTo>
                  <a:cubicBezTo>
                    <a:pt x="773" y="875"/>
                    <a:pt x="777" y="879"/>
                    <a:pt x="771" y="887"/>
                  </a:cubicBezTo>
                  <a:cubicBezTo>
                    <a:pt x="766" y="895"/>
                    <a:pt x="759" y="910"/>
                    <a:pt x="754" y="905"/>
                  </a:cubicBezTo>
                  <a:cubicBezTo>
                    <a:pt x="748" y="900"/>
                    <a:pt x="744" y="886"/>
                    <a:pt x="735" y="889"/>
                  </a:cubicBezTo>
                  <a:cubicBezTo>
                    <a:pt x="727" y="893"/>
                    <a:pt x="725" y="902"/>
                    <a:pt x="719" y="898"/>
                  </a:cubicBezTo>
                  <a:cubicBezTo>
                    <a:pt x="713" y="893"/>
                    <a:pt x="705" y="890"/>
                    <a:pt x="704" y="886"/>
                  </a:cubicBezTo>
                  <a:cubicBezTo>
                    <a:pt x="704" y="882"/>
                    <a:pt x="700" y="879"/>
                    <a:pt x="700" y="879"/>
                  </a:cubicBezTo>
                  <a:cubicBezTo>
                    <a:pt x="700" y="879"/>
                    <a:pt x="695" y="878"/>
                    <a:pt x="701" y="857"/>
                  </a:cubicBezTo>
                  <a:cubicBezTo>
                    <a:pt x="707" y="835"/>
                    <a:pt x="709" y="829"/>
                    <a:pt x="686" y="829"/>
                  </a:cubicBezTo>
                  <a:cubicBezTo>
                    <a:pt x="664" y="830"/>
                    <a:pt x="654" y="834"/>
                    <a:pt x="656" y="827"/>
                  </a:cubicBezTo>
                  <a:cubicBezTo>
                    <a:pt x="657" y="820"/>
                    <a:pt x="663" y="822"/>
                    <a:pt x="664" y="814"/>
                  </a:cubicBezTo>
                  <a:cubicBezTo>
                    <a:pt x="665" y="807"/>
                    <a:pt x="672" y="794"/>
                    <a:pt x="675" y="790"/>
                  </a:cubicBezTo>
                  <a:cubicBezTo>
                    <a:pt x="678" y="785"/>
                    <a:pt x="686" y="774"/>
                    <a:pt x="679" y="774"/>
                  </a:cubicBezTo>
                  <a:cubicBezTo>
                    <a:pt x="673" y="775"/>
                    <a:pt x="654" y="771"/>
                    <a:pt x="646" y="778"/>
                  </a:cubicBezTo>
                  <a:cubicBezTo>
                    <a:pt x="638" y="786"/>
                    <a:pt x="629" y="802"/>
                    <a:pt x="623" y="803"/>
                  </a:cubicBezTo>
                  <a:cubicBezTo>
                    <a:pt x="616" y="805"/>
                    <a:pt x="594" y="809"/>
                    <a:pt x="590" y="803"/>
                  </a:cubicBezTo>
                  <a:cubicBezTo>
                    <a:pt x="587" y="797"/>
                    <a:pt x="572" y="796"/>
                    <a:pt x="573" y="776"/>
                  </a:cubicBezTo>
                  <a:cubicBezTo>
                    <a:pt x="574" y="757"/>
                    <a:pt x="573" y="747"/>
                    <a:pt x="580" y="742"/>
                  </a:cubicBezTo>
                  <a:cubicBezTo>
                    <a:pt x="586" y="737"/>
                    <a:pt x="585" y="738"/>
                    <a:pt x="586" y="729"/>
                  </a:cubicBezTo>
                  <a:cubicBezTo>
                    <a:pt x="587" y="719"/>
                    <a:pt x="594" y="706"/>
                    <a:pt x="604" y="703"/>
                  </a:cubicBezTo>
                  <a:cubicBezTo>
                    <a:pt x="613" y="701"/>
                    <a:pt x="623" y="689"/>
                    <a:pt x="629" y="689"/>
                  </a:cubicBezTo>
                  <a:cubicBezTo>
                    <a:pt x="635" y="688"/>
                    <a:pt x="659" y="704"/>
                    <a:pt x="664" y="699"/>
                  </a:cubicBezTo>
                  <a:cubicBezTo>
                    <a:pt x="669" y="695"/>
                    <a:pt x="671" y="684"/>
                    <a:pt x="685" y="686"/>
                  </a:cubicBezTo>
                  <a:cubicBezTo>
                    <a:pt x="699" y="689"/>
                    <a:pt x="724" y="685"/>
                    <a:pt x="729" y="692"/>
                  </a:cubicBezTo>
                  <a:cubicBezTo>
                    <a:pt x="734" y="699"/>
                    <a:pt x="744" y="718"/>
                    <a:pt x="743" y="726"/>
                  </a:cubicBezTo>
                  <a:cubicBezTo>
                    <a:pt x="741" y="735"/>
                    <a:pt x="744" y="741"/>
                    <a:pt x="750" y="739"/>
                  </a:cubicBezTo>
                  <a:cubicBezTo>
                    <a:pt x="755" y="737"/>
                    <a:pt x="759" y="727"/>
                    <a:pt x="758" y="722"/>
                  </a:cubicBezTo>
                  <a:cubicBezTo>
                    <a:pt x="757" y="717"/>
                    <a:pt x="757" y="697"/>
                    <a:pt x="757" y="689"/>
                  </a:cubicBezTo>
                  <a:cubicBezTo>
                    <a:pt x="756" y="680"/>
                    <a:pt x="748" y="674"/>
                    <a:pt x="761" y="666"/>
                  </a:cubicBezTo>
                  <a:cubicBezTo>
                    <a:pt x="775" y="658"/>
                    <a:pt x="818" y="633"/>
                    <a:pt x="818" y="623"/>
                  </a:cubicBezTo>
                  <a:cubicBezTo>
                    <a:pt x="818" y="613"/>
                    <a:pt x="814" y="603"/>
                    <a:pt x="817" y="600"/>
                  </a:cubicBezTo>
                  <a:cubicBezTo>
                    <a:pt x="820" y="596"/>
                    <a:pt x="820" y="607"/>
                    <a:pt x="825" y="604"/>
                  </a:cubicBezTo>
                  <a:cubicBezTo>
                    <a:pt x="831" y="601"/>
                    <a:pt x="837" y="582"/>
                    <a:pt x="842" y="579"/>
                  </a:cubicBezTo>
                  <a:cubicBezTo>
                    <a:pt x="847" y="576"/>
                    <a:pt x="851" y="567"/>
                    <a:pt x="853" y="563"/>
                  </a:cubicBezTo>
                  <a:cubicBezTo>
                    <a:pt x="855" y="558"/>
                    <a:pt x="863" y="556"/>
                    <a:pt x="867" y="558"/>
                  </a:cubicBezTo>
                  <a:cubicBezTo>
                    <a:pt x="872" y="560"/>
                    <a:pt x="880" y="558"/>
                    <a:pt x="882" y="554"/>
                  </a:cubicBezTo>
                  <a:cubicBezTo>
                    <a:pt x="884" y="550"/>
                    <a:pt x="881" y="542"/>
                    <a:pt x="882" y="538"/>
                  </a:cubicBezTo>
                  <a:cubicBezTo>
                    <a:pt x="883" y="535"/>
                    <a:pt x="898" y="527"/>
                    <a:pt x="904" y="521"/>
                  </a:cubicBezTo>
                  <a:cubicBezTo>
                    <a:pt x="911" y="515"/>
                    <a:pt x="918" y="514"/>
                    <a:pt x="921" y="515"/>
                  </a:cubicBezTo>
                  <a:cubicBezTo>
                    <a:pt x="924" y="517"/>
                    <a:pt x="931" y="506"/>
                    <a:pt x="930" y="514"/>
                  </a:cubicBezTo>
                  <a:cubicBezTo>
                    <a:pt x="929" y="522"/>
                    <a:pt x="931" y="535"/>
                    <a:pt x="937" y="528"/>
                  </a:cubicBezTo>
                  <a:cubicBezTo>
                    <a:pt x="944" y="520"/>
                    <a:pt x="966" y="513"/>
                    <a:pt x="970" y="513"/>
                  </a:cubicBezTo>
                  <a:cubicBezTo>
                    <a:pt x="973" y="513"/>
                    <a:pt x="979" y="507"/>
                    <a:pt x="981" y="504"/>
                  </a:cubicBezTo>
                  <a:cubicBezTo>
                    <a:pt x="983" y="500"/>
                    <a:pt x="991" y="501"/>
                    <a:pt x="995" y="500"/>
                  </a:cubicBezTo>
                  <a:cubicBezTo>
                    <a:pt x="1000" y="499"/>
                    <a:pt x="1000" y="495"/>
                    <a:pt x="995" y="489"/>
                  </a:cubicBezTo>
                  <a:cubicBezTo>
                    <a:pt x="990" y="484"/>
                    <a:pt x="1001" y="470"/>
                    <a:pt x="992" y="475"/>
                  </a:cubicBezTo>
                  <a:cubicBezTo>
                    <a:pt x="982" y="481"/>
                    <a:pt x="984" y="489"/>
                    <a:pt x="975" y="488"/>
                  </a:cubicBezTo>
                  <a:cubicBezTo>
                    <a:pt x="966" y="486"/>
                    <a:pt x="956" y="483"/>
                    <a:pt x="956" y="481"/>
                  </a:cubicBezTo>
                  <a:cubicBezTo>
                    <a:pt x="957" y="479"/>
                    <a:pt x="956" y="469"/>
                    <a:pt x="952" y="474"/>
                  </a:cubicBezTo>
                  <a:cubicBezTo>
                    <a:pt x="948" y="479"/>
                    <a:pt x="947" y="470"/>
                    <a:pt x="954" y="466"/>
                  </a:cubicBezTo>
                  <a:cubicBezTo>
                    <a:pt x="961" y="461"/>
                    <a:pt x="961" y="455"/>
                    <a:pt x="956" y="451"/>
                  </a:cubicBezTo>
                  <a:cubicBezTo>
                    <a:pt x="951" y="447"/>
                    <a:pt x="944" y="446"/>
                    <a:pt x="939" y="446"/>
                  </a:cubicBezTo>
                  <a:cubicBezTo>
                    <a:pt x="934" y="447"/>
                    <a:pt x="929" y="436"/>
                    <a:pt x="943" y="437"/>
                  </a:cubicBezTo>
                  <a:cubicBezTo>
                    <a:pt x="956" y="438"/>
                    <a:pt x="960" y="437"/>
                    <a:pt x="961" y="439"/>
                  </a:cubicBezTo>
                  <a:cubicBezTo>
                    <a:pt x="962" y="441"/>
                    <a:pt x="971" y="459"/>
                    <a:pt x="976" y="455"/>
                  </a:cubicBezTo>
                  <a:cubicBezTo>
                    <a:pt x="980" y="450"/>
                    <a:pt x="991" y="449"/>
                    <a:pt x="984" y="445"/>
                  </a:cubicBezTo>
                  <a:cubicBezTo>
                    <a:pt x="978" y="441"/>
                    <a:pt x="970" y="438"/>
                    <a:pt x="973" y="436"/>
                  </a:cubicBezTo>
                  <a:cubicBezTo>
                    <a:pt x="976" y="434"/>
                    <a:pt x="994" y="439"/>
                    <a:pt x="999" y="437"/>
                  </a:cubicBezTo>
                  <a:cubicBezTo>
                    <a:pt x="1003" y="434"/>
                    <a:pt x="1022" y="416"/>
                    <a:pt x="1025" y="417"/>
                  </a:cubicBezTo>
                  <a:cubicBezTo>
                    <a:pt x="1028" y="418"/>
                    <a:pt x="1029" y="429"/>
                    <a:pt x="1026" y="434"/>
                  </a:cubicBezTo>
                  <a:cubicBezTo>
                    <a:pt x="1023" y="440"/>
                    <a:pt x="1000" y="457"/>
                    <a:pt x="1002" y="461"/>
                  </a:cubicBezTo>
                  <a:cubicBezTo>
                    <a:pt x="1005" y="465"/>
                    <a:pt x="1006" y="473"/>
                    <a:pt x="1006" y="473"/>
                  </a:cubicBezTo>
                  <a:cubicBezTo>
                    <a:pt x="1006" y="473"/>
                    <a:pt x="1024" y="462"/>
                    <a:pt x="1037" y="473"/>
                  </a:cubicBezTo>
                  <a:cubicBezTo>
                    <a:pt x="1050" y="485"/>
                    <a:pt x="1061" y="490"/>
                    <a:pt x="1063" y="484"/>
                  </a:cubicBezTo>
                  <a:cubicBezTo>
                    <a:pt x="1066" y="477"/>
                    <a:pt x="1072" y="473"/>
                    <a:pt x="1068" y="462"/>
                  </a:cubicBezTo>
                  <a:cubicBezTo>
                    <a:pt x="1063" y="450"/>
                    <a:pt x="1058" y="444"/>
                    <a:pt x="1052" y="442"/>
                  </a:cubicBezTo>
                  <a:cubicBezTo>
                    <a:pt x="1046" y="440"/>
                    <a:pt x="1036" y="437"/>
                    <a:pt x="1038" y="431"/>
                  </a:cubicBezTo>
                  <a:cubicBezTo>
                    <a:pt x="1040" y="425"/>
                    <a:pt x="1041" y="427"/>
                    <a:pt x="1046" y="416"/>
                  </a:cubicBezTo>
                  <a:cubicBezTo>
                    <a:pt x="1050" y="405"/>
                    <a:pt x="1052" y="377"/>
                    <a:pt x="1047" y="377"/>
                  </a:cubicBezTo>
                  <a:cubicBezTo>
                    <a:pt x="1043" y="377"/>
                    <a:pt x="1037" y="380"/>
                    <a:pt x="1037" y="375"/>
                  </a:cubicBezTo>
                  <a:cubicBezTo>
                    <a:pt x="1037" y="370"/>
                    <a:pt x="1041" y="365"/>
                    <a:pt x="1033" y="364"/>
                  </a:cubicBezTo>
                  <a:cubicBezTo>
                    <a:pt x="1025" y="362"/>
                    <a:pt x="1021" y="359"/>
                    <a:pt x="1018" y="356"/>
                  </a:cubicBezTo>
                  <a:cubicBezTo>
                    <a:pt x="1014" y="353"/>
                    <a:pt x="1012" y="343"/>
                    <a:pt x="1006" y="340"/>
                  </a:cubicBezTo>
                  <a:cubicBezTo>
                    <a:pt x="1001" y="337"/>
                    <a:pt x="994" y="340"/>
                    <a:pt x="999" y="335"/>
                  </a:cubicBezTo>
                  <a:cubicBezTo>
                    <a:pt x="1004" y="330"/>
                    <a:pt x="1003" y="317"/>
                    <a:pt x="1000" y="310"/>
                  </a:cubicBezTo>
                  <a:cubicBezTo>
                    <a:pt x="997" y="302"/>
                    <a:pt x="990" y="293"/>
                    <a:pt x="989" y="282"/>
                  </a:cubicBezTo>
                  <a:cubicBezTo>
                    <a:pt x="988" y="272"/>
                    <a:pt x="988" y="264"/>
                    <a:pt x="984" y="266"/>
                  </a:cubicBezTo>
                  <a:cubicBezTo>
                    <a:pt x="979" y="269"/>
                    <a:pt x="975" y="275"/>
                    <a:pt x="971" y="284"/>
                  </a:cubicBezTo>
                  <a:cubicBezTo>
                    <a:pt x="967" y="292"/>
                    <a:pt x="962" y="297"/>
                    <a:pt x="959" y="297"/>
                  </a:cubicBezTo>
                  <a:cubicBezTo>
                    <a:pt x="957" y="298"/>
                    <a:pt x="957" y="307"/>
                    <a:pt x="951" y="301"/>
                  </a:cubicBezTo>
                  <a:cubicBezTo>
                    <a:pt x="946" y="296"/>
                    <a:pt x="940" y="290"/>
                    <a:pt x="938" y="288"/>
                  </a:cubicBezTo>
                  <a:cubicBezTo>
                    <a:pt x="936" y="285"/>
                    <a:pt x="931" y="281"/>
                    <a:pt x="937" y="270"/>
                  </a:cubicBezTo>
                  <a:cubicBezTo>
                    <a:pt x="943" y="259"/>
                    <a:pt x="943" y="251"/>
                    <a:pt x="940" y="250"/>
                  </a:cubicBezTo>
                  <a:cubicBezTo>
                    <a:pt x="937" y="248"/>
                    <a:pt x="930" y="259"/>
                    <a:pt x="924" y="246"/>
                  </a:cubicBezTo>
                  <a:cubicBezTo>
                    <a:pt x="919" y="233"/>
                    <a:pt x="920" y="229"/>
                    <a:pt x="912" y="227"/>
                  </a:cubicBezTo>
                  <a:cubicBezTo>
                    <a:pt x="903" y="224"/>
                    <a:pt x="904" y="227"/>
                    <a:pt x="893" y="224"/>
                  </a:cubicBezTo>
                  <a:cubicBezTo>
                    <a:pt x="881" y="221"/>
                    <a:pt x="883" y="213"/>
                    <a:pt x="874" y="219"/>
                  </a:cubicBezTo>
                  <a:cubicBezTo>
                    <a:pt x="865" y="224"/>
                    <a:pt x="857" y="220"/>
                    <a:pt x="861" y="232"/>
                  </a:cubicBezTo>
                  <a:cubicBezTo>
                    <a:pt x="866" y="244"/>
                    <a:pt x="866" y="250"/>
                    <a:pt x="862" y="250"/>
                  </a:cubicBezTo>
                  <a:cubicBezTo>
                    <a:pt x="857" y="251"/>
                    <a:pt x="853" y="256"/>
                    <a:pt x="856" y="261"/>
                  </a:cubicBezTo>
                  <a:cubicBezTo>
                    <a:pt x="859" y="266"/>
                    <a:pt x="871" y="263"/>
                    <a:pt x="861" y="275"/>
                  </a:cubicBezTo>
                  <a:cubicBezTo>
                    <a:pt x="851" y="286"/>
                    <a:pt x="847" y="298"/>
                    <a:pt x="852" y="301"/>
                  </a:cubicBezTo>
                  <a:cubicBezTo>
                    <a:pt x="857" y="305"/>
                    <a:pt x="864" y="312"/>
                    <a:pt x="861" y="320"/>
                  </a:cubicBezTo>
                  <a:cubicBezTo>
                    <a:pt x="858" y="328"/>
                    <a:pt x="859" y="346"/>
                    <a:pt x="844" y="355"/>
                  </a:cubicBezTo>
                  <a:cubicBezTo>
                    <a:pt x="829" y="365"/>
                    <a:pt x="828" y="371"/>
                    <a:pt x="828" y="374"/>
                  </a:cubicBezTo>
                  <a:cubicBezTo>
                    <a:pt x="827" y="377"/>
                    <a:pt x="825" y="390"/>
                    <a:pt x="829" y="396"/>
                  </a:cubicBezTo>
                  <a:cubicBezTo>
                    <a:pt x="833" y="402"/>
                    <a:pt x="835" y="405"/>
                    <a:pt x="831" y="407"/>
                  </a:cubicBezTo>
                  <a:cubicBezTo>
                    <a:pt x="828" y="409"/>
                    <a:pt x="822" y="421"/>
                    <a:pt x="817" y="418"/>
                  </a:cubicBezTo>
                  <a:cubicBezTo>
                    <a:pt x="813" y="415"/>
                    <a:pt x="809" y="413"/>
                    <a:pt x="805" y="409"/>
                  </a:cubicBezTo>
                  <a:cubicBezTo>
                    <a:pt x="802" y="405"/>
                    <a:pt x="795" y="397"/>
                    <a:pt x="801" y="397"/>
                  </a:cubicBezTo>
                  <a:cubicBezTo>
                    <a:pt x="806" y="398"/>
                    <a:pt x="815" y="394"/>
                    <a:pt x="810" y="390"/>
                  </a:cubicBezTo>
                  <a:cubicBezTo>
                    <a:pt x="806" y="387"/>
                    <a:pt x="803" y="386"/>
                    <a:pt x="804" y="378"/>
                  </a:cubicBezTo>
                  <a:cubicBezTo>
                    <a:pt x="805" y="371"/>
                    <a:pt x="800" y="354"/>
                    <a:pt x="796" y="354"/>
                  </a:cubicBezTo>
                  <a:cubicBezTo>
                    <a:pt x="792" y="354"/>
                    <a:pt x="781" y="354"/>
                    <a:pt x="781" y="347"/>
                  </a:cubicBezTo>
                  <a:cubicBezTo>
                    <a:pt x="780" y="340"/>
                    <a:pt x="756" y="333"/>
                    <a:pt x="749" y="329"/>
                  </a:cubicBezTo>
                  <a:cubicBezTo>
                    <a:pt x="743" y="324"/>
                    <a:pt x="740" y="318"/>
                    <a:pt x="728" y="319"/>
                  </a:cubicBezTo>
                  <a:cubicBezTo>
                    <a:pt x="715" y="320"/>
                    <a:pt x="715" y="325"/>
                    <a:pt x="716" y="311"/>
                  </a:cubicBezTo>
                  <a:cubicBezTo>
                    <a:pt x="716" y="296"/>
                    <a:pt x="723" y="296"/>
                    <a:pt x="714" y="292"/>
                  </a:cubicBezTo>
                  <a:cubicBezTo>
                    <a:pt x="704" y="288"/>
                    <a:pt x="696" y="290"/>
                    <a:pt x="703" y="278"/>
                  </a:cubicBezTo>
                  <a:cubicBezTo>
                    <a:pt x="711" y="266"/>
                    <a:pt x="700" y="262"/>
                    <a:pt x="714" y="253"/>
                  </a:cubicBezTo>
                  <a:cubicBezTo>
                    <a:pt x="728" y="243"/>
                    <a:pt x="740" y="217"/>
                    <a:pt x="741" y="216"/>
                  </a:cubicBezTo>
                  <a:cubicBezTo>
                    <a:pt x="743" y="214"/>
                    <a:pt x="751" y="215"/>
                    <a:pt x="755" y="207"/>
                  </a:cubicBezTo>
                  <a:cubicBezTo>
                    <a:pt x="758" y="199"/>
                    <a:pt x="753" y="194"/>
                    <a:pt x="766" y="193"/>
                  </a:cubicBezTo>
                  <a:cubicBezTo>
                    <a:pt x="779" y="193"/>
                    <a:pt x="781" y="195"/>
                    <a:pt x="787" y="183"/>
                  </a:cubicBezTo>
                  <a:cubicBezTo>
                    <a:pt x="794" y="172"/>
                    <a:pt x="803" y="167"/>
                    <a:pt x="792" y="163"/>
                  </a:cubicBezTo>
                  <a:cubicBezTo>
                    <a:pt x="782" y="160"/>
                    <a:pt x="773" y="156"/>
                    <a:pt x="777" y="156"/>
                  </a:cubicBezTo>
                  <a:cubicBezTo>
                    <a:pt x="782" y="156"/>
                    <a:pt x="797" y="158"/>
                    <a:pt x="800" y="156"/>
                  </a:cubicBezTo>
                  <a:cubicBezTo>
                    <a:pt x="802" y="155"/>
                    <a:pt x="819" y="149"/>
                    <a:pt x="814" y="144"/>
                  </a:cubicBezTo>
                  <a:cubicBezTo>
                    <a:pt x="808" y="139"/>
                    <a:pt x="804" y="138"/>
                    <a:pt x="809" y="137"/>
                  </a:cubicBezTo>
                  <a:cubicBezTo>
                    <a:pt x="813" y="136"/>
                    <a:pt x="818" y="142"/>
                    <a:pt x="822" y="141"/>
                  </a:cubicBezTo>
                  <a:cubicBezTo>
                    <a:pt x="826" y="140"/>
                    <a:pt x="825" y="129"/>
                    <a:pt x="829" y="130"/>
                  </a:cubicBezTo>
                  <a:cubicBezTo>
                    <a:pt x="834" y="131"/>
                    <a:pt x="838" y="137"/>
                    <a:pt x="844" y="132"/>
                  </a:cubicBezTo>
                  <a:cubicBezTo>
                    <a:pt x="850" y="128"/>
                    <a:pt x="863" y="131"/>
                    <a:pt x="861" y="121"/>
                  </a:cubicBezTo>
                  <a:cubicBezTo>
                    <a:pt x="859" y="112"/>
                    <a:pt x="848" y="113"/>
                    <a:pt x="854" y="107"/>
                  </a:cubicBezTo>
                  <a:cubicBezTo>
                    <a:pt x="861" y="101"/>
                    <a:pt x="862" y="98"/>
                    <a:pt x="858" y="94"/>
                  </a:cubicBezTo>
                  <a:cubicBezTo>
                    <a:pt x="854" y="90"/>
                    <a:pt x="858" y="86"/>
                    <a:pt x="852" y="84"/>
                  </a:cubicBezTo>
                  <a:cubicBezTo>
                    <a:pt x="847" y="81"/>
                    <a:pt x="831" y="84"/>
                    <a:pt x="830" y="88"/>
                  </a:cubicBezTo>
                  <a:cubicBezTo>
                    <a:pt x="829" y="92"/>
                    <a:pt x="822" y="98"/>
                    <a:pt x="816" y="107"/>
                  </a:cubicBezTo>
                  <a:cubicBezTo>
                    <a:pt x="810" y="116"/>
                    <a:pt x="809" y="119"/>
                    <a:pt x="805" y="118"/>
                  </a:cubicBezTo>
                  <a:cubicBezTo>
                    <a:pt x="801" y="117"/>
                    <a:pt x="799" y="126"/>
                    <a:pt x="801" y="116"/>
                  </a:cubicBezTo>
                  <a:cubicBezTo>
                    <a:pt x="803" y="105"/>
                    <a:pt x="805" y="106"/>
                    <a:pt x="804" y="102"/>
                  </a:cubicBezTo>
                  <a:cubicBezTo>
                    <a:pt x="802" y="99"/>
                    <a:pt x="797" y="93"/>
                    <a:pt x="793" y="92"/>
                  </a:cubicBezTo>
                  <a:cubicBezTo>
                    <a:pt x="790" y="91"/>
                    <a:pt x="787" y="90"/>
                    <a:pt x="783" y="96"/>
                  </a:cubicBezTo>
                  <a:cubicBezTo>
                    <a:pt x="780" y="102"/>
                    <a:pt x="780" y="85"/>
                    <a:pt x="776" y="82"/>
                  </a:cubicBezTo>
                  <a:cubicBezTo>
                    <a:pt x="773" y="80"/>
                    <a:pt x="781" y="78"/>
                    <a:pt x="773" y="70"/>
                  </a:cubicBezTo>
                  <a:cubicBezTo>
                    <a:pt x="765" y="62"/>
                    <a:pt x="769" y="51"/>
                    <a:pt x="763" y="49"/>
                  </a:cubicBezTo>
                  <a:cubicBezTo>
                    <a:pt x="757" y="47"/>
                    <a:pt x="756" y="47"/>
                    <a:pt x="758" y="41"/>
                  </a:cubicBezTo>
                  <a:cubicBezTo>
                    <a:pt x="760" y="34"/>
                    <a:pt x="748" y="27"/>
                    <a:pt x="763" y="30"/>
                  </a:cubicBezTo>
                  <a:cubicBezTo>
                    <a:pt x="778" y="33"/>
                    <a:pt x="778" y="35"/>
                    <a:pt x="784" y="28"/>
                  </a:cubicBezTo>
                  <a:cubicBezTo>
                    <a:pt x="791" y="22"/>
                    <a:pt x="806" y="16"/>
                    <a:pt x="799" y="11"/>
                  </a:cubicBezTo>
                  <a:cubicBezTo>
                    <a:pt x="791" y="5"/>
                    <a:pt x="780" y="3"/>
                    <a:pt x="776" y="1"/>
                  </a:cubicBezTo>
                  <a:cubicBezTo>
                    <a:pt x="773" y="0"/>
                    <a:pt x="755" y="4"/>
                    <a:pt x="755" y="4"/>
                  </a:cubicBezTo>
                  <a:cubicBezTo>
                    <a:pt x="755" y="4"/>
                    <a:pt x="746" y="26"/>
                    <a:pt x="745" y="27"/>
                  </a:cubicBezTo>
                  <a:cubicBezTo>
                    <a:pt x="744" y="29"/>
                    <a:pt x="752" y="31"/>
                    <a:pt x="745" y="43"/>
                  </a:cubicBezTo>
                  <a:cubicBezTo>
                    <a:pt x="739" y="55"/>
                    <a:pt x="733" y="51"/>
                    <a:pt x="732" y="62"/>
                  </a:cubicBezTo>
                  <a:cubicBezTo>
                    <a:pt x="730" y="72"/>
                    <a:pt x="731" y="83"/>
                    <a:pt x="731" y="83"/>
                  </a:cubicBezTo>
                  <a:cubicBezTo>
                    <a:pt x="731" y="83"/>
                    <a:pt x="744" y="90"/>
                    <a:pt x="743" y="90"/>
                  </a:cubicBezTo>
                  <a:cubicBezTo>
                    <a:pt x="741" y="90"/>
                    <a:pt x="751" y="100"/>
                    <a:pt x="747" y="102"/>
                  </a:cubicBezTo>
                  <a:cubicBezTo>
                    <a:pt x="743" y="104"/>
                    <a:pt x="750" y="109"/>
                    <a:pt x="739" y="109"/>
                  </a:cubicBezTo>
                  <a:cubicBezTo>
                    <a:pt x="728" y="109"/>
                    <a:pt x="718" y="105"/>
                    <a:pt x="721" y="104"/>
                  </a:cubicBezTo>
                  <a:cubicBezTo>
                    <a:pt x="724" y="103"/>
                    <a:pt x="735" y="100"/>
                    <a:pt x="732" y="96"/>
                  </a:cubicBezTo>
                  <a:cubicBezTo>
                    <a:pt x="729" y="92"/>
                    <a:pt x="718" y="81"/>
                    <a:pt x="713" y="85"/>
                  </a:cubicBezTo>
                  <a:cubicBezTo>
                    <a:pt x="709" y="89"/>
                    <a:pt x="692" y="95"/>
                    <a:pt x="695" y="96"/>
                  </a:cubicBezTo>
                  <a:cubicBezTo>
                    <a:pt x="698" y="98"/>
                    <a:pt x="713" y="102"/>
                    <a:pt x="708" y="105"/>
                  </a:cubicBezTo>
                  <a:cubicBezTo>
                    <a:pt x="702" y="108"/>
                    <a:pt x="698" y="117"/>
                    <a:pt x="691" y="116"/>
                  </a:cubicBezTo>
                  <a:cubicBezTo>
                    <a:pt x="684" y="116"/>
                    <a:pt x="666" y="115"/>
                    <a:pt x="659" y="113"/>
                  </a:cubicBezTo>
                  <a:cubicBezTo>
                    <a:pt x="652" y="112"/>
                    <a:pt x="644" y="106"/>
                    <a:pt x="653" y="102"/>
                  </a:cubicBezTo>
                  <a:cubicBezTo>
                    <a:pt x="662" y="99"/>
                    <a:pt x="622" y="99"/>
                    <a:pt x="617" y="105"/>
                  </a:cubicBezTo>
                  <a:cubicBezTo>
                    <a:pt x="612" y="111"/>
                    <a:pt x="612" y="114"/>
                    <a:pt x="604" y="113"/>
                  </a:cubicBezTo>
                  <a:cubicBezTo>
                    <a:pt x="595" y="113"/>
                    <a:pt x="554" y="113"/>
                    <a:pt x="554" y="113"/>
                  </a:cubicBezTo>
                  <a:cubicBezTo>
                    <a:pt x="554" y="113"/>
                    <a:pt x="568" y="106"/>
                    <a:pt x="556" y="99"/>
                  </a:cubicBezTo>
                  <a:cubicBezTo>
                    <a:pt x="543" y="93"/>
                    <a:pt x="534" y="95"/>
                    <a:pt x="532" y="95"/>
                  </a:cubicBezTo>
                  <a:cubicBezTo>
                    <a:pt x="530" y="95"/>
                    <a:pt x="527" y="95"/>
                    <a:pt x="520" y="91"/>
                  </a:cubicBezTo>
                  <a:cubicBezTo>
                    <a:pt x="513" y="88"/>
                    <a:pt x="506" y="85"/>
                    <a:pt x="504" y="84"/>
                  </a:cubicBezTo>
                  <a:cubicBezTo>
                    <a:pt x="502" y="82"/>
                    <a:pt x="490" y="81"/>
                    <a:pt x="487" y="83"/>
                  </a:cubicBezTo>
                  <a:cubicBezTo>
                    <a:pt x="484" y="84"/>
                    <a:pt x="484" y="90"/>
                    <a:pt x="482" y="90"/>
                  </a:cubicBezTo>
                  <a:cubicBezTo>
                    <a:pt x="479" y="91"/>
                    <a:pt x="476" y="91"/>
                    <a:pt x="476" y="83"/>
                  </a:cubicBezTo>
                  <a:cubicBezTo>
                    <a:pt x="476" y="75"/>
                    <a:pt x="469" y="80"/>
                    <a:pt x="469" y="80"/>
                  </a:cubicBezTo>
                  <a:cubicBezTo>
                    <a:pt x="465" y="88"/>
                    <a:pt x="465" y="88"/>
                    <a:pt x="465" y="88"/>
                  </a:cubicBezTo>
                  <a:cubicBezTo>
                    <a:pt x="465" y="88"/>
                    <a:pt x="461" y="88"/>
                    <a:pt x="459" y="84"/>
                  </a:cubicBezTo>
                  <a:cubicBezTo>
                    <a:pt x="458" y="81"/>
                    <a:pt x="458" y="78"/>
                    <a:pt x="455" y="76"/>
                  </a:cubicBezTo>
                  <a:cubicBezTo>
                    <a:pt x="452" y="74"/>
                    <a:pt x="457" y="73"/>
                    <a:pt x="449" y="73"/>
                  </a:cubicBezTo>
                  <a:cubicBezTo>
                    <a:pt x="442" y="74"/>
                    <a:pt x="442" y="82"/>
                    <a:pt x="438" y="81"/>
                  </a:cubicBezTo>
                  <a:cubicBezTo>
                    <a:pt x="433" y="81"/>
                    <a:pt x="440" y="69"/>
                    <a:pt x="423" y="77"/>
                  </a:cubicBezTo>
                  <a:cubicBezTo>
                    <a:pt x="405" y="86"/>
                    <a:pt x="382" y="89"/>
                    <a:pt x="371" y="95"/>
                  </a:cubicBezTo>
                  <a:cubicBezTo>
                    <a:pt x="360" y="100"/>
                    <a:pt x="357" y="95"/>
                    <a:pt x="334" y="85"/>
                  </a:cubicBezTo>
                  <a:cubicBezTo>
                    <a:pt x="310" y="75"/>
                    <a:pt x="284" y="83"/>
                    <a:pt x="238" y="71"/>
                  </a:cubicBezTo>
                  <a:cubicBezTo>
                    <a:pt x="192" y="60"/>
                    <a:pt x="185" y="67"/>
                    <a:pt x="170" y="71"/>
                  </a:cubicBezTo>
                  <a:cubicBezTo>
                    <a:pt x="155" y="75"/>
                    <a:pt x="142" y="71"/>
                    <a:pt x="131" y="82"/>
                  </a:cubicBezTo>
                  <a:cubicBezTo>
                    <a:pt x="120" y="93"/>
                    <a:pt x="122" y="98"/>
                    <a:pt x="108" y="100"/>
                  </a:cubicBezTo>
                  <a:cubicBezTo>
                    <a:pt x="94" y="101"/>
                    <a:pt x="83" y="105"/>
                    <a:pt x="85" y="108"/>
                  </a:cubicBezTo>
                  <a:cubicBezTo>
                    <a:pt x="87" y="111"/>
                    <a:pt x="98" y="113"/>
                    <a:pt x="101" y="115"/>
                  </a:cubicBezTo>
                  <a:cubicBezTo>
                    <a:pt x="104" y="117"/>
                    <a:pt x="103" y="129"/>
                    <a:pt x="111" y="132"/>
                  </a:cubicBezTo>
                  <a:cubicBezTo>
                    <a:pt x="120" y="135"/>
                    <a:pt x="135" y="133"/>
                    <a:pt x="131" y="138"/>
                  </a:cubicBezTo>
                  <a:cubicBezTo>
                    <a:pt x="128" y="142"/>
                    <a:pt x="118" y="156"/>
                    <a:pt x="114" y="152"/>
                  </a:cubicBezTo>
                  <a:cubicBezTo>
                    <a:pt x="109" y="148"/>
                    <a:pt x="104" y="142"/>
                    <a:pt x="98" y="142"/>
                  </a:cubicBezTo>
                  <a:cubicBezTo>
                    <a:pt x="92" y="142"/>
                    <a:pt x="79" y="146"/>
                    <a:pt x="74" y="149"/>
                  </a:cubicBezTo>
                  <a:cubicBezTo>
                    <a:pt x="69" y="152"/>
                    <a:pt x="60" y="153"/>
                    <a:pt x="61" y="159"/>
                  </a:cubicBezTo>
                  <a:cubicBezTo>
                    <a:pt x="62" y="165"/>
                    <a:pt x="69" y="162"/>
                    <a:pt x="68" y="167"/>
                  </a:cubicBezTo>
                  <a:cubicBezTo>
                    <a:pt x="67" y="173"/>
                    <a:pt x="58" y="168"/>
                    <a:pt x="58" y="175"/>
                  </a:cubicBezTo>
                  <a:cubicBezTo>
                    <a:pt x="59" y="182"/>
                    <a:pt x="78" y="187"/>
                    <a:pt x="87" y="184"/>
                  </a:cubicBezTo>
                  <a:cubicBezTo>
                    <a:pt x="96" y="181"/>
                    <a:pt x="102" y="171"/>
                    <a:pt x="107" y="178"/>
                  </a:cubicBezTo>
                  <a:cubicBezTo>
                    <a:pt x="112" y="185"/>
                    <a:pt x="115" y="201"/>
                    <a:pt x="104" y="204"/>
                  </a:cubicBezTo>
                  <a:cubicBezTo>
                    <a:pt x="93" y="207"/>
                    <a:pt x="64" y="214"/>
                    <a:pt x="61" y="221"/>
                  </a:cubicBezTo>
                  <a:cubicBezTo>
                    <a:pt x="59" y="229"/>
                    <a:pt x="50" y="242"/>
                    <a:pt x="46" y="243"/>
                  </a:cubicBezTo>
                  <a:cubicBezTo>
                    <a:pt x="42" y="243"/>
                    <a:pt x="42" y="254"/>
                    <a:pt x="46" y="258"/>
                  </a:cubicBezTo>
                  <a:cubicBezTo>
                    <a:pt x="49" y="262"/>
                    <a:pt x="45" y="261"/>
                    <a:pt x="47" y="269"/>
                  </a:cubicBezTo>
                  <a:cubicBezTo>
                    <a:pt x="49" y="277"/>
                    <a:pt x="52" y="286"/>
                    <a:pt x="59" y="280"/>
                  </a:cubicBezTo>
                  <a:cubicBezTo>
                    <a:pt x="66" y="275"/>
                    <a:pt x="75" y="280"/>
                    <a:pt x="70" y="287"/>
                  </a:cubicBezTo>
                  <a:cubicBezTo>
                    <a:pt x="65" y="295"/>
                    <a:pt x="55" y="299"/>
                    <a:pt x="70" y="299"/>
                  </a:cubicBezTo>
                  <a:cubicBezTo>
                    <a:pt x="85" y="299"/>
                    <a:pt x="83" y="292"/>
                    <a:pt x="95" y="296"/>
                  </a:cubicBezTo>
                  <a:cubicBezTo>
                    <a:pt x="107" y="301"/>
                    <a:pt x="110" y="295"/>
                    <a:pt x="107" y="304"/>
                  </a:cubicBezTo>
                  <a:cubicBezTo>
                    <a:pt x="103" y="314"/>
                    <a:pt x="93" y="327"/>
                    <a:pt x="78" y="334"/>
                  </a:cubicBezTo>
                  <a:cubicBezTo>
                    <a:pt x="63" y="341"/>
                    <a:pt x="60" y="340"/>
                    <a:pt x="48" y="347"/>
                  </a:cubicBezTo>
                  <a:cubicBezTo>
                    <a:pt x="36" y="354"/>
                    <a:pt x="0" y="373"/>
                    <a:pt x="11" y="372"/>
                  </a:cubicBezTo>
                  <a:cubicBezTo>
                    <a:pt x="23" y="372"/>
                    <a:pt x="43" y="358"/>
                    <a:pt x="48" y="356"/>
                  </a:cubicBezTo>
                  <a:cubicBezTo>
                    <a:pt x="54" y="354"/>
                    <a:pt x="56" y="362"/>
                    <a:pt x="65" y="356"/>
                  </a:cubicBezTo>
                  <a:cubicBezTo>
                    <a:pt x="73" y="350"/>
                    <a:pt x="107" y="325"/>
                    <a:pt x="118" y="318"/>
                  </a:cubicBezTo>
                  <a:cubicBezTo>
                    <a:pt x="129" y="311"/>
                    <a:pt x="145" y="307"/>
                    <a:pt x="146" y="297"/>
                  </a:cubicBezTo>
                  <a:cubicBezTo>
                    <a:pt x="147" y="287"/>
                    <a:pt x="147" y="278"/>
                    <a:pt x="155" y="276"/>
                  </a:cubicBezTo>
                  <a:cubicBezTo>
                    <a:pt x="164" y="273"/>
                    <a:pt x="166" y="266"/>
                    <a:pt x="175" y="260"/>
                  </a:cubicBezTo>
                  <a:cubicBezTo>
                    <a:pt x="184" y="253"/>
                    <a:pt x="193" y="244"/>
                    <a:pt x="197" y="246"/>
                  </a:cubicBezTo>
                  <a:cubicBezTo>
                    <a:pt x="201" y="248"/>
                    <a:pt x="193" y="252"/>
                    <a:pt x="186" y="257"/>
                  </a:cubicBezTo>
                  <a:cubicBezTo>
                    <a:pt x="178" y="261"/>
                    <a:pt x="171" y="267"/>
                    <a:pt x="170" y="276"/>
                  </a:cubicBezTo>
                  <a:cubicBezTo>
                    <a:pt x="169" y="286"/>
                    <a:pt x="156" y="296"/>
                    <a:pt x="167" y="291"/>
                  </a:cubicBezTo>
                  <a:cubicBezTo>
                    <a:pt x="177" y="286"/>
                    <a:pt x="184" y="279"/>
                    <a:pt x="191" y="275"/>
                  </a:cubicBezTo>
                  <a:cubicBezTo>
                    <a:pt x="199" y="271"/>
                    <a:pt x="204" y="277"/>
                    <a:pt x="207" y="268"/>
                  </a:cubicBezTo>
                  <a:cubicBezTo>
                    <a:pt x="210" y="259"/>
                    <a:pt x="206" y="251"/>
                    <a:pt x="214" y="256"/>
                  </a:cubicBezTo>
                  <a:cubicBezTo>
                    <a:pt x="221" y="260"/>
                    <a:pt x="231" y="269"/>
                    <a:pt x="240" y="273"/>
                  </a:cubicBezTo>
                  <a:cubicBezTo>
                    <a:pt x="249" y="277"/>
                    <a:pt x="249" y="268"/>
                    <a:pt x="271" y="278"/>
                  </a:cubicBezTo>
                  <a:cubicBezTo>
                    <a:pt x="294" y="288"/>
                    <a:pt x="293" y="282"/>
                    <a:pt x="296" y="299"/>
                  </a:cubicBezTo>
                  <a:cubicBezTo>
                    <a:pt x="298" y="315"/>
                    <a:pt x="307" y="300"/>
                    <a:pt x="313" y="303"/>
                  </a:cubicBezTo>
                  <a:cubicBezTo>
                    <a:pt x="320" y="306"/>
                    <a:pt x="327" y="306"/>
                    <a:pt x="328" y="319"/>
                  </a:cubicBezTo>
                  <a:cubicBezTo>
                    <a:pt x="330" y="333"/>
                    <a:pt x="332" y="338"/>
                    <a:pt x="330" y="347"/>
                  </a:cubicBezTo>
                  <a:cubicBezTo>
                    <a:pt x="328" y="356"/>
                    <a:pt x="341" y="353"/>
                    <a:pt x="342" y="363"/>
                  </a:cubicBezTo>
                  <a:cubicBezTo>
                    <a:pt x="342" y="372"/>
                    <a:pt x="341" y="384"/>
                    <a:pt x="342" y="387"/>
                  </a:cubicBezTo>
                  <a:cubicBezTo>
                    <a:pt x="343" y="389"/>
                    <a:pt x="358" y="391"/>
                    <a:pt x="354" y="398"/>
                  </a:cubicBezTo>
                  <a:cubicBezTo>
                    <a:pt x="351" y="405"/>
                    <a:pt x="352" y="412"/>
                    <a:pt x="355" y="419"/>
                  </a:cubicBezTo>
                  <a:cubicBezTo>
                    <a:pt x="359" y="425"/>
                    <a:pt x="363" y="427"/>
                    <a:pt x="372" y="436"/>
                  </a:cubicBezTo>
                  <a:cubicBezTo>
                    <a:pt x="381" y="445"/>
                    <a:pt x="399" y="461"/>
                    <a:pt x="393" y="463"/>
                  </a:cubicBezTo>
                  <a:cubicBezTo>
                    <a:pt x="388" y="466"/>
                    <a:pt x="382" y="461"/>
                    <a:pt x="376" y="468"/>
                  </a:cubicBezTo>
                  <a:cubicBezTo>
                    <a:pt x="370" y="475"/>
                    <a:pt x="374" y="477"/>
                    <a:pt x="369" y="496"/>
                  </a:cubicBezTo>
                  <a:cubicBezTo>
                    <a:pt x="364" y="514"/>
                    <a:pt x="365" y="515"/>
                    <a:pt x="360" y="529"/>
                  </a:cubicBezTo>
                  <a:cubicBezTo>
                    <a:pt x="354" y="544"/>
                    <a:pt x="351" y="548"/>
                    <a:pt x="349" y="560"/>
                  </a:cubicBezTo>
                  <a:cubicBezTo>
                    <a:pt x="347" y="572"/>
                    <a:pt x="342" y="580"/>
                    <a:pt x="351" y="591"/>
                  </a:cubicBezTo>
                  <a:cubicBezTo>
                    <a:pt x="360" y="602"/>
                    <a:pt x="346" y="603"/>
                    <a:pt x="358" y="619"/>
                  </a:cubicBezTo>
                  <a:cubicBezTo>
                    <a:pt x="370" y="635"/>
                    <a:pt x="376" y="631"/>
                    <a:pt x="382" y="641"/>
                  </a:cubicBezTo>
                  <a:cubicBezTo>
                    <a:pt x="389" y="651"/>
                    <a:pt x="407" y="648"/>
                    <a:pt x="402" y="661"/>
                  </a:cubicBezTo>
                  <a:cubicBezTo>
                    <a:pt x="397" y="674"/>
                    <a:pt x="399" y="681"/>
                    <a:pt x="408" y="691"/>
                  </a:cubicBezTo>
                  <a:cubicBezTo>
                    <a:pt x="418" y="701"/>
                    <a:pt x="419" y="704"/>
                    <a:pt x="415" y="708"/>
                  </a:cubicBezTo>
                  <a:cubicBezTo>
                    <a:pt x="411" y="712"/>
                    <a:pt x="405" y="716"/>
                    <a:pt x="409" y="718"/>
                  </a:cubicBezTo>
                  <a:cubicBezTo>
                    <a:pt x="412" y="720"/>
                    <a:pt x="417" y="719"/>
                    <a:pt x="422" y="727"/>
                  </a:cubicBezTo>
                  <a:cubicBezTo>
                    <a:pt x="427" y="736"/>
                    <a:pt x="427" y="743"/>
                    <a:pt x="430" y="746"/>
                  </a:cubicBezTo>
                  <a:cubicBezTo>
                    <a:pt x="433" y="749"/>
                    <a:pt x="441" y="755"/>
                    <a:pt x="440" y="758"/>
                  </a:cubicBezTo>
                  <a:cubicBezTo>
                    <a:pt x="440" y="762"/>
                    <a:pt x="451" y="766"/>
                    <a:pt x="451" y="761"/>
                  </a:cubicBezTo>
                  <a:cubicBezTo>
                    <a:pt x="451" y="756"/>
                    <a:pt x="458" y="762"/>
                    <a:pt x="451" y="746"/>
                  </a:cubicBezTo>
                  <a:cubicBezTo>
                    <a:pt x="443" y="730"/>
                    <a:pt x="431" y="717"/>
                    <a:pt x="427" y="707"/>
                  </a:cubicBezTo>
                  <a:cubicBezTo>
                    <a:pt x="424" y="697"/>
                    <a:pt x="419" y="683"/>
                    <a:pt x="421" y="679"/>
                  </a:cubicBezTo>
                  <a:cubicBezTo>
                    <a:pt x="422" y="675"/>
                    <a:pt x="424" y="664"/>
                    <a:pt x="431" y="670"/>
                  </a:cubicBezTo>
                  <a:cubicBezTo>
                    <a:pt x="438" y="676"/>
                    <a:pt x="432" y="687"/>
                    <a:pt x="439" y="700"/>
                  </a:cubicBezTo>
                  <a:cubicBezTo>
                    <a:pt x="446" y="713"/>
                    <a:pt x="471" y="741"/>
                    <a:pt x="475" y="746"/>
                  </a:cubicBezTo>
                  <a:cubicBezTo>
                    <a:pt x="478" y="751"/>
                    <a:pt x="492" y="771"/>
                    <a:pt x="488" y="781"/>
                  </a:cubicBezTo>
                  <a:cubicBezTo>
                    <a:pt x="483" y="791"/>
                    <a:pt x="481" y="792"/>
                    <a:pt x="488" y="796"/>
                  </a:cubicBezTo>
                  <a:cubicBezTo>
                    <a:pt x="495" y="800"/>
                    <a:pt x="554" y="831"/>
                    <a:pt x="562" y="831"/>
                  </a:cubicBezTo>
                  <a:cubicBezTo>
                    <a:pt x="570" y="832"/>
                    <a:pt x="586" y="824"/>
                    <a:pt x="592" y="828"/>
                  </a:cubicBezTo>
                  <a:cubicBezTo>
                    <a:pt x="599" y="831"/>
                    <a:pt x="611" y="848"/>
                    <a:pt x="618" y="848"/>
                  </a:cubicBezTo>
                  <a:cubicBezTo>
                    <a:pt x="624" y="848"/>
                    <a:pt x="636" y="845"/>
                    <a:pt x="635" y="852"/>
                  </a:cubicBezTo>
                  <a:cubicBezTo>
                    <a:pt x="633" y="859"/>
                    <a:pt x="627" y="869"/>
                    <a:pt x="634" y="865"/>
                  </a:cubicBezTo>
                  <a:cubicBezTo>
                    <a:pt x="641" y="861"/>
                    <a:pt x="645" y="853"/>
                    <a:pt x="651" y="857"/>
                  </a:cubicBezTo>
                  <a:cubicBezTo>
                    <a:pt x="657" y="861"/>
                    <a:pt x="667" y="871"/>
                    <a:pt x="668" y="879"/>
                  </a:cubicBezTo>
                  <a:cubicBezTo>
                    <a:pt x="670" y="887"/>
                    <a:pt x="676" y="892"/>
                    <a:pt x="681" y="889"/>
                  </a:cubicBezTo>
                  <a:cubicBezTo>
                    <a:pt x="686" y="886"/>
                    <a:pt x="694" y="893"/>
                    <a:pt x="695" y="898"/>
                  </a:cubicBezTo>
                  <a:cubicBezTo>
                    <a:pt x="697" y="903"/>
                    <a:pt x="700" y="907"/>
                    <a:pt x="705" y="906"/>
                  </a:cubicBezTo>
                  <a:cubicBezTo>
                    <a:pt x="710" y="904"/>
                    <a:pt x="714" y="906"/>
                    <a:pt x="714" y="910"/>
                  </a:cubicBezTo>
                  <a:cubicBezTo>
                    <a:pt x="714" y="913"/>
                    <a:pt x="717" y="918"/>
                    <a:pt x="721" y="913"/>
                  </a:cubicBezTo>
                  <a:cubicBezTo>
                    <a:pt x="726" y="908"/>
                    <a:pt x="725" y="903"/>
                    <a:pt x="727" y="903"/>
                  </a:cubicBezTo>
                  <a:cubicBezTo>
                    <a:pt x="729" y="903"/>
                    <a:pt x="737" y="899"/>
                    <a:pt x="738" y="905"/>
                  </a:cubicBezTo>
                  <a:cubicBezTo>
                    <a:pt x="739" y="911"/>
                    <a:pt x="748" y="921"/>
                    <a:pt x="745" y="931"/>
                  </a:cubicBezTo>
                  <a:cubicBezTo>
                    <a:pt x="741" y="940"/>
                    <a:pt x="746" y="954"/>
                    <a:pt x="735" y="955"/>
                  </a:cubicBezTo>
                  <a:cubicBezTo>
                    <a:pt x="723" y="956"/>
                    <a:pt x="720" y="963"/>
                    <a:pt x="724" y="968"/>
                  </a:cubicBezTo>
                  <a:cubicBezTo>
                    <a:pt x="728" y="972"/>
                    <a:pt x="721" y="969"/>
                    <a:pt x="714" y="974"/>
                  </a:cubicBezTo>
                  <a:cubicBezTo>
                    <a:pt x="708" y="979"/>
                    <a:pt x="696" y="975"/>
                    <a:pt x="699" y="985"/>
                  </a:cubicBezTo>
                  <a:cubicBezTo>
                    <a:pt x="703" y="995"/>
                    <a:pt x="698" y="1008"/>
                    <a:pt x="698" y="1008"/>
                  </a:cubicBezTo>
                  <a:cubicBezTo>
                    <a:pt x="698" y="1008"/>
                    <a:pt x="711" y="1014"/>
                    <a:pt x="703" y="1015"/>
                  </a:cubicBezTo>
                  <a:cubicBezTo>
                    <a:pt x="694" y="1016"/>
                    <a:pt x="695" y="1018"/>
                    <a:pt x="692" y="1027"/>
                  </a:cubicBezTo>
                  <a:cubicBezTo>
                    <a:pt x="690" y="1036"/>
                    <a:pt x="690" y="1048"/>
                    <a:pt x="693" y="1048"/>
                  </a:cubicBezTo>
                  <a:cubicBezTo>
                    <a:pt x="696" y="1047"/>
                    <a:pt x="713" y="1067"/>
                    <a:pt x="715" y="1079"/>
                  </a:cubicBezTo>
                  <a:cubicBezTo>
                    <a:pt x="717" y="1091"/>
                    <a:pt x="724" y="1107"/>
                    <a:pt x="726" y="1119"/>
                  </a:cubicBezTo>
                  <a:cubicBezTo>
                    <a:pt x="727" y="1131"/>
                    <a:pt x="743" y="1135"/>
                    <a:pt x="750" y="1138"/>
                  </a:cubicBezTo>
                  <a:cubicBezTo>
                    <a:pt x="756" y="1141"/>
                    <a:pt x="771" y="1146"/>
                    <a:pt x="772" y="1153"/>
                  </a:cubicBezTo>
                  <a:cubicBezTo>
                    <a:pt x="774" y="1159"/>
                    <a:pt x="781" y="1152"/>
                    <a:pt x="779" y="1169"/>
                  </a:cubicBezTo>
                  <a:cubicBezTo>
                    <a:pt x="778" y="1186"/>
                    <a:pt x="772" y="1213"/>
                    <a:pt x="766" y="1225"/>
                  </a:cubicBezTo>
                  <a:cubicBezTo>
                    <a:pt x="760" y="1238"/>
                    <a:pt x="760" y="1241"/>
                    <a:pt x="755" y="1260"/>
                  </a:cubicBezTo>
                  <a:cubicBezTo>
                    <a:pt x="750" y="1279"/>
                    <a:pt x="752" y="1284"/>
                    <a:pt x="749" y="1291"/>
                  </a:cubicBezTo>
                  <a:cubicBezTo>
                    <a:pt x="746" y="1298"/>
                    <a:pt x="739" y="1327"/>
                    <a:pt x="730" y="1338"/>
                  </a:cubicBezTo>
                  <a:cubicBezTo>
                    <a:pt x="720" y="1349"/>
                    <a:pt x="711" y="1350"/>
                    <a:pt x="710" y="1367"/>
                  </a:cubicBezTo>
                  <a:cubicBezTo>
                    <a:pt x="708" y="1384"/>
                    <a:pt x="701" y="1393"/>
                    <a:pt x="698" y="1404"/>
                  </a:cubicBezTo>
                  <a:cubicBezTo>
                    <a:pt x="695" y="1416"/>
                    <a:pt x="688" y="1431"/>
                    <a:pt x="689" y="1436"/>
                  </a:cubicBezTo>
                  <a:cubicBezTo>
                    <a:pt x="689" y="1442"/>
                    <a:pt x="697" y="1435"/>
                    <a:pt x="697" y="1435"/>
                  </a:cubicBezTo>
                  <a:cubicBezTo>
                    <a:pt x="697" y="1435"/>
                    <a:pt x="707" y="1415"/>
                    <a:pt x="710" y="1416"/>
                  </a:cubicBezTo>
                  <a:cubicBezTo>
                    <a:pt x="713" y="1416"/>
                    <a:pt x="712" y="1412"/>
                    <a:pt x="712" y="1423"/>
                  </a:cubicBezTo>
                  <a:cubicBezTo>
                    <a:pt x="712" y="1434"/>
                    <a:pt x="703" y="1447"/>
                    <a:pt x="697" y="1451"/>
                  </a:cubicBezTo>
                  <a:cubicBezTo>
                    <a:pt x="692" y="1456"/>
                    <a:pt x="692" y="1456"/>
                    <a:pt x="682" y="1463"/>
                  </a:cubicBezTo>
                  <a:cubicBezTo>
                    <a:pt x="672" y="1470"/>
                    <a:pt x="672" y="1476"/>
                    <a:pt x="672" y="1479"/>
                  </a:cubicBezTo>
                  <a:cubicBezTo>
                    <a:pt x="672" y="1481"/>
                    <a:pt x="680" y="1484"/>
                    <a:pt x="676" y="1486"/>
                  </a:cubicBezTo>
                  <a:cubicBezTo>
                    <a:pt x="672" y="1488"/>
                    <a:pt x="674" y="1490"/>
                    <a:pt x="670" y="1493"/>
                  </a:cubicBezTo>
                  <a:cubicBezTo>
                    <a:pt x="667" y="1495"/>
                    <a:pt x="660" y="1498"/>
                    <a:pt x="663" y="1502"/>
                  </a:cubicBezTo>
                  <a:cubicBezTo>
                    <a:pt x="666" y="1507"/>
                    <a:pt x="659" y="1517"/>
                    <a:pt x="660" y="1524"/>
                  </a:cubicBezTo>
                  <a:cubicBezTo>
                    <a:pt x="660" y="1530"/>
                    <a:pt x="666" y="1541"/>
                    <a:pt x="666" y="1541"/>
                  </a:cubicBezTo>
                  <a:cubicBezTo>
                    <a:pt x="666" y="1541"/>
                    <a:pt x="674" y="1563"/>
                    <a:pt x="678" y="1566"/>
                  </a:cubicBezTo>
                  <a:cubicBezTo>
                    <a:pt x="682" y="1570"/>
                    <a:pt x="691" y="1572"/>
                    <a:pt x="690" y="1576"/>
                  </a:cubicBezTo>
                  <a:cubicBezTo>
                    <a:pt x="689" y="1581"/>
                    <a:pt x="698" y="1578"/>
                    <a:pt x="707" y="1582"/>
                  </a:cubicBezTo>
                  <a:cubicBezTo>
                    <a:pt x="716" y="1586"/>
                    <a:pt x="710" y="1601"/>
                    <a:pt x="727" y="1597"/>
                  </a:cubicBezTo>
                  <a:cubicBezTo>
                    <a:pt x="744" y="1594"/>
                    <a:pt x="759" y="1595"/>
                    <a:pt x="759" y="1595"/>
                  </a:cubicBezTo>
                  <a:cubicBezTo>
                    <a:pt x="759" y="1595"/>
                    <a:pt x="761" y="1597"/>
                    <a:pt x="767" y="1598"/>
                  </a:cubicBezTo>
                  <a:cubicBezTo>
                    <a:pt x="773" y="1599"/>
                    <a:pt x="790" y="1595"/>
                    <a:pt x="790" y="1595"/>
                  </a:cubicBezTo>
                  <a:lnTo>
                    <a:pt x="792" y="15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aseline="-25000">
                <a:latin typeface="+mn-lt"/>
                <a:ea typeface="+mn-ea"/>
              </a:endParaRPr>
            </a:p>
          </p:txBody>
        </p:sp>
        <p:sp>
          <p:nvSpPr>
            <p:cNvPr id="716" name="Freeform 111"/>
            <p:cNvSpPr/>
            <p:nvPr/>
          </p:nvSpPr>
          <p:spPr bwMode="auto">
            <a:xfrm>
              <a:off x="2484437" y="684213"/>
              <a:ext cx="1468438" cy="1327150"/>
            </a:xfrm>
            <a:custGeom>
              <a:avLst/>
              <a:gdLst>
                <a:gd name="T0" fmla="*/ 62 w 550"/>
                <a:gd name="T1" fmla="*/ 110 h 497"/>
                <a:gd name="T2" fmla="*/ 81 w 550"/>
                <a:gd name="T3" fmla="*/ 123 h 497"/>
                <a:gd name="T4" fmla="*/ 27 w 550"/>
                <a:gd name="T5" fmla="*/ 143 h 497"/>
                <a:gd name="T6" fmla="*/ 11 w 550"/>
                <a:gd name="T7" fmla="*/ 164 h 497"/>
                <a:gd name="T8" fmla="*/ 32 w 550"/>
                <a:gd name="T9" fmla="*/ 178 h 497"/>
                <a:gd name="T10" fmla="*/ 55 w 550"/>
                <a:gd name="T11" fmla="*/ 187 h 497"/>
                <a:gd name="T12" fmla="*/ 119 w 550"/>
                <a:gd name="T13" fmla="*/ 204 h 497"/>
                <a:gd name="T14" fmla="*/ 147 w 550"/>
                <a:gd name="T15" fmla="*/ 271 h 497"/>
                <a:gd name="T16" fmla="*/ 164 w 550"/>
                <a:gd name="T17" fmla="*/ 270 h 497"/>
                <a:gd name="T18" fmla="*/ 173 w 550"/>
                <a:gd name="T19" fmla="*/ 313 h 497"/>
                <a:gd name="T20" fmla="*/ 153 w 550"/>
                <a:gd name="T21" fmla="*/ 334 h 497"/>
                <a:gd name="T22" fmla="*/ 150 w 550"/>
                <a:gd name="T23" fmla="*/ 364 h 497"/>
                <a:gd name="T24" fmla="*/ 157 w 550"/>
                <a:gd name="T25" fmla="*/ 401 h 497"/>
                <a:gd name="T26" fmla="*/ 177 w 550"/>
                <a:gd name="T27" fmla="*/ 395 h 497"/>
                <a:gd name="T28" fmla="*/ 160 w 550"/>
                <a:gd name="T29" fmla="*/ 421 h 497"/>
                <a:gd name="T30" fmla="*/ 179 w 550"/>
                <a:gd name="T31" fmla="*/ 454 h 497"/>
                <a:gd name="T32" fmla="*/ 206 w 550"/>
                <a:gd name="T33" fmla="*/ 478 h 497"/>
                <a:gd name="T34" fmla="*/ 227 w 550"/>
                <a:gd name="T35" fmla="*/ 492 h 497"/>
                <a:gd name="T36" fmla="*/ 250 w 550"/>
                <a:gd name="T37" fmla="*/ 446 h 497"/>
                <a:gd name="T38" fmla="*/ 267 w 550"/>
                <a:gd name="T39" fmla="*/ 408 h 497"/>
                <a:gd name="T40" fmla="*/ 296 w 550"/>
                <a:gd name="T41" fmla="*/ 376 h 497"/>
                <a:gd name="T42" fmla="*/ 345 w 550"/>
                <a:gd name="T43" fmla="*/ 345 h 497"/>
                <a:gd name="T44" fmla="*/ 443 w 550"/>
                <a:gd name="T45" fmla="*/ 298 h 497"/>
                <a:gd name="T46" fmla="*/ 401 w 550"/>
                <a:gd name="T47" fmla="*/ 290 h 497"/>
                <a:gd name="T48" fmla="*/ 427 w 550"/>
                <a:gd name="T49" fmla="*/ 287 h 497"/>
                <a:gd name="T50" fmla="*/ 451 w 550"/>
                <a:gd name="T51" fmla="*/ 281 h 497"/>
                <a:gd name="T52" fmla="*/ 411 w 550"/>
                <a:gd name="T53" fmla="*/ 255 h 497"/>
                <a:gd name="T54" fmla="*/ 431 w 550"/>
                <a:gd name="T55" fmla="*/ 236 h 497"/>
                <a:gd name="T56" fmla="*/ 453 w 550"/>
                <a:gd name="T57" fmla="*/ 238 h 497"/>
                <a:gd name="T58" fmla="*/ 453 w 550"/>
                <a:gd name="T59" fmla="*/ 225 h 497"/>
                <a:gd name="T60" fmla="*/ 478 w 550"/>
                <a:gd name="T61" fmla="*/ 198 h 497"/>
                <a:gd name="T62" fmla="*/ 462 w 550"/>
                <a:gd name="T63" fmla="*/ 180 h 497"/>
                <a:gd name="T64" fmla="*/ 484 w 550"/>
                <a:gd name="T65" fmla="*/ 162 h 497"/>
                <a:gd name="T66" fmla="*/ 460 w 550"/>
                <a:gd name="T67" fmla="*/ 149 h 497"/>
                <a:gd name="T68" fmla="*/ 476 w 550"/>
                <a:gd name="T69" fmla="*/ 124 h 497"/>
                <a:gd name="T70" fmla="*/ 498 w 550"/>
                <a:gd name="T71" fmla="*/ 104 h 497"/>
                <a:gd name="T72" fmla="*/ 543 w 550"/>
                <a:gd name="T73" fmla="*/ 73 h 497"/>
                <a:gd name="T74" fmla="*/ 486 w 550"/>
                <a:gd name="T75" fmla="*/ 61 h 497"/>
                <a:gd name="T76" fmla="*/ 442 w 550"/>
                <a:gd name="T77" fmla="*/ 79 h 497"/>
                <a:gd name="T78" fmla="*/ 439 w 550"/>
                <a:gd name="T79" fmla="*/ 60 h 497"/>
                <a:gd name="T80" fmla="*/ 416 w 550"/>
                <a:gd name="T81" fmla="*/ 53 h 497"/>
                <a:gd name="T82" fmla="*/ 458 w 550"/>
                <a:gd name="T83" fmla="*/ 30 h 497"/>
                <a:gd name="T84" fmla="*/ 414 w 550"/>
                <a:gd name="T85" fmla="*/ 6 h 497"/>
                <a:gd name="T86" fmla="*/ 321 w 550"/>
                <a:gd name="T87" fmla="*/ 11 h 497"/>
                <a:gd name="T88" fmla="*/ 288 w 550"/>
                <a:gd name="T89" fmla="*/ 21 h 497"/>
                <a:gd name="T90" fmla="*/ 245 w 550"/>
                <a:gd name="T91" fmla="*/ 35 h 497"/>
                <a:gd name="T92" fmla="*/ 221 w 550"/>
                <a:gd name="T93" fmla="*/ 40 h 497"/>
                <a:gd name="T94" fmla="*/ 192 w 550"/>
                <a:gd name="T95" fmla="*/ 47 h 497"/>
                <a:gd name="T96" fmla="*/ 153 w 550"/>
                <a:gd name="T97" fmla="*/ 51 h 497"/>
                <a:gd name="T98" fmla="*/ 141 w 550"/>
                <a:gd name="T99" fmla="*/ 68 h 497"/>
                <a:gd name="T100" fmla="*/ 89 w 550"/>
                <a:gd name="T101" fmla="*/ 88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50" h="497">
                  <a:moveTo>
                    <a:pt x="67" y="99"/>
                  </a:moveTo>
                  <a:cubicBezTo>
                    <a:pt x="62" y="100"/>
                    <a:pt x="60" y="110"/>
                    <a:pt x="62" y="110"/>
                  </a:cubicBezTo>
                  <a:cubicBezTo>
                    <a:pt x="64" y="111"/>
                    <a:pt x="73" y="106"/>
                    <a:pt x="84" y="110"/>
                  </a:cubicBezTo>
                  <a:cubicBezTo>
                    <a:pt x="95" y="115"/>
                    <a:pt x="87" y="122"/>
                    <a:pt x="81" y="123"/>
                  </a:cubicBezTo>
                  <a:cubicBezTo>
                    <a:pt x="76" y="125"/>
                    <a:pt x="71" y="121"/>
                    <a:pt x="56" y="129"/>
                  </a:cubicBezTo>
                  <a:cubicBezTo>
                    <a:pt x="42" y="137"/>
                    <a:pt x="35" y="146"/>
                    <a:pt x="27" y="143"/>
                  </a:cubicBezTo>
                  <a:cubicBezTo>
                    <a:pt x="20" y="139"/>
                    <a:pt x="5" y="144"/>
                    <a:pt x="3" y="148"/>
                  </a:cubicBezTo>
                  <a:cubicBezTo>
                    <a:pt x="0" y="152"/>
                    <a:pt x="11" y="164"/>
                    <a:pt x="11" y="164"/>
                  </a:cubicBezTo>
                  <a:cubicBezTo>
                    <a:pt x="24" y="163"/>
                    <a:pt x="24" y="163"/>
                    <a:pt x="24" y="163"/>
                  </a:cubicBezTo>
                  <a:cubicBezTo>
                    <a:pt x="24" y="163"/>
                    <a:pt x="37" y="175"/>
                    <a:pt x="32" y="178"/>
                  </a:cubicBezTo>
                  <a:cubicBezTo>
                    <a:pt x="28" y="181"/>
                    <a:pt x="19" y="179"/>
                    <a:pt x="30" y="184"/>
                  </a:cubicBezTo>
                  <a:cubicBezTo>
                    <a:pt x="41" y="189"/>
                    <a:pt x="29" y="185"/>
                    <a:pt x="55" y="187"/>
                  </a:cubicBezTo>
                  <a:cubicBezTo>
                    <a:pt x="81" y="189"/>
                    <a:pt x="72" y="187"/>
                    <a:pt x="84" y="189"/>
                  </a:cubicBezTo>
                  <a:cubicBezTo>
                    <a:pt x="97" y="190"/>
                    <a:pt x="116" y="203"/>
                    <a:pt x="119" y="204"/>
                  </a:cubicBezTo>
                  <a:cubicBezTo>
                    <a:pt x="123" y="204"/>
                    <a:pt x="138" y="205"/>
                    <a:pt x="139" y="217"/>
                  </a:cubicBezTo>
                  <a:cubicBezTo>
                    <a:pt x="140" y="229"/>
                    <a:pt x="153" y="263"/>
                    <a:pt x="147" y="271"/>
                  </a:cubicBezTo>
                  <a:cubicBezTo>
                    <a:pt x="141" y="279"/>
                    <a:pt x="161" y="287"/>
                    <a:pt x="159" y="283"/>
                  </a:cubicBezTo>
                  <a:cubicBezTo>
                    <a:pt x="158" y="280"/>
                    <a:pt x="160" y="268"/>
                    <a:pt x="164" y="270"/>
                  </a:cubicBezTo>
                  <a:cubicBezTo>
                    <a:pt x="168" y="272"/>
                    <a:pt x="178" y="301"/>
                    <a:pt x="177" y="303"/>
                  </a:cubicBezTo>
                  <a:cubicBezTo>
                    <a:pt x="176" y="305"/>
                    <a:pt x="178" y="305"/>
                    <a:pt x="173" y="313"/>
                  </a:cubicBezTo>
                  <a:cubicBezTo>
                    <a:pt x="169" y="321"/>
                    <a:pt x="164" y="329"/>
                    <a:pt x="162" y="329"/>
                  </a:cubicBezTo>
                  <a:cubicBezTo>
                    <a:pt x="159" y="329"/>
                    <a:pt x="154" y="331"/>
                    <a:pt x="153" y="334"/>
                  </a:cubicBezTo>
                  <a:cubicBezTo>
                    <a:pt x="152" y="336"/>
                    <a:pt x="154" y="339"/>
                    <a:pt x="153" y="347"/>
                  </a:cubicBezTo>
                  <a:cubicBezTo>
                    <a:pt x="152" y="355"/>
                    <a:pt x="147" y="356"/>
                    <a:pt x="150" y="364"/>
                  </a:cubicBezTo>
                  <a:cubicBezTo>
                    <a:pt x="154" y="372"/>
                    <a:pt x="151" y="372"/>
                    <a:pt x="152" y="379"/>
                  </a:cubicBezTo>
                  <a:cubicBezTo>
                    <a:pt x="152" y="386"/>
                    <a:pt x="162" y="399"/>
                    <a:pt x="157" y="401"/>
                  </a:cubicBezTo>
                  <a:cubicBezTo>
                    <a:pt x="152" y="402"/>
                    <a:pt x="151" y="410"/>
                    <a:pt x="158" y="405"/>
                  </a:cubicBezTo>
                  <a:cubicBezTo>
                    <a:pt x="164" y="401"/>
                    <a:pt x="177" y="395"/>
                    <a:pt x="177" y="395"/>
                  </a:cubicBezTo>
                  <a:cubicBezTo>
                    <a:pt x="177" y="395"/>
                    <a:pt x="181" y="397"/>
                    <a:pt x="176" y="399"/>
                  </a:cubicBezTo>
                  <a:cubicBezTo>
                    <a:pt x="171" y="400"/>
                    <a:pt x="157" y="416"/>
                    <a:pt x="160" y="421"/>
                  </a:cubicBezTo>
                  <a:cubicBezTo>
                    <a:pt x="164" y="426"/>
                    <a:pt x="169" y="428"/>
                    <a:pt x="171" y="436"/>
                  </a:cubicBezTo>
                  <a:cubicBezTo>
                    <a:pt x="173" y="445"/>
                    <a:pt x="183" y="444"/>
                    <a:pt x="179" y="454"/>
                  </a:cubicBezTo>
                  <a:cubicBezTo>
                    <a:pt x="175" y="465"/>
                    <a:pt x="186" y="468"/>
                    <a:pt x="186" y="474"/>
                  </a:cubicBezTo>
                  <a:cubicBezTo>
                    <a:pt x="186" y="480"/>
                    <a:pt x="197" y="469"/>
                    <a:pt x="206" y="478"/>
                  </a:cubicBezTo>
                  <a:cubicBezTo>
                    <a:pt x="215" y="487"/>
                    <a:pt x="208" y="489"/>
                    <a:pt x="216" y="493"/>
                  </a:cubicBezTo>
                  <a:cubicBezTo>
                    <a:pt x="224" y="497"/>
                    <a:pt x="225" y="494"/>
                    <a:pt x="227" y="492"/>
                  </a:cubicBezTo>
                  <a:cubicBezTo>
                    <a:pt x="229" y="490"/>
                    <a:pt x="230" y="475"/>
                    <a:pt x="237" y="464"/>
                  </a:cubicBezTo>
                  <a:cubicBezTo>
                    <a:pt x="244" y="453"/>
                    <a:pt x="250" y="453"/>
                    <a:pt x="250" y="446"/>
                  </a:cubicBezTo>
                  <a:cubicBezTo>
                    <a:pt x="250" y="439"/>
                    <a:pt x="260" y="426"/>
                    <a:pt x="263" y="421"/>
                  </a:cubicBezTo>
                  <a:cubicBezTo>
                    <a:pt x="265" y="417"/>
                    <a:pt x="273" y="412"/>
                    <a:pt x="267" y="408"/>
                  </a:cubicBezTo>
                  <a:cubicBezTo>
                    <a:pt x="261" y="404"/>
                    <a:pt x="271" y="400"/>
                    <a:pt x="281" y="393"/>
                  </a:cubicBezTo>
                  <a:cubicBezTo>
                    <a:pt x="290" y="386"/>
                    <a:pt x="288" y="378"/>
                    <a:pt x="296" y="376"/>
                  </a:cubicBezTo>
                  <a:cubicBezTo>
                    <a:pt x="305" y="374"/>
                    <a:pt x="298" y="370"/>
                    <a:pt x="311" y="366"/>
                  </a:cubicBezTo>
                  <a:cubicBezTo>
                    <a:pt x="324" y="361"/>
                    <a:pt x="336" y="351"/>
                    <a:pt x="345" y="345"/>
                  </a:cubicBezTo>
                  <a:cubicBezTo>
                    <a:pt x="353" y="339"/>
                    <a:pt x="350" y="336"/>
                    <a:pt x="366" y="332"/>
                  </a:cubicBezTo>
                  <a:cubicBezTo>
                    <a:pt x="383" y="328"/>
                    <a:pt x="443" y="298"/>
                    <a:pt x="443" y="298"/>
                  </a:cubicBezTo>
                  <a:cubicBezTo>
                    <a:pt x="443" y="298"/>
                    <a:pt x="431" y="296"/>
                    <a:pt x="421" y="295"/>
                  </a:cubicBezTo>
                  <a:cubicBezTo>
                    <a:pt x="412" y="295"/>
                    <a:pt x="397" y="293"/>
                    <a:pt x="401" y="290"/>
                  </a:cubicBezTo>
                  <a:cubicBezTo>
                    <a:pt x="405" y="287"/>
                    <a:pt x="410" y="278"/>
                    <a:pt x="413" y="277"/>
                  </a:cubicBezTo>
                  <a:cubicBezTo>
                    <a:pt x="416" y="276"/>
                    <a:pt x="427" y="287"/>
                    <a:pt x="427" y="287"/>
                  </a:cubicBezTo>
                  <a:cubicBezTo>
                    <a:pt x="427" y="287"/>
                    <a:pt x="447" y="291"/>
                    <a:pt x="445" y="289"/>
                  </a:cubicBezTo>
                  <a:cubicBezTo>
                    <a:pt x="444" y="287"/>
                    <a:pt x="451" y="284"/>
                    <a:pt x="451" y="281"/>
                  </a:cubicBezTo>
                  <a:cubicBezTo>
                    <a:pt x="451" y="278"/>
                    <a:pt x="445" y="270"/>
                    <a:pt x="432" y="264"/>
                  </a:cubicBezTo>
                  <a:cubicBezTo>
                    <a:pt x="420" y="258"/>
                    <a:pt x="423" y="261"/>
                    <a:pt x="411" y="255"/>
                  </a:cubicBezTo>
                  <a:cubicBezTo>
                    <a:pt x="398" y="248"/>
                    <a:pt x="387" y="247"/>
                    <a:pt x="397" y="245"/>
                  </a:cubicBezTo>
                  <a:cubicBezTo>
                    <a:pt x="406" y="242"/>
                    <a:pt x="428" y="240"/>
                    <a:pt x="431" y="236"/>
                  </a:cubicBezTo>
                  <a:cubicBezTo>
                    <a:pt x="433" y="232"/>
                    <a:pt x="426" y="227"/>
                    <a:pt x="433" y="232"/>
                  </a:cubicBezTo>
                  <a:cubicBezTo>
                    <a:pt x="441" y="237"/>
                    <a:pt x="444" y="237"/>
                    <a:pt x="453" y="238"/>
                  </a:cubicBezTo>
                  <a:cubicBezTo>
                    <a:pt x="462" y="239"/>
                    <a:pt x="466" y="241"/>
                    <a:pt x="463" y="236"/>
                  </a:cubicBezTo>
                  <a:cubicBezTo>
                    <a:pt x="459" y="231"/>
                    <a:pt x="449" y="239"/>
                    <a:pt x="453" y="225"/>
                  </a:cubicBezTo>
                  <a:cubicBezTo>
                    <a:pt x="458" y="211"/>
                    <a:pt x="476" y="206"/>
                    <a:pt x="476" y="206"/>
                  </a:cubicBezTo>
                  <a:cubicBezTo>
                    <a:pt x="476" y="206"/>
                    <a:pt x="487" y="211"/>
                    <a:pt x="478" y="198"/>
                  </a:cubicBezTo>
                  <a:cubicBezTo>
                    <a:pt x="469" y="186"/>
                    <a:pt x="470" y="187"/>
                    <a:pt x="466" y="183"/>
                  </a:cubicBezTo>
                  <a:cubicBezTo>
                    <a:pt x="462" y="180"/>
                    <a:pt x="462" y="180"/>
                    <a:pt x="462" y="180"/>
                  </a:cubicBezTo>
                  <a:cubicBezTo>
                    <a:pt x="462" y="180"/>
                    <a:pt x="493" y="175"/>
                    <a:pt x="490" y="172"/>
                  </a:cubicBezTo>
                  <a:cubicBezTo>
                    <a:pt x="488" y="168"/>
                    <a:pt x="484" y="162"/>
                    <a:pt x="484" y="162"/>
                  </a:cubicBezTo>
                  <a:cubicBezTo>
                    <a:pt x="484" y="162"/>
                    <a:pt x="484" y="161"/>
                    <a:pt x="472" y="155"/>
                  </a:cubicBezTo>
                  <a:cubicBezTo>
                    <a:pt x="460" y="149"/>
                    <a:pt x="460" y="154"/>
                    <a:pt x="460" y="149"/>
                  </a:cubicBezTo>
                  <a:cubicBezTo>
                    <a:pt x="459" y="144"/>
                    <a:pt x="470" y="137"/>
                    <a:pt x="471" y="133"/>
                  </a:cubicBezTo>
                  <a:cubicBezTo>
                    <a:pt x="473" y="129"/>
                    <a:pt x="476" y="126"/>
                    <a:pt x="476" y="124"/>
                  </a:cubicBezTo>
                  <a:cubicBezTo>
                    <a:pt x="476" y="122"/>
                    <a:pt x="477" y="116"/>
                    <a:pt x="479" y="115"/>
                  </a:cubicBezTo>
                  <a:cubicBezTo>
                    <a:pt x="481" y="114"/>
                    <a:pt x="489" y="112"/>
                    <a:pt x="498" y="104"/>
                  </a:cubicBezTo>
                  <a:cubicBezTo>
                    <a:pt x="507" y="95"/>
                    <a:pt x="515" y="83"/>
                    <a:pt x="518" y="83"/>
                  </a:cubicBezTo>
                  <a:cubicBezTo>
                    <a:pt x="522" y="83"/>
                    <a:pt x="539" y="75"/>
                    <a:pt x="543" y="73"/>
                  </a:cubicBezTo>
                  <a:cubicBezTo>
                    <a:pt x="546" y="71"/>
                    <a:pt x="550" y="64"/>
                    <a:pt x="536" y="63"/>
                  </a:cubicBezTo>
                  <a:cubicBezTo>
                    <a:pt x="521" y="61"/>
                    <a:pt x="490" y="56"/>
                    <a:pt x="486" y="61"/>
                  </a:cubicBezTo>
                  <a:cubicBezTo>
                    <a:pt x="481" y="67"/>
                    <a:pt x="471" y="73"/>
                    <a:pt x="468" y="79"/>
                  </a:cubicBezTo>
                  <a:cubicBezTo>
                    <a:pt x="465" y="85"/>
                    <a:pt x="448" y="80"/>
                    <a:pt x="442" y="79"/>
                  </a:cubicBezTo>
                  <a:cubicBezTo>
                    <a:pt x="436" y="77"/>
                    <a:pt x="466" y="69"/>
                    <a:pt x="459" y="63"/>
                  </a:cubicBezTo>
                  <a:cubicBezTo>
                    <a:pt x="452" y="56"/>
                    <a:pt x="453" y="54"/>
                    <a:pt x="439" y="60"/>
                  </a:cubicBezTo>
                  <a:cubicBezTo>
                    <a:pt x="425" y="66"/>
                    <a:pt x="426" y="71"/>
                    <a:pt x="419" y="72"/>
                  </a:cubicBezTo>
                  <a:cubicBezTo>
                    <a:pt x="412" y="73"/>
                    <a:pt x="401" y="60"/>
                    <a:pt x="416" y="53"/>
                  </a:cubicBezTo>
                  <a:cubicBezTo>
                    <a:pt x="431" y="46"/>
                    <a:pt x="469" y="52"/>
                    <a:pt x="470" y="48"/>
                  </a:cubicBezTo>
                  <a:cubicBezTo>
                    <a:pt x="472" y="44"/>
                    <a:pt x="468" y="33"/>
                    <a:pt x="458" y="30"/>
                  </a:cubicBezTo>
                  <a:cubicBezTo>
                    <a:pt x="448" y="27"/>
                    <a:pt x="429" y="20"/>
                    <a:pt x="422" y="17"/>
                  </a:cubicBezTo>
                  <a:cubicBezTo>
                    <a:pt x="416" y="13"/>
                    <a:pt x="414" y="6"/>
                    <a:pt x="414" y="6"/>
                  </a:cubicBezTo>
                  <a:cubicBezTo>
                    <a:pt x="371" y="0"/>
                    <a:pt x="371" y="0"/>
                    <a:pt x="371" y="0"/>
                  </a:cubicBezTo>
                  <a:cubicBezTo>
                    <a:pt x="371" y="0"/>
                    <a:pt x="326" y="10"/>
                    <a:pt x="321" y="11"/>
                  </a:cubicBezTo>
                  <a:cubicBezTo>
                    <a:pt x="316" y="11"/>
                    <a:pt x="317" y="15"/>
                    <a:pt x="305" y="17"/>
                  </a:cubicBezTo>
                  <a:cubicBezTo>
                    <a:pt x="293" y="20"/>
                    <a:pt x="288" y="21"/>
                    <a:pt x="288" y="21"/>
                  </a:cubicBezTo>
                  <a:cubicBezTo>
                    <a:pt x="288" y="21"/>
                    <a:pt x="274" y="18"/>
                    <a:pt x="263" y="20"/>
                  </a:cubicBezTo>
                  <a:cubicBezTo>
                    <a:pt x="252" y="22"/>
                    <a:pt x="245" y="35"/>
                    <a:pt x="245" y="35"/>
                  </a:cubicBezTo>
                  <a:cubicBezTo>
                    <a:pt x="245" y="35"/>
                    <a:pt x="250" y="38"/>
                    <a:pt x="252" y="40"/>
                  </a:cubicBezTo>
                  <a:cubicBezTo>
                    <a:pt x="255" y="42"/>
                    <a:pt x="234" y="41"/>
                    <a:pt x="221" y="40"/>
                  </a:cubicBezTo>
                  <a:cubicBezTo>
                    <a:pt x="208" y="38"/>
                    <a:pt x="208" y="43"/>
                    <a:pt x="205" y="52"/>
                  </a:cubicBezTo>
                  <a:cubicBezTo>
                    <a:pt x="201" y="60"/>
                    <a:pt x="197" y="54"/>
                    <a:pt x="192" y="47"/>
                  </a:cubicBezTo>
                  <a:cubicBezTo>
                    <a:pt x="187" y="40"/>
                    <a:pt x="182" y="42"/>
                    <a:pt x="178" y="48"/>
                  </a:cubicBezTo>
                  <a:cubicBezTo>
                    <a:pt x="174" y="54"/>
                    <a:pt x="168" y="46"/>
                    <a:pt x="153" y="51"/>
                  </a:cubicBezTo>
                  <a:cubicBezTo>
                    <a:pt x="139" y="56"/>
                    <a:pt x="126" y="61"/>
                    <a:pt x="126" y="61"/>
                  </a:cubicBezTo>
                  <a:cubicBezTo>
                    <a:pt x="126" y="61"/>
                    <a:pt x="145" y="65"/>
                    <a:pt x="141" y="68"/>
                  </a:cubicBezTo>
                  <a:cubicBezTo>
                    <a:pt x="137" y="71"/>
                    <a:pt x="111" y="77"/>
                    <a:pt x="111" y="77"/>
                  </a:cubicBezTo>
                  <a:cubicBezTo>
                    <a:pt x="111" y="77"/>
                    <a:pt x="92" y="88"/>
                    <a:pt x="89" y="88"/>
                  </a:cubicBezTo>
                  <a:cubicBezTo>
                    <a:pt x="85" y="88"/>
                    <a:pt x="67" y="99"/>
                    <a:pt x="67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aseline="-25000">
                <a:latin typeface="+mn-lt"/>
                <a:ea typeface="+mn-ea"/>
              </a:endParaRPr>
            </a:p>
          </p:txBody>
        </p:sp>
        <p:sp>
          <p:nvSpPr>
            <p:cNvPr id="717" name="Freeform 112"/>
            <p:cNvSpPr/>
            <p:nvPr/>
          </p:nvSpPr>
          <p:spPr bwMode="auto">
            <a:xfrm>
              <a:off x="1952625" y="735013"/>
              <a:ext cx="868363" cy="539750"/>
            </a:xfrm>
            <a:custGeom>
              <a:avLst/>
              <a:gdLst>
                <a:gd name="T0" fmla="*/ 297 w 325"/>
                <a:gd name="T1" fmla="*/ 44 h 202"/>
                <a:gd name="T2" fmla="*/ 285 w 325"/>
                <a:gd name="T3" fmla="*/ 53 h 202"/>
                <a:gd name="T4" fmla="*/ 277 w 325"/>
                <a:gd name="T5" fmla="*/ 64 h 202"/>
                <a:gd name="T6" fmla="*/ 232 w 325"/>
                <a:gd name="T7" fmla="*/ 88 h 202"/>
                <a:gd name="T8" fmla="*/ 211 w 325"/>
                <a:gd name="T9" fmla="*/ 104 h 202"/>
                <a:gd name="T10" fmla="*/ 197 w 325"/>
                <a:gd name="T11" fmla="*/ 106 h 202"/>
                <a:gd name="T12" fmla="*/ 192 w 325"/>
                <a:gd name="T13" fmla="*/ 124 h 202"/>
                <a:gd name="T14" fmla="*/ 169 w 325"/>
                <a:gd name="T15" fmla="*/ 138 h 202"/>
                <a:gd name="T16" fmla="*/ 160 w 325"/>
                <a:gd name="T17" fmla="*/ 148 h 202"/>
                <a:gd name="T18" fmla="*/ 162 w 325"/>
                <a:gd name="T19" fmla="*/ 164 h 202"/>
                <a:gd name="T20" fmla="*/ 143 w 325"/>
                <a:gd name="T21" fmla="*/ 169 h 202"/>
                <a:gd name="T22" fmla="*/ 127 w 325"/>
                <a:gd name="T23" fmla="*/ 168 h 202"/>
                <a:gd name="T24" fmla="*/ 105 w 325"/>
                <a:gd name="T25" fmla="*/ 168 h 202"/>
                <a:gd name="T26" fmla="*/ 80 w 325"/>
                <a:gd name="T27" fmla="*/ 168 h 202"/>
                <a:gd name="T28" fmla="*/ 74 w 325"/>
                <a:gd name="T29" fmla="*/ 168 h 202"/>
                <a:gd name="T30" fmla="*/ 60 w 325"/>
                <a:gd name="T31" fmla="*/ 170 h 202"/>
                <a:gd name="T32" fmla="*/ 62 w 325"/>
                <a:gd name="T33" fmla="*/ 177 h 202"/>
                <a:gd name="T34" fmla="*/ 83 w 325"/>
                <a:gd name="T35" fmla="*/ 177 h 202"/>
                <a:gd name="T36" fmla="*/ 118 w 325"/>
                <a:gd name="T37" fmla="*/ 182 h 202"/>
                <a:gd name="T38" fmla="*/ 142 w 325"/>
                <a:gd name="T39" fmla="*/ 182 h 202"/>
                <a:gd name="T40" fmla="*/ 144 w 325"/>
                <a:gd name="T41" fmla="*/ 195 h 202"/>
                <a:gd name="T42" fmla="*/ 129 w 325"/>
                <a:gd name="T43" fmla="*/ 201 h 202"/>
                <a:gd name="T44" fmla="*/ 109 w 325"/>
                <a:gd name="T45" fmla="*/ 200 h 202"/>
                <a:gd name="T46" fmla="*/ 67 w 325"/>
                <a:gd name="T47" fmla="*/ 199 h 202"/>
                <a:gd name="T48" fmla="*/ 37 w 325"/>
                <a:gd name="T49" fmla="*/ 193 h 202"/>
                <a:gd name="T50" fmla="*/ 29 w 325"/>
                <a:gd name="T51" fmla="*/ 181 h 202"/>
                <a:gd name="T52" fmla="*/ 24 w 325"/>
                <a:gd name="T53" fmla="*/ 170 h 202"/>
                <a:gd name="T54" fmla="*/ 3 w 325"/>
                <a:gd name="T55" fmla="*/ 160 h 202"/>
                <a:gd name="T56" fmla="*/ 3 w 325"/>
                <a:gd name="T57" fmla="*/ 153 h 202"/>
                <a:gd name="T58" fmla="*/ 21 w 325"/>
                <a:gd name="T59" fmla="*/ 152 h 202"/>
                <a:gd name="T60" fmla="*/ 35 w 325"/>
                <a:gd name="T61" fmla="*/ 158 h 202"/>
                <a:gd name="T62" fmla="*/ 63 w 325"/>
                <a:gd name="T63" fmla="*/ 156 h 202"/>
                <a:gd name="T64" fmla="*/ 81 w 325"/>
                <a:gd name="T65" fmla="*/ 151 h 202"/>
                <a:gd name="T66" fmla="*/ 77 w 325"/>
                <a:gd name="T67" fmla="*/ 137 h 202"/>
                <a:gd name="T68" fmla="*/ 94 w 325"/>
                <a:gd name="T69" fmla="*/ 137 h 202"/>
                <a:gd name="T70" fmla="*/ 98 w 325"/>
                <a:gd name="T71" fmla="*/ 137 h 202"/>
                <a:gd name="T72" fmla="*/ 94 w 325"/>
                <a:gd name="T73" fmla="*/ 131 h 202"/>
                <a:gd name="T74" fmla="*/ 81 w 325"/>
                <a:gd name="T75" fmla="*/ 127 h 202"/>
                <a:gd name="T76" fmla="*/ 103 w 325"/>
                <a:gd name="T77" fmla="*/ 109 h 202"/>
                <a:gd name="T78" fmla="*/ 116 w 325"/>
                <a:gd name="T79" fmla="*/ 100 h 202"/>
                <a:gd name="T80" fmla="*/ 100 w 325"/>
                <a:gd name="T81" fmla="*/ 87 h 202"/>
                <a:gd name="T82" fmla="*/ 87 w 325"/>
                <a:gd name="T83" fmla="*/ 79 h 202"/>
                <a:gd name="T84" fmla="*/ 74 w 325"/>
                <a:gd name="T85" fmla="*/ 59 h 202"/>
                <a:gd name="T86" fmla="*/ 61 w 325"/>
                <a:gd name="T87" fmla="*/ 52 h 202"/>
                <a:gd name="T88" fmla="*/ 74 w 325"/>
                <a:gd name="T89" fmla="*/ 41 h 202"/>
                <a:gd name="T90" fmla="*/ 98 w 325"/>
                <a:gd name="T91" fmla="*/ 33 h 202"/>
                <a:gd name="T92" fmla="*/ 114 w 325"/>
                <a:gd name="T93" fmla="*/ 37 h 202"/>
                <a:gd name="T94" fmla="*/ 113 w 325"/>
                <a:gd name="T95" fmla="*/ 25 h 202"/>
                <a:gd name="T96" fmla="*/ 134 w 325"/>
                <a:gd name="T97" fmla="*/ 31 h 202"/>
                <a:gd name="T98" fmla="*/ 143 w 325"/>
                <a:gd name="T99" fmla="*/ 22 h 202"/>
                <a:gd name="T100" fmla="*/ 156 w 325"/>
                <a:gd name="T101" fmla="*/ 11 h 202"/>
                <a:gd name="T102" fmla="*/ 194 w 325"/>
                <a:gd name="T103" fmla="*/ 8 h 202"/>
                <a:gd name="T104" fmla="*/ 212 w 325"/>
                <a:gd name="T105" fmla="*/ 3 h 202"/>
                <a:gd name="T106" fmla="*/ 223 w 325"/>
                <a:gd name="T107" fmla="*/ 15 h 202"/>
                <a:gd name="T108" fmla="*/ 226 w 325"/>
                <a:gd name="T109" fmla="*/ 4 h 202"/>
                <a:gd name="T110" fmla="*/ 284 w 325"/>
                <a:gd name="T111" fmla="*/ 12 h 202"/>
                <a:gd name="T112" fmla="*/ 324 w 325"/>
                <a:gd name="T113" fmla="*/ 22 h 202"/>
                <a:gd name="T114" fmla="*/ 318 w 325"/>
                <a:gd name="T115" fmla="*/ 38 h 202"/>
                <a:gd name="T116" fmla="*/ 297 w 325"/>
                <a:gd name="T117" fmla="*/ 44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5" h="202">
                  <a:moveTo>
                    <a:pt x="297" y="44"/>
                  </a:moveTo>
                  <a:cubicBezTo>
                    <a:pt x="280" y="48"/>
                    <a:pt x="275" y="52"/>
                    <a:pt x="285" y="53"/>
                  </a:cubicBezTo>
                  <a:cubicBezTo>
                    <a:pt x="294" y="54"/>
                    <a:pt x="303" y="50"/>
                    <a:pt x="277" y="64"/>
                  </a:cubicBezTo>
                  <a:cubicBezTo>
                    <a:pt x="252" y="77"/>
                    <a:pt x="242" y="83"/>
                    <a:pt x="232" y="88"/>
                  </a:cubicBezTo>
                  <a:cubicBezTo>
                    <a:pt x="222" y="93"/>
                    <a:pt x="223" y="103"/>
                    <a:pt x="211" y="104"/>
                  </a:cubicBezTo>
                  <a:cubicBezTo>
                    <a:pt x="200" y="104"/>
                    <a:pt x="201" y="93"/>
                    <a:pt x="197" y="106"/>
                  </a:cubicBezTo>
                  <a:cubicBezTo>
                    <a:pt x="193" y="119"/>
                    <a:pt x="193" y="122"/>
                    <a:pt x="192" y="124"/>
                  </a:cubicBezTo>
                  <a:cubicBezTo>
                    <a:pt x="191" y="127"/>
                    <a:pt x="180" y="137"/>
                    <a:pt x="169" y="138"/>
                  </a:cubicBezTo>
                  <a:cubicBezTo>
                    <a:pt x="159" y="139"/>
                    <a:pt x="164" y="141"/>
                    <a:pt x="160" y="148"/>
                  </a:cubicBezTo>
                  <a:cubicBezTo>
                    <a:pt x="156" y="154"/>
                    <a:pt x="177" y="161"/>
                    <a:pt x="162" y="164"/>
                  </a:cubicBezTo>
                  <a:cubicBezTo>
                    <a:pt x="147" y="166"/>
                    <a:pt x="145" y="168"/>
                    <a:pt x="143" y="169"/>
                  </a:cubicBezTo>
                  <a:cubicBezTo>
                    <a:pt x="140" y="170"/>
                    <a:pt x="135" y="171"/>
                    <a:pt x="127" y="168"/>
                  </a:cubicBezTo>
                  <a:cubicBezTo>
                    <a:pt x="119" y="166"/>
                    <a:pt x="119" y="169"/>
                    <a:pt x="105" y="168"/>
                  </a:cubicBezTo>
                  <a:cubicBezTo>
                    <a:pt x="91" y="168"/>
                    <a:pt x="86" y="168"/>
                    <a:pt x="80" y="168"/>
                  </a:cubicBezTo>
                  <a:cubicBezTo>
                    <a:pt x="74" y="168"/>
                    <a:pt x="84" y="167"/>
                    <a:pt x="74" y="168"/>
                  </a:cubicBezTo>
                  <a:cubicBezTo>
                    <a:pt x="65" y="168"/>
                    <a:pt x="59" y="166"/>
                    <a:pt x="60" y="170"/>
                  </a:cubicBezTo>
                  <a:cubicBezTo>
                    <a:pt x="61" y="174"/>
                    <a:pt x="60" y="176"/>
                    <a:pt x="62" y="177"/>
                  </a:cubicBezTo>
                  <a:cubicBezTo>
                    <a:pt x="65" y="178"/>
                    <a:pt x="70" y="176"/>
                    <a:pt x="83" y="177"/>
                  </a:cubicBezTo>
                  <a:cubicBezTo>
                    <a:pt x="97" y="178"/>
                    <a:pt x="106" y="182"/>
                    <a:pt x="118" y="182"/>
                  </a:cubicBezTo>
                  <a:cubicBezTo>
                    <a:pt x="130" y="181"/>
                    <a:pt x="136" y="179"/>
                    <a:pt x="142" y="182"/>
                  </a:cubicBezTo>
                  <a:cubicBezTo>
                    <a:pt x="147" y="185"/>
                    <a:pt x="149" y="195"/>
                    <a:pt x="144" y="195"/>
                  </a:cubicBezTo>
                  <a:cubicBezTo>
                    <a:pt x="138" y="196"/>
                    <a:pt x="138" y="201"/>
                    <a:pt x="129" y="201"/>
                  </a:cubicBezTo>
                  <a:cubicBezTo>
                    <a:pt x="120" y="201"/>
                    <a:pt x="126" y="202"/>
                    <a:pt x="109" y="200"/>
                  </a:cubicBezTo>
                  <a:cubicBezTo>
                    <a:pt x="92" y="198"/>
                    <a:pt x="80" y="201"/>
                    <a:pt x="67" y="199"/>
                  </a:cubicBezTo>
                  <a:cubicBezTo>
                    <a:pt x="54" y="196"/>
                    <a:pt x="43" y="198"/>
                    <a:pt x="37" y="193"/>
                  </a:cubicBezTo>
                  <a:cubicBezTo>
                    <a:pt x="31" y="189"/>
                    <a:pt x="31" y="187"/>
                    <a:pt x="29" y="181"/>
                  </a:cubicBezTo>
                  <a:cubicBezTo>
                    <a:pt x="26" y="174"/>
                    <a:pt x="34" y="176"/>
                    <a:pt x="24" y="170"/>
                  </a:cubicBezTo>
                  <a:cubicBezTo>
                    <a:pt x="13" y="164"/>
                    <a:pt x="3" y="160"/>
                    <a:pt x="3" y="160"/>
                  </a:cubicBezTo>
                  <a:cubicBezTo>
                    <a:pt x="3" y="160"/>
                    <a:pt x="0" y="157"/>
                    <a:pt x="3" y="153"/>
                  </a:cubicBezTo>
                  <a:cubicBezTo>
                    <a:pt x="6" y="149"/>
                    <a:pt x="21" y="152"/>
                    <a:pt x="21" y="152"/>
                  </a:cubicBezTo>
                  <a:cubicBezTo>
                    <a:pt x="35" y="158"/>
                    <a:pt x="35" y="158"/>
                    <a:pt x="35" y="158"/>
                  </a:cubicBezTo>
                  <a:cubicBezTo>
                    <a:pt x="35" y="158"/>
                    <a:pt x="61" y="162"/>
                    <a:pt x="63" y="156"/>
                  </a:cubicBezTo>
                  <a:cubicBezTo>
                    <a:pt x="65" y="149"/>
                    <a:pt x="82" y="158"/>
                    <a:pt x="81" y="151"/>
                  </a:cubicBezTo>
                  <a:cubicBezTo>
                    <a:pt x="80" y="144"/>
                    <a:pt x="69" y="142"/>
                    <a:pt x="77" y="137"/>
                  </a:cubicBezTo>
                  <a:cubicBezTo>
                    <a:pt x="86" y="131"/>
                    <a:pt x="94" y="137"/>
                    <a:pt x="94" y="137"/>
                  </a:cubicBezTo>
                  <a:cubicBezTo>
                    <a:pt x="94" y="137"/>
                    <a:pt x="96" y="139"/>
                    <a:pt x="98" y="137"/>
                  </a:cubicBezTo>
                  <a:cubicBezTo>
                    <a:pt x="100" y="135"/>
                    <a:pt x="99" y="133"/>
                    <a:pt x="94" y="131"/>
                  </a:cubicBezTo>
                  <a:cubicBezTo>
                    <a:pt x="90" y="129"/>
                    <a:pt x="81" y="127"/>
                    <a:pt x="81" y="127"/>
                  </a:cubicBezTo>
                  <a:cubicBezTo>
                    <a:pt x="81" y="127"/>
                    <a:pt x="99" y="109"/>
                    <a:pt x="103" y="109"/>
                  </a:cubicBezTo>
                  <a:cubicBezTo>
                    <a:pt x="106" y="109"/>
                    <a:pt x="126" y="110"/>
                    <a:pt x="116" y="100"/>
                  </a:cubicBezTo>
                  <a:cubicBezTo>
                    <a:pt x="105" y="89"/>
                    <a:pt x="107" y="92"/>
                    <a:pt x="100" y="87"/>
                  </a:cubicBezTo>
                  <a:cubicBezTo>
                    <a:pt x="94" y="83"/>
                    <a:pt x="100" y="91"/>
                    <a:pt x="87" y="79"/>
                  </a:cubicBezTo>
                  <a:cubicBezTo>
                    <a:pt x="74" y="68"/>
                    <a:pt x="76" y="70"/>
                    <a:pt x="74" y="59"/>
                  </a:cubicBezTo>
                  <a:cubicBezTo>
                    <a:pt x="72" y="48"/>
                    <a:pt x="60" y="57"/>
                    <a:pt x="61" y="52"/>
                  </a:cubicBezTo>
                  <a:cubicBezTo>
                    <a:pt x="62" y="48"/>
                    <a:pt x="70" y="41"/>
                    <a:pt x="74" y="41"/>
                  </a:cubicBezTo>
                  <a:cubicBezTo>
                    <a:pt x="78" y="41"/>
                    <a:pt x="87" y="29"/>
                    <a:pt x="98" y="33"/>
                  </a:cubicBezTo>
                  <a:cubicBezTo>
                    <a:pt x="109" y="37"/>
                    <a:pt x="109" y="40"/>
                    <a:pt x="114" y="37"/>
                  </a:cubicBezTo>
                  <a:cubicBezTo>
                    <a:pt x="118" y="33"/>
                    <a:pt x="101" y="29"/>
                    <a:pt x="113" y="25"/>
                  </a:cubicBezTo>
                  <a:cubicBezTo>
                    <a:pt x="125" y="21"/>
                    <a:pt x="129" y="31"/>
                    <a:pt x="134" y="31"/>
                  </a:cubicBezTo>
                  <a:cubicBezTo>
                    <a:pt x="139" y="31"/>
                    <a:pt x="144" y="29"/>
                    <a:pt x="143" y="22"/>
                  </a:cubicBezTo>
                  <a:cubicBezTo>
                    <a:pt x="143" y="16"/>
                    <a:pt x="151" y="12"/>
                    <a:pt x="156" y="11"/>
                  </a:cubicBezTo>
                  <a:cubicBezTo>
                    <a:pt x="162" y="10"/>
                    <a:pt x="194" y="8"/>
                    <a:pt x="194" y="8"/>
                  </a:cubicBezTo>
                  <a:cubicBezTo>
                    <a:pt x="194" y="8"/>
                    <a:pt x="213" y="0"/>
                    <a:pt x="212" y="3"/>
                  </a:cubicBezTo>
                  <a:cubicBezTo>
                    <a:pt x="210" y="6"/>
                    <a:pt x="223" y="15"/>
                    <a:pt x="223" y="15"/>
                  </a:cubicBezTo>
                  <a:cubicBezTo>
                    <a:pt x="226" y="4"/>
                    <a:pt x="226" y="4"/>
                    <a:pt x="226" y="4"/>
                  </a:cubicBezTo>
                  <a:cubicBezTo>
                    <a:pt x="226" y="4"/>
                    <a:pt x="282" y="12"/>
                    <a:pt x="284" y="12"/>
                  </a:cubicBezTo>
                  <a:cubicBezTo>
                    <a:pt x="286" y="12"/>
                    <a:pt x="325" y="24"/>
                    <a:pt x="324" y="22"/>
                  </a:cubicBezTo>
                  <a:cubicBezTo>
                    <a:pt x="323" y="20"/>
                    <a:pt x="324" y="37"/>
                    <a:pt x="318" y="38"/>
                  </a:cubicBezTo>
                  <a:cubicBezTo>
                    <a:pt x="313" y="39"/>
                    <a:pt x="297" y="44"/>
                    <a:pt x="297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aseline="-25000">
                <a:latin typeface="+mn-lt"/>
                <a:ea typeface="+mn-ea"/>
              </a:endParaRPr>
            </a:p>
          </p:txBody>
        </p:sp>
        <p:sp>
          <p:nvSpPr>
            <p:cNvPr id="718" name="Freeform 113"/>
            <p:cNvSpPr/>
            <p:nvPr/>
          </p:nvSpPr>
          <p:spPr bwMode="auto">
            <a:xfrm>
              <a:off x="1990725" y="884238"/>
              <a:ext cx="255588" cy="217488"/>
            </a:xfrm>
            <a:custGeom>
              <a:avLst/>
              <a:gdLst>
                <a:gd name="T0" fmla="*/ 57 w 96"/>
                <a:gd name="T1" fmla="*/ 73 h 81"/>
                <a:gd name="T2" fmla="*/ 41 w 96"/>
                <a:gd name="T3" fmla="*/ 75 h 81"/>
                <a:gd name="T4" fmla="*/ 17 w 96"/>
                <a:gd name="T5" fmla="*/ 66 h 81"/>
                <a:gd name="T6" fmla="*/ 26 w 96"/>
                <a:gd name="T7" fmla="*/ 52 h 81"/>
                <a:gd name="T8" fmla="*/ 19 w 96"/>
                <a:gd name="T9" fmla="*/ 50 h 81"/>
                <a:gd name="T10" fmla="*/ 3 w 96"/>
                <a:gd name="T11" fmla="*/ 29 h 81"/>
                <a:gd name="T12" fmla="*/ 16 w 96"/>
                <a:gd name="T13" fmla="*/ 17 h 81"/>
                <a:gd name="T14" fmla="*/ 38 w 96"/>
                <a:gd name="T15" fmla="*/ 0 h 81"/>
                <a:gd name="T16" fmla="*/ 55 w 96"/>
                <a:gd name="T17" fmla="*/ 8 h 81"/>
                <a:gd name="T18" fmla="*/ 66 w 96"/>
                <a:gd name="T19" fmla="*/ 23 h 81"/>
                <a:gd name="T20" fmla="*/ 94 w 96"/>
                <a:gd name="T21" fmla="*/ 41 h 81"/>
                <a:gd name="T22" fmla="*/ 75 w 96"/>
                <a:gd name="T23" fmla="*/ 56 h 81"/>
                <a:gd name="T24" fmla="*/ 57 w 96"/>
                <a:gd name="T25" fmla="*/ 7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81">
                  <a:moveTo>
                    <a:pt x="57" y="73"/>
                  </a:moveTo>
                  <a:cubicBezTo>
                    <a:pt x="48" y="81"/>
                    <a:pt x="48" y="79"/>
                    <a:pt x="41" y="75"/>
                  </a:cubicBezTo>
                  <a:cubicBezTo>
                    <a:pt x="34" y="72"/>
                    <a:pt x="18" y="68"/>
                    <a:pt x="17" y="66"/>
                  </a:cubicBezTo>
                  <a:cubicBezTo>
                    <a:pt x="17" y="64"/>
                    <a:pt x="24" y="52"/>
                    <a:pt x="26" y="52"/>
                  </a:cubicBezTo>
                  <a:cubicBezTo>
                    <a:pt x="28" y="52"/>
                    <a:pt x="24" y="51"/>
                    <a:pt x="19" y="50"/>
                  </a:cubicBezTo>
                  <a:cubicBezTo>
                    <a:pt x="14" y="50"/>
                    <a:pt x="0" y="35"/>
                    <a:pt x="3" y="29"/>
                  </a:cubicBezTo>
                  <a:cubicBezTo>
                    <a:pt x="7" y="23"/>
                    <a:pt x="10" y="20"/>
                    <a:pt x="16" y="17"/>
                  </a:cubicBezTo>
                  <a:cubicBezTo>
                    <a:pt x="21" y="15"/>
                    <a:pt x="35" y="1"/>
                    <a:pt x="38" y="0"/>
                  </a:cubicBezTo>
                  <a:cubicBezTo>
                    <a:pt x="41" y="0"/>
                    <a:pt x="53" y="0"/>
                    <a:pt x="55" y="8"/>
                  </a:cubicBezTo>
                  <a:cubicBezTo>
                    <a:pt x="57" y="16"/>
                    <a:pt x="55" y="15"/>
                    <a:pt x="66" y="23"/>
                  </a:cubicBezTo>
                  <a:cubicBezTo>
                    <a:pt x="76" y="31"/>
                    <a:pt x="96" y="37"/>
                    <a:pt x="94" y="41"/>
                  </a:cubicBezTo>
                  <a:cubicBezTo>
                    <a:pt x="93" y="46"/>
                    <a:pt x="81" y="50"/>
                    <a:pt x="75" y="56"/>
                  </a:cubicBezTo>
                  <a:cubicBezTo>
                    <a:pt x="68" y="61"/>
                    <a:pt x="57" y="73"/>
                    <a:pt x="57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aseline="-25000">
                <a:latin typeface="+mn-lt"/>
                <a:ea typeface="+mn-ea"/>
              </a:endParaRPr>
            </a:p>
          </p:txBody>
        </p:sp>
        <p:sp>
          <p:nvSpPr>
            <p:cNvPr id="719" name="Freeform 114"/>
            <p:cNvSpPr/>
            <p:nvPr/>
          </p:nvSpPr>
          <p:spPr bwMode="auto">
            <a:xfrm>
              <a:off x="1920875" y="1042988"/>
              <a:ext cx="125413" cy="68263"/>
            </a:xfrm>
            <a:custGeom>
              <a:avLst/>
              <a:gdLst>
                <a:gd name="T0" fmla="*/ 29 w 47"/>
                <a:gd name="T1" fmla="*/ 22 h 26"/>
                <a:gd name="T2" fmla="*/ 12 w 47"/>
                <a:gd name="T3" fmla="*/ 22 h 26"/>
                <a:gd name="T4" fmla="*/ 5 w 47"/>
                <a:gd name="T5" fmla="*/ 3 h 26"/>
                <a:gd name="T6" fmla="*/ 28 w 47"/>
                <a:gd name="T7" fmla="*/ 8 h 26"/>
                <a:gd name="T8" fmla="*/ 29 w 47"/>
                <a:gd name="T9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6">
                  <a:moveTo>
                    <a:pt x="29" y="22"/>
                  </a:moveTo>
                  <a:cubicBezTo>
                    <a:pt x="25" y="22"/>
                    <a:pt x="16" y="26"/>
                    <a:pt x="12" y="22"/>
                  </a:cubicBezTo>
                  <a:cubicBezTo>
                    <a:pt x="8" y="17"/>
                    <a:pt x="0" y="5"/>
                    <a:pt x="5" y="3"/>
                  </a:cubicBezTo>
                  <a:cubicBezTo>
                    <a:pt x="9" y="1"/>
                    <a:pt x="8" y="0"/>
                    <a:pt x="28" y="8"/>
                  </a:cubicBezTo>
                  <a:cubicBezTo>
                    <a:pt x="47" y="16"/>
                    <a:pt x="29" y="22"/>
                    <a:pt x="29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aseline="-25000">
                <a:latin typeface="+mn-lt"/>
                <a:ea typeface="+mn-ea"/>
              </a:endParaRPr>
            </a:p>
          </p:txBody>
        </p:sp>
        <p:sp>
          <p:nvSpPr>
            <p:cNvPr id="720" name="Freeform 115"/>
            <p:cNvSpPr/>
            <p:nvPr/>
          </p:nvSpPr>
          <p:spPr bwMode="auto">
            <a:xfrm>
              <a:off x="1741487" y="1012826"/>
              <a:ext cx="182563" cy="98425"/>
            </a:xfrm>
            <a:custGeom>
              <a:avLst/>
              <a:gdLst>
                <a:gd name="T0" fmla="*/ 39 w 68"/>
                <a:gd name="T1" fmla="*/ 34 h 37"/>
                <a:gd name="T2" fmla="*/ 21 w 68"/>
                <a:gd name="T3" fmla="*/ 25 h 37"/>
                <a:gd name="T4" fmla="*/ 8 w 68"/>
                <a:gd name="T5" fmla="*/ 25 h 37"/>
                <a:gd name="T6" fmla="*/ 16 w 68"/>
                <a:gd name="T7" fmla="*/ 18 h 37"/>
                <a:gd name="T8" fmla="*/ 11 w 68"/>
                <a:gd name="T9" fmla="*/ 10 h 37"/>
                <a:gd name="T10" fmla="*/ 15 w 68"/>
                <a:gd name="T11" fmla="*/ 0 h 37"/>
                <a:gd name="T12" fmla="*/ 46 w 68"/>
                <a:gd name="T13" fmla="*/ 14 h 37"/>
                <a:gd name="T14" fmla="*/ 64 w 68"/>
                <a:gd name="T15" fmla="*/ 30 h 37"/>
                <a:gd name="T16" fmla="*/ 39 w 68"/>
                <a:gd name="T17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37">
                  <a:moveTo>
                    <a:pt x="39" y="34"/>
                  </a:moveTo>
                  <a:cubicBezTo>
                    <a:pt x="30" y="33"/>
                    <a:pt x="27" y="29"/>
                    <a:pt x="21" y="25"/>
                  </a:cubicBezTo>
                  <a:cubicBezTo>
                    <a:pt x="15" y="22"/>
                    <a:pt x="17" y="37"/>
                    <a:pt x="8" y="25"/>
                  </a:cubicBezTo>
                  <a:cubicBezTo>
                    <a:pt x="0" y="12"/>
                    <a:pt x="13" y="19"/>
                    <a:pt x="16" y="18"/>
                  </a:cubicBezTo>
                  <a:cubicBezTo>
                    <a:pt x="20" y="16"/>
                    <a:pt x="13" y="12"/>
                    <a:pt x="11" y="10"/>
                  </a:cubicBezTo>
                  <a:cubicBezTo>
                    <a:pt x="9" y="9"/>
                    <a:pt x="11" y="0"/>
                    <a:pt x="15" y="0"/>
                  </a:cubicBezTo>
                  <a:cubicBezTo>
                    <a:pt x="19" y="0"/>
                    <a:pt x="36" y="5"/>
                    <a:pt x="46" y="14"/>
                  </a:cubicBezTo>
                  <a:cubicBezTo>
                    <a:pt x="56" y="22"/>
                    <a:pt x="68" y="29"/>
                    <a:pt x="64" y="30"/>
                  </a:cubicBezTo>
                  <a:cubicBezTo>
                    <a:pt x="60" y="31"/>
                    <a:pt x="39" y="34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aseline="-25000">
                <a:latin typeface="+mn-lt"/>
                <a:ea typeface="+mn-ea"/>
              </a:endParaRPr>
            </a:p>
          </p:txBody>
        </p:sp>
        <p:sp>
          <p:nvSpPr>
            <p:cNvPr id="721" name="Freeform 116"/>
            <p:cNvSpPr/>
            <p:nvPr/>
          </p:nvSpPr>
          <p:spPr bwMode="auto">
            <a:xfrm>
              <a:off x="1373187" y="1311276"/>
              <a:ext cx="409575" cy="265113"/>
            </a:xfrm>
            <a:custGeom>
              <a:avLst/>
              <a:gdLst>
                <a:gd name="T0" fmla="*/ 153 w 153"/>
                <a:gd name="T1" fmla="*/ 68 h 99"/>
                <a:gd name="T2" fmla="*/ 136 w 153"/>
                <a:gd name="T3" fmla="*/ 54 h 99"/>
                <a:gd name="T4" fmla="*/ 123 w 153"/>
                <a:gd name="T5" fmla="*/ 43 h 99"/>
                <a:gd name="T6" fmla="*/ 128 w 153"/>
                <a:gd name="T7" fmla="*/ 23 h 99"/>
                <a:gd name="T8" fmla="*/ 133 w 153"/>
                <a:gd name="T9" fmla="*/ 0 h 99"/>
                <a:gd name="T10" fmla="*/ 115 w 153"/>
                <a:gd name="T11" fmla="*/ 0 h 99"/>
                <a:gd name="T12" fmla="*/ 106 w 153"/>
                <a:gd name="T13" fmla="*/ 9 h 99"/>
                <a:gd name="T14" fmla="*/ 99 w 153"/>
                <a:gd name="T15" fmla="*/ 20 h 99"/>
                <a:gd name="T16" fmla="*/ 93 w 153"/>
                <a:gd name="T17" fmla="*/ 35 h 99"/>
                <a:gd name="T18" fmla="*/ 89 w 153"/>
                <a:gd name="T19" fmla="*/ 22 h 99"/>
                <a:gd name="T20" fmla="*/ 85 w 153"/>
                <a:gd name="T21" fmla="*/ 18 h 99"/>
                <a:gd name="T22" fmla="*/ 74 w 153"/>
                <a:gd name="T23" fmla="*/ 21 h 99"/>
                <a:gd name="T24" fmla="*/ 68 w 153"/>
                <a:gd name="T25" fmla="*/ 18 h 99"/>
                <a:gd name="T26" fmla="*/ 66 w 153"/>
                <a:gd name="T27" fmla="*/ 16 h 99"/>
                <a:gd name="T28" fmla="*/ 57 w 153"/>
                <a:gd name="T29" fmla="*/ 15 h 99"/>
                <a:gd name="T30" fmla="*/ 45 w 153"/>
                <a:gd name="T31" fmla="*/ 19 h 99"/>
                <a:gd name="T32" fmla="*/ 43 w 153"/>
                <a:gd name="T33" fmla="*/ 6 h 99"/>
                <a:gd name="T34" fmla="*/ 35 w 153"/>
                <a:gd name="T35" fmla="*/ 12 h 99"/>
                <a:gd name="T36" fmla="*/ 19 w 153"/>
                <a:gd name="T37" fmla="*/ 19 h 99"/>
                <a:gd name="T38" fmla="*/ 0 w 153"/>
                <a:gd name="T39" fmla="*/ 37 h 99"/>
                <a:gd name="T40" fmla="*/ 7 w 153"/>
                <a:gd name="T41" fmla="*/ 45 h 99"/>
                <a:gd name="T42" fmla="*/ 3 w 153"/>
                <a:gd name="T43" fmla="*/ 56 h 99"/>
                <a:gd name="T44" fmla="*/ 14 w 153"/>
                <a:gd name="T45" fmla="*/ 60 h 99"/>
                <a:gd name="T46" fmla="*/ 3 w 153"/>
                <a:gd name="T47" fmla="*/ 72 h 99"/>
                <a:gd name="T48" fmla="*/ 19 w 153"/>
                <a:gd name="T49" fmla="*/ 83 h 99"/>
                <a:gd name="T50" fmla="*/ 35 w 153"/>
                <a:gd name="T51" fmla="*/ 86 h 99"/>
                <a:gd name="T52" fmla="*/ 54 w 153"/>
                <a:gd name="T53" fmla="*/ 93 h 99"/>
                <a:gd name="T54" fmla="*/ 73 w 153"/>
                <a:gd name="T55" fmla="*/ 84 h 99"/>
                <a:gd name="T56" fmla="*/ 95 w 153"/>
                <a:gd name="T57" fmla="*/ 84 h 99"/>
                <a:gd name="T58" fmla="*/ 113 w 153"/>
                <a:gd name="T59" fmla="*/ 83 h 99"/>
                <a:gd name="T60" fmla="*/ 132 w 153"/>
                <a:gd name="T61" fmla="*/ 88 h 99"/>
                <a:gd name="T62" fmla="*/ 139 w 153"/>
                <a:gd name="T63" fmla="*/ 80 h 99"/>
                <a:gd name="T64" fmla="*/ 128 w 153"/>
                <a:gd name="T65" fmla="*/ 75 h 99"/>
                <a:gd name="T66" fmla="*/ 153 w 153"/>
                <a:gd name="T67" fmla="*/ 6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53" h="99">
                  <a:moveTo>
                    <a:pt x="153" y="68"/>
                  </a:moveTo>
                  <a:cubicBezTo>
                    <a:pt x="145" y="64"/>
                    <a:pt x="149" y="60"/>
                    <a:pt x="136" y="54"/>
                  </a:cubicBezTo>
                  <a:cubicBezTo>
                    <a:pt x="123" y="49"/>
                    <a:pt x="123" y="56"/>
                    <a:pt x="123" y="43"/>
                  </a:cubicBezTo>
                  <a:cubicBezTo>
                    <a:pt x="123" y="30"/>
                    <a:pt x="127" y="29"/>
                    <a:pt x="128" y="23"/>
                  </a:cubicBezTo>
                  <a:cubicBezTo>
                    <a:pt x="130" y="18"/>
                    <a:pt x="133" y="0"/>
                    <a:pt x="133" y="0"/>
                  </a:cubicBezTo>
                  <a:cubicBezTo>
                    <a:pt x="133" y="0"/>
                    <a:pt x="125" y="1"/>
                    <a:pt x="115" y="0"/>
                  </a:cubicBezTo>
                  <a:cubicBezTo>
                    <a:pt x="104" y="0"/>
                    <a:pt x="106" y="8"/>
                    <a:pt x="106" y="9"/>
                  </a:cubicBezTo>
                  <a:cubicBezTo>
                    <a:pt x="107" y="10"/>
                    <a:pt x="99" y="20"/>
                    <a:pt x="99" y="20"/>
                  </a:cubicBezTo>
                  <a:cubicBezTo>
                    <a:pt x="93" y="35"/>
                    <a:pt x="93" y="35"/>
                    <a:pt x="93" y="35"/>
                  </a:cubicBezTo>
                  <a:cubicBezTo>
                    <a:pt x="89" y="30"/>
                    <a:pt x="89" y="22"/>
                    <a:pt x="89" y="22"/>
                  </a:cubicBezTo>
                  <a:cubicBezTo>
                    <a:pt x="89" y="22"/>
                    <a:pt x="87" y="19"/>
                    <a:pt x="85" y="18"/>
                  </a:cubicBezTo>
                  <a:cubicBezTo>
                    <a:pt x="83" y="18"/>
                    <a:pt x="74" y="21"/>
                    <a:pt x="74" y="21"/>
                  </a:cubicBezTo>
                  <a:cubicBezTo>
                    <a:pt x="74" y="21"/>
                    <a:pt x="70" y="21"/>
                    <a:pt x="68" y="18"/>
                  </a:cubicBezTo>
                  <a:cubicBezTo>
                    <a:pt x="66" y="16"/>
                    <a:pt x="70" y="18"/>
                    <a:pt x="66" y="16"/>
                  </a:cubicBezTo>
                  <a:cubicBezTo>
                    <a:pt x="61" y="14"/>
                    <a:pt x="62" y="11"/>
                    <a:pt x="57" y="15"/>
                  </a:cubicBezTo>
                  <a:cubicBezTo>
                    <a:pt x="52" y="19"/>
                    <a:pt x="49" y="26"/>
                    <a:pt x="45" y="19"/>
                  </a:cubicBezTo>
                  <a:cubicBezTo>
                    <a:pt x="41" y="12"/>
                    <a:pt x="46" y="6"/>
                    <a:pt x="43" y="6"/>
                  </a:cubicBezTo>
                  <a:cubicBezTo>
                    <a:pt x="40" y="7"/>
                    <a:pt x="44" y="10"/>
                    <a:pt x="35" y="12"/>
                  </a:cubicBezTo>
                  <a:cubicBezTo>
                    <a:pt x="25" y="14"/>
                    <a:pt x="24" y="14"/>
                    <a:pt x="19" y="19"/>
                  </a:cubicBezTo>
                  <a:cubicBezTo>
                    <a:pt x="14" y="23"/>
                    <a:pt x="0" y="35"/>
                    <a:pt x="0" y="37"/>
                  </a:cubicBezTo>
                  <a:cubicBezTo>
                    <a:pt x="0" y="39"/>
                    <a:pt x="9" y="43"/>
                    <a:pt x="7" y="45"/>
                  </a:cubicBezTo>
                  <a:cubicBezTo>
                    <a:pt x="5" y="48"/>
                    <a:pt x="3" y="56"/>
                    <a:pt x="3" y="56"/>
                  </a:cubicBezTo>
                  <a:cubicBezTo>
                    <a:pt x="3" y="56"/>
                    <a:pt x="12" y="60"/>
                    <a:pt x="14" y="60"/>
                  </a:cubicBezTo>
                  <a:cubicBezTo>
                    <a:pt x="16" y="61"/>
                    <a:pt x="1" y="72"/>
                    <a:pt x="3" y="72"/>
                  </a:cubicBezTo>
                  <a:cubicBezTo>
                    <a:pt x="6" y="73"/>
                    <a:pt x="19" y="83"/>
                    <a:pt x="19" y="83"/>
                  </a:cubicBezTo>
                  <a:cubicBezTo>
                    <a:pt x="19" y="83"/>
                    <a:pt x="29" y="82"/>
                    <a:pt x="35" y="86"/>
                  </a:cubicBezTo>
                  <a:cubicBezTo>
                    <a:pt x="40" y="90"/>
                    <a:pt x="46" y="99"/>
                    <a:pt x="54" y="93"/>
                  </a:cubicBezTo>
                  <a:cubicBezTo>
                    <a:pt x="63" y="88"/>
                    <a:pt x="62" y="87"/>
                    <a:pt x="73" y="84"/>
                  </a:cubicBezTo>
                  <a:cubicBezTo>
                    <a:pt x="84" y="81"/>
                    <a:pt x="90" y="87"/>
                    <a:pt x="95" y="84"/>
                  </a:cubicBezTo>
                  <a:cubicBezTo>
                    <a:pt x="101" y="81"/>
                    <a:pt x="113" y="83"/>
                    <a:pt x="113" y="83"/>
                  </a:cubicBezTo>
                  <a:cubicBezTo>
                    <a:pt x="113" y="83"/>
                    <a:pt x="114" y="91"/>
                    <a:pt x="132" y="88"/>
                  </a:cubicBezTo>
                  <a:cubicBezTo>
                    <a:pt x="150" y="85"/>
                    <a:pt x="145" y="80"/>
                    <a:pt x="139" y="80"/>
                  </a:cubicBezTo>
                  <a:cubicBezTo>
                    <a:pt x="133" y="80"/>
                    <a:pt x="125" y="75"/>
                    <a:pt x="128" y="75"/>
                  </a:cubicBezTo>
                  <a:cubicBezTo>
                    <a:pt x="131" y="75"/>
                    <a:pt x="153" y="68"/>
                    <a:pt x="153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aseline="-25000">
                <a:latin typeface="+mn-lt"/>
                <a:ea typeface="+mn-ea"/>
              </a:endParaRPr>
            </a:p>
          </p:txBody>
        </p:sp>
        <p:sp>
          <p:nvSpPr>
            <p:cNvPr id="722" name="Freeform 117"/>
            <p:cNvSpPr/>
            <p:nvPr/>
          </p:nvSpPr>
          <p:spPr bwMode="auto">
            <a:xfrm>
              <a:off x="1201737" y="1260476"/>
              <a:ext cx="265113" cy="187325"/>
            </a:xfrm>
            <a:custGeom>
              <a:avLst/>
              <a:gdLst>
                <a:gd name="T0" fmla="*/ 33 w 99"/>
                <a:gd name="T1" fmla="*/ 65 h 70"/>
                <a:gd name="T2" fmla="*/ 16 w 99"/>
                <a:gd name="T3" fmla="*/ 62 h 70"/>
                <a:gd name="T4" fmla="*/ 5 w 99"/>
                <a:gd name="T5" fmla="*/ 52 h 70"/>
                <a:gd name="T6" fmla="*/ 7 w 99"/>
                <a:gd name="T7" fmla="*/ 40 h 70"/>
                <a:gd name="T8" fmla="*/ 16 w 99"/>
                <a:gd name="T9" fmla="*/ 33 h 70"/>
                <a:gd name="T10" fmla="*/ 23 w 99"/>
                <a:gd name="T11" fmla="*/ 16 h 70"/>
                <a:gd name="T12" fmla="*/ 21 w 99"/>
                <a:gd name="T13" fmla="*/ 6 h 70"/>
                <a:gd name="T14" fmla="*/ 45 w 99"/>
                <a:gd name="T15" fmla="*/ 3 h 70"/>
                <a:gd name="T16" fmla="*/ 66 w 99"/>
                <a:gd name="T17" fmla="*/ 6 h 70"/>
                <a:gd name="T18" fmla="*/ 82 w 99"/>
                <a:gd name="T19" fmla="*/ 6 h 70"/>
                <a:gd name="T20" fmla="*/ 96 w 99"/>
                <a:gd name="T21" fmla="*/ 15 h 70"/>
                <a:gd name="T22" fmla="*/ 77 w 99"/>
                <a:gd name="T23" fmla="*/ 35 h 70"/>
                <a:gd name="T24" fmla="*/ 61 w 99"/>
                <a:gd name="T25" fmla="*/ 43 h 70"/>
                <a:gd name="T26" fmla="*/ 33 w 99"/>
                <a:gd name="T27" fmla="*/ 6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9" h="70">
                  <a:moveTo>
                    <a:pt x="33" y="65"/>
                  </a:moveTo>
                  <a:cubicBezTo>
                    <a:pt x="28" y="70"/>
                    <a:pt x="20" y="65"/>
                    <a:pt x="16" y="62"/>
                  </a:cubicBezTo>
                  <a:cubicBezTo>
                    <a:pt x="12" y="58"/>
                    <a:pt x="11" y="54"/>
                    <a:pt x="5" y="52"/>
                  </a:cubicBezTo>
                  <a:cubicBezTo>
                    <a:pt x="0" y="49"/>
                    <a:pt x="4" y="42"/>
                    <a:pt x="7" y="40"/>
                  </a:cubicBezTo>
                  <a:cubicBezTo>
                    <a:pt x="10" y="39"/>
                    <a:pt x="16" y="33"/>
                    <a:pt x="16" y="33"/>
                  </a:cubicBezTo>
                  <a:cubicBezTo>
                    <a:pt x="16" y="33"/>
                    <a:pt x="25" y="18"/>
                    <a:pt x="23" y="16"/>
                  </a:cubicBezTo>
                  <a:cubicBezTo>
                    <a:pt x="20" y="14"/>
                    <a:pt x="19" y="9"/>
                    <a:pt x="21" y="6"/>
                  </a:cubicBezTo>
                  <a:cubicBezTo>
                    <a:pt x="23" y="4"/>
                    <a:pt x="41" y="0"/>
                    <a:pt x="45" y="3"/>
                  </a:cubicBezTo>
                  <a:cubicBezTo>
                    <a:pt x="49" y="6"/>
                    <a:pt x="64" y="10"/>
                    <a:pt x="66" y="6"/>
                  </a:cubicBezTo>
                  <a:cubicBezTo>
                    <a:pt x="68" y="2"/>
                    <a:pt x="77" y="4"/>
                    <a:pt x="82" y="6"/>
                  </a:cubicBezTo>
                  <a:cubicBezTo>
                    <a:pt x="86" y="8"/>
                    <a:pt x="99" y="13"/>
                    <a:pt x="96" y="15"/>
                  </a:cubicBezTo>
                  <a:cubicBezTo>
                    <a:pt x="93" y="18"/>
                    <a:pt x="87" y="32"/>
                    <a:pt x="77" y="35"/>
                  </a:cubicBezTo>
                  <a:cubicBezTo>
                    <a:pt x="68" y="37"/>
                    <a:pt x="65" y="39"/>
                    <a:pt x="61" y="43"/>
                  </a:cubicBezTo>
                  <a:cubicBezTo>
                    <a:pt x="58" y="47"/>
                    <a:pt x="33" y="65"/>
                    <a:pt x="33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aseline="-25000">
                <a:latin typeface="+mn-lt"/>
                <a:ea typeface="+mn-ea"/>
              </a:endParaRPr>
            </a:p>
          </p:txBody>
        </p:sp>
        <p:sp>
          <p:nvSpPr>
            <p:cNvPr id="723" name="Freeform 118"/>
            <p:cNvSpPr/>
            <p:nvPr/>
          </p:nvSpPr>
          <p:spPr bwMode="auto">
            <a:xfrm>
              <a:off x="1314450" y="1114426"/>
              <a:ext cx="198438" cy="96838"/>
            </a:xfrm>
            <a:custGeom>
              <a:avLst/>
              <a:gdLst>
                <a:gd name="T0" fmla="*/ 3 w 74"/>
                <a:gd name="T1" fmla="*/ 30 h 36"/>
                <a:gd name="T2" fmla="*/ 27 w 74"/>
                <a:gd name="T3" fmla="*/ 31 h 36"/>
                <a:gd name="T4" fmla="*/ 44 w 74"/>
                <a:gd name="T5" fmla="*/ 23 h 36"/>
                <a:gd name="T6" fmla="*/ 64 w 74"/>
                <a:gd name="T7" fmla="*/ 20 h 36"/>
                <a:gd name="T8" fmla="*/ 71 w 74"/>
                <a:gd name="T9" fmla="*/ 4 h 36"/>
                <a:gd name="T10" fmla="*/ 55 w 74"/>
                <a:gd name="T11" fmla="*/ 5 h 36"/>
                <a:gd name="T12" fmla="*/ 31 w 74"/>
                <a:gd name="T13" fmla="*/ 7 h 36"/>
                <a:gd name="T14" fmla="*/ 20 w 74"/>
                <a:gd name="T15" fmla="*/ 16 h 36"/>
                <a:gd name="T16" fmla="*/ 3 w 74"/>
                <a:gd name="T17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36">
                  <a:moveTo>
                    <a:pt x="3" y="30"/>
                  </a:moveTo>
                  <a:cubicBezTo>
                    <a:pt x="0" y="36"/>
                    <a:pt x="21" y="34"/>
                    <a:pt x="27" y="31"/>
                  </a:cubicBezTo>
                  <a:cubicBezTo>
                    <a:pt x="32" y="28"/>
                    <a:pt x="30" y="22"/>
                    <a:pt x="44" y="23"/>
                  </a:cubicBezTo>
                  <a:cubicBezTo>
                    <a:pt x="57" y="24"/>
                    <a:pt x="62" y="22"/>
                    <a:pt x="64" y="20"/>
                  </a:cubicBezTo>
                  <a:cubicBezTo>
                    <a:pt x="66" y="18"/>
                    <a:pt x="74" y="8"/>
                    <a:pt x="71" y="4"/>
                  </a:cubicBezTo>
                  <a:cubicBezTo>
                    <a:pt x="69" y="0"/>
                    <a:pt x="58" y="5"/>
                    <a:pt x="55" y="5"/>
                  </a:cubicBezTo>
                  <a:cubicBezTo>
                    <a:pt x="51" y="5"/>
                    <a:pt x="34" y="7"/>
                    <a:pt x="31" y="7"/>
                  </a:cubicBezTo>
                  <a:cubicBezTo>
                    <a:pt x="29" y="8"/>
                    <a:pt x="22" y="14"/>
                    <a:pt x="20" y="16"/>
                  </a:cubicBezTo>
                  <a:cubicBezTo>
                    <a:pt x="18" y="18"/>
                    <a:pt x="5" y="22"/>
                    <a:pt x="3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aseline="-25000">
                <a:latin typeface="+mn-lt"/>
                <a:ea typeface="+mn-ea"/>
              </a:endParaRPr>
            </a:p>
          </p:txBody>
        </p:sp>
        <p:sp>
          <p:nvSpPr>
            <p:cNvPr id="724" name="Freeform 119"/>
            <p:cNvSpPr/>
            <p:nvPr/>
          </p:nvSpPr>
          <p:spPr bwMode="auto">
            <a:xfrm>
              <a:off x="1520825" y="1079501"/>
              <a:ext cx="153988" cy="63500"/>
            </a:xfrm>
            <a:custGeom>
              <a:avLst/>
              <a:gdLst>
                <a:gd name="T0" fmla="*/ 4 w 58"/>
                <a:gd name="T1" fmla="*/ 3 h 24"/>
                <a:gd name="T2" fmla="*/ 16 w 58"/>
                <a:gd name="T3" fmla="*/ 6 h 24"/>
                <a:gd name="T4" fmla="*/ 44 w 58"/>
                <a:gd name="T5" fmla="*/ 6 h 24"/>
                <a:gd name="T6" fmla="*/ 50 w 58"/>
                <a:gd name="T7" fmla="*/ 14 h 24"/>
                <a:gd name="T8" fmla="*/ 37 w 58"/>
                <a:gd name="T9" fmla="*/ 22 h 24"/>
                <a:gd name="T10" fmla="*/ 15 w 58"/>
                <a:gd name="T11" fmla="*/ 16 h 24"/>
                <a:gd name="T12" fmla="*/ 0 w 58"/>
                <a:gd name="T13" fmla="*/ 12 h 24"/>
                <a:gd name="T14" fmla="*/ 4 w 58"/>
                <a:gd name="T15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24">
                  <a:moveTo>
                    <a:pt x="4" y="3"/>
                  </a:moveTo>
                  <a:cubicBezTo>
                    <a:pt x="8" y="0"/>
                    <a:pt x="11" y="2"/>
                    <a:pt x="16" y="6"/>
                  </a:cubicBezTo>
                  <a:cubicBezTo>
                    <a:pt x="21" y="11"/>
                    <a:pt x="38" y="3"/>
                    <a:pt x="44" y="6"/>
                  </a:cubicBezTo>
                  <a:cubicBezTo>
                    <a:pt x="49" y="10"/>
                    <a:pt x="58" y="8"/>
                    <a:pt x="50" y="14"/>
                  </a:cubicBezTo>
                  <a:cubicBezTo>
                    <a:pt x="41" y="21"/>
                    <a:pt x="44" y="24"/>
                    <a:pt x="37" y="22"/>
                  </a:cubicBezTo>
                  <a:cubicBezTo>
                    <a:pt x="29" y="19"/>
                    <a:pt x="23" y="19"/>
                    <a:pt x="15" y="16"/>
                  </a:cubicBezTo>
                  <a:cubicBezTo>
                    <a:pt x="7" y="12"/>
                    <a:pt x="0" y="12"/>
                    <a:pt x="0" y="12"/>
                  </a:cubicBezTo>
                  <a:lnTo>
                    <a:pt x="4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aseline="-25000">
                <a:latin typeface="+mn-lt"/>
                <a:ea typeface="+mn-ea"/>
              </a:endParaRPr>
            </a:p>
          </p:txBody>
        </p:sp>
        <p:sp>
          <p:nvSpPr>
            <p:cNvPr id="725" name="Freeform 120"/>
            <p:cNvSpPr/>
            <p:nvPr/>
          </p:nvSpPr>
          <p:spPr bwMode="auto">
            <a:xfrm>
              <a:off x="1584325" y="1036638"/>
              <a:ext cx="85725" cy="58738"/>
            </a:xfrm>
            <a:custGeom>
              <a:avLst/>
              <a:gdLst>
                <a:gd name="T0" fmla="*/ 2 w 32"/>
                <a:gd name="T1" fmla="*/ 18 h 22"/>
                <a:gd name="T2" fmla="*/ 27 w 32"/>
                <a:gd name="T3" fmla="*/ 16 h 22"/>
                <a:gd name="T4" fmla="*/ 13 w 32"/>
                <a:gd name="T5" fmla="*/ 3 h 22"/>
                <a:gd name="T6" fmla="*/ 0 w 32"/>
                <a:gd name="T7" fmla="*/ 9 h 22"/>
                <a:gd name="T8" fmla="*/ 2 w 32"/>
                <a:gd name="T9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2">
                  <a:moveTo>
                    <a:pt x="2" y="18"/>
                  </a:moveTo>
                  <a:cubicBezTo>
                    <a:pt x="7" y="17"/>
                    <a:pt x="22" y="22"/>
                    <a:pt x="27" y="16"/>
                  </a:cubicBezTo>
                  <a:cubicBezTo>
                    <a:pt x="32" y="9"/>
                    <a:pt x="19" y="0"/>
                    <a:pt x="13" y="3"/>
                  </a:cubicBezTo>
                  <a:cubicBezTo>
                    <a:pt x="8" y="5"/>
                    <a:pt x="0" y="9"/>
                    <a:pt x="0" y="9"/>
                  </a:cubicBezTo>
                  <a:lnTo>
                    <a:pt x="2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aseline="-25000">
                <a:latin typeface="+mn-lt"/>
                <a:ea typeface="+mn-ea"/>
              </a:endParaRPr>
            </a:p>
          </p:txBody>
        </p:sp>
        <p:sp>
          <p:nvSpPr>
            <p:cNvPr id="726" name="Freeform 121"/>
            <p:cNvSpPr/>
            <p:nvPr/>
          </p:nvSpPr>
          <p:spPr bwMode="auto">
            <a:xfrm>
              <a:off x="1428750" y="1157288"/>
              <a:ext cx="304800" cy="125413"/>
            </a:xfrm>
            <a:custGeom>
              <a:avLst/>
              <a:gdLst>
                <a:gd name="T0" fmla="*/ 75 w 114"/>
                <a:gd name="T1" fmla="*/ 17 h 47"/>
                <a:gd name="T2" fmla="*/ 60 w 114"/>
                <a:gd name="T3" fmla="*/ 17 h 47"/>
                <a:gd name="T4" fmla="*/ 38 w 114"/>
                <a:gd name="T5" fmla="*/ 8 h 47"/>
                <a:gd name="T6" fmla="*/ 14 w 114"/>
                <a:gd name="T7" fmla="*/ 12 h 47"/>
                <a:gd name="T8" fmla="*/ 5 w 114"/>
                <a:gd name="T9" fmla="*/ 24 h 47"/>
                <a:gd name="T10" fmla="*/ 5 w 114"/>
                <a:gd name="T11" fmla="*/ 28 h 47"/>
                <a:gd name="T12" fmla="*/ 26 w 114"/>
                <a:gd name="T13" fmla="*/ 27 h 47"/>
                <a:gd name="T14" fmla="*/ 43 w 114"/>
                <a:gd name="T15" fmla="*/ 33 h 47"/>
                <a:gd name="T16" fmla="*/ 34 w 114"/>
                <a:gd name="T17" fmla="*/ 37 h 47"/>
                <a:gd name="T18" fmla="*/ 49 w 114"/>
                <a:gd name="T19" fmla="*/ 42 h 47"/>
                <a:gd name="T20" fmla="*/ 67 w 114"/>
                <a:gd name="T21" fmla="*/ 35 h 47"/>
                <a:gd name="T22" fmla="*/ 90 w 114"/>
                <a:gd name="T23" fmla="*/ 35 h 47"/>
                <a:gd name="T24" fmla="*/ 108 w 114"/>
                <a:gd name="T25" fmla="*/ 27 h 47"/>
                <a:gd name="T26" fmla="*/ 112 w 114"/>
                <a:gd name="T27" fmla="*/ 19 h 47"/>
                <a:gd name="T28" fmla="*/ 106 w 114"/>
                <a:gd name="T29" fmla="*/ 14 h 47"/>
                <a:gd name="T30" fmla="*/ 98 w 114"/>
                <a:gd name="T31" fmla="*/ 14 h 47"/>
                <a:gd name="T32" fmla="*/ 92 w 114"/>
                <a:gd name="T33" fmla="*/ 7 h 47"/>
                <a:gd name="T34" fmla="*/ 86 w 114"/>
                <a:gd name="T35" fmla="*/ 0 h 47"/>
                <a:gd name="T36" fmla="*/ 69 w 114"/>
                <a:gd name="T37" fmla="*/ 4 h 47"/>
                <a:gd name="T38" fmla="*/ 75 w 114"/>
                <a:gd name="T3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4" h="47">
                  <a:moveTo>
                    <a:pt x="75" y="17"/>
                  </a:moveTo>
                  <a:cubicBezTo>
                    <a:pt x="69" y="18"/>
                    <a:pt x="65" y="26"/>
                    <a:pt x="60" y="17"/>
                  </a:cubicBezTo>
                  <a:cubicBezTo>
                    <a:pt x="55" y="8"/>
                    <a:pt x="42" y="6"/>
                    <a:pt x="38" y="8"/>
                  </a:cubicBezTo>
                  <a:cubicBezTo>
                    <a:pt x="33" y="10"/>
                    <a:pt x="13" y="8"/>
                    <a:pt x="14" y="12"/>
                  </a:cubicBezTo>
                  <a:cubicBezTo>
                    <a:pt x="14" y="17"/>
                    <a:pt x="9" y="24"/>
                    <a:pt x="5" y="24"/>
                  </a:cubicBezTo>
                  <a:cubicBezTo>
                    <a:pt x="0" y="25"/>
                    <a:pt x="3" y="27"/>
                    <a:pt x="5" y="28"/>
                  </a:cubicBezTo>
                  <a:cubicBezTo>
                    <a:pt x="8" y="29"/>
                    <a:pt x="11" y="24"/>
                    <a:pt x="26" y="27"/>
                  </a:cubicBezTo>
                  <a:cubicBezTo>
                    <a:pt x="41" y="31"/>
                    <a:pt x="45" y="31"/>
                    <a:pt x="43" y="33"/>
                  </a:cubicBezTo>
                  <a:cubicBezTo>
                    <a:pt x="41" y="36"/>
                    <a:pt x="31" y="35"/>
                    <a:pt x="34" y="37"/>
                  </a:cubicBezTo>
                  <a:cubicBezTo>
                    <a:pt x="37" y="39"/>
                    <a:pt x="41" y="47"/>
                    <a:pt x="49" y="42"/>
                  </a:cubicBezTo>
                  <a:cubicBezTo>
                    <a:pt x="58" y="37"/>
                    <a:pt x="59" y="35"/>
                    <a:pt x="67" y="35"/>
                  </a:cubicBezTo>
                  <a:cubicBezTo>
                    <a:pt x="75" y="35"/>
                    <a:pt x="73" y="40"/>
                    <a:pt x="90" y="35"/>
                  </a:cubicBezTo>
                  <a:cubicBezTo>
                    <a:pt x="107" y="31"/>
                    <a:pt x="108" y="27"/>
                    <a:pt x="108" y="27"/>
                  </a:cubicBezTo>
                  <a:cubicBezTo>
                    <a:pt x="108" y="27"/>
                    <a:pt x="114" y="22"/>
                    <a:pt x="112" y="19"/>
                  </a:cubicBezTo>
                  <a:cubicBezTo>
                    <a:pt x="110" y="16"/>
                    <a:pt x="108" y="14"/>
                    <a:pt x="106" y="14"/>
                  </a:cubicBezTo>
                  <a:cubicBezTo>
                    <a:pt x="104" y="14"/>
                    <a:pt x="103" y="17"/>
                    <a:pt x="98" y="14"/>
                  </a:cubicBezTo>
                  <a:cubicBezTo>
                    <a:pt x="93" y="10"/>
                    <a:pt x="95" y="14"/>
                    <a:pt x="92" y="7"/>
                  </a:cubicBezTo>
                  <a:cubicBezTo>
                    <a:pt x="89" y="0"/>
                    <a:pt x="91" y="0"/>
                    <a:pt x="86" y="0"/>
                  </a:cubicBezTo>
                  <a:cubicBezTo>
                    <a:pt x="80" y="0"/>
                    <a:pt x="62" y="2"/>
                    <a:pt x="69" y="4"/>
                  </a:cubicBezTo>
                  <a:cubicBezTo>
                    <a:pt x="76" y="7"/>
                    <a:pt x="75" y="17"/>
                    <a:pt x="7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aseline="-25000">
                <a:latin typeface="+mn-lt"/>
                <a:ea typeface="+mn-ea"/>
              </a:endParaRPr>
            </a:p>
          </p:txBody>
        </p:sp>
        <p:sp>
          <p:nvSpPr>
            <p:cNvPr id="727" name="Freeform 122"/>
            <p:cNvSpPr/>
            <p:nvPr/>
          </p:nvSpPr>
          <p:spPr bwMode="auto">
            <a:xfrm>
              <a:off x="1779587" y="1282701"/>
              <a:ext cx="157163" cy="160338"/>
            </a:xfrm>
            <a:custGeom>
              <a:avLst/>
              <a:gdLst>
                <a:gd name="T0" fmla="*/ 40 w 59"/>
                <a:gd name="T1" fmla="*/ 20 h 60"/>
                <a:gd name="T2" fmla="*/ 51 w 59"/>
                <a:gd name="T3" fmla="*/ 9 h 60"/>
                <a:gd name="T4" fmla="*/ 32 w 59"/>
                <a:gd name="T5" fmla="*/ 4 h 60"/>
                <a:gd name="T6" fmla="*/ 11 w 59"/>
                <a:gd name="T7" fmla="*/ 10 h 60"/>
                <a:gd name="T8" fmla="*/ 11 w 59"/>
                <a:gd name="T9" fmla="*/ 21 h 60"/>
                <a:gd name="T10" fmla="*/ 0 w 59"/>
                <a:gd name="T11" fmla="*/ 26 h 60"/>
                <a:gd name="T12" fmla="*/ 4 w 59"/>
                <a:gd name="T13" fmla="*/ 40 h 60"/>
                <a:gd name="T14" fmla="*/ 16 w 59"/>
                <a:gd name="T15" fmla="*/ 50 h 60"/>
                <a:gd name="T16" fmla="*/ 22 w 59"/>
                <a:gd name="T17" fmla="*/ 59 h 60"/>
                <a:gd name="T18" fmla="*/ 34 w 59"/>
                <a:gd name="T19" fmla="*/ 52 h 60"/>
                <a:gd name="T20" fmla="*/ 44 w 59"/>
                <a:gd name="T21" fmla="*/ 49 h 60"/>
                <a:gd name="T22" fmla="*/ 46 w 59"/>
                <a:gd name="T23" fmla="*/ 42 h 60"/>
                <a:gd name="T24" fmla="*/ 47 w 59"/>
                <a:gd name="T25" fmla="*/ 31 h 60"/>
                <a:gd name="T26" fmla="*/ 40 w 59"/>
                <a:gd name="T27" fmla="*/ 2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9" h="60">
                  <a:moveTo>
                    <a:pt x="40" y="20"/>
                  </a:moveTo>
                  <a:cubicBezTo>
                    <a:pt x="32" y="19"/>
                    <a:pt x="59" y="9"/>
                    <a:pt x="51" y="9"/>
                  </a:cubicBezTo>
                  <a:cubicBezTo>
                    <a:pt x="43" y="9"/>
                    <a:pt x="37" y="0"/>
                    <a:pt x="32" y="4"/>
                  </a:cubicBezTo>
                  <a:cubicBezTo>
                    <a:pt x="27" y="8"/>
                    <a:pt x="11" y="10"/>
                    <a:pt x="11" y="1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36"/>
                    <a:pt x="4" y="40"/>
                  </a:cubicBezTo>
                  <a:cubicBezTo>
                    <a:pt x="9" y="43"/>
                    <a:pt x="20" y="46"/>
                    <a:pt x="16" y="50"/>
                  </a:cubicBezTo>
                  <a:cubicBezTo>
                    <a:pt x="12" y="53"/>
                    <a:pt x="25" y="59"/>
                    <a:pt x="22" y="59"/>
                  </a:cubicBezTo>
                  <a:cubicBezTo>
                    <a:pt x="19" y="60"/>
                    <a:pt x="26" y="55"/>
                    <a:pt x="34" y="52"/>
                  </a:cubicBezTo>
                  <a:cubicBezTo>
                    <a:pt x="41" y="50"/>
                    <a:pt x="45" y="48"/>
                    <a:pt x="44" y="49"/>
                  </a:cubicBezTo>
                  <a:cubicBezTo>
                    <a:pt x="44" y="50"/>
                    <a:pt x="45" y="45"/>
                    <a:pt x="46" y="42"/>
                  </a:cubicBezTo>
                  <a:cubicBezTo>
                    <a:pt x="47" y="38"/>
                    <a:pt x="47" y="31"/>
                    <a:pt x="47" y="31"/>
                  </a:cubicBezTo>
                  <a:cubicBezTo>
                    <a:pt x="47" y="31"/>
                    <a:pt x="50" y="21"/>
                    <a:pt x="4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aseline="-25000">
                <a:latin typeface="+mn-lt"/>
                <a:ea typeface="+mn-ea"/>
              </a:endParaRPr>
            </a:p>
          </p:txBody>
        </p:sp>
        <p:sp>
          <p:nvSpPr>
            <p:cNvPr id="728" name="Freeform 123"/>
            <p:cNvSpPr/>
            <p:nvPr/>
          </p:nvSpPr>
          <p:spPr bwMode="auto">
            <a:xfrm>
              <a:off x="1755775" y="1152526"/>
              <a:ext cx="254000" cy="125413"/>
            </a:xfrm>
            <a:custGeom>
              <a:avLst/>
              <a:gdLst>
                <a:gd name="T0" fmla="*/ 21 w 95"/>
                <a:gd name="T1" fmla="*/ 14 h 47"/>
                <a:gd name="T2" fmla="*/ 6 w 95"/>
                <a:gd name="T3" fmla="*/ 4 h 47"/>
                <a:gd name="T4" fmla="*/ 7 w 95"/>
                <a:gd name="T5" fmla="*/ 16 h 47"/>
                <a:gd name="T6" fmla="*/ 5 w 95"/>
                <a:gd name="T7" fmla="*/ 27 h 47"/>
                <a:gd name="T8" fmla="*/ 12 w 95"/>
                <a:gd name="T9" fmla="*/ 34 h 47"/>
                <a:gd name="T10" fmla="*/ 19 w 95"/>
                <a:gd name="T11" fmla="*/ 44 h 47"/>
                <a:gd name="T12" fmla="*/ 59 w 95"/>
                <a:gd name="T13" fmla="*/ 42 h 47"/>
                <a:gd name="T14" fmla="*/ 82 w 95"/>
                <a:gd name="T15" fmla="*/ 40 h 47"/>
                <a:gd name="T16" fmla="*/ 95 w 95"/>
                <a:gd name="T17" fmla="*/ 35 h 47"/>
                <a:gd name="T18" fmla="*/ 86 w 95"/>
                <a:gd name="T19" fmla="*/ 18 h 47"/>
                <a:gd name="T20" fmla="*/ 75 w 95"/>
                <a:gd name="T21" fmla="*/ 23 h 47"/>
                <a:gd name="T22" fmla="*/ 64 w 95"/>
                <a:gd name="T23" fmla="*/ 12 h 47"/>
                <a:gd name="T24" fmla="*/ 61 w 95"/>
                <a:gd name="T25" fmla="*/ 2 h 47"/>
                <a:gd name="T26" fmla="*/ 40 w 95"/>
                <a:gd name="T27" fmla="*/ 2 h 47"/>
                <a:gd name="T28" fmla="*/ 26 w 95"/>
                <a:gd name="T29" fmla="*/ 3 h 47"/>
                <a:gd name="T30" fmla="*/ 21 w 95"/>
                <a:gd name="T31" fmla="*/ 1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5" h="47">
                  <a:moveTo>
                    <a:pt x="21" y="14"/>
                  </a:moveTo>
                  <a:cubicBezTo>
                    <a:pt x="15" y="8"/>
                    <a:pt x="10" y="3"/>
                    <a:pt x="6" y="4"/>
                  </a:cubicBezTo>
                  <a:cubicBezTo>
                    <a:pt x="3" y="4"/>
                    <a:pt x="9" y="12"/>
                    <a:pt x="7" y="16"/>
                  </a:cubicBezTo>
                  <a:cubicBezTo>
                    <a:pt x="6" y="19"/>
                    <a:pt x="10" y="26"/>
                    <a:pt x="5" y="27"/>
                  </a:cubicBezTo>
                  <a:cubicBezTo>
                    <a:pt x="0" y="29"/>
                    <a:pt x="5" y="27"/>
                    <a:pt x="12" y="34"/>
                  </a:cubicBezTo>
                  <a:cubicBezTo>
                    <a:pt x="18" y="41"/>
                    <a:pt x="5" y="47"/>
                    <a:pt x="19" y="44"/>
                  </a:cubicBezTo>
                  <a:cubicBezTo>
                    <a:pt x="32" y="41"/>
                    <a:pt x="46" y="43"/>
                    <a:pt x="59" y="42"/>
                  </a:cubicBezTo>
                  <a:cubicBezTo>
                    <a:pt x="71" y="41"/>
                    <a:pt x="82" y="40"/>
                    <a:pt x="82" y="40"/>
                  </a:cubicBezTo>
                  <a:cubicBezTo>
                    <a:pt x="95" y="35"/>
                    <a:pt x="95" y="35"/>
                    <a:pt x="95" y="35"/>
                  </a:cubicBezTo>
                  <a:cubicBezTo>
                    <a:pt x="95" y="35"/>
                    <a:pt x="89" y="20"/>
                    <a:pt x="86" y="18"/>
                  </a:cubicBezTo>
                  <a:cubicBezTo>
                    <a:pt x="83" y="16"/>
                    <a:pt x="75" y="23"/>
                    <a:pt x="75" y="23"/>
                  </a:cubicBezTo>
                  <a:cubicBezTo>
                    <a:pt x="75" y="23"/>
                    <a:pt x="64" y="14"/>
                    <a:pt x="64" y="12"/>
                  </a:cubicBezTo>
                  <a:cubicBezTo>
                    <a:pt x="64" y="9"/>
                    <a:pt x="65" y="4"/>
                    <a:pt x="61" y="2"/>
                  </a:cubicBezTo>
                  <a:cubicBezTo>
                    <a:pt x="57" y="1"/>
                    <a:pt x="47" y="2"/>
                    <a:pt x="40" y="2"/>
                  </a:cubicBezTo>
                  <a:cubicBezTo>
                    <a:pt x="34" y="2"/>
                    <a:pt x="26" y="0"/>
                    <a:pt x="26" y="3"/>
                  </a:cubicBezTo>
                  <a:cubicBezTo>
                    <a:pt x="26" y="6"/>
                    <a:pt x="21" y="14"/>
                    <a:pt x="21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aseline="-25000">
                <a:latin typeface="+mn-lt"/>
                <a:ea typeface="+mn-ea"/>
              </a:endParaRPr>
            </a:p>
          </p:txBody>
        </p:sp>
        <p:sp>
          <p:nvSpPr>
            <p:cNvPr id="729" name="Freeform 124"/>
            <p:cNvSpPr/>
            <p:nvPr/>
          </p:nvSpPr>
          <p:spPr bwMode="auto">
            <a:xfrm>
              <a:off x="2038350" y="1298576"/>
              <a:ext cx="660400" cy="614363"/>
            </a:xfrm>
            <a:custGeom>
              <a:avLst/>
              <a:gdLst>
                <a:gd name="T0" fmla="*/ 57 w 247"/>
                <a:gd name="T1" fmla="*/ 3 h 230"/>
                <a:gd name="T2" fmla="*/ 35 w 247"/>
                <a:gd name="T3" fmla="*/ 6 h 230"/>
                <a:gd name="T4" fmla="*/ 14 w 247"/>
                <a:gd name="T5" fmla="*/ 26 h 230"/>
                <a:gd name="T6" fmla="*/ 20 w 247"/>
                <a:gd name="T7" fmla="*/ 56 h 230"/>
                <a:gd name="T8" fmla="*/ 22 w 247"/>
                <a:gd name="T9" fmla="*/ 76 h 230"/>
                <a:gd name="T10" fmla="*/ 73 w 247"/>
                <a:gd name="T11" fmla="*/ 71 h 230"/>
                <a:gd name="T12" fmla="*/ 113 w 247"/>
                <a:gd name="T13" fmla="*/ 69 h 230"/>
                <a:gd name="T14" fmla="*/ 121 w 247"/>
                <a:gd name="T15" fmla="*/ 94 h 230"/>
                <a:gd name="T16" fmla="*/ 121 w 247"/>
                <a:gd name="T17" fmla="*/ 107 h 230"/>
                <a:gd name="T18" fmla="*/ 149 w 247"/>
                <a:gd name="T19" fmla="*/ 107 h 230"/>
                <a:gd name="T20" fmla="*/ 143 w 247"/>
                <a:gd name="T21" fmla="*/ 121 h 230"/>
                <a:gd name="T22" fmla="*/ 130 w 247"/>
                <a:gd name="T23" fmla="*/ 147 h 230"/>
                <a:gd name="T24" fmla="*/ 120 w 247"/>
                <a:gd name="T25" fmla="*/ 156 h 230"/>
                <a:gd name="T26" fmla="*/ 94 w 247"/>
                <a:gd name="T27" fmla="*/ 150 h 230"/>
                <a:gd name="T28" fmla="*/ 84 w 247"/>
                <a:gd name="T29" fmla="*/ 176 h 230"/>
                <a:gd name="T30" fmla="*/ 88 w 247"/>
                <a:gd name="T31" fmla="*/ 187 h 230"/>
                <a:gd name="T32" fmla="*/ 121 w 247"/>
                <a:gd name="T33" fmla="*/ 173 h 230"/>
                <a:gd name="T34" fmla="*/ 128 w 247"/>
                <a:gd name="T35" fmla="*/ 188 h 230"/>
                <a:gd name="T36" fmla="*/ 142 w 247"/>
                <a:gd name="T37" fmla="*/ 201 h 230"/>
                <a:gd name="T38" fmla="*/ 159 w 247"/>
                <a:gd name="T39" fmla="*/ 226 h 230"/>
                <a:gd name="T40" fmla="*/ 165 w 247"/>
                <a:gd name="T41" fmla="*/ 227 h 230"/>
                <a:gd name="T42" fmla="*/ 182 w 247"/>
                <a:gd name="T43" fmla="*/ 227 h 230"/>
                <a:gd name="T44" fmla="*/ 192 w 247"/>
                <a:gd name="T45" fmla="*/ 227 h 230"/>
                <a:gd name="T46" fmla="*/ 184 w 247"/>
                <a:gd name="T47" fmla="*/ 212 h 230"/>
                <a:gd name="T48" fmla="*/ 172 w 247"/>
                <a:gd name="T49" fmla="*/ 187 h 230"/>
                <a:gd name="T50" fmla="*/ 191 w 247"/>
                <a:gd name="T51" fmla="*/ 207 h 230"/>
                <a:gd name="T52" fmla="*/ 194 w 247"/>
                <a:gd name="T53" fmla="*/ 209 h 230"/>
                <a:gd name="T54" fmla="*/ 210 w 247"/>
                <a:gd name="T55" fmla="*/ 194 h 230"/>
                <a:gd name="T56" fmla="*/ 206 w 247"/>
                <a:gd name="T57" fmla="*/ 181 h 230"/>
                <a:gd name="T58" fmla="*/ 189 w 247"/>
                <a:gd name="T59" fmla="*/ 151 h 230"/>
                <a:gd name="T60" fmla="*/ 194 w 247"/>
                <a:gd name="T61" fmla="*/ 132 h 230"/>
                <a:gd name="T62" fmla="*/ 212 w 247"/>
                <a:gd name="T63" fmla="*/ 137 h 230"/>
                <a:gd name="T64" fmla="*/ 213 w 247"/>
                <a:gd name="T65" fmla="*/ 154 h 230"/>
                <a:gd name="T66" fmla="*/ 225 w 247"/>
                <a:gd name="T67" fmla="*/ 158 h 230"/>
                <a:gd name="T68" fmla="*/ 237 w 247"/>
                <a:gd name="T69" fmla="*/ 148 h 230"/>
                <a:gd name="T70" fmla="*/ 244 w 247"/>
                <a:gd name="T71" fmla="*/ 136 h 230"/>
                <a:gd name="T72" fmla="*/ 247 w 247"/>
                <a:gd name="T73" fmla="*/ 125 h 230"/>
                <a:gd name="T74" fmla="*/ 218 w 247"/>
                <a:gd name="T75" fmla="*/ 117 h 230"/>
                <a:gd name="T76" fmla="*/ 194 w 247"/>
                <a:gd name="T77" fmla="*/ 111 h 230"/>
                <a:gd name="T78" fmla="*/ 190 w 247"/>
                <a:gd name="T79" fmla="*/ 98 h 230"/>
                <a:gd name="T80" fmla="*/ 195 w 247"/>
                <a:gd name="T81" fmla="*/ 88 h 230"/>
                <a:gd name="T82" fmla="*/ 204 w 247"/>
                <a:gd name="T83" fmla="*/ 82 h 230"/>
                <a:gd name="T84" fmla="*/ 183 w 247"/>
                <a:gd name="T85" fmla="*/ 59 h 230"/>
                <a:gd name="T86" fmla="*/ 174 w 247"/>
                <a:gd name="T87" fmla="*/ 60 h 230"/>
                <a:gd name="T88" fmla="*/ 171 w 247"/>
                <a:gd name="T89" fmla="*/ 45 h 230"/>
                <a:gd name="T90" fmla="*/ 153 w 247"/>
                <a:gd name="T91" fmla="*/ 49 h 230"/>
                <a:gd name="T92" fmla="*/ 145 w 247"/>
                <a:gd name="T93" fmla="*/ 36 h 230"/>
                <a:gd name="T94" fmla="*/ 138 w 247"/>
                <a:gd name="T95" fmla="*/ 28 h 230"/>
                <a:gd name="T96" fmla="*/ 140 w 247"/>
                <a:gd name="T97" fmla="*/ 17 h 230"/>
                <a:gd name="T98" fmla="*/ 123 w 247"/>
                <a:gd name="T99" fmla="*/ 9 h 230"/>
                <a:gd name="T100" fmla="*/ 110 w 247"/>
                <a:gd name="T101" fmla="*/ 3 h 230"/>
                <a:gd name="T102" fmla="*/ 97 w 247"/>
                <a:gd name="T103" fmla="*/ 4 h 230"/>
                <a:gd name="T104" fmla="*/ 88 w 247"/>
                <a:gd name="T105" fmla="*/ 14 h 230"/>
                <a:gd name="T106" fmla="*/ 87 w 247"/>
                <a:gd name="T107" fmla="*/ 35 h 230"/>
                <a:gd name="T108" fmla="*/ 73 w 247"/>
                <a:gd name="T109" fmla="*/ 24 h 230"/>
                <a:gd name="T110" fmla="*/ 68 w 247"/>
                <a:gd name="T111" fmla="*/ 8 h 230"/>
                <a:gd name="T112" fmla="*/ 64 w 247"/>
                <a:gd name="T113" fmla="*/ 7 h 230"/>
                <a:gd name="T114" fmla="*/ 57 w 247"/>
                <a:gd name="T115" fmla="*/ 3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47" h="230">
                  <a:moveTo>
                    <a:pt x="57" y="3"/>
                  </a:moveTo>
                  <a:cubicBezTo>
                    <a:pt x="49" y="3"/>
                    <a:pt x="44" y="0"/>
                    <a:pt x="35" y="6"/>
                  </a:cubicBezTo>
                  <a:cubicBezTo>
                    <a:pt x="26" y="12"/>
                    <a:pt x="17" y="19"/>
                    <a:pt x="14" y="26"/>
                  </a:cubicBezTo>
                  <a:cubicBezTo>
                    <a:pt x="11" y="32"/>
                    <a:pt x="20" y="54"/>
                    <a:pt x="20" y="56"/>
                  </a:cubicBezTo>
                  <a:cubicBezTo>
                    <a:pt x="20" y="58"/>
                    <a:pt x="0" y="76"/>
                    <a:pt x="22" y="76"/>
                  </a:cubicBezTo>
                  <a:cubicBezTo>
                    <a:pt x="44" y="76"/>
                    <a:pt x="65" y="71"/>
                    <a:pt x="73" y="71"/>
                  </a:cubicBezTo>
                  <a:cubicBezTo>
                    <a:pt x="81" y="72"/>
                    <a:pt x="105" y="48"/>
                    <a:pt x="113" y="69"/>
                  </a:cubicBezTo>
                  <a:cubicBezTo>
                    <a:pt x="122" y="90"/>
                    <a:pt x="126" y="93"/>
                    <a:pt x="121" y="94"/>
                  </a:cubicBezTo>
                  <a:cubicBezTo>
                    <a:pt x="117" y="96"/>
                    <a:pt x="117" y="104"/>
                    <a:pt x="121" y="107"/>
                  </a:cubicBezTo>
                  <a:cubicBezTo>
                    <a:pt x="125" y="110"/>
                    <a:pt x="144" y="107"/>
                    <a:pt x="149" y="107"/>
                  </a:cubicBezTo>
                  <a:cubicBezTo>
                    <a:pt x="153" y="107"/>
                    <a:pt x="155" y="111"/>
                    <a:pt x="143" y="121"/>
                  </a:cubicBezTo>
                  <a:cubicBezTo>
                    <a:pt x="131" y="131"/>
                    <a:pt x="134" y="142"/>
                    <a:pt x="130" y="147"/>
                  </a:cubicBezTo>
                  <a:cubicBezTo>
                    <a:pt x="125" y="152"/>
                    <a:pt x="123" y="156"/>
                    <a:pt x="120" y="156"/>
                  </a:cubicBezTo>
                  <a:cubicBezTo>
                    <a:pt x="117" y="157"/>
                    <a:pt x="102" y="145"/>
                    <a:pt x="94" y="150"/>
                  </a:cubicBezTo>
                  <a:cubicBezTo>
                    <a:pt x="87" y="154"/>
                    <a:pt x="84" y="173"/>
                    <a:pt x="84" y="176"/>
                  </a:cubicBezTo>
                  <a:cubicBezTo>
                    <a:pt x="84" y="179"/>
                    <a:pt x="81" y="192"/>
                    <a:pt x="88" y="187"/>
                  </a:cubicBezTo>
                  <a:cubicBezTo>
                    <a:pt x="96" y="183"/>
                    <a:pt x="121" y="173"/>
                    <a:pt x="121" y="173"/>
                  </a:cubicBezTo>
                  <a:cubicBezTo>
                    <a:pt x="121" y="173"/>
                    <a:pt x="121" y="186"/>
                    <a:pt x="128" y="188"/>
                  </a:cubicBezTo>
                  <a:cubicBezTo>
                    <a:pt x="134" y="190"/>
                    <a:pt x="133" y="196"/>
                    <a:pt x="142" y="201"/>
                  </a:cubicBezTo>
                  <a:cubicBezTo>
                    <a:pt x="152" y="206"/>
                    <a:pt x="159" y="226"/>
                    <a:pt x="159" y="226"/>
                  </a:cubicBezTo>
                  <a:cubicBezTo>
                    <a:pt x="159" y="226"/>
                    <a:pt x="160" y="227"/>
                    <a:pt x="165" y="227"/>
                  </a:cubicBezTo>
                  <a:cubicBezTo>
                    <a:pt x="171" y="227"/>
                    <a:pt x="182" y="227"/>
                    <a:pt x="182" y="227"/>
                  </a:cubicBezTo>
                  <a:cubicBezTo>
                    <a:pt x="182" y="227"/>
                    <a:pt x="194" y="230"/>
                    <a:pt x="192" y="227"/>
                  </a:cubicBezTo>
                  <a:cubicBezTo>
                    <a:pt x="189" y="223"/>
                    <a:pt x="189" y="221"/>
                    <a:pt x="184" y="212"/>
                  </a:cubicBezTo>
                  <a:cubicBezTo>
                    <a:pt x="178" y="204"/>
                    <a:pt x="161" y="180"/>
                    <a:pt x="172" y="187"/>
                  </a:cubicBezTo>
                  <a:cubicBezTo>
                    <a:pt x="183" y="193"/>
                    <a:pt x="192" y="204"/>
                    <a:pt x="191" y="207"/>
                  </a:cubicBezTo>
                  <a:cubicBezTo>
                    <a:pt x="191" y="210"/>
                    <a:pt x="183" y="212"/>
                    <a:pt x="194" y="209"/>
                  </a:cubicBezTo>
                  <a:cubicBezTo>
                    <a:pt x="205" y="206"/>
                    <a:pt x="213" y="198"/>
                    <a:pt x="210" y="194"/>
                  </a:cubicBezTo>
                  <a:cubicBezTo>
                    <a:pt x="208" y="191"/>
                    <a:pt x="212" y="189"/>
                    <a:pt x="206" y="181"/>
                  </a:cubicBezTo>
                  <a:cubicBezTo>
                    <a:pt x="201" y="173"/>
                    <a:pt x="185" y="162"/>
                    <a:pt x="189" y="151"/>
                  </a:cubicBezTo>
                  <a:cubicBezTo>
                    <a:pt x="192" y="140"/>
                    <a:pt x="194" y="132"/>
                    <a:pt x="194" y="132"/>
                  </a:cubicBezTo>
                  <a:cubicBezTo>
                    <a:pt x="194" y="132"/>
                    <a:pt x="214" y="133"/>
                    <a:pt x="212" y="137"/>
                  </a:cubicBezTo>
                  <a:cubicBezTo>
                    <a:pt x="211" y="141"/>
                    <a:pt x="213" y="154"/>
                    <a:pt x="213" y="154"/>
                  </a:cubicBezTo>
                  <a:cubicBezTo>
                    <a:pt x="213" y="154"/>
                    <a:pt x="217" y="160"/>
                    <a:pt x="225" y="158"/>
                  </a:cubicBezTo>
                  <a:cubicBezTo>
                    <a:pt x="234" y="156"/>
                    <a:pt x="237" y="148"/>
                    <a:pt x="237" y="148"/>
                  </a:cubicBezTo>
                  <a:cubicBezTo>
                    <a:pt x="237" y="148"/>
                    <a:pt x="246" y="141"/>
                    <a:pt x="244" y="136"/>
                  </a:cubicBezTo>
                  <a:cubicBezTo>
                    <a:pt x="243" y="131"/>
                    <a:pt x="247" y="125"/>
                    <a:pt x="247" y="125"/>
                  </a:cubicBezTo>
                  <a:cubicBezTo>
                    <a:pt x="247" y="125"/>
                    <a:pt x="228" y="119"/>
                    <a:pt x="218" y="117"/>
                  </a:cubicBezTo>
                  <a:cubicBezTo>
                    <a:pt x="207" y="115"/>
                    <a:pt x="199" y="119"/>
                    <a:pt x="194" y="111"/>
                  </a:cubicBezTo>
                  <a:cubicBezTo>
                    <a:pt x="189" y="104"/>
                    <a:pt x="189" y="105"/>
                    <a:pt x="190" y="98"/>
                  </a:cubicBezTo>
                  <a:cubicBezTo>
                    <a:pt x="191" y="90"/>
                    <a:pt x="189" y="89"/>
                    <a:pt x="195" y="88"/>
                  </a:cubicBezTo>
                  <a:cubicBezTo>
                    <a:pt x="202" y="86"/>
                    <a:pt x="207" y="90"/>
                    <a:pt x="204" y="82"/>
                  </a:cubicBezTo>
                  <a:cubicBezTo>
                    <a:pt x="201" y="73"/>
                    <a:pt x="186" y="61"/>
                    <a:pt x="183" y="59"/>
                  </a:cubicBezTo>
                  <a:cubicBezTo>
                    <a:pt x="180" y="57"/>
                    <a:pt x="179" y="60"/>
                    <a:pt x="174" y="60"/>
                  </a:cubicBezTo>
                  <a:cubicBezTo>
                    <a:pt x="170" y="60"/>
                    <a:pt x="181" y="45"/>
                    <a:pt x="171" y="45"/>
                  </a:cubicBezTo>
                  <a:cubicBezTo>
                    <a:pt x="161" y="45"/>
                    <a:pt x="156" y="48"/>
                    <a:pt x="153" y="49"/>
                  </a:cubicBezTo>
                  <a:cubicBezTo>
                    <a:pt x="150" y="49"/>
                    <a:pt x="151" y="43"/>
                    <a:pt x="145" y="36"/>
                  </a:cubicBezTo>
                  <a:cubicBezTo>
                    <a:pt x="138" y="28"/>
                    <a:pt x="138" y="34"/>
                    <a:pt x="138" y="28"/>
                  </a:cubicBezTo>
                  <a:cubicBezTo>
                    <a:pt x="137" y="23"/>
                    <a:pt x="153" y="22"/>
                    <a:pt x="140" y="17"/>
                  </a:cubicBezTo>
                  <a:cubicBezTo>
                    <a:pt x="127" y="13"/>
                    <a:pt x="137" y="15"/>
                    <a:pt x="123" y="9"/>
                  </a:cubicBezTo>
                  <a:cubicBezTo>
                    <a:pt x="110" y="3"/>
                    <a:pt x="113" y="3"/>
                    <a:pt x="110" y="3"/>
                  </a:cubicBezTo>
                  <a:cubicBezTo>
                    <a:pt x="106" y="2"/>
                    <a:pt x="103" y="0"/>
                    <a:pt x="97" y="4"/>
                  </a:cubicBezTo>
                  <a:cubicBezTo>
                    <a:pt x="90" y="8"/>
                    <a:pt x="88" y="1"/>
                    <a:pt x="88" y="14"/>
                  </a:cubicBezTo>
                  <a:cubicBezTo>
                    <a:pt x="87" y="27"/>
                    <a:pt x="94" y="36"/>
                    <a:pt x="87" y="35"/>
                  </a:cubicBezTo>
                  <a:cubicBezTo>
                    <a:pt x="81" y="34"/>
                    <a:pt x="73" y="24"/>
                    <a:pt x="73" y="24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4" y="7"/>
                    <a:pt x="64" y="7"/>
                    <a:pt x="64" y="7"/>
                  </a:cubicBezTo>
                  <a:lnTo>
                    <a:pt x="57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aseline="-25000">
                <a:latin typeface="+mn-lt"/>
                <a:ea typeface="+mn-ea"/>
              </a:endParaRPr>
            </a:p>
          </p:txBody>
        </p:sp>
        <p:sp>
          <p:nvSpPr>
            <p:cNvPr id="730" name="Freeform 125"/>
            <p:cNvSpPr/>
            <p:nvPr/>
          </p:nvSpPr>
          <p:spPr bwMode="auto">
            <a:xfrm>
              <a:off x="2046287" y="1689101"/>
              <a:ext cx="176213" cy="141288"/>
            </a:xfrm>
            <a:custGeom>
              <a:avLst/>
              <a:gdLst>
                <a:gd name="T0" fmla="*/ 17 w 66"/>
                <a:gd name="T1" fmla="*/ 53 h 53"/>
                <a:gd name="T2" fmla="*/ 39 w 66"/>
                <a:gd name="T3" fmla="*/ 37 h 53"/>
                <a:gd name="T4" fmla="*/ 50 w 66"/>
                <a:gd name="T5" fmla="*/ 45 h 53"/>
                <a:gd name="T6" fmla="*/ 62 w 66"/>
                <a:gd name="T7" fmla="*/ 37 h 53"/>
                <a:gd name="T8" fmla="*/ 54 w 66"/>
                <a:gd name="T9" fmla="*/ 25 h 53"/>
                <a:gd name="T10" fmla="*/ 42 w 66"/>
                <a:gd name="T11" fmla="*/ 10 h 53"/>
                <a:gd name="T12" fmla="*/ 28 w 66"/>
                <a:gd name="T13" fmla="*/ 2 h 53"/>
                <a:gd name="T14" fmla="*/ 18 w 66"/>
                <a:gd name="T15" fmla="*/ 12 h 53"/>
                <a:gd name="T16" fmla="*/ 12 w 66"/>
                <a:gd name="T17" fmla="*/ 29 h 53"/>
                <a:gd name="T18" fmla="*/ 0 w 66"/>
                <a:gd name="T19" fmla="*/ 41 h 53"/>
                <a:gd name="T20" fmla="*/ 17 w 66"/>
                <a:gd name="T21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53">
                  <a:moveTo>
                    <a:pt x="17" y="53"/>
                  </a:moveTo>
                  <a:cubicBezTo>
                    <a:pt x="24" y="45"/>
                    <a:pt x="34" y="40"/>
                    <a:pt x="39" y="37"/>
                  </a:cubicBezTo>
                  <a:cubicBezTo>
                    <a:pt x="44" y="35"/>
                    <a:pt x="37" y="48"/>
                    <a:pt x="50" y="45"/>
                  </a:cubicBezTo>
                  <a:cubicBezTo>
                    <a:pt x="63" y="42"/>
                    <a:pt x="66" y="41"/>
                    <a:pt x="62" y="37"/>
                  </a:cubicBezTo>
                  <a:cubicBezTo>
                    <a:pt x="58" y="33"/>
                    <a:pt x="61" y="38"/>
                    <a:pt x="54" y="25"/>
                  </a:cubicBezTo>
                  <a:cubicBezTo>
                    <a:pt x="46" y="13"/>
                    <a:pt x="52" y="14"/>
                    <a:pt x="42" y="10"/>
                  </a:cubicBezTo>
                  <a:cubicBezTo>
                    <a:pt x="32" y="6"/>
                    <a:pt x="31" y="4"/>
                    <a:pt x="28" y="2"/>
                  </a:cubicBezTo>
                  <a:cubicBezTo>
                    <a:pt x="25" y="0"/>
                    <a:pt x="18" y="10"/>
                    <a:pt x="18" y="12"/>
                  </a:cubicBezTo>
                  <a:cubicBezTo>
                    <a:pt x="18" y="14"/>
                    <a:pt x="21" y="27"/>
                    <a:pt x="12" y="29"/>
                  </a:cubicBezTo>
                  <a:cubicBezTo>
                    <a:pt x="2" y="32"/>
                    <a:pt x="0" y="41"/>
                    <a:pt x="0" y="41"/>
                  </a:cubicBezTo>
                  <a:lnTo>
                    <a:pt x="17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aseline="-25000">
                <a:latin typeface="+mn-lt"/>
                <a:ea typeface="+mn-ea"/>
              </a:endParaRPr>
            </a:p>
          </p:txBody>
        </p:sp>
        <p:sp>
          <p:nvSpPr>
            <p:cNvPr id="731" name="Freeform 126"/>
            <p:cNvSpPr/>
            <p:nvPr/>
          </p:nvSpPr>
          <p:spPr bwMode="auto">
            <a:xfrm>
              <a:off x="2092325" y="1841501"/>
              <a:ext cx="76200" cy="39688"/>
            </a:xfrm>
            <a:custGeom>
              <a:avLst/>
              <a:gdLst>
                <a:gd name="T0" fmla="*/ 25 w 29"/>
                <a:gd name="T1" fmla="*/ 0 h 15"/>
                <a:gd name="T2" fmla="*/ 8 w 29"/>
                <a:gd name="T3" fmla="*/ 14 h 15"/>
                <a:gd name="T4" fmla="*/ 23 w 29"/>
                <a:gd name="T5" fmla="*/ 12 h 15"/>
                <a:gd name="T6" fmla="*/ 29 w 29"/>
                <a:gd name="T7" fmla="*/ 2 h 15"/>
                <a:gd name="T8" fmla="*/ 25 w 29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5">
                  <a:moveTo>
                    <a:pt x="25" y="0"/>
                  </a:moveTo>
                  <a:cubicBezTo>
                    <a:pt x="18" y="7"/>
                    <a:pt x="0" y="14"/>
                    <a:pt x="8" y="14"/>
                  </a:cubicBezTo>
                  <a:cubicBezTo>
                    <a:pt x="15" y="15"/>
                    <a:pt x="23" y="12"/>
                    <a:pt x="23" y="12"/>
                  </a:cubicBezTo>
                  <a:cubicBezTo>
                    <a:pt x="29" y="2"/>
                    <a:pt x="29" y="2"/>
                    <a:pt x="29" y="2"/>
                  </a:cubicBezTo>
                  <a:lnTo>
                    <a:pt x="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aseline="-25000">
                <a:latin typeface="+mn-lt"/>
                <a:ea typeface="+mn-ea"/>
              </a:endParaRPr>
            </a:p>
          </p:txBody>
        </p:sp>
        <p:sp>
          <p:nvSpPr>
            <p:cNvPr id="732" name="Freeform 127"/>
            <p:cNvSpPr/>
            <p:nvPr/>
          </p:nvSpPr>
          <p:spPr bwMode="auto">
            <a:xfrm>
              <a:off x="2171700" y="1884363"/>
              <a:ext cx="61913" cy="52388"/>
            </a:xfrm>
            <a:custGeom>
              <a:avLst/>
              <a:gdLst>
                <a:gd name="T0" fmla="*/ 13 w 23"/>
                <a:gd name="T1" fmla="*/ 0 h 20"/>
                <a:gd name="T2" fmla="*/ 9 w 23"/>
                <a:gd name="T3" fmla="*/ 14 h 20"/>
                <a:gd name="T4" fmla="*/ 21 w 23"/>
                <a:gd name="T5" fmla="*/ 15 h 20"/>
                <a:gd name="T6" fmla="*/ 20 w 23"/>
                <a:gd name="T7" fmla="*/ 6 h 20"/>
                <a:gd name="T8" fmla="*/ 13 w 23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0">
                  <a:moveTo>
                    <a:pt x="13" y="0"/>
                  </a:moveTo>
                  <a:cubicBezTo>
                    <a:pt x="12" y="7"/>
                    <a:pt x="0" y="13"/>
                    <a:pt x="9" y="14"/>
                  </a:cubicBezTo>
                  <a:cubicBezTo>
                    <a:pt x="18" y="16"/>
                    <a:pt x="19" y="20"/>
                    <a:pt x="21" y="15"/>
                  </a:cubicBezTo>
                  <a:cubicBezTo>
                    <a:pt x="23" y="10"/>
                    <a:pt x="19" y="8"/>
                    <a:pt x="20" y="6"/>
                  </a:cubicBezTo>
                  <a:cubicBezTo>
                    <a:pt x="20" y="3"/>
                    <a:pt x="13" y="0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aseline="-25000">
                <a:latin typeface="+mn-lt"/>
                <a:ea typeface="+mn-ea"/>
              </a:endParaRPr>
            </a:p>
          </p:txBody>
        </p:sp>
        <p:sp>
          <p:nvSpPr>
            <p:cNvPr id="733" name="Freeform 128"/>
            <p:cNvSpPr/>
            <p:nvPr/>
          </p:nvSpPr>
          <p:spPr bwMode="auto">
            <a:xfrm>
              <a:off x="2468562" y="1974851"/>
              <a:ext cx="26988" cy="34925"/>
            </a:xfrm>
            <a:custGeom>
              <a:avLst/>
              <a:gdLst>
                <a:gd name="T0" fmla="*/ 3 w 10"/>
                <a:gd name="T1" fmla="*/ 0 h 13"/>
                <a:gd name="T2" fmla="*/ 9 w 10"/>
                <a:gd name="T3" fmla="*/ 7 h 13"/>
                <a:gd name="T4" fmla="*/ 3 w 10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3">
                  <a:moveTo>
                    <a:pt x="3" y="0"/>
                  </a:moveTo>
                  <a:cubicBezTo>
                    <a:pt x="0" y="9"/>
                    <a:pt x="10" y="13"/>
                    <a:pt x="9" y="7"/>
                  </a:cubicBezTo>
                  <a:cubicBezTo>
                    <a:pt x="8" y="0"/>
                    <a:pt x="3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aseline="-25000">
                <a:latin typeface="+mn-lt"/>
                <a:ea typeface="+mn-ea"/>
              </a:endParaRPr>
            </a:p>
          </p:txBody>
        </p:sp>
        <p:sp>
          <p:nvSpPr>
            <p:cNvPr id="734" name="Freeform 129"/>
            <p:cNvSpPr/>
            <p:nvPr/>
          </p:nvSpPr>
          <p:spPr bwMode="auto">
            <a:xfrm>
              <a:off x="2547937" y="1916113"/>
              <a:ext cx="30163" cy="20638"/>
            </a:xfrm>
            <a:custGeom>
              <a:avLst/>
              <a:gdLst>
                <a:gd name="T0" fmla="*/ 0 w 11"/>
                <a:gd name="T1" fmla="*/ 0 h 8"/>
                <a:gd name="T2" fmla="*/ 10 w 11"/>
                <a:gd name="T3" fmla="*/ 1 h 8"/>
                <a:gd name="T4" fmla="*/ 8 w 11"/>
                <a:gd name="T5" fmla="*/ 8 h 8"/>
                <a:gd name="T6" fmla="*/ 0 w 11"/>
                <a:gd name="T7" fmla="*/ 6 h 8"/>
                <a:gd name="T8" fmla="*/ 0 w 11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8">
                  <a:moveTo>
                    <a:pt x="0" y="0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1" y="8"/>
                    <a:pt x="8" y="8"/>
                  </a:cubicBezTo>
                  <a:cubicBezTo>
                    <a:pt x="5" y="7"/>
                    <a:pt x="0" y="6"/>
                    <a:pt x="0" y="6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aseline="-25000">
                <a:latin typeface="+mn-lt"/>
                <a:ea typeface="+mn-ea"/>
              </a:endParaRPr>
            </a:p>
          </p:txBody>
        </p:sp>
        <p:sp>
          <p:nvSpPr>
            <p:cNvPr id="735" name="Freeform 130"/>
            <p:cNvSpPr/>
            <p:nvPr/>
          </p:nvSpPr>
          <p:spPr bwMode="auto">
            <a:xfrm>
              <a:off x="2136775" y="2170113"/>
              <a:ext cx="42863" cy="39688"/>
            </a:xfrm>
            <a:custGeom>
              <a:avLst/>
              <a:gdLst>
                <a:gd name="T0" fmla="*/ 14 w 16"/>
                <a:gd name="T1" fmla="*/ 0 h 15"/>
                <a:gd name="T2" fmla="*/ 0 w 16"/>
                <a:gd name="T3" fmla="*/ 11 h 15"/>
                <a:gd name="T4" fmla="*/ 11 w 16"/>
                <a:gd name="T5" fmla="*/ 11 h 15"/>
                <a:gd name="T6" fmla="*/ 14 w 16"/>
                <a:gd name="T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5">
                  <a:moveTo>
                    <a:pt x="14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8" y="15"/>
                    <a:pt x="11" y="11"/>
                  </a:cubicBezTo>
                  <a:cubicBezTo>
                    <a:pt x="14" y="6"/>
                    <a:pt x="16" y="1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aseline="-25000">
                <a:latin typeface="+mn-lt"/>
                <a:ea typeface="+mn-ea"/>
              </a:endParaRPr>
            </a:p>
          </p:txBody>
        </p:sp>
        <p:sp>
          <p:nvSpPr>
            <p:cNvPr id="736" name="Freeform 131"/>
            <p:cNvSpPr/>
            <p:nvPr/>
          </p:nvSpPr>
          <p:spPr bwMode="auto">
            <a:xfrm>
              <a:off x="765175" y="2152651"/>
              <a:ext cx="58738" cy="104775"/>
            </a:xfrm>
            <a:custGeom>
              <a:avLst/>
              <a:gdLst>
                <a:gd name="T0" fmla="*/ 6 w 22"/>
                <a:gd name="T1" fmla="*/ 0 h 39"/>
                <a:gd name="T2" fmla="*/ 5 w 22"/>
                <a:gd name="T3" fmla="*/ 10 h 39"/>
                <a:gd name="T4" fmla="*/ 7 w 22"/>
                <a:gd name="T5" fmla="*/ 27 h 39"/>
                <a:gd name="T6" fmla="*/ 19 w 22"/>
                <a:gd name="T7" fmla="*/ 37 h 39"/>
                <a:gd name="T8" fmla="*/ 18 w 22"/>
                <a:gd name="T9" fmla="*/ 27 h 39"/>
                <a:gd name="T10" fmla="*/ 12 w 22"/>
                <a:gd name="T11" fmla="*/ 15 h 39"/>
                <a:gd name="T12" fmla="*/ 10 w 22"/>
                <a:gd name="T13" fmla="*/ 5 h 39"/>
                <a:gd name="T14" fmla="*/ 6 w 22"/>
                <a:gd name="T1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39">
                  <a:moveTo>
                    <a:pt x="6" y="0"/>
                  </a:moveTo>
                  <a:cubicBezTo>
                    <a:pt x="0" y="4"/>
                    <a:pt x="5" y="10"/>
                    <a:pt x="5" y="10"/>
                  </a:cubicBezTo>
                  <a:cubicBezTo>
                    <a:pt x="5" y="10"/>
                    <a:pt x="9" y="21"/>
                    <a:pt x="7" y="27"/>
                  </a:cubicBezTo>
                  <a:cubicBezTo>
                    <a:pt x="6" y="34"/>
                    <a:pt x="15" y="39"/>
                    <a:pt x="19" y="37"/>
                  </a:cubicBezTo>
                  <a:cubicBezTo>
                    <a:pt x="22" y="35"/>
                    <a:pt x="20" y="29"/>
                    <a:pt x="18" y="27"/>
                  </a:cubicBezTo>
                  <a:cubicBezTo>
                    <a:pt x="15" y="25"/>
                    <a:pt x="14" y="21"/>
                    <a:pt x="12" y="15"/>
                  </a:cubicBezTo>
                  <a:cubicBezTo>
                    <a:pt x="10" y="8"/>
                    <a:pt x="11" y="8"/>
                    <a:pt x="10" y="5"/>
                  </a:cubicBezTo>
                  <a:cubicBezTo>
                    <a:pt x="9" y="2"/>
                    <a:pt x="6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aseline="-25000">
                <a:latin typeface="+mn-lt"/>
                <a:ea typeface="+mn-ea"/>
              </a:endParaRPr>
            </a:p>
          </p:txBody>
        </p:sp>
        <p:sp>
          <p:nvSpPr>
            <p:cNvPr id="737" name="Freeform 132"/>
            <p:cNvSpPr/>
            <p:nvPr/>
          </p:nvSpPr>
          <p:spPr bwMode="auto">
            <a:xfrm>
              <a:off x="769937" y="2281238"/>
              <a:ext cx="47625" cy="46038"/>
            </a:xfrm>
            <a:custGeom>
              <a:avLst/>
              <a:gdLst>
                <a:gd name="T0" fmla="*/ 11 w 18"/>
                <a:gd name="T1" fmla="*/ 0 h 17"/>
                <a:gd name="T2" fmla="*/ 3 w 18"/>
                <a:gd name="T3" fmla="*/ 6 h 17"/>
                <a:gd name="T4" fmla="*/ 11 w 18"/>
                <a:gd name="T5" fmla="*/ 14 h 17"/>
                <a:gd name="T6" fmla="*/ 8 w 18"/>
                <a:gd name="T7" fmla="*/ 15 h 17"/>
                <a:gd name="T8" fmla="*/ 18 w 18"/>
                <a:gd name="T9" fmla="*/ 7 h 17"/>
                <a:gd name="T10" fmla="*/ 11 w 18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7">
                  <a:moveTo>
                    <a:pt x="11" y="0"/>
                  </a:moveTo>
                  <a:cubicBezTo>
                    <a:pt x="6" y="0"/>
                    <a:pt x="0" y="2"/>
                    <a:pt x="3" y="6"/>
                  </a:cubicBezTo>
                  <a:cubicBezTo>
                    <a:pt x="7" y="10"/>
                    <a:pt x="13" y="12"/>
                    <a:pt x="11" y="14"/>
                  </a:cubicBezTo>
                  <a:cubicBezTo>
                    <a:pt x="8" y="15"/>
                    <a:pt x="3" y="17"/>
                    <a:pt x="8" y="15"/>
                  </a:cubicBezTo>
                  <a:cubicBezTo>
                    <a:pt x="14" y="14"/>
                    <a:pt x="18" y="7"/>
                    <a:pt x="18" y="7"/>
                  </a:cubicBez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aseline="-25000">
                <a:latin typeface="+mn-lt"/>
                <a:ea typeface="+mn-ea"/>
              </a:endParaRPr>
            </a:p>
          </p:txBody>
        </p:sp>
        <p:sp>
          <p:nvSpPr>
            <p:cNvPr id="738" name="Freeform 133"/>
            <p:cNvSpPr/>
            <p:nvPr/>
          </p:nvSpPr>
          <p:spPr bwMode="auto">
            <a:xfrm>
              <a:off x="790575" y="2332038"/>
              <a:ext cx="23813" cy="15875"/>
            </a:xfrm>
            <a:custGeom>
              <a:avLst/>
              <a:gdLst>
                <a:gd name="T0" fmla="*/ 0 w 9"/>
                <a:gd name="T1" fmla="*/ 1 h 6"/>
                <a:gd name="T2" fmla="*/ 7 w 9"/>
                <a:gd name="T3" fmla="*/ 0 h 6"/>
                <a:gd name="T4" fmla="*/ 0 w 9"/>
                <a:gd name="T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6">
                  <a:moveTo>
                    <a:pt x="0" y="1"/>
                  </a:moveTo>
                  <a:cubicBezTo>
                    <a:pt x="9" y="6"/>
                    <a:pt x="7" y="0"/>
                    <a:pt x="7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aseline="-25000">
                <a:latin typeface="+mn-lt"/>
                <a:ea typeface="+mn-ea"/>
              </a:endParaRPr>
            </a:p>
          </p:txBody>
        </p:sp>
        <p:sp>
          <p:nvSpPr>
            <p:cNvPr id="739" name="Freeform 134"/>
            <p:cNvSpPr/>
            <p:nvPr/>
          </p:nvSpPr>
          <p:spPr bwMode="auto">
            <a:xfrm>
              <a:off x="798512" y="2338388"/>
              <a:ext cx="25400" cy="20638"/>
            </a:xfrm>
            <a:custGeom>
              <a:avLst/>
              <a:gdLst>
                <a:gd name="T0" fmla="*/ 4 w 9"/>
                <a:gd name="T1" fmla="*/ 8 h 8"/>
                <a:gd name="T2" fmla="*/ 9 w 9"/>
                <a:gd name="T3" fmla="*/ 6 h 8"/>
                <a:gd name="T4" fmla="*/ 2 w 9"/>
                <a:gd name="T5" fmla="*/ 4 h 8"/>
                <a:gd name="T6" fmla="*/ 4 w 9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8">
                  <a:moveTo>
                    <a:pt x="4" y="8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4" y="0"/>
                    <a:pt x="2" y="4"/>
                  </a:cubicBezTo>
                  <a:cubicBezTo>
                    <a:pt x="0" y="7"/>
                    <a:pt x="4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aseline="-25000">
                <a:latin typeface="+mn-lt"/>
                <a:ea typeface="+mn-ea"/>
              </a:endParaRPr>
            </a:p>
          </p:txBody>
        </p:sp>
        <p:sp>
          <p:nvSpPr>
            <p:cNvPr id="740" name="Freeform 135"/>
            <p:cNvSpPr/>
            <p:nvPr/>
          </p:nvSpPr>
          <p:spPr bwMode="auto">
            <a:xfrm>
              <a:off x="-177801" y="2295526"/>
              <a:ext cx="103188" cy="39688"/>
            </a:xfrm>
            <a:custGeom>
              <a:avLst/>
              <a:gdLst>
                <a:gd name="T0" fmla="*/ 39 w 39"/>
                <a:gd name="T1" fmla="*/ 0 h 15"/>
                <a:gd name="T2" fmla="*/ 31 w 39"/>
                <a:gd name="T3" fmla="*/ 8 h 15"/>
                <a:gd name="T4" fmla="*/ 15 w 39"/>
                <a:gd name="T5" fmla="*/ 8 h 15"/>
                <a:gd name="T6" fmla="*/ 6 w 39"/>
                <a:gd name="T7" fmla="*/ 14 h 15"/>
                <a:gd name="T8" fmla="*/ 3 w 39"/>
                <a:gd name="T9" fmla="*/ 6 h 15"/>
                <a:gd name="T10" fmla="*/ 17 w 39"/>
                <a:gd name="T11" fmla="*/ 4 h 15"/>
                <a:gd name="T12" fmla="*/ 30 w 39"/>
                <a:gd name="T13" fmla="*/ 3 h 15"/>
                <a:gd name="T14" fmla="*/ 39 w 39"/>
                <a:gd name="T1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15">
                  <a:moveTo>
                    <a:pt x="39" y="0"/>
                  </a:moveTo>
                  <a:cubicBezTo>
                    <a:pt x="39" y="0"/>
                    <a:pt x="35" y="9"/>
                    <a:pt x="31" y="8"/>
                  </a:cubicBezTo>
                  <a:cubicBezTo>
                    <a:pt x="27" y="7"/>
                    <a:pt x="21" y="5"/>
                    <a:pt x="15" y="8"/>
                  </a:cubicBezTo>
                  <a:cubicBezTo>
                    <a:pt x="8" y="11"/>
                    <a:pt x="9" y="12"/>
                    <a:pt x="6" y="14"/>
                  </a:cubicBezTo>
                  <a:cubicBezTo>
                    <a:pt x="2" y="15"/>
                    <a:pt x="0" y="7"/>
                    <a:pt x="3" y="6"/>
                  </a:cubicBezTo>
                  <a:cubicBezTo>
                    <a:pt x="6" y="5"/>
                    <a:pt x="8" y="7"/>
                    <a:pt x="17" y="4"/>
                  </a:cubicBezTo>
                  <a:cubicBezTo>
                    <a:pt x="26" y="1"/>
                    <a:pt x="30" y="3"/>
                    <a:pt x="30" y="3"/>
                  </a:cubicBezTo>
                  <a:lnTo>
                    <a:pt x="3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aseline="-25000">
                <a:latin typeface="+mn-lt"/>
                <a:ea typeface="+mn-ea"/>
              </a:endParaRPr>
            </a:p>
          </p:txBody>
        </p:sp>
        <p:sp>
          <p:nvSpPr>
            <p:cNvPr id="741" name="Freeform 136"/>
            <p:cNvSpPr/>
            <p:nvPr/>
          </p:nvSpPr>
          <p:spPr bwMode="auto">
            <a:xfrm>
              <a:off x="-23813" y="1982788"/>
              <a:ext cx="85725" cy="44450"/>
            </a:xfrm>
            <a:custGeom>
              <a:avLst/>
              <a:gdLst>
                <a:gd name="T0" fmla="*/ 21 w 32"/>
                <a:gd name="T1" fmla="*/ 15 h 17"/>
                <a:gd name="T2" fmla="*/ 29 w 32"/>
                <a:gd name="T3" fmla="*/ 4 h 17"/>
                <a:gd name="T4" fmla="*/ 15 w 32"/>
                <a:gd name="T5" fmla="*/ 2 h 17"/>
                <a:gd name="T6" fmla="*/ 13 w 32"/>
                <a:gd name="T7" fmla="*/ 14 h 17"/>
                <a:gd name="T8" fmla="*/ 8 w 32"/>
                <a:gd name="T9" fmla="*/ 15 h 17"/>
                <a:gd name="T10" fmla="*/ 21 w 32"/>
                <a:gd name="T11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17">
                  <a:moveTo>
                    <a:pt x="21" y="15"/>
                  </a:moveTo>
                  <a:cubicBezTo>
                    <a:pt x="23" y="14"/>
                    <a:pt x="32" y="6"/>
                    <a:pt x="29" y="4"/>
                  </a:cubicBezTo>
                  <a:cubicBezTo>
                    <a:pt x="26" y="2"/>
                    <a:pt x="16" y="0"/>
                    <a:pt x="15" y="2"/>
                  </a:cubicBezTo>
                  <a:cubicBezTo>
                    <a:pt x="14" y="4"/>
                    <a:pt x="18" y="14"/>
                    <a:pt x="13" y="14"/>
                  </a:cubicBezTo>
                  <a:cubicBezTo>
                    <a:pt x="8" y="15"/>
                    <a:pt x="0" y="13"/>
                    <a:pt x="8" y="15"/>
                  </a:cubicBezTo>
                  <a:cubicBezTo>
                    <a:pt x="17" y="17"/>
                    <a:pt x="21" y="15"/>
                    <a:pt x="2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aseline="-25000">
                <a:latin typeface="+mn-lt"/>
                <a:ea typeface="+mn-ea"/>
              </a:endParaRPr>
            </a:p>
          </p:txBody>
        </p:sp>
        <p:sp>
          <p:nvSpPr>
            <p:cNvPr id="742" name="Freeform 137"/>
            <p:cNvSpPr/>
            <p:nvPr/>
          </p:nvSpPr>
          <p:spPr bwMode="auto">
            <a:xfrm>
              <a:off x="-71438" y="1581151"/>
              <a:ext cx="160338" cy="182563"/>
            </a:xfrm>
            <a:custGeom>
              <a:avLst/>
              <a:gdLst>
                <a:gd name="T0" fmla="*/ 7 w 60"/>
                <a:gd name="T1" fmla="*/ 57 h 68"/>
                <a:gd name="T2" fmla="*/ 11 w 60"/>
                <a:gd name="T3" fmla="*/ 68 h 68"/>
                <a:gd name="T4" fmla="*/ 20 w 60"/>
                <a:gd name="T5" fmla="*/ 58 h 68"/>
                <a:gd name="T6" fmla="*/ 25 w 60"/>
                <a:gd name="T7" fmla="*/ 48 h 68"/>
                <a:gd name="T8" fmla="*/ 52 w 60"/>
                <a:gd name="T9" fmla="*/ 38 h 68"/>
                <a:gd name="T10" fmla="*/ 57 w 60"/>
                <a:gd name="T11" fmla="*/ 31 h 68"/>
                <a:gd name="T12" fmla="*/ 58 w 60"/>
                <a:gd name="T13" fmla="*/ 19 h 68"/>
                <a:gd name="T14" fmla="*/ 50 w 60"/>
                <a:gd name="T15" fmla="*/ 16 h 68"/>
                <a:gd name="T16" fmla="*/ 37 w 60"/>
                <a:gd name="T17" fmla="*/ 7 h 68"/>
                <a:gd name="T18" fmla="*/ 19 w 60"/>
                <a:gd name="T19" fmla="*/ 14 h 68"/>
                <a:gd name="T20" fmla="*/ 24 w 60"/>
                <a:gd name="T21" fmla="*/ 0 h 68"/>
                <a:gd name="T22" fmla="*/ 21 w 60"/>
                <a:gd name="T23" fmla="*/ 1 h 68"/>
                <a:gd name="T24" fmla="*/ 0 w 60"/>
                <a:gd name="T25" fmla="*/ 57 h 68"/>
                <a:gd name="T26" fmla="*/ 7 w 60"/>
                <a:gd name="T27" fmla="*/ 5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68">
                  <a:moveTo>
                    <a:pt x="7" y="57"/>
                  </a:moveTo>
                  <a:cubicBezTo>
                    <a:pt x="7" y="57"/>
                    <a:pt x="8" y="68"/>
                    <a:pt x="11" y="68"/>
                  </a:cubicBezTo>
                  <a:cubicBezTo>
                    <a:pt x="14" y="68"/>
                    <a:pt x="20" y="58"/>
                    <a:pt x="20" y="58"/>
                  </a:cubicBezTo>
                  <a:cubicBezTo>
                    <a:pt x="20" y="58"/>
                    <a:pt x="17" y="54"/>
                    <a:pt x="25" y="48"/>
                  </a:cubicBezTo>
                  <a:cubicBezTo>
                    <a:pt x="33" y="43"/>
                    <a:pt x="52" y="38"/>
                    <a:pt x="52" y="38"/>
                  </a:cubicBezTo>
                  <a:cubicBezTo>
                    <a:pt x="52" y="38"/>
                    <a:pt x="55" y="35"/>
                    <a:pt x="57" y="31"/>
                  </a:cubicBezTo>
                  <a:cubicBezTo>
                    <a:pt x="58" y="27"/>
                    <a:pt x="60" y="20"/>
                    <a:pt x="58" y="19"/>
                  </a:cubicBezTo>
                  <a:cubicBezTo>
                    <a:pt x="56" y="19"/>
                    <a:pt x="50" y="16"/>
                    <a:pt x="50" y="16"/>
                  </a:cubicBezTo>
                  <a:cubicBezTo>
                    <a:pt x="50" y="16"/>
                    <a:pt x="48" y="6"/>
                    <a:pt x="37" y="7"/>
                  </a:cubicBezTo>
                  <a:cubicBezTo>
                    <a:pt x="25" y="9"/>
                    <a:pt x="19" y="14"/>
                    <a:pt x="19" y="14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7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aseline="-25000">
                <a:latin typeface="+mn-lt"/>
                <a:ea typeface="+mn-ea"/>
              </a:endParaRPr>
            </a:p>
          </p:txBody>
        </p:sp>
        <p:sp>
          <p:nvSpPr>
            <p:cNvPr id="743" name="Freeform 138"/>
            <p:cNvSpPr/>
            <p:nvPr/>
          </p:nvSpPr>
          <p:spPr bwMode="auto">
            <a:xfrm>
              <a:off x="3533775" y="1589088"/>
              <a:ext cx="390525" cy="276225"/>
            </a:xfrm>
            <a:custGeom>
              <a:avLst/>
              <a:gdLst>
                <a:gd name="T0" fmla="*/ 39 w 146"/>
                <a:gd name="T1" fmla="*/ 87 h 103"/>
                <a:gd name="T2" fmla="*/ 21 w 146"/>
                <a:gd name="T3" fmla="*/ 84 h 103"/>
                <a:gd name="T4" fmla="*/ 31 w 146"/>
                <a:gd name="T5" fmla="*/ 76 h 103"/>
                <a:gd name="T6" fmla="*/ 29 w 146"/>
                <a:gd name="T7" fmla="*/ 71 h 103"/>
                <a:gd name="T8" fmla="*/ 22 w 146"/>
                <a:gd name="T9" fmla="*/ 62 h 103"/>
                <a:gd name="T10" fmla="*/ 13 w 146"/>
                <a:gd name="T11" fmla="*/ 62 h 103"/>
                <a:gd name="T12" fmla="*/ 9 w 146"/>
                <a:gd name="T13" fmla="*/ 53 h 103"/>
                <a:gd name="T14" fmla="*/ 23 w 146"/>
                <a:gd name="T15" fmla="*/ 50 h 103"/>
                <a:gd name="T16" fmla="*/ 32 w 146"/>
                <a:gd name="T17" fmla="*/ 44 h 103"/>
                <a:gd name="T18" fmla="*/ 25 w 146"/>
                <a:gd name="T19" fmla="*/ 38 h 103"/>
                <a:gd name="T20" fmla="*/ 2 w 146"/>
                <a:gd name="T21" fmla="*/ 34 h 103"/>
                <a:gd name="T22" fmla="*/ 9 w 146"/>
                <a:gd name="T23" fmla="*/ 27 h 103"/>
                <a:gd name="T24" fmla="*/ 15 w 146"/>
                <a:gd name="T25" fmla="*/ 15 h 103"/>
                <a:gd name="T26" fmla="*/ 35 w 146"/>
                <a:gd name="T27" fmla="*/ 5 h 103"/>
                <a:gd name="T28" fmla="*/ 40 w 146"/>
                <a:gd name="T29" fmla="*/ 10 h 103"/>
                <a:gd name="T30" fmla="*/ 46 w 146"/>
                <a:gd name="T31" fmla="*/ 29 h 103"/>
                <a:gd name="T32" fmla="*/ 59 w 146"/>
                <a:gd name="T33" fmla="*/ 29 h 103"/>
                <a:gd name="T34" fmla="*/ 67 w 146"/>
                <a:gd name="T35" fmla="*/ 18 h 103"/>
                <a:gd name="T36" fmla="*/ 95 w 146"/>
                <a:gd name="T37" fmla="*/ 20 h 103"/>
                <a:gd name="T38" fmla="*/ 104 w 146"/>
                <a:gd name="T39" fmla="*/ 13 h 103"/>
                <a:gd name="T40" fmla="*/ 103 w 146"/>
                <a:gd name="T41" fmla="*/ 7 h 103"/>
                <a:gd name="T42" fmla="*/ 123 w 146"/>
                <a:gd name="T43" fmla="*/ 5 h 103"/>
                <a:gd name="T44" fmla="*/ 127 w 146"/>
                <a:gd name="T45" fmla="*/ 6 h 103"/>
                <a:gd name="T46" fmla="*/ 136 w 146"/>
                <a:gd name="T47" fmla="*/ 20 h 103"/>
                <a:gd name="T48" fmla="*/ 131 w 146"/>
                <a:gd name="T49" fmla="*/ 29 h 103"/>
                <a:gd name="T50" fmla="*/ 143 w 146"/>
                <a:gd name="T51" fmla="*/ 36 h 103"/>
                <a:gd name="T52" fmla="*/ 142 w 146"/>
                <a:gd name="T53" fmla="*/ 54 h 103"/>
                <a:gd name="T54" fmla="*/ 130 w 146"/>
                <a:gd name="T55" fmla="*/ 65 h 103"/>
                <a:gd name="T56" fmla="*/ 116 w 146"/>
                <a:gd name="T57" fmla="*/ 77 h 103"/>
                <a:gd name="T58" fmla="*/ 109 w 146"/>
                <a:gd name="T59" fmla="*/ 85 h 103"/>
                <a:gd name="T60" fmla="*/ 92 w 146"/>
                <a:gd name="T61" fmla="*/ 92 h 103"/>
                <a:gd name="T62" fmla="*/ 86 w 146"/>
                <a:gd name="T63" fmla="*/ 95 h 103"/>
                <a:gd name="T64" fmla="*/ 69 w 146"/>
                <a:gd name="T65" fmla="*/ 97 h 103"/>
                <a:gd name="T66" fmla="*/ 43 w 146"/>
                <a:gd name="T67" fmla="*/ 92 h 103"/>
                <a:gd name="T68" fmla="*/ 39 w 146"/>
                <a:gd name="T69" fmla="*/ 8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6" h="103">
                  <a:moveTo>
                    <a:pt x="39" y="87"/>
                  </a:moveTo>
                  <a:cubicBezTo>
                    <a:pt x="24" y="89"/>
                    <a:pt x="23" y="86"/>
                    <a:pt x="21" y="84"/>
                  </a:cubicBezTo>
                  <a:cubicBezTo>
                    <a:pt x="19" y="82"/>
                    <a:pt x="31" y="76"/>
                    <a:pt x="31" y="76"/>
                  </a:cubicBezTo>
                  <a:cubicBezTo>
                    <a:pt x="31" y="76"/>
                    <a:pt x="36" y="79"/>
                    <a:pt x="29" y="71"/>
                  </a:cubicBezTo>
                  <a:cubicBezTo>
                    <a:pt x="22" y="62"/>
                    <a:pt x="26" y="63"/>
                    <a:pt x="22" y="62"/>
                  </a:cubicBezTo>
                  <a:cubicBezTo>
                    <a:pt x="18" y="62"/>
                    <a:pt x="18" y="63"/>
                    <a:pt x="13" y="62"/>
                  </a:cubicBezTo>
                  <a:cubicBezTo>
                    <a:pt x="7" y="60"/>
                    <a:pt x="6" y="54"/>
                    <a:pt x="9" y="53"/>
                  </a:cubicBezTo>
                  <a:cubicBezTo>
                    <a:pt x="11" y="52"/>
                    <a:pt x="23" y="50"/>
                    <a:pt x="23" y="50"/>
                  </a:cubicBezTo>
                  <a:cubicBezTo>
                    <a:pt x="23" y="50"/>
                    <a:pt x="34" y="47"/>
                    <a:pt x="32" y="44"/>
                  </a:cubicBezTo>
                  <a:cubicBezTo>
                    <a:pt x="29" y="40"/>
                    <a:pt x="29" y="38"/>
                    <a:pt x="25" y="38"/>
                  </a:cubicBezTo>
                  <a:cubicBezTo>
                    <a:pt x="21" y="38"/>
                    <a:pt x="0" y="36"/>
                    <a:pt x="2" y="34"/>
                  </a:cubicBezTo>
                  <a:cubicBezTo>
                    <a:pt x="3" y="32"/>
                    <a:pt x="8" y="30"/>
                    <a:pt x="9" y="27"/>
                  </a:cubicBezTo>
                  <a:cubicBezTo>
                    <a:pt x="10" y="24"/>
                    <a:pt x="15" y="18"/>
                    <a:pt x="15" y="15"/>
                  </a:cubicBezTo>
                  <a:cubicBezTo>
                    <a:pt x="16" y="11"/>
                    <a:pt x="35" y="5"/>
                    <a:pt x="35" y="5"/>
                  </a:cubicBezTo>
                  <a:cubicBezTo>
                    <a:pt x="35" y="5"/>
                    <a:pt x="31" y="5"/>
                    <a:pt x="40" y="10"/>
                  </a:cubicBezTo>
                  <a:cubicBezTo>
                    <a:pt x="49" y="15"/>
                    <a:pt x="39" y="27"/>
                    <a:pt x="46" y="29"/>
                  </a:cubicBezTo>
                  <a:cubicBezTo>
                    <a:pt x="54" y="32"/>
                    <a:pt x="61" y="31"/>
                    <a:pt x="59" y="29"/>
                  </a:cubicBezTo>
                  <a:cubicBezTo>
                    <a:pt x="58" y="27"/>
                    <a:pt x="51" y="15"/>
                    <a:pt x="67" y="18"/>
                  </a:cubicBezTo>
                  <a:cubicBezTo>
                    <a:pt x="84" y="20"/>
                    <a:pt x="93" y="19"/>
                    <a:pt x="95" y="20"/>
                  </a:cubicBezTo>
                  <a:cubicBezTo>
                    <a:pt x="97" y="20"/>
                    <a:pt x="104" y="13"/>
                    <a:pt x="104" y="13"/>
                  </a:cubicBezTo>
                  <a:cubicBezTo>
                    <a:pt x="104" y="13"/>
                    <a:pt x="98" y="12"/>
                    <a:pt x="103" y="7"/>
                  </a:cubicBezTo>
                  <a:cubicBezTo>
                    <a:pt x="109" y="3"/>
                    <a:pt x="123" y="5"/>
                    <a:pt x="123" y="5"/>
                  </a:cubicBezTo>
                  <a:cubicBezTo>
                    <a:pt x="123" y="5"/>
                    <a:pt x="125" y="0"/>
                    <a:pt x="127" y="6"/>
                  </a:cubicBezTo>
                  <a:cubicBezTo>
                    <a:pt x="129" y="12"/>
                    <a:pt x="140" y="18"/>
                    <a:pt x="136" y="20"/>
                  </a:cubicBezTo>
                  <a:cubicBezTo>
                    <a:pt x="132" y="23"/>
                    <a:pt x="124" y="23"/>
                    <a:pt x="131" y="29"/>
                  </a:cubicBezTo>
                  <a:cubicBezTo>
                    <a:pt x="139" y="34"/>
                    <a:pt x="146" y="33"/>
                    <a:pt x="143" y="36"/>
                  </a:cubicBezTo>
                  <a:cubicBezTo>
                    <a:pt x="140" y="40"/>
                    <a:pt x="145" y="51"/>
                    <a:pt x="142" y="54"/>
                  </a:cubicBezTo>
                  <a:cubicBezTo>
                    <a:pt x="138" y="58"/>
                    <a:pt x="143" y="62"/>
                    <a:pt x="130" y="65"/>
                  </a:cubicBezTo>
                  <a:cubicBezTo>
                    <a:pt x="118" y="68"/>
                    <a:pt x="120" y="75"/>
                    <a:pt x="116" y="77"/>
                  </a:cubicBezTo>
                  <a:cubicBezTo>
                    <a:pt x="112" y="80"/>
                    <a:pt x="113" y="84"/>
                    <a:pt x="109" y="85"/>
                  </a:cubicBezTo>
                  <a:cubicBezTo>
                    <a:pt x="104" y="86"/>
                    <a:pt x="92" y="92"/>
                    <a:pt x="92" y="92"/>
                  </a:cubicBezTo>
                  <a:cubicBezTo>
                    <a:pt x="92" y="92"/>
                    <a:pt x="96" y="94"/>
                    <a:pt x="86" y="95"/>
                  </a:cubicBezTo>
                  <a:cubicBezTo>
                    <a:pt x="76" y="97"/>
                    <a:pt x="88" y="103"/>
                    <a:pt x="69" y="97"/>
                  </a:cubicBezTo>
                  <a:cubicBezTo>
                    <a:pt x="50" y="92"/>
                    <a:pt x="43" y="92"/>
                    <a:pt x="43" y="92"/>
                  </a:cubicBezTo>
                  <a:lnTo>
                    <a:pt x="39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aseline="-25000">
                <a:latin typeface="+mn-lt"/>
                <a:ea typeface="+mn-ea"/>
              </a:endParaRPr>
            </a:p>
          </p:txBody>
        </p:sp>
        <p:sp>
          <p:nvSpPr>
            <p:cNvPr id="744" name="Freeform 139"/>
            <p:cNvSpPr/>
            <p:nvPr/>
          </p:nvSpPr>
          <p:spPr bwMode="auto">
            <a:xfrm>
              <a:off x="4773612" y="2895601"/>
              <a:ext cx="1917700" cy="1933575"/>
            </a:xfrm>
            <a:custGeom>
              <a:avLst/>
              <a:gdLst>
                <a:gd name="T0" fmla="*/ 384 w 718"/>
                <a:gd name="T1" fmla="*/ 710 h 724"/>
                <a:gd name="T2" fmla="*/ 364 w 718"/>
                <a:gd name="T3" fmla="*/ 658 h 724"/>
                <a:gd name="T4" fmla="*/ 318 w 718"/>
                <a:gd name="T5" fmla="*/ 562 h 724"/>
                <a:gd name="T6" fmla="*/ 331 w 718"/>
                <a:gd name="T7" fmla="*/ 480 h 724"/>
                <a:gd name="T8" fmla="*/ 288 w 718"/>
                <a:gd name="T9" fmla="*/ 389 h 724"/>
                <a:gd name="T10" fmla="*/ 267 w 718"/>
                <a:gd name="T11" fmla="*/ 334 h 724"/>
                <a:gd name="T12" fmla="*/ 233 w 718"/>
                <a:gd name="T13" fmla="*/ 318 h 724"/>
                <a:gd name="T14" fmla="*/ 167 w 718"/>
                <a:gd name="T15" fmla="*/ 328 h 724"/>
                <a:gd name="T16" fmla="*/ 93 w 718"/>
                <a:gd name="T17" fmla="*/ 333 h 724"/>
                <a:gd name="T18" fmla="*/ 43 w 718"/>
                <a:gd name="T19" fmla="*/ 291 h 724"/>
                <a:gd name="T20" fmla="*/ 10 w 718"/>
                <a:gd name="T21" fmla="*/ 241 h 724"/>
                <a:gd name="T22" fmla="*/ 21 w 718"/>
                <a:gd name="T23" fmla="*/ 199 h 724"/>
                <a:gd name="T24" fmla="*/ 19 w 718"/>
                <a:gd name="T25" fmla="*/ 172 h 724"/>
                <a:gd name="T26" fmla="*/ 52 w 718"/>
                <a:gd name="T27" fmla="*/ 114 h 724"/>
                <a:gd name="T28" fmla="*/ 95 w 718"/>
                <a:gd name="T29" fmla="*/ 71 h 724"/>
                <a:gd name="T30" fmla="*/ 132 w 718"/>
                <a:gd name="T31" fmla="*/ 22 h 724"/>
                <a:gd name="T32" fmla="*/ 207 w 718"/>
                <a:gd name="T33" fmla="*/ 10 h 724"/>
                <a:gd name="T34" fmla="*/ 302 w 718"/>
                <a:gd name="T35" fmla="*/ 3 h 724"/>
                <a:gd name="T36" fmla="*/ 304 w 718"/>
                <a:gd name="T37" fmla="*/ 46 h 724"/>
                <a:gd name="T38" fmla="*/ 347 w 718"/>
                <a:gd name="T39" fmla="*/ 57 h 724"/>
                <a:gd name="T40" fmla="*/ 396 w 718"/>
                <a:gd name="T41" fmla="*/ 68 h 724"/>
                <a:gd name="T42" fmla="*/ 443 w 718"/>
                <a:gd name="T43" fmla="*/ 57 h 724"/>
                <a:gd name="T44" fmla="*/ 509 w 718"/>
                <a:gd name="T45" fmla="*/ 63 h 724"/>
                <a:gd name="T46" fmla="*/ 540 w 718"/>
                <a:gd name="T47" fmla="*/ 120 h 724"/>
                <a:gd name="T48" fmla="*/ 577 w 718"/>
                <a:gd name="T49" fmla="*/ 199 h 724"/>
                <a:gd name="T50" fmla="*/ 646 w 718"/>
                <a:gd name="T51" fmla="*/ 260 h 724"/>
                <a:gd name="T52" fmla="*/ 716 w 718"/>
                <a:gd name="T53" fmla="*/ 292 h 724"/>
                <a:gd name="T54" fmla="*/ 659 w 718"/>
                <a:gd name="T55" fmla="*/ 351 h 724"/>
                <a:gd name="T56" fmla="*/ 606 w 718"/>
                <a:gd name="T57" fmla="*/ 413 h 724"/>
                <a:gd name="T58" fmla="*/ 605 w 718"/>
                <a:gd name="T59" fmla="*/ 454 h 724"/>
                <a:gd name="T60" fmla="*/ 625 w 718"/>
                <a:gd name="T61" fmla="*/ 501 h 724"/>
                <a:gd name="T62" fmla="*/ 596 w 718"/>
                <a:gd name="T63" fmla="*/ 539 h 724"/>
                <a:gd name="T64" fmla="*/ 566 w 718"/>
                <a:gd name="T65" fmla="*/ 583 h 724"/>
                <a:gd name="T66" fmla="*/ 568 w 718"/>
                <a:gd name="T67" fmla="*/ 608 h 724"/>
                <a:gd name="T68" fmla="*/ 530 w 718"/>
                <a:gd name="T69" fmla="*/ 639 h 724"/>
                <a:gd name="T70" fmla="*/ 519 w 718"/>
                <a:gd name="T71" fmla="*/ 680 h 724"/>
                <a:gd name="T72" fmla="*/ 470 w 718"/>
                <a:gd name="T73" fmla="*/ 713 h 724"/>
                <a:gd name="T74" fmla="*/ 401 w 718"/>
                <a:gd name="T75" fmla="*/ 724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8" h="724">
                  <a:moveTo>
                    <a:pt x="401" y="724"/>
                  </a:moveTo>
                  <a:cubicBezTo>
                    <a:pt x="396" y="721"/>
                    <a:pt x="388" y="712"/>
                    <a:pt x="384" y="710"/>
                  </a:cubicBezTo>
                  <a:cubicBezTo>
                    <a:pt x="380" y="708"/>
                    <a:pt x="378" y="689"/>
                    <a:pt x="378" y="683"/>
                  </a:cubicBezTo>
                  <a:cubicBezTo>
                    <a:pt x="378" y="677"/>
                    <a:pt x="371" y="664"/>
                    <a:pt x="364" y="658"/>
                  </a:cubicBezTo>
                  <a:cubicBezTo>
                    <a:pt x="358" y="651"/>
                    <a:pt x="351" y="635"/>
                    <a:pt x="346" y="618"/>
                  </a:cubicBezTo>
                  <a:cubicBezTo>
                    <a:pt x="340" y="602"/>
                    <a:pt x="329" y="571"/>
                    <a:pt x="318" y="562"/>
                  </a:cubicBezTo>
                  <a:cubicBezTo>
                    <a:pt x="307" y="554"/>
                    <a:pt x="312" y="536"/>
                    <a:pt x="312" y="520"/>
                  </a:cubicBezTo>
                  <a:cubicBezTo>
                    <a:pt x="312" y="503"/>
                    <a:pt x="339" y="494"/>
                    <a:pt x="331" y="480"/>
                  </a:cubicBezTo>
                  <a:cubicBezTo>
                    <a:pt x="323" y="467"/>
                    <a:pt x="330" y="444"/>
                    <a:pt x="321" y="435"/>
                  </a:cubicBezTo>
                  <a:cubicBezTo>
                    <a:pt x="312" y="426"/>
                    <a:pt x="289" y="399"/>
                    <a:pt x="288" y="389"/>
                  </a:cubicBezTo>
                  <a:cubicBezTo>
                    <a:pt x="286" y="380"/>
                    <a:pt x="274" y="357"/>
                    <a:pt x="280" y="348"/>
                  </a:cubicBezTo>
                  <a:cubicBezTo>
                    <a:pt x="286" y="339"/>
                    <a:pt x="270" y="334"/>
                    <a:pt x="267" y="334"/>
                  </a:cubicBezTo>
                  <a:cubicBezTo>
                    <a:pt x="265" y="334"/>
                    <a:pt x="251" y="332"/>
                    <a:pt x="248" y="332"/>
                  </a:cubicBezTo>
                  <a:cubicBezTo>
                    <a:pt x="246" y="332"/>
                    <a:pt x="245" y="321"/>
                    <a:pt x="233" y="318"/>
                  </a:cubicBezTo>
                  <a:cubicBezTo>
                    <a:pt x="221" y="316"/>
                    <a:pt x="205" y="313"/>
                    <a:pt x="194" y="318"/>
                  </a:cubicBezTo>
                  <a:cubicBezTo>
                    <a:pt x="182" y="322"/>
                    <a:pt x="189" y="328"/>
                    <a:pt x="167" y="328"/>
                  </a:cubicBezTo>
                  <a:cubicBezTo>
                    <a:pt x="146" y="328"/>
                    <a:pt x="126" y="322"/>
                    <a:pt x="115" y="330"/>
                  </a:cubicBezTo>
                  <a:cubicBezTo>
                    <a:pt x="105" y="337"/>
                    <a:pt x="103" y="342"/>
                    <a:pt x="93" y="333"/>
                  </a:cubicBezTo>
                  <a:cubicBezTo>
                    <a:pt x="84" y="324"/>
                    <a:pt x="72" y="319"/>
                    <a:pt x="57" y="309"/>
                  </a:cubicBezTo>
                  <a:cubicBezTo>
                    <a:pt x="43" y="299"/>
                    <a:pt x="46" y="301"/>
                    <a:pt x="43" y="291"/>
                  </a:cubicBezTo>
                  <a:cubicBezTo>
                    <a:pt x="41" y="282"/>
                    <a:pt x="57" y="288"/>
                    <a:pt x="28" y="269"/>
                  </a:cubicBezTo>
                  <a:cubicBezTo>
                    <a:pt x="0" y="250"/>
                    <a:pt x="6" y="248"/>
                    <a:pt x="10" y="241"/>
                  </a:cubicBezTo>
                  <a:cubicBezTo>
                    <a:pt x="14" y="233"/>
                    <a:pt x="11" y="221"/>
                    <a:pt x="19" y="214"/>
                  </a:cubicBezTo>
                  <a:cubicBezTo>
                    <a:pt x="27" y="208"/>
                    <a:pt x="29" y="200"/>
                    <a:pt x="21" y="199"/>
                  </a:cubicBezTo>
                  <a:cubicBezTo>
                    <a:pt x="14" y="197"/>
                    <a:pt x="17" y="183"/>
                    <a:pt x="20" y="181"/>
                  </a:cubicBezTo>
                  <a:cubicBezTo>
                    <a:pt x="22" y="180"/>
                    <a:pt x="27" y="179"/>
                    <a:pt x="19" y="172"/>
                  </a:cubicBezTo>
                  <a:cubicBezTo>
                    <a:pt x="12" y="166"/>
                    <a:pt x="13" y="158"/>
                    <a:pt x="21" y="152"/>
                  </a:cubicBezTo>
                  <a:cubicBezTo>
                    <a:pt x="29" y="146"/>
                    <a:pt x="48" y="121"/>
                    <a:pt x="52" y="114"/>
                  </a:cubicBezTo>
                  <a:cubicBezTo>
                    <a:pt x="55" y="108"/>
                    <a:pt x="68" y="102"/>
                    <a:pt x="75" y="97"/>
                  </a:cubicBezTo>
                  <a:cubicBezTo>
                    <a:pt x="82" y="92"/>
                    <a:pt x="94" y="87"/>
                    <a:pt x="95" y="71"/>
                  </a:cubicBezTo>
                  <a:cubicBezTo>
                    <a:pt x="95" y="56"/>
                    <a:pt x="100" y="51"/>
                    <a:pt x="107" y="44"/>
                  </a:cubicBezTo>
                  <a:cubicBezTo>
                    <a:pt x="115" y="38"/>
                    <a:pt x="133" y="34"/>
                    <a:pt x="132" y="22"/>
                  </a:cubicBezTo>
                  <a:cubicBezTo>
                    <a:pt x="131" y="10"/>
                    <a:pt x="144" y="20"/>
                    <a:pt x="161" y="20"/>
                  </a:cubicBezTo>
                  <a:cubicBezTo>
                    <a:pt x="178" y="20"/>
                    <a:pt x="197" y="17"/>
                    <a:pt x="207" y="10"/>
                  </a:cubicBezTo>
                  <a:cubicBezTo>
                    <a:pt x="217" y="4"/>
                    <a:pt x="256" y="5"/>
                    <a:pt x="265" y="3"/>
                  </a:cubicBezTo>
                  <a:cubicBezTo>
                    <a:pt x="273" y="1"/>
                    <a:pt x="304" y="0"/>
                    <a:pt x="302" y="3"/>
                  </a:cubicBezTo>
                  <a:cubicBezTo>
                    <a:pt x="301" y="6"/>
                    <a:pt x="302" y="6"/>
                    <a:pt x="302" y="18"/>
                  </a:cubicBezTo>
                  <a:cubicBezTo>
                    <a:pt x="302" y="30"/>
                    <a:pt x="297" y="45"/>
                    <a:pt x="304" y="46"/>
                  </a:cubicBezTo>
                  <a:cubicBezTo>
                    <a:pt x="310" y="47"/>
                    <a:pt x="311" y="42"/>
                    <a:pt x="328" y="47"/>
                  </a:cubicBezTo>
                  <a:cubicBezTo>
                    <a:pt x="346" y="52"/>
                    <a:pt x="338" y="52"/>
                    <a:pt x="347" y="57"/>
                  </a:cubicBezTo>
                  <a:cubicBezTo>
                    <a:pt x="355" y="62"/>
                    <a:pt x="368" y="72"/>
                    <a:pt x="374" y="71"/>
                  </a:cubicBezTo>
                  <a:cubicBezTo>
                    <a:pt x="380" y="70"/>
                    <a:pt x="397" y="76"/>
                    <a:pt x="396" y="68"/>
                  </a:cubicBezTo>
                  <a:cubicBezTo>
                    <a:pt x="396" y="60"/>
                    <a:pt x="395" y="51"/>
                    <a:pt x="405" y="50"/>
                  </a:cubicBezTo>
                  <a:cubicBezTo>
                    <a:pt x="415" y="49"/>
                    <a:pt x="425" y="47"/>
                    <a:pt x="443" y="57"/>
                  </a:cubicBezTo>
                  <a:cubicBezTo>
                    <a:pt x="462" y="67"/>
                    <a:pt x="478" y="71"/>
                    <a:pt x="487" y="70"/>
                  </a:cubicBezTo>
                  <a:cubicBezTo>
                    <a:pt x="496" y="69"/>
                    <a:pt x="502" y="65"/>
                    <a:pt x="509" y="63"/>
                  </a:cubicBezTo>
                  <a:cubicBezTo>
                    <a:pt x="517" y="61"/>
                    <a:pt x="507" y="65"/>
                    <a:pt x="524" y="87"/>
                  </a:cubicBezTo>
                  <a:cubicBezTo>
                    <a:pt x="541" y="108"/>
                    <a:pt x="528" y="100"/>
                    <a:pt x="540" y="120"/>
                  </a:cubicBezTo>
                  <a:cubicBezTo>
                    <a:pt x="552" y="140"/>
                    <a:pt x="560" y="150"/>
                    <a:pt x="563" y="163"/>
                  </a:cubicBezTo>
                  <a:cubicBezTo>
                    <a:pt x="566" y="175"/>
                    <a:pt x="563" y="188"/>
                    <a:pt x="577" y="199"/>
                  </a:cubicBezTo>
                  <a:cubicBezTo>
                    <a:pt x="592" y="210"/>
                    <a:pt x="597" y="226"/>
                    <a:pt x="615" y="235"/>
                  </a:cubicBezTo>
                  <a:cubicBezTo>
                    <a:pt x="633" y="244"/>
                    <a:pt x="603" y="255"/>
                    <a:pt x="646" y="260"/>
                  </a:cubicBezTo>
                  <a:cubicBezTo>
                    <a:pt x="689" y="266"/>
                    <a:pt x="718" y="259"/>
                    <a:pt x="718" y="259"/>
                  </a:cubicBezTo>
                  <a:cubicBezTo>
                    <a:pt x="716" y="292"/>
                    <a:pt x="716" y="292"/>
                    <a:pt x="716" y="292"/>
                  </a:cubicBezTo>
                  <a:cubicBezTo>
                    <a:pt x="716" y="292"/>
                    <a:pt x="704" y="312"/>
                    <a:pt x="694" y="322"/>
                  </a:cubicBezTo>
                  <a:cubicBezTo>
                    <a:pt x="684" y="332"/>
                    <a:pt x="673" y="341"/>
                    <a:pt x="659" y="351"/>
                  </a:cubicBezTo>
                  <a:cubicBezTo>
                    <a:pt x="645" y="361"/>
                    <a:pt x="634" y="372"/>
                    <a:pt x="628" y="385"/>
                  </a:cubicBezTo>
                  <a:cubicBezTo>
                    <a:pt x="622" y="398"/>
                    <a:pt x="608" y="406"/>
                    <a:pt x="606" y="413"/>
                  </a:cubicBezTo>
                  <a:cubicBezTo>
                    <a:pt x="604" y="420"/>
                    <a:pt x="596" y="422"/>
                    <a:pt x="596" y="430"/>
                  </a:cubicBezTo>
                  <a:cubicBezTo>
                    <a:pt x="597" y="438"/>
                    <a:pt x="601" y="451"/>
                    <a:pt x="605" y="454"/>
                  </a:cubicBezTo>
                  <a:cubicBezTo>
                    <a:pt x="610" y="457"/>
                    <a:pt x="628" y="474"/>
                    <a:pt x="622" y="474"/>
                  </a:cubicBezTo>
                  <a:cubicBezTo>
                    <a:pt x="617" y="474"/>
                    <a:pt x="625" y="501"/>
                    <a:pt x="625" y="501"/>
                  </a:cubicBezTo>
                  <a:cubicBezTo>
                    <a:pt x="625" y="501"/>
                    <a:pt x="633" y="525"/>
                    <a:pt x="625" y="527"/>
                  </a:cubicBezTo>
                  <a:cubicBezTo>
                    <a:pt x="617" y="529"/>
                    <a:pt x="607" y="537"/>
                    <a:pt x="596" y="539"/>
                  </a:cubicBezTo>
                  <a:cubicBezTo>
                    <a:pt x="585" y="541"/>
                    <a:pt x="565" y="555"/>
                    <a:pt x="565" y="561"/>
                  </a:cubicBezTo>
                  <a:cubicBezTo>
                    <a:pt x="565" y="568"/>
                    <a:pt x="566" y="583"/>
                    <a:pt x="566" y="583"/>
                  </a:cubicBezTo>
                  <a:cubicBezTo>
                    <a:pt x="566" y="583"/>
                    <a:pt x="569" y="580"/>
                    <a:pt x="569" y="587"/>
                  </a:cubicBezTo>
                  <a:cubicBezTo>
                    <a:pt x="569" y="593"/>
                    <a:pt x="571" y="602"/>
                    <a:pt x="568" y="608"/>
                  </a:cubicBezTo>
                  <a:cubicBezTo>
                    <a:pt x="565" y="614"/>
                    <a:pt x="558" y="621"/>
                    <a:pt x="550" y="623"/>
                  </a:cubicBezTo>
                  <a:cubicBezTo>
                    <a:pt x="543" y="625"/>
                    <a:pt x="528" y="635"/>
                    <a:pt x="530" y="639"/>
                  </a:cubicBezTo>
                  <a:cubicBezTo>
                    <a:pt x="533" y="643"/>
                    <a:pt x="551" y="644"/>
                    <a:pt x="541" y="650"/>
                  </a:cubicBezTo>
                  <a:cubicBezTo>
                    <a:pt x="531" y="656"/>
                    <a:pt x="523" y="671"/>
                    <a:pt x="519" y="680"/>
                  </a:cubicBezTo>
                  <a:cubicBezTo>
                    <a:pt x="514" y="689"/>
                    <a:pt x="517" y="686"/>
                    <a:pt x="500" y="698"/>
                  </a:cubicBezTo>
                  <a:cubicBezTo>
                    <a:pt x="483" y="710"/>
                    <a:pt x="497" y="711"/>
                    <a:pt x="470" y="713"/>
                  </a:cubicBezTo>
                  <a:cubicBezTo>
                    <a:pt x="442" y="716"/>
                    <a:pt x="423" y="720"/>
                    <a:pt x="419" y="721"/>
                  </a:cubicBezTo>
                  <a:cubicBezTo>
                    <a:pt x="415" y="723"/>
                    <a:pt x="401" y="724"/>
                    <a:pt x="401" y="7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aseline="-25000">
                <a:latin typeface="+mn-lt"/>
                <a:ea typeface="+mn-ea"/>
              </a:endParaRPr>
            </a:p>
          </p:txBody>
        </p:sp>
        <p:sp>
          <p:nvSpPr>
            <p:cNvPr id="745" name="Freeform 140"/>
            <p:cNvSpPr/>
            <p:nvPr/>
          </p:nvSpPr>
          <p:spPr bwMode="auto">
            <a:xfrm>
              <a:off x="6515100" y="4186238"/>
              <a:ext cx="212725" cy="382588"/>
            </a:xfrm>
            <a:custGeom>
              <a:avLst/>
              <a:gdLst>
                <a:gd name="T0" fmla="*/ 63 w 80"/>
                <a:gd name="T1" fmla="*/ 2 h 143"/>
                <a:gd name="T2" fmla="*/ 62 w 80"/>
                <a:gd name="T3" fmla="*/ 13 h 143"/>
                <a:gd name="T4" fmla="*/ 52 w 80"/>
                <a:gd name="T5" fmla="*/ 22 h 143"/>
                <a:gd name="T6" fmla="*/ 35 w 80"/>
                <a:gd name="T7" fmla="*/ 38 h 143"/>
                <a:gd name="T8" fmla="*/ 13 w 80"/>
                <a:gd name="T9" fmla="*/ 55 h 143"/>
                <a:gd name="T10" fmla="*/ 9 w 80"/>
                <a:gd name="T11" fmla="*/ 75 h 143"/>
                <a:gd name="T12" fmla="*/ 9 w 80"/>
                <a:gd name="T13" fmla="*/ 97 h 143"/>
                <a:gd name="T14" fmla="*/ 12 w 80"/>
                <a:gd name="T15" fmla="*/ 119 h 143"/>
                <a:gd name="T16" fmla="*/ 25 w 80"/>
                <a:gd name="T17" fmla="*/ 143 h 143"/>
                <a:gd name="T18" fmla="*/ 56 w 80"/>
                <a:gd name="T19" fmla="*/ 118 h 143"/>
                <a:gd name="T20" fmla="*/ 64 w 80"/>
                <a:gd name="T21" fmla="*/ 63 h 143"/>
                <a:gd name="T22" fmla="*/ 78 w 80"/>
                <a:gd name="T23" fmla="*/ 35 h 143"/>
                <a:gd name="T24" fmla="*/ 63 w 80"/>
                <a:gd name="T25" fmla="*/ 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143">
                  <a:moveTo>
                    <a:pt x="63" y="2"/>
                  </a:moveTo>
                  <a:cubicBezTo>
                    <a:pt x="64" y="0"/>
                    <a:pt x="64" y="11"/>
                    <a:pt x="62" y="13"/>
                  </a:cubicBezTo>
                  <a:cubicBezTo>
                    <a:pt x="59" y="16"/>
                    <a:pt x="58" y="17"/>
                    <a:pt x="52" y="22"/>
                  </a:cubicBezTo>
                  <a:cubicBezTo>
                    <a:pt x="46" y="27"/>
                    <a:pt x="49" y="34"/>
                    <a:pt x="35" y="38"/>
                  </a:cubicBezTo>
                  <a:cubicBezTo>
                    <a:pt x="21" y="42"/>
                    <a:pt x="17" y="47"/>
                    <a:pt x="13" y="55"/>
                  </a:cubicBezTo>
                  <a:cubicBezTo>
                    <a:pt x="10" y="63"/>
                    <a:pt x="9" y="65"/>
                    <a:pt x="9" y="75"/>
                  </a:cubicBezTo>
                  <a:cubicBezTo>
                    <a:pt x="10" y="84"/>
                    <a:pt x="18" y="85"/>
                    <a:pt x="9" y="97"/>
                  </a:cubicBezTo>
                  <a:cubicBezTo>
                    <a:pt x="0" y="109"/>
                    <a:pt x="11" y="114"/>
                    <a:pt x="12" y="119"/>
                  </a:cubicBezTo>
                  <a:cubicBezTo>
                    <a:pt x="13" y="125"/>
                    <a:pt x="13" y="142"/>
                    <a:pt x="25" y="143"/>
                  </a:cubicBezTo>
                  <a:cubicBezTo>
                    <a:pt x="37" y="143"/>
                    <a:pt x="56" y="131"/>
                    <a:pt x="56" y="118"/>
                  </a:cubicBezTo>
                  <a:cubicBezTo>
                    <a:pt x="56" y="105"/>
                    <a:pt x="60" y="74"/>
                    <a:pt x="64" y="63"/>
                  </a:cubicBezTo>
                  <a:cubicBezTo>
                    <a:pt x="69" y="52"/>
                    <a:pt x="80" y="49"/>
                    <a:pt x="78" y="35"/>
                  </a:cubicBezTo>
                  <a:cubicBezTo>
                    <a:pt x="76" y="21"/>
                    <a:pt x="63" y="4"/>
                    <a:pt x="6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aseline="-25000">
                <a:latin typeface="+mn-lt"/>
                <a:ea typeface="+mn-ea"/>
              </a:endParaRPr>
            </a:p>
          </p:txBody>
        </p:sp>
        <p:sp>
          <p:nvSpPr>
            <p:cNvPr id="746" name="Freeform 141"/>
            <p:cNvSpPr/>
            <p:nvPr/>
          </p:nvSpPr>
          <p:spPr bwMode="auto">
            <a:xfrm>
              <a:off x="5048250" y="1098551"/>
              <a:ext cx="4883150" cy="2771775"/>
            </a:xfrm>
            <a:custGeom>
              <a:avLst/>
              <a:gdLst>
                <a:gd name="T0" fmla="*/ 430 w 1828"/>
                <a:gd name="T1" fmla="*/ 679 h 1038"/>
                <a:gd name="T2" fmla="*/ 320 w 1828"/>
                <a:gd name="T3" fmla="*/ 638 h 1038"/>
                <a:gd name="T4" fmla="*/ 221 w 1828"/>
                <a:gd name="T5" fmla="*/ 574 h 1038"/>
                <a:gd name="T6" fmla="*/ 240 w 1828"/>
                <a:gd name="T7" fmla="*/ 677 h 1038"/>
                <a:gd name="T8" fmla="*/ 169 w 1828"/>
                <a:gd name="T9" fmla="*/ 589 h 1038"/>
                <a:gd name="T10" fmla="*/ 44 w 1828"/>
                <a:gd name="T11" fmla="*/ 683 h 1038"/>
                <a:gd name="T12" fmla="*/ 74 w 1828"/>
                <a:gd name="T13" fmla="*/ 548 h 1038"/>
                <a:gd name="T14" fmla="*/ 108 w 1828"/>
                <a:gd name="T15" fmla="*/ 497 h 1038"/>
                <a:gd name="T16" fmla="*/ 181 w 1828"/>
                <a:gd name="T17" fmla="*/ 386 h 1038"/>
                <a:gd name="T18" fmla="*/ 197 w 1828"/>
                <a:gd name="T19" fmla="*/ 437 h 1038"/>
                <a:gd name="T20" fmla="*/ 319 w 1828"/>
                <a:gd name="T21" fmla="*/ 385 h 1038"/>
                <a:gd name="T22" fmla="*/ 365 w 1828"/>
                <a:gd name="T23" fmla="*/ 342 h 1038"/>
                <a:gd name="T24" fmla="*/ 298 w 1828"/>
                <a:gd name="T25" fmla="*/ 288 h 1038"/>
                <a:gd name="T26" fmla="*/ 269 w 1828"/>
                <a:gd name="T27" fmla="*/ 321 h 1038"/>
                <a:gd name="T28" fmla="*/ 191 w 1828"/>
                <a:gd name="T29" fmla="*/ 357 h 1038"/>
                <a:gd name="T30" fmla="*/ 147 w 1828"/>
                <a:gd name="T31" fmla="*/ 330 h 1038"/>
                <a:gd name="T32" fmla="*/ 240 w 1828"/>
                <a:gd name="T33" fmla="*/ 182 h 1038"/>
                <a:gd name="T34" fmla="*/ 300 w 1828"/>
                <a:gd name="T35" fmla="*/ 137 h 1038"/>
                <a:gd name="T36" fmla="*/ 466 w 1828"/>
                <a:gd name="T37" fmla="*/ 199 h 1038"/>
                <a:gd name="T38" fmla="*/ 414 w 1828"/>
                <a:gd name="T39" fmla="*/ 229 h 1038"/>
                <a:gd name="T40" fmla="*/ 462 w 1828"/>
                <a:gd name="T41" fmla="*/ 229 h 1038"/>
                <a:gd name="T42" fmla="*/ 517 w 1828"/>
                <a:gd name="T43" fmla="*/ 193 h 1038"/>
                <a:gd name="T44" fmla="*/ 622 w 1828"/>
                <a:gd name="T45" fmla="*/ 165 h 1038"/>
                <a:gd name="T46" fmla="*/ 714 w 1828"/>
                <a:gd name="T47" fmla="*/ 163 h 1038"/>
                <a:gd name="T48" fmla="*/ 736 w 1828"/>
                <a:gd name="T49" fmla="*/ 94 h 1038"/>
                <a:gd name="T50" fmla="*/ 755 w 1828"/>
                <a:gd name="T51" fmla="*/ 184 h 1038"/>
                <a:gd name="T52" fmla="*/ 763 w 1828"/>
                <a:gd name="T53" fmla="*/ 137 h 1038"/>
                <a:gd name="T54" fmla="*/ 781 w 1828"/>
                <a:gd name="T55" fmla="*/ 123 h 1038"/>
                <a:gd name="T56" fmla="*/ 830 w 1828"/>
                <a:gd name="T57" fmla="*/ 105 h 1038"/>
                <a:gd name="T58" fmla="*/ 935 w 1828"/>
                <a:gd name="T59" fmla="*/ 30 h 1038"/>
                <a:gd name="T60" fmla="*/ 1062 w 1828"/>
                <a:gd name="T61" fmla="*/ 20 h 1038"/>
                <a:gd name="T62" fmla="*/ 1098 w 1828"/>
                <a:gd name="T63" fmla="*/ 77 h 1038"/>
                <a:gd name="T64" fmla="*/ 1243 w 1828"/>
                <a:gd name="T65" fmla="*/ 88 h 1038"/>
                <a:gd name="T66" fmla="*/ 1344 w 1828"/>
                <a:gd name="T67" fmla="*/ 115 h 1038"/>
                <a:gd name="T68" fmla="*/ 1466 w 1828"/>
                <a:gd name="T69" fmla="*/ 128 h 1038"/>
                <a:gd name="T70" fmla="*/ 1636 w 1828"/>
                <a:gd name="T71" fmla="*/ 158 h 1038"/>
                <a:gd name="T72" fmla="*/ 1812 w 1828"/>
                <a:gd name="T73" fmla="*/ 229 h 1038"/>
                <a:gd name="T74" fmla="*/ 1741 w 1828"/>
                <a:gd name="T75" fmla="*/ 215 h 1038"/>
                <a:gd name="T76" fmla="*/ 1753 w 1828"/>
                <a:gd name="T77" fmla="*/ 285 h 1038"/>
                <a:gd name="T78" fmla="*/ 1622 w 1828"/>
                <a:gd name="T79" fmla="*/ 344 h 1038"/>
                <a:gd name="T80" fmla="*/ 1628 w 1828"/>
                <a:gd name="T81" fmla="*/ 427 h 1038"/>
                <a:gd name="T82" fmla="*/ 1566 w 1828"/>
                <a:gd name="T83" fmla="*/ 392 h 1038"/>
                <a:gd name="T84" fmla="*/ 1604 w 1828"/>
                <a:gd name="T85" fmla="*/ 303 h 1038"/>
                <a:gd name="T86" fmla="*/ 1546 w 1828"/>
                <a:gd name="T87" fmla="*/ 344 h 1038"/>
                <a:gd name="T88" fmla="*/ 1424 w 1828"/>
                <a:gd name="T89" fmla="*/ 367 h 1038"/>
                <a:gd name="T90" fmla="*/ 1448 w 1828"/>
                <a:gd name="T91" fmla="*/ 480 h 1038"/>
                <a:gd name="T92" fmla="*/ 1371 w 1828"/>
                <a:gd name="T93" fmla="*/ 624 h 1038"/>
                <a:gd name="T94" fmla="*/ 1334 w 1828"/>
                <a:gd name="T95" fmla="*/ 660 h 1038"/>
                <a:gd name="T96" fmla="*/ 1300 w 1828"/>
                <a:gd name="T97" fmla="*/ 661 h 1038"/>
                <a:gd name="T98" fmla="*/ 1280 w 1828"/>
                <a:gd name="T99" fmla="*/ 830 h 1038"/>
                <a:gd name="T100" fmla="*/ 1192 w 1828"/>
                <a:gd name="T101" fmla="*/ 965 h 1038"/>
                <a:gd name="T102" fmla="*/ 1177 w 1828"/>
                <a:gd name="T103" fmla="*/ 1027 h 1038"/>
                <a:gd name="T104" fmla="*/ 1044 w 1828"/>
                <a:gd name="T105" fmla="*/ 849 h 1038"/>
                <a:gd name="T106" fmla="*/ 902 w 1828"/>
                <a:gd name="T107" fmla="*/ 969 h 1038"/>
                <a:gd name="T108" fmla="*/ 782 w 1828"/>
                <a:gd name="T109" fmla="*/ 820 h 1038"/>
                <a:gd name="T110" fmla="*/ 608 w 1828"/>
                <a:gd name="T111" fmla="*/ 774 h 1038"/>
                <a:gd name="T112" fmla="*/ 661 w 1828"/>
                <a:gd name="T113" fmla="*/ 797 h 1038"/>
                <a:gd name="T114" fmla="*/ 633 w 1828"/>
                <a:gd name="T115" fmla="*/ 887 h 1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28" h="1038">
                  <a:moveTo>
                    <a:pt x="541" y="926"/>
                  </a:moveTo>
                  <a:cubicBezTo>
                    <a:pt x="521" y="908"/>
                    <a:pt x="526" y="906"/>
                    <a:pt x="517" y="886"/>
                  </a:cubicBezTo>
                  <a:cubicBezTo>
                    <a:pt x="509" y="866"/>
                    <a:pt x="505" y="870"/>
                    <a:pt x="499" y="853"/>
                  </a:cubicBezTo>
                  <a:cubicBezTo>
                    <a:pt x="493" y="837"/>
                    <a:pt x="481" y="821"/>
                    <a:pt x="472" y="810"/>
                  </a:cubicBezTo>
                  <a:cubicBezTo>
                    <a:pt x="462" y="799"/>
                    <a:pt x="452" y="786"/>
                    <a:pt x="452" y="786"/>
                  </a:cubicBezTo>
                  <a:cubicBezTo>
                    <a:pt x="433" y="766"/>
                    <a:pt x="433" y="766"/>
                    <a:pt x="433" y="766"/>
                  </a:cubicBezTo>
                  <a:cubicBezTo>
                    <a:pt x="433" y="766"/>
                    <a:pt x="423" y="765"/>
                    <a:pt x="423" y="755"/>
                  </a:cubicBezTo>
                  <a:cubicBezTo>
                    <a:pt x="423" y="745"/>
                    <a:pt x="426" y="730"/>
                    <a:pt x="426" y="730"/>
                  </a:cubicBezTo>
                  <a:cubicBezTo>
                    <a:pt x="426" y="730"/>
                    <a:pt x="440" y="714"/>
                    <a:pt x="446" y="708"/>
                  </a:cubicBezTo>
                  <a:cubicBezTo>
                    <a:pt x="452" y="702"/>
                    <a:pt x="456" y="693"/>
                    <a:pt x="451" y="688"/>
                  </a:cubicBezTo>
                  <a:cubicBezTo>
                    <a:pt x="446" y="683"/>
                    <a:pt x="442" y="679"/>
                    <a:pt x="442" y="679"/>
                  </a:cubicBezTo>
                  <a:cubicBezTo>
                    <a:pt x="442" y="679"/>
                    <a:pt x="435" y="679"/>
                    <a:pt x="430" y="679"/>
                  </a:cubicBezTo>
                  <a:cubicBezTo>
                    <a:pt x="425" y="679"/>
                    <a:pt x="404" y="680"/>
                    <a:pt x="404" y="680"/>
                  </a:cubicBezTo>
                  <a:cubicBezTo>
                    <a:pt x="404" y="680"/>
                    <a:pt x="395" y="672"/>
                    <a:pt x="392" y="672"/>
                  </a:cubicBezTo>
                  <a:cubicBezTo>
                    <a:pt x="388" y="672"/>
                    <a:pt x="387" y="677"/>
                    <a:pt x="382" y="677"/>
                  </a:cubicBezTo>
                  <a:cubicBezTo>
                    <a:pt x="377" y="677"/>
                    <a:pt x="378" y="676"/>
                    <a:pt x="372" y="676"/>
                  </a:cubicBezTo>
                  <a:cubicBezTo>
                    <a:pt x="366" y="676"/>
                    <a:pt x="366" y="678"/>
                    <a:pt x="362" y="675"/>
                  </a:cubicBezTo>
                  <a:cubicBezTo>
                    <a:pt x="359" y="672"/>
                    <a:pt x="349" y="662"/>
                    <a:pt x="349" y="662"/>
                  </a:cubicBezTo>
                  <a:cubicBezTo>
                    <a:pt x="350" y="651"/>
                    <a:pt x="350" y="651"/>
                    <a:pt x="350" y="651"/>
                  </a:cubicBezTo>
                  <a:cubicBezTo>
                    <a:pt x="350" y="651"/>
                    <a:pt x="348" y="644"/>
                    <a:pt x="351" y="641"/>
                  </a:cubicBezTo>
                  <a:cubicBezTo>
                    <a:pt x="353" y="638"/>
                    <a:pt x="354" y="634"/>
                    <a:pt x="354" y="634"/>
                  </a:cubicBezTo>
                  <a:cubicBezTo>
                    <a:pt x="350" y="629"/>
                    <a:pt x="349" y="625"/>
                    <a:pt x="344" y="628"/>
                  </a:cubicBezTo>
                  <a:cubicBezTo>
                    <a:pt x="339" y="631"/>
                    <a:pt x="339" y="632"/>
                    <a:pt x="334" y="632"/>
                  </a:cubicBezTo>
                  <a:cubicBezTo>
                    <a:pt x="330" y="632"/>
                    <a:pt x="316" y="632"/>
                    <a:pt x="320" y="638"/>
                  </a:cubicBezTo>
                  <a:cubicBezTo>
                    <a:pt x="324" y="644"/>
                    <a:pt x="329" y="651"/>
                    <a:pt x="329" y="651"/>
                  </a:cubicBezTo>
                  <a:cubicBezTo>
                    <a:pt x="329" y="651"/>
                    <a:pt x="341" y="658"/>
                    <a:pt x="332" y="665"/>
                  </a:cubicBezTo>
                  <a:cubicBezTo>
                    <a:pt x="323" y="671"/>
                    <a:pt x="326" y="669"/>
                    <a:pt x="323" y="675"/>
                  </a:cubicBezTo>
                  <a:cubicBezTo>
                    <a:pt x="321" y="682"/>
                    <a:pt x="311" y="677"/>
                    <a:pt x="307" y="675"/>
                  </a:cubicBezTo>
                  <a:cubicBezTo>
                    <a:pt x="304" y="674"/>
                    <a:pt x="302" y="665"/>
                    <a:pt x="301" y="661"/>
                  </a:cubicBezTo>
                  <a:cubicBezTo>
                    <a:pt x="300" y="658"/>
                    <a:pt x="295" y="661"/>
                    <a:pt x="289" y="657"/>
                  </a:cubicBezTo>
                  <a:cubicBezTo>
                    <a:pt x="283" y="652"/>
                    <a:pt x="278" y="646"/>
                    <a:pt x="284" y="643"/>
                  </a:cubicBezTo>
                  <a:cubicBezTo>
                    <a:pt x="291" y="641"/>
                    <a:pt x="296" y="637"/>
                    <a:pt x="285" y="629"/>
                  </a:cubicBezTo>
                  <a:cubicBezTo>
                    <a:pt x="274" y="621"/>
                    <a:pt x="277" y="613"/>
                    <a:pt x="278" y="610"/>
                  </a:cubicBezTo>
                  <a:cubicBezTo>
                    <a:pt x="280" y="606"/>
                    <a:pt x="283" y="610"/>
                    <a:pt x="266" y="603"/>
                  </a:cubicBezTo>
                  <a:cubicBezTo>
                    <a:pt x="250" y="596"/>
                    <a:pt x="255" y="596"/>
                    <a:pt x="248" y="589"/>
                  </a:cubicBezTo>
                  <a:cubicBezTo>
                    <a:pt x="240" y="581"/>
                    <a:pt x="225" y="574"/>
                    <a:pt x="221" y="574"/>
                  </a:cubicBezTo>
                  <a:cubicBezTo>
                    <a:pt x="217" y="574"/>
                    <a:pt x="214" y="577"/>
                    <a:pt x="218" y="585"/>
                  </a:cubicBezTo>
                  <a:cubicBezTo>
                    <a:pt x="221" y="592"/>
                    <a:pt x="217" y="592"/>
                    <a:pt x="236" y="606"/>
                  </a:cubicBezTo>
                  <a:cubicBezTo>
                    <a:pt x="255" y="619"/>
                    <a:pt x="256" y="612"/>
                    <a:pt x="257" y="616"/>
                  </a:cubicBezTo>
                  <a:cubicBezTo>
                    <a:pt x="259" y="619"/>
                    <a:pt x="268" y="622"/>
                    <a:pt x="273" y="628"/>
                  </a:cubicBezTo>
                  <a:cubicBezTo>
                    <a:pt x="277" y="635"/>
                    <a:pt x="277" y="639"/>
                    <a:pt x="277" y="639"/>
                  </a:cubicBezTo>
                  <a:cubicBezTo>
                    <a:pt x="277" y="639"/>
                    <a:pt x="268" y="639"/>
                    <a:pt x="266" y="639"/>
                  </a:cubicBezTo>
                  <a:cubicBezTo>
                    <a:pt x="264" y="638"/>
                    <a:pt x="262" y="643"/>
                    <a:pt x="262" y="643"/>
                  </a:cubicBezTo>
                  <a:cubicBezTo>
                    <a:pt x="262" y="643"/>
                    <a:pt x="267" y="649"/>
                    <a:pt x="263" y="651"/>
                  </a:cubicBezTo>
                  <a:cubicBezTo>
                    <a:pt x="258" y="653"/>
                    <a:pt x="257" y="660"/>
                    <a:pt x="252" y="660"/>
                  </a:cubicBezTo>
                  <a:cubicBezTo>
                    <a:pt x="247" y="660"/>
                    <a:pt x="253" y="664"/>
                    <a:pt x="247" y="667"/>
                  </a:cubicBezTo>
                  <a:cubicBezTo>
                    <a:pt x="240" y="670"/>
                    <a:pt x="245" y="671"/>
                    <a:pt x="243" y="673"/>
                  </a:cubicBezTo>
                  <a:cubicBezTo>
                    <a:pt x="242" y="675"/>
                    <a:pt x="242" y="678"/>
                    <a:pt x="240" y="677"/>
                  </a:cubicBezTo>
                  <a:cubicBezTo>
                    <a:pt x="238" y="677"/>
                    <a:pt x="237" y="679"/>
                    <a:pt x="225" y="671"/>
                  </a:cubicBezTo>
                  <a:cubicBezTo>
                    <a:pt x="213" y="662"/>
                    <a:pt x="213" y="662"/>
                    <a:pt x="213" y="662"/>
                  </a:cubicBezTo>
                  <a:cubicBezTo>
                    <a:pt x="213" y="662"/>
                    <a:pt x="207" y="654"/>
                    <a:pt x="219" y="657"/>
                  </a:cubicBezTo>
                  <a:cubicBezTo>
                    <a:pt x="231" y="661"/>
                    <a:pt x="236" y="663"/>
                    <a:pt x="240" y="660"/>
                  </a:cubicBezTo>
                  <a:cubicBezTo>
                    <a:pt x="244" y="657"/>
                    <a:pt x="244" y="657"/>
                    <a:pt x="244" y="653"/>
                  </a:cubicBezTo>
                  <a:cubicBezTo>
                    <a:pt x="244" y="650"/>
                    <a:pt x="246" y="650"/>
                    <a:pt x="243" y="646"/>
                  </a:cubicBezTo>
                  <a:cubicBezTo>
                    <a:pt x="240" y="641"/>
                    <a:pt x="251" y="636"/>
                    <a:pt x="241" y="632"/>
                  </a:cubicBezTo>
                  <a:cubicBezTo>
                    <a:pt x="232" y="628"/>
                    <a:pt x="228" y="627"/>
                    <a:pt x="223" y="622"/>
                  </a:cubicBezTo>
                  <a:cubicBezTo>
                    <a:pt x="218" y="617"/>
                    <a:pt x="223" y="621"/>
                    <a:pt x="211" y="611"/>
                  </a:cubicBezTo>
                  <a:cubicBezTo>
                    <a:pt x="198" y="601"/>
                    <a:pt x="198" y="602"/>
                    <a:pt x="195" y="598"/>
                  </a:cubicBezTo>
                  <a:cubicBezTo>
                    <a:pt x="192" y="594"/>
                    <a:pt x="188" y="581"/>
                    <a:pt x="186" y="581"/>
                  </a:cubicBezTo>
                  <a:cubicBezTo>
                    <a:pt x="185" y="581"/>
                    <a:pt x="178" y="585"/>
                    <a:pt x="169" y="589"/>
                  </a:cubicBezTo>
                  <a:cubicBezTo>
                    <a:pt x="160" y="593"/>
                    <a:pt x="165" y="600"/>
                    <a:pt x="158" y="599"/>
                  </a:cubicBezTo>
                  <a:cubicBezTo>
                    <a:pt x="150" y="597"/>
                    <a:pt x="153" y="598"/>
                    <a:pt x="145" y="597"/>
                  </a:cubicBezTo>
                  <a:cubicBezTo>
                    <a:pt x="138" y="596"/>
                    <a:pt x="131" y="596"/>
                    <a:pt x="130" y="597"/>
                  </a:cubicBezTo>
                  <a:cubicBezTo>
                    <a:pt x="128" y="598"/>
                    <a:pt x="128" y="606"/>
                    <a:pt x="128" y="606"/>
                  </a:cubicBezTo>
                  <a:cubicBezTo>
                    <a:pt x="128" y="606"/>
                    <a:pt x="128" y="606"/>
                    <a:pt x="123" y="613"/>
                  </a:cubicBezTo>
                  <a:cubicBezTo>
                    <a:pt x="117" y="619"/>
                    <a:pt x="112" y="617"/>
                    <a:pt x="108" y="622"/>
                  </a:cubicBezTo>
                  <a:cubicBezTo>
                    <a:pt x="103" y="628"/>
                    <a:pt x="96" y="630"/>
                    <a:pt x="96" y="637"/>
                  </a:cubicBezTo>
                  <a:cubicBezTo>
                    <a:pt x="96" y="644"/>
                    <a:pt x="98" y="641"/>
                    <a:pt x="90" y="655"/>
                  </a:cubicBezTo>
                  <a:cubicBezTo>
                    <a:pt x="82" y="670"/>
                    <a:pt x="85" y="675"/>
                    <a:pt x="79" y="675"/>
                  </a:cubicBezTo>
                  <a:cubicBezTo>
                    <a:pt x="73" y="676"/>
                    <a:pt x="68" y="677"/>
                    <a:pt x="65" y="678"/>
                  </a:cubicBezTo>
                  <a:cubicBezTo>
                    <a:pt x="61" y="679"/>
                    <a:pt x="52" y="680"/>
                    <a:pt x="52" y="680"/>
                  </a:cubicBezTo>
                  <a:cubicBezTo>
                    <a:pt x="52" y="680"/>
                    <a:pt x="47" y="687"/>
                    <a:pt x="44" y="683"/>
                  </a:cubicBezTo>
                  <a:cubicBezTo>
                    <a:pt x="41" y="679"/>
                    <a:pt x="42" y="671"/>
                    <a:pt x="40" y="675"/>
                  </a:cubicBezTo>
                  <a:cubicBezTo>
                    <a:pt x="37" y="678"/>
                    <a:pt x="41" y="695"/>
                    <a:pt x="39" y="695"/>
                  </a:cubicBezTo>
                  <a:cubicBezTo>
                    <a:pt x="37" y="695"/>
                    <a:pt x="33" y="695"/>
                    <a:pt x="31" y="694"/>
                  </a:cubicBezTo>
                  <a:cubicBezTo>
                    <a:pt x="30" y="694"/>
                    <a:pt x="30" y="679"/>
                    <a:pt x="27" y="680"/>
                  </a:cubicBezTo>
                  <a:cubicBezTo>
                    <a:pt x="25" y="681"/>
                    <a:pt x="24" y="680"/>
                    <a:pt x="14" y="676"/>
                  </a:cubicBezTo>
                  <a:cubicBezTo>
                    <a:pt x="5" y="672"/>
                    <a:pt x="5" y="671"/>
                    <a:pt x="3" y="670"/>
                  </a:cubicBezTo>
                  <a:cubicBezTo>
                    <a:pt x="0" y="669"/>
                    <a:pt x="10" y="638"/>
                    <a:pt x="7" y="618"/>
                  </a:cubicBezTo>
                  <a:cubicBezTo>
                    <a:pt x="4" y="599"/>
                    <a:pt x="5" y="601"/>
                    <a:pt x="10" y="595"/>
                  </a:cubicBezTo>
                  <a:cubicBezTo>
                    <a:pt x="14" y="588"/>
                    <a:pt x="18" y="589"/>
                    <a:pt x="46" y="593"/>
                  </a:cubicBezTo>
                  <a:cubicBezTo>
                    <a:pt x="73" y="598"/>
                    <a:pt x="82" y="590"/>
                    <a:pt x="81" y="585"/>
                  </a:cubicBezTo>
                  <a:cubicBezTo>
                    <a:pt x="80" y="581"/>
                    <a:pt x="83" y="555"/>
                    <a:pt x="83" y="555"/>
                  </a:cubicBezTo>
                  <a:cubicBezTo>
                    <a:pt x="83" y="555"/>
                    <a:pt x="75" y="551"/>
                    <a:pt x="74" y="548"/>
                  </a:cubicBezTo>
                  <a:cubicBezTo>
                    <a:pt x="73" y="545"/>
                    <a:pt x="74" y="541"/>
                    <a:pt x="70" y="541"/>
                  </a:cubicBezTo>
                  <a:cubicBezTo>
                    <a:pt x="67" y="541"/>
                    <a:pt x="57" y="538"/>
                    <a:pt x="55" y="535"/>
                  </a:cubicBezTo>
                  <a:cubicBezTo>
                    <a:pt x="54" y="533"/>
                    <a:pt x="51" y="524"/>
                    <a:pt x="51" y="524"/>
                  </a:cubicBezTo>
                  <a:cubicBezTo>
                    <a:pt x="51" y="524"/>
                    <a:pt x="56" y="524"/>
                    <a:pt x="56" y="523"/>
                  </a:cubicBezTo>
                  <a:cubicBezTo>
                    <a:pt x="57" y="521"/>
                    <a:pt x="58" y="523"/>
                    <a:pt x="65" y="522"/>
                  </a:cubicBezTo>
                  <a:cubicBezTo>
                    <a:pt x="71" y="520"/>
                    <a:pt x="80" y="521"/>
                    <a:pt x="80" y="521"/>
                  </a:cubicBezTo>
                  <a:cubicBezTo>
                    <a:pt x="76" y="513"/>
                    <a:pt x="76" y="513"/>
                    <a:pt x="76" y="513"/>
                  </a:cubicBezTo>
                  <a:cubicBezTo>
                    <a:pt x="76" y="513"/>
                    <a:pt x="74" y="505"/>
                    <a:pt x="81" y="507"/>
                  </a:cubicBezTo>
                  <a:cubicBezTo>
                    <a:pt x="88" y="508"/>
                    <a:pt x="97" y="514"/>
                    <a:pt x="98" y="513"/>
                  </a:cubicBezTo>
                  <a:cubicBezTo>
                    <a:pt x="98" y="512"/>
                    <a:pt x="98" y="505"/>
                    <a:pt x="99" y="504"/>
                  </a:cubicBezTo>
                  <a:cubicBezTo>
                    <a:pt x="100" y="502"/>
                    <a:pt x="103" y="498"/>
                    <a:pt x="103" y="498"/>
                  </a:cubicBezTo>
                  <a:cubicBezTo>
                    <a:pt x="103" y="498"/>
                    <a:pt x="104" y="496"/>
                    <a:pt x="108" y="497"/>
                  </a:cubicBezTo>
                  <a:cubicBezTo>
                    <a:pt x="113" y="498"/>
                    <a:pt x="114" y="489"/>
                    <a:pt x="114" y="489"/>
                  </a:cubicBezTo>
                  <a:cubicBezTo>
                    <a:pt x="114" y="489"/>
                    <a:pt x="121" y="482"/>
                    <a:pt x="125" y="483"/>
                  </a:cubicBezTo>
                  <a:cubicBezTo>
                    <a:pt x="129" y="484"/>
                    <a:pt x="137" y="480"/>
                    <a:pt x="136" y="476"/>
                  </a:cubicBezTo>
                  <a:cubicBezTo>
                    <a:pt x="135" y="472"/>
                    <a:pt x="145" y="458"/>
                    <a:pt x="145" y="458"/>
                  </a:cubicBezTo>
                  <a:cubicBezTo>
                    <a:pt x="145" y="458"/>
                    <a:pt x="145" y="453"/>
                    <a:pt x="148" y="452"/>
                  </a:cubicBezTo>
                  <a:cubicBezTo>
                    <a:pt x="151" y="452"/>
                    <a:pt x="158" y="454"/>
                    <a:pt x="159" y="451"/>
                  </a:cubicBezTo>
                  <a:cubicBezTo>
                    <a:pt x="161" y="449"/>
                    <a:pt x="163" y="440"/>
                    <a:pt x="163" y="443"/>
                  </a:cubicBezTo>
                  <a:cubicBezTo>
                    <a:pt x="164" y="446"/>
                    <a:pt x="176" y="443"/>
                    <a:pt x="176" y="443"/>
                  </a:cubicBezTo>
                  <a:cubicBezTo>
                    <a:pt x="176" y="443"/>
                    <a:pt x="176" y="433"/>
                    <a:pt x="176" y="432"/>
                  </a:cubicBezTo>
                  <a:cubicBezTo>
                    <a:pt x="176" y="430"/>
                    <a:pt x="176" y="409"/>
                    <a:pt x="174" y="407"/>
                  </a:cubicBezTo>
                  <a:cubicBezTo>
                    <a:pt x="172" y="405"/>
                    <a:pt x="169" y="400"/>
                    <a:pt x="171" y="398"/>
                  </a:cubicBezTo>
                  <a:cubicBezTo>
                    <a:pt x="174" y="396"/>
                    <a:pt x="180" y="389"/>
                    <a:pt x="181" y="386"/>
                  </a:cubicBezTo>
                  <a:cubicBezTo>
                    <a:pt x="181" y="384"/>
                    <a:pt x="180" y="384"/>
                    <a:pt x="183" y="382"/>
                  </a:cubicBezTo>
                  <a:cubicBezTo>
                    <a:pt x="186" y="380"/>
                    <a:pt x="201" y="382"/>
                    <a:pt x="199" y="383"/>
                  </a:cubicBezTo>
                  <a:cubicBezTo>
                    <a:pt x="197" y="385"/>
                    <a:pt x="195" y="382"/>
                    <a:pt x="195" y="388"/>
                  </a:cubicBezTo>
                  <a:cubicBezTo>
                    <a:pt x="195" y="394"/>
                    <a:pt x="198" y="394"/>
                    <a:pt x="199" y="397"/>
                  </a:cubicBezTo>
                  <a:cubicBezTo>
                    <a:pt x="200" y="399"/>
                    <a:pt x="208" y="405"/>
                    <a:pt x="207" y="407"/>
                  </a:cubicBezTo>
                  <a:cubicBezTo>
                    <a:pt x="206" y="408"/>
                    <a:pt x="206" y="411"/>
                    <a:pt x="208" y="413"/>
                  </a:cubicBezTo>
                  <a:cubicBezTo>
                    <a:pt x="210" y="415"/>
                    <a:pt x="217" y="419"/>
                    <a:pt x="216" y="421"/>
                  </a:cubicBezTo>
                  <a:cubicBezTo>
                    <a:pt x="215" y="422"/>
                    <a:pt x="214" y="422"/>
                    <a:pt x="210" y="423"/>
                  </a:cubicBezTo>
                  <a:cubicBezTo>
                    <a:pt x="206" y="423"/>
                    <a:pt x="202" y="421"/>
                    <a:pt x="197" y="421"/>
                  </a:cubicBezTo>
                  <a:cubicBezTo>
                    <a:pt x="192" y="422"/>
                    <a:pt x="190" y="427"/>
                    <a:pt x="190" y="427"/>
                  </a:cubicBezTo>
                  <a:cubicBezTo>
                    <a:pt x="194" y="435"/>
                    <a:pt x="194" y="435"/>
                    <a:pt x="194" y="435"/>
                  </a:cubicBezTo>
                  <a:cubicBezTo>
                    <a:pt x="194" y="435"/>
                    <a:pt x="192" y="434"/>
                    <a:pt x="197" y="437"/>
                  </a:cubicBezTo>
                  <a:cubicBezTo>
                    <a:pt x="202" y="439"/>
                    <a:pt x="195" y="438"/>
                    <a:pt x="205" y="437"/>
                  </a:cubicBezTo>
                  <a:cubicBezTo>
                    <a:pt x="215" y="437"/>
                    <a:pt x="216" y="429"/>
                    <a:pt x="220" y="431"/>
                  </a:cubicBezTo>
                  <a:cubicBezTo>
                    <a:pt x="224" y="433"/>
                    <a:pt x="223" y="437"/>
                    <a:pt x="223" y="437"/>
                  </a:cubicBezTo>
                  <a:cubicBezTo>
                    <a:pt x="223" y="437"/>
                    <a:pt x="244" y="438"/>
                    <a:pt x="248" y="436"/>
                  </a:cubicBezTo>
                  <a:cubicBezTo>
                    <a:pt x="252" y="434"/>
                    <a:pt x="252" y="429"/>
                    <a:pt x="259" y="428"/>
                  </a:cubicBezTo>
                  <a:cubicBezTo>
                    <a:pt x="266" y="428"/>
                    <a:pt x="273" y="423"/>
                    <a:pt x="276" y="429"/>
                  </a:cubicBezTo>
                  <a:cubicBezTo>
                    <a:pt x="279" y="434"/>
                    <a:pt x="277" y="434"/>
                    <a:pt x="282" y="433"/>
                  </a:cubicBezTo>
                  <a:cubicBezTo>
                    <a:pt x="287" y="433"/>
                    <a:pt x="294" y="415"/>
                    <a:pt x="295" y="412"/>
                  </a:cubicBezTo>
                  <a:cubicBezTo>
                    <a:pt x="295" y="410"/>
                    <a:pt x="285" y="414"/>
                    <a:pt x="293" y="403"/>
                  </a:cubicBezTo>
                  <a:cubicBezTo>
                    <a:pt x="300" y="393"/>
                    <a:pt x="302" y="387"/>
                    <a:pt x="304" y="386"/>
                  </a:cubicBezTo>
                  <a:cubicBezTo>
                    <a:pt x="305" y="384"/>
                    <a:pt x="288" y="371"/>
                    <a:pt x="299" y="375"/>
                  </a:cubicBezTo>
                  <a:cubicBezTo>
                    <a:pt x="310" y="379"/>
                    <a:pt x="316" y="385"/>
                    <a:pt x="319" y="385"/>
                  </a:cubicBezTo>
                  <a:cubicBezTo>
                    <a:pt x="322" y="386"/>
                    <a:pt x="333" y="390"/>
                    <a:pt x="331" y="388"/>
                  </a:cubicBezTo>
                  <a:cubicBezTo>
                    <a:pt x="329" y="386"/>
                    <a:pt x="321" y="382"/>
                    <a:pt x="323" y="379"/>
                  </a:cubicBezTo>
                  <a:cubicBezTo>
                    <a:pt x="325" y="376"/>
                    <a:pt x="330" y="376"/>
                    <a:pt x="323" y="373"/>
                  </a:cubicBezTo>
                  <a:cubicBezTo>
                    <a:pt x="316" y="370"/>
                    <a:pt x="315" y="367"/>
                    <a:pt x="311" y="370"/>
                  </a:cubicBezTo>
                  <a:cubicBezTo>
                    <a:pt x="308" y="373"/>
                    <a:pt x="308" y="372"/>
                    <a:pt x="306" y="368"/>
                  </a:cubicBezTo>
                  <a:cubicBezTo>
                    <a:pt x="305" y="364"/>
                    <a:pt x="306" y="364"/>
                    <a:pt x="307" y="361"/>
                  </a:cubicBezTo>
                  <a:cubicBezTo>
                    <a:pt x="308" y="358"/>
                    <a:pt x="313" y="357"/>
                    <a:pt x="316" y="357"/>
                  </a:cubicBezTo>
                  <a:cubicBezTo>
                    <a:pt x="319" y="356"/>
                    <a:pt x="321" y="355"/>
                    <a:pt x="319" y="353"/>
                  </a:cubicBezTo>
                  <a:cubicBezTo>
                    <a:pt x="317" y="350"/>
                    <a:pt x="311" y="350"/>
                    <a:pt x="316" y="346"/>
                  </a:cubicBezTo>
                  <a:cubicBezTo>
                    <a:pt x="321" y="343"/>
                    <a:pt x="319" y="342"/>
                    <a:pt x="327" y="343"/>
                  </a:cubicBezTo>
                  <a:cubicBezTo>
                    <a:pt x="335" y="344"/>
                    <a:pt x="333" y="346"/>
                    <a:pt x="343" y="345"/>
                  </a:cubicBezTo>
                  <a:cubicBezTo>
                    <a:pt x="352" y="343"/>
                    <a:pt x="364" y="343"/>
                    <a:pt x="365" y="342"/>
                  </a:cubicBezTo>
                  <a:cubicBezTo>
                    <a:pt x="366" y="341"/>
                    <a:pt x="366" y="333"/>
                    <a:pt x="366" y="333"/>
                  </a:cubicBezTo>
                  <a:cubicBezTo>
                    <a:pt x="369" y="333"/>
                    <a:pt x="369" y="333"/>
                    <a:pt x="369" y="333"/>
                  </a:cubicBezTo>
                  <a:cubicBezTo>
                    <a:pt x="369" y="333"/>
                    <a:pt x="360" y="330"/>
                    <a:pt x="356" y="330"/>
                  </a:cubicBezTo>
                  <a:cubicBezTo>
                    <a:pt x="352" y="329"/>
                    <a:pt x="353" y="325"/>
                    <a:pt x="342" y="329"/>
                  </a:cubicBezTo>
                  <a:cubicBezTo>
                    <a:pt x="331" y="334"/>
                    <a:pt x="324" y="339"/>
                    <a:pt x="321" y="339"/>
                  </a:cubicBezTo>
                  <a:cubicBezTo>
                    <a:pt x="318" y="339"/>
                    <a:pt x="306" y="337"/>
                    <a:pt x="306" y="337"/>
                  </a:cubicBezTo>
                  <a:cubicBezTo>
                    <a:pt x="301" y="329"/>
                    <a:pt x="301" y="329"/>
                    <a:pt x="301" y="329"/>
                  </a:cubicBezTo>
                  <a:cubicBezTo>
                    <a:pt x="301" y="329"/>
                    <a:pt x="298" y="325"/>
                    <a:pt x="297" y="322"/>
                  </a:cubicBezTo>
                  <a:cubicBezTo>
                    <a:pt x="296" y="320"/>
                    <a:pt x="296" y="318"/>
                    <a:pt x="295" y="313"/>
                  </a:cubicBezTo>
                  <a:cubicBezTo>
                    <a:pt x="294" y="309"/>
                    <a:pt x="294" y="303"/>
                    <a:pt x="294" y="303"/>
                  </a:cubicBezTo>
                  <a:cubicBezTo>
                    <a:pt x="294" y="303"/>
                    <a:pt x="293" y="299"/>
                    <a:pt x="293" y="296"/>
                  </a:cubicBezTo>
                  <a:cubicBezTo>
                    <a:pt x="293" y="293"/>
                    <a:pt x="297" y="290"/>
                    <a:pt x="298" y="288"/>
                  </a:cubicBezTo>
                  <a:cubicBezTo>
                    <a:pt x="298" y="286"/>
                    <a:pt x="304" y="268"/>
                    <a:pt x="308" y="264"/>
                  </a:cubicBezTo>
                  <a:cubicBezTo>
                    <a:pt x="311" y="259"/>
                    <a:pt x="328" y="246"/>
                    <a:pt x="328" y="242"/>
                  </a:cubicBezTo>
                  <a:cubicBezTo>
                    <a:pt x="329" y="239"/>
                    <a:pt x="334" y="222"/>
                    <a:pt x="334" y="222"/>
                  </a:cubicBezTo>
                  <a:cubicBezTo>
                    <a:pt x="334" y="222"/>
                    <a:pt x="328" y="217"/>
                    <a:pt x="324" y="215"/>
                  </a:cubicBezTo>
                  <a:cubicBezTo>
                    <a:pt x="320" y="212"/>
                    <a:pt x="324" y="217"/>
                    <a:pt x="315" y="219"/>
                  </a:cubicBezTo>
                  <a:cubicBezTo>
                    <a:pt x="307" y="222"/>
                    <a:pt x="302" y="224"/>
                    <a:pt x="299" y="229"/>
                  </a:cubicBezTo>
                  <a:cubicBezTo>
                    <a:pt x="296" y="235"/>
                    <a:pt x="296" y="245"/>
                    <a:pt x="293" y="249"/>
                  </a:cubicBezTo>
                  <a:cubicBezTo>
                    <a:pt x="290" y="252"/>
                    <a:pt x="291" y="258"/>
                    <a:pt x="287" y="262"/>
                  </a:cubicBezTo>
                  <a:cubicBezTo>
                    <a:pt x="282" y="267"/>
                    <a:pt x="282" y="268"/>
                    <a:pt x="276" y="274"/>
                  </a:cubicBezTo>
                  <a:cubicBezTo>
                    <a:pt x="270" y="280"/>
                    <a:pt x="265" y="291"/>
                    <a:pt x="264" y="292"/>
                  </a:cubicBezTo>
                  <a:cubicBezTo>
                    <a:pt x="264" y="294"/>
                    <a:pt x="263" y="298"/>
                    <a:pt x="263" y="306"/>
                  </a:cubicBezTo>
                  <a:cubicBezTo>
                    <a:pt x="264" y="313"/>
                    <a:pt x="265" y="316"/>
                    <a:pt x="269" y="321"/>
                  </a:cubicBezTo>
                  <a:cubicBezTo>
                    <a:pt x="272" y="325"/>
                    <a:pt x="281" y="338"/>
                    <a:pt x="273" y="347"/>
                  </a:cubicBezTo>
                  <a:cubicBezTo>
                    <a:pt x="266" y="357"/>
                    <a:pt x="258" y="350"/>
                    <a:pt x="258" y="365"/>
                  </a:cubicBezTo>
                  <a:cubicBezTo>
                    <a:pt x="259" y="381"/>
                    <a:pt x="256" y="390"/>
                    <a:pt x="254" y="394"/>
                  </a:cubicBezTo>
                  <a:cubicBezTo>
                    <a:pt x="251" y="397"/>
                    <a:pt x="237" y="408"/>
                    <a:pt x="237" y="409"/>
                  </a:cubicBezTo>
                  <a:cubicBezTo>
                    <a:pt x="237" y="410"/>
                    <a:pt x="239" y="414"/>
                    <a:pt x="232" y="414"/>
                  </a:cubicBezTo>
                  <a:cubicBezTo>
                    <a:pt x="226" y="414"/>
                    <a:pt x="224" y="414"/>
                    <a:pt x="222" y="414"/>
                  </a:cubicBezTo>
                  <a:cubicBezTo>
                    <a:pt x="221" y="413"/>
                    <a:pt x="218" y="409"/>
                    <a:pt x="217" y="404"/>
                  </a:cubicBezTo>
                  <a:cubicBezTo>
                    <a:pt x="216" y="399"/>
                    <a:pt x="215" y="397"/>
                    <a:pt x="213" y="391"/>
                  </a:cubicBezTo>
                  <a:cubicBezTo>
                    <a:pt x="211" y="386"/>
                    <a:pt x="211" y="383"/>
                    <a:pt x="209" y="378"/>
                  </a:cubicBezTo>
                  <a:cubicBezTo>
                    <a:pt x="207" y="373"/>
                    <a:pt x="209" y="365"/>
                    <a:pt x="206" y="363"/>
                  </a:cubicBezTo>
                  <a:cubicBezTo>
                    <a:pt x="204" y="361"/>
                    <a:pt x="201" y="350"/>
                    <a:pt x="201" y="350"/>
                  </a:cubicBezTo>
                  <a:cubicBezTo>
                    <a:pt x="201" y="350"/>
                    <a:pt x="195" y="355"/>
                    <a:pt x="191" y="357"/>
                  </a:cubicBezTo>
                  <a:cubicBezTo>
                    <a:pt x="188" y="358"/>
                    <a:pt x="190" y="361"/>
                    <a:pt x="187" y="362"/>
                  </a:cubicBezTo>
                  <a:cubicBezTo>
                    <a:pt x="183" y="362"/>
                    <a:pt x="183" y="363"/>
                    <a:pt x="179" y="368"/>
                  </a:cubicBezTo>
                  <a:cubicBezTo>
                    <a:pt x="175" y="372"/>
                    <a:pt x="172" y="373"/>
                    <a:pt x="169" y="374"/>
                  </a:cubicBezTo>
                  <a:cubicBezTo>
                    <a:pt x="167" y="374"/>
                    <a:pt x="166" y="378"/>
                    <a:pt x="162" y="375"/>
                  </a:cubicBezTo>
                  <a:cubicBezTo>
                    <a:pt x="159" y="372"/>
                    <a:pt x="159" y="371"/>
                    <a:pt x="157" y="369"/>
                  </a:cubicBezTo>
                  <a:cubicBezTo>
                    <a:pt x="156" y="367"/>
                    <a:pt x="149" y="363"/>
                    <a:pt x="149" y="363"/>
                  </a:cubicBezTo>
                  <a:cubicBezTo>
                    <a:pt x="149" y="363"/>
                    <a:pt x="148" y="366"/>
                    <a:pt x="149" y="359"/>
                  </a:cubicBezTo>
                  <a:cubicBezTo>
                    <a:pt x="149" y="353"/>
                    <a:pt x="150" y="350"/>
                    <a:pt x="151" y="346"/>
                  </a:cubicBezTo>
                  <a:cubicBezTo>
                    <a:pt x="153" y="343"/>
                    <a:pt x="153" y="343"/>
                    <a:pt x="153" y="343"/>
                  </a:cubicBezTo>
                  <a:cubicBezTo>
                    <a:pt x="153" y="343"/>
                    <a:pt x="152" y="343"/>
                    <a:pt x="153" y="339"/>
                  </a:cubicBezTo>
                  <a:cubicBezTo>
                    <a:pt x="155" y="335"/>
                    <a:pt x="151" y="334"/>
                    <a:pt x="149" y="332"/>
                  </a:cubicBezTo>
                  <a:cubicBezTo>
                    <a:pt x="147" y="330"/>
                    <a:pt x="146" y="335"/>
                    <a:pt x="147" y="330"/>
                  </a:cubicBezTo>
                  <a:cubicBezTo>
                    <a:pt x="148" y="326"/>
                    <a:pt x="147" y="299"/>
                    <a:pt x="147" y="299"/>
                  </a:cubicBezTo>
                  <a:cubicBezTo>
                    <a:pt x="147" y="299"/>
                    <a:pt x="154" y="296"/>
                    <a:pt x="153" y="294"/>
                  </a:cubicBezTo>
                  <a:cubicBezTo>
                    <a:pt x="153" y="292"/>
                    <a:pt x="160" y="286"/>
                    <a:pt x="160" y="286"/>
                  </a:cubicBezTo>
                  <a:cubicBezTo>
                    <a:pt x="160" y="286"/>
                    <a:pt x="166" y="285"/>
                    <a:pt x="168" y="281"/>
                  </a:cubicBezTo>
                  <a:cubicBezTo>
                    <a:pt x="171" y="277"/>
                    <a:pt x="173" y="271"/>
                    <a:pt x="179" y="268"/>
                  </a:cubicBezTo>
                  <a:cubicBezTo>
                    <a:pt x="184" y="265"/>
                    <a:pt x="186" y="263"/>
                    <a:pt x="187" y="261"/>
                  </a:cubicBezTo>
                  <a:cubicBezTo>
                    <a:pt x="188" y="260"/>
                    <a:pt x="185" y="266"/>
                    <a:pt x="189" y="257"/>
                  </a:cubicBezTo>
                  <a:cubicBezTo>
                    <a:pt x="193" y="249"/>
                    <a:pt x="208" y="239"/>
                    <a:pt x="211" y="232"/>
                  </a:cubicBezTo>
                  <a:cubicBezTo>
                    <a:pt x="215" y="225"/>
                    <a:pt x="219" y="213"/>
                    <a:pt x="219" y="213"/>
                  </a:cubicBezTo>
                  <a:cubicBezTo>
                    <a:pt x="219" y="213"/>
                    <a:pt x="215" y="208"/>
                    <a:pt x="220" y="202"/>
                  </a:cubicBezTo>
                  <a:cubicBezTo>
                    <a:pt x="224" y="196"/>
                    <a:pt x="230" y="194"/>
                    <a:pt x="233" y="191"/>
                  </a:cubicBezTo>
                  <a:cubicBezTo>
                    <a:pt x="237" y="188"/>
                    <a:pt x="241" y="183"/>
                    <a:pt x="240" y="182"/>
                  </a:cubicBezTo>
                  <a:cubicBezTo>
                    <a:pt x="238" y="182"/>
                    <a:pt x="242" y="183"/>
                    <a:pt x="242" y="181"/>
                  </a:cubicBezTo>
                  <a:cubicBezTo>
                    <a:pt x="243" y="178"/>
                    <a:pt x="246" y="174"/>
                    <a:pt x="246" y="174"/>
                  </a:cubicBezTo>
                  <a:cubicBezTo>
                    <a:pt x="239" y="173"/>
                    <a:pt x="241" y="174"/>
                    <a:pt x="237" y="176"/>
                  </a:cubicBezTo>
                  <a:cubicBezTo>
                    <a:pt x="233" y="177"/>
                    <a:pt x="235" y="175"/>
                    <a:pt x="233" y="173"/>
                  </a:cubicBezTo>
                  <a:cubicBezTo>
                    <a:pt x="231" y="171"/>
                    <a:pt x="231" y="171"/>
                    <a:pt x="232" y="170"/>
                  </a:cubicBezTo>
                  <a:cubicBezTo>
                    <a:pt x="233" y="168"/>
                    <a:pt x="236" y="166"/>
                    <a:pt x="236" y="166"/>
                  </a:cubicBezTo>
                  <a:cubicBezTo>
                    <a:pt x="236" y="166"/>
                    <a:pt x="238" y="170"/>
                    <a:pt x="243" y="165"/>
                  </a:cubicBezTo>
                  <a:cubicBezTo>
                    <a:pt x="249" y="160"/>
                    <a:pt x="258" y="155"/>
                    <a:pt x="258" y="155"/>
                  </a:cubicBezTo>
                  <a:cubicBezTo>
                    <a:pt x="272" y="144"/>
                    <a:pt x="272" y="144"/>
                    <a:pt x="272" y="144"/>
                  </a:cubicBezTo>
                  <a:cubicBezTo>
                    <a:pt x="272" y="144"/>
                    <a:pt x="284" y="140"/>
                    <a:pt x="286" y="140"/>
                  </a:cubicBezTo>
                  <a:cubicBezTo>
                    <a:pt x="288" y="141"/>
                    <a:pt x="290" y="141"/>
                    <a:pt x="291" y="141"/>
                  </a:cubicBezTo>
                  <a:cubicBezTo>
                    <a:pt x="292" y="141"/>
                    <a:pt x="296" y="141"/>
                    <a:pt x="300" y="137"/>
                  </a:cubicBezTo>
                  <a:cubicBezTo>
                    <a:pt x="303" y="134"/>
                    <a:pt x="301" y="131"/>
                    <a:pt x="306" y="130"/>
                  </a:cubicBezTo>
                  <a:cubicBezTo>
                    <a:pt x="311" y="129"/>
                    <a:pt x="315" y="130"/>
                    <a:pt x="318" y="127"/>
                  </a:cubicBezTo>
                  <a:cubicBezTo>
                    <a:pt x="321" y="123"/>
                    <a:pt x="356" y="127"/>
                    <a:pt x="356" y="127"/>
                  </a:cubicBezTo>
                  <a:cubicBezTo>
                    <a:pt x="356" y="127"/>
                    <a:pt x="371" y="131"/>
                    <a:pt x="373" y="134"/>
                  </a:cubicBezTo>
                  <a:cubicBezTo>
                    <a:pt x="375" y="137"/>
                    <a:pt x="382" y="139"/>
                    <a:pt x="379" y="143"/>
                  </a:cubicBezTo>
                  <a:cubicBezTo>
                    <a:pt x="375" y="146"/>
                    <a:pt x="379" y="151"/>
                    <a:pt x="381" y="152"/>
                  </a:cubicBezTo>
                  <a:cubicBezTo>
                    <a:pt x="383" y="153"/>
                    <a:pt x="383" y="144"/>
                    <a:pt x="387" y="145"/>
                  </a:cubicBezTo>
                  <a:cubicBezTo>
                    <a:pt x="390" y="146"/>
                    <a:pt x="392" y="151"/>
                    <a:pt x="395" y="152"/>
                  </a:cubicBezTo>
                  <a:cubicBezTo>
                    <a:pt x="398" y="153"/>
                    <a:pt x="412" y="154"/>
                    <a:pt x="414" y="155"/>
                  </a:cubicBezTo>
                  <a:cubicBezTo>
                    <a:pt x="416" y="157"/>
                    <a:pt x="419" y="159"/>
                    <a:pt x="425" y="162"/>
                  </a:cubicBezTo>
                  <a:cubicBezTo>
                    <a:pt x="430" y="165"/>
                    <a:pt x="468" y="180"/>
                    <a:pt x="469" y="182"/>
                  </a:cubicBezTo>
                  <a:cubicBezTo>
                    <a:pt x="470" y="184"/>
                    <a:pt x="466" y="199"/>
                    <a:pt x="466" y="199"/>
                  </a:cubicBezTo>
                  <a:cubicBezTo>
                    <a:pt x="466" y="199"/>
                    <a:pt x="467" y="204"/>
                    <a:pt x="462" y="205"/>
                  </a:cubicBezTo>
                  <a:cubicBezTo>
                    <a:pt x="457" y="205"/>
                    <a:pt x="462" y="204"/>
                    <a:pt x="454" y="205"/>
                  </a:cubicBezTo>
                  <a:cubicBezTo>
                    <a:pt x="446" y="206"/>
                    <a:pt x="447" y="210"/>
                    <a:pt x="441" y="208"/>
                  </a:cubicBezTo>
                  <a:cubicBezTo>
                    <a:pt x="436" y="206"/>
                    <a:pt x="437" y="206"/>
                    <a:pt x="433" y="203"/>
                  </a:cubicBezTo>
                  <a:cubicBezTo>
                    <a:pt x="429" y="201"/>
                    <a:pt x="425" y="197"/>
                    <a:pt x="421" y="199"/>
                  </a:cubicBezTo>
                  <a:cubicBezTo>
                    <a:pt x="417" y="202"/>
                    <a:pt x="419" y="206"/>
                    <a:pt x="412" y="202"/>
                  </a:cubicBezTo>
                  <a:cubicBezTo>
                    <a:pt x="405" y="197"/>
                    <a:pt x="401" y="196"/>
                    <a:pt x="401" y="196"/>
                  </a:cubicBezTo>
                  <a:cubicBezTo>
                    <a:pt x="401" y="196"/>
                    <a:pt x="398" y="198"/>
                    <a:pt x="398" y="199"/>
                  </a:cubicBezTo>
                  <a:cubicBezTo>
                    <a:pt x="399" y="201"/>
                    <a:pt x="401" y="198"/>
                    <a:pt x="406" y="204"/>
                  </a:cubicBezTo>
                  <a:cubicBezTo>
                    <a:pt x="410" y="209"/>
                    <a:pt x="417" y="213"/>
                    <a:pt x="416" y="216"/>
                  </a:cubicBezTo>
                  <a:cubicBezTo>
                    <a:pt x="416" y="219"/>
                    <a:pt x="419" y="220"/>
                    <a:pt x="416" y="223"/>
                  </a:cubicBezTo>
                  <a:cubicBezTo>
                    <a:pt x="414" y="225"/>
                    <a:pt x="414" y="229"/>
                    <a:pt x="414" y="229"/>
                  </a:cubicBezTo>
                  <a:cubicBezTo>
                    <a:pt x="414" y="229"/>
                    <a:pt x="418" y="234"/>
                    <a:pt x="417" y="236"/>
                  </a:cubicBezTo>
                  <a:cubicBezTo>
                    <a:pt x="416" y="238"/>
                    <a:pt x="416" y="243"/>
                    <a:pt x="416" y="245"/>
                  </a:cubicBezTo>
                  <a:cubicBezTo>
                    <a:pt x="416" y="246"/>
                    <a:pt x="419" y="251"/>
                    <a:pt x="419" y="251"/>
                  </a:cubicBezTo>
                  <a:cubicBezTo>
                    <a:pt x="419" y="251"/>
                    <a:pt x="423" y="248"/>
                    <a:pt x="428" y="253"/>
                  </a:cubicBezTo>
                  <a:cubicBezTo>
                    <a:pt x="433" y="257"/>
                    <a:pt x="440" y="257"/>
                    <a:pt x="440" y="257"/>
                  </a:cubicBezTo>
                  <a:cubicBezTo>
                    <a:pt x="440" y="251"/>
                    <a:pt x="440" y="251"/>
                    <a:pt x="440" y="251"/>
                  </a:cubicBezTo>
                  <a:cubicBezTo>
                    <a:pt x="440" y="251"/>
                    <a:pt x="438" y="250"/>
                    <a:pt x="436" y="246"/>
                  </a:cubicBezTo>
                  <a:cubicBezTo>
                    <a:pt x="433" y="243"/>
                    <a:pt x="430" y="238"/>
                    <a:pt x="430" y="237"/>
                  </a:cubicBezTo>
                  <a:cubicBezTo>
                    <a:pt x="429" y="235"/>
                    <a:pt x="429" y="230"/>
                    <a:pt x="430" y="230"/>
                  </a:cubicBezTo>
                  <a:cubicBezTo>
                    <a:pt x="432" y="230"/>
                    <a:pt x="435" y="231"/>
                    <a:pt x="441" y="234"/>
                  </a:cubicBezTo>
                  <a:cubicBezTo>
                    <a:pt x="447" y="236"/>
                    <a:pt x="459" y="245"/>
                    <a:pt x="462" y="240"/>
                  </a:cubicBezTo>
                  <a:cubicBezTo>
                    <a:pt x="465" y="235"/>
                    <a:pt x="464" y="234"/>
                    <a:pt x="462" y="229"/>
                  </a:cubicBezTo>
                  <a:cubicBezTo>
                    <a:pt x="460" y="224"/>
                    <a:pt x="457" y="227"/>
                    <a:pt x="459" y="221"/>
                  </a:cubicBezTo>
                  <a:cubicBezTo>
                    <a:pt x="462" y="215"/>
                    <a:pt x="456" y="220"/>
                    <a:pt x="468" y="210"/>
                  </a:cubicBezTo>
                  <a:cubicBezTo>
                    <a:pt x="480" y="200"/>
                    <a:pt x="490" y="203"/>
                    <a:pt x="492" y="203"/>
                  </a:cubicBezTo>
                  <a:cubicBezTo>
                    <a:pt x="494" y="203"/>
                    <a:pt x="502" y="198"/>
                    <a:pt x="501" y="196"/>
                  </a:cubicBezTo>
                  <a:cubicBezTo>
                    <a:pt x="500" y="195"/>
                    <a:pt x="502" y="192"/>
                    <a:pt x="500" y="187"/>
                  </a:cubicBezTo>
                  <a:cubicBezTo>
                    <a:pt x="497" y="182"/>
                    <a:pt x="492" y="172"/>
                    <a:pt x="492" y="172"/>
                  </a:cubicBezTo>
                  <a:cubicBezTo>
                    <a:pt x="492" y="172"/>
                    <a:pt x="487" y="163"/>
                    <a:pt x="490" y="163"/>
                  </a:cubicBezTo>
                  <a:cubicBezTo>
                    <a:pt x="493" y="164"/>
                    <a:pt x="496" y="166"/>
                    <a:pt x="505" y="170"/>
                  </a:cubicBezTo>
                  <a:cubicBezTo>
                    <a:pt x="515" y="174"/>
                    <a:pt x="519" y="175"/>
                    <a:pt x="521" y="176"/>
                  </a:cubicBezTo>
                  <a:cubicBezTo>
                    <a:pt x="523" y="177"/>
                    <a:pt x="525" y="181"/>
                    <a:pt x="521" y="181"/>
                  </a:cubicBezTo>
                  <a:cubicBezTo>
                    <a:pt x="516" y="181"/>
                    <a:pt x="513" y="184"/>
                    <a:pt x="512" y="186"/>
                  </a:cubicBezTo>
                  <a:cubicBezTo>
                    <a:pt x="511" y="188"/>
                    <a:pt x="517" y="193"/>
                    <a:pt x="517" y="193"/>
                  </a:cubicBezTo>
                  <a:cubicBezTo>
                    <a:pt x="517" y="193"/>
                    <a:pt x="526" y="193"/>
                    <a:pt x="528" y="193"/>
                  </a:cubicBezTo>
                  <a:cubicBezTo>
                    <a:pt x="530" y="193"/>
                    <a:pt x="530" y="186"/>
                    <a:pt x="530" y="182"/>
                  </a:cubicBezTo>
                  <a:cubicBezTo>
                    <a:pt x="530" y="179"/>
                    <a:pt x="544" y="181"/>
                    <a:pt x="546" y="180"/>
                  </a:cubicBezTo>
                  <a:cubicBezTo>
                    <a:pt x="548" y="178"/>
                    <a:pt x="553" y="172"/>
                    <a:pt x="556" y="170"/>
                  </a:cubicBezTo>
                  <a:cubicBezTo>
                    <a:pt x="560" y="168"/>
                    <a:pt x="573" y="164"/>
                    <a:pt x="571" y="166"/>
                  </a:cubicBezTo>
                  <a:cubicBezTo>
                    <a:pt x="570" y="168"/>
                    <a:pt x="573" y="174"/>
                    <a:pt x="573" y="172"/>
                  </a:cubicBezTo>
                  <a:cubicBezTo>
                    <a:pt x="573" y="170"/>
                    <a:pt x="577" y="162"/>
                    <a:pt x="579" y="162"/>
                  </a:cubicBezTo>
                  <a:cubicBezTo>
                    <a:pt x="581" y="162"/>
                    <a:pt x="587" y="164"/>
                    <a:pt x="587" y="164"/>
                  </a:cubicBezTo>
                  <a:cubicBezTo>
                    <a:pt x="587" y="164"/>
                    <a:pt x="584" y="172"/>
                    <a:pt x="588" y="172"/>
                  </a:cubicBezTo>
                  <a:cubicBezTo>
                    <a:pt x="593" y="173"/>
                    <a:pt x="599" y="177"/>
                    <a:pt x="600" y="173"/>
                  </a:cubicBezTo>
                  <a:cubicBezTo>
                    <a:pt x="602" y="170"/>
                    <a:pt x="599" y="171"/>
                    <a:pt x="609" y="168"/>
                  </a:cubicBezTo>
                  <a:cubicBezTo>
                    <a:pt x="620" y="166"/>
                    <a:pt x="615" y="166"/>
                    <a:pt x="622" y="165"/>
                  </a:cubicBezTo>
                  <a:cubicBezTo>
                    <a:pt x="629" y="165"/>
                    <a:pt x="633" y="170"/>
                    <a:pt x="636" y="170"/>
                  </a:cubicBezTo>
                  <a:cubicBezTo>
                    <a:pt x="640" y="170"/>
                    <a:pt x="642" y="162"/>
                    <a:pt x="642" y="162"/>
                  </a:cubicBezTo>
                  <a:cubicBezTo>
                    <a:pt x="643" y="156"/>
                    <a:pt x="643" y="156"/>
                    <a:pt x="643" y="156"/>
                  </a:cubicBezTo>
                  <a:cubicBezTo>
                    <a:pt x="639" y="154"/>
                    <a:pt x="639" y="154"/>
                    <a:pt x="639" y="154"/>
                  </a:cubicBezTo>
                  <a:cubicBezTo>
                    <a:pt x="639" y="154"/>
                    <a:pt x="643" y="154"/>
                    <a:pt x="641" y="152"/>
                  </a:cubicBezTo>
                  <a:cubicBezTo>
                    <a:pt x="640" y="151"/>
                    <a:pt x="645" y="150"/>
                    <a:pt x="648" y="150"/>
                  </a:cubicBezTo>
                  <a:cubicBezTo>
                    <a:pt x="651" y="149"/>
                    <a:pt x="660" y="152"/>
                    <a:pt x="664" y="153"/>
                  </a:cubicBezTo>
                  <a:cubicBezTo>
                    <a:pt x="669" y="155"/>
                    <a:pt x="686" y="154"/>
                    <a:pt x="697" y="162"/>
                  </a:cubicBezTo>
                  <a:cubicBezTo>
                    <a:pt x="707" y="170"/>
                    <a:pt x="709" y="171"/>
                    <a:pt x="711" y="171"/>
                  </a:cubicBezTo>
                  <a:cubicBezTo>
                    <a:pt x="713" y="172"/>
                    <a:pt x="721" y="169"/>
                    <a:pt x="721" y="169"/>
                  </a:cubicBezTo>
                  <a:cubicBezTo>
                    <a:pt x="721" y="169"/>
                    <a:pt x="724" y="168"/>
                    <a:pt x="721" y="166"/>
                  </a:cubicBezTo>
                  <a:cubicBezTo>
                    <a:pt x="717" y="163"/>
                    <a:pt x="714" y="164"/>
                    <a:pt x="714" y="163"/>
                  </a:cubicBezTo>
                  <a:cubicBezTo>
                    <a:pt x="714" y="161"/>
                    <a:pt x="711" y="153"/>
                    <a:pt x="710" y="153"/>
                  </a:cubicBezTo>
                  <a:cubicBezTo>
                    <a:pt x="709" y="153"/>
                    <a:pt x="707" y="152"/>
                    <a:pt x="706" y="153"/>
                  </a:cubicBezTo>
                  <a:cubicBezTo>
                    <a:pt x="705" y="154"/>
                    <a:pt x="699" y="149"/>
                    <a:pt x="699" y="148"/>
                  </a:cubicBezTo>
                  <a:cubicBezTo>
                    <a:pt x="699" y="146"/>
                    <a:pt x="699" y="141"/>
                    <a:pt x="701" y="141"/>
                  </a:cubicBezTo>
                  <a:cubicBezTo>
                    <a:pt x="702" y="140"/>
                    <a:pt x="692" y="140"/>
                    <a:pt x="698" y="134"/>
                  </a:cubicBezTo>
                  <a:cubicBezTo>
                    <a:pt x="703" y="127"/>
                    <a:pt x="713" y="119"/>
                    <a:pt x="713" y="118"/>
                  </a:cubicBezTo>
                  <a:cubicBezTo>
                    <a:pt x="712" y="116"/>
                    <a:pt x="714" y="92"/>
                    <a:pt x="714" y="92"/>
                  </a:cubicBezTo>
                  <a:cubicBezTo>
                    <a:pt x="714" y="92"/>
                    <a:pt x="720" y="95"/>
                    <a:pt x="722" y="93"/>
                  </a:cubicBezTo>
                  <a:cubicBezTo>
                    <a:pt x="724" y="90"/>
                    <a:pt x="726" y="84"/>
                    <a:pt x="726" y="84"/>
                  </a:cubicBezTo>
                  <a:cubicBezTo>
                    <a:pt x="733" y="83"/>
                    <a:pt x="733" y="83"/>
                    <a:pt x="733" y="83"/>
                  </a:cubicBezTo>
                  <a:cubicBezTo>
                    <a:pt x="733" y="83"/>
                    <a:pt x="736" y="88"/>
                    <a:pt x="736" y="89"/>
                  </a:cubicBezTo>
                  <a:cubicBezTo>
                    <a:pt x="735" y="90"/>
                    <a:pt x="732" y="94"/>
                    <a:pt x="736" y="94"/>
                  </a:cubicBezTo>
                  <a:cubicBezTo>
                    <a:pt x="739" y="94"/>
                    <a:pt x="748" y="100"/>
                    <a:pt x="748" y="100"/>
                  </a:cubicBezTo>
                  <a:cubicBezTo>
                    <a:pt x="748" y="100"/>
                    <a:pt x="751" y="112"/>
                    <a:pt x="749" y="112"/>
                  </a:cubicBezTo>
                  <a:cubicBezTo>
                    <a:pt x="747" y="112"/>
                    <a:pt x="748" y="118"/>
                    <a:pt x="748" y="118"/>
                  </a:cubicBezTo>
                  <a:cubicBezTo>
                    <a:pt x="748" y="118"/>
                    <a:pt x="746" y="114"/>
                    <a:pt x="745" y="119"/>
                  </a:cubicBezTo>
                  <a:cubicBezTo>
                    <a:pt x="743" y="124"/>
                    <a:pt x="748" y="127"/>
                    <a:pt x="748" y="127"/>
                  </a:cubicBezTo>
                  <a:cubicBezTo>
                    <a:pt x="748" y="127"/>
                    <a:pt x="753" y="125"/>
                    <a:pt x="751" y="130"/>
                  </a:cubicBezTo>
                  <a:cubicBezTo>
                    <a:pt x="750" y="135"/>
                    <a:pt x="750" y="133"/>
                    <a:pt x="751" y="137"/>
                  </a:cubicBezTo>
                  <a:cubicBezTo>
                    <a:pt x="751" y="142"/>
                    <a:pt x="755" y="148"/>
                    <a:pt x="755" y="150"/>
                  </a:cubicBezTo>
                  <a:cubicBezTo>
                    <a:pt x="755" y="152"/>
                    <a:pt x="755" y="164"/>
                    <a:pt x="755" y="164"/>
                  </a:cubicBezTo>
                  <a:cubicBezTo>
                    <a:pt x="755" y="164"/>
                    <a:pt x="758" y="170"/>
                    <a:pt x="760" y="172"/>
                  </a:cubicBezTo>
                  <a:cubicBezTo>
                    <a:pt x="762" y="174"/>
                    <a:pt x="767" y="169"/>
                    <a:pt x="762" y="174"/>
                  </a:cubicBezTo>
                  <a:cubicBezTo>
                    <a:pt x="756" y="179"/>
                    <a:pt x="759" y="179"/>
                    <a:pt x="755" y="184"/>
                  </a:cubicBezTo>
                  <a:cubicBezTo>
                    <a:pt x="751" y="189"/>
                    <a:pt x="748" y="190"/>
                    <a:pt x="746" y="192"/>
                  </a:cubicBezTo>
                  <a:cubicBezTo>
                    <a:pt x="744" y="194"/>
                    <a:pt x="738" y="196"/>
                    <a:pt x="738" y="196"/>
                  </a:cubicBezTo>
                  <a:cubicBezTo>
                    <a:pt x="738" y="196"/>
                    <a:pt x="752" y="200"/>
                    <a:pt x="754" y="200"/>
                  </a:cubicBezTo>
                  <a:cubicBezTo>
                    <a:pt x="756" y="200"/>
                    <a:pt x="772" y="198"/>
                    <a:pt x="772" y="194"/>
                  </a:cubicBezTo>
                  <a:cubicBezTo>
                    <a:pt x="772" y="190"/>
                    <a:pt x="781" y="180"/>
                    <a:pt x="776" y="177"/>
                  </a:cubicBezTo>
                  <a:cubicBezTo>
                    <a:pt x="772" y="174"/>
                    <a:pt x="771" y="175"/>
                    <a:pt x="770" y="172"/>
                  </a:cubicBezTo>
                  <a:cubicBezTo>
                    <a:pt x="770" y="169"/>
                    <a:pt x="768" y="168"/>
                    <a:pt x="770" y="166"/>
                  </a:cubicBezTo>
                  <a:cubicBezTo>
                    <a:pt x="771" y="164"/>
                    <a:pt x="774" y="160"/>
                    <a:pt x="770" y="161"/>
                  </a:cubicBezTo>
                  <a:cubicBezTo>
                    <a:pt x="766" y="161"/>
                    <a:pt x="766" y="162"/>
                    <a:pt x="764" y="159"/>
                  </a:cubicBezTo>
                  <a:cubicBezTo>
                    <a:pt x="762" y="156"/>
                    <a:pt x="763" y="160"/>
                    <a:pt x="760" y="152"/>
                  </a:cubicBezTo>
                  <a:cubicBezTo>
                    <a:pt x="757" y="144"/>
                    <a:pt x="762" y="140"/>
                    <a:pt x="762" y="140"/>
                  </a:cubicBezTo>
                  <a:cubicBezTo>
                    <a:pt x="762" y="140"/>
                    <a:pt x="766" y="144"/>
                    <a:pt x="763" y="137"/>
                  </a:cubicBezTo>
                  <a:cubicBezTo>
                    <a:pt x="760" y="130"/>
                    <a:pt x="756" y="128"/>
                    <a:pt x="756" y="126"/>
                  </a:cubicBezTo>
                  <a:cubicBezTo>
                    <a:pt x="755" y="123"/>
                    <a:pt x="757" y="121"/>
                    <a:pt x="756" y="117"/>
                  </a:cubicBezTo>
                  <a:cubicBezTo>
                    <a:pt x="756" y="113"/>
                    <a:pt x="768" y="111"/>
                    <a:pt x="768" y="111"/>
                  </a:cubicBezTo>
                  <a:cubicBezTo>
                    <a:pt x="768" y="111"/>
                    <a:pt x="769" y="105"/>
                    <a:pt x="767" y="102"/>
                  </a:cubicBezTo>
                  <a:cubicBezTo>
                    <a:pt x="764" y="100"/>
                    <a:pt x="760" y="95"/>
                    <a:pt x="760" y="95"/>
                  </a:cubicBezTo>
                  <a:cubicBezTo>
                    <a:pt x="760" y="95"/>
                    <a:pt x="761" y="92"/>
                    <a:pt x="761" y="91"/>
                  </a:cubicBezTo>
                  <a:cubicBezTo>
                    <a:pt x="762" y="89"/>
                    <a:pt x="767" y="92"/>
                    <a:pt x="769" y="94"/>
                  </a:cubicBezTo>
                  <a:cubicBezTo>
                    <a:pt x="770" y="96"/>
                    <a:pt x="776" y="100"/>
                    <a:pt x="776" y="100"/>
                  </a:cubicBezTo>
                  <a:cubicBezTo>
                    <a:pt x="776" y="100"/>
                    <a:pt x="774" y="103"/>
                    <a:pt x="775" y="106"/>
                  </a:cubicBezTo>
                  <a:cubicBezTo>
                    <a:pt x="776" y="109"/>
                    <a:pt x="777" y="116"/>
                    <a:pt x="777" y="116"/>
                  </a:cubicBezTo>
                  <a:cubicBezTo>
                    <a:pt x="777" y="116"/>
                    <a:pt x="779" y="121"/>
                    <a:pt x="780" y="122"/>
                  </a:cubicBezTo>
                  <a:cubicBezTo>
                    <a:pt x="781" y="123"/>
                    <a:pt x="778" y="124"/>
                    <a:pt x="781" y="123"/>
                  </a:cubicBezTo>
                  <a:cubicBezTo>
                    <a:pt x="784" y="123"/>
                    <a:pt x="797" y="126"/>
                    <a:pt x="797" y="126"/>
                  </a:cubicBezTo>
                  <a:cubicBezTo>
                    <a:pt x="797" y="126"/>
                    <a:pt x="798" y="117"/>
                    <a:pt x="796" y="117"/>
                  </a:cubicBezTo>
                  <a:cubicBezTo>
                    <a:pt x="793" y="118"/>
                    <a:pt x="791" y="119"/>
                    <a:pt x="789" y="118"/>
                  </a:cubicBezTo>
                  <a:cubicBezTo>
                    <a:pt x="786" y="116"/>
                    <a:pt x="785" y="112"/>
                    <a:pt x="785" y="112"/>
                  </a:cubicBezTo>
                  <a:cubicBezTo>
                    <a:pt x="785" y="112"/>
                    <a:pt x="785" y="109"/>
                    <a:pt x="786" y="107"/>
                  </a:cubicBezTo>
                  <a:cubicBezTo>
                    <a:pt x="787" y="105"/>
                    <a:pt x="794" y="101"/>
                    <a:pt x="794" y="101"/>
                  </a:cubicBezTo>
                  <a:cubicBezTo>
                    <a:pt x="794" y="101"/>
                    <a:pt x="800" y="102"/>
                    <a:pt x="804" y="102"/>
                  </a:cubicBezTo>
                  <a:cubicBezTo>
                    <a:pt x="808" y="102"/>
                    <a:pt x="824" y="113"/>
                    <a:pt x="824" y="113"/>
                  </a:cubicBezTo>
                  <a:cubicBezTo>
                    <a:pt x="827" y="116"/>
                    <a:pt x="827" y="116"/>
                    <a:pt x="827" y="116"/>
                  </a:cubicBezTo>
                  <a:cubicBezTo>
                    <a:pt x="827" y="116"/>
                    <a:pt x="828" y="109"/>
                    <a:pt x="831" y="111"/>
                  </a:cubicBezTo>
                  <a:cubicBezTo>
                    <a:pt x="833" y="112"/>
                    <a:pt x="833" y="112"/>
                    <a:pt x="833" y="112"/>
                  </a:cubicBezTo>
                  <a:cubicBezTo>
                    <a:pt x="833" y="112"/>
                    <a:pt x="834" y="107"/>
                    <a:pt x="830" y="105"/>
                  </a:cubicBezTo>
                  <a:cubicBezTo>
                    <a:pt x="825" y="104"/>
                    <a:pt x="819" y="97"/>
                    <a:pt x="819" y="97"/>
                  </a:cubicBezTo>
                  <a:cubicBezTo>
                    <a:pt x="819" y="97"/>
                    <a:pt x="814" y="89"/>
                    <a:pt x="815" y="85"/>
                  </a:cubicBezTo>
                  <a:cubicBezTo>
                    <a:pt x="816" y="81"/>
                    <a:pt x="815" y="79"/>
                    <a:pt x="817" y="79"/>
                  </a:cubicBezTo>
                  <a:cubicBezTo>
                    <a:pt x="819" y="79"/>
                    <a:pt x="831" y="78"/>
                    <a:pt x="835" y="76"/>
                  </a:cubicBezTo>
                  <a:cubicBezTo>
                    <a:pt x="839" y="75"/>
                    <a:pt x="844" y="77"/>
                    <a:pt x="850" y="75"/>
                  </a:cubicBezTo>
                  <a:cubicBezTo>
                    <a:pt x="856" y="73"/>
                    <a:pt x="857" y="72"/>
                    <a:pt x="862" y="73"/>
                  </a:cubicBezTo>
                  <a:cubicBezTo>
                    <a:pt x="868" y="75"/>
                    <a:pt x="864" y="70"/>
                    <a:pt x="863" y="67"/>
                  </a:cubicBezTo>
                  <a:cubicBezTo>
                    <a:pt x="862" y="65"/>
                    <a:pt x="861" y="54"/>
                    <a:pt x="861" y="57"/>
                  </a:cubicBezTo>
                  <a:cubicBezTo>
                    <a:pt x="861" y="59"/>
                    <a:pt x="861" y="46"/>
                    <a:pt x="873" y="44"/>
                  </a:cubicBezTo>
                  <a:cubicBezTo>
                    <a:pt x="884" y="43"/>
                    <a:pt x="894" y="41"/>
                    <a:pt x="907" y="39"/>
                  </a:cubicBezTo>
                  <a:cubicBezTo>
                    <a:pt x="921" y="36"/>
                    <a:pt x="923" y="31"/>
                    <a:pt x="923" y="31"/>
                  </a:cubicBezTo>
                  <a:cubicBezTo>
                    <a:pt x="923" y="31"/>
                    <a:pt x="933" y="30"/>
                    <a:pt x="935" y="30"/>
                  </a:cubicBezTo>
                  <a:cubicBezTo>
                    <a:pt x="936" y="30"/>
                    <a:pt x="939" y="28"/>
                    <a:pt x="943" y="29"/>
                  </a:cubicBezTo>
                  <a:cubicBezTo>
                    <a:pt x="948" y="30"/>
                    <a:pt x="950" y="32"/>
                    <a:pt x="953" y="32"/>
                  </a:cubicBezTo>
                  <a:cubicBezTo>
                    <a:pt x="956" y="32"/>
                    <a:pt x="973" y="29"/>
                    <a:pt x="973" y="29"/>
                  </a:cubicBezTo>
                  <a:cubicBezTo>
                    <a:pt x="973" y="29"/>
                    <a:pt x="973" y="26"/>
                    <a:pt x="975" y="24"/>
                  </a:cubicBezTo>
                  <a:cubicBezTo>
                    <a:pt x="976" y="22"/>
                    <a:pt x="978" y="18"/>
                    <a:pt x="980" y="18"/>
                  </a:cubicBezTo>
                  <a:cubicBezTo>
                    <a:pt x="983" y="19"/>
                    <a:pt x="986" y="20"/>
                    <a:pt x="986" y="18"/>
                  </a:cubicBezTo>
                  <a:cubicBezTo>
                    <a:pt x="987" y="15"/>
                    <a:pt x="997" y="0"/>
                    <a:pt x="1004" y="3"/>
                  </a:cubicBezTo>
                  <a:cubicBezTo>
                    <a:pt x="1011" y="5"/>
                    <a:pt x="1027" y="5"/>
                    <a:pt x="1027" y="6"/>
                  </a:cubicBezTo>
                  <a:cubicBezTo>
                    <a:pt x="1027" y="8"/>
                    <a:pt x="1030" y="12"/>
                    <a:pt x="1030" y="12"/>
                  </a:cubicBezTo>
                  <a:cubicBezTo>
                    <a:pt x="1030" y="12"/>
                    <a:pt x="1029" y="15"/>
                    <a:pt x="1034" y="16"/>
                  </a:cubicBezTo>
                  <a:cubicBezTo>
                    <a:pt x="1040" y="18"/>
                    <a:pt x="1043" y="20"/>
                    <a:pt x="1043" y="20"/>
                  </a:cubicBezTo>
                  <a:cubicBezTo>
                    <a:pt x="1043" y="20"/>
                    <a:pt x="1059" y="20"/>
                    <a:pt x="1062" y="20"/>
                  </a:cubicBezTo>
                  <a:cubicBezTo>
                    <a:pt x="1066" y="19"/>
                    <a:pt x="1094" y="25"/>
                    <a:pt x="1094" y="26"/>
                  </a:cubicBezTo>
                  <a:cubicBezTo>
                    <a:pt x="1094" y="28"/>
                    <a:pt x="1103" y="42"/>
                    <a:pt x="1098" y="44"/>
                  </a:cubicBezTo>
                  <a:cubicBezTo>
                    <a:pt x="1093" y="47"/>
                    <a:pt x="1099" y="47"/>
                    <a:pt x="1087" y="57"/>
                  </a:cubicBezTo>
                  <a:cubicBezTo>
                    <a:pt x="1075" y="66"/>
                    <a:pt x="1067" y="70"/>
                    <a:pt x="1060" y="73"/>
                  </a:cubicBezTo>
                  <a:cubicBezTo>
                    <a:pt x="1053" y="76"/>
                    <a:pt x="1050" y="85"/>
                    <a:pt x="1046" y="86"/>
                  </a:cubicBezTo>
                  <a:cubicBezTo>
                    <a:pt x="1041" y="87"/>
                    <a:pt x="1040" y="90"/>
                    <a:pt x="1040" y="90"/>
                  </a:cubicBezTo>
                  <a:cubicBezTo>
                    <a:pt x="1040" y="90"/>
                    <a:pt x="1046" y="89"/>
                    <a:pt x="1049" y="88"/>
                  </a:cubicBezTo>
                  <a:cubicBezTo>
                    <a:pt x="1051" y="87"/>
                    <a:pt x="1075" y="83"/>
                    <a:pt x="1075" y="83"/>
                  </a:cubicBezTo>
                  <a:cubicBezTo>
                    <a:pt x="1075" y="83"/>
                    <a:pt x="1063" y="78"/>
                    <a:pt x="1071" y="74"/>
                  </a:cubicBezTo>
                  <a:cubicBezTo>
                    <a:pt x="1079" y="70"/>
                    <a:pt x="1081" y="71"/>
                    <a:pt x="1081" y="71"/>
                  </a:cubicBezTo>
                  <a:cubicBezTo>
                    <a:pt x="1081" y="71"/>
                    <a:pt x="1086" y="71"/>
                    <a:pt x="1088" y="72"/>
                  </a:cubicBezTo>
                  <a:cubicBezTo>
                    <a:pt x="1091" y="72"/>
                    <a:pt x="1094" y="74"/>
                    <a:pt x="1098" y="77"/>
                  </a:cubicBezTo>
                  <a:cubicBezTo>
                    <a:pt x="1103" y="80"/>
                    <a:pt x="1101" y="80"/>
                    <a:pt x="1104" y="77"/>
                  </a:cubicBezTo>
                  <a:cubicBezTo>
                    <a:pt x="1108" y="73"/>
                    <a:pt x="1111" y="71"/>
                    <a:pt x="1115" y="72"/>
                  </a:cubicBezTo>
                  <a:cubicBezTo>
                    <a:pt x="1120" y="73"/>
                    <a:pt x="1144" y="76"/>
                    <a:pt x="1151" y="77"/>
                  </a:cubicBezTo>
                  <a:cubicBezTo>
                    <a:pt x="1157" y="77"/>
                    <a:pt x="1145" y="82"/>
                    <a:pt x="1154" y="87"/>
                  </a:cubicBezTo>
                  <a:cubicBezTo>
                    <a:pt x="1163" y="91"/>
                    <a:pt x="1173" y="96"/>
                    <a:pt x="1175" y="96"/>
                  </a:cubicBezTo>
                  <a:cubicBezTo>
                    <a:pt x="1177" y="95"/>
                    <a:pt x="1191" y="91"/>
                    <a:pt x="1191" y="91"/>
                  </a:cubicBezTo>
                  <a:cubicBezTo>
                    <a:pt x="1191" y="91"/>
                    <a:pt x="1191" y="91"/>
                    <a:pt x="1194" y="85"/>
                  </a:cubicBezTo>
                  <a:cubicBezTo>
                    <a:pt x="1196" y="79"/>
                    <a:pt x="1195" y="80"/>
                    <a:pt x="1195" y="77"/>
                  </a:cubicBezTo>
                  <a:cubicBezTo>
                    <a:pt x="1196" y="75"/>
                    <a:pt x="1198" y="73"/>
                    <a:pt x="1200" y="71"/>
                  </a:cubicBezTo>
                  <a:cubicBezTo>
                    <a:pt x="1203" y="69"/>
                    <a:pt x="1203" y="67"/>
                    <a:pt x="1210" y="71"/>
                  </a:cubicBezTo>
                  <a:cubicBezTo>
                    <a:pt x="1217" y="76"/>
                    <a:pt x="1218" y="78"/>
                    <a:pt x="1218" y="78"/>
                  </a:cubicBezTo>
                  <a:cubicBezTo>
                    <a:pt x="1218" y="78"/>
                    <a:pt x="1230" y="77"/>
                    <a:pt x="1243" y="88"/>
                  </a:cubicBezTo>
                  <a:cubicBezTo>
                    <a:pt x="1256" y="98"/>
                    <a:pt x="1253" y="101"/>
                    <a:pt x="1254" y="103"/>
                  </a:cubicBezTo>
                  <a:cubicBezTo>
                    <a:pt x="1254" y="106"/>
                    <a:pt x="1253" y="112"/>
                    <a:pt x="1254" y="114"/>
                  </a:cubicBezTo>
                  <a:cubicBezTo>
                    <a:pt x="1254" y="116"/>
                    <a:pt x="1254" y="112"/>
                    <a:pt x="1261" y="119"/>
                  </a:cubicBezTo>
                  <a:cubicBezTo>
                    <a:pt x="1268" y="127"/>
                    <a:pt x="1282" y="127"/>
                    <a:pt x="1281" y="127"/>
                  </a:cubicBezTo>
                  <a:cubicBezTo>
                    <a:pt x="1279" y="127"/>
                    <a:pt x="1282" y="121"/>
                    <a:pt x="1280" y="118"/>
                  </a:cubicBezTo>
                  <a:cubicBezTo>
                    <a:pt x="1278" y="115"/>
                    <a:pt x="1281" y="116"/>
                    <a:pt x="1284" y="113"/>
                  </a:cubicBezTo>
                  <a:cubicBezTo>
                    <a:pt x="1286" y="111"/>
                    <a:pt x="1291" y="112"/>
                    <a:pt x="1291" y="112"/>
                  </a:cubicBezTo>
                  <a:cubicBezTo>
                    <a:pt x="1291" y="112"/>
                    <a:pt x="1293" y="113"/>
                    <a:pt x="1299" y="115"/>
                  </a:cubicBezTo>
                  <a:cubicBezTo>
                    <a:pt x="1304" y="116"/>
                    <a:pt x="1296" y="116"/>
                    <a:pt x="1310" y="116"/>
                  </a:cubicBezTo>
                  <a:cubicBezTo>
                    <a:pt x="1324" y="116"/>
                    <a:pt x="1324" y="112"/>
                    <a:pt x="1329" y="112"/>
                  </a:cubicBezTo>
                  <a:cubicBezTo>
                    <a:pt x="1333" y="112"/>
                    <a:pt x="1337" y="111"/>
                    <a:pt x="1338" y="112"/>
                  </a:cubicBezTo>
                  <a:cubicBezTo>
                    <a:pt x="1339" y="114"/>
                    <a:pt x="1339" y="115"/>
                    <a:pt x="1344" y="115"/>
                  </a:cubicBezTo>
                  <a:cubicBezTo>
                    <a:pt x="1349" y="116"/>
                    <a:pt x="1350" y="118"/>
                    <a:pt x="1348" y="113"/>
                  </a:cubicBezTo>
                  <a:cubicBezTo>
                    <a:pt x="1345" y="108"/>
                    <a:pt x="1342" y="104"/>
                    <a:pt x="1342" y="104"/>
                  </a:cubicBezTo>
                  <a:cubicBezTo>
                    <a:pt x="1338" y="102"/>
                    <a:pt x="1338" y="102"/>
                    <a:pt x="1338" y="102"/>
                  </a:cubicBezTo>
                  <a:cubicBezTo>
                    <a:pt x="1338" y="102"/>
                    <a:pt x="1336" y="101"/>
                    <a:pt x="1342" y="97"/>
                  </a:cubicBezTo>
                  <a:cubicBezTo>
                    <a:pt x="1348" y="93"/>
                    <a:pt x="1347" y="99"/>
                    <a:pt x="1352" y="98"/>
                  </a:cubicBezTo>
                  <a:cubicBezTo>
                    <a:pt x="1357" y="98"/>
                    <a:pt x="1369" y="96"/>
                    <a:pt x="1369" y="96"/>
                  </a:cubicBezTo>
                  <a:cubicBezTo>
                    <a:pt x="1369" y="96"/>
                    <a:pt x="1381" y="98"/>
                    <a:pt x="1391" y="102"/>
                  </a:cubicBezTo>
                  <a:cubicBezTo>
                    <a:pt x="1402" y="106"/>
                    <a:pt x="1422" y="108"/>
                    <a:pt x="1422" y="106"/>
                  </a:cubicBezTo>
                  <a:cubicBezTo>
                    <a:pt x="1422" y="105"/>
                    <a:pt x="1427" y="106"/>
                    <a:pt x="1430" y="106"/>
                  </a:cubicBezTo>
                  <a:cubicBezTo>
                    <a:pt x="1434" y="106"/>
                    <a:pt x="1444" y="116"/>
                    <a:pt x="1444" y="116"/>
                  </a:cubicBezTo>
                  <a:cubicBezTo>
                    <a:pt x="1444" y="116"/>
                    <a:pt x="1452" y="123"/>
                    <a:pt x="1456" y="125"/>
                  </a:cubicBezTo>
                  <a:cubicBezTo>
                    <a:pt x="1460" y="127"/>
                    <a:pt x="1461" y="128"/>
                    <a:pt x="1466" y="128"/>
                  </a:cubicBezTo>
                  <a:cubicBezTo>
                    <a:pt x="1471" y="128"/>
                    <a:pt x="1484" y="134"/>
                    <a:pt x="1484" y="133"/>
                  </a:cubicBezTo>
                  <a:cubicBezTo>
                    <a:pt x="1485" y="131"/>
                    <a:pt x="1501" y="132"/>
                    <a:pt x="1501" y="129"/>
                  </a:cubicBezTo>
                  <a:cubicBezTo>
                    <a:pt x="1500" y="125"/>
                    <a:pt x="1510" y="130"/>
                    <a:pt x="1523" y="132"/>
                  </a:cubicBezTo>
                  <a:cubicBezTo>
                    <a:pt x="1536" y="134"/>
                    <a:pt x="1538" y="137"/>
                    <a:pt x="1538" y="139"/>
                  </a:cubicBezTo>
                  <a:cubicBezTo>
                    <a:pt x="1539" y="140"/>
                    <a:pt x="1542" y="147"/>
                    <a:pt x="1542" y="147"/>
                  </a:cubicBezTo>
                  <a:cubicBezTo>
                    <a:pt x="1542" y="147"/>
                    <a:pt x="1554" y="152"/>
                    <a:pt x="1559" y="152"/>
                  </a:cubicBezTo>
                  <a:cubicBezTo>
                    <a:pt x="1564" y="151"/>
                    <a:pt x="1575" y="152"/>
                    <a:pt x="1575" y="152"/>
                  </a:cubicBezTo>
                  <a:cubicBezTo>
                    <a:pt x="1575" y="152"/>
                    <a:pt x="1606" y="149"/>
                    <a:pt x="1613" y="149"/>
                  </a:cubicBezTo>
                  <a:cubicBezTo>
                    <a:pt x="1619" y="148"/>
                    <a:pt x="1619" y="137"/>
                    <a:pt x="1620" y="142"/>
                  </a:cubicBezTo>
                  <a:cubicBezTo>
                    <a:pt x="1622" y="147"/>
                    <a:pt x="1620" y="154"/>
                    <a:pt x="1620" y="154"/>
                  </a:cubicBezTo>
                  <a:cubicBezTo>
                    <a:pt x="1620" y="154"/>
                    <a:pt x="1625" y="161"/>
                    <a:pt x="1629" y="160"/>
                  </a:cubicBezTo>
                  <a:cubicBezTo>
                    <a:pt x="1632" y="159"/>
                    <a:pt x="1636" y="158"/>
                    <a:pt x="1636" y="158"/>
                  </a:cubicBezTo>
                  <a:cubicBezTo>
                    <a:pt x="1636" y="158"/>
                    <a:pt x="1638" y="157"/>
                    <a:pt x="1632" y="153"/>
                  </a:cubicBezTo>
                  <a:cubicBezTo>
                    <a:pt x="1627" y="149"/>
                    <a:pt x="1629" y="143"/>
                    <a:pt x="1631" y="141"/>
                  </a:cubicBezTo>
                  <a:cubicBezTo>
                    <a:pt x="1633" y="140"/>
                    <a:pt x="1678" y="142"/>
                    <a:pt x="1694" y="149"/>
                  </a:cubicBezTo>
                  <a:cubicBezTo>
                    <a:pt x="1710" y="155"/>
                    <a:pt x="1761" y="176"/>
                    <a:pt x="1767" y="182"/>
                  </a:cubicBezTo>
                  <a:cubicBezTo>
                    <a:pt x="1773" y="188"/>
                    <a:pt x="1777" y="192"/>
                    <a:pt x="1778" y="194"/>
                  </a:cubicBezTo>
                  <a:cubicBezTo>
                    <a:pt x="1780" y="195"/>
                    <a:pt x="1784" y="188"/>
                    <a:pt x="1784" y="188"/>
                  </a:cubicBezTo>
                  <a:cubicBezTo>
                    <a:pt x="1784" y="188"/>
                    <a:pt x="1794" y="189"/>
                    <a:pt x="1798" y="190"/>
                  </a:cubicBezTo>
                  <a:cubicBezTo>
                    <a:pt x="1801" y="190"/>
                    <a:pt x="1801" y="186"/>
                    <a:pt x="1811" y="193"/>
                  </a:cubicBezTo>
                  <a:cubicBezTo>
                    <a:pt x="1821" y="199"/>
                    <a:pt x="1822" y="206"/>
                    <a:pt x="1822" y="206"/>
                  </a:cubicBezTo>
                  <a:cubicBezTo>
                    <a:pt x="1822" y="206"/>
                    <a:pt x="1828" y="213"/>
                    <a:pt x="1821" y="214"/>
                  </a:cubicBezTo>
                  <a:cubicBezTo>
                    <a:pt x="1813" y="216"/>
                    <a:pt x="1810" y="224"/>
                    <a:pt x="1810" y="224"/>
                  </a:cubicBezTo>
                  <a:cubicBezTo>
                    <a:pt x="1810" y="224"/>
                    <a:pt x="1812" y="227"/>
                    <a:pt x="1812" y="229"/>
                  </a:cubicBezTo>
                  <a:cubicBezTo>
                    <a:pt x="1812" y="231"/>
                    <a:pt x="1810" y="234"/>
                    <a:pt x="1811" y="237"/>
                  </a:cubicBezTo>
                  <a:cubicBezTo>
                    <a:pt x="1812" y="240"/>
                    <a:pt x="1817" y="244"/>
                    <a:pt x="1815" y="246"/>
                  </a:cubicBezTo>
                  <a:cubicBezTo>
                    <a:pt x="1813" y="247"/>
                    <a:pt x="1815" y="247"/>
                    <a:pt x="1810" y="247"/>
                  </a:cubicBezTo>
                  <a:cubicBezTo>
                    <a:pt x="1806" y="246"/>
                    <a:pt x="1798" y="244"/>
                    <a:pt x="1797" y="242"/>
                  </a:cubicBezTo>
                  <a:cubicBezTo>
                    <a:pt x="1795" y="241"/>
                    <a:pt x="1795" y="239"/>
                    <a:pt x="1792" y="239"/>
                  </a:cubicBezTo>
                  <a:cubicBezTo>
                    <a:pt x="1789" y="239"/>
                    <a:pt x="1778" y="234"/>
                    <a:pt x="1778" y="234"/>
                  </a:cubicBezTo>
                  <a:cubicBezTo>
                    <a:pt x="1774" y="229"/>
                    <a:pt x="1774" y="229"/>
                    <a:pt x="1774" y="229"/>
                  </a:cubicBezTo>
                  <a:cubicBezTo>
                    <a:pt x="1770" y="223"/>
                    <a:pt x="1770" y="223"/>
                    <a:pt x="1770" y="223"/>
                  </a:cubicBezTo>
                  <a:cubicBezTo>
                    <a:pt x="1770" y="223"/>
                    <a:pt x="1752" y="222"/>
                    <a:pt x="1751" y="220"/>
                  </a:cubicBezTo>
                  <a:cubicBezTo>
                    <a:pt x="1751" y="219"/>
                    <a:pt x="1746" y="203"/>
                    <a:pt x="1745" y="203"/>
                  </a:cubicBezTo>
                  <a:cubicBezTo>
                    <a:pt x="1744" y="203"/>
                    <a:pt x="1738" y="199"/>
                    <a:pt x="1740" y="205"/>
                  </a:cubicBezTo>
                  <a:cubicBezTo>
                    <a:pt x="1741" y="210"/>
                    <a:pt x="1741" y="215"/>
                    <a:pt x="1741" y="215"/>
                  </a:cubicBezTo>
                  <a:cubicBezTo>
                    <a:pt x="1741" y="215"/>
                    <a:pt x="1751" y="223"/>
                    <a:pt x="1749" y="223"/>
                  </a:cubicBezTo>
                  <a:cubicBezTo>
                    <a:pt x="1746" y="223"/>
                    <a:pt x="1747" y="230"/>
                    <a:pt x="1745" y="230"/>
                  </a:cubicBezTo>
                  <a:cubicBezTo>
                    <a:pt x="1744" y="230"/>
                    <a:pt x="1738" y="238"/>
                    <a:pt x="1736" y="237"/>
                  </a:cubicBezTo>
                  <a:cubicBezTo>
                    <a:pt x="1734" y="236"/>
                    <a:pt x="1729" y="238"/>
                    <a:pt x="1728" y="238"/>
                  </a:cubicBezTo>
                  <a:cubicBezTo>
                    <a:pt x="1726" y="238"/>
                    <a:pt x="1726" y="237"/>
                    <a:pt x="1724" y="236"/>
                  </a:cubicBezTo>
                  <a:cubicBezTo>
                    <a:pt x="1722" y="236"/>
                    <a:pt x="1717" y="235"/>
                    <a:pt x="1717" y="237"/>
                  </a:cubicBezTo>
                  <a:cubicBezTo>
                    <a:pt x="1716" y="239"/>
                    <a:pt x="1719" y="245"/>
                    <a:pt x="1722" y="244"/>
                  </a:cubicBezTo>
                  <a:cubicBezTo>
                    <a:pt x="1725" y="243"/>
                    <a:pt x="1734" y="244"/>
                    <a:pt x="1734" y="244"/>
                  </a:cubicBezTo>
                  <a:cubicBezTo>
                    <a:pt x="1734" y="244"/>
                    <a:pt x="1746" y="262"/>
                    <a:pt x="1745" y="264"/>
                  </a:cubicBezTo>
                  <a:cubicBezTo>
                    <a:pt x="1745" y="266"/>
                    <a:pt x="1758" y="275"/>
                    <a:pt x="1756" y="276"/>
                  </a:cubicBezTo>
                  <a:cubicBezTo>
                    <a:pt x="1753" y="277"/>
                    <a:pt x="1754" y="280"/>
                    <a:pt x="1752" y="281"/>
                  </a:cubicBezTo>
                  <a:cubicBezTo>
                    <a:pt x="1751" y="281"/>
                    <a:pt x="1753" y="284"/>
                    <a:pt x="1753" y="285"/>
                  </a:cubicBezTo>
                  <a:cubicBezTo>
                    <a:pt x="1753" y="287"/>
                    <a:pt x="1742" y="284"/>
                    <a:pt x="1732" y="286"/>
                  </a:cubicBezTo>
                  <a:cubicBezTo>
                    <a:pt x="1722" y="288"/>
                    <a:pt x="1709" y="293"/>
                    <a:pt x="1705" y="300"/>
                  </a:cubicBezTo>
                  <a:cubicBezTo>
                    <a:pt x="1701" y="307"/>
                    <a:pt x="1696" y="325"/>
                    <a:pt x="1692" y="326"/>
                  </a:cubicBezTo>
                  <a:cubicBezTo>
                    <a:pt x="1689" y="328"/>
                    <a:pt x="1684" y="336"/>
                    <a:pt x="1684" y="336"/>
                  </a:cubicBezTo>
                  <a:cubicBezTo>
                    <a:pt x="1684" y="336"/>
                    <a:pt x="1675" y="329"/>
                    <a:pt x="1674" y="325"/>
                  </a:cubicBezTo>
                  <a:cubicBezTo>
                    <a:pt x="1673" y="321"/>
                    <a:pt x="1652" y="325"/>
                    <a:pt x="1651" y="325"/>
                  </a:cubicBezTo>
                  <a:cubicBezTo>
                    <a:pt x="1650" y="326"/>
                    <a:pt x="1653" y="330"/>
                    <a:pt x="1651" y="333"/>
                  </a:cubicBezTo>
                  <a:cubicBezTo>
                    <a:pt x="1650" y="336"/>
                    <a:pt x="1655" y="344"/>
                    <a:pt x="1650" y="340"/>
                  </a:cubicBezTo>
                  <a:cubicBezTo>
                    <a:pt x="1644" y="337"/>
                    <a:pt x="1642" y="330"/>
                    <a:pt x="1642" y="330"/>
                  </a:cubicBezTo>
                  <a:cubicBezTo>
                    <a:pt x="1642" y="330"/>
                    <a:pt x="1640" y="334"/>
                    <a:pt x="1638" y="335"/>
                  </a:cubicBezTo>
                  <a:cubicBezTo>
                    <a:pt x="1636" y="335"/>
                    <a:pt x="1629" y="341"/>
                    <a:pt x="1626" y="343"/>
                  </a:cubicBezTo>
                  <a:cubicBezTo>
                    <a:pt x="1622" y="344"/>
                    <a:pt x="1621" y="340"/>
                    <a:pt x="1622" y="344"/>
                  </a:cubicBezTo>
                  <a:cubicBezTo>
                    <a:pt x="1624" y="348"/>
                    <a:pt x="1623" y="356"/>
                    <a:pt x="1622" y="358"/>
                  </a:cubicBezTo>
                  <a:cubicBezTo>
                    <a:pt x="1620" y="361"/>
                    <a:pt x="1622" y="365"/>
                    <a:pt x="1623" y="368"/>
                  </a:cubicBezTo>
                  <a:cubicBezTo>
                    <a:pt x="1624" y="370"/>
                    <a:pt x="1637" y="376"/>
                    <a:pt x="1635" y="376"/>
                  </a:cubicBezTo>
                  <a:cubicBezTo>
                    <a:pt x="1634" y="376"/>
                    <a:pt x="1636" y="386"/>
                    <a:pt x="1636" y="387"/>
                  </a:cubicBezTo>
                  <a:cubicBezTo>
                    <a:pt x="1636" y="389"/>
                    <a:pt x="1642" y="393"/>
                    <a:pt x="1640" y="395"/>
                  </a:cubicBezTo>
                  <a:cubicBezTo>
                    <a:pt x="1638" y="397"/>
                    <a:pt x="1642" y="405"/>
                    <a:pt x="1639" y="404"/>
                  </a:cubicBezTo>
                  <a:cubicBezTo>
                    <a:pt x="1636" y="403"/>
                    <a:pt x="1632" y="401"/>
                    <a:pt x="1632" y="401"/>
                  </a:cubicBezTo>
                  <a:cubicBezTo>
                    <a:pt x="1632" y="401"/>
                    <a:pt x="1640" y="405"/>
                    <a:pt x="1634" y="406"/>
                  </a:cubicBezTo>
                  <a:cubicBezTo>
                    <a:pt x="1628" y="407"/>
                    <a:pt x="1628" y="412"/>
                    <a:pt x="1628" y="412"/>
                  </a:cubicBezTo>
                  <a:cubicBezTo>
                    <a:pt x="1628" y="412"/>
                    <a:pt x="1631" y="413"/>
                    <a:pt x="1631" y="416"/>
                  </a:cubicBezTo>
                  <a:cubicBezTo>
                    <a:pt x="1631" y="419"/>
                    <a:pt x="1639" y="424"/>
                    <a:pt x="1636" y="424"/>
                  </a:cubicBezTo>
                  <a:cubicBezTo>
                    <a:pt x="1634" y="424"/>
                    <a:pt x="1631" y="427"/>
                    <a:pt x="1628" y="427"/>
                  </a:cubicBezTo>
                  <a:cubicBezTo>
                    <a:pt x="1626" y="428"/>
                    <a:pt x="1623" y="436"/>
                    <a:pt x="1623" y="438"/>
                  </a:cubicBezTo>
                  <a:cubicBezTo>
                    <a:pt x="1624" y="440"/>
                    <a:pt x="1622" y="450"/>
                    <a:pt x="1623" y="451"/>
                  </a:cubicBezTo>
                  <a:cubicBezTo>
                    <a:pt x="1624" y="453"/>
                    <a:pt x="1612" y="453"/>
                    <a:pt x="1612" y="453"/>
                  </a:cubicBezTo>
                  <a:cubicBezTo>
                    <a:pt x="1612" y="453"/>
                    <a:pt x="1618" y="462"/>
                    <a:pt x="1616" y="462"/>
                  </a:cubicBezTo>
                  <a:cubicBezTo>
                    <a:pt x="1614" y="463"/>
                    <a:pt x="1613" y="463"/>
                    <a:pt x="1611" y="468"/>
                  </a:cubicBezTo>
                  <a:cubicBezTo>
                    <a:pt x="1609" y="473"/>
                    <a:pt x="1606" y="479"/>
                    <a:pt x="1604" y="480"/>
                  </a:cubicBezTo>
                  <a:cubicBezTo>
                    <a:pt x="1601" y="481"/>
                    <a:pt x="1600" y="484"/>
                    <a:pt x="1600" y="485"/>
                  </a:cubicBezTo>
                  <a:cubicBezTo>
                    <a:pt x="1600" y="487"/>
                    <a:pt x="1591" y="461"/>
                    <a:pt x="1589" y="459"/>
                  </a:cubicBezTo>
                  <a:cubicBezTo>
                    <a:pt x="1587" y="457"/>
                    <a:pt x="1584" y="447"/>
                    <a:pt x="1584" y="447"/>
                  </a:cubicBezTo>
                  <a:cubicBezTo>
                    <a:pt x="1581" y="441"/>
                    <a:pt x="1581" y="441"/>
                    <a:pt x="1581" y="441"/>
                  </a:cubicBezTo>
                  <a:cubicBezTo>
                    <a:pt x="1581" y="441"/>
                    <a:pt x="1579" y="442"/>
                    <a:pt x="1577" y="438"/>
                  </a:cubicBezTo>
                  <a:cubicBezTo>
                    <a:pt x="1574" y="433"/>
                    <a:pt x="1566" y="392"/>
                    <a:pt x="1566" y="392"/>
                  </a:cubicBezTo>
                  <a:cubicBezTo>
                    <a:pt x="1566" y="392"/>
                    <a:pt x="1572" y="390"/>
                    <a:pt x="1571" y="388"/>
                  </a:cubicBezTo>
                  <a:cubicBezTo>
                    <a:pt x="1570" y="386"/>
                    <a:pt x="1568" y="372"/>
                    <a:pt x="1568" y="372"/>
                  </a:cubicBezTo>
                  <a:cubicBezTo>
                    <a:pt x="1568" y="372"/>
                    <a:pt x="1585" y="367"/>
                    <a:pt x="1586" y="360"/>
                  </a:cubicBezTo>
                  <a:cubicBezTo>
                    <a:pt x="1586" y="353"/>
                    <a:pt x="1594" y="345"/>
                    <a:pt x="1599" y="335"/>
                  </a:cubicBezTo>
                  <a:cubicBezTo>
                    <a:pt x="1603" y="325"/>
                    <a:pt x="1607" y="318"/>
                    <a:pt x="1607" y="318"/>
                  </a:cubicBezTo>
                  <a:cubicBezTo>
                    <a:pt x="1607" y="318"/>
                    <a:pt x="1616" y="316"/>
                    <a:pt x="1619" y="316"/>
                  </a:cubicBezTo>
                  <a:cubicBezTo>
                    <a:pt x="1621" y="315"/>
                    <a:pt x="1621" y="316"/>
                    <a:pt x="1620" y="311"/>
                  </a:cubicBezTo>
                  <a:cubicBezTo>
                    <a:pt x="1619" y="307"/>
                    <a:pt x="1615" y="313"/>
                    <a:pt x="1616" y="299"/>
                  </a:cubicBezTo>
                  <a:cubicBezTo>
                    <a:pt x="1618" y="285"/>
                    <a:pt x="1619" y="282"/>
                    <a:pt x="1619" y="282"/>
                  </a:cubicBezTo>
                  <a:cubicBezTo>
                    <a:pt x="1619" y="282"/>
                    <a:pt x="1614" y="280"/>
                    <a:pt x="1612" y="282"/>
                  </a:cubicBezTo>
                  <a:cubicBezTo>
                    <a:pt x="1610" y="283"/>
                    <a:pt x="1605" y="290"/>
                    <a:pt x="1606" y="292"/>
                  </a:cubicBezTo>
                  <a:cubicBezTo>
                    <a:pt x="1607" y="295"/>
                    <a:pt x="1611" y="304"/>
                    <a:pt x="1604" y="303"/>
                  </a:cubicBezTo>
                  <a:cubicBezTo>
                    <a:pt x="1597" y="302"/>
                    <a:pt x="1589" y="309"/>
                    <a:pt x="1590" y="311"/>
                  </a:cubicBezTo>
                  <a:cubicBezTo>
                    <a:pt x="1590" y="313"/>
                    <a:pt x="1593" y="318"/>
                    <a:pt x="1593" y="318"/>
                  </a:cubicBezTo>
                  <a:cubicBezTo>
                    <a:pt x="1589" y="319"/>
                    <a:pt x="1589" y="319"/>
                    <a:pt x="1589" y="319"/>
                  </a:cubicBezTo>
                  <a:cubicBezTo>
                    <a:pt x="1589" y="319"/>
                    <a:pt x="1586" y="315"/>
                    <a:pt x="1585" y="312"/>
                  </a:cubicBezTo>
                  <a:cubicBezTo>
                    <a:pt x="1583" y="309"/>
                    <a:pt x="1585" y="308"/>
                    <a:pt x="1582" y="304"/>
                  </a:cubicBezTo>
                  <a:cubicBezTo>
                    <a:pt x="1580" y="300"/>
                    <a:pt x="1580" y="299"/>
                    <a:pt x="1578" y="298"/>
                  </a:cubicBezTo>
                  <a:cubicBezTo>
                    <a:pt x="1576" y="298"/>
                    <a:pt x="1583" y="294"/>
                    <a:pt x="1574" y="297"/>
                  </a:cubicBezTo>
                  <a:cubicBezTo>
                    <a:pt x="1565" y="301"/>
                    <a:pt x="1571" y="304"/>
                    <a:pt x="1561" y="305"/>
                  </a:cubicBezTo>
                  <a:cubicBezTo>
                    <a:pt x="1552" y="306"/>
                    <a:pt x="1552" y="314"/>
                    <a:pt x="1551" y="317"/>
                  </a:cubicBezTo>
                  <a:cubicBezTo>
                    <a:pt x="1551" y="319"/>
                    <a:pt x="1551" y="313"/>
                    <a:pt x="1546" y="322"/>
                  </a:cubicBezTo>
                  <a:cubicBezTo>
                    <a:pt x="1541" y="331"/>
                    <a:pt x="1544" y="328"/>
                    <a:pt x="1540" y="333"/>
                  </a:cubicBezTo>
                  <a:cubicBezTo>
                    <a:pt x="1537" y="339"/>
                    <a:pt x="1547" y="343"/>
                    <a:pt x="1546" y="344"/>
                  </a:cubicBezTo>
                  <a:cubicBezTo>
                    <a:pt x="1545" y="346"/>
                    <a:pt x="1542" y="350"/>
                    <a:pt x="1542" y="350"/>
                  </a:cubicBezTo>
                  <a:cubicBezTo>
                    <a:pt x="1542" y="350"/>
                    <a:pt x="1541" y="350"/>
                    <a:pt x="1534" y="350"/>
                  </a:cubicBezTo>
                  <a:cubicBezTo>
                    <a:pt x="1528" y="350"/>
                    <a:pt x="1517" y="354"/>
                    <a:pt x="1515" y="353"/>
                  </a:cubicBezTo>
                  <a:cubicBezTo>
                    <a:pt x="1513" y="352"/>
                    <a:pt x="1516" y="343"/>
                    <a:pt x="1516" y="343"/>
                  </a:cubicBezTo>
                  <a:cubicBezTo>
                    <a:pt x="1516" y="343"/>
                    <a:pt x="1499" y="341"/>
                    <a:pt x="1496" y="342"/>
                  </a:cubicBezTo>
                  <a:cubicBezTo>
                    <a:pt x="1494" y="342"/>
                    <a:pt x="1495" y="343"/>
                    <a:pt x="1493" y="345"/>
                  </a:cubicBezTo>
                  <a:cubicBezTo>
                    <a:pt x="1491" y="347"/>
                    <a:pt x="1498" y="350"/>
                    <a:pt x="1489" y="349"/>
                  </a:cubicBezTo>
                  <a:cubicBezTo>
                    <a:pt x="1480" y="348"/>
                    <a:pt x="1474" y="346"/>
                    <a:pt x="1469" y="347"/>
                  </a:cubicBezTo>
                  <a:cubicBezTo>
                    <a:pt x="1464" y="348"/>
                    <a:pt x="1460" y="352"/>
                    <a:pt x="1460" y="352"/>
                  </a:cubicBezTo>
                  <a:cubicBezTo>
                    <a:pt x="1457" y="346"/>
                    <a:pt x="1457" y="346"/>
                    <a:pt x="1457" y="346"/>
                  </a:cubicBezTo>
                  <a:cubicBezTo>
                    <a:pt x="1428" y="350"/>
                    <a:pt x="1428" y="350"/>
                    <a:pt x="1428" y="350"/>
                  </a:cubicBezTo>
                  <a:cubicBezTo>
                    <a:pt x="1428" y="350"/>
                    <a:pt x="1431" y="357"/>
                    <a:pt x="1424" y="367"/>
                  </a:cubicBezTo>
                  <a:cubicBezTo>
                    <a:pt x="1417" y="378"/>
                    <a:pt x="1403" y="408"/>
                    <a:pt x="1396" y="408"/>
                  </a:cubicBezTo>
                  <a:cubicBezTo>
                    <a:pt x="1390" y="408"/>
                    <a:pt x="1373" y="419"/>
                    <a:pt x="1378" y="422"/>
                  </a:cubicBezTo>
                  <a:cubicBezTo>
                    <a:pt x="1383" y="426"/>
                    <a:pt x="1386" y="428"/>
                    <a:pt x="1388" y="429"/>
                  </a:cubicBezTo>
                  <a:cubicBezTo>
                    <a:pt x="1391" y="429"/>
                    <a:pt x="1400" y="427"/>
                    <a:pt x="1401" y="430"/>
                  </a:cubicBezTo>
                  <a:cubicBezTo>
                    <a:pt x="1402" y="433"/>
                    <a:pt x="1409" y="443"/>
                    <a:pt x="1409" y="443"/>
                  </a:cubicBezTo>
                  <a:cubicBezTo>
                    <a:pt x="1409" y="443"/>
                    <a:pt x="1406" y="447"/>
                    <a:pt x="1415" y="444"/>
                  </a:cubicBezTo>
                  <a:cubicBezTo>
                    <a:pt x="1424" y="440"/>
                    <a:pt x="1416" y="434"/>
                    <a:pt x="1416" y="434"/>
                  </a:cubicBezTo>
                  <a:cubicBezTo>
                    <a:pt x="1416" y="434"/>
                    <a:pt x="1431" y="434"/>
                    <a:pt x="1431" y="437"/>
                  </a:cubicBezTo>
                  <a:cubicBezTo>
                    <a:pt x="1432" y="439"/>
                    <a:pt x="1441" y="450"/>
                    <a:pt x="1439" y="450"/>
                  </a:cubicBezTo>
                  <a:cubicBezTo>
                    <a:pt x="1437" y="450"/>
                    <a:pt x="1445" y="447"/>
                    <a:pt x="1446" y="454"/>
                  </a:cubicBezTo>
                  <a:cubicBezTo>
                    <a:pt x="1447" y="460"/>
                    <a:pt x="1447" y="465"/>
                    <a:pt x="1449" y="469"/>
                  </a:cubicBezTo>
                  <a:cubicBezTo>
                    <a:pt x="1450" y="472"/>
                    <a:pt x="1448" y="480"/>
                    <a:pt x="1448" y="480"/>
                  </a:cubicBezTo>
                  <a:cubicBezTo>
                    <a:pt x="1448" y="480"/>
                    <a:pt x="1453" y="489"/>
                    <a:pt x="1452" y="491"/>
                  </a:cubicBezTo>
                  <a:cubicBezTo>
                    <a:pt x="1451" y="493"/>
                    <a:pt x="1456" y="476"/>
                    <a:pt x="1453" y="501"/>
                  </a:cubicBezTo>
                  <a:cubicBezTo>
                    <a:pt x="1450" y="526"/>
                    <a:pt x="1454" y="532"/>
                    <a:pt x="1452" y="535"/>
                  </a:cubicBezTo>
                  <a:cubicBezTo>
                    <a:pt x="1451" y="539"/>
                    <a:pt x="1452" y="538"/>
                    <a:pt x="1448" y="541"/>
                  </a:cubicBezTo>
                  <a:cubicBezTo>
                    <a:pt x="1445" y="544"/>
                    <a:pt x="1445" y="546"/>
                    <a:pt x="1442" y="551"/>
                  </a:cubicBezTo>
                  <a:cubicBezTo>
                    <a:pt x="1439" y="556"/>
                    <a:pt x="1443" y="564"/>
                    <a:pt x="1441" y="566"/>
                  </a:cubicBezTo>
                  <a:cubicBezTo>
                    <a:pt x="1439" y="568"/>
                    <a:pt x="1438" y="573"/>
                    <a:pt x="1433" y="577"/>
                  </a:cubicBezTo>
                  <a:cubicBezTo>
                    <a:pt x="1428" y="580"/>
                    <a:pt x="1412" y="595"/>
                    <a:pt x="1406" y="596"/>
                  </a:cubicBezTo>
                  <a:cubicBezTo>
                    <a:pt x="1400" y="597"/>
                    <a:pt x="1385" y="593"/>
                    <a:pt x="1385" y="593"/>
                  </a:cubicBezTo>
                  <a:cubicBezTo>
                    <a:pt x="1385" y="593"/>
                    <a:pt x="1382" y="602"/>
                    <a:pt x="1379" y="604"/>
                  </a:cubicBezTo>
                  <a:cubicBezTo>
                    <a:pt x="1377" y="606"/>
                    <a:pt x="1372" y="612"/>
                    <a:pt x="1372" y="615"/>
                  </a:cubicBezTo>
                  <a:cubicBezTo>
                    <a:pt x="1372" y="618"/>
                    <a:pt x="1368" y="617"/>
                    <a:pt x="1371" y="624"/>
                  </a:cubicBezTo>
                  <a:cubicBezTo>
                    <a:pt x="1373" y="632"/>
                    <a:pt x="1366" y="637"/>
                    <a:pt x="1366" y="637"/>
                  </a:cubicBezTo>
                  <a:cubicBezTo>
                    <a:pt x="1366" y="637"/>
                    <a:pt x="1363" y="642"/>
                    <a:pt x="1363" y="644"/>
                  </a:cubicBezTo>
                  <a:cubicBezTo>
                    <a:pt x="1364" y="646"/>
                    <a:pt x="1372" y="651"/>
                    <a:pt x="1372" y="654"/>
                  </a:cubicBezTo>
                  <a:cubicBezTo>
                    <a:pt x="1372" y="657"/>
                    <a:pt x="1385" y="670"/>
                    <a:pt x="1384" y="670"/>
                  </a:cubicBezTo>
                  <a:cubicBezTo>
                    <a:pt x="1382" y="670"/>
                    <a:pt x="1386" y="680"/>
                    <a:pt x="1383" y="687"/>
                  </a:cubicBezTo>
                  <a:cubicBezTo>
                    <a:pt x="1379" y="694"/>
                    <a:pt x="1372" y="698"/>
                    <a:pt x="1372" y="698"/>
                  </a:cubicBezTo>
                  <a:cubicBezTo>
                    <a:pt x="1372" y="698"/>
                    <a:pt x="1363" y="706"/>
                    <a:pt x="1360" y="702"/>
                  </a:cubicBezTo>
                  <a:cubicBezTo>
                    <a:pt x="1356" y="698"/>
                    <a:pt x="1352" y="692"/>
                    <a:pt x="1352" y="692"/>
                  </a:cubicBezTo>
                  <a:cubicBezTo>
                    <a:pt x="1352" y="692"/>
                    <a:pt x="1351" y="686"/>
                    <a:pt x="1350" y="677"/>
                  </a:cubicBezTo>
                  <a:cubicBezTo>
                    <a:pt x="1349" y="668"/>
                    <a:pt x="1346" y="666"/>
                    <a:pt x="1348" y="663"/>
                  </a:cubicBezTo>
                  <a:cubicBezTo>
                    <a:pt x="1349" y="660"/>
                    <a:pt x="1347" y="663"/>
                    <a:pt x="1340" y="661"/>
                  </a:cubicBezTo>
                  <a:cubicBezTo>
                    <a:pt x="1334" y="660"/>
                    <a:pt x="1335" y="664"/>
                    <a:pt x="1334" y="660"/>
                  </a:cubicBezTo>
                  <a:cubicBezTo>
                    <a:pt x="1333" y="656"/>
                    <a:pt x="1334" y="650"/>
                    <a:pt x="1333" y="648"/>
                  </a:cubicBezTo>
                  <a:cubicBezTo>
                    <a:pt x="1332" y="645"/>
                    <a:pt x="1332" y="642"/>
                    <a:pt x="1327" y="640"/>
                  </a:cubicBezTo>
                  <a:cubicBezTo>
                    <a:pt x="1322" y="638"/>
                    <a:pt x="1313" y="644"/>
                    <a:pt x="1313" y="644"/>
                  </a:cubicBezTo>
                  <a:cubicBezTo>
                    <a:pt x="1313" y="644"/>
                    <a:pt x="1311" y="647"/>
                    <a:pt x="1307" y="646"/>
                  </a:cubicBezTo>
                  <a:cubicBezTo>
                    <a:pt x="1303" y="644"/>
                    <a:pt x="1291" y="642"/>
                    <a:pt x="1292" y="638"/>
                  </a:cubicBezTo>
                  <a:cubicBezTo>
                    <a:pt x="1293" y="633"/>
                    <a:pt x="1295" y="628"/>
                    <a:pt x="1293" y="628"/>
                  </a:cubicBezTo>
                  <a:cubicBezTo>
                    <a:pt x="1290" y="628"/>
                    <a:pt x="1280" y="633"/>
                    <a:pt x="1276" y="635"/>
                  </a:cubicBezTo>
                  <a:cubicBezTo>
                    <a:pt x="1273" y="638"/>
                    <a:pt x="1274" y="645"/>
                    <a:pt x="1272" y="646"/>
                  </a:cubicBezTo>
                  <a:cubicBezTo>
                    <a:pt x="1271" y="647"/>
                    <a:pt x="1264" y="647"/>
                    <a:pt x="1266" y="652"/>
                  </a:cubicBezTo>
                  <a:cubicBezTo>
                    <a:pt x="1268" y="657"/>
                    <a:pt x="1272" y="664"/>
                    <a:pt x="1275" y="664"/>
                  </a:cubicBezTo>
                  <a:cubicBezTo>
                    <a:pt x="1277" y="665"/>
                    <a:pt x="1283" y="661"/>
                    <a:pt x="1286" y="661"/>
                  </a:cubicBezTo>
                  <a:cubicBezTo>
                    <a:pt x="1289" y="661"/>
                    <a:pt x="1293" y="657"/>
                    <a:pt x="1300" y="661"/>
                  </a:cubicBezTo>
                  <a:cubicBezTo>
                    <a:pt x="1308" y="665"/>
                    <a:pt x="1313" y="667"/>
                    <a:pt x="1315" y="667"/>
                  </a:cubicBezTo>
                  <a:cubicBezTo>
                    <a:pt x="1317" y="668"/>
                    <a:pt x="1328" y="671"/>
                    <a:pt x="1324" y="672"/>
                  </a:cubicBezTo>
                  <a:cubicBezTo>
                    <a:pt x="1319" y="673"/>
                    <a:pt x="1310" y="675"/>
                    <a:pt x="1303" y="677"/>
                  </a:cubicBezTo>
                  <a:cubicBezTo>
                    <a:pt x="1297" y="679"/>
                    <a:pt x="1298" y="679"/>
                    <a:pt x="1296" y="682"/>
                  </a:cubicBezTo>
                  <a:cubicBezTo>
                    <a:pt x="1294" y="685"/>
                    <a:pt x="1290" y="690"/>
                    <a:pt x="1291" y="691"/>
                  </a:cubicBezTo>
                  <a:cubicBezTo>
                    <a:pt x="1292" y="693"/>
                    <a:pt x="1298" y="700"/>
                    <a:pt x="1298" y="700"/>
                  </a:cubicBezTo>
                  <a:cubicBezTo>
                    <a:pt x="1298" y="700"/>
                    <a:pt x="1321" y="723"/>
                    <a:pt x="1319" y="729"/>
                  </a:cubicBezTo>
                  <a:cubicBezTo>
                    <a:pt x="1318" y="735"/>
                    <a:pt x="1319" y="740"/>
                    <a:pt x="1317" y="743"/>
                  </a:cubicBezTo>
                  <a:cubicBezTo>
                    <a:pt x="1316" y="746"/>
                    <a:pt x="1317" y="745"/>
                    <a:pt x="1320" y="750"/>
                  </a:cubicBezTo>
                  <a:cubicBezTo>
                    <a:pt x="1323" y="755"/>
                    <a:pt x="1311" y="784"/>
                    <a:pt x="1311" y="784"/>
                  </a:cubicBezTo>
                  <a:cubicBezTo>
                    <a:pt x="1311" y="784"/>
                    <a:pt x="1295" y="815"/>
                    <a:pt x="1293" y="816"/>
                  </a:cubicBezTo>
                  <a:cubicBezTo>
                    <a:pt x="1291" y="818"/>
                    <a:pt x="1289" y="828"/>
                    <a:pt x="1280" y="830"/>
                  </a:cubicBezTo>
                  <a:cubicBezTo>
                    <a:pt x="1271" y="831"/>
                    <a:pt x="1267" y="832"/>
                    <a:pt x="1262" y="832"/>
                  </a:cubicBezTo>
                  <a:cubicBezTo>
                    <a:pt x="1256" y="833"/>
                    <a:pt x="1244" y="838"/>
                    <a:pt x="1234" y="841"/>
                  </a:cubicBezTo>
                  <a:cubicBezTo>
                    <a:pt x="1224" y="845"/>
                    <a:pt x="1219" y="843"/>
                    <a:pt x="1218" y="844"/>
                  </a:cubicBezTo>
                  <a:cubicBezTo>
                    <a:pt x="1216" y="846"/>
                    <a:pt x="1224" y="852"/>
                    <a:pt x="1216" y="846"/>
                  </a:cubicBezTo>
                  <a:cubicBezTo>
                    <a:pt x="1209" y="840"/>
                    <a:pt x="1217" y="837"/>
                    <a:pt x="1208" y="838"/>
                  </a:cubicBezTo>
                  <a:cubicBezTo>
                    <a:pt x="1199" y="840"/>
                    <a:pt x="1187" y="843"/>
                    <a:pt x="1186" y="848"/>
                  </a:cubicBezTo>
                  <a:cubicBezTo>
                    <a:pt x="1184" y="853"/>
                    <a:pt x="1180" y="861"/>
                    <a:pt x="1183" y="863"/>
                  </a:cubicBezTo>
                  <a:cubicBezTo>
                    <a:pt x="1186" y="866"/>
                    <a:pt x="1176" y="856"/>
                    <a:pt x="1199" y="880"/>
                  </a:cubicBezTo>
                  <a:cubicBezTo>
                    <a:pt x="1222" y="904"/>
                    <a:pt x="1232" y="914"/>
                    <a:pt x="1228" y="923"/>
                  </a:cubicBezTo>
                  <a:cubicBezTo>
                    <a:pt x="1223" y="931"/>
                    <a:pt x="1226" y="940"/>
                    <a:pt x="1216" y="946"/>
                  </a:cubicBezTo>
                  <a:cubicBezTo>
                    <a:pt x="1207" y="952"/>
                    <a:pt x="1211" y="949"/>
                    <a:pt x="1203" y="956"/>
                  </a:cubicBezTo>
                  <a:cubicBezTo>
                    <a:pt x="1195" y="963"/>
                    <a:pt x="1197" y="970"/>
                    <a:pt x="1192" y="965"/>
                  </a:cubicBezTo>
                  <a:cubicBezTo>
                    <a:pt x="1187" y="960"/>
                    <a:pt x="1186" y="960"/>
                    <a:pt x="1174" y="946"/>
                  </a:cubicBezTo>
                  <a:cubicBezTo>
                    <a:pt x="1162" y="933"/>
                    <a:pt x="1171" y="937"/>
                    <a:pt x="1158" y="931"/>
                  </a:cubicBezTo>
                  <a:cubicBezTo>
                    <a:pt x="1145" y="926"/>
                    <a:pt x="1140" y="922"/>
                    <a:pt x="1137" y="921"/>
                  </a:cubicBezTo>
                  <a:cubicBezTo>
                    <a:pt x="1134" y="920"/>
                    <a:pt x="1137" y="922"/>
                    <a:pt x="1134" y="929"/>
                  </a:cubicBezTo>
                  <a:cubicBezTo>
                    <a:pt x="1131" y="935"/>
                    <a:pt x="1126" y="945"/>
                    <a:pt x="1129" y="950"/>
                  </a:cubicBezTo>
                  <a:cubicBezTo>
                    <a:pt x="1132" y="956"/>
                    <a:pt x="1135" y="962"/>
                    <a:pt x="1137" y="965"/>
                  </a:cubicBezTo>
                  <a:cubicBezTo>
                    <a:pt x="1138" y="968"/>
                    <a:pt x="1150" y="979"/>
                    <a:pt x="1154" y="981"/>
                  </a:cubicBezTo>
                  <a:cubicBezTo>
                    <a:pt x="1158" y="984"/>
                    <a:pt x="1189" y="999"/>
                    <a:pt x="1185" y="1007"/>
                  </a:cubicBezTo>
                  <a:cubicBezTo>
                    <a:pt x="1180" y="1015"/>
                    <a:pt x="1193" y="1027"/>
                    <a:pt x="1193" y="1027"/>
                  </a:cubicBezTo>
                  <a:cubicBezTo>
                    <a:pt x="1193" y="1027"/>
                    <a:pt x="1204" y="1034"/>
                    <a:pt x="1201" y="1035"/>
                  </a:cubicBezTo>
                  <a:cubicBezTo>
                    <a:pt x="1197" y="1036"/>
                    <a:pt x="1197" y="1038"/>
                    <a:pt x="1194" y="1038"/>
                  </a:cubicBezTo>
                  <a:cubicBezTo>
                    <a:pt x="1191" y="1038"/>
                    <a:pt x="1181" y="1029"/>
                    <a:pt x="1177" y="1027"/>
                  </a:cubicBezTo>
                  <a:cubicBezTo>
                    <a:pt x="1172" y="1025"/>
                    <a:pt x="1149" y="1007"/>
                    <a:pt x="1149" y="1007"/>
                  </a:cubicBezTo>
                  <a:cubicBezTo>
                    <a:pt x="1149" y="1007"/>
                    <a:pt x="1150" y="999"/>
                    <a:pt x="1146" y="995"/>
                  </a:cubicBezTo>
                  <a:cubicBezTo>
                    <a:pt x="1142" y="991"/>
                    <a:pt x="1140" y="990"/>
                    <a:pt x="1132" y="982"/>
                  </a:cubicBezTo>
                  <a:cubicBezTo>
                    <a:pt x="1124" y="975"/>
                    <a:pt x="1116" y="972"/>
                    <a:pt x="1116" y="961"/>
                  </a:cubicBezTo>
                  <a:cubicBezTo>
                    <a:pt x="1116" y="951"/>
                    <a:pt x="1116" y="935"/>
                    <a:pt x="1113" y="929"/>
                  </a:cubicBezTo>
                  <a:cubicBezTo>
                    <a:pt x="1111" y="923"/>
                    <a:pt x="1104" y="907"/>
                    <a:pt x="1104" y="905"/>
                  </a:cubicBezTo>
                  <a:cubicBezTo>
                    <a:pt x="1105" y="902"/>
                    <a:pt x="1102" y="888"/>
                    <a:pt x="1098" y="888"/>
                  </a:cubicBezTo>
                  <a:cubicBezTo>
                    <a:pt x="1094" y="887"/>
                    <a:pt x="1089" y="885"/>
                    <a:pt x="1086" y="889"/>
                  </a:cubicBezTo>
                  <a:cubicBezTo>
                    <a:pt x="1083" y="893"/>
                    <a:pt x="1076" y="897"/>
                    <a:pt x="1073" y="895"/>
                  </a:cubicBezTo>
                  <a:cubicBezTo>
                    <a:pt x="1069" y="893"/>
                    <a:pt x="1063" y="891"/>
                    <a:pt x="1063" y="891"/>
                  </a:cubicBezTo>
                  <a:cubicBezTo>
                    <a:pt x="1063" y="891"/>
                    <a:pt x="1058" y="870"/>
                    <a:pt x="1056" y="869"/>
                  </a:cubicBezTo>
                  <a:cubicBezTo>
                    <a:pt x="1054" y="868"/>
                    <a:pt x="1051" y="854"/>
                    <a:pt x="1044" y="849"/>
                  </a:cubicBezTo>
                  <a:cubicBezTo>
                    <a:pt x="1037" y="844"/>
                    <a:pt x="1029" y="838"/>
                    <a:pt x="1025" y="833"/>
                  </a:cubicBezTo>
                  <a:cubicBezTo>
                    <a:pt x="1020" y="828"/>
                    <a:pt x="1025" y="827"/>
                    <a:pt x="1020" y="828"/>
                  </a:cubicBezTo>
                  <a:cubicBezTo>
                    <a:pt x="1015" y="829"/>
                    <a:pt x="1016" y="830"/>
                    <a:pt x="1009" y="831"/>
                  </a:cubicBezTo>
                  <a:cubicBezTo>
                    <a:pt x="1001" y="833"/>
                    <a:pt x="993" y="836"/>
                    <a:pt x="991" y="836"/>
                  </a:cubicBezTo>
                  <a:cubicBezTo>
                    <a:pt x="989" y="836"/>
                    <a:pt x="980" y="837"/>
                    <a:pt x="980" y="840"/>
                  </a:cubicBezTo>
                  <a:cubicBezTo>
                    <a:pt x="979" y="842"/>
                    <a:pt x="980" y="849"/>
                    <a:pt x="982" y="851"/>
                  </a:cubicBezTo>
                  <a:cubicBezTo>
                    <a:pt x="983" y="853"/>
                    <a:pt x="994" y="851"/>
                    <a:pt x="976" y="858"/>
                  </a:cubicBezTo>
                  <a:cubicBezTo>
                    <a:pt x="958" y="864"/>
                    <a:pt x="953" y="872"/>
                    <a:pt x="952" y="874"/>
                  </a:cubicBezTo>
                  <a:cubicBezTo>
                    <a:pt x="951" y="877"/>
                    <a:pt x="963" y="878"/>
                    <a:pt x="950" y="883"/>
                  </a:cubicBezTo>
                  <a:cubicBezTo>
                    <a:pt x="937" y="887"/>
                    <a:pt x="926" y="890"/>
                    <a:pt x="920" y="899"/>
                  </a:cubicBezTo>
                  <a:cubicBezTo>
                    <a:pt x="919" y="901"/>
                    <a:pt x="925" y="941"/>
                    <a:pt x="920" y="950"/>
                  </a:cubicBezTo>
                  <a:cubicBezTo>
                    <a:pt x="914" y="959"/>
                    <a:pt x="902" y="969"/>
                    <a:pt x="902" y="969"/>
                  </a:cubicBezTo>
                  <a:cubicBezTo>
                    <a:pt x="902" y="969"/>
                    <a:pt x="905" y="978"/>
                    <a:pt x="886" y="964"/>
                  </a:cubicBezTo>
                  <a:cubicBezTo>
                    <a:pt x="868" y="951"/>
                    <a:pt x="884" y="963"/>
                    <a:pt x="884" y="963"/>
                  </a:cubicBezTo>
                  <a:cubicBezTo>
                    <a:pt x="884" y="963"/>
                    <a:pt x="876" y="937"/>
                    <a:pt x="869" y="930"/>
                  </a:cubicBezTo>
                  <a:cubicBezTo>
                    <a:pt x="863" y="923"/>
                    <a:pt x="851" y="908"/>
                    <a:pt x="848" y="897"/>
                  </a:cubicBezTo>
                  <a:cubicBezTo>
                    <a:pt x="844" y="886"/>
                    <a:pt x="840" y="879"/>
                    <a:pt x="838" y="872"/>
                  </a:cubicBezTo>
                  <a:cubicBezTo>
                    <a:pt x="837" y="866"/>
                    <a:pt x="835" y="849"/>
                    <a:pt x="836" y="848"/>
                  </a:cubicBezTo>
                  <a:cubicBezTo>
                    <a:pt x="836" y="846"/>
                    <a:pt x="832" y="834"/>
                    <a:pt x="832" y="834"/>
                  </a:cubicBezTo>
                  <a:cubicBezTo>
                    <a:pt x="832" y="834"/>
                    <a:pt x="827" y="832"/>
                    <a:pt x="827" y="834"/>
                  </a:cubicBezTo>
                  <a:cubicBezTo>
                    <a:pt x="826" y="836"/>
                    <a:pt x="826" y="840"/>
                    <a:pt x="826" y="844"/>
                  </a:cubicBezTo>
                  <a:cubicBezTo>
                    <a:pt x="825" y="847"/>
                    <a:pt x="811" y="848"/>
                    <a:pt x="811" y="848"/>
                  </a:cubicBezTo>
                  <a:cubicBezTo>
                    <a:pt x="806" y="845"/>
                    <a:pt x="806" y="845"/>
                    <a:pt x="806" y="845"/>
                  </a:cubicBezTo>
                  <a:cubicBezTo>
                    <a:pt x="806" y="845"/>
                    <a:pt x="785" y="823"/>
                    <a:pt x="782" y="820"/>
                  </a:cubicBezTo>
                  <a:cubicBezTo>
                    <a:pt x="779" y="816"/>
                    <a:pt x="775" y="811"/>
                    <a:pt x="770" y="808"/>
                  </a:cubicBezTo>
                  <a:cubicBezTo>
                    <a:pt x="765" y="805"/>
                    <a:pt x="769" y="802"/>
                    <a:pt x="759" y="802"/>
                  </a:cubicBezTo>
                  <a:cubicBezTo>
                    <a:pt x="750" y="802"/>
                    <a:pt x="751" y="802"/>
                    <a:pt x="735" y="801"/>
                  </a:cubicBezTo>
                  <a:cubicBezTo>
                    <a:pt x="719" y="799"/>
                    <a:pt x="715" y="804"/>
                    <a:pt x="708" y="803"/>
                  </a:cubicBezTo>
                  <a:cubicBezTo>
                    <a:pt x="701" y="801"/>
                    <a:pt x="699" y="803"/>
                    <a:pt x="684" y="800"/>
                  </a:cubicBezTo>
                  <a:cubicBezTo>
                    <a:pt x="668" y="797"/>
                    <a:pt x="668" y="797"/>
                    <a:pt x="668" y="797"/>
                  </a:cubicBezTo>
                  <a:cubicBezTo>
                    <a:pt x="668" y="797"/>
                    <a:pt x="666" y="793"/>
                    <a:pt x="663" y="789"/>
                  </a:cubicBezTo>
                  <a:cubicBezTo>
                    <a:pt x="661" y="785"/>
                    <a:pt x="661" y="785"/>
                    <a:pt x="661" y="785"/>
                  </a:cubicBezTo>
                  <a:cubicBezTo>
                    <a:pt x="657" y="788"/>
                    <a:pt x="657" y="788"/>
                    <a:pt x="657" y="788"/>
                  </a:cubicBezTo>
                  <a:cubicBezTo>
                    <a:pt x="657" y="788"/>
                    <a:pt x="654" y="789"/>
                    <a:pt x="652" y="789"/>
                  </a:cubicBezTo>
                  <a:cubicBezTo>
                    <a:pt x="650" y="788"/>
                    <a:pt x="629" y="783"/>
                    <a:pt x="625" y="782"/>
                  </a:cubicBezTo>
                  <a:cubicBezTo>
                    <a:pt x="622" y="781"/>
                    <a:pt x="622" y="784"/>
                    <a:pt x="608" y="774"/>
                  </a:cubicBezTo>
                  <a:cubicBezTo>
                    <a:pt x="594" y="763"/>
                    <a:pt x="599" y="759"/>
                    <a:pt x="599" y="759"/>
                  </a:cubicBezTo>
                  <a:cubicBezTo>
                    <a:pt x="599" y="759"/>
                    <a:pt x="596" y="756"/>
                    <a:pt x="592" y="754"/>
                  </a:cubicBezTo>
                  <a:cubicBezTo>
                    <a:pt x="589" y="752"/>
                    <a:pt x="584" y="749"/>
                    <a:pt x="582" y="749"/>
                  </a:cubicBezTo>
                  <a:cubicBezTo>
                    <a:pt x="581" y="750"/>
                    <a:pt x="572" y="754"/>
                    <a:pt x="574" y="758"/>
                  </a:cubicBezTo>
                  <a:cubicBezTo>
                    <a:pt x="576" y="762"/>
                    <a:pt x="589" y="775"/>
                    <a:pt x="590" y="775"/>
                  </a:cubicBezTo>
                  <a:cubicBezTo>
                    <a:pt x="591" y="775"/>
                    <a:pt x="608" y="794"/>
                    <a:pt x="608" y="794"/>
                  </a:cubicBezTo>
                  <a:cubicBezTo>
                    <a:pt x="615" y="803"/>
                    <a:pt x="615" y="803"/>
                    <a:pt x="615" y="803"/>
                  </a:cubicBezTo>
                  <a:cubicBezTo>
                    <a:pt x="615" y="803"/>
                    <a:pt x="609" y="808"/>
                    <a:pt x="615" y="807"/>
                  </a:cubicBezTo>
                  <a:cubicBezTo>
                    <a:pt x="621" y="806"/>
                    <a:pt x="616" y="805"/>
                    <a:pt x="625" y="806"/>
                  </a:cubicBezTo>
                  <a:cubicBezTo>
                    <a:pt x="634" y="807"/>
                    <a:pt x="639" y="809"/>
                    <a:pt x="642" y="806"/>
                  </a:cubicBezTo>
                  <a:cubicBezTo>
                    <a:pt x="645" y="804"/>
                    <a:pt x="640" y="801"/>
                    <a:pt x="647" y="798"/>
                  </a:cubicBezTo>
                  <a:cubicBezTo>
                    <a:pt x="654" y="795"/>
                    <a:pt x="660" y="796"/>
                    <a:pt x="661" y="797"/>
                  </a:cubicBezTo>
                  <a:cubicBezTo>
                    <a:pt x="662" y="799"/>
                    <a:pt x="666" y="803"/>
                    <a:pt x="667" y="805"/>
                  </a:cubicBezTo>
                  <a:cubicBezTo>
                    <a:pt x="667" y="807"/>
                    <a:pt x="669" y="812"/>
                    <a:pt x="672" y="812"/>
                  </a:cubicBezTo>
                  <a:cubicBezTo>
                    <a:pt x="674" y="813"/>
                    <a:pt x="680" y="812"/>
                    <a:pt x="681" y="816"/>
                  </a:cubicBezTo>
                  <a:cubicBezTo>
                    <a:pt x="682" y="819"/>
                    <a:pt x="689" y="825"/>
                    <a:pt x="689" y="825"/>
                  </a:cubicBezTo>
                  <a:cubicBezTo>
                    <a:pt x="689" y="825"/>
                    <a:pt x="691" y="826"/>
                    <a:pt x="695" y="827"/>
                  </a:cubicBezTo>
                  <a:cubicBezTo>
                    <a:pt x="699" y="829"/>
                    <a:pt x="710" y="835"/>
                    <a:pt x="710" y="835"/>
                  </a:cubicBezTo>
                  <a:cubicBezTo>
                    <a:pt x="707" y="837"/>
                    <a:pt x="702" y="846"/>
                    <a:pt x="698" y="846"/>
                  </a:cubicBezTo>
                  <a:cubicBezTo>
                    <a:pt x="695" y="846"/>
                    <a:pt x="696" y="845"/>
                    <a:pt x="688" y="850"/>
                  </a:cubicBezTo>
                  <a:cubicBezTo>
                    <a:pt x="680" y="854"/>
                    <a:pt x="684" y="864"/>
                    <a:pt x="680" y="865"/>
                  </a:cubicBezTo>
                  <a:cubicBezTo>
                    <a:pt x="676" y="866"/>
                    <a:pt x="670" y="874"/>
                    <a:pt x="667" y="876"/>
                  </a:cubicBezTo>
                  <a:cubicBezTo>
                    <a:pt x="664" y="877"/>
                    <a:pt x="644" y="885"/>
                    <a:pt x="642" y="884"/>
                  </a:cubicBezTo>
                  <a:cubicBezTo>
                    <a:pt x="640" y="884"/>
                    <a:pt x="635" y="887"/>
                    <a:pt x="633" y="887"/>
                  </a:cubicBezTo>
                  <a:cubicBezTo>
                    <a:pt x="632" y="887"/>
                    <a:pt x="633" y="892"/>
                    <a:pt x="632" y="893"/>
                  </a:cubicBezTo>
                  <a:cubicBezTo>
                    <a:pt x="630" y="894"/>
                    <a:pt x="638" y="899"/>
                    <a:pt x="626" y="901"/>
                  </a:cubicBezTo>
                  <a:cubicBezTo>
                    <a:pt x="615" y="902"/>
                    <a:pt x="607" y="906"/>
                    <a:pt x="605" y="906"/>
                  </a:cubicBezTo>
                  <a:cubicBezTo>
                    <a:pt x="602" y="907"/>
                    <a:pt x="597" y="918"/>
                    <a:pt x="588" y="917"/>
                  </a:cubicBezTo>
                  <a:cubicBezTo>
                    <a:pt x="579" y="916"/>
                    <a:pt x="583" y="916"/>
                    <a:pt x="575" y="917"/>
                  </a:cubicBezTo>
                  <a:cubicBezTo>
                    <a:pt x="567" y="917"/>
                    <a:pt x="566" y="920"/>
                    <a:pt x="558" y="921"/>
                  </a:cubicBezTo>
                  <a:cubicBezTo>
                    <a:pt x="550" y="922"/>
                    <a:pt x="545" y="923"/>
                    <a:pt x="545" y="923"/>
                  </a:cubicBezTo>
                  <a:lnTo>
                    <a:pt x="541" y="9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aseline="-25000">
                <a:latin typeface="+mn-lt"/>
                <a:ea typeface="+mn-ea"/>
              </a:endParaRPr>
            </a:p>
          </p:txBody>
        </p:sp>
        <p:sp>
          <p:nvSpPr>
            <p:cNvPr id="747" name="Freeform 142"/>
            <p:cNvSpPr/>
            <p:nvPr/>
          </p:nvSpPr>
          <p:spPr bwMode="auto">
            <a:xfrm>
              <a:off x="5564188" y="941388"/>
              <a:ext cx="414338" cy="223838"/>
            </a:xfrm>
            <a:custGeom>
              <a:avLst/>
              <a:gdLst>
                <a:gd name="T0" fmla="*/ 83 w 155"/>
                <a:gd name="T1" fmla="*/ 44 h 84"/>
                <a:gd name="T2" fmla="*/ 72 w 155"/>
                <a:gd name="T3" fmla="*/ 57 h 84"/>
                <a:gd name="T4" fmla="*/ 60 w 155"/>
                <a:gd name="T5" fmla="*/ 78 h 84"/>
                <a:gd name="T6" fmla="*/ 52 w 155"/>
                <a:gd name="T7" fmla="*/ 81 h 84"/>
                <a:gd name="T8" fmla="*/ 39 w 155"/>
                <a:gd name="T9" fmla="*/ 69 h 84"/>
                <a:gd name="T10" fmla="*/ 30 w 155"/>
                <a:gd name="T11" fmla="*/ 61 h 84"/>
                <a:gd name="T12" fmla="*/ 30 w 155"/>
                <a:gd name="T13" fmla="*/ 54 h 84"/>
                <a:gd name="T14" fmla="*/ 36 w 155"/>
                <a:gd name="T15" fmla="*/ 52 h 84"/>
                <a:gd name="T16" fmla="*/ 20 w 155"/>
                <a:gd name="T17" fmla="*/ 49 h 84"/>
                <a:gd name="T18" fmla="*/ 21 w 155"/>
                <a:gd name="T19" fmla="*/ 54 h 84"/>
                <a:gd name="T20" fmla="*/ 12 w 155"/>
                <a:gd name="T21" fmla="*/ 50 h 84"/>
                <a:gd name="T22" fmla="*/ 2 w 155"/>
                <a:gd name="T23" fmla="*/ 37 h 84"/>
                <a:gd name="T24" fmla="*/ 16 w 155"/>
                <a:gd name="T25" fmla="*/ 38 h 84"/>
                <a:gd name="T26" fmla="*/ 6 w 155"/>
                <a:gd name="T27" fmla="*/ 27 h 84"/>
                <a:gd name="T28" fmla="*/ 9 w 155"/>
                <a:gd name="T29" fmla="*/ 20 h 84"/>
                <a:gd name="T30" fmla="*/ 20 w 155"/>
                <a:gd name="T31" fmla="*/ 18 h 84"/>
                <a:gd name="T32" fmla="*/ 35 w 155"/>
                <a:gd name="T33" fmla="*/ 18 h 84"/>
                <a:gd name="T34" fmla="*/ 42 w 155"/>
                <a:gd name="T35" fmla="*/ 19 h 84"/>
                <a:gd name="T36" fmla="*/ 50 w 155"/>
                <a:gd name="T37" fmla="*/ 14 h 84"/>
                <a:gd name="T38" fmla="*/ 48 w 155"/>
                <a:gd name="T39" fmla="*/ 10 h 84"/>
                <a:gd name="T40" fmla="*/ 60 w 155"/>
                <a:gd name="T41" fmla="*/ 15 h 84"/>
                <a:gd name="T42" fmla="*/ 82 w 155"/>
                <a:gd name="T43" fmla="*/ 24 h 84"/>
                <a:gd name="T44" fmla="*/ 76 w 155"/>
                <a:gd name="T45" fmla="*/ 27 h 84"/>
                <a:gd name="T46" fmla="*/ 84 w 155"/>
                <a:gd name="T47" fmla="*/ 31 h 84"/>
                <a:gd name="T48" fmla="*/ 85 w 155"/>
                <a:gd name="T49" fmla="*/ 21 h 84"/>
                <a:gd name="T50" fmla="*/ 75 w 155"/>
                <a:gd name="T51" fmla="*/ 14 h 84"/>
                <a:gd name="T52" fmla="*/ 67 w 155"/>
                <a:gd name="T53" fmla="*/ 7 h 84"/>
                <a:gd name="T54" fmla="*/ 76 w 155"/>
                <a:gd name="T55" fmla="*/ 2 h 84"/>
                <a:gd name="T56" fmla="*/ 95 w 155"/>
                <a:gd name="T57" fmla="*/ 4 h 84"/>
                <a:gd name="T58" fmla="*/ 110 w 155"/>
                <a:gd name="T59" fmla="*/ 8 h 84"/>
                <a:gd name="T60" fmla="*/ 116 w 155"/>
                <a:gd name="T61" fmla="*/ 4 h 84"/>
                <a:gd name="T62" fmla="*/ 139 w 155"/>
                <a:gd name="T63" fmla="*/ 8 h 84"/>
                <a:gd name="T64" fmla="*/ 148 w 155"/>
                <a:gd name="T65" fmla="*/ 11 h 84"/>
                <a:gd name="T66" fmla="*/ 151 w 155"/>
                <a:gd name="T67" fmla="*/ 19 h 84"/>
                <a:gd name="T68" fmla="*/ 140 w 155"/>
                <a:gd name="T69" fmla="*/ 26 h 84"/>
                <a:gd name="T70" fmla="*/ 116 w 155"/>
                <a:gd name="T71" fmla="*/ 29 h 84"/>
                <a:gd name="T72" fmla="*/ 99 w 155"/>
                <a:gd name="T73" fmla="*/ 31 h 84"/>
                <a:gd name="T74" fmla="*/ 103 w 155"/>
                <a:gd name="T75" fmla="*/ 42 h 84"/>
                <a:gd name="T76" fmla="*/ 108 w 155"/>
                <a:gd name="T77" fmla="*/ 43 h 84"/>
                <a:gd name="T78" fmla="*/ 128 w 155"/>
                <a:gd name="T79" fmla="*/ 60 h 84"/>
                <a:gd name="T80" fmla="*/ 122 w 155"/>
                <a:gd name="T81" fmla="*/ 62 h 84"/>
                <a:gd name="T82" fmla="*/ 117 w 155"/>
                <a:gd name="T83" fmla="*/ 67 h 84"/>
                <a:gd name="T84" fmla="*/ 101 w 155"/>
                <a:gd name="T85" fmla="*/ 71 h 84"/>
                <a:gd name="T86" fmla="*/ 93 w 155"/>
                <a:gd name="T87" fmla="*/ 68 h 84"/>
                <a:gd name="T88" fmla="*/ 97 w 155"/>
                <a:gd name="T89" fmla="*/ 55 h 84"/>
                <a:gd name="T90" fmla="*/ 88 w 155"/>
                <a:gd name="T91" fmla="*/ 48 h 84"/>
                <a:gd name="T92" fmla="*/ 83 w 155"/>
                <a:gd name="T93" fmla="*/ 4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5" h="84">
                  <a:moveTo>
                    <a:pt x="83" y="44"/>
                  </a:moveTo>
                  <a:cubicBezTo>
                    <a:pt x="79" y="52"/>
                    <a:pt x="78" y="55"/>
                    <a:pt x="72" y="57"/>
                  </a:cubicBezTo>
                  <a:cubicBezTo>
                    <a:pt x="66" y="59"/>
                    <a:pt x="60" y="78"/>
                    <a:pt x="60" y="78"/>
                  </a:cubicBezTo>
                  <a:cubicBezTo>
                    <a:pt x="60" y="78"/>
                    <a:pt x="55" y="84"/>
                    <a:pt x="52" y="81"/>
                  </a:cubicBezTo>
                  <a:cubicBezTo>
                    <a:pt x="49" y="78"/>
                    <a:pt x="43" y="74"/>
                    <a:pt x="39" y="69"/>
                  </a:cubicBezTo>
                  <a:cubicBezTo>
                    <a:pt x="35" y="64"/>
                    <a:pt x="32" y="63"/>
                    <a:pt x="30" y="61"/>
                  </a:cubicBezTo>
                  <a:cubicBezTo>
                    <a:pt x="29" y="59"/>
                    <a:pt x="24" y="54"/>
                    <a:pt x="30" y="54"/>
                  </a:cubicBezTo>
                  <a:cubicBezTo>
                    <a:pt x="35" y="54"/>
                    <a:pt x="40" y="55"/>
                    <a:pt x="36" y="52"/>
                  </a:cubicBezTo>
                  <a:cubicBezTo>
                    <a:pt x="32" y="48"/>
                    <a:pt x="21" y="46"/>
                    <a:pt x="20" y="49"/>
                  </a:cubicBezTo>
                  <a:cubicBezTo>
                    <a:pt x="20" y="52"/>
                    <a:pt x="24" y="53"/>
                    <a:pt x="21" y="54"/>
                  </a:cubicBezTo>
                  <a:cubicBezTo>
                    <a:pt x="17" y="54"/>
                    <a:pt x="18" y="55"/>
                    <a:pt x="12" y="50"/>
                  </a:cubicBezTo>
                  <a:cubicBezTo>
                    <a:pt x="6" y="45"/>
                    <a:pt x="0" y="38"/>
                    <a:pt x="2" y="37"/>
                  </a:cubicBezTo>
                  <a:cubicBezTo>
                    <a:pt x="4" y="35"/>
                    <a:pt x="22" y="45"/>
                    <a:pt x="16" y="38"/>
                  </a:cubicBezTo>
                  <a:cubicBezTo>
                    <a:pt x="10" y="30"/>
                    <a:pt x="6" y="27"/>
                    <a:pt x="6" y="27"/>
                  </a:cubicBezTo>
                  <a:cubicBezTo>
                    <a:pt x="6" y="27"/>
                    <a:pt x="6" y="25"/>
                    <a:pt x="9" y="20"/>
                  </a:cubicBezTo>
                  <a:cubicBezTo>
                    <a:pt x="12" y="15"/>
                    <a:pt x="20" y="18"/>
                    <a:pt x="20" y="18"/>
                  </a:cubicBezTo>
                  <a:cubicBezTo>
                    <a:pt x="20" y="18"/>
                    <a:pt x="33" y="17"/>
                    <a:pt x="35" y="18"/>
                  </a:cubicBezTo>
                  <a:cubicBezTo>
                    <a:pt x="37" y="18"/>
                    <a:pt x="36" y="21"/>
                    <a:pt x="42" y="19"/>
                  </a:cubicBezTo>
                  <a:cubicBezTo>
                    <a:pt x="47" y="17"/>
                    <a:pt x="52" y="18"/>
                    <a:pt x="50" y="14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10"/>
                    <a:pt x="54" y="16"/>
                    <a:pt x="60" y="15"/>
                  </a:cubicBezTo>
                  <a:cubicBezTo>
                    <a:pt x="66" y="14"/>
                    <a:pt x="85" y="21"/>
                    <a:pt x="82" y="24"/>
                  </a:cubicBezTo>
                  <a:cubicBezTo>
                    <a:pt x="78" y="27"/>
                    <a:pt x="74" y="26"/>
                    <a:pt x="76" y="27"/>
                  </a:cubicBezTo>
                  <a:cubicBezTo>
                    <a:pt x="77" y="28"/>
                    <a:pt x="79" y="29"/>
                    <a:pt x="84" y="31"/>
                  </a:cubicBezTo>
                  <a:cubicBezTo>
                    <a:pt x="89" y="32"/>
                    <a:pt x="91" y="27"/>
                    <a:pt x="85" y="21"/>
                  </a:cubicBezTo>
                  <a:cubicBezTo>
                    <a:pt x="80" y="16"/>
                    <a:pt x="75" y="14"/>
                    <a:pt x="75" y="14"/>
                  </a:cubicBezTo>
                  <a:cubicBezTo>
                    <a:pt x="75" y="14"/>
                    <a:pt x="68" y="9"/>
                    <a:pt x="67" y="7"/>
                  </a:cubicBezTo>
                  <a:cubicBezTo>
                    <a:pt x="67" y="5"/>
                    <a:pt x="73" y="3"/>
                    <a:pt x="76" y="2"/>
                  </a:cubicBezTo>
                  <a:cubicBezTo>
                    <a:pt x="79" y="0"/>
                    <a:pt x="91" y="6"/>
                    <a:pt x="95" y="4"/>
                  </a:cubicBezTo>
                  <a:cubicBezTo>
                    <a:pt x="100" y="2"/>
                    <a:pt x="110" y="9"/>
                    <a:pt x="110" y="8"/>
                  </a:cubicBezTo>
                  <a:cubicBezTo>
                    <a:pt x="109" y="6"/>
                    <a:pt x="102" y="4"/>
                    <a:pt x="116" y="4"/>
                  </a:cubicBezTo>
                  <a:cubicBezTo>
                    <a:pt x="130" y="3"/>
                    <a:pt x="135" y="7"/>
                    <a:pt x="139" y="8"/>
                  </a:cubicBezTo>
                  <a:cubicBezTo>
                    <a:pt x="142" y="9"/>
                    <a:pt x="146" y="12"/>
                    <a:pt x="148" y="11"/>
                  </a:cubicBezTo>
                  <a:cubicBezTo>
                    <a:pt x="149" y="11"/>
                    <a:pt x="155" y="18"/>
                    <a:pt x="151" y="19"/>
                  </a:cubicBezTo>
                  <a:cubicBezTo>
                    <a:pt x="148" y="19"/>
                    <a:pt x="147" y="28"/>
                    <a:pt x="140" y="26"/>
                  </a:cubicBezTo>
                  <a:cubicBezTo>
                    <a:pt x="133" y="24"/>
                    <a:pt x="136" y="31"/>
                    <a:pt x="116" y="29"/>
                  </a:cubicBezTo>
                  <a:cubicBezTo>
                    <a:pt x="97" y="27"/>
                    <a:pt x="98" y="26"/>
                    <a:pt x="99" y="31"/>
                  </a:cubicBezTo>
                  <a:cubicBezTo>
                    <a:pt x="100" y="35"/>
                    <a:pt x="103" y="42"/>
                    <a:pt x="103" y="42"/>
                  </a:cubicBezTo>
                  <a:cubicBezTo>
                    <a:pt x="108" y="43"/>
                    <a:pt x="108" y="43"/>
                    <a:pt x="108" y="43"/>
                  </a:cubicBezTo>
                  <a:cubicBezTo>
                    <a:pt x="108" y="43"/>
                    <a:pt x="129" y="60"/>
                    <a:pt x="128" y="60"/>
                  </a:cubicBezTo>
                  <a:cubicBezTo>
                    <a:pt x="127" y="60"/>
                    <a:pt x="126" y="61"/>
                    <a:pt x="122" y="62"/>
                  </a:cubicBezTo>
                  <a:cubicBezTo>
                    <a:pt x="119" y="62"/>
                    <a:pt x="117" y="63"/>
                    <a:pt x="117" y="67"/>
                  </a:cubicBezTo>
                  <a:cubicBezTo>
                    <a:pt x="118" y="71"/>
                    <a:pt x="106" y="74"/>
                    <a:pt x="101" y="71"/>
                  </a:cubicBezTo>
                  <a:cubicBezTo>
                    <a:pt x="96" y="68"/>
                    <a:pt x="95" y="70"/>
                    <a:pt x="93" y="68"/>
                  </a:cubicBezTo>
                  <a:cubicBezTo>
                    <a:pt x="90" y="66"/>
                    <a:pt x="100" y="57"/>
                    <a:pt x="97" y="55"/>
                  </a:cubicBezTo>
                  <a:cubicBezTo>
                    <a:pt x="93" y="52"/>
                    <a:pt x="90" y="49"/>
                    <a:pt x="88" y="48"/>
                  </a:cubicBezTo>
                  <a:cubicBezTo>
                    <a:pt x="87" y="47"/>
                    <a:pt x="83" y="44"/>
                    <a:pt x="83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aseline="-25000">
                <a:latin typeface="+mn-lt"/>
                <a:ea typeface="+mn-ea"/>
              </a:endParaRPr>
            </a:p>
          </p:txBody>
        </p:sp>
        <p:sp>
          <p:nvSpPr>
            <p:cNvPr id="748" name="Freeform 143"/>
            <p:cNvSpPr/>
            <p:nvPr/>
          </p:nvSpPr>
          <p:spPr bwMode="auto">
            <a:xfrm>
              <a:off x="6503988" y="1135063"/>
              <a:ext cx="427038" cy="342900"/>
            </a:xfrm>
            <a:custGeom>
              <a:avLst/>
              <a:gdLst>
                <a:gd name="T0" fmla="*/ 66 w 160"/>
                <a:gd name="T1" fmla="*/ 120 h 128"/>
                <a:gd name="T2" fmla="*/ 59 w 160"/>
                <a:gd name="T3" fmla="*/ 124 h 128"/>
                <a:gd name="T4" fmla="*/ 33 w 160"/>
                <a:gd name="T5" fmla="*/ 116 h 128"/>
                <a:gd name="T6" fmla="*/ 16 w 160"/>
                <a:gd name="T7" fmla="*/ 111 h 128"/>
                <a:gd name="T8" fmla="*/ 12 w 160"/>
                <a:gd name="T9" fmla="*/ 103 h 128"/>
                <a:gd name="T10" fmla="*/ 24 w 160"/>
                <a:gd name="T11" fmla="*/ 89 h 128"/>
                <a:gd name="T12" fmla="*/ 26 w 160"/>
                <a:gd name="T13" fmla="*/ 74 h 128"/>
                <a:gd name="T14" fmla="*/ 31 w 160"/>
                <a:gd name="T15" fmla="*/ 73 h 128"/>
                <a:gd name="T16" fmla="*/ 38 w 160"/>
                <a:gd name="T17" fmla="*/ 68 h 128"/>
                <a:gd name="T18" fmla="*/ 32 w 160"/>
                <a:gd name="T19" fmla="*/ 65 h 128"/>
                <a:gd name="T20" fmla="*/ 30 w 160"/>
                <a:gd name="T21" fmla="*/ 59 h 128"/>
                <a:gd name="T22" fmla="*/ 47 w 160"/>
                <a:gd name="T23" fmla="*/ 53 h 128"/>
                <a:gd name="T24" fmla="*/ 46 w 160"/>
                <a:gd name="T25" fmla="*/ 42 h 128"/>
                <a:gd name="T26" fmla="*/ 46 w 160"/>
                <a:gd name="T27" fmla="*/ 33 h 128"/>
                <a:gd name="T28" fmla="*/ 64 w 160"/>
                <a:gd name="T29" fmla="*/ 31 h 128"/>
                <a:gd name="T30" fmla="*/ 87 w 160"/>
                <a:gd name="T31" fmla="*/ 14 h 128"/>
                <a:gd name="T32" fmla="*/ 111 w 160"/>
                <a:gd name="T33" fmla="*/ 14 h 128"/>
                <a:gd name="T34" fmla="*/ 126 w 160"/>
                <a:gd name="T35" fmla="*/ 10 h 128"/>
                <a:gd name="T36" fmla="*/ 136 w 160"/>
                <a:gd name="T37" fmla="*/ 4 h 128"/>
                <a:gd name="T38" fmla="*/ 159 w 160"/>
                <a:gd name="T39" fmla="*/ 3 h 128"/>
                <a:gd name="T40" fmla="*/ 158 w 160"/>
                <a:gd name="T41" fmla="*/ 12 h 128"/>
                <a:gd name="T42" fmla="*/ 152 w 160"/>
                <a:gd name="T43" fmla="*/ 15 h 128"/>
                <a:gd name="T44" fmla="*/ 126 w 160"/>
                <a:gd name="T45" fmla="*/ 23 h 128"/>
                <a:gd name="T46" fmla="*/ 111 w 160"/>
                <a:gd name="T47" fmla="*/ 29 h 128"/>
                <a:gd name="T48" fmla="*/ 94 w 160"/>
                <a:gd name="T49" fmla="*/ 41 h 128"/>
                <a:gd name="T50" fmla="*/ 69 w 160"/>
                <a:gd name="T51" fmla="*/ 49 h 128"/>
                <a:gd name="T52" fmla="*/ 64 w 160"/>
                <a:gd name="T53" fmla="*/ 63 h 128"/>
                <a:gd name="T54" fmla="*/ 57 w 160"/>
                <a:gd name="T55" fmla="*/ 71 h 128"/>
                <a:gd name="T56" fmla="*/ 54 w 160"/>
                <a:gd name="T57" fmla="*/ 77 h 128"/>
                <a:gd name="T58" fmla="*/ 49 w 160"/>
                <a:gd name="T59" fmla="*/ 91 h 128"/>
                <a:gd name="T60" fmla="*/ 49 w 160"/>
                <a:gd name="T61" fmla="*/ 105 h 128"/>
                <a:gd name="T62" fmla="*/ 66 w 160"/>
                <a:gd name="T63" fmla="*/ 116 h 128"/>
                <a:gd name="T64" fmla="*/ 66 w 160"/>
                <a:gd name="T65" fmla="*/ 12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128">
                  <a:moveTo>
                    <a:pt x="66" y="120"/>
                  </a:moveTo>
                  <a:cubicBezTo>
                    <a:pt x="64" y="122"/>
                    <a:pt x="72" y="128"/>
                    <a:pt x="59" y="124"/>
                  </a:cubicBezTo>
                  <a:cubicBezTo>
                    <a:pt x="46" y="120"/>
                    <a:pt x="37" y="123"/>
                    <a:pt x="33" y="116"/>
                  </a:cubicBezTo>
                  <a:cubicBezTo>
                    <a:pt x="30" y="109"/>
                    <a:pt x="20" y="115"/>
                    <a:pt x="16" y="111"/>
                  </a:cubicBezTo>
                  <a:cubicBezTo>
                    <a:pt x="12" y="106"/>
                    <a:pt x="0" y="116"/>
                    <a:pt x="12" y="103"/>
                  </a:cubicBezTo>
                  <a:cubicBezTo>
                    <a:pt x="24" y="89"/>
                    <a:pt x="23" y="98"/>
                    <a:pt x="24" y="89"/>
                  </a:cubicBezTo>
                  <a:cubicBezTo>
                    <a:pt x="25" y="81"/>
                    <a:pt x="26" y="74"/>
                    <a:pt x="26" y="74"/>
                  </a:cubicBezTo>
                  <a:cubicBezTo>
                    <a:pt x="26" y="74"/>
                    <a:pt x="27" y="71"/>
                    <a:pt x="31" y="73"/>
                  </a:cubicBezTo>
                  <a:cubicBezTo>
                    <a:pt x="35" y="74"/>
                    <a:pt x="39" y="69"/>
                    <a:pt x="38" y="68"/>
                  </a:cubicBezTo>
                  <a:cubicBezTo>
                    <a:pt x="36" y="68"/>
                    <a:pt x="35" y="68"/>
                    <a:pt x="32" y="65"/>
                  </a:cubicBezTo>
                  <a:cubicBezTo>
                    <a:pt x="30" y="62"/>
                    <a:pt x="25" y="60"/>
                    <a:pt x="30" y="59"/>
                  </a:cubicBezTo>
                  <a:cubicBezTo>
                    <a:pt x="34" y="58"/>
                    <a:pt x="48" y="56"/>
                    <a:pt x="47" y="53"/>
                  </a:cubicBezTo>
                  <a:cubicBezTo>
                    <a:pt x="47" y="50"/>
                    <a:pt x="46" y="42"/>
                    <a:pt x="46" y="42"/>
                  </a:cubicBezTo>
                  <a:cubicBezTo>
                    <a:pt x="46" y="42"/>
                    <a:pt x="44" y="33"/>
                    <a:pt x="46" y="33"/>
                  </a:cubicBezTo>
                  <a:cubicBezTo>
                    <a:pt x="48" y="32"/>
                    <a:pt x="61" y="33"/>
                    <a:pt x="64" y="31"/>
                  </a:cubicBezTo>
                  <a:cubicBezTo>
                    <a:pt x="66" y="29"/>
                    <a:pt x="83" y="16"/>
                    <a:pt x="87" y="14"/>
                  </a:cubicBezTo>
                  <a:cubicBezTo>
                    <a:pt x="90" y="12"/>
                    <a:pt x="109" y="14"/>
                    <a:pt x="111" y="14"/>
                  </a:cubicBezTo>
                  <a:cubicBezTo>
                    <a:pt x="113" y="14"/>
                    <a:pt x="123" y="13"/>
                    <a:pt x="126" y="10"/>
                  </a:cubicBezTo>
                  <a:cubicBezTo>
                    <a:pt x="130" y="8"/>
                    <a:pt x="131" y="7"/>
                    <a:pt x="136" y="4"/>
                  </a:cubicBezTo>
                  <a:cubicBezTo>
                    <a:pt x="140" y="0"/>
                    <a:pt x="159" y="1"/>
                    <a:pt x="159" y="3"/>
                  </a:cubicBezTo>
                  <a:cubicBezTo>
                    <a:pt x="160" y="6"/>
                    <a:pt x="158" y="12"/>
                    <a:pt x="158" y="12"/>
                  </a:cubicBezTo>
                  <a:cubicBezTo>
                    <a:pt x="158" y="12"/>
                    <a:pt x="157" y="11"/>
                    <a:pt x="152" y="15"/>
                  </a:cubicBezTo>
                  <a:cubicBezTo>
                    <a:pt x="148" y="20"/>
                    <a:pt x="131" y="22"/>
                    <a:pt x="126" y="23"/>
                  </a:cubicBezTo>
                  <a:cubicBezTo>
                    <a:pt x="121" y="24"/>
                    <a:pt x="122" y="26"/>
                    <a:pt x="111" y="29"/>
                  </a:cubicBezTo>
                  <a:cubicBezTo>
                    <a:pt x="101" y="32"/>
                    <a:pt x="108" y="39"/>
                    <a:pt x="94" y="41"/>
                  </a:cubicBezTo>
                  <a:cubicBezTo>
                    <a:pt x="81" y="44"/>
                    <a:pt x="73" y="44"/>
                    <a:pt x="69" y="49"/>
                  </a:cubicBezTo>
                  <a:cubicBezTo>
                    <a:pt x="66" y="55"/>
                    <a:pt x="66" y="61"/>
                    <a:pt x="64" y="63"/>
                  </a:cubicBezTo>
                  <a:cubicBezTo>
                    <a:pt x="62" y="65"/>
                    <a:pt x="57" y="69"/>
                    <a:pt x="57" y="71"/>
                  </a:cubicBezTo>
                  <a:cubicBezTo>
                    <a:pt x="58" y="73"/>
                    <a:pt x="54" y="77"/>
                    <a:pt x="54" y="77"/>
                  </a:cubicBezTo>
                  <a:cubicBezTo>
                    <a:pt x="54" y="77"/>
                    <a:pt x="52" y="89"/>
                    <a:pt x="49" y="91"/>
                  </a:cubicBezTo>
                  <a:cubicBezTo>
                    <a:pt x="47" y="92"/>
                    <a:pt x="44" y="98"/>
                    <a:pt x="49" y="105"/>
                  </a:cubicBezTo>
                  <a:cubicBezTo>
                    <a:pt x="54" y="111"/>
                    <a:pt x="66" y="116"/>
                    <a:pt x="66" y="116"/>
                  </a:cubicBezTo>
                  <a:lnTo>
                    <a:pt x="66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aseline="-25000">
                <a:latin typeface="+mn-lt"/>
                <a:ea typeface="+mn-ea"/>
              </a:endParaRPr>
            </a:p>
          </p:txBody>
        </p:sp>
        <p:sp>
          <p:nvSpPr>
            <p:cNvPr id="749" name="Freeform 144"/>
            <p:cNvSpPr/>
            <p:nvPr/>
          </p:nvSpPr>
          <p:spPr bwMode="auto">
            <a:xfrm>
              <a:off x="6338888" y="900113"/>
              <a:ext cx="180975" cy="84138"/>
            </a:xfrm>
            <a:custGeom>
              <a:avLst/>
              <a:gdLst>
                <a:gd name="T0" fmla="*/ 60 w 68"/>
                <a:gd name="T1" fmla="*/ 29 h 31"/>
                <a:gd name="T2" fmla="*/ 41 w 68"/>
                <a:gd name="T3" fmla="*/ 26 h 31"/>
                <a:gd name="T4" fmla="*/ 22 w 68"/>
                <a:gd name="T5" fmla="*/ 21 h 31"/>
                <a:gd name="T6" fmla="*/ 3 w 68"/>
                <a:gd name="T7" fmla="*/ 15 h 31"/>
                <a:gd name="T8" fmla="*/ 4 w 68"/>
                <a:gd name="T9" fmla="*/ 9 h 31"/>
                <a:gd name="T10" fmla="*/ 11 w 68"/>
                <a:gd name="T11" fmla="*/ 8 h 31"/>
                <a:gd name="T12" fmla="*/ 17 w 68"/>
                <a:gd name="T13" fmla="*/ 9 h 31"/>
                <a:gd name="T14" fmla="*/ 37 w 68"/>
                <a:gd name="T15" fmla="*/ 5 h 31"/>
                <a:gd name="T16" fmla="*/ 41 w 68"/>
                <a:gd name="T17" fmla="*/ 8 h 31"/>
                <a:gd name="T18" fmla="*/ 48 w 68"/>
                <a:gd name="T19" fmla="*/ 4 h 31"/>
                <a:gd name="T20" fmla="*/ 64 w 68"/>
                <a:gd name="T21" fmla="*/ 13 h 31"/>
                <a:gd name="T22" fmla="*/ 61 w 68"/>
                <a:gd name="T23" fmla="*/ 24 h 31"/>
                <a:gd name="T24" fmla="*/ 60 w 68"/>
                <a:gd name="T25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31">
                  <a:moveTo>
                    <a:pt x="60" y="29"/>
                  </a:moveTo>
                  <a:cubicBezTo>
                    <a:pt x="50" y="27"/>
                    <a:pt x="51" y="31"/>
                    <a:pt x="41" y="26"/>
                  </a:cubicBezTo>
                  <a:cubicBezTo>
                    <a:pt x="31" y="20"/>
                    <a:pt x="33" y="20"/>
                    <a:pt x="22" y="21"/>
                  </a:cubicBezTo>
                  <a:cubicBezTo>
                    <a:pt x="10" y="22"/>
                    <a:pt x="6" y="19"/>
                    <a:pt x="3" y="15"/>
                  </a:cubicBezTo>
                  <a:cubicBezTo>
                    <a:pt x="0" y="10"/>
                    <a:pt x="0" y="10"/>
                    <a:pt x="4" y="9"/>
                  </a:cubicBezTo>
                  <a:cubicBezTo>
                    <a:pt x="7" y="8"/>
                    <a:pt x="6" y="7"/>
                    <a:pt x="11" y="8"/>
                  </a:cubicBezTo>
                  <a:cubicBezTo>
                    <a:pt x="17" y="9"/>
                    <a:pt x="4" y="18"/>
                    <a:pt x="17" y="9"/>
                  </a:cubicBezTo>
                  <a:cubicBezTo>
                    <a:pt x="30" y="0"/>
                    <a:pt x="37" y="5"/>
                    <a:pt x="37" y="5"/>
                  </a:cubicBezTo>
                  <a:cubicBezTo>
                    <a:pt x="37" y="5"/>
                    <a:pt x="36" y="11"/>
                    <a:pt x="41" y="8"/>
                  </a:cubicBezTo>
                  <a:cubicBezTo>
                    <a:pt x="47" y="6"/>
                    <a:pt x="48" y="4"/>
                    <a:pt x="48" y="4"/>
                  </a:cubicBezTo>
                  <a:cubicBezTo>
                    <a:pt x="48" y="4"/>
                    <a:pt x="68" y="10"/>
                    <a:pt x="64" y="13"/>
                  </a:cubicBezTo>
                  <a:cubicBezTo>
                    <a:pt x="59" y="17"/>
                    <a:pt x="61" y="24"/>
                    <a:pt x="61" y="24"/>
                  </a:cubicBezTo>
                  <a:lnTo>
                    <a:pt x="60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aseline="-25000">
                <a:latin typeface="+mn-lt"/>
                <a:ea typeface="+mn-ea"/>
              </a:endParaRPr>
            </a:p>
          </p:txBody>
        </p:sp>
        <p:sp>
          <p:nvSpPr>
            <p:cNvPr id="750" name="Freeform 145"/>
            <p:cNvSpPr/>
            <p:nvPr/>
          </p:nvSpPr>
          <p:spPr bwMode="auto">
            <a:xfrm>
              <a:off x="6527800" y="933451"/>
              <a:ext cx="77788" cy="31750"/>
            </a:xfrm>
            <a:custGeom>
              <a:avLst/>
              <a:gdLst>
                <a:gd name="T0" fmla="*/ 21 w 29"/>
                <a:gd name="T1" fmla="*/ 10 h 12"/>
                <a:gd name="T2" fmla="*/ 9 w 29"/>
                <a:gd name="T3" fmla="*/ 12 h 12"/>
                <a:gd name="T4" fmla="*/ 1 w 29"/>
                <a:gd name="T5" fmla="*/ 9 h 12"/>
                <a:gd name="T6" fmla="*/ 5 w 29"/>
                <a:gd name="T7" fmla="*/ 6 h 12"/>
                <a:gd name="T8" fmla="*/ 12 w 29"/>
                <a:gd name="T9" fmla="*/ 5 h 12"/>
                <a:gd name="T10" fmla="*/ 13 w 29"/>
                <a:gd name="T11" fmla="*/ 0 h 12"/>
                <a:gd name="T12" fmla="*/ 24 w 29"/>
                <a:gd name="T13" fmla="*/ 2 h 12"/>
                <a:gd name="T14" fmla="*/ 27 w 29"/>
                <a:gd name="T15" fmla="*/ 7 h 12"/>
                <a:gd name="T16" fmla="*/ 21 w 29"/>
                <a:gd name="T17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">
                  <a:moveTo>
                    <a:pt x="21" y="10"/>
                  </a:move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0" y="12"/>
                    <a:pt x="1" y="9"/>
                  </a:cubicBezTo>
                  <a:cubicBezTo>
                    <a:pt x="2" y="7"/>
                    <a:pt x="2" y="9"/>
                    <a:pt x="5" y="6"/>
                  </a:cubicBezTo>
                  <a:cubicBezTo>
                    <a:pt x="8" y="4"/>
                    <a:pt x="9" y="5"/>
                    <a:pt x="12" y="5"/>
                  </a:cubicBezTo>
                  <a:cubicBezTo>
                    <a:pt x="14" y="5"/>
                    <a:pt x="13" y="0"/>
                    <a:pt x="13" y="0"/>
                  </a:cubicBezTo>
                  <a:cubicBezTo>
                    <a:pt x="13" y="0"/>
                    <a:pt x="22" y="1"/>
                    <a:pt x="24" y="2"/>
                  </a:cubicBezTo>
                  <a:cubicBezTo>
                    <a:pt x="26" y="3"/>
                    <a:pt x="29" y="7"/>
                    <a:pt x="27" y="7"/>
                  </a:cubicBezTo>
                  <a:cubicBezTo>
                    <a:pt x="25" y="7"/>
                    <a:pt x="21" y="10"/>
                    <a:pt x="2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aseline="-25000">
                <a:latin typeface="+mn-lt"/>
                <a:ea typeface="+mn-ea"/>
              </a:endParaRPr>
            </a:p>
          </p:txBody>
        </p:sp>
        <p:sp>
          <p:nvSpPr>
            <p:cNvPr id="751" name="Freeform 146"/>
            <p:cNvSpPr/>
            <p:nvPr/>
          </p:nvSpPr>
          <p:spPr bwMode="auto">
            <a:xfrm>
              <a:off x="6559550" y="860426"/>
              <a:ext cx="120650" cy="69850"/>
            </a:xfrm>
            <a:custGeom>
              <a:avLst/>
              <a:gdLst>
                <a:gd name="T0" fmla="*/ 31 w 45"/>
                <a:gd name="T1" fmla="*/ 24 h 26"/>
                <a:gd name="T2" fmla="*/ 19 w 45"/>
                <a:gd name="T3" fmla="*/ 25 h 26"/>
                <a:gd name="T4" fmla="*/ 14 w 45"/>
                <a:gd name="T5" fmla="*/ 22 h 26"/>
                <a:gd name="T6" fmla="*/ 5 w 45"/>
                <a:gd name="T7" fmla="*/ 22 h 26"/>
                <a:gd name="T8" fmla="*/ 2 w 45"/>
                <a:gd name="T9" fmla="*/ 20 h 26"/>
                <a:gd name="T10" fmla="*/ 12 w 45"/>
                <a:gd name="T11" fmla="*/ 16 h 26"/>
                <a:gd name="T12" fmla="*/ 16 w 45"/>
                <a:gd name="T13" fmla="*/ 11 h 26"/>
                <a:gd name="T14" fmla="*/ 19 w 45"/>
                <a:gd name="T15" fmla="*/ 6 h 26"/>
                <a:gd name="T16" fmla="*/ 22 w 45"/>
                <a:gd name="T17" fmla="*/ 4 h 26"/>
                <a:gd name="T18" fmla="*/ 28 w 45"/>
                <a:gd name="T19" fmla="*/ 1 h 26"/>
                <a:gd name="T20" fmla="*/ 35 w 45"/>
                <a:gd name="T21" fmla="*/ 4 h 26"/>
                <a:gd name="T22" fmla="*/ 34 w 45"/>
                <a:gd name="T23" fmla="*/ 12 h 26"/>
                <a:gd name="T24" fmla="*/ 34 w 45"/>
                <a:gd name="T25" fmla="*/ 16 h 26"/>
                <a:gd name="T26" fmla="*/ 41 w 45"/>
                <a:gd name="T27" fmla="*/ 21 h 26"/>
                <a:gd name="T28" fmla="*/ 34 w 45"/>
                <a:gd name="T29" fmla="*/ 22 h 26"/>
                <a:gd name="T30" fmla="*/ 31 w 45"/>
                <a:gd name="T31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5" h="26">
                  <a:moveTo>
                    <a:pt x="31" y="24"/>
                  </a:moveTo>
                  <a:cubicBezTo>
                    <a:pt x="29" y="24"/>
                    <a:pt x="22" y="26"/>
                    <a:pt x="19" y="25"/>
                  </a:cubicBezTo>
                  <a:cubicBezTo>
                    <a:pt x="17" y="24"/>
                    <a:pt x="17" y="22"/>
                    <a:pt x="14" y="22"/>
                  </a:cubicBezTo>
                  <a:cubicBezTo>
                    <a:pt x="10" y="21"/>
                    <a:pt x="5" y="22"/>
                    <a:pt x="5" y="22"/>
                  </a:cubicBezTo>
                  <a:cubicBezTo>
                    <a:pt x="5" y="22"/>
                    <a:pt x="0" y="25"/>
                    <a:pt x="2" y="20"/>
                  </a:cubicBezTo>
                  <a:cubicBezTo>
                    <a:pt x="5" y="15"/>
                    <a:pt x="11" y="17"/>
                    <a:pt x="12" y="16"/>
                  </a:cubicBezTo>
                  <a:cubicBezTo>
                    <a:pt x="12" y="14"/>
                    <a:pt x="13" y="13"/>
                    <a:pt x="16" y="11"/>
                  </a:cubicBezTo>
                  <a:cubicBezTo>
                    <a:pt x="19" y="8"/>
                    <a:pt x="15" y="9"/>
                    <a:pt x="19" y="6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5" y="0"/>
                    <a:pt x="28" y="1"/>
                  </a:cubicBezTo>
                  <a:cubicBezTo>
                    <a:pt x="32" y="2"/>
                    <a:pt x="35" y="4"/>
                    <a:pt x="35" y="4"/>
                  </a:cubicBezTo>
                  <a:cubicBezTo>
                    <a:pt x="35" y="4"/>
                    <a:pt x="36" y="12"/>
                    <a:pt x="34" y="12"/>
                  </a:cubicBezTo>
                  <a:cubicBezTo>
                    <a:pt x="32" y="12"/>
                    <a:pt x="34" y="16"/>
                    <a:pt x="34" y="16"/>
                  </a:cubicBezTo>
                  <a:cubicBezTo>
                    <a:pt x="34" y="16"/>
                    <a:pt x="45" y="20"/>
                    <a:pt x="41" y="21"/>
                  </a:cubicBezTo>
                  <a:cubicBezTo>
                    <a:pt x="37" y="22"/>
                    <a:pt x="34" y="22"/>
                    <a:pt x="34" y="22"/>
                  </a:cubicBezTo>
                  <a:lnTo>
                    <a:pt x="3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aseline="-25000">
                <a:latin typeface="+mn-lt"/>
                <a:ea typeface="+mn-ea"/>
              </a:endParaRPr>
            </a:p>
          </p:txBody>
        </p:sp>
        <p:sp>
          <p:nvSpPr>
            <p:cNvPr id="752" name="Freeform 147"/>
            <p:cNvSpPr/>
            <p:nvPr/>
          </p:nvSpPr>
          <p:spPr bwMode="auto">
            <a:xfrm>
              <a:off x="6613525" y="938213"/>
              <a:ext cx="74613" cy="28575"/>
            </a:xfrm>
            <a:custGeom>
              <a:avLst/>
              <a:gdLst>
                <a:gd name="T0" fmla="*/ 1 w 28"/>
                <a:gd name="T1" fmla="*/ 10 h 11"/>
                <a:gd name="T2" fmla="*/ 9 w 28"/>
                <a:gd name="T3" fmla="*/ 9 h 11"/>
                <a:gd name="T4" fmla="*/ 16 w 28"/>
                <a:gd name="T5" fmla="*/ 7 h 11"/>
                <a:gd name="T6" fmla="*/ 25 w 28"/>
                <a:gd name="T7" fmla="*/ 3 h 11"/>
                <a:gd name="T8" fmla="*/ 17 w 28"/>
                <a:gd name="T9" fmla="*/ 2 h 11"/>
                <a:gd name="T10" fmla="*/ 5 w 28"/>
                <a:gd name="T11" fmla="*/ 1 h 11"/>
                <a:gd name="T12" fmla="*/ 0 w 28"/>
                <a:gd name="T13" fmla="*/ 7 h 11"/>
                <a:gd name="T14" fmla="*/ 1 w 28"/>
                <a:gd name="T1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1">
                  <a:moveTo>
                    <a:pt x="1" y="10"/>
                  </a:moveTo>
                  <a:cubicBezTo>
                    <a:pt x="4" y="11"/>
                    <a:pt x="6" y="11"/>
                    <a:pt x="9" y="9"/>
                  </a:cubicBezTo>
                  <a:cubicBezTo>
                    <a:pt x="12" y="7"/>
                    <a:pt x="12" y="6"/>
                    <a:pt x="16" y="7"/>
                  </a:cubicBezTo>
                  <a:cubicBezTo>
                    <a:pt x="19" y="8"/>
                    <a:pt x="28" y="3"/>
                    <a:pt x="25" y="3"/>
                  </a:cubicBezTo>
                  <a:cubicBezTo>
                    <a:pt x="23" y="3"/>
                    <a:pt x="19" y="3"/>
                    <a:pt x="17" y="2"/>
                  </a:cubicBezTo>
                  <a:cubicBezTo>
                    <a:pt x="15" y="0"/>
                    <a:pt x="9" y="1"/>
                    <a:pt x="5" y="1"/>
                  </a:cubicBezTo>
                  <a:cubicBezTo>
                    <a:pt x="1" y="2"/>
                    <a:pt x="0" y="7"/>
                    <a:pt x="0" y="7"/>
                  </a:cubicBezTo>
                  <a:lnTo>
                    <a:pt x="1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aseline="-25000">
                <a:latin typeface="+mn-lt"/>
                <a:ea typeface="+mn-ea"/>
              </a:endParaRPr>
            </a:p>
          </p:txBody>
        </p:sp>
        <p:sp>
          <p:nvSpPr>
            <p:cNvPr id="753" name="Freeform 148"/>
            <p:cNvSpPr/>
            <p:nvPr/>
          </p:nvSpPr>
          <p:spPr bwMode="auto">
            <a:xfrm>
              <a:off x="6684963" y="900113"/>
              <a:ext cx="69850" cy="66675"/>
            </a:xfrm>
            <a:custGeom>
              <a:avLst/>
              <a:gdLst>
                <a:gd name="T0" fmla="*/ 9 w 26"/>
                <a:gd name="T1" fmla="*/ 18 h 25"/>
                <a:gd name="T2" fmla="*/ 13 w 26"/>
                <a:gd name="T3" fmla="*/ 21 h 25"/>
                <a:gd name="T4" fmla="*/ 21 w 26"/>
                <a:gd name="T5" fmla="*/ 16 h 25"/>
                <a:gd name="T6" fmla="*/ 26 w 26"/>
                <a:gd name="T7" fmla="*/ 10 h 25"/>
                <a:gd name="T8" fmla="*/ 20 w 26"/>
                <a:gd name="T9" fmla="*/ 4 h 25"/>
                <a:gd name="T10" fmla="*/ 15 w 26"/>
                <a:gd name="T11" fmla="*/ 1 h 25"/>
                <a:gd name="T12" fmla="*/ 8 w 26"/>
                <a:gd name="T13" fmla="*/ 10 h 25"/>
                <a:gd name="T14" fmla="*/ 2 w 26"/>
                <a:gd name="T15" fmla="*/ 11 h 25"/>
                <a:gd name="T16" fmla="*/ 9 w 26"/>
                <a:gd name="T17" fmla="*/ 17 h 25"/>
                <a:gd name="T18" fmla="*/ 9 w 26"/>
                <a:gd name="T19" fmla="*/ 1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5">
                  <a:moveTo>
                    <a:pt x="9" y="18"/>
                  </a:moveTo>
                  <a:cubicBezTo>
                    <a:pt x="9" y="18"/>
                    <a:pt x="7" y="25"/>
                    <a:pt x="13" y="21"/>
                  </a:cubicBezTo>
                  <a:cubicBezTo>
                    <a:pt x="19" y="17"/>
                    <a:pt x="19" y="16"/>
                    <a:pt x="21" y="16"/>
                  </a:cubicBezTo>
                  <a:cubicBezTo>
                    <a:pt x="23" y="15"/>
                    <a:pt x="26" y="10"/>
                    <a:pt x="26" y="10"/>
                  </a:cubicBezTo>
                  <a:cubicBezTo>
                    <a:pt x="26" y="10"/>
                    <a:pt x="22" y="6"/>
                    <a:pt x="20" y="4"/>
                  </a:cubicBezTo>
                  <a:cubicBezTo>
                    <a:pt x="17" y="2"/>
                    <a:pt x="20" y="0"/>
                    <a:pt x="15" y="1"/>
                  </a:cubicBezTo>
                  <a:cubicBezTo>
                    <a:pt x="9" y="1"/>
                    <a:pt x="8" y="10"/>
                    <a:pt x="8" y="10"/>
                  </a:cubicBezTo>
                  <a:cubicBezTo>
                    <a:pt x="8" y="10"/>
                    <a:pt x="0" y="7"/>
                    <a:pt x="2" y="11"/>
                  </a:cubicBezTo>
                  <a:cubicBezTo>
                    <a:pt x="4" y="15"/>
                    <a:pt x="9" y="17"/>
                    <a:pt x="9" y="17"/>
                  </a:cubicBezTo>
                  <a:lnTo>
                    <a:pt x="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aseline="-25000">
                <a:latin typeface="+mn-lt"/>
                <a:ea typeface="+mn-ea"/>
              </a:endParaRPr>
            </a:p>
          </p:txBody>
        </p:sp>
        <p:sp>
          <p:nvSpPr>
            <p:cNvPr id="754" name="Freeform 149"/>
            <p:cNvSpPr/>
            <p:nvPr/>
          </p:nvSpPr>
          <p:spPr bwMode="auto">
            <a:xfrm>
              <a:off x="6645275" y="965201"/>
              <a:ext cx="57150" cy="19050"/>
            </a:xfrm>
            <a:custGeom>
              <a:avLst/>
              <a:gdLst>
                <a:gd name="T0" fmla="*/ 9 w 21"/>
                <a:gd name="T1" fmla="*/ 0 h 7"/>
                <a:gd name="T2" fmla="*/ 4 w 21"/>
                <a:gd name="T3" fmla="*/ 5 h 7"/>
                <a:gd name="T4" fmla="*/ 15 w 21"/>
                <a:gd name="T5" fmla="*/ 7 h 7"/>
                <a:gd name="T6" fmla="*/ 20 w 21"/>
                <a:gd name="T7" fmla="*/ 5 h 7"/>
                <a:gd name="T8" fmla="*/ 15 w 21"/>
                <a:gd name="T9" fmla="*/ 0 h 7"/>
                <a:gd name="T10" fmla="*/ 9 w 21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7">
                  <a:moveTo>
                    <a:pt x="9" y="0"/>
                  </a:moveTo>
                  <a:cubicBezTo>
                    <a:pt x="7" y="0"/>
                    <a:pt x="0" y="3"/>
                    <a:pt x="4" y="5"/>
                  </a:cubicBezTo>
                  <a:cubicBezTo>
                    <a:pt x="8" y="7"/>
                    <a:pt x="14" y="7"/>
                    <a:pt x="15" y="7"/>
                  </a:cubicBezTo>
                  <a:cubicBezTo>
                    <a:pt x="17" y="7"/>
                    <a:pt x="20" y="7"/>
                    <a:pt x="20" y="5"/>
                  </a:cubicBezTo>
                  <a:cubicBezTo>
                    <a:pt x="21" y="3"/>
                    <a:pt x="15" y="0"/>
                    <a:pt x="15" y="0"/>
                  </a:cubicBez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aseline="-25000">
                <a:latin typeface="+mn-lt"/>
                <a:ea typeface="+mn-ea"/>
              </a:endParaRPr>
            </a:p>
          </p:txBody>
        </p:sp>
        <p:sp>
          <p:nvSpPr>
            <p:cNvPr id="755" name="Freeform 150"/>
            <p:cNvSpPr/>
            <p:nvPr/>
          </p:nvSpPr>
          <p:spPr bwMode="auto">
            <a:xfrm>
              <a:off x="6645275" y="839788"/>
              <a:ext cx="34925" cy="23813"/>
            </a:xfrm>
            <a:custGeom>
              <a:avLst/>
              <a:gdLst>
                <a:gd name="T0" fmla="*/ 9 w 13"/>
                <a:gd name="T1" fmla="*/ 9 h 9"/>
                <a:gd name="T2" fmla="*/ 0 w 13"/>
                <a:gd name="T3" fmla="*/ 4 h 9"/>
                <a:gd name="T4" fmla="*/ 8 w 13"/>
                <a:gd name="T5" fmla="*/ 0 h 9"/>
                <a:gd name="T6" fmla="*/ 12 w 13"/>
                <a:gd name="T7" fmla="*/ 2 h 9"/>
                <a:gd name="T8" fmla="*/ 9 w 13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9">
                  <a:moveTo>
                    <a:pt x="9" y="9"/>
                  </a:moveTo>
                  <a:cubicBezTo>
                    <a:pt x="9" y="9"/>
                    <a:pt x="0" y="6"/>
                    <a:pt x="0" y="4"/>
                  </a:cubicBezTo>
                  <a:cubicBezTo>
                    <a:pt x="1" y="3"/>
                    <a:pt x="6" y="0"/>
                    <a:pt x="8" y="0"/>
                  </a:cubicBezTo>
                  <a:cubicBezTo>
                    <a:pt x="9" y="1"/>
                    <a:pt x="13" y="0"/>
                    <a:pt x="12" y="2"/>
                  </a:cubicBezTo>
                  <a:cubicBezTo>
                    <a:pt x="12" y="4"/>
                    <a:pt x="9" y="9"/>
                    <a:pt x="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aseline="-25000">
                <a:latin typeface="+mn-lt"/>
                <a:ea typeface="+mn-ea"/>
              </a:endParaRPr>
            </a:p>
          </p:txBody>
        </p:sp>
        <p:sp>
          <p:nvSpPr>
            <p:cNvPr id="756" name="Freeform 151"/>
            <p:cNvSpPr/>
            <p:nvPr/>
          </p:nvSpPr>
          <p:spPr bwMode="auto">
            <a:xfrm>
              <a:off x="6746875" y="868363"/>
              <a:ext cx="77788" cy="61913"/>
            </a:xfrm>
            <a:custGeom>
              <a:avLst/>
              <a:gdLst>
                <a:gd name="T0" fmla="*/ 16 w 29"/>
                <a:gd name="T1" fmla="*/ 22 h 23"/>
                <a:gd name="T2" fmla="*/ 19 w 29"/>
                <a:gd name="T3" fmla="*/ 19 h 23"/>
                <a:gd name="T4" fmla="*/ 29 w 29"/>
                <a:gd name="T5" fmla="*/ 12 h 23"/>
                <a:gd name="T6" fmla="*/ 26 w 29"/>
                <a:gd name="T7" fmla="*/ 7 h 23"/>
                <a:gd name="T8" fmla="*/ 17 w 29"/>
                <a:gd name="T9" fmla="*/ 1 h 23"/>
                <a:gd name="T10" fmla="*/ 11 w 29"/>
                <a:gd name="T11" fmla="*/ 11 h 23"/>
                <a:gd name="T12" fmla="*/ 3 w 29"/>
                <a:gd name="T13" fmla="*/ 13 h 23"/>
                <a:gd name="T14" fmla="*/ 5 w 29"/>
                <a:gd name="T15" fmla="*/ 18 h 23"/>
                <a:gd name="T16" fmla="*/ 10 w 29"/>
                <a:gd name="T17" fmla="*/ 23 h 23"/>
                <a:gd name="T18" fmla="*/ 16 w 29"/>
                <a:gd name="T19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23">
                  <a:moveTo>
                    <a:pt x="16" y="22"/>
                  </a:moveTo>
                  <a:cubicBezTo>
                    <a:pt x="15" y="22"/>
                    <a:pt x="15" y="21"/>
                    <a:pt x="19" y="19"/>
                  </a:cubicBezTo>
                  <a:cubicBezTo>
                    <a:pt x="22" y="18"/>
                    <a:pt x="29" y="14"/>
                    <a:pt x="29" y="12"/>
                  </a:cubicBezTo>
                  <a:cubicBezTo>
                    <a:pt x="29" y="11"/>
                    <a:pt x="28" y="10"/>
                    <a:pt x="26" y="7"/>
                  </a:cubicBezTo>
                  <a:cubicBezTo>
                    <a:pt x="23" y="5"/>
                    <a:pt x="19" y="0"/>
                    <a:pt x="17" y="1"/>
                  </a:cubicBezTo>
                  <a:cubicBezTo>
                    <a:pt x="14" y="3"/>
                    <a:pt x="13" y="10"/>
                    <a:pt x="11" y="11"/>
                  </a:cubicBezTo>
                  <a:cubicBezTo>
                    <a:pt x="10" y="12"/>
                    <a:pt x="6" y="13"/>
                    <a:pt x="3" y="13"/>
                  </a:cubicBezTo>
                  <a:cubicBezTo>
                    <a:pt x="0" y="13"/>
                    <a:pt x="3" y="18"/>
                    <a:pt x="5" y="18"/>
                  </a:cubicBezTo>
                  <a:cubicBezTo>
                    <a:pt x="8" y="19"/>
                    <a:pt x="8" y="23"/>
                    <a:pt x="10" y="23"/>
                  </a:cubicBezTo>
                  <a:cubicBezTo>
                    <a:pt x="12" y="22"/>
                    <a:pt x="16" y="22"/>
                    <a:pt x="16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aseline="-25000">
                <a:latin typeface="+mn-lt"/>
                <a:ea typeface="+mn-ea"/>
              </a:endParaRPr>
            </a:p>
          </p:txBody>
        </p:sp>
        <p:sp>
          <p:nvSpPr>
            <p:cNvPr id="757" name="Freeform 152"/>
            <p:cNvSpPr/>
            <p:nvPr/>
          </p:nvSpPr>
          <p:spPr bwMode="auto">
            <a:xfrm>
              <a:off x="7412038" y="890588"/>
              <a:ext cx="246063" cy="168275"/>
            </a:xfrm>
            <a:custGeom>
              <a:avLst/>
              <a:gdLst>
                <a:gd name="T0" fmla="*/ 23 w 92"/>
                <a:gd name="T1" fmla="*/ 42 h 63"/>
                <a:gd name="T2" fmla="*/ 22 w 92"/>
                <a:gd name="T3" fmla="*/ 49 h 63"/>
                <a:gd name="T4" fmla="*/ 8 w 92"/>
                <a:gd name="T5" fmla="*/ 40 h 63"/>
                <a:gd name="T6" fmla="*/ 2 w 92"/>
                <a:gd name="T7" fmla="*/ 45 h 63"/>
                <a:gd name="T8" fmla="*/ 3 w 92"/>
                <a:gd name="T9" fmla="*/ 35 h 63"/>
                <a:gd name="T10" fmla="*/ 7 w 92"/>
                <a:gd name="T11" fmla="*/ 31 h 63"/>
                <a:gd name="T12" fmla="*/ 8 w 92"/>
                <a:gd name="T13" fmla="*/ 21 h 63"/>
                <a:gd name="T14" fmla="*/ 13 w 92"/>
                <a:gd name="T15" fmla="*/ 17 h 63"/>
                <a:gd name="T16" fmla="*/ 29 w 92"/>
                <a:gd name="T17" fmla="*/ 8 h 63"/>
                <a:gd name="T18" fmla="*/ 34 w 92"/>
                <a:gd name="T19" fmla="*/ 2 h 63"/>
                <a:gd name="T20" fmla="*/ 44 w 92"/>
                <a:gd name="T21" fmla="*/ 6 h 63"/>
                <a:gd name="T22" fmla="*/ 51 w 92"/>
                <a:gd name="T23" fmla="*/ 16 h 63"/>
                <a:gd name="T24" fmla="*/ 61 w 92"/>
                <a:gd name="T25" fmla="*/ 27 h 63"/>
                <a:gd name="T26" fmla="*/ 70 w 92"/>
                <a:gd name="T27" fmla="*/ 36 h 63"/>
                <a:gd name="T28" fmla="*/ 90 w 92"/>
                <a:gd name="T29" fmla="*/ 42 h 63"/>
                <a:gd name="T30" fmla="*/ 85 w 92"/>
                <a:gd name="T31" fmla="*/ 47 h 63"/>
                <a:gd name="T32" fmla="*/ 86 w 92"/>
                <a:gd name="T33" fmla="*/ 51 h 63"/>
                <a:gd name="T34" fmla="*/ 87 w 92"/>
                <a:gd name="T35" fmla="*/ 58 h 63"/>
                <a:gd name="T36" fmla="*/ 72 w 92"/>
                <a:gd name="T37" fmla="*/ 58 h 63"/>
                <a:gd name="T38" fmla="*/ 66 w 92"/>
                <a:gd name="T39" fmla="*/ 62 h 63"/>
                <a:gd name="T40" fmla="*/ 55 w 92"/>
                <a:gd name="T41" fmla="*/ 57 h 63"/>
                <a:gd name="T42" fmla="*/ 44 w 92"/>
                <a:gd name="T43" fmla="*/ 52 h 63"/>
                <a:gd name="T44" fmla="*/ 36 w 92"/>
                <a:gd name="T45" fmla="*/ 51 h 63"/>
                <a:gd name="T46" fmla="*/ 28 w 92"/>
                <a:gd name="T47" fmla="*/ 41 h 63"/>
                <a:gd name="T48" fmla="*/ 23 w 92"/>
                <a:gd name="T49" fmla="*/ 4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2" h="63">
                  <a:moveTo>
                    <a:pt x="23" y="42"/>
                  </a:moveTo>
                  <a:cubicBezTo>
                    <a:pt x="21" y="46"/>
                    <a:pt x="33" y="56"/>
                    <a:pt x="22" y="49"/>
                  </a:cubicBezTo>
                  <a:cubicBezTo>
                    <a:pt x="10" y="42"/>
                    <a:pt x="8" y="40"/>
                    <a:pt x="8" y="40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2" y="45"/>
                    <a:pt x="0" y="37"/>
                    <a:pt x="3" y="35"/>
                  </a:cubicBezTo>
                  <a:cubicBezTo>
                    <a:pt x="7" y="33"/>
                    <a:pt x="8" y="37"/>
                    <a:pt x="7" y="31"/>
                  </a:cubicBezTo>
                  <a:cubicBezTo>
                    <a:pt x="6" y="24"/>
                    <a:pt x="6" y="23"/>
                    <a:pt x="8" y="21"/>
                  </a:cubicBezTo>
                  <a:cubicBezTo>
                    <a:pt x="10" y="18"/>
                    <a:pt x="9" y="20"/>
                    <a:pt x="13" y="17"/>
                  </a:cubicBezTo>
                  <a:cubicBezTo>
                    <a:pt x="16" y="14"/>
                    <a:pt x="27" y="12"/>
                    <a:pt x="29" y="8"/>
                  </a:cubicBezTo>
                  <a:cubicBezTo>
                    <a:pt x="31" y="5"/>
                    <a:pt x="33" y="3"/>
                    <a:pt x="34" y="2"/>
                  </a:cubicBezTo>
                  <a:cubicBezTo>
                    <a:pt x="36" y="0"/>
                    <a:pt x="40" y="5"/>
                    <a:pt x="44" y="6"/>
                  </a:cubicBezTo>
                  <a:cubicBezTo>
                    <a:pt x="49" y="7"/>
                    <a:pt x="51" y="16"/>
                    <a:pt x="51" y="16"/>
                  </a:cubicBezTo>
                  <a:cubicBezTo>
                    <a:pt x="51" y="16"/>
                    <a:pt x="58" y="24"/>
                    <a:pt x="61" y="27"/>
                  </a:cubicBezTo>
                  <a:cubicBezTo>
                    <a:pt x="65" y="30"/>
                    <a:pt x="64" y="38"/>
                    <a:pt x="70" y="36"/>
                  </a:cubicBezTo>
                  <a:cubicBezTo>
                    <a:pt x="77" y="35"/>
                    <a:pt x="92" y="42"/>
                    <a:pt x="90" y="42"/>
                  </a:cubicBezTo>
                  <a:cubicBezTo>
                    <a:pt x="88" y="43"/>
                    <a:pt x="85" y="47"/>
                    <a:pt x="85" y="47"/>
                  </a:cubicBezTo>
                  <a:cubicBezTo>
                    <a:pt x="86" y="51"/>
                    <a:pt x="86" y="51"/>
                    <a:pt x="86" y="51"/>
                  </a:cubicBezTo>
                  <a:cubicBezTo>
                    <a:pt x="86" y="51"/>
                    <a:pt x="91" y="58"/>
                    <a:pt x="87" y="58"/>
                  </a:cubicBezTo>
                  <a:cubicBezTo>
                    <a:pt x="83" y="57"/>
                    <a:pt x="78" y="58"/>
                    <a:pt x="72" y="58"/>
                  </a:cubicBezTo>
                  <a:cubicBezTo>
                    <a:pt x="66" y="58"/>
                    <a:pt x="68" y="63"/>
                    <a:pt x="66" y="62"/>
                  </a:cubicBezTo>
                  <a:cubicBezTo>
                    <a:pt x="63" y="61"/>
                    <a:pt x="61" y="60"/>
                    <a:pt x="55" y="57"/>
                  </a:cubicBezTo>
                  <a:cubicBezTo>
                    <a:pt x="49" y="53"/>
                    <a:pt x="52" y="53"/>
                    <a:pt x="44" y="52"/>
                  </a:cubicBezTo>
                  <a:cubicBezTo>
                    <a:pt x="36" y="51"/>
                    <a:pt x="41" y="60"/>
                    <a:pt x="36" y="51"/>
                  </a:cubicBezTo>
                  <a:cubicBezTo>
                    <a:pt x="31" y="43"/>
                    <a:pt x="28" y="41"/>
                    <a:pt x="28" y="41"/>
                  </a:cubicBezTo>
                  <a:lnTo>
                    <a:pt x="23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aseline="-25000">
                <a:latin typeface="+mn-lt"/>
                <a:ea typeface="+mn-ea"/>
              </a:endParaRPr>
            </a:p>
          </p:txBody>
        </p:sp>
        <p:sp>
          <p:nvSpPr>
            <p:cNvPr id="758" name="Freeform 153"/>
            <p:cNvSpPr/>
            <p:nvPr/>
          </p:nvSpPr>
          <p:spPr bwMode="auto">
            <a:xfrm>
              <a:off x="7631113" y="1004888"/>
              <a:ext cx="157163" cy="90488"/>
            </a:xfrm>
            <a:custGeom>
              <a:avLst/>
              <a:gdLst>
                <a:gd name="T0" fmla="*/ 5 w 59"/>
                <a:gd name="T1" fmla="*/ 32 h 34"/>
                <a:gd name="T2" fmla="*/ 19 w 59"/>
                <a:gd name="T3" fmla="*/ 28 h 34"/>
                <a:gd name="T4" fmla="*/ 35 w 59"/>
                <a:gd name="T5" fmla="*/ 30 h 34"/>
                <a:gd name="T6" fmla="*/ 48 w 59"/>
                <a:gd name="T7" fmla="*/ 29 h 34"/>
                <a:gd name="T8" fmla="*/ 49 w 59"/>
                <a:gd name="T9" fmla="*/ 25 h 34"/>
                <a:gd name="T10" fmla="*/ 55 w 59"/>
                <a:gd name="T11" fmla="*/ 22 h 34"/>
                <a:gd name="T12" fmla="*/ 39 w 59"/>
                <a:gd name="T13" fmla="*/ 9 h 34"/>
                <a:gd name="T14" fmla="*/ 25 w 59"/>
                <a:gd name="T15" fmla="*/ 1 h 34"/>
                <a:gd name="T16" fmla="*/ 13 w 59"/>
                <a:gd name="T17" fmla="*/ 6 h 34"/>
                <a:gd name="T18" fmla="*/ 10 w 59"/>
                <a:gd name="T19" fmla="*/ 13 h 34"/>
                <a:gd name="T20" fmla="*/ 2 w 59"/>
                <a:gd name="T21" fmla="*/ 24 h 34"/>
                <a:gd name="T22" fmla="*/ 2 w 59"/>
                <a:gd name="T23" fmla="*/ 32 h 34"/>
                <a:gd name="T24" fmla="*/ 5 w 59"/>
                <a:gd name="T25" fmla="*/ 3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34">
                  <a:moveTo>
                    <a:pt x="5" y="32"/>
                  </a:moveTo>
                  <a:cubicBezTo>
                    <a:pt x="11" y="30"/>
                    <a:pt x="14" y="28"/>
                    <a:pt x="19" y="28"/>
                  </a:cubicBezTo>
                  <a:cubicBezTo>
                    <a:pt x="25" y="28"/>
                    <a:pt x="31" y="29"/>
                    <a:pt x="35" y="30"/>
                  </a:cubicBezTo>
                  <a:cubicBezTo>
                    <a:pt x="38" y="31"/>
                    <a:pt x="47" y="31"/>
                    <a:pt x="48" y="29"/>
                  </a:cubicBezTo>
                  <a:cubicBezTo>
                    <a:pt x="48" y="27"/>
                    <a:pt x="49" y="25"/>
                    <a:pt x="49" y="25"/>
                  </a:cubicBezTo>
                  <a:cubicBezTo>
                    <a:pt x="49" y="25"/>
                    <a:pt x="59" y="26"/>
                    <a:pt x="55" y="22"/>
                  </a:cubicBezTo>
                  <a:cubicBezTo>
                    <a:pt x="51" y="18"/>
                    <a:pt x="39" y="9"/>
                    <a:pt x="39" y="9"/>
                  </a:cubicBezTo>
                  <a:cubicBezTo>
                    <a:pt x="39" y="9"/>
                    <a:pt x="28" y="2"/>
                    <a:pt x="25" y="1"/>
                  </a:cubicBezTo>
                  <a:cubicBezTo>
                    <a:pt x="22" y="0"/>
                    <a:pt x="17" y="4"/>
                    <a:pt x="13" y="6"/>
                  </a:cubicBezTo>
                  <a:cubicBezTo>
                    <a:pt x="10" y="7"/>
                    <a:pt x="10" y="10"/>
                    <a:pt x="10" y="13"/>
                  </a:cubicBezTo>
                  <a:cubicBezTo>
                    <a:pt x="10" y="15"/>
                    <a:pt x="5" y="24"/>
                    <a:pt x="2" y="24"/>
                  </a:cubicBezTo>
                  <a:cubicBezTo>
                    <a:pt x="0" y="24"/>
                    <a:pt x="1" y="30"/>
                    <a:pt x="2" y="32"/>
                  </a:cubicBezTo>
                  <a:cubicBezTo>
                    <a:pt x="3" y="34"/>
                    <a:pt x="5" y="32"/>
                    <a:pt x="5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aseline="-25000">
                <a:latin typeface="+mn-lt"/>
                <a:ea typeface="+mn-ea"/>
              </a:endParaRPr>
            </a:p>
          </p:txBody>
        </p:sp>
        <p:sp>
          <p:nvSpPr>
            <p:cNvPr id="759" name="Freeform 154"/>
            <p:cNvSpPr/>
            <p:nvPr/>
          </p:nvSpPr>
          <p:spPr bwMode="auto">
            <a:xfrm>
              <a:off x="7227888" y="1185863"/>
              <a:ext cx="39688" cy="42863"/>
            </a:xfrm>
            <a:custGeom>
              <a:avLst/>
              <a:gdLst>
                <a:gd name="T0" fmla="*/ 8 w 15"/>
                <a:gd name="T1" fmla="*/ 0 h 16"/>
                <a:gd name="T2" fmla="*/ 1 w 15"/>
                <a:gd name="T3" fmla="*/ 3 h 16"/>
                <a:gd name="T4" fmla="*/ 2 w 15"/>
                <a:gd name="T5" fmla="*/ 8 h 16"/>
                <a:gd name="T6" fmla="*/ 0 w 15"/>
                <a:gd name="T7" fmla="*/ 14 h 16"/>
                <a:gd name="T8" fmla="*/ 3 w 15"/>
                <a:gd name="T9" fmla="*/ 15 h 16"/>
                <a:gd name="T10" fmla="*/ 7 w 15"/>
                <a:gd name="T11" fmla="*/ 11 h 16"/>
                <a:gd name="T12" fmla="*/ 8 w 15"/>
                <a:gd name="T13" fmla="*/ 4 h 16"/>
                <a:gd name="T14" fmla="*/ 15 w 15"/>
                <a:gd name="T15" fmla="*/ 4 h 16"/>
                <a:gd name="T16" fmla="*/ 8 w 15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6">
                  <a:moveTo>
                    <a:pt x="8" y="0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4" y="8"/>
                    <a:pt x="2" y="8"/>
                  </a:cubicBezTo>
                  <a:cubicBezTo>
                    <a:pt x="1" y="8"/>
                    <a:pt x="0" y="14"/>
                    <a:pt x="0" y="14"/>
                  </a:cubicBezTo>
                  <a:cubicBezTo>
                    <a:pt x="0" y="14"/>
                    <a:pt x="0" y="16"/>
                    <a:pt x="3" y="15"/>
                  </a:cubicBezTo>
                  <a:cubicBezTo>
                    <a:pt x="7" y="14"/>
                    <a:pt x="7" y="11"/>
                    <a:pt x="7" y="11"/>
                  </a:cubicBezTo>
                  <a:cubicBezTo>
                    <a:pt x="7" y="11"/>
                    <a:pt x="5" y="4"/>
                    <a:pt x="8" y="4"/>
                  </a:cubicBezTo>
                  <a:cubicBezTo>
                    <a:pt x="10" y="4"/>
                    <a:pt x="15" y="4"/>
                    <a:pt x="15" y="4"/>
                  </a:cubicBez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aseline="-25000">
                <a:latin typeface="+mn-lt"/>
                <a:ea typeface="+mn-ea"/>
              </a:endParaRPr>
            </a:p>
          </p:txBody>
        </p:sp>
        <p:sp>
          <p:nvSpPr>
            <p:cNvPr id="760" name="Freeform 155"/>
            <p:cNvSpPr/>
            <p:nvPr/>
          </p:nvSpPr>
          <p:spPr bwMode="auto">
            <a:xfrm>
              <a:off x="7391400" y="1114426"/>
              <a:ext cx="33338" cy="28575"/>
            </a:xfrm>
            <a:custGeom>
              <a:avLst/>
              <a:gdLst>
                <a:gd name="T0" fmla="*/ 0 w 13"/>
                <a:gd name="T1" fmla="*/ 11 h 11"/>
                <a:gd name="T2" fmla="*/ 8 w 13"/>
                <a:gd name="T3" fmla="*/ 7 h 11"/>
                <a:gd name="T4" fmla="*/ 10 w 13"/>
                <a:gd name="T5" fmla="*/ 0 h 11"/>
                <a:gd name="T6" fmla="*/ 4 w 13"/>
                <a:gd name="T7" fmla="*/ 3 h 11"/>
                <a:gd name="T8" fmla="*/ 4 w 13"/>
                <a:gd name="T9" fmla="*/ 9 h 11"/>
                <a:gd name="T10" fmla="*/ 0 w 13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1">
                  <a:moveTo>
                    <a:pt x="0" y="11"/>
                  </a:moveTo>
                  <a:cubicBezTo>
                    <a:pt x="0" y="11"/>
                    <a:pt x="4" y="11"/>
                    <a:pt x="8" y="7"/>
                  </a:cubicBezTo>
                  <a:cubicBezTo>
                    <a:pt x="11" y="3"/>
                    <a:pt x="13" y="0"/>
                    <a:pt x="10" y="0"/>
                  </a:cubicBezTo>
                  <a:cubicBezTo>
                    <a:pt x="8" y="0"/>
                    <a:pt x="4" y="3"/>
                    <a:pt x="4" y="3"/>
                  </a:cubicBezTo>
                  <a:cubicBezTo>
                    <a:pt x="4" y="9"/>
                    <a:pt x="4" y="9"/>
                    <a:pt x="4" y="9"/>
                  </a:cubicBez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aseline="-25000">
                <a:latin typeface="+mn-lt"/>
                <a:ea typeface="+mn-ea"/>
              </a:endParaRPr>
            </a:p>
          </p:txBody>
        </p:sp>
        <p:sp>
          <p:nvSpPr>
            <p:cNvPr id="761" name="Freeform 156"/>
            <p:cNvSpPr/>
            <p:nvPr/>
          </p:nvSpPr>
          <p:spPr bwMode="auto">
            <a:xfrm>
              <a:off x="7131050" y="914401"/>
              <a:ext cx="30163" cy="19050"/>
            </a:xfrm>
            <a:custGeom>
              <a:avLst/>
              <a:gdLst>
                <a:gd name="T0" fmla="*/ 0 w 11"/>
                <a:gd name="T1" fmla="*/ 6 h 7"/>
                <a:gd name="T2" fmla="*/ 11 w 11"/>
                <a:gd name="T3" fmla="*/ 7 h 7"/>
                <a:gd name="T4" fmla="*/ 9 w 11"/>
                <a:gd name="T5" fmla="*/ 0 h 7"/>
                <a:gd name="T6" fmla="*/ 0 w 11"/>
                <a:gd name="T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7">
                  <a:moveTo>
                    <a:pt x="0" y="6"/>
                  </a:moveTo>
                  <a:cubicBezTo>
                    <a:pt x="5" y="6"/>
                    <a:pt x="11" y="7"/>
                    <a:pt x="11" y="7"/>
                  </a:cubicBezTo>
                  <a:cubicBezTo>
                    <a:pt x="11" y="7"/>
                    <a:pt x="10" y="0"/>
                    <a:pt x="9" y="0"/>
                  </a:cubicBezTo>
                  <a:cubicBezTo>
                    <a:pt x="7" y="0"/>
                    <a:pt x="0" y="6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aseline="-25000">
                <a:latin typeface="+mn-lt"/>
                <a:ea typeface="+mn-ea"/>
              </a:endParaRPr>
            </a:p>
          </p:txBody>
        </p:sp>
        <p:sp>
          <p:nvSpPr>
            <p:cNvPr id="762" name="Freeform 157"/>
            <p:cNvSpPr/>
            <p:nvPr/>
          </p:nvSpPr>
          <p:spPr bwMode="auto">
            <a:xfrm>
              <a:off x="8523288" y="1162051"/>
              <a:ext cx="211138" cy="101600"/>
            </a:xfrm>
            <a:custGeom>
              <a:avLst/>
              <a:gdLst>
                <a:gd name="T0" fmla="*/ 7 w 79"/>
                <a:gd name="T1" fmla="*/ 9 h 38"/>
                <a:gd name="T2" fmla="*/ 5 w 79"/>
                <a:gd name="T3" fmla="*/ 23 h 38"/>
                <a:gd name="T4" fmla="*/ 16 w 79"/>
                <a:gd name="T5" fmla="*/ 30 h 38"/>
                <a:gd name="T6" fmla="*/ 24 w 79"/>
                <a:gd name="T7" fmla="*/ 37 h 38"/>
                <a:gd name="T8" fmla="*/ 30 w 79"/>
                <a:gd name="T9" fmla="*/ 31 h 38"/>
                <a:gd name="T10" fmla="*/ 30 w 79"/>
                <a:gd name="T11" fmla="*/ 29 h 38"/>
                <a:gd name="T12" fmla="*/ 42 w 79"/>
                <a:gd name="T13" fmla="*/ 31 h 38"/>
                <a:gd name="T14" fmla="*/ 49 w 79"/>
                <a:gd name="T15" fmla="*/ 32 h 38"/>
                <a:gd name="T16" fmla="*/ 52 w 79"/>
                <a:gd name="T17" fmla="*/ 28 h 38"/>
                <a:gd name="T18" fmla="*/ 59 w 79"/>
                <a:gd name="T19" fmla="*/ 29 h 38"/>
                <a:gd name="T20" fmla="*/ 76 w 79"/>
                <a:gd name="T21" fmla="*/ 22 h 38"/>
                <a:gd name="T22" fmla="*/ 76 w 79"/>
                <a:gd name="T23" fmla="*/ 15 h 38"/>
                <a:gd name="T24" fmla="*/ 70 w 79"/>
                <a:gd name="T25" fmla="*/ 13 h 38"/>
                <a:gd name="T26" fmla="*/ 61 w 79"/>
                <a:gd name="T27" fmla="*/ 9 h 38"/>
                <a:gd name="T28" fmla="*/ 39 w 79"/>
                <a:gd name="T29" fmla="*/ 9 h 38"/>
                <a:gd name="T30" fmla="*/ 35 w 79"/>
                <a:gd name="T31" fmla="*/ 11 h 38"/>
                <a:gd name="T32" fmla="*/ 28 w 79"/>
                <a:gd name="T33" fmla="*/ 9 h 38"/>
                <a:gd name="T34" fmla="*/ 20 w 79"/>
                <a:gd name="T35" fmla="*/ 1 h 38"/>
                <a:gd name="T36" fmla="*/ 9 w 79"/>
                <a:gd name="T37" fmla="*/ 6 h 38"/>
                <a:gd name="T38" fmla="*/ 7 w 79"/>
                <a:gd name="T39" fmla="*/ 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38">
                  <a:moveTo>
                    <a:pt x="7" y="9"/>
                  </a:moveTo>
                  <a:cubicBezTo>
                    <a:pt x="4" y="3"/>
                    <a:pt x="0" y="19"/>
                    <a:pt x="5" y="23"/>
                  </a:cubicBezTo>
                  <a:cubicBezTo>
                    <a:pt x="9" y="26"/>
                    <a:pt x="16" y="30"/>
                    <a:pt x="16" y="30"/>
                  </a:cubicBezTo>
                  <a:cubicBezTo>
                    <a:pt x="16" y="30"/>
                    <a:pt x="23" y="36"/>
                    <a:pt x="24" y="37"/>
                  </a:cubicBezTo>
                  <a:cubicBezTo>
                    <a:pt x="25" y="38"/>
                    <a:pt x="30" y="31"/>
                    <a:pt x="30" y="31"/>
                  </a:cubicBezTo>
                  <a:cubicBezTo>
                    <a:pt x="30" y="31"/>
                    <a:pt x="21" y="29"/>
                    <a:pt x="30" y="29"/>
                  </a:cubicBezTo>
                  <a:cubicBezTo>
                    <a:pt x="38" y="29"/>
                    <a:pt x="42" y="31"/>
                    <a:pt x="42" y="31"/>
                  </a:cubicBezTo>
                  <a:cubicBezTo>
                    <a:pt x="42" y="31"/>
                    <a:pt x="48" y="34"/>
                    <a:pt x="49" y="32"/>
                  </a:cubicBezTo>
                  <a:cubicBezTo>
                    <a:pt x="50" y="31"/>
                    <a:pt x="48" y="28"/>
                    <a:pt x="52" y="28"/>
                  </a:cubicBezTo>
                  <a:cubicBezTo>
                    <a:pt x="55" y="28"/>
                    <a:pt x="54" y="27"/>
                    <a:pt x="59" y="29"/>
                  </a:cubicBezTo>
                  <a:cubicBezTo>
                    <a:pt x="64" y="31"/>
                    <a:pt x="76" y="22"/>
                    <a:pt x="76" y="22"/>
                  </a:cubicBezTo>
                  <a:cubicBezTo>
                    <a:pt x="76" y="22"/>
                    <a:pt x="79" y="16"/>
                    <a:pt x="76" y="15"/>
                  </a:cubicBezTo>
                  <a:cubicBezTo>
                    <a:pt x="72" y="13"/>
                    <a:pt x="72" y="14"/>
                    <a:pt x="70" y="13"/>
                  </a:cubicBezTo>
                  <a:cubicBezTo>
                    <a:pt x="68" y="13"/>
                    <a:pt x="72" y="14"/>
                    <a:pt x="61" y="9"/>
                  </a:cubicBezTo>
                  <a:cubicBezTo>
                    <a:pt x="49" y="5"/>
                    <a:pt x="42" y="9"/>
                    <a:pt x="39" y="9"/>
                  </a:cubicBezTo>
                  <a:cubicBezTo>
                    <a:pt x="35" y="9"/>
                    <a:pt x="39" y="11"/>
                    <a:pt x="35" y="11"/>
                  </a:cubicBezTo>
                  <a:cubicBezTo>
                    <a:pt x="32" y="11"/>
                    <a:pt x="36" y="18"/>
                    <a:pt x="28" y="9"/>
                  </a:cubicBezTo>
                  <a:cubicBezTo>
                    <a:pt x="20" y="1"/>
                    <a:pt x="25" y="0"/>
                    <a:pt x="20" y="1"/>
                  </a:cubicBezTo>
                  <a:cubicBezTo>
                    <a:pt x="16" y="2"/>
                    <a:pt x="9" y="6"/>
                    <a:pt x="9" y="6"/>
                  </a:cubicBezTo>
                  <a:cubicBezTo>
                    <a:pt x="9" y="6"/>
                    <a:pt x="8" y="11"/>
                    <a:pt x="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aseline="-25000">
                <a:latin typeface="+mn-lt"/>
                <a:ea typeface="+mn-ea"/>
              </a:endParaRPr>
            </a:p>
          </p:txBody>
        </p:sp>
        <p:sp>
          <p:nvSpPr>
            <p:cNvPr id="763" name="Freeform 158"/>
            <p:cNvSpPr/>
            <p:nvPr/>
          </p:nvSpPr>
          <p:spPr bwMode="auto">
            <a:xfrm>
              <a:off x="8618538" y="1263651"/>
              <a:ext cx="101600" cy="65088"/>
            </a:xfrm>
            <a:custGeom>
              <a:avLst/>
              <a:gdLst>
                <a:gd name="T0" fmla="*/ 15 w 38"/>
                <a:gd name="T1" fmla="*/ 23 h 24"/>
                <a:gd name="T2" fmla="*/ 38 w 38"/>
                <a:gd name="T3" fmla="*/ 24 h 24"/>
                <a:gd name="T4" fmla="*/ 34 w 38"/>
                <a:gd name="T5" fmla="*/ 17 h 24"/>
                <a:gd name="T6" fmla="*/ 25 w 38"/>
                <a:gd name="T7" fmla="*/ 12 h 24"/>
                <a:gd name="T8" fmla="*/ 18 w 38"/>
                <a:gd name="T9" fmla="*/ 6 h 24"/>
                <a:gd name="T10" fmla="*/ 15 w 38"/>
                <a:gd name="T11" fmla="*/ 5 h 24"/>
                <a:gd name="T12" fmla="*/ 8 w 38"/>
                <a:gd name="T13" fmla="*/ 0 h 24"/>
                <a:gd name="T14" fmla="*/ 4 w 38"/>
                <a:gd name="T15" fmla="*/ 3 h 24"/>
                <a:gd name="T16" fmla="*/ 5 w 38"/>
                <a:gd name="T17" fmla="*/ 10 h 24"/>
                <a:gd name="T18" fmla="*/ 11 w 38"/>
                <a:gd name="T19" fmla="*/ 14 h 24"/>
                <a:gd name="T20" fmla="*/ 7 w 38"/>
                <a:gd name="T21" fmla="*/ 19 h 24"/>
                <a:gd name="T22" fmla="*/ 15 w 38"/>
                <a:gd name="T23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24">
                  <a:moveTo>
                    <a:pt x="15" y="23"/>
                  </a:moveTo>
                  <a:cubicBezTo>
                    <a:pt x="38" y="24"/>
                    <a:pt x="38" y="24"/>
                    <a:pt x="38" y="24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2"/>
                    <a:pt x="21" y="7"/>
                    <a:pt x="18" y="6"/>
                  </a:cubicBezTo>
                  <a:cubicBezTo>
                    <a:pt x="15" y="5"/>
                    <a:pt x="18" y="7"/>
                    <a:pt x="15" y="5"/>
                  </a:cubicBezTo>
                  <a:cubicBezTo>
                    <a:pt x="12" y="3"/>
                    <a:pt x="11" y="0"/>
                    <a:pt x="8" y="0"/>
                  </a:cubicBezTo>
                  <a:cubicBezTo>
                    <a:pt x="6" y="0"/>
                    <a:pt x="8" y="0"/>
                    <a:pt x="4" y="3"/>
                  </a:cubicBezTo>
                  <a:cubicBezTo>
                    <a:pt x="0" y="7"/>
                    <a:pt x="5" y="10"/>
                    <a:pt x="5" y="10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6" y="17"/>
                    <a:pt x="7" y="19"/>
                  </a:cubicBezTo>
                  <a:cubicBezTo>
                    <a:pt x="8" y="21"/>
                    <a:pt x="15" y="23"/>
                    <a:pt x="15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aseline="-25000">
                <a:latin typeface="+mn-lt"/>
                <a:ea typeface="+mn-ea"/>
              </a:endParaRPr>
            </a:p>
          </p:txBody>
        </p:sp>
        <p:sp>
          <p:nvSpPr>
            <p:cNvPr id="764" name="Freeform 159"/>
            <p:cNvSpPr/>
            <p:nvPr/>
          </p:nvSpPr>
          <p:spPr bwMode="auto">
            <a:xfrm>
              <a:off x="8488363" y="1252538"/>
              <a:ext cx="46038" cy="41275"/>
            </a:xfrm>
            <a:custGeom>
              <a:avLst/>
              <a:gdLst>
                <a:gd name="T0" fmla="*/ 17 w 17"/>
                <a:gd name="T1" fmla="*/ 15 h 15"/>
                <a:gd name="T2" fmla="*/ 4 w 17"/>
                <a:gd name="T3" fmla="*/ 6 h 15"/>
                <a:gd name="T4" fmla="*/ 5 w 17"/>
                <a:gd name="T5" fmla="*/ 3 h 15"/>
                <a:gd name="T6" fmla="*/ 17 w 17"/>
                <a:gd name="T7" fmla="*/ 10 h 15"/>
                <a:gd name="T8" fmla="*/ 17 w 17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5">
                  <a:moveTo>
                    <a:pt x="17" y="15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0" y="0"/>
                    <a:pt x="5" y="3"/>
                  </a:cubicBezTo>
                  <a:cubicBezTo>
                    <a:pt x="10" y="6"/>
                    <a:pt x="17" y="10"/>
                    <a:pt x="17" y="10"/>
                  </a:cubicBezTo>
                  <a:lnTo>
                    <a:pt x="17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aseline="-25000">
                <a:latin typeface="+mn-lt"/>
                <a:ea typeface="+mn-ea"/>
              </a:endParaRPr>
            </a:p>
          </p:txBody>
        </p:sp>
        <p:sp>
          <p:nvSpPr>
            <p:cNvPr id="765" name="Freeform 160"/>
            <p:cNvSpPr/>
            <p:nvPr/>
          </p:nvSpPr>
          <p:spPr bwMode="auto">
            <a:xfrm>
              <a:off x="8755063" y="1185863"/>
              <a:ext cx="109538" cy="66675"/>
            </a:xfrm>
            <a:custGeom>
              <a:avLst/>
              <a:gdLst>
                <a:gd name="T0" fmla="*/ 2 w 41"/>
                <a:gd name="T1" fmla="*/ 3 h 25"/>
                <a:gd name="T2" fmla="*/ 8 w 41"/>
                <a:gd name="T3" fmla="*/ 14 h 25"/>
                <a:gd name="T4" fmla="*/ 13 w 41"/>
                <a:gd name="T5" fmla="*/ 16 h 25"/>
                <a:gd name="T6" fmla="*/ 22 w 41"/>
                <a:gd name="T7" fmla="*/ 22 h 25"/>
                <a:gd name="T8" fmla="*/ 27 w 41"/>
                <a:gd name="T9" fmla="*/ 24 h 25"/>
                <a:gd name="T10" fmla="*/ 33 w 41"/>
                <a:gd name="T11" fmla="*/ 23 h 25"/>
                <a:gd name="T12" fmla="*/ 38 w 41"/>
                <a:gd name="T13" fmla="*/ 20 h 25"/>
                <a:gd name="T14" fmla="*/ 40 w 41"/>
                <a:gd name="T15" fmla="*/ 16 h 25"/>
                <a:gd name="T16" fmla="*/ 37 w 41"/>
                <a:gd name="T17" fmla="*/ 14 h 25"/>
                <a:gd name="T18" fmla="*/ 25 w 41"/>
                <a:gd name="T19" fmla="*/ 11 h 25"/>
                <a:gd name="T20" fmla="*/ 13 w 41"/>
                <a:gd name="T21" fmla="*/ 5 h 25"/>
                <a:gd name="T22" fmla="*/ 9 w 41"/>
                <a:gd name="T23" fmla="*/ 3 h 25"/>
                <a:gd name="T24" fmla="*/ 2 w 41"/>
                <a:gd name="T25" fmla="*/ 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25">
                  <a:moveTo>
                    <a:pt x="2" y="3"/>
                  </a:moveTo>
                  <a:cubicBezTo>
                    <a:pt x="3" y="5"/>
                    <a:pt x="8" y="14"/>
                    <a:pt x="8" y="14"/>
                  </a:cubicBezTo>
                  <a:cubicBezTo>
                    <a:pt x="8" y="14"/>
                    <a:pt x="11" y="14"/>
                    <a:pt x="13" y="16"/>
                  </a:cubicBezTo>
                  <a:cubicBezTo>
                    <a:pt x="15" y="17"/>
                    <a:pt x="22" y="22"/>
                    <a:pt x="22" y="22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4"/>
                    <a:pt x="28" y="25"/>
                    <a:pt x="33" y="23"/>
                  </a:cubicBezTo>
                  <a:cubicBezTo>
                    <a:pt x="38" y="22"/>
                    <a:pt x="36" y="22"/>
                    <a:pt x="38" y="20"/>
                  </a:cubicBezTo>
                  <a:cubicBezTo>
                    <a:pt x="40" y="18"/>
                    <a:pt x="41" y="18"/>
                    <a:pt x="40" y="16"/>
                  </a:cubicBezTo>
                  <a:cubicBezTo>
                    <a:pt x="39" y="14"/>
                    <a:pt x="40" y="14"/>
                    <a:pt x="37" y="14"/>
                  </a:cubicBezTo>
                  <a:cubicBezTo>
                    <a:pt x="33" y="13"/>
                    <a:pt x="31" y="13"/>
                    <a:pt x="25" y="11"/>
                  </a:cubicBezTo>
                  <a:cubicBezTo>
                    <a:pt x="18" y="10"/>
                    <a:pt x="15" y="6"/>
                    <a:pt x="13" y="5"/>
                  </a:cubicBezTo>
                  <a:cubicBezTo>
                    <a:pt x="11" y="3"/>
                    <a:pt x="17" y="5"/>
                    <a:pt x="9" y="3"/>
                  </a:cubicBezTo>
                  <a:cubicBezTo>
                    <a:pt x="0" y="0"/>
                    <a:pt x="2" y="3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aseline="-25000">
                <a:latin typeface="+mn-lt"/>
                <a:ea typeface="+mn-ea"/>
              </a:endParaRPr>
            </a:p>
          </p:txBody>
        </p:sp>
        <p:sp>
          <p:nvSpPr>
            <p:cNvPr id="766" name="Freeform 161"/>
            <p:cNvSpPr/>
            <p:nvPr/>
          </p:nvSpPr>
          <p:spPr bwMode="auto">
            <a:xfrm>
              <a:off x="9567863" y="1404938"/>
              <a:ext cx="111125" cy="46038"/>
            </a:xfrm>
            <a:custGeom>
              <a:avLst/>
              <a:gdLst>
                <a:gd name="T0" fmla="*/ 7 w 42"/>
                <a:gd name="T1" fmla="*/ 4 h 17"/>
                <a:gd name="T2" fmla="*/ 3 w 42"/>
                <a:gd name="T3" fmla="*/ 8 h 17"/>
                <a:gd name="T4" fmla="*/ 13 w 42"/>
                <a:gd name="T5" fmla="*/ 12 h 17"/>
                <a:gd name="T6" fmla="*/ 24 w 42"/>
                <a:gd name="T7" fmla="*/ 16 h 17"/>
                <a:gd name="T8" fmla="*/ 33 w 42"/>
                <a:gd name="T9" fmla="*/ 12 h 17"/>
                <a:gd name="T10" fmla="*/ 41 w 42"/>
                <a:gd name="T11" fmla="*/ 13 h 17"/>
                <a:gd name="T12" fmla="*/ 39 w 42"/>
                <a:gd name="T13" fmla="*/ 7 h 17"/>
                <a:gd name="T14" fmla="*/ 30 w 42"/>
                <a:gd name="T15" fmla="*/ 2 h 17"/>
                <a:gd name="T16" fmla="*/ 25 w 42"/>
                <a:gd name="T17" fmla="*/ 2 h 17"/>
                <a:gd name="T18" fmla="*/ 9 w 42"/>
                <a:gd name="T19" fmla="*/ 0 h 17"/>
                <a:gd name="T20" fmla="*/ 7 w 42"/>
                <a:gd name="T21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17">
                  <a:moveTo>
                    <a:pt x="7" y="4"/>
                  </a:moveTo>
                  <a:cubicBezTo>
                    <a:pt x="5" y="4"/>
                    <a:pt x="0" y="7"/>
                    <a:pt x="3" y="8"/>
                  </a:cubicBezTo>
                  <a:cubicBezTo>
                    <a:pt x="7" y="9"/>
                    <a:pt x="7" y="10"/>
                    <a:pt x="13" y="12"/>
                  </a:cubicBezTo>
                  <a:cubicBezTo>
                    <a:pt x="20" y="14"/>
                    <a:pt x="22" y="17"/>
                    <a:pt x="24" y="16"/>
                  </a:cubicBezTo>
                  <a:cubicBezTo>
                    <a:pt x="26" y="16"/>
                    <a:pt x="28" y="12"/>
                    <a:pt x="33" y="12"/>
                  </a:cubicBezTo>
                  <a:cubicBezTo>
                    <a:pt x="37" y="12"/>
                    <a:pt x="40" y="15"/>
                    <a:pt x="41" y="13"/>
                  </a:cubicBezTo>
                  <a:cubicBezTo>
                    <a:pt x="42" y="12"/>
                    <a:pt x="42" y="8"/>
                    <a:pt x="39" y="7"/>
                  </a:cubicBezTo>
                  <a:cubicBezTo>
                    <a:pt x="36" y="5"/>
                    <a:pt x="32" y="2"/>
                    <a:pt x="30" y="2"/>
                  </a:cubicBezTo>
                  <a:cubicBezTo>
                    <a:pt x="28" y="2"/>
                    <a:pt x="28" y="2"/>
                    <a:pt x="25" y="2"/>
                  </a:cubicBezTo>
                  <a:cubicBezTo>
                    <a:pt x="22" y="2"/>
                    <a:pt x="9" y="0"/>
                    <a:pt x="9" y="0"/>
                  </a:cubicBezTo>
                  <a:lnTo>
                    <a:pt x="7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aseline="-25000">
                <a:latin typeface="+mn-lt"/>
                <a:ea typeface="+mn-ea"/>
              </a:endParaRPr>
            </a:p>
          </p:txBody>
        </p:sp>
        <p:sp>
          <p:nvSpPr>
            <p:cNvPr id="767" name="Freeform 162"/>
            <p:cNvSpPr/>
            <p:nvPr/>
          </p:nvSpPr>
          <p:spPr bwMode="auto">
            <a:xfrm>
              <a:off x="10475913" y="1951038"/>
              <a:ext cx="60325" cy="114300"/>
            </a:xfrm>
            <a:custGeom>
              <a:avLst/>
              <a:gdLst>
                <a:gd name="T0" fmla="*/ 6 w 23"/>
                <a:gd name="T1" fmla="*/ 0 h 43"/>
                <a:gd name="T2" fmla="*/ 4 w 23"/>
                <a:gd name="T3" fmla="*/ 8 h 43"/>
                <a:gd name="T4" fmla="*/ 4 w 23"/>
                <a:gd name="T5" fmla="*/ 13 h 43"/>
                <a:gd name="T6" fmla="*/ 6 w 23"/>
                <a:gd name="T7" fmla="*/ 24 h 43"/>
                <a:gd name="T8" fmla="*/ 6 w 23"/>
                <a:gd name="T9" fmla="*/ 28 h 43"/>
                <a:gd name="T10" fmla="*/ 5 w 23"/>
                <a:gd name="T11" fmla="*/ 37 h 43"/>
                <a:gd name="T12" fmla="*/ 13 w 23"/>
                <a:gd name="T13" fmla="*/ 38 h 43"/>
                <a:gd name="T14" fmla="*/ 15 w 23"/>
                <a:gd name="T15" fmla="*/ 33 h 43"/>
                <a:gd name="T16" fmla="*/ 22 w 23"/>
                <a:gd name="T17" fmla="*/ 29 h 43"/>
                <a:gd name="T18" fmla="*/ 20 w 23"/>
                <a:gd name="T19" fmla="*/ 23 h 43"/>
                <a:gd name="T20" fmla="*/ 14 w 23"/>
                <a:gd name="T21" fmla="*/ 5 h 43"/>
                <a:gd name="T22" fmla="*/ 6 w 23"/>
                <a:gd name="T2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3">
                  <a:moveTo>
                    <a:pt x="6" y="0"/>
                  </a:moveTo>
                  <a:cubicBezTo>
                    <a:pt x="6" y="2"/>
                    <a:pt x="4" y="8"/>
                    <a:pt x="4" y="8"/>
                  </a:cubicBezTo>
                  <a:cubicBezTo>
                    <a:pt x="4" y="8"/>
                    <a:pt x="5" y="10"/>
                    <a:pt x="4" y="13"/>
                  </a:cubicBezTo>
                  <a:cubicBezTo>
                    <a:pt x="4" y="15"/>
                    <a:pt x="8" y="24"/>
                    <a:pt x="6" y="24"/>
                  </a:cubicBezTo>
                  <a:cubicBezTo>
                    <a:pt x="5" y="24"/>
                    <a:pt x="10" y="24"/>
                    <a:pt x="6" y="28"/>
                  </a:cubicBezTo>
                  <a:cubicBezTo>
                    <a:pt x="3" y="31"/>
                    <a:pt x="0" y="35"/>
                    <a:pt x="5" y="37"/>
                  </a:cubicBezTo>
                  <a:cubicBezTo>
                    <a:pt x="9" y="38"/>
                    <a:pt x="13" y="43"/>
                    <a:pt x="13" y="38"/>
                  </a:cubicBezTo>
                  <a:cubicBezTo>
                    <a:pt x="13" y="34"/>
                    <a:pt x="14" y="36"/>
                    <a:pt x="15" y="33"/>
                  </a:cubicBezTo>
                  <a:cubicBezTo>
                    <a:pt x="17" y="29"/>
                    <a:pt x="22" y="31"/>
                    <a:pt x="22" y="29"/>
                  </a:cubicBezTo>
                  <a:cubicBezTo>
                    <a:pt x="22" y="27"/>
                    <a:pt x="23" y="27"/>
                    <a:pt x="20" y="23"/>
                  </a:cubicBezTo>
                  <a:cubicBezTo>
                    <a:pt x="17" y="19"/>
                    <a:pt x="14" y="5"/>
                    <a:pt x="14" y="5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aseline="-25000">
                <a:latin typeface="+mn-lt"/>
                <a:ea typeface="+mn-ea"/>
              </a:endParaRPr>
            </a:p>
          </p:txBody>
        </p:sp>
        <p:sp>
          <p:nvSpPr>
            <p:cNvPr id="768" name="Freeform 163"/>
            <p:cNvSpPr/>
            <p:nvPr/>
          </p:nvSpPr>
          <p:spPr bwMode="auto">
            <a:xfrm>
              <a:off x="10464800" y="2085976"/>
              <a:ext cx="42863" cy="33338"/>
            </a:xfrm>
            <a:custGeom>
              <a:avLst/>
              <a:gdLst>
                <a:gd name="T0" fmla="*/ 11 w 16"/>
                <a:gd name="T1" fmla="*/ 0 h 12"/>
                <a:gd name="T2" fmla="*/ 2 w 16"/>
                <a:gd name="T3" fmla="*/ 4 h 12"/>
                <a:gd name="T4" fmla="*/ 13 w 16"/>
                <a:gd name="T5" fmla="*/ 9 h 12"/>
                <a:gd name="T6" fmla="*/ 16 w 16"/>
                <a:gd name="T7" fmla="*/ 6 h 12"/>
                <a:gd name="T8" fmla="*/ 11 w 16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2">
                  <a:moveTo>
                    <a:pt x="11" y="0"/>
                  </a:moveTo>
                  <a:cubicBezTo>
                    <a:pt x="8" y="0"/>
                    <a:pt x="0" y="3"/>
                    <a:pt x="2" y="4"/>
                  </a:cubicBezTo>
                  <a:cubicBezTo>
                    <a:pt x="3" y="6"/>
                    <a:pt x="12" y="12"/>
                    <a:pt x="13" y="9"/>
                  </a:cubicBezTo>
                  <a:cubicBezTo>
                    <a:pt x="14" y="7"/>
                    <a:pt x="16" y="9"/>
                    <a:pt x="16" y="6"/>
                  </a:cubicBezTo>
                  <a:cubicBezTo>
                    <a:pt x="16" y="3"/>
                    <a:pt x="11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aseline="-25000">
                <a:latin typeface="+mn-lt"/>
                <a:ea typeface="+mn-ea"/>
              </a:endParaRPr>
            </a:p>
          </p:txBody>
        </p:sp>
        <p:sp>
          <p:nvSpPr>
            <p:cNvPr id="769" name="Freeform 164"/>
            <p:cNvSpPr/>
            <p:nvPr/>
          </p:nvSpPr>
          <p:spPr bwMode="auto">
            <a:xfrm>
              <a:off x="10445750" y="2124076"/>
              <a:ext cx="74613" cy="58738"/>
            </a:xfrm>
            <a:custGeom>
              <a:avLst/>
              <a:gdLst>
                <a:gd name="T0" fmla="*/ 3 w 28"/>
                <a:gd name="T1" fmla="*/ 2 h 22"/>
                <a:gd name="T2" fmla="*/ 27 w 28"/>
                <a:gd name="T3" fmla="*/ 1 h 22"/>
                <a:gd name="T4" fmla="*/ 22 w 28"/>
                <a:gd name="T5" fmla="*/ 8 h 22"/>
                <a:gd name="T6" fmla="*/ 12 w 28"/>
                <a:gd name="T7" fmla="*/ 9 h 22"/>
                <a:gd name="T8" fmla="*/ 10 w 28"/>
                <a:gd name="T9" fmla="*/ 20 h 22"/>
                <a:gd name="T10" fmla="*/ 1 w 28"/>
                <a:gd name="T11" fmla="*/ 10 h 22"/>
                <a:gd name="T12" fmla="*/ 3 w 28"/>
                <a:gd name="T13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2">
                  <a:moveTo>
                    <a:pt x="3" y="2"/>
                  </a:moveTo>
                  <a:cubicBezTo>
                    <a:pt x="3" y="2"/>
                    <a:pt x="28" y="0"/>
                    <a:pt x="27" y="1"/>
                  </a:cubicBezTo>
                  <a:cubicBezTo>
                    <a:pt x="25" y="1"/>
                    <a:pt x="27" y="8"/>
                    <a:pt x="22" y="8"/>
                  </a:cubicBezTo>
                  <a:cubicBezTo>
                    <a:pt x="16" y="9"/>
                    <a:pt x="14" y="5"/>
                    <a:pt x="12" y="9"/>
                  </a:cubicBezTo>
                  <a:cubicBezTo>
                    <a:pt x="10" y="13"/>
                    <a:pt x="13" y="22"/>
                    <a:pt x="10" y="20"/>
                  </a:cubicBezTo>
                  <a:cubicBezTo>
                    <a:pt x="6" y="18"/>
                    <a:pt x="1" y="12"/>
                    <a:pt x="1" y="10"/>
                  </a:cubicBezTo>
                  <a:cubicBezTo>
                    <a:pt x="0" y="8"/>
                    <a:pt x="3" y="2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aseline="-25000">
                <a:latin typeface="+mn-lt"/>
                <a:ea typeface="+mn-ea"/>
              </a:endParaRPr>
            </a:p>
          </p:txBody>
        </p:sp>
        <p:sp>
          <p:nvSpPr>
            <p:cNvPr id="770" name="Freeform 165"/>
            <p:cNvSpPr/>
            <p:nvPr/>
          </p:nvSpPr>
          <p:spPr bwMode="auto">
            <a:xfrm>
              <a:off x="10085388" y="1993901"/>
              <a:ext cx="46038" cy="39688"/>
            </a:xfrm>
            <a:custGeom>
              <a:avLst/>
              <a:gdLst>
                <a:gd name="T0" fmla="*/ 17 w 17"/>
                <a:gd name="T1" fmla="*/ 15 h 15"/>
                <a:gd name="T2" fmla="*/ 13 w 17"/>
                <a:gd name="T3" fmla="*/ 1 h 15"/>
                <a:gd name="T4" fmla="*/ 1 w 17"/>
                <a:gd name="T5" fmla="*/ 2 h 15"/>
                <a:gd name="T6" fmla="*/ 10 w 17"/>
                <a:gd name="T7" fmla="*/ 12 h 15"/>
                <a:gd name="T8" fmla="*/ 17 w 17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5">
                  <a:moveTo>
                    <a:pt x="17" y="15"/>
                  </a:moveTo>
                  <a:cubicBezTo>
                    <a:pt x="16" y="11"/>
                    <a:pt x="15" y="1"/>
                    <a:pt x="13" y="1"/>
                  </a:cubicBezTo>
                  <a:cubicBezTo>
                    <a:pt x="11" y="0"/>
                    <a:pt x="2" y="1"/>
                    <a:pt x="1" y="2"/>
                  </a:cubicBezTo>
                  <a:cubicBezTo>
                    <a:pt x="0" y="4"/>
                    <a:pt x="10" y="12"/>
                    <a:pt x="10" y="12"/>
                  </a:cubicBezTo>
                  <a:lnTo>
                    <a:pt x="17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aseline="-25000">
                <a:latin typeface="+mn-lt"/>
                <a:ea typeface="+mn-ea"/>
              </a:endParaRPr>
            </a:p>
          </p:txBody>
        </p:sp>
        <p:sp>
          <p:nvSpPr>
            <p:cNvPr id="771" name="Freeform 166"/>
            <p:cNvSpPr/>
            <p:nvPr/>
          </p:nvSpPr>
          <p:spPr bwMode="auto">
            <a:xfrm>
              <a:off x="9880600" y="1806576"/>
              <a:ext cx="114300" cy="44450"/>
            </a:xfrm>
            <a:custGeom>
              <a:avLst/>
              <a:gdLst>
                <a:gd name="T0" fmla="*/ 32 w 43"/>
                <a:gd name="T1" fmla="*/ 17 h 17"/>
                <a:gd name="T2" fmla="*/ 16 w 43"/>
                <a:gd name="T3" fmla="*/ 13 h 17"/>
                <a:gd name="T4" fmla="*/ 8 w 43"/>
                <a:gd name="T5" fmla="*/ 9 h 17"/>
                <a:gd name="T6" fmla="*/ 19 w 43"/>
                <a:gd name="T7" fmla="*/ 1 h 17"/>
                <a:gd name="T8" fmla="*/ 29 w 43"/>
                <a:gd name="T9" fmla="*/ 3 h 17"/>
                <a:gd name="T10" fmla="*/ 41 w 43"/>
                <a:gd name="T11" fmla="*/ 10 h 17"/>
                <a:gd name="T12" fmla="*/ 40 w 43"/>
                <a:gd name="T13" fmla="*/ 14 h 17"/>
                <a:gd name="T14" fmla="*/ 32 w 43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17">
                  <a:moveTo>
                    <a:pt x="32" y="17"/>
                  </a:moveTo>
                  <a:cubicBezTo>
                    <a:pt x="26" y="14"/>
                    <a:pt x="19" y="14"/>
                    <a:pt x="16" y="13"/>
                  </a:cubicBezTo>
                  <a:cubicBezTo>
                    <a:pt x="13" y="12"/>
                    <a:pt x="17" y="17"/>
                    <a:pt x="8" y="9"/>
                  </a:cubicBezTo>
                  <a:cubicBezTo>
                    <a:pt x="0" y="1"/>
                    <a:pt x="12" y="1"/>
                    <a:pt x="19" y="1"/>
                  </a:cubicBezTo>
                  <a:cubicBezTo>
                    <a:pt x="26" y="0"/>
                    <a:pt x="20" y="0"/>
                    <a:pt x="29" y="3"/>
                  </a:cubicBezTo>
                  <a:cubicBezTo>
                    <a:pt x="37" y="6"/>
                    <a:pt x="41" y="10"/>
                    <a:pt x="41" y="10"/>
                  </a:cubicBezTo>
                  <a:cubicBezTo>
                    <a:pt x="41" y="10"/>
                    <a:pt x="43" y="14"/>
                    <a:pt x="40" y="14"/>
                  </a:cubicBezTo>
                  <a:cubicBezTo>
                    <a:pt x="36" y="15"/>
                    <a:pt x="32" y="17"/>
                    <a:pt x="32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aseline="-25000">
                <a:latin typeface="+mn-lt"/>
                <a:ea typeface="+mn-ea"/>
              </a:endParaRPr>
            </a:p>
          </p:txBody>
        </p:sp>
        <p:sp>
          <p:nvSpPr>
            <p:cNvPr id="772" name="Freeform 167"/>
            <p:cNvSpPr/>
            <p:nvPr/>
          </p:nvSpPr>
          <p:spPr bwMode="auto">
            <a:xfrm>
              <a:off x="10158413" y="2297113"/>
              <a:ext cx="58738" cy="46038"/>
            </a:xfrm>
            <a:custGeom>
              <a:avLst/>
              <a:gdLst>
                <a:gd name="T0" fmla="*/ 18 w 22"/>
                <a:gd name="T1" fmla="*/ 0 h 17"/>
                <a:gd name="T2" fmla="*/ 10 w 22"/>
                <a:gd name="T3" fmla="*/ 7 h 17"/>
                <a:gd name="T4" fmla="*/ 1 w 22"/>
                <a:gd name="T5" fmla="*/ 10 h 17"/>
                <a:gd name="T6" fmla="*/ 7 w 22"/>
                <a:gd name="T7" fmla="*/ 17 h 17"/>
                <a:gd name="T8" fmla="*/ 7 w 22"/>
                <a:gd name="T9" fmla="*/ 13 h 17"/>
                <a:gd name="T10" fmla="*/ 17 w 22"/>
                <a:gd name="T11" fmla="*/ 11 h 17"/>
                <a:gd name="T12" fmla="*/ 21 w 22"/>
                <a:gd name="T13" fmla="*/ 6 h 17"/>
                <a:gd name="T14" fmla="*/ 21 w 22"/>
                <a:gd name="T15" fmla="*/ 2 h 17"/>
                <a:gd name="T16" fmla="*/ 18 w 22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7">
                  <a:moveTo>
                    <a:pt x="18" y="0"/>
                  </a:moveTo>
                  <a:cubicBezTo>
                    <a:pt x="16" y="3"/>
                    <a:pt x="13" y="9"/>
                    <a:pt x="10" y="7"/>
                  </a:cubicBezTo>
                  <a:cubicBezTo>
                    <a:pt x="8" y="6"/>
                    <a:pt x="0" y="9"/>
                    <a:pt x="1" y="10"/>
                  </a:cubicBezTo>
                  <a:cubicBezTo>
                    <a:pt x="2" y="11"/>
                    <a:pt x="7" y="17"/>
                    <a:pt x="7" y="17"/>
                  </a:cubicBezTo>
                  <a:cubicBezTo>
                    <a:pt x="7" y="17"/>
                    <a:pt x="5" y="16"/>
                    <a:pt x="7" y="13"/>
                  </a:cubicBezTo>
                  <a:cubicBezTo>
                    <a:pt x="9" y="9"/>
                    <a:pt x="14" y="12"/>
                    <a:pt x="17" y="11"/>
                  </a:cubicBezTo>
                  <a:cubicBezTo>
                    <a:pt x="20" y="9"/>
                    <a:pt x="21" y="7"/>
                    <a:pt x="21" y="6"/>
                  </a:cubicBezTo>
                  <a:cubicBezTo>
                    <a:pt x="22" y="4"/>
                    <a:pt x="22" y="4"/>
                    <a:pt x="21" y="2"/>
                  </a:cubicBezTo>
                  <a:cubicBezTo>
                    <a:pt x="21" y="1"/>
                    <a:pt x="18" y="0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aseline="-25000">
                <a:latin typeface="+mn-lt"/>
                <a:ea typeface="+mn-ea"/>
              </a:endParaRPr>
            </a:p>
          </p:txBody>
        </p:sp>
        <p:sp>
          <p:nvSpPr>
            <p:cNvPr id="773" name="Freeform 168"/>
            <p:cNvSpPr/>
            <p:nvPr/>
          </p:nvSpPr>
          <p:spPr bwMode="auto">
            <a:xfrm>
              <a:off x="9999663" y="2343151"/>
              <a:ext cx="65088" cy="39688"/>
            </a:xfrm>
            <a:custGeom>
              <a:avLst/>
              <a:gdLst>
                <a:gd name="T0" fmla="*/ 16 w 24"/>
                <a:gd name="T1" fmla="*/ 12 h 15"/>
                <a:gd name="T2" fmla="*/ 9 w 24"/>
                <a:gd name="T3" fmla="*/ 15 h 15"/>
                <a:gd name="T4" fmla="*/ 1 w 24"/>
                <a:gd name="T5" fmla="*/ 10 h 15"/>
                <a:gd name="T6" fmla="*/ 8 w 24"/>
                <a:gd name="T7" fmla="*/ 5 h 15"/>
                <a:gd name="T8" fmla="*/ 14 w 24"/>
                <a:gd name="T9" fmla="*/ 5 h 15"/>
                <a:gd name="T10" fmla="*/ 16 w 24"/>
                <a:gd name="T11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5">
                  <a:moveTo>
                    <a:pt x="16" y="12"/>
                  </a:moveTo>
                  <a:cubicBezTo>
                    <a:pt x="11" y="12"/>
                    <a:pt x="11" y="15"/>
                    <a:pt x="9" y="15"/>
                  </a:cubicBezTo>
                  <a:cubicBezTo>
                    <a:pt x="6" y="15"/>
                    <a:pt x="0" y="10"/>
                    <a:pt x="1" y="10"/>
                  </a:cubicBezTo>
                  <a:cubicBezTo>
                    <a:pt x="3" y="9"/>
                    <a:pt x="6" y="5"/>
                    <a:pt x="8" y="5"/>
                  </a:cubicBezTo>
                  <a:cubicBezTo>
                    <a:pt x="9" y="4"/>
                    <a:pt x="5" y="0"/>
                    <a:pt x="14" y="5"/>
                  </a:cubicBezTo>
                  <a:cubicBezTo>
                    <a:pt x="24" y="10"/>
                    <a:pt x="16" y="12"/>
                    <a:pt x="1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aseline="-25000">
                <a:latin typeface="+mn-lt"/>
                <a:ea typeface="+mn-ea"/>
              </a:endParaRPr>
            </a:p>
          </p:txBody>
        </p:sp>
        <p:sp>
          <p:nvSpPr>
            <p:cNvPr id="774" name="Freeform 169"/>
            <p:cNvSpPr/>
            <p:nvPr/>
          </p:nvSpPr>
          <p:spPr bwMode="auto">
            <a:xfrm>
              <a:off x="9931400" y="2378076"/>
              <a:ext cx="55563" cy="20638"/>
            </a:xfrm>
            <a:custGeom>
              <a:avLst/>
              <a:gdLst>
                <a:gd name="T0" fmla="*/ 21 w 21"/>
                <a:gd name="T1" fmla="*/ 6 h 8"/>
                <a:gd name="T2" fmla="*/ 8 w 21"/>
                <a:gd name="T3" fmla="*/ 6 h 8"/>
                <a:gd name="T4" fmla="*/ 3 w 21"/>
                <a:gd name="T5" fmla="*/ 1 h 8"/>
                <a:gd name="T6" fmla="*/ 12 w 21"/>
                <a:gd name="T7" fmla="*/ 1 h 8"/>
                <a:gd name="T8" fmla="*/ 20 w 21"/>
                <a:gd name="T9" fmla="*/ 2 h 8"/>
                <a:gd name="T10" fmla="*/ 21 w 21"/>
                <a:gd name="T11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8">
                  <a:moveTo>
                    <a:pt x="21" y="6"/>
                  </a:moveTo>
                  <a:cubicBezTo>
                    <a:pt x="16" y="8"/>
                    <a:pt x="8" y="6"/>
                    <a:pt x="8" y="6"/>
                  </a:cubicBezTo>
                  <a:cubicBezTo>
                    <a:pt x="8" y="6"/>
                    <a:pt x="0" y="2"/>
                    <a:pt x="3" y="1"/>
                  </a:cubicBezTo>
                  <a:cubicBezTo>
                    <a:pt x="6" y="0"/>
                    <a:pt x="9" y="1"/>
                    <a:pt x="12" y="1"/>
                  </a:cubicBezTo>
                  <a:cubicBezTo>
                    <a:pt x="15" y="2"/>
                    <a:pt x="20" y="2"/>
                    <a:pt x="20" y="2"/>
                  </a:cubicBezTo>
                  <a:lnTo>
                    <a:pt x="21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aseline="-25000">
                <a:latin typeface="+mn-lt"/>
                <a:ea typeface="+mn-ea"/>
              </a:endParaRPr>
            </a:p>
          </p:txBody>
        </p:sp>
        <p:sp>
          <p:nvSpPr>
            <p:cNvPr id="775" name="Freeform 170"/>
            <p:cNvSpPr/>
            <p:nvPr/>
          </p:nvSpPr>
          <p:spPr bwMode="auto">
            <a:xfrm>
              <a:off x="9847263" y="2379663"/>
              <a:ext cx="46038" cy="26988"/>
            </a:xfrm>
            <a:custGeom>
              <a:avLst/>
              <a:gdLst>
                <a:gd name="T0" fmla="*/ 10 w 17"/>
                <a:gd name="T1" fmla="*/ 10 h 10"/>
                <a:gd name="T2" fmla="*/ 3 w 17"/>
                <a:gd name="T3" fmla="*/ 1 h 10"/>
                <a:gd name="T4" fmla="*/ 15 w 17"/>
                <a:gd name="T5" fmla="*/ 5 h 10"/>
                <a:gd name="T6" fmla="*/ 10 w 17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0">
                  <a:moveTo>
                    <a:pt x="10" y="10"/>
                  </a:moveTo>
                  <a:cubicBezTo>
                    <a:pt x="8" y="8"/>
                    <a:pt x="0" y="0"/>
                    <a:pt x="3" y="1"/>
                  </a:cubicBezTo>
                  <a:cubicBezTo>
                    <a:pt x="6" y="2"/>
                    <a:pt x="17" y="4"/>
                    <a:pt x="15" y="5"/>
                  </a:cubicBezTo>
                  <a:cubicBezTo>
                    <a:pt x="13" y="6"/>
                    <a:pt x="10" y="10"/>
                    <a:pt x="1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aseline="-25000">
                <a:latin typeface="+mn-lt"/>
                <a:ea typeface="+mn-ea"/>
              </a:endParaRPr>
            </a:p>
          </p:txBody>
        </p:sp>
        <p:sp>
          <p:nvSpPr>
            <p:cNvPr id="776" name="Freeform 171"/>
            <p:cNvSpPr/>
            <p:nvPr/>
          </p:nvSpPr>
          <p:spPr bwMode="auto">
            <a:xfrm>
              <a:off x="9485313" y="2174876"/>
              <a:ext cx="63500" cy="61913"/>
            </a:xfrm>
            <a:custGeom>
              <a:avLst/>
              <a:gdLst>
                <a:gd name="T0" fmla="*/ 20 w 24"/>
                <a:gd name="T1" fmla="*/ 23 h 23"/>
                <a:gd name="T2" fmla="*/ 5 w 24"/>
                <a:gd name="T3" fmla="*/ 16 h 23"/>
                <a:gd name="T4" fmla="*/ 5 w 24"/>
                <a:gd name="T5" fmla="*/ 5 h 23"/>
                <a:gd name="T6" fmla="*/ 14 w 24"/>
                <a:gd name="T7" fmla="*/ 17 h 23"/>
                <a:gd name="T8" fmla="*/ 24 w 24"/>
                <a:gd name="T9" fmla="*/ 23 h 23"/>
                <a:gd name="T10" fmla="*/ 20 w 24"/>
                <a:gd name="T11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3">
                  <a:moveTo>
                    <a:pt x="20" y="23"/>
                  </a:moveTo>
                  <a:cubicBezTo>
                    <a:pt x="17" y="22"/>
                    <a:pt x="7" y="19"/>
                    <a:pt x="5" y="16"/>
                  </a:cubicBezTo>
                  <a:cubicBezTo>
                    <a:pt x="4" y="12"/>
                    <a:pt x="0" y="0"/>
                    <a:pt x="5" y="5"/>
                  </a:cubicBezTo>
                  <a:cubicBezTo>
                    <a:pt x="9" y="11"/>
                    <a:pt x="10" y="16"/>
                    <a:pt x="14" y="17"/>
                  </a:cubicBezTo>
                  <a:cubicBezTo>
                    <a:pt x="18" y="19"/>
                    <a:pt x="24" y="23"/>
                    <a:pt x="24" y="23"/>
                  </a:cubicBezTo>
                  <a:lnTo>
                    <a:pt x="20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aseline="-25000">
                <a:latin typeface="+mn-lt"/>
                <a:ea typeface="+mn-ea"/>
              </a:endParaRPr>
            </a:p>
          </p:txBody>
        </p:sp>
        <p:sp>
          <p:nvSpPr>
            <p:cNvPr id="777" name="Freeform 172"/>
            <p:cNvSpPr/>
            <p:nvPr/>
          </p:nvSpPr>
          <p:spPr bwMode="auto">
            <a:xfrm>
              <a:off x="9544050" y="2206626"/>
              <a:ext cx="50800" cy="39688"/>
            </a:xfrm>
            <a:custGeom>
              <a:avLst/>
              <a:gdLst>
                <a:gd name="T0" fmla="*/ 12 w 19"/>
                <a:gd name="T1" fmla="*/ 15 h 15"/>
                <a:gd name="T2" fmla="*/ 15 w 19"/>
                <a:gd name="T3" fmla="*/ 10 h 15"/>
                <a:gd name="T4" fmla="*/ 7 w 19"/>
                <a:gd name="T5" fmla="*/ 6 h 15"/>
                <a:gd name="T6" fmla="*/ 2 w 19"/>
                <a:gd name="T7" fmla="*/ 2 h 15"/>
                <a:gd name="T8" fmla="*/ 7 w 19"/>
                <a:gd name="T9" fmla="*/ 11 h 15"/>
                <a:gd name="T10" fmla="*/ 12 w 19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5">
                  <a:moveTo>
                    <a:pt x="12" y="15"/>
                  </a:moveTo>
                  <a:cubicBezTo>
                    <a:pt x="16" y="13"/>
                    <a:pt x="19" y="11"/>
                    <a:pt x="15" y="10"/>
                  </a:cubicBezTo>
                  <a:cubicBezTo>
                    <a:pt x="11" y="9"/>
                    <a:pt x="13" y="9"/>
                    <a:pt x="7" y="6"/>
                  </a:cubicBezTo>
                  <a:cubicBezTo>
                    <a:pt x="2" y="2"/>
                    <a:pt x="4" y="0"/>
                    <a:pt x="2" y="2"/>
                  </a:cubicBezTo>
                  <a:cubicBezTo>
                    <a:pt x="0" y="4"/>
                    <a:pt x="7" y="11"/>
                    <a:pt x="7" y="11"/>
                  </a:cubicBezTo>
                  <a:lnTo>
                    <a:pt x="12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aseline="-25000">
                <a:latin typeface="+mn-lt"/>
                <a:ea typeface="+mn-ea"/>
              </a:endParaRPr>
            </a:p>
          </p:txBody>
        </p:sp>
        <p:sp>
          <p:nvSpPr>
            <p:cNvPr id="778" name="Freeform 173"/>
            <p:cNvSpPr/>
            <p:nvPr/>
          </p:nvSpPr>
          <p:spPr bwMode="auto">
            <a:xfrm>
              <a:off x="8923338" y="2244726"/>
              <a:ext cx="147638" cy="330200"/>
            </a:xfrm>
            <a:custGeom>
              <a:avLst/>
              <a:gdLst>
                <a:gd name="T0" fmla="*/ 28 w 55"/>
                <a:gd name="T1" fmla="*/ 123 h 124"/>
                <a:gd name="T2" fmla="*/ 23 w 55"/>
                <a:gd name="T3" fmla="*/ 109 h 124"/>
                <a:gd name="T4" fmla="*/ 17 w 55"/>
                <a:gd name="T5" fmla="*/ 80 h 124"/>
                <a:gd name="T6" fmla="*/ 13 w 55"/>
                <a:gd name="T7" fmla="*/ 65 h 124"/>
                <a:gd name="T8" fmla="*/ 7 w 55"/>
                <a:gd name="T9" fmla="*/ 47 h 124"/>
                <a:gd name="T10" fmla="*/ 2 w 55"/>
                <a:gd name="T11" fmla="*/ 18 h 124"/>
                <a:gd name="T12" fmla="*/ 1 w 55"/>
                <a:gd name="T13" fmla="*/ 0 h 124"/>
                <a:gd name="T14" fmla="*/ 12 w 55"/>
                <a:gd name="T15" fmla="*/ 9 h 124"/>
                <a:gd name="T16" fmla="*/ 21 w 55"/>
                <a:gd name="T17" fmla="*/ 41 h 124"/>
                <a:gd name="T18" fmla="*/ 26 w 55"/>
                <a:gd name="T19" fmla="*/ 55 h 124"/>
                <a:gd name="T20" fmla="*/ 31 w 55"/>
                <a:gd name="T21" fmla="*/ 58 h 124"/>
                <a:gd name="T22" fmla="*/ 35 w 55"/>
                <a:gd name="T23" fmla="*/ 67 h 124"/>
                <a:gd name="T24" fmla="*/ 33 w 55"/>
                <a:gd name="T25" fmla="*/ 71 h 124"/>
                <a:gd name="T26" fmla="*/ 45 w 55"/>
                <a:gd name="T27" fmla="*/ 79 h 124"/>
                <a:gd name="T28" fmla="*/ 50 w 55"/>
                <a:gd name="T29" fmla="*/ 88 h 124"/>
                <a:gd name="T30" fmla="*/ 39 w 55"/>
                <a:gd name="T31" fmla="*/ 86 h 124"/>
                <a:gd name="T32" fmla="*/ 32 w 55"/>
                <a:gd name="T33" fmla="*/ 80 h 124"/>
                <a:gd name="T34" fmla="*/ 29 w 55"/>
                <a:gd name="T35" fmla="*/ 81 h 124"/>
                <a:gd name="T36" fmla="*/ 29 w 55"/>
                <a:gd name="T37" fmla="*/ 90 h 124"/>
                <a:gd name="T38" fmla="*/ 30 w 55"/>
                <a:gd name="T39" fmla="*/ 104 h 124"/>
                <a:gd name="T40" fmla="*/ 35 w 55"/>
                <a:gd name="T41" fmla="*/ 113 h 124"/>
                <a:gd name="T42" fmla="*/ 40 w 55"/>
                <a:gd name="T43" fmla="*/ 118 h 124"/>
                <a:gd name="T44" fmla="*/ 43 w 55"/>
                <a:gd name="T45" fmla="*/ 123 h 124"/>
                <a:gd name="T46" fmla="*/ 33 w 55"/>
                <a:gd name="T47" fmla="*/ 122 h 124"/>
                <a:gd name="T48" fmla="*/ 28 w 55"/>
                <a:gd name="T49" fmla="*/ 12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" h="124">
                  <a:moveTo>
                    <a:pt x="28" y="123"/>
                  </a:moveTo>
                  <a:cubicBezTo>
                    <a:pt x="29" y="121"/>
                    <a:pt x="27" y="121"/>
                    <a:pt x="23" y="109"/>
                  </a:cubicBezTo>
                  <a:cubicBezTo>
                    <a:pt x="18" y="97"/>
                    <a:pt x="17" y="86"/>
                    <a:pt x="17" y="80"/>
                  </a:cubicBezTo>
                  <a:cubicBezTo>
                    <a:pt x="17" y="73"/>
                    <a:pt x="16" y="73"/>
                    <a:pt x="13" y="65"/>
                  </a:cubicBezTo>
                  <a:cubicBezTo>
                    <a:pt x="10" y="57"/>
                    <a:pt x="6" y="51"/>
                    <a:pt x="7" y="47"/>
                  </a:cubicBezTo>
                  <a:cubicBezTo>
                    <a:pt x="7" y="43"/>
                    <a:pt x="3" y="22"/>
                    <a:pt x="2" y="18"/>
                  </a:cubicBezTo>
                  <a:cubicBezTo>
                    <a:pt x="1" y="14"/>
                    <a:pt x="0" y="0"/>
                    <a:pt x="1" y="0"/>
                  </a:cubicBezTo>
                  <a:cubicBezTo>
                    <a:pt x="3" y="0"/>
                    <a:pt x="10" y="5"/>
                    <a:pt x="12" y="9"/>
                  </a:cubicBezTo>
                  <a:cubicBezTo>
                    <a:pt x="14" y="12"/>
                    <a:pt x="18" y="36"/>
                    <a:pt x="21" y="41"/>
                  </a:cubicBezTo>
                  <a:cubicBezTo>
                    <a:pt x="24" y="47"/>
                    <a:pt x="21" y="53"/>
                    <a:pt x="26" y="55"/>
                  </a:cubicBezTo>
                  <a:cubicBezTo>
                    <a:pt x="31" y="58"/>
                    <a:pt x="31" y="50"/>
                    <a:pt x="31" y="58"/>
                  </a:cubicBezTo>
                  <a:cubicBezTo>
                    <a:pt x="31" y="66"/>
                    <a:pt x="38" y="67"/>
                    <a:pt x="35" y="67"/>
                  </a:cubicBezTo>
                  <a:cubicBezTo>
                    <a:pt x="32" y="67"/>
                    <a:pt x="33" y="71"/>
                    <a:pt x="33" y="71"/>
                  </a:cubicBezTo>
                  <a:cubicBezTo>
                    <a:pt x="33" y="71"/>
                    <a:pt x="43" y="77"/>
                    <a:pt x="45" y="79"/>
                  </a:cubicBezTo>
                  <a:cubicBezTo>
                    <a:pt x="47" y="81"/>
                    <a:pt x="55" y="89"/>
                    <a:pt x="50" y="88"/>
                  </a:cubicBezTo>
                  <a:cubicBezTo>
                    <a:pt x="44" y="87"/>
                    <a:pt x="42" y="91"/>
                    <a:pt x="39" y="86"/>
                  </a:cubicBezTo>
                  <a:cubicBezTo>
                    <a:pt x="35" y="82"/>
                    <a:pt x="35" y="82"/>
                    <a:pt x="32" y="80"/>
                  </a:cubicBezTo>
                  <a:cubicBezTo>
                    <a:pt x="30" y="78"/>
                    <a:pt x="28" y="77"/>
                    <a:pt x="29" y="81"/>
                  </a:cubicBezTo>
                  <a:cubicBezTo>
                    <a:pt x="30" y="84"/>
                    <a:pt x="29" y="84"/>
                    <a:pt x="29" y="90"/>
                  </a:cubicBezTo>
                  <a:cubicBezTo>
                    <a:pt x="30" y="96"/>
                    <a:pt x="31" y="101"/>
                    <a:pt x="30" y="104"/>
                  </a:cubicBezTo>
                  <a:cubicBezTo>
                    <a:pt x="29" y="106"/>
                    <a:pt x="33" y="112"/>
                    <a:pt x="35" y="113"/>
                  </a:cubicBezTo>
                  <a:cubicBezTo>
                    <a:pt x="37" y="114"/>
                    <a:pt x="40" y="116"/>
                    <a:pt x="40" y="118"/>
                  </a:cubicBezTo>
                  <a:cubicBezTo>
                    <a:pt x="41" y="119"/>
                    <a:pt x="48" y="123"/>
                    <a:pt x="43" y="123"/>
                  </a:cubicBezTo>
                  <a:cubicBezTo>
                    <a:pt x="38" y="124"/>
                    <a:pt x="33" y="122"/>
                    <a:pt x="33" y="122"/>
                  </a:cubicBezTo>
                  <a:lnTo>
                    <a:pt x="28" y="1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aseline="-25000">
                <a:latin typeface="+mn-lt"/>
                <a:ea typeface="+mn-ea"/>
              </a:endParaRPr>
            </a:p>
          </p:txBody>
        </p:sp>
        <p:sp>
          <p:nvSpPr>
            <p:cNvPr id="779" name="Freeform 174"/>
            <p:cNvSpPr/>
            <p:nvPr/>
          </p:nvSpPr>
          <p:spPr bwMode="auto">
            <a:xfrm>
              <a:off x="8963025" y="2543176"/>
              <a:ext cx="276225" cy="198438"/>
            </a:xfrm>
            <a:custGeom>
              <a:avLst/>
              <a:gdLst>
                <a:gd name="T0" fmla="*/ 39 w 103"/>
                <a:gd name="T1" fmla="*/ 39 h 74"/>
                <a:gd name="T2" fmla="*/ 23 w 103"/>
                <a:gd name="T3" fmla="*/ 30 h 74"/>
                <a:gd name="T4" fmla="*/ 14 w 103"/>
                <a:gd name="T5" fmla="*/ 22 h 74"/>
                <a:gd name="T6" fmla="*/ 7 w 103"/>
                <a:gd name="T7" fmla="*/ 25 h 74"/>
                <a:gd name="T8" fmla="*/ 13 w 103"/>
                <a:gd name="T9" fmla="*/ 35 h 74"/>
                <a:gd name="T10" fmla="*/ 13 w 103"/>
                <a:gd name="T11" fmla="*/ 40 h 74"/>
                <a:gd name="T12" fmla="*/ 10 w 103"/>
                <a:gd name="T13" fmla="*/ 48 h 74"/>
                <a:gd name="T14" fmla="*/ 6 w 103"/>
                <a:gd name="T15" fmla="*/ 51 h 74"/>
                <a:gd name="T16" fmla="*/ 3 w 103"/>
                <a:gd name="T17" fmla="*/ 55 h 74"/>
                <a:gd name="T18" fmla="*/ 8 w 103"/>
                <a:gd name="T19" fmla="*/ 65 h 74"/>
                <a:gd name="T20" fmla="*/ 3 w 103"/>
                <a:gd name="T21" fmla="*/ 70 h 74"/>
                <a:gd name="T22" fmla="*/ 10 w 103"/>
                <a:gd name="T23" fmla="*/ 72 h 74"/>
                <a:gd name="T24" fmla="*/ 16 w 103"/>
                <a:gd name="T25" fmla="*/ 66 h 74"/>
                <a:gd name="T26" fmla="*/ 20 w 103"/>
                <a:gd name="T27" fmla="*/ 59 h 74"/>
                <a:gd name="T28" fmla="*/ 28 w 103"/>
                <a:gd name="T29" fmla="*/ 60 h 74"/>
                <a:gd name="T30" fmla="*/ 32 w 103"/>
                <a:gd name="T31" fmla="*/ 62 h 74"/>
                <a:gd name="T32" fmla="*/ 39 w 103"/>
                <a:gd name="T33" fmla="*/ 65 h 74"/>
                <a:gd name="T34" fmla="*/ 40 w 103"/>
                <a:gd name="T35" fmla="*/ 60 h 74"/>
                <a:gd name="T36" fmla="*/ 48 w 103"/>
                <a:gd name="T37" fmla="*/ 54 h 74"/>
                <a:gd name="T38" fmla="*/ 56 w 103"/>
                <a:gd name="T39" fmla="*/ 53 h 74"/>
                <a:gd name="T40" fmla="*/ 56 w 103"/>
                <a:gd name="T41" fmla="*/ 44 h 74"/>
                <a:gd name="T42" fmla="*/ 53 w 103"/>
                <a:gd name="T43" fmla="*/ 39 h 74"/>
                <a:gd name="T44" fmla="*/ 74 w 103"/>
                <a:gd name="T45" fmla="*/ 32 h 74"/>
                <a:gd name="T46" fmla="*/ 85 w 103"/>
                <a:gd name="T47" fmla="*/ 28 h 74"/>
                <a:gd name="T48" fmla="*/ 90 w 103"/>
                <a:gd name="T49" fmla="*/ 15 h 74"/>
                <a:gd name="T50" fmla="*/ 102 w 103"/>
                <a:gd name="T51" fmla="*/ 8 h 74"/>
                <a:gd name="T52" fmla="*/ 96 w 103"/>
                <a:gd name="T53" fmla="*/ 5 h 74"/>
                <a:gd name="T54" fmla="*/ 81 w 103"/>
                <a:gd name="T55" fmla="*/ 18 h 74"/>
                <a:gd name="T56" fmla="*/ 67 w 103"/>
                <a:gd name="T57" fmla="*/ 27 h 74"/>
                <a:gd name="T58" fmla="*/ 58 w 103"/>
                <a:gd name="T59" fmla="*/ 34 h 74"/>
                <a:gd name="T60" fmla="*/ 41 w 103"/>
                <a:gd name="T61" fmla="*/ 36 h 74"/>
                <a:gd name="T62" fmla="*/ 39 w 103"/>
                <a:gd name="T63" fmla="*/ 3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3" h="74">
                  <a:moveTo>
                    <a:pt x="39" y="39"/>
                  </a:moveTo>
                  <a:cubicBezTo>
                    <a:pt x="28" y="33"/>
                    <a:pt x="29" y="37"/>
                    <a:pt x="23" y="30"/>
                  </a:cubicBezTo>
                  <a:cubicBezTo>
                    <a:pt x="17" y="24"/>
                    <a:pt x="14" y="22"/>
                    <a:pt x="14" y="22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35"/>
                    <a:pt x="15" y="38"/>
                    <a:pt x="13" y="40"/>
                  </a:cubicBezTo>
                  <a:cubicBezTo>
                    <a:pt x="12" y="41"/>
                    <a:pt x="12" y="48"/>
                    <a:pt x="10" y="48"/>
                  </a:cubicBezTo>
                  <a:cubicBezTo>
                    <a:pt x="9" y="49"/>
                    <a:pt x="9" y="52"/>
                    <a:pt x="6" y="51"/>
                  </a:cubicBezTo>
                  <a:cubicBezTo>
                    <a:pt x="3" y="51"/>
                    <a:pt x="4" y="52"/>
                    <a:pt x="3" y="55"/>
                  </a:cubicBezTo>
                  <a:cubicBezTo>
                    <a:pt x="2" y="57"/>
                    <a:pt x="11" y="64"/>
                    <a:pt x="8" y="65"/>
                  </a:cubicBezTo>
                  <a:cubicBezTo>
                    <a:pt x="4" y="66"/>
                    <a:pt x="0" y="69"/>
                    <a:pt x="3" y="70"/>
                  </a:cubicBezTo>
                  <a:cubicBezTo>
                    <a:pt x="6" y="71"/>
                    <a:pt x="8" y="74"/>
                    <a:pt x="10" y="72"/>
                  </a:cubicBezTo>
                  <a:cubicBezTo>
                    <a:pt x="13" y="71"/>
                    <a:pt x="18" y="69"/>
                    <a:pt x="16" y="66"/>
                  </a:cubicBezTo>
                  <a:cubicBezTo>
                    <a:pt x="14" y="64"/>
                    <a:pt x="18" y="59"/>
                    <a:pt x="20" y="59"/>
                  </a:cubicBezTo>
                  <a:cubicBezTo>
                    <a:pt x="23" y="59"/>
                    <a:pt x="25" y="59"/>
                    <a:pt x="28" y="60"/>
                  </a:cubicBezTo>
                  <a:cubicBezTo>
                    <a:pt x="31" y="60"/>
                    <a:pt x="30" y="62"/>
                    <a:pt x="32" y="62"/>
                  </a:cubicBezTo>
                  <a:cubicBezTo>
                    <a:pt x="34" y="63"/>
                    <a:pt x="35" y="66"/>
                    <a:pt x="39" y="65"/>
                  </a:cubicBezTo>
                  <a:cubicBezTo>
                    <a:pt x="43" y="64"/>
                    <a:pt x="37" y="62"/>
                    <a:pt x="40" y="60"/>
                  </a:cubicBezTo>
                  <a:cubicBezTo>
                    <a:pt x="43" y="58"/>
                    <a:pt x="46" y="55"/>
                    <a:pt x="48" y="54"/>
                  </a:cubicBezTo>
                  <a:cubicBezTo>
                    <a:pt x="51" y="53"/>
                    <a:pt x="56" y="53"/>
                    <a:pt x="56" y="53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44"/>
                    <a:pt x="53" y="41"/>
                    <a:pt x="53" y="39"/>
                  </a:cubicBezTo>
                  <a:cubicBezTo>
                    <a:pt x="54" y="36"/>
                    <a:pt x="72" y="33"/>
                    <a:pt x="74" y="32"/>
                  </a:cubicBezTo>
                  <a:cubicBezTo>
                    <a:pt x="75" y="31"/>
                    <a:pt x="82" y="32"/>
                    <a:pt x="85" y="28"/>
                  </a:cubicBezTo>
                  <a:cubicBezTo>
                    <a:pt x="87" y="24"/>
                    <a:pt x="88" y="17"/>
                    <a:pt x="90" y="15"/>
                  </a:cubicBezTo>
                  <a:cubicBezTo>
                    <a:pt x="93" y="14"/>
                    <a:pt x="102" y="10"/>
                    <a:pt x="102" y="8"/>
                  </a:cubicBezTo>
                  <a:cubicBezTo>
                    <a:pt x="101" y="7"/>
                    <a:pt x="103" y="0"/>
                    <a:pt x="96" y="5"/>
                  </a:cubicBezTo>
                  <a:cubicBezTo>
                    <a:pt x="90" y="10"/>
                    <a:pt x="90" y="13"/>
                    <a:pt x="81" y="18"/>
                  </a:cubicBezTo>
                  <a:cubicBezTo>
                    <a:pt x="72" y="22"/>
                    <a:pt x="69" y="25"/>
                    <a:pt x="67" y="27"/>
                  </a:cubicBezTo>
                  <a:cubicBezTo>
                    <a:pt x="65" y="29"/>
                    <a:pt x="68" y="34"/>
                    <a:pt x="58" y="34"/>
                  </a:cubicBezTo>
                  <a:cubicBezTo>
                    <a:pt x="47" y="34"/>
                    <a:pt x="41" y="36"/>
                    <a:pt x="41" y="36"/>
                  </a:cubicBezTo>
                  <a:lnTo>
                    <a:pt x="39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aseline="-25000">
                <a:latin typeface="+mn-lt"/>
                <a:ea typeface="+mn-ea"/>
              </a:endParaRPr>
            </a:p>
          </p:txBody>
        </p:sp>
        <p:sp>
          <p:nvSpPr>
            <p:cNvPr id="780" name="Freeform 175"/>
            <p:cNvSpPr/>
            <p:nvPr/>
          </p:nvSpPr>
          <p:spPr bwMode="auto">
            <a:xfrm>
              <a:off x="8755063" y="2735263"/>
              <a:ext cx="320675" cy="360363"/>
            </a:xfrm>
            <a:custGeom>
              <a:avLst/>
              <a:gdLst>
                <a:gd name="T0" fmla="*/ 98 w 120"/>
                <a:gd name="T1" fmla="*/ 0 h 135"/>
                <a:gd name="T2" fmla="*/ 91 w 120"/>
                <a:gd name="T3" fmla="*/ 6 h 135"/>
                <a:gd name="T4" fmla="*/ 85 w 120"/>
                <a:gd name="T5" fmla="*/ 12 h 135"/>
                <a:gd name="T6" fmla="*/ 89 w 120"/>
                <a:gd name="T7" fmla="*/ 29 h 135"/>
                <a:gd name="T8" fmla="*/ 92 w 120"/>
                <a:gd name="T9" fmla="*/ 41 h 135"/>
                <a:gd name="T10" fmla="*/ 86 w 120"/>
                <a:gd name="T11" fmla="*/ 45 h 135"/>
                <a:gd name="T12" fmla="*/ 81 w 120"/>
                <a:gd name="T13" fmla="*/ 51 h 135"/>
                <a:gd name="T14" fmla="*/ 78 w 120"/>
                <a:gd name="T15" fmla="*/ 55 h 135"/>
                <a:gd name="T16" fmla="*/ 70 w 120"/>
                <a:gd name="T17" fmla="*/ 48 h 135"/>
                <a:gd name="T18" fmla="*/ 65 w 120"/>
                <a:gd name="T19" fmla="*/ 55 h 135"/>
                <a:gd name="T20" fmla="*/ 63 w 120"/>
                <a:gd name="T21" fmla="*/ 60 h 135"/>
                <a:gd name="T22" fmla="*/ 60 w 120"/>
                <a:gd name="T23" fmla="*/ 66 h 135"/>
                <a:gd name="T24" fmla="*/ 51 w 120"/>
                <a:gd name="T25" fmla="*/ 72 h 135"/>
                <a:gd name="T26" fmla="*/ 49 w 120"/>
                <a:gd name="T27" fmla="*/ 77 h 135"/>
                <a:gd name="T28" fmla="*/ 28 w 120"/>
                <a:gd name="T29" fmla="*/ 79 h 135"/>
                <a:gd name="T30" fmla="*/ 21 w 120"/>
                <a:gd name="T31" fmla="*/ 84 h 135"/>
                <a:gd name="T32" fmla="*/ 18 w 120"/>
                <a:gd name="T33" fmla="*/ 90 h 135"/>
                <a:gd name="T34" fmla="*/ 14 w 120"/>
                <a:gd name="T35" fmla="*/ 99 h 135"/>
                <a:gd name="T36" fmla="*/ 2 w 120"/>
                <a:gd name="T37" fmla="*/ 101 h 135"/>
                <a:gd name="T38" fmla="*/ 6 w 120"/>
                <a:gd name="T39" fmla="*/ 109 h 135"/>
                <a:gd name="T40" fmla="*/ 17 w 120"/>
                <a:gd name="T41" fmla="*/ 115 h 135"/>
                <a:gd name="T42" fmla="*/ 21 w 120"/>
                <a:gd name="T43" fmla="*/ 129 h 135"/>
                <a:gd name="T44" fmla="*/ 21 w 120"/>
                <a:gd name="T45" fmla="*/ 130 h 135"/>
                <a:gd name="T46" fmla="*/ 30 w 120"/>
                <a:gd name="T47" fmla="*/ 120 h 135"/>
                <a:gd name="T48" fmla="*/ 36 w 120"/>
                <a:gd name="T49" fmla="*/ 100 h 135"/>
                <a:gd name="T50" fmla="*/ 46 w 120"/>
                <a:gd name="T51" fmla="*/ 103 h 135"/>
                <a:gd name="T52" fmla="*/ 55 w 120"/>
                <a:gd name="T53" fmla="*/ 93 h 135"/>
                <a:gd name="T54" fmla="*/ 58 w 120"/>
                <a:gd name="T55" fmla="*/ 93 h 135"/>
                <a:gd name="T56" fmla="*/ 65 w 120"/>
                <a:gd name="T57" fmla="*/ 98 h 135"/>
                <a:gd name="T58" fmla="*/ 78 w 120"/>
                <a:gd name="T59" fmla="*/ 90 h 135"/>
                <a:gd name="T60" fmla="*/ 77 w 120"/>
                <a:gd name="T61" fmla="*/ 81 h 135"/>
                <a:gd name="T62" fmla="*/ 84 w 120"/>
                <a:gd name="T63" fmla="*/ 78 h 135"/>
                <a:gd name="T64" fmla="*/ 91 w 120"/>
                <a:gd name="T65" fmla="*/ 84 h 135"/>
                <a:gd name="T66" fmla="*/ 112 w 120"/>
                <a:gd name="T67" fmla="*/ 80 h 135"/>
                <a:gd name="T68" fmla="*/ 108 w 120"/>
                <a:gd name="T69" fmla="*/ 67 h 135"/>
                <a:gd name="T70" fmla="*/ 111 w 120"/>
                <a:gd name="T71" fmla="*/ 61 h 135"/>
                <a:gd name="T72" fmla="*/ 108 w 120"/>
                <a:gd name="T73" fmla="*/ 42 h 135"/>
                <a:gd name="T74" fmla="*/ 117 w 120"/>
                <a:gd name="T75" fmla="*/ 33 h 135"/>
                <a:gd name="T76" fmla="*/ 117 w 120"/>
                <a:gd name="T77" fmla="*/ 27 h 135"/>
                <a:gd name="T78" fmla="*/ 109 w 120"/>
                <a:gd name="T79" fmla="*/ 11 h 135"/>
                <a:gd name="T80" fmla="*/ 101 w 120"/>
                <a:gd name="T81" fmla="*/ 4 h 135"/>
                <a:gd name="T82" fmla="*/ 98 w 120"/>
                <a:gd name="T83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0" h="135">
                  <a:moveTo>
                    <a:pt x="98" y="0"/>
                  </a:moveTo>
                  <a:cubicBezTo>
                    <a:pt x="97" y="1"/>
                    <a:pt x="93" y="4"/>
                    <a:pt x="91" y="6"/>
                  </a:cubicBezTo>
                  <a:cubicBezTo>
                    <a:pt x="88" y="8"/>
                    <a:pt x="85" y="8"/>
                    <a:pt x="85" y="12"/>
                  </a:cubicBezTo>
                  <a:cubicBezTo>
                    <a:pt x="85" y="17"/>
                    <a:pt x="90" y="22"/>
                    <a:pt x="89" y="29"/>
                  </a:cubicBezTo>
                  <a:cubicBezTo>
                    <a:pt x="87" y="35"/>
                    <a:pt x="97" y="40"/>
                    <a:pt x="92" y="41"/>
                  </a:cubicBezTo>
                  <a:cubicBezTo>
                    <a:pt x="87" y="43"/>
                    <a:pt x="88" y="44"/>
                    <a:pt x="86" y="45"/>
                  </a:cubicBezTo>
                  <a:cubicBezTo>
                    <a:pt x="83" y="47"/>
                    <a:pt x="81" y="51"/>
                    <a:pt x="81" y="51"/>
                  </a:cubicBezTo>
                  <a:cubicBezTo>
                    <a:pt x="81" y="51"/>
                    <a:pt x="84" y="60"/>
                    <a:pt x="78" y="55"/>
                  </a:cubicBezTo>
                  <a:cubicBezTo>
                    <a:pt x="71" y="50"/>
                    <a:pt x="71" y="48"/>
                    <a:pt x="70" y="48"/>
                  </a:cubicBezTo>
                  <a:cubicBezTo>
                    <a:pt x="68" y="48"/>
                    <a:pt x="67" y="54"/>
                    <a:pt x="65" y="55"/>
                  </a:cubicBezTo>
                  <a:cubicBezTo>
                    <a:pt x="63" y="56"/>
                    <a:pt x="64" y="58"/>
                    <a:pt x="63" y="60"/>
                  </a:cubicBezTo>
                  <a:cubicBezTo>
                    <a:pt x="62" y="61"/>
                    <a:pt x="68" y="62"/>
                    <a:pt x="60" y="66"/>
                  </a:cubicBezTo>
                  <a:cubicBezTo>
                    <a:pt x="51" y="69"/>
                    <a:pt x="50" y="70"/>
                    <a:pt x="51" y="72"/>
                  </a:cubicBezTo>
                  <a:cubicBezTo>
                    <a:pt x="51" y="73"/>
                    <a:pt x="64" y="76"/>
                    <a:pt x="49" y="77"/>
                  </a:cubicBezTo>
                  <a:cubicBezTo>
                    <a:pt x="34" y="78"/>
                    <a:pt x="33" y="78"/>
                    <a:pt x="28" y="79"/>
                  </a:cubicBezTo>
                  <a:cubicBezTo>
                    <a:pt x="23" y="79"/>
                    <a:pt x="23" y="81"/>
                    <a:pt x="21" y="84"/>
                  </a:cubicBezTo>
                  <a:cubicBezTo>
                    <a:pt x="18" y="86"/>
                    <a:pt x="20" y="88"/>
                    <a:pt x="18" y="90"/>
                  </a:cubicBezTo>
                  <a:cubicBezTo>
                    <a:pt x="16" y="91"/>
                    <a:pt x="20" y="100"/>
                    <a:pt x="14" y="99"/>
                  </a:cubicBezTo>
                  <a:cubicBezTo>
                    <a:pt x="8" y="98"/>
                    <a:pt x="3" y="99"/>
                    <a:pt x="2" y="101"/>
                  </a:cubicBezTo>
                  <a:cubicBezTo>
                    <a:pt x="1" y="102"/>
                    <a:pt x="0" y="106"/>
                    <a:pt x="6" y="109"/>
                  </a:cubicBezTo>
                  <a:cubicBezTo>
                    <a:pt x="12" y="112"/>
                    <a:pt x="19" y="112"/>
                    <a:pt x="17" y="115"/>
                  </a:cubicBezTo>
                  <a:cubicBezTo>
                    <a:pt x="15" y="118"/>
                    <a:pt x="20" y="128"/>
                    <a:pt x="21" y="129"/>
                  </a:cubicBezTo>
                  <a:cubicBezTo>
                    <a:pt x="21" y="130"/>
                    <a:pt x="18" y="133"/>
                    <a:pt x="21" y="130"/>
                  </a:cubicBezTo>
                  <a:cubicBezTo>
                    <a:pt x="25" y="127"/>
                    <a:pt x="26" y="135"/>
                    <a:pt x="30" y="120"/>
                  </a:cubicBezTo>
                  <a:cubicBezTo>
                    <a:pt x="33" y="105"/>
                    <a:pt x="26" y="98"/>
                    <a:pt x="36" y="100"/>
                  </a:cubicBezTo>
                  <a:cubicBezTo>
                    <a:pt x="46" y="103"/>
                    <a:pt x="44" y="105"/>
                    <a:pt x="46" y="103"/>
                  </a:cubicBezTo>
                  <a:cubicBezTo>
                    <a:pt x="48" y="100"/>
                    <a:pt x="54" y="97"/>
                    <a:pt x="55" y="93"/>
                  </a:cubicBezTo>
                  <a:cubicBezTo>
                    <a:pt x="55" y="90"/>
                    <a:pt x="56" y="90"/>
                    <a:pt x="58" y="93"/>
                  </a:cubicBezTo>
                  <a:cubicBezTo>
                    <a:pt x="61" y="95"/>
                    <a:pt x="59" y="98"/>
                    <a:pt x="65" y="98"/>
                  </a:cubicBezTo>
                  <a:cubicBezTo>
                    <a:pt x="70" y="98"/>
                    <a:pt x="78" y="94"/>
                    <a:pt x="78" y="90"/>
                  </a:cubicBezTo>
                  <a:cubicBezTo>
                    <a:pt x="77" y="87"/>
                    <a:pt x="79" y="82"/>
                    <a:pt x="77" y="81"/>
                  </a:cubicBezTo>
                  <a:cubicBezTo>
                    <a:pt x="76" y="80"/>
                    <a:pt x="80" y="76"/>
                    <a:pt x="84" y="78"/>
                  </a:cubicBezTo>
                  <a:cubicBezTo>
                    <a:pt x="89" y="80"/>
                    <a:pt x="86" y="83"/>
                    <a:pt x="91" y="84"/>
                  </a:cubicBezTo>
                  <a:cubicBezTo>
                    <a:pt x="96" y="84"/>
                    <a:pt x="114" y="84"/>
                    <a:pt x="112" y="80"/>
                  </a:cubicBezTo>
                  <a:cubicBezTo>
                    <a:pt x="109" y="76"/>
                    <a:pt x="110" y="69"/>
                    <a:pt x="108" y="67"/>
                  </a:cubicBezTo>
                  <a:cubicBezTo>
                    <a:pt x="106" y="64"/>
                    <a:pt x="111" y="69"/>
                    <a:pt x="111" y="61"/>
                  </a:cubicBezTo>
                  <a:cubicBezTo>
                    <a:pt x="111" y="53"/>
                    <a:pt x="109" y="53"/>
                    <a:pt x="108" y="42"/>
                  </a:cubicBezTo>
                  <a:cubicBezTo>
                    <a:pt x="108" y="31"/>
                    <a:pt x="117" y="35"/>
                    <a:pt x="117" y="33"/>
                  </a:cubicBezTo>
                  <a:cubicBezTo>
                    <a:pt x="117" y="30"/>
                    <a:pt x="120" y="34"/>
                    <a:pt x="117" y="27"/>
                  </a:cubicBezTo>
                  <a:cubicBezTo>
                    <a:pt x="114" y="20"/>
                    <a:pt x="111" y="12"/>
                    <a:pt x="109" y="11"/>
                  </a:cubicBezTo>
                  <a:cubicBezTo>
                    <a:pt x="107" y="9"/>
                    <a:pt x="101" y="4"/>
                    <a:pt x="101" y="4"/>
                  </a:cubicBezTo>
                  <a:lnTo>
                    <a:pt x="9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aseline="-25000">
                <a:latin typeface="+mn-lt"/>
                <a:ea typeface="+mn-ea"/>
              </a:endParaRPr>
            </a:p>
          </p:txBody>
        </p:sp>
        <p:sp>
          <p:nvSpPr>
            <p:cNvPr id="781" name="Freeform 176"/>
            <p:cNvSpPr/>
            <p:nvPr/>
          </p:nvSpPr>
          <p:spPr bwMode="auto">
            <a:xfrm>
              <a:off x="8555038" y="3227388"/>
              <a:ext cx="61913" cy="95250"/>
            </a:xfrm>
            <a:custGeom>
              <a:avLst/>
              <a:gdLst>
                <a:gd name="T0" fmla="*/ 15 w 23"/>
                <a:gd name="T1" fmla="*/ 0 h 36"/>
                <a:gd name="T2" fmla="*/ 5 w 23"/>
                <a:gd name="T3" fmla="*/ 11 h 36"/>
                <a:gd name="T4" fmla="*/ 13 w 23"/>
                <a:gd name="T5" fmla="*/ 34 h 36"/>
                <a:gd name="T6" fmla="*/ 16 w 23"/>
                <a:gd name="T7" fmla="*/ 29 h 36"/>
                <a:gd name="T8" fmla="*/ 20 w 23"/>
                <a:gd name="T9" fmla="*/ 24 h 36"/>
                <a:gd name="T10" fmla="*/ 21 w 23"/>
                <a:gd name="T11" fmla="*/ 17 h 36"/>
                <a:gd name="T12" fmla="*/ 20 w 23"/>
                <a:gd name="T13" fmla="*/ 10 h 36"/>
                <a:gd name="T14" fmla="*/ 15 w 23"/>
                <a:gd name="T1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36">
                  <a:moveTo>
                    <a:pt x="15" y="0"/>
                  </a:moveTo>
                  <a:cubicBezTo>
                    <a:pt x="8" y="4"/>
                    <a:pt x="0" y="4"/>
                    <a:pt x="5" y="11"/>
                  </a:cubicBezTo>
                  <a:cubicBezTo>
                    <a:pt x="11" y="17"/>
                    <a:pt x="15" y="36"/>
                    <a:pt x="13" y="34"/>
                  </a:cubicBezTo>
                  <a:cubicBezTo>
                    <a:pt x="12" y="32"/>
                    <a:pt x="13" y="33"/>
                    <a:pt x="16" y="29"/>
                  </a:cubicBezTo>
                  <a:cubicBezTo>
                    <a:pt x="19" y="26"/>
                    <a:pt x="22" y="26"/>
                    <a:pt x="20" y="24"/>
                  </a:cubicBezTo>
                  <a:cubicBezTo>
                    <a:pt x="18" y="22"/>
                    <a:pt x="19" y="19"/>
                    <a:pt x="21" y="17"/>
                  </a:cubicBezTo>
                  <a:cubicBezTo>
                    <a:pt x="23" y="15"/>
                    <a:pt x="22" y="15"/>
                    <a:pt x="20" y="10"/>
                  </a:cubicBezTo>
                  <a:cubicBezTo>
                    <a:pt x="19" y="5"/>
                    <a:pt x="15" y="0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aseline="-25000">
                <a:latin typeface="+mn-lt"/>
                <a:ea typeface="+mn-ea"/>
              </a:endParaRPr>
            </a:p>
          </p:txBody>
        </p:sp>
        <p:sp>
          <p:nvSpPr>
            <p:cNvPr id="782" name="Freeform 177"/>
            <p:cNvSpPr/>
            <p:nvPr/>
          </p:nvSpPr>
          <p:spPr bwMode="auto">
            <a:xfrm>
              <a:off x="8667750" y="3227388"/>
              <a:ext cx="50800" cy="42863"/>
            </a:xfrm>
            <a:custGeom>
              <a:avLst/>
              <a:gdLst>
                <a:gd name="T0" fmla="*/ 1 w 19"/>
                <a:gd name="T1" fmla="*/ 12 h 16"/>
                <a:gd name="T2" fmla="*/ 17 w 19"/>
                <a:gd name="T3" fmla="*/ 11 h 16"/>
                <a:gd name="T4" fmla="*/ 14 w 19"/>
                <a:gd name="T5" fmla="*/ 3 h 16"/>
                <a:gd name="T6" fmla="*/ 4 w 19"/>
                <a:gd name="T7" fmla="*/ 10 h 16"/>
                <a:gd name="T8" fmla="*/ 1 w 19"/>
                <a:gd name="T9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6">
                  <a:moveTo>
                    <a:pt x="1" y="12"/>
                  </a:moveTo>
                  <a:cubicBezTo>
                    <a:pt x="0" y="13"/>
                    <a:pt x="19" y="16"/>
                    <a:pt x="17" y="11"/>
                  </a:cubicBezTo>
                  <a:cubicBezTo>
                    <a:pt x="14" y="7"/>
                    <a:pt x="19" y="6"/>
                    <a:pt x="14" y="3"/>
                  </a:cubicBezTo>
                  <a:cubicBezTo>
                    <a:pt x="10" y="0"/>
                    <a:pt x="4" y="10"/>
                    <a:pt x="4" y="10"/>
                  </a:cubicBezTo>
                  <a:lnTo>
                    <a:pt x="1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aseline="-25000">
                <a:latin typeface="+mn-lt"/>
                <a:ea typeface="+mn-ea"/>
              </a:endParaRPr>
            </a:p>
          </p:txBody>
        </p:sp>
        <p:sp>
          <p:nvSpPr>
            <p:cNvPr id="783" name="Freeform 178"/>
            <p:cNvSpPr/>
            <p:nvPr/>
          </p:nvSpPr>
          <p:spPr bwMode="auto">
            <a:xfrm>
              <a:off x="8758238" y="3179763"/>
              <a:ext cx="23813" cy="23813"/>
            </a:xfrm>
            <a:custGeom>
              <a:avLst/>
              <a:gdLst>
                <a:gd name="T0" fmla="*/ 3 w 9"/>
                <a:gd name="T1" fmla="*/ 9 h 9"/>
                <a:gd name="T2" fmla="*/ 9 w 9"/>
                <a:gd name="T3" fmla="*/ 5 h 9"/>
                <a:gd name="T4" fmla="*/ 3 w 9"/>
                <a:gd name="T5" fmla="*/ 1 h 9"/>
                <a:gd name="T6" fmla="*/ 3 w 9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9">
                  <a:moveTo>
                    <a:pt x="3" y="9"/>
                  </a:moveTo>
                  <a:cubicBezTo>
                    <a:pt x="4" y="9"/>
                    <a:pt x="9" y="8"/>
                    <a:pt x="9" y="5"/>
                  </a:cubicBezTo>
                  <a:cubicBezTo>
                    <a:pt x="9" y="3"/>
                    <a:pt x="5" y="0"/>
                    <a:pt x="3" y="1"/>
                  </a:cubicBezTo>
                  <a:cubicBezTo>
                    <a:pt x="0" y="2"/>
                    <a:pt x="3" y="9"/>
                    <a:pt x="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aseline="-25000">
                <a:latin typeface="+mn-lt"/>
                <a:ea typeface="+mn-ea"/>
              </a:endParaRPr>
            </a:p>
          </p:txBody>
        </p:sp>
        <p:sp>
          <p:nvSpPr>
            <p:cNvPr id="784" name="Freeform 179"/>
            <p:cNvSpPr/>
            <p:nvPr/>
          </p:nvSpPr>
          <p:spPr bwMode="auto">
            <a:xfrm>
              <a:off x="8763000" y="3136901"/>
              <a:ext cx="49213" cy="34925"/>
            </a:xfrm>
            <a:custGeom>
              <a:avLst/>
              <a:gdLst>
                <a:gd name="T0" fmla="*/ 16 w 18"/>
                <a:gd name="T1" fmla="*/ 13 h 13"/>
                <a:gd name="T2" fmla="*/ 4 w 18"/>
                <a:gd name="T3" fmla="*/ 9 h 13"/>
                <a:gd name="T4" fmla="*/ 6 w 18"/>
                <a:gd name="T5" fmla="*/ 2 h 13"/>
                <a:gd name="T6" fmla="*/ 16 w 18"/>
                <a:gd name="T7" fmla="*/ 5 h 13"/>
                <a:gd name="T8" fmla="*/ 16 w 18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3">
                  <a:moveTo>
                    <a:pt x="16" y="13"/>
                  </a:moveTo>
                  <a:cubicBezTo>
                    <a:pt x="13" y="12"/>
                    <a:pt x="9" y="13"/>
                    <a:pt x="4" y="9"/>
                  </a:cubicBezTo>
                  <a:cubicBezTo>
                    <a:pt x="0" y="5"/>
                    <a:pt x="5" y="3"/>
                    <a:pt x="6" y="2"/>
                  </a:cubicBezTo>
                  <a:cubicBezTo>
                    <a:pt x="6" y="0"/>
                    <a:pt x="18" y="4"/>
                    <a:pt x="16" y="5"/>
                  </a:cubicBezTo>
                  <a:cubicBezTo>
                    <a:pt x="15" y="6"/>
                    <a:pt x="16" y="13"/>
                    <a:pt x="16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aseline="-25000">
                <a:latin typeface="+mn-lt"/>
                <a:ea typeface="+mn-ea"/>
              </a:endParaRPr>
            </a:p>
          </p:txBody>
        </p:sp>
        <p:sp>
          <p:nvSpPr>
            <p:cNvPr id="785" name="Freeform 180"/>
            <p:cNvSpPr/>
            <p:nvPr/>
          </p:nvSpPr>
          <p:spPr bwMode="auto">
            <a:xfrm>
              <a:off x="8605838" y="3408363"/>
              <a:ext cx="136525" cy="168275"/>
            </a:xfrm>
            <a:custGeom>
              <a:avLst/>
              <a:gdLst>
                <a:gd name="T0" fmla="*/ 19 w 51"/>
                <a:gd name="T1" fmla="*/ 38 h 63"/>
                <a:gd name="T2" fmla="*/ 19 w 51"/>
                <a:gd name="T3" fmla="*/ 29 h 63"/>
                <a:gd name="T4" fmla="*/ 28 w 51"/>
                <a:gd name="T5" fmla="*/ 22 h 63"/>
                <a:gd name="T6" fmla="*/ 20 w 51"/>
                <a:gd name="T7" fmla="*/ 5 h 63"/>
                <a:gd name="T8" fmla="*/ 12 w 51"/>
                <a:gd name="T9" fmla="*/ 2 h 63"/>
                <a:gd name="T10" fmla="*/ 3 w 51"/>
                <a:gd name="T11" fmla="*/ 14 h 63"/>
                <a:gd name="T12" fmla="*/ 2 w 51"/>
                <a:gd name="T13" fmla="*/ 21 h 63"/>
                <a:gd name="T14" fmla="*/ 1 w 51"/>
                <a:gd name="T15" fmla="*/ 25 h 63"/>
                <a:gd name="T16" fmla="*/ 9 w 51"/>
                <a:gd name="T17" fmla="*/ 34 h 63"/>
                <a:gd name="T18" fmla="*/ 7 w 51"/>
                <a:gd name="T19" fmla="*/ 41 h 63"/>
                <a:gd name="T20" fmla="*/ 14 w 51"/>
                <a:gd name="T21" fmla="*/ 47 h 63"/>
                <a:gd name="T22" fmla="*/ 12 w 51"/>
                <a:gd name="T23" fmla="*/ 53 h 63"/>
                <a:gd name="T24" fmla="*/ 12 w 51"/>
                <a:gd name="T25" fmla="*/ 55 h 63"/>
                <a:gd name="T26" fmla="*/ 24 w 51"/>
                <a:gd name="T27" fmla="*/ 62 h 63"/>
                <a:gd name="T28" fmla="*/ 19 w 51"/>
                <a:gd name="T29" fmla="*/ 54 h 63"/>
                <a:gd name="T30" fmla="*/ 27 w 51"/>
                <a:gd name="T31" fmla="*/ 50 h 63"/>
                <a:gd name="T32" fmla="*/ 47 w 51"/>
                <a:gd name="T33" fmla="*/ 63 h 63"/>
                <a:gd name="T34" fmla="*/ 49 w 51"/>
                <a:gd name="T35" fmla="*/ 59 h 63"/>
                <a:gd name="T36" fmla="*/ 48 w 51"/>
                <a:gd name="T37" fmla="*/ 50 h 63"/>
                <a:gd name="T38" fmla="*/ 44 w 51"/>
                <a:gd name="T39" fmla="*/ 48 h 63"/>
                <a:gd name="T40" fmla="*/ 34 w 51"/>
                <a:gd name="T41" fmla="*/ 45 h 63"/>
                <a:gd name="T42" fmla="*/ 27 w 51"/>
                <a:gd name="T43" fmla="*/ 44 h 63"/>
                <a:gd name="T44" fmla="*/ 19 w 51"/>
                <a:gd name="T45" fmla="*/ 3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1" h="63">
                  <a:moveTo>
                    <a:pt x="19" y="38"/>
                  </a:moveTo>
                  <a:cubicBezTo>
                    <a:pt x="17" y="35"/>
                    <a:pt x="15" y="32"/>
                    <a:pt x="19" y="29"/>
                  </a:cubicBezTo>
                  <a:cubicBezTo>
                    <a:pt x="24" y="26"/>
                    <a:pt x="30" y="27"/>
                    <a:pt x="28" y="22"/>
                  </a:cubicBezTo>
                  <a:cubicBezTo>
                    <a:pt x="26" y="19"/>
                    <a:pt x="20" y="7"/>
                    <a:pt x="20" y="5"/>
                  </a:cubicBezTo>
                  <a:cubicBezTo>
                    <a:pt x="20" y="4"/>
                    <a:pt x="13" y="0"/>
                    <a:pt x="12" y="2"/>
                  </a:cubicBezTo>
                  <a:cubicBezTo>
                    <a:pt x="10" y="4"/>
                    <a:pt x="3" y="14"/>
                    <a:pt x="3" y="14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4"/>
                    <a:pt x="1" y="25"/>
                  </a:cubicBezTo>
                  <a:cubicBezTo>
                    <a:pt x="0" y="27"/>
                    <a:pt x="6" y="33"/>
                    <a:pt x="9" y="34"/>
                  </a:cubicBezTo>
                  <a:cubicBezTo>
                    <a:pt x="12" y="36"/>
                    <a:pt x="6" y="38"/>
                    <a:pt x="7" y="41"/>
                  </a:cubicBezTo>
                  <a:cubicBezTo>
                    <a:pt x="8" y="43"/>
                    <a:pt x="14" y="47"/>
                    <a:pt x="14" y="47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2" y="53"/>
                    <a:pt x="5" y="53"/>
                    <a:pt x="12" y="55"/>
                  </a:cubicBezTo>
                  <a:cubicBezTo>
                    <a:pt x="19" y="58"/>
                    <a:pt x="24" y="63"/>
                    <a:pt x="24" y="62"/>
                  </a:cubicBezTo>
                  <a:cubicBezTo>
                    <a:pt x="23" y="61"/>
                    <a:pt x="19" y="54"/>
                    <a:pt x="19" y="54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47" y="63"/>
                    <a:pt x="47" y="63"/>
                    <a:pt x="47" y="63"/>
                  </a:cubicBezTo>
                  <a:cubicBezTo>
                    <a:pt x="47" y="63"/>
                    <a:pt x="47" y="60"/>
                    <a:pt x="49" y="59"/>
                  </a:cubicBezTo>
                  <a:cubicBezTo>
                    <a:pt x="51" y="57"/>
                    <a:pt x="48" y="50"/>
                    <a:pt x="48" y="50"/>
                  </a:cubicBezTo>
                  <a:cubicBezTo>
                    <a:pt x="48" y="50"/>
                    <a:pt x="51" y="49"/>
                    <a:pt x="44" y="48"/>
                  </a:cubicBezTo>
                  <a:cubicBezTo>
                    <a:pt x="37" y="46"/>
                    <a:pt x="37" y="45"/>
                    <a:pt x="34" y="45"/>
                  </a:cubicBezTo>
                  <a:cubicBezTo>
                    <a:pt x="32" y="45"/>
                    <a:pt x="31" y="47"/>
                    <a:pt x="27" y="44"/>
                  </a:cubicBezTo>
                  <a:cubicBezTo>
                    <a:pt x="24" y="42"/>
                    <a:pt x="19" y="38"/>
                    <a:pt x="19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aseline="-25000">
                <a:latin typeface="+mn-lt"/>
                <a:ea typeface="+mn-ea"/>
              </a:endParaRPr>
            </a:p>
          </p:txBody>
        </p:sp>
        <p:sp>
          <p:nvSpPr>
            <p:cNvPr id="786" name="Freeform 181"/>
            <p:cNvSpPr/>
            <p:nvPr/>
          </p:nvSpPr>
          <p:spPr bwMode="auto">
            <a:xfrm>
              <a:off x="8680450" y="3641726"/>
              <a:ext cx="168275" cy="111125"/>
            </a:xfrm>
            <a:custGeom>
              <a:avLst/>
              <a:gdLst>
                <a:gd name="T0" fmla="*/ 44 w 63"/>
                <a:gd name="T1" fmla="*/ 0 h 42"/>
                <a:gd name="T2" fmla="*/ 31 w 63"/>
                <a:gd name="T3" fmla="*/ 13 h 42"/>
                <a:gd name="T4" fmla="*/ 23 w 63"/>
                <a:gd name="T5" fmla="*/ 11 h 42"/>
                <a:gd name="T6" fmla="*/ 14 w 63"/>
                <a:gd name="T7" fmla="*/ 14 h 42"/>
                <a:gd name="T8" fmla="*/ 13 w 63"/>
                <a:gd name="T9" fmla="*/ 20 h 42"/>
                <a:gd name="T10" fmla="*/ 6 w 63"/>
                <a:gd name="T11" fmla="*/ 29 h 42"/>
                <a:gd name="T12" fmla="*/ 26 w 63"/>
                <a:gd name="T13" fmla="*/ 26 h 42"/>
                <a:gd name="T14" fmla="*/ 35 w 63"/>
                <a:gd name="T15" fmla="*/ 29 h 42"/>
                <a:gd name="T16" fmla="*/ 43 w 63"/>
                <a:gd name="T17" fmla="*/ 39 h 42"/>
                <a:gd name="T18" fmla="*/ 53 w 63"/>
                <a:gd name="T19" fmla="*/ 40 h 42"/>
                <a:gd name="T20" fmla="*/ 52 w 63"/>
                <a:gd name="T21" fmla="*/ 30 h 42"/>
                <a:gd name="T22" fmla="*/ 61 w 63"/>
                <a:gd name="T23" fmla="*/ 25 h 42"/>
                <a:gd name="T24" fmla="*/ 62 w 63"/>
                <a:gd name="T25" fmla="*/ 15 h 42"/>
                <a:gd name="T26" fmla="*/ 54 w 63"/>
                <a:gd name="T27" fmla="*/ 7 h 42"/>
                <a:gd name="T28" fmla="*/ 44 w 63"/>
                <a:gd name="T2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42">
                  <a:moveTo>
                    <a:pt x="44" y="0"/>
                  </a:moveTo>
                  <a:cubicBezTo>
                    <a:pt x="38" y="5"/>
                    <a:pt x="38" y="15"/>
                    <a:pt x="31" y="13"/>
                  </a:cubicBezTo>
                  <a:cubicBezTo>
                    <a:pt x="23" y="11"/>
                    <a:pt x="33" y="14"/>
                    <a:pt x="23" y="11"/>
                  </a:cubicBezTo>
                  <a:cubicBezTo>
                    <a:pt x="14" y="8"/>
                    <a:pt x="16" y="11"/>
                    <a:pt x="14" y="14"/>
                  </a:cubicBezTo>
                  <a:cubicBezTo>
                    <a:pt x="12" y="16"/>
                    <a:pt x="13" y="20"/>
                    <a:pt x="13" y="20"/>
                  </a:cubicBezTo>
                  <a:cubicBezTo>
                    <a:pt x="13" y="20"/>
                    <a:pt x="0" y="29"/>
                    <a:pt x="6" y="29"/>
                  </a:cubicBezTo>
                  <a:cubicBezTo>
                    <a:pt x="12" y="28"/>
                    <a:pt x="18" y="27"/>
                    <a:pt x="26" y="26"/>
                  </a:cubicBezTo>
                  <a:cubicBezTo>
                    <a:pt x="35" y="24"/>
                    <a:pt x="38" y="27"/>
                    <a:pt x="35" y="29"/>
                  </a:cubicBezTo>
                  <a:cubicBezTo>
                    <a:pt x="33" y="30"/>
                    <a:pt x="38" y="37"/>
                    <a:pt x="43" y="39"/>
                  </a:cubicBezTo>
                  <a:cubicBezTo>
                    <a:pt x="47" y="40"/>
                    <a:pt x="54" y="42"/>
                    <a:pt x="53" y="40"/>
                  </a:cubicBezTo>
                  <a:cubicBezTo>
                    <a:pt x="53" y="37"/>
                    <a:pt x="52" y="35"/>
                    <a:pt x="52" y="30"/>
                  </a:cubicBezTo>
                  <a:cubicBezTo>
                    <a:pt x="51" y="26"/>
                    <a:pt x="61" y="25"/>
                    <a:pt x="61" y="25"/>
                  </a:cubicBezTo>
                  <a:cubicBezTo>
                    <a:pt x="61" y="25"/>
                    <a:pt x="63" y="16"/>
                    <a:pt x="62" y="15"/>
                  </a:cubicBezTo>
                  <a:cubicBezTo>
                    <a:pt x="60" y="14"/>
                    <a:pt x="56" y="9"/>
                    <a:pt x="54" y="7"/>
                  </a:cubicBezTo>
                  <a:cubicBezTo>
                    <a:pt x="52" y="4"/>
                    <a:pt x="44" y="0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aseline="-25000">
                <a:latin typeface="+mn-lt"/>
                <a:ea typeface="+mn-ea"/>
              </a:endParaRPr>
            </a:p>
          </p:txBody>
        </p:sp>
        <p:sp>
          <p:nvSpPr>
            <p:cNvPr id="787" name="Freeform 182"/>
            <p:cNvSpPr/>
            <p:nvPr/>
          </p:nvSpPr>
          <p:spPr bwMode="auto">
            <a:xfrm>
              <a:off x="8366125" y="3705226"/>
              <a:ext cx="298450" cy="274638"/>
            </a:xfrm>
            <a:custGeom>
              <a:avLst/>
              <a:gdLst>
                <a:gd name="T0" fmla="*/ 94 w 112"/>
                <a:gd name="T1" fmla="*/ 29 h 103"/>
                <a:gd name="T2" fmla="*/ 97 w 112"/>
                <a:gd name="T3" fmla="*/ 42 h 103"/>
                <a:gd name="T4" fmla="*/ 107 w 112"/>
                <a:gd name="T5" fmla="*/ 51 h 103"/>
                <a:gd name="T6" fmla="*/ 102 w 112"/>
                <a:gd name="T7" fmla="*/ 58 h 103"/>
                <a:gd name="T8" fmla="*/ 94 w 112"/>
                <a:gd name="T9" fmla="*/ 67 h 103"/>
                <a:gd name="T10" fmla="*/ 99 w 112"/>
                <a:gd name="T11" fmla="*/ 83 h 103"/>
                <a:gd name="T12" fmla="*/ 91 w 112"/>
                <a:gd name="T13" fmla="*/ 84 h 103"/>
                <a:gd name="T14" fmla="*/ 89 w 112"/>
                <a:gd name="T15" fmla="*/ 88 h 103"/>
                <a:gd name="T16" fmla="*/ 91 w 112"/>
                <a:gd name="T17" fmla="*/ 100 h 103"/>
                <a:gd name="T18" fmla="*/ 82 w 112"/>
                <a:gd name="T19" fmla="*/ 101 h 103"/>
                <a:gd name="T20" fmla="*/ 65 w 112"/>
                <a:gd name="T21" fmla="*/ 101 h 103"/>
                <a:gd name="T22" fmla="*/ 49 w 112"/>
                <a:gd name="T23" fmla="*/ 96 h 103"/>
                <a:gd name="T24" fmla="*/ 36 w 112"/>
                <a:gd name="T25" fmla="*/ 95 h 103"/>
                <a:gd name="T26" fmla="*/ 22 w 112"/>
                <a:gd name="T27" fmla="*/ 88 h 103"/>
                <a:gd name="T28" fmla="*/ 9 w 112"/>
                <a:gd name="T29" fmla="*/ 81 h 103"/>
                <a:gd name="T30" fmla="*/ 2 w 112"/>
                <a:gd name="T31" fmla="*/ 67 h 103"/>
                <a:gd name="T32" fmla="*/ 9 w 112"/>
                <a:gd name="T33" fmla="*/ 47 h 103"/>
                <a:gd name="T34" fmla="*/ 23 w 112"/>
                <a:gd name="T35" fmla="*/ 57 h 103"/>
                <a:gd name="T36" fmla="*/ 37 w 112"/>
                <a:gd name="T37" fmla="*/ 43 h 103"/>
                <a:gd name="T38" fmla="*/ 56 w 112"/>
                <a:gd name="T39" fmla="*/ 30 h 103"/>
                <a:gd name="T40" fmla="*/ 61 w 112"/>
                <a:gd name="T41" fmla="*/ 27 h 103"/>
                <a:gd name="T42" fmla="*/ 65 w 112"/>
                <a:gd name="T43" fmla="*/ 15 h 103"/>
                <a:gd name="T44" fmla="*/ 76 w 112"/>
                <a:gd name="T45" fmla="*/ 3 h 103"/>
                <a:gd name="T46" fmla="*/ 102 w 112"/>
                <a:gd name="T47" fmla="*/ 15 h 103"/>
                <a:gd name="T48" fmla="*/ 94 w 112"/>
                <a:gd name="T49" fmla="*/ 29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2" h="103">
                  <a:moveTo>
                    <a:pt x="94" y="29"/>
                  </a:moveTo>
                  <a:cubicBezTo>
                    <a:pt x="91" y="34"/>
                    <a:pt x="96" y="40"/>
                    <a:pt x="97" y="42"/>
                  </a:cubicBezTo>
                  <a:cubicBezTo>
                    <a:pt x="98" y="44"/>
                    <a:pt x="112" y="45"/>
                    <a:pt x="107" y="51"/>
                  </a:cubicBezTo>
                  <a:cubicBezTo>
                    <a:pt x="103" y="56"/>
                    <a:pt x="100" y="56"/>
                    <a:pt x="102" y="58"/>
                  </a:cubicBezTo>
                  <a:cubicBezTo>
                    <a:pt x="105" y="60"/>
                    <a:pt x="95" y="60"/>
                    <a:pt x="94" y="67"/>
                  </a:cubicBezTo>
                  <a:cubicBezTo>
                    <a:pt x="93" y="74"/>
                    <a:pt x="100" y="83"/>
                    <a:pt x="99" y="83"/>
                  </a:cubicBezTo>
                  <a:cubicBezTo>
                    <a:pt x="97" y="83"/>
                    <a:pt x="93" y="83"/>
                    <a:pt x="91" y="84"/>
                  </a:cubicBezTo>
                  <a:cubicBezTo>
                    <a:pt x="88" y="84"/>
                    <a:pt x="89" y="83"/>
                    <a:pt x="89" y="88"/>
                  </a:cubicBezTo>
                  <a:cubicBezTo>
                    <a:pt x="90" y="93"/>
                    <a:pt x="91" y="100"/>
                    <a:pt x="91" y="100"/>
                  </a:cubicBezTo>
                  <a:cubicBezTo>
                    <a:pt x="91" y="100"/>
                    <a:pt x="85" y="103"/>
                    <a:pt x="82" y="101"/>
                  </a:cubicBezTo>
                  <a:cubicBezTo>
                    <a:pt x="79" y="99"/>
                    <a:pt x="69" y="100"/>
                    <a:pt x="65" y="101"/>
                  </a:cubicBezTo>
                  <a:cubicBezTo>
                    <a:pt x="61" y="102"/>
                    <a:pt x="53" y="96"/>
                    <a:pt x="49" y="96"/>
                  </a:cubicBezTo>
                  <a:cubicBezTo>
                    <a:pt x="45" y="96"/>
                    <a:pt x="45" y="97"/>
                    <a:pt x="36" y="95"/>
                  </a:cubicBezTo>
                  <a:cubicBezTo>
                    <a:pt x="27" y="92"/>
                    <a:pt x="29" y="90"/>
                    <a:pt x="22" y="88"/>
                  </a:cubicBezTo>
                  <a:cubicBezTo>
                    <a:pt x="16" y="86"/>
                    <a:pt x="14" y="92"/>
                    <a:pt x="9" y="81"/>
                  </a:cubicBezTo>
                  <a:cubicBezTo>
                    <a:pt x="4" y="71"/>
                    <a:pt x="3" y="71"/>
                    <a:pt x="2" y="67"/>
                  </a:cubicBezTo>
                  <a:cubicBezTo>
                    <a:pt x="0" y="64"/>
                    <a:pt x="9" y="49"/>
                    <a:pt x="9" y="47"/>
                  </a:cubicBezTo>
                  <a:cubicBezTo>
                    <a:pt x="10" y="45"/>
                    <a:pt x="23" y="56"/>
                    <a:pt x="23" y="57"/>
                  </a:cubicBezTo>
                  <a:cubicBezTo>
                    <a:pt x="24" y="58"/>
                    <a:pt x="39" y="45"/>
                    <a:pt x="37" y="43"/>
                  </a:cubicBezTo>
                  <a:cubicBezTo>
                    <a:pt x="35" y="41"/>
                    <a:pt x="56" y="34"/>
                    <a:pt x="56" y="30"/>
                  </a:cubicBezTo>
                  <a:cubicBezTo>
                    <a:pt x="57" y="27"/>
                    <a:pt x="59" y="26"/>
                    <a:pt x="61" y="27"/>
                  </a:cubicBezTo>
                  <a:cubicBezTo>
                    <a:pt x="64" y="29"/>
                    <a:pt x="65" y="19"/>
                    <a:pt x="65" y="15"/>
                  </a:cubicBezTo>
                  <a:cubicBezTo>
                    <a:pt x="65" y="10"/>
                    <a:pt x="72" y="5"/>
                    <a:pt x="76" y="3"/>
                  </a:cubicBezTo>
                  <a:cubicBezTo>
                    <a:pt x="80" y="0"/>
                    <a:pt x="103" y="17"/>
                    <a:pt x="102" y="15"/>
                  </a:cubicBezTo>
                  <a:cubicBezTo>
                    <a:pt x="101" y="12"/>
                    <a:pt x="94" y="29"/>
                    <a:pt x="94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aseline="-25000">
                <a:latin typeface="+mn-lt"/>
                <a:ea typeface="+mn-ea"/>
              </a:endParaRPr>
            </a:p>
          </p:txBody>
        </p:sp>
        <p:sp>
          <p:nvSpPr>
            <p:cNvPr id="788" name="Freeform 183"/>
            <p:cNvSpPr/>
            <p:nvPr/>
          </p:nvSpPr>
          <p:spPr bwMode="auto">
            <a:xfrm>
              <a:off x="9009063" y="3881438"/>
              <a:ext cx="644525" cy="273050"/>
            </a:xfrm>
            <a:custGeom>
              <a:avLst/>
              <a:gdLst>
                <a:gd name="T0" fmla="*/ 35 w 241"/>
                <a:gd name="T1" fmla="*/ 39 h 102"/>
                <a:gd name="T2" fmla="*/ 70 w 241"/>
                <a:gd name="T3" fmla="*/ 45 h 102"/>
                <a:gd name="T4" fmla="*/ 93 w 241"/>
                <a:gd name="T5" fmla="*/ 59 h 102"/>
                <a:gd name="T6" fmla="*/ 95 w 241"/>
                <a:gd name="T7" fmla="*/ 68 h 102"/>
                <a:gd name="T8" fmla="*/ 87 w 241"/>
                <a:gd name="T9" fmla="*/ 78 h 102"/>
                <a:gd name="T10" fmla="*/ 99 w 241"/>
                <a:gd name="T11" fmla="*/ 81 h 102"/>
                <a:gd name="T12" fmla="*/ 117 w 241"/>
                <a:gd name="T13" fmla="*/ 79 h 102"/>
                <a:gd name="T14" fmla="*/ 133 w 241"/>
                <a:gd name="T15" fmla="*/ 87 h 102"/>
                <a:gd name="T16" fmla="*/ 139 w 241"/>
                <a:gd name="T17" fmla="*/ 89 h 102"/>
                <a:gd name="T18" fmla="*/ 150 w 241"/>
                <a:gd name="T19" fmla="*/ 86 h 102"/>
                <a:gd name="T20" fmla="*/ 162 w 241"/>
                <a:gd name="T21" fmla="*/ 77 h 102"/>
                <a:gd name="T22" fmla="*/ 184 w 241"/>
                <a:gd name="T23" fmla="*/ 80 h 102"/>
                <a:gd name="T24" fmla="*/ 194 w 241"/>
                <a:gd name="T25" fmla="*/ 91 h 102"/>
                <a:gd name="T26" fmla="*/ 219 w 241"/>
                <a:gd name="T27" fmla="*/ 102 h 102"/>
                <a:gd name="T28" fmla="*/ 236 w 241"/>
                <a:gd name="T29" fmla="*/ 102 h 102"/>
                <a:gd name="T30" fmla="*/ 238 w 241"/>
                <a:gd name="T31" fmla="*/ 94 h 102"/>
                <a:gd name="T32" fmla="*/ 230 w 241"/>
                <a:gd name="T33" fmla="*/ 91 h 102"/>
                <a:gd name="T34" fmla="*/ 206 w 241"/>
                <a:gd name="T35" fmla="*/ 81 h 102"/>
                <a:gd name="T36" fmla="*/ 194 w 241"/>
                <a:gd name="T37" fmla="*/ 70 h 102"/>
                <a:gd name="T38" fmla="*/ 192 w 241"/>
                <a:gd name="T39" fmla="*/ 62 h 102"/>
                <a:gd name="T40" fmla="*/ 190 w 241"/>
                <a:gd name="T41" fmla="*/ 60 h 102"/>
                <a:gd name="T42" fmla="*/ 170 w 241"/>
                <a:gd name="T43" fmla="*/ 44 h 102"/>
                <a:gd name="T44" fmla="*/ 153 w 241"/>
                <a:gd name="T45" fmla="*/ 37 h 102"/>
                <a:gd name="T46" fmla="*/ 119 w 241"/>
                <a:gd name="T47" fmla="*/ 25 h 102"/>
                <a:gd name="T48" fmla="*/ 95 w 241"/>
                <a:gd name="T49" fmla="*/ 19 h 102"/>
                <a:gd name="T50" fmla="*/ 67 w 241"/>
                <a:gd name="T51" fmla="*/ 14 h 102"/>
                <a:gd name="T52" fmla="*/ 61 w 241"/>
                <a:gd name="T53" fmla="*/ 23 h 102"/>
                <a:gd name="T54" fmla="*/ 52 w 241"/>
                <a:gd name="T55" fmla="*/ 33 h 102"/>
                <a:gd name="T56" fmla="*/ 41 w 241"/>
                <a:gd name="T57" fmla="*/ 28 h 102"/>
                <a:gd name="T58" fmla="*/ 39 w 241"/>
                <a:gd name="T59" fmla="*/ 19 h 102"/>
                <a:gd name="T60" fmla="*/ 28 w 241"/>
                <a:gd name="T61" fmla="*/ 10 h 102"/>
                <a:gd name="T62" fmla="*/ 2 w 241"/>
                <a:gd name="T63" fmla="*/ 6 h 102"/>
                <a:gd name="T64" fmla="*/ 8 w 241"/>
                <a:gd name="T65" fmla="*/ 15 h 102"/>
                <a:gd name="T66" fmla="*/ 23 w 241"/>
                <a:gd name="T67" fmla="*/ 23 h 102"/>
                <a:gd name="T68" fmla="*/ 28 w 241"/>
                <a:gd name="T69" fmla="*/ 26 h 102"/>
                <a:gd name="T70" fmla="*/ 21 w 241"/>
                <a:gd name="T71" fmla="*/ 30 h 102"/>
                <a:gd name="T72" fmla="*/ 35 w 241"/>
                <a:gd name="T73" fmla="*/ 39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1" h="102">
                  <a:moveTo>
                    <a:pt x="35" y="39"/>
                  </a:moveTo>
                  <a:cubicBezTo>
                    <a:pt x="37" y="39"/>
                    <a:pt x="51" y="36"/>
                    <a:pt x="70" y="45"/>
                  </a:cubicBezTo>
                  <a:cubicBezTo>
                    <a:pt x="88" y="54"/>
                    <a:pt x="94" y="57"/>
                    <a:pt x="93" y="59"/>
                  </a:cubicBezTo>
                  <a:cubicBezTo>
                    <a:pt x="93" y="61"/>
                    <a:pt x="99" y="68"/>
                    <a:pt x="95" y="68"/>
                  </a:cubicBezTo>
                  <a:cubicBezTo>
                    <a:pt x="91" y="68"/>
                    <a:pt x="80" y="75"/>
                    <a:pt x="87" y="78"/>
                  </a:cubicBezTo>
                  <a:cubicBezTo>
                    <a:pt x="93" y="81"/>
                    <a:pt x="91" y="84"/>
                    <a:pt x="99" y="81"/>
                  </a:cubicBezTo>
                  <a:cubicBezTo>
                    <a:pt x="106" y="78"/>
                    <a:pt x="102" y="75"/>
                    <a:pt x="117" y="79"/>
                  </a:cubicBezTo>
                  <a:cubicBezTo>
                    <a:pt x="131" y="84"/>
                    <a:pt x="133" y="87"/>
                    <a:pt x="133" y="87"/>
                  </a:cubicBezTo>
                  <a:cubicBezTo>
                    <a:pt x="133" y="87"/>
                    <a:pt x="128" y="91"/>
                    <a:pt x="139" y="89"/>
                  </a:cubicBezTo>
                  <a:cubicBezTo>
                    <a:pt x="149" y="88"/>
                    <a:pt x="148" y="88"/>
                    <a:pt x="150" y="86"/>
                  </a:cubicBezTo>
                  <a:cubicBezTo>
                    <a:pt x="153" y="84"/>
                    <a:pt x="162" y="80"/>
                    <a:pt x="162" y="77"/>
                  </a:cubicBezTo>
                  <a:cubicBezTo>
                    <a:pt x="162" y="75"/>
                    <a:pt x="182" y="78"/>
                    <a:pt x="184" y="80"/>
                  </a:cubicBezTo>
                  <a:cubicBezTo>
                    <a:pt x="187" y="82"/>
                    <a:pt x="191" y="90"/>
                    <a:pt x="194" y="91"/>
                  </a:cubicBezTo>
                  <a:cubicBezTo>
                    <a:pt x="196" y="91"/>
                    <a:pt x="212" y="102"/>
                    <a:pt x="219" y="102"/>
                  </a:cubicBezTo>
                  <a:cubicBezTo>
                    <a:pt x="226" y="102"/>
                    <a:pt x="236" y="102"/>
                    <a:pt x="236" y="102"/>
                  </a:cubicBezTo>
                  <a:cubicBezTo>
                    <a:pt x="236" y="102"/>
                    <a:pt x="241" y="96"/>
                    <a:pt x="238" y="94"/>
                  </a:cubicBezTo>
                  <a:cubicBezTo>
                    <a:pt x="236" y="92"/>
                    <a:pt x="236" y="93"/>
                    <a:pt x="230" y="91"/>
                  </a:cubicBezTo>
                  <a:cubicBezTo>
                    <a:pt x="223" y="89"/>
                    <a:pt x="214" y="86"/>
                    <a:pt x="206" y="81"/>
                  </a:cubicBezTo>
                  <a:cubicBezTo>
                    <a:pt x="198" y="76"/>
                    <a:pt x="194" y="73"/>
                    <a:pt x="194" y="70"/>
                  </a:cubicBezTo>
                  <a:cubicBezTo>
                    <a:pt x="193" y="67"/>
                    <a:pt x="192" y="62"/>
                    <a:pt x="192" y="62"/>
                  </a:cubicBezTo>
                  <a:cubicBezTo>
                    <a:pt x="192" y="62"/>
                    <a:pt x="205" y="71"/>
                    <a:pt x="190" y="60"/>
                  </a:cubicBezTo>
                  <a:cubicBezTo>
                    <a:pt x="176" y="49"/>
                    <a:pt x="174" y="44"/>
                    <a:pt x="170" y="44"/>
                  </a:cubicBezTo>
                  <a:cubicBezTo>
                    <a:pt x="166" y="44"/>
                    <a:pt x="165" y="43"/>
                    <a:pt x="153" y="37"/>
                  </a:cubicBezTo>
                  <a:cubicBezTo>
                    <a:pt x="142" y="32"/>
                    <a:pt x="127" y="27"/>
                    <a:pt x="119" y="25"/>
                  </a:cubicBezTo>
                  <a:cubicBezTo>
                    <a:pt x="111" y="23"/>
                    <a:pt x="107" y="21"/>
                    <a:pt x="95" y="19"/>
                  </a:cubicBezTo>
                  <a:cubicBezTo>
                    <a:pt x="84" y="16"/>
                    <a:pt x="70" y="12"/>
                    <a:pt x="67" y="14"/>
                  </a:cubicBezTo>
                  <a:cubicBezTo>
                    <a:pt x="64" y="15"/>
                    <a:pt x="63" y="20"/>
                    <a:pt x="61" y="23"/>
                  </a:cubicBezTo>
                  <a:cubicBezTo>
                    <a:pt x="60" y="25"/>
                    <a:pt x="60" y="37"/>
                    <a:pt x="52" y="33"/>
                  </a:cubicBezTo>
                  <a:cubicBezTo>
                    <a:pt x="44" y="28"/>
                    <a:pt x="44" y="32"/>
                    <a:pt x="41" y="28"/>
                  </a:cubicBezTo>
                  <a:cubicBezTo>
                    <a:pt x="39" y="23"/>
                    <a:pt x="42" y="26"/>
                    <a:pt x="39" y="19"/>
                  </a:cubicBezTo>
                  <a:cubicBezTo>
                    <a:pt x="36" y="12"/>
                    <a:pt x="34" y="10"/>
                    <a:pt x="28" y="10"/>
                  </a:cubicBezTo>
                  <a:cubicBezTo>
                    <a:pt x="22" y="10"/>
                    <a:pt x="0" y="0"/>
                    <a:pt x="2" y="6"/>
                  </a:cubicBezTo>
                  <a:cubicBezTo>
                    <a:pt x="4" y="12"/>
                    <a:pt x="8" y="15"/>
                    <a:pt x="8" y="15"/>
                  </a:cubicBezTo>
                  <a:cubicBezTo>
                    <a:pt x="8" y="15"/>
                    <a:pt x="25" y="23"/>
                    <a:pt x="23" y="23"/>
                  </a:cubicBezTo>
                  <a:cubicBezTo>
                    <a:pt x="22" y="23"/>
                    <a:pt x="29" y="22"/>
                    <a:pt x="28" y="26"/>
                  </a:cubicBezTo>
                  <a:cubicBezTo>
                    <a:pt x="27" y="31"/>
                    <a:pt x="20" y="28"/>
                    <a:pt x="21" y="30"/>
                  </a:cubicBezTo>
                  <a:cubicBezTo>
                    <a:pt x="22" y="31"/>
                    <a:pt x="21" y="40"/>
                    <a:pt x="35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aseline="-25000">
                <a:latin typeface="+mn-lt"/>
                <a:ea typeface="+mn-ea"/>
              </a:endParaRPr>
            </a:p>
          </p:txBody>
        </p:sp>
        <p:sp>
          <p:nvSpPr>
            <p:cNvPr id="789" name="Freeform 184"/>
            <p:cNvSpPr/>
            <p:nvPr/>
          </p:nvSpPr>
          <p:spPr bwMode="auto">
            <a:xfrm>
              <a:off x="9115425" y="4006851"/>
              <a:ext cx="53975" cy="46038"/>
            </a:xfrm>
            <a:custGeom>
              <a:avLst/>
              <a:gdLst>
                <a:gd name="T0" fmla="*/ 8 w 20"/>
                <a:gd name="T1" fmla="*/ 0 h 17"/>
                <a:gd name="T2" fmla="*/ 2 w 20"/>
                <a:gd name="T3" fmla="*/ 8 h 17"/>
                <a:gd name="T4" fmla="*/ 5 w 20"/>
                <a:gd name="T5" fmla="*/ 17 h 17"/>
                <a:gd name="T6" fmla="*/ 15 w 20"/>
                <a:gd name="T7" fmla="*/ 15 h 17"/>
                <a:gd name="T8" fmla="*/ 18 w 20"/>
                <a:gd name="T9" fmla="*/ 11 h 17"/>
                <a:gd name="T10" fmla="*/ 8 w 20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7">
                  <a:moveTo>
                    <a:pt x="8" y="0"/>
                  </a:moveTo>
                  <a:cubicBezTo>
                    <a:pt x="6" y="0"/>
                    <a:pt x="0" y="6"/>
                    <a:pt x="2" y="8"/>
                  </a:cubicBezTo>
                  <a:cubicBezTo>
                    <a:pt x="4" y="9"/>
                    <a:pt x="5" y="17"/>
                    <a:pt x="5" y="17"/>
                  </a:cubicBezTo>
                  <a:cubicBezTo>
                    <a:pt x="5" y="17"/>
                    <a:pt x="10" y="17"/>
                    <a:pt x="15" y="15"/>
                  </a:cubicBezTo>
                  <a:cubicBezTo>
                    <a:pt x="20" y="14"/>
                    <a:pt x="20" y="13"/>
                    <a:pt x="18" y="11"/>
                  </a:cubicBezTo>
                  <a:cubicBezTo>
                    <a:pt x="16" y="9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aseline="-25000">
                <a:latin typeface="+mn-lt"/>
                <a:ea typeface="+mn-ea"/>
              </a:endParaRPr>
            </a:p>
          </p:txBody>
        </p:sp>
        <p:sp>
          <p:nvSpPr>
            <p:cNvPr id="790" name="Freeform 185"/>
            <p:cNvSpPr/>
            <p:nvPr/>
          </p:nvSpPr>
          <p:spPr bwMode="auto">
            <a:xfrm>
              <a:off x="8836025" y="4089401"/>
              <a:ext cx="117475" cy="65088"/>
            </a:xfrm>
            <a:custGeom>
              <a:avLst/>
              <a:gdLst>
                <a:gd name="T0" fmla="*/ 10 w 44"/>
                <a:gd name="T1" fmla="*/ 21 h 24"/>
                <a:gd name="T2" fmla="*/ 33 w 44"/>
                <a:gd name="T3" fmla="*/ 7 h 24"/>
                <a:gd name="T4" fmla="*/ 37 w 44"/>
                <a:gd name="T5" fmla="*/ 1 h 24"/>
                <a:gd name="T6" fmla="*/ 16 w 44"/>
                <a:gd name="T7" fmla="*/ 1 h 24"/>
                <a:gd name="T8" fmla="*/ 5 w 44"/>
                <a:gd name="T9" fmla="*/ 10 h 24"/>
                <a:gd name="T10" fmla="*/ 1 w 44"/>
                <a:gd name="T11" fmla="*/ 13 h 24"/>
                <a:gd name="T12" fmla="*/ 10 w 44"/>
                <a:gd name="T13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24">
                  <a:moveTo>
                    <a:pt x="10" y="21"/>
                  </a:moveTo>
                  <a:cubicBezTo>
                    <a:pt x="16" y="18"/>
                    <a:pt x="30" y="9"/>
                    <a:pt x="33" y="7"/>
                  </a:cubicBezTo>
                  <a:cubicBezTo>
                    <a:pt x="37" y="5"/>
                    <a:pt x="44" y="1"/>
                    <a:pt x="37" y="1"/>
                  </a:cubicBezTo>
                  <a:cubicBezTo>
                    <a:pt x="31" y="1"/>
                    <a:pt x="20" y="0"/>
                    <a:pt x="16" y="1"/>
                  </a:cubicBezTo>
                  <a:cubicBezTo>
                    <a:pt x="12" y="2"/>
                    <a:pt x="6" y="8"/>
                    <a:pt x="5" y="10"/>
                  </a:cubicBezTo>
                  <a:cubicBezTo>
                    <a:pt x="4" y="12"/>
                    <a:pt x="3" y="13"/>
                    <a:pt x="1" y="13"/>
                  </a:cubicBezTo>
                  <a:cubicBezTo>
                    <a:pt x="0" y="13"/>
                    <a:pt x="4" y="24"/>
                    <a:pt x="10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aseline="-25000">
                <a:latin typeface="+mn-lt"/>
                <a:ea typeface="+mn-ea"/>
              </a:endParaRPr>
            </a:p>
          </p:txBody>
        </p:sp>
        <p:sp>
          <p:nvSpPr>
            <p:cNvPr id="791" name="Freeform 186"/>
            <p:cNvSpPr/>
            <p:nvPr/>
          </p:nvSpPr>
          <p:spPr bwMode="auto">
            <a:xfrm>
              <a:off x="8704263" y="4113213"/>
              <a:ext cx="80963" cy="33338"/>
            </a:xfrm>
            <a:custGeom>
              <a:avLst/>
              <a:gdLst>
                <a:gd name="T0" fmla="*/ 20 w 30"/>
                <a:gd name="T1" fmla="*/ 11 h 12"/>
                <a:gd name="T2" fmla="*/ 0 w 30"/>
                <a:gd name="T3" fmla="*/ 4 h 12"/>
                <a:gd name="T4" fmla="*/ 9 w 30"/>
                <a:gd name="T5" fmla="*/ 1 h 12"/>
                <a:gd name="T6" fmla="*/ 20 w 30"/>
                <a:gd name="T7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2">
                  <a:moveTo>
                    <a:pt x="20" y="11"/>
                  </a:moveTo>
                  <a:cubicBezTo>
                    <a:pt x="13" y="12"/>
                    <a:pt x="0" y="4"/>
                    <a:pt x="0" y="4"/>
                  </a:cubicBezTo>
                  <a:cubicBezTo>
                    <a:pt x="0" y="4"/>
                    <a:pt x="6" y="0"/>
                    <a:pt x="9" y="1"/>
                  </a:cubicBezTo>
                  <a:cubicBezTo>
                    <a:pt x="12" y="3"/>
                    <a:pt x="30" y="10"/>
                    <a:pt x="2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aseline="-25000">
                <a:latin typeface="+mn-lt"/>
                <a:ea typeface="+mn-ea"/>
              </a:endParaRPr>
            </a:p>
          </p:txBody>
        </p:sp>
        <p:sp>
          <p:nvSpPr>
            <p:cNvPr id="792" name="Freeform 187"/>
            <p:cNvSpPr/>
            <p:nvPr/>
          </p:nvSpPr>
          <p:spPr bwMode="auto">
            <a:xfrm>
              <a:off x="8293100" y="4029076"/>
              <a:ext cx="536575" cy="82550"/>
            </a:xfrm>
            <a:custGeom>
              <a:avLst/>
              <a:gdLst>
                <a:gd name="T0" fmla="*/ 18 w 201"/>
                <a:gd name="T1" fmla="*/ 1 h 31"/>
                <a:gd name="T2" fmla="*/ 5 w 201"/>
                <a:gd name="T3" fmla="*/ 13 h 31"/>
                <a:gd name="T4" fmla="*/ 27 w 201"/>
                <a:gd name="T5" fmla="*/ 20 h 31"/>
                <a:gd name="T6" fmla="*/ 55 w 201"/>
                <a:gd name="T7" fmla="*/ 23 h 31"/>
                <a:gd name="T8" fmla="*/ 80 w 201"/>
                <a:gd name="T9" fmla="*/ 25 h 31"/>
                <a:gd name="T10" fmla="*/ 92 w 201"/>
                <a:gd name="T11" fmla="*/ 28 h 31"/>
                <a:gd name="T12" fmla="*/ 117 w 201"/>
                <a:gd name="T13" fmla="*/ 28 h 31"/>
                <a:gd name="T14" fmla="*/ 130 w 201"/>
                <a:gd name="T15" fmla="*/ 30 h 31"/>
                <a:gd name="T16" fmla="*/ 143 w 201"/>
                <a:gd name="T17" fmla="*/ 29 h 31"/>
                <a:gd name="T18" fmla="*/ 177 w 201"/>
                <a:gd name="T19" fmla="*/ 28 h 31"/>
                <a:gd name="T20" fmla="*/ 189 w 201"/>
                <a:gd name="T21" fmla="*/ 29 h 31"/>
                <a:gd name="T22" fmla="*/ 200 w 201"/>
                <a:gd name="T23" fmla="*/ 25 h 31"/>
                <a:gd name="T24" fmla="*/ 172 w 201"/>
                <a:gd name="T25" fmla="*/ 27 h 31"/>
                <a:gd name="T26" fmla="*/ 153 w 201"/>
                <a:gd name="T27" fmla="*/ 24 h 31"/>
                <a:gd name="T28" fmla="*/ 130 w 201"/>
                <a:gd name="T29" fmla="*/ 24 h 31"/>
                <a:gd name="T30" fmla="*/ 122 w 201"/>
                <a:gd name="T31" fmla="*/ 24 h 31"/>
                <a:gd name="T32" fmla="*/ 98 w 201"/>
                <a:gd name="T33" fmla="*/ 17 h 31"/>
                <a:gd name="T34" fmla="*/ 91 w 201"/>
                <a:gd name="T35" fmla="*/ 11 h 31"/>
                <a:gd name="T36" fmla="*/ 77 w 201"/>
                <a:gd name="T37" fmla="*/ 12 h 31"/>
                <a:gd name="T38" fmla="*/ 67 w 201"/>
                <a:gd name="T39" fmla="*/ 10 h 31"/>
                <a:gd name="T40" fmla="*/ 43 w 201"/>
                <a:gd name="T41" fmla="*/ 7 h 31"/>
                <a:gd name="T42" fmla="*/ 27 w 201"/>
                <a:gd name="T43" fmla="*/ 3 h 31"/>
                <a:gd name="T44" fmla="*/ 18 w 201"/>
                <a:gd name="T4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1" h="31">
                  <a:moveTo>
                    <a:pt x="18" y="1"/>
                  </a:moveTo>
                  <a:cubicBezTo>
                    <a:pt x="9" y="5"/>
                    <a:pt x="0" y="11"/>
                    <a:pt x="5" y="13"/>
                  </a:cubicBezTo>
                  <a:cubicBezTo>
                    <a:pt x="9" y="15"/>
                    <a:pt x="17" y="21"/>
                    <a:pt x="27" y="20"/>
                  </a:cubicBezTo>
                  <a:cubicBezTo>
                    <a:pt x="38" y="20"/>
                    <a:pt x="40" y="23"/>
                    <a:pt x="55" y="23"/>
                  </a:cubicBezTo>
                  <a:cubicBezTo>
                    <a:pt x="70" y="22"/>
                    <a:pt x="77" y="25"/>
                    <a:pt x="80" y="25"/>
                  </a:cubicBezTo>
                  <a:cubicBezTo>
                    <a:pt x="83" y="25"/>
                    <a:pt x="82" y="28"/>
                    <a:pt x="92" y="28"/>
                  </a:cubicBezTo>
                  <a:cubicBezTo>
                    <a:pt x="101" y="29"/>
                    <a:pt x="112" y="28"/>
                    <a:pt x="117" y="28"/>
                  </a:cubicBezTo>
                  <a:cubicBezTo>
                    <a:pt x="122" y="28"/>
                    <a:pt x="123" y="29"/>
                    <a:pt x="130" y="30"/>
                  </a:cubicBezTo>
                  <a:cubicBezTo>
                    <a:pt x="137" y="31"/>
                    <a:pt x="126" y="29"/>
                    <a:pt x="143" y="29"/>
                  </a:cubicBezTo>
                  <a:cubicBezTo>
                    <a:pt x="159" y="30"/>
                    <a:pt x="170" y="27"/>
                    <a:pt x="177" y="28"/>
                  </a:cubicBezTo>
                  <a:cubicBezTo>
                    <a:pt x="184" y="28"/>
                    <a:pt x="186" y="29"/>
                    <a:pt x="189" y="29"/>
                  </a:cubicBezTo>
                  <a:cubicBezTo>
                    <a:pt x="191" y="29"/>
                    <a:pt x="201" y="27"/>
                    <a:pt x="200" y="25"/>
                  </a:cubicBezTo>
                  <a:cubicBezTo>
                    <a:pt x="198" y="22"/>
                    <a:pt x="177" y="29"/>
                    <a:pt x="172" y="27"/>
                  </a:cubicBezTo>
                  <a:cubicBezTo>
                    <a:pt x="168" y="25"/>
                    <a:pt x="156" y="24"/>
                    <a:pt x="153" y="24"/>
                  </a:cubicBezTo>
                  <a:cubicBezTo>
                    <a:pt x="150" y="25"/>
                    <a:pt x="136" y="24"/>
                    <a:pt x="130" y="24"/>
                  </a:cubicBezTo>
                  <a:cubicBezTo>
                    <a:pt x="124" y="24"/>
                    <a:pt x="137" y="27"/>
                    <a:pt x="122" y="24"/>
                  </a:cubicBezTo>
                  <a:cubicBezTo>
                    <a:pt x="107" y="21"/>
                    <a:pt x="98" y="17"/>
                    <a:pt x="98" y="17"/>
                  </a:cubicBezTo>
                  <a:cubicBezTo>
                    <a:pt x="98" y="17"/>
                    <a:pt x="102" y="11"/>
                    <a:pt x="91" y="11"/>
                  </a:cubicBezTo>
                  <a:cubicBezTo>
                    <a:pt x="79" y="12"/>
                    <a:pt x="77" y="12"/>
                    <a:pt x="77" y="12"/>
                  </a:cubicBezTo>
                  <a:cubicBezTo>
                    <a:pt x="77" y="12"/>
                    <a:pt x="84" y="12"/>
                    <a:pt x="67" y="10"/>
                  </a:cubicBezTo>
                  <a:cubicBezTo>
                    <a:pt x="51" y="7"/>
                    <a:pt x="49" y="7"/>
                    <a:pt x="43" y="7"/>
                  </a:cubicBezTo>
                  <a:cubicBezTo>
                    <a:pt x="38" y="7"/>
                    <a:pt x="31" y="6"/>
                    <a:pt x="27" y="3"/>
                  </a:cubicBezTo>
                  <a:cubicBezTo>
                    <a:pt x="22" y="0"/>
                    <a:pt x="18" y="1"/>
                    <a:pt x="1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aseline="-25000">
                <a:latin typeface="+mn-lt"/>
                <a:ea typeface="+mn-ea"/>
              </a:endParaRPr>
            </a:p>
          </p:txBody>
        </p:sp>
        <p:sp>
          <p:nvSpPr>
            <p:cNvPr id="793" name="Freeform 188"/>
            <p:cNvSpPr/>
            <p:nvPr/>
          </p:nvSpPr>
          <p:spPr bwMode="auto">
            <a:xfrm>
              <a:off x="7967663" y="3748088"/>
              <a:ext cx="365125" cy="290513"/>
            </a:xfrm>
            <a:custGeom>
              <a:avLst/>
              <a:gdLst>
                <a:gd name="T0" fmla="*/ 122 w 137"/>
                <a:gd name="T1" fmla="*/ 103 h 109"/>
                <a:gd name="T2" fmla="*/ 101 w 137"/>
                <a:gd name="T3" fmla="*/ 94 h 109"/>
                <a:gd name="T4" fmla="*/ 79 w 137"/>
                <a:gd name="T5" fmla="*/ 81 h 109"/>
                <a:gd name="T6" fmla="*/ 51 w 137"/>
                <a:gd name="T7" fmla="*/ 47 h 109"/>
                <a:gd name="T8" fmla="*/ 27 w 137"/>
                <a:gd name="T9" fmla="*/ 30 h 109"/>
                <a:gd name="T10" fmla="*/ 0 w 137"/>
                <a:gd name="T11" fmla="*/ 4 h 109"/>
                <a:gd name="T12" fmla="*/ 23 w 137"/>
                <a:gd name="T13" fmla="*/ 1 h 109"/>
                <a:gd name="T14" fmla="*/ 52 w 137"/>
                <a:gd name="T15" fmla="*/ 24 h 109"/>
                <a:gd name="T16" fmla="*/ 117 w 137"/>
                <a:gd name="T17" fmla="*/ 66 h 109"/>
                <a:gd name="T18" fmla="*/ 123 w 137"/>
                <a:gd name="T19" fmla="*/ 87 h 109"/>
                <a:gd name="T20" fmla="*/ 122 w 137"/>
                <a:gd name="T21" fmla="*/ 10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" h="109">
                  <a:moveTo>
                    <a:pt x="122" y="103"/>
                  </a:moveTo>
                  <a:cubicBezTo>
                    <a:pt x="121" y="103"/>
                    <a:pt x="112" y="100"/>
                    <a:pt x="101" y="94"/>
                  </a:cubicBezTo>
                  <a:cubicBezTo>
                    <a:pt x="90" y="87"/>
                    <a:pt x="87" y="89"/>
                    <a:pt x="79" y="81"/>
                  </a:cubicBezTo>
                  <a:cubicBezTo>
                    <a:pt x="70" y="73"/>
                    <a:pt x="59" y="55"/>
                    <a:pt x="51" y="47"/>
                  </a:cubicBezTo>
                  <a:cubicBezTo>
                    <a:pt x="43" y="40"/>
                    <a:pt x="47" y="44"/>
                    <a:pt x="27" y="30"/>
                  </a:cubicBezTo>
                  <a:cubicBezTo>
                    <a:pt x="7" y="16"/>
                    <a:pt x="0" y="4"/>
                    <a:pt x="0" y="4"/>
                  </a:cubicBezTo>
                  <a:cubicBezTo>
                    <a:pt x="0" y="4"/>
                    <a:pt x="19" y="0"/>
                    <a:pt x="23" y="1"/>
                  </a:cubicBezTo>
                  <a:cubicBezTo>
                    <a:pt x="27" y="3"/>
                    <a:pt x="31" y="11"/>
                    <a:pt x="52" y="24"/>
                  </a:cubicBezTo>
                  <a:cubicBezTo>
                    <a:pt x="72" y="37"/>
                    <a:pt x="112" y="58"/>
                    <a:pt x="117" y="66"/>
                  </a:cubicBezTo>
                  <a:cubicBezTo>
                    <a:pt x="122" y="74"/>
                    <a:pt x="119" y="82"/>
                    <a:pt x="123" y="87"/>
                  </a:cubicBezTo>
                  <a:cubicBezTo>
                    <a:pt x="127" y="92"/>
                    <a:pt x="137" y="109"/>
                    <a:pt x="122" y="1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aseline="-25000">
                <a:latin typeface="+mn-lt"/>
                <a:ea typeface="+mn-ea"/>
              </a:endParaRPr>
            </a:p>
          </p:txBody>
        </p:sp>
        <p:sp>
          <p:nvSpPr>
            <p:cNvPr id="794" name="Freeform 189"/>
            <p:cNvSpPr/>
            <p:nvPr/>
          </p:nvSpPr>
          <p:spPr bwMode="auto">
            <a:xfrm>
              <a:off x="7500938" y="3651251"/>
              <a:ext cx="111125" cy="92075"/>
            </a:xfrm>
            <a:custGeom>
              <a:avLst/>
              <a:gdLst>
                <a:gd name="T0" fmla="*/ 11 w 42"/>
                <a:gd name="T1" fmla="*/ 0 h 34"/>
                <a:gd name="T2" fmla="*/ 6 w 42"/>
                <a:gd name="T3" fmla="*/ 15 h 34"/>
                <a:gd name="T4" fmla="*/ 14 w 42"/>
                <a:gd name="T5" fmla="*/ 31 h 34"/>
                <a:gd name="T6" fmla="*/ 23 w 42"/>
                <a:gd name="T7" fmla="*/ 32 h 34"/>
                <a:gd name="T8" fmla="*/ 35 w 42"/>
                <a:gd name="T9" fmla="*/ 25 h 34"/>
                <a:gd name="T10" fmla="*/ 42 w 42"/>
                <a:gd name="T11" fmla="*/ 23 h 34"/>
                <a:gd name="T12" fmla="*/ 17 w 42"/>
                <a:gd name="T13" fmla="*/ 6 h 34"/>
                <a:gd name="T14" fmla="*/ 11 w 42"/>
                <a:gd name="T1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34">
                  <a:moveTo>
                    <a:pt x="11" y="0"/>
                  </a:moveTo>
                  <a:cubicBezTo>
                    <a:pt x="2" y="3"/>
                    <a:pt x="0" y="4"/>
                    <a:pt x="6" y="15"/>
                  </a:cubicBezTo>
                  <a:cubicBezTo>
                    <a:pt x="12" y="26"/>
                    <a:pt x="10" y="30"/>
                    <a:pt x="14" y="31"/>
                  </a:cubicBezTo>
                  <a:cubicBezTo>
                    <a:pt x="19" y="31"/>
                    <a:pt x="20" y="34"/>
                    <a:pt x="23" y="32"/>
                  </a:cubicBezTo>
                  <a:cubicBezTo>
                    <a:pt x="27" y="31"/>
                    <a:pt x="32" y="27"/>
                    <a:pt x="35" y="25"/>
                  </a:cubicBezTo>
                  <a:cubicBezTo>
                    <a:pt x="38" y="23"/>
                    <a:pt x="42" y="23"/>
                    <a:pt x="42" y="23"/>
                  </a:cubicBezTo>
                  <a:cubicBezTo>
                    <a:pt x="42" y="23"/>
                    <a:pt x="20" y="9"/>
                    <a:pt x="17" y="6"/>
                  </a:cubicBezTo>
                  <a:cubicBezTo>
                    <a:pt x="14" y="4"/>
                    <a:pt x="11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aseline="-25000">
                <a:latin typeface="+mn-lt"/>
                <a:ea typeface="+mn-ea"/>
              </a:endParaRPr>
            </a:p>
          </p:txBody>
        </p:sp>
        <p:sp>
          <p:nvSpPr>
            <p:cNvPr id="795" name="Freeform 190"/>
            <p:cNvSpPr/>
            <p:nvPr/>
          </p:nvSpPr>
          <p:spPr bwMode="auto">
            <a:xfrm>
              <a:off x="10390188" y="4995863"/>
              <a:ext cx="203200" cy="200025"/>
            </a:xfrm>
            <a:custGeom>
              <a:avLst/>
              <a:gdLst>
                <a:gd name="T0" fmla="*/ 14 w 76"/>
                <a:gd name="T1" fmla="*/ 69 h 75"/>
                <a:gd name="T2" fmla="*/ 37 w 76"/>
                <a:gd name="T3" fmla="*/ 74 h 75"/>
                <a:gd name="T4" fmla="*/ 57 w 76"/>
                <a:gd name="T5" fmla="*/ 62 h 75"/>
                <a:gd name="T6" fmla="*/ 57 w 76"/>
                <a:gd name="T7" fmla="*/ 48 h 75"/>
                <a:gd name="T8" fmla="*/ 71 w 76"/>
                <a:gd name="T9" fmla="*/ 33 h 75"/>
                <a:gd name="T10" fmla="*/ 72 w 76"/>
                <a:gd name="T11" fmla="*/ 20 h 75"/>
                <a:gd name="T12" fmla="*/ 69 w 76"/>
                <a:gd name="T13" fmla="*/ 9 h 75"/>
                <a:gd name="T14" fmla="*/ 51 w 76"/>
                <a:gd name="T15" fmla="*/ 0 h 75"/>
                <a:gd name="T16" fmla="*/ 50 w 76"/>
                <a:gd name="T17" fmla="*/ 10 h 75"/>
                <a:gd name="T18" fmla="*/ 47 w 76"/>
                <a:gd name="T19" fmla="*/ 30 h 75"/>
                <a:gd name="T20" fmla="*/ 27 w 76"/>
                <a:gd name="T21" fmla="*/ 38 h 75"/>
                <a:gd name="T22" fmla="*/ 20 w 76"/>
                <a:gd name="T23" fmla="*/ 48 h 75"/>
                <a:gd name="T24" fmla="*/ 1 w 76"/>
                <a:gd name="T25" fmla="*/ 65 h 75"/>
                <a:gd name="T26" fmla="*/ 14 w 76"/>
                <a:gd name="T27" fmla="*/ 6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6" h="75">
                  <a:moveTo>
                    <a:pt x="14" y="69"/>
                  </a:moveTo>
                  <a:cubicBezTo>
                    <a:pt x="22" y="70"/>
                    <a:pt x="29" y="75"/>
                    <a:pt x="37" y="74"/>
                  </a:cubicBezTo>
                  <a:cubicBezTo>
                    <a:pt x="46" y="74"/>
                    <a:pt x="61" y="64"/>
                    <a:pt x="57" y="62"/>
                  </a:cubicBezTo>
                  <a:cubicBezTo>
                    <a:pt x="54" y="60"/>
                    <a:pt x="52" y="58"/>
                    <a:pt x="57" y="48"/>
                  </a:cubicBezTo>
                  <a:cubicBezTo>
                    <a:pt x="61" y="38"/>
                    <a:pt x="72" y="38"/>
                    <a:pt x="71" y="33"/>
                  </a:cubicBezTo>
                  <a:cubicBezTo>
                    <a:pt x="70" y="28"/>
                    <a:pt x="72" y="24"/>
                    <a:pt x="72" y="20"/>
                  </a:cubicBezTo>
                  <a:cubicBezTo>
                    <a:pt x="71" y="15"/>
                    <a:pt x="76" y="13"/>
                    <a:pt x="69" y="9"/>
                  </a:cubicBezTo>
                  <a:cubicBezTo>
                    <a:pt x="63" y="5"/>
                    <a:pt x="51" y="0"/>
                    <a:pt x="51" y="0"/>
                  </a:cubicBezTo>
                  <a:cubicBezTo>
                    <a:pt x="51" y="0"/>
                    <a:pt x="48" y="0"/>
                    <a:pt x="50" y="10"/>
                  </a:cubicBezTo>
                  <a:cubicBezTo>
                    <a:pt x="52" y="20"/>
                    <a:pt x="59" y="29"/>
                    <a:pt x="47" y="30"/>
                  </a:cubicBezTo>
                  <a:cubicBezTo>
                    <a:pt x="35" y="30"/>
                    <a:pt x="34" y="35"/>
                    <a:pt x="27" y="38"/>
                  </a:cubicBezTo>
                  <a:cubicBezTo>
                    <a:pt x="20" y="40"/>
                    <a:pt x="31" y="45"/>
                    <a:pt x="20" y="48"/>
                  </a:cubicBezTo>
                  <a:cubicBezTo>
                    <a:pt x="8" y="51"/>
                    <a:pt x="0" y="61"/>
                    <a:pt x="1" y="65"/>
                  </a:cubicBezTo>
                  <a:cubicBezTo>
                    <a:pt x="2" y="68"/>
                    <a:pt x="14" y="69"/>
                    <a:pt x="14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aseline="-25000">
                <a:latin typeface="+mn-lt"/>
                <a:ea typeface="+mn-ea"/>
              </a:endParaRPr>
            </a:p>
          </p:txBody>
        </p:sp>
        <p:sp>
          <p:nvSpPr>
            <p:cNvPr id="796" name="Freeform 191"/>
            <p:cNvSpPr/>
            <p:nvPr/>
          </p:nvSpPr>
          <p:spPr bwMode="auto">
            <a:xfrm>
              <a:off x="10475913" y="4795838"/>
              <a:ext cx="228600" cy="223838"/>
            </a:xfrm>
            <a:custGeom>
              <a:avLst/>
              <a:gdLst>
                <a:gd name="T0" fmla="*/ 57 w 86"/>
                <a:gd name="T1" fmla="*/ 80 h 84"/>
                <a:gd name="T2" fmla="*/ 51 w 86"/>
                <a:gd name="T3" fmla="*/ 68 h 84"/>
                <a:gd name="T4" fmla="*/ 40 w 86"/>
                <a:gd name="T5" fmla="*/ 61 h 84"/>
                <a:gd name="T6" fmla="*/ 32 w 86"/>
                <a:gd name="T7" fmla="*/ 53 h 84"/>
                <a:gd name="T8" fmla="*/ 45 w 86"/>
                <a:gd name="T9" fmla="*/ 51 h 84"/>
                <a:gd name="T10" fmla="*/ 34 w 86"/>
                <a:gd name="T11" fmla="*/ 34 h 84"/>
                <a:gd name="T12" fmla="*/ 0 w 86"/>
                <a:gd name="T13" fmla="*/ 0 h 84"/>
                <a:gd name="T14" fmla="*/ 32 w 86"/>
                <a:gd name="T15" fmla="*/ 17 h 84"/>
                <a:gd name="T16" fmla="*/ 57 w 86"/>
                <a:gd name="T17" fmla="*/ 35 h 84"/>
                <a:gd name="T18" fmla="*/ 70 w 86"/>
                <a:gd name="T19" fmla="*/ 43 h 84"/>
                <a:gd name="T20" fmla="*/ 79 w 86"/>
                <a:gd name="T21" fmla="*/ 34 h 84"/>
                <a:gd name="T22" fmla="*/ 80 w 86"/>
                <a:gd name="T23" fmla="*/ 43 h 84"/>
                <a:gd name="T24" fmla="*/ 80 w 86"/>
                <a:gd name="T25" fmla="*/ 57 h 84"/>
                <a:gd name="T26" fmla="*/ 69 w 86"/>
                <a:gd name="T27" fmla="*/ 59 h 84"/>
                <a:gd name="T28" fmla="*/ 69 w 86"/>
                <a:gd name="T29" fmla="*/ 66 h 84"/>
                <a:gd name="T30" fmla="*/ 57 w 86"/>
                <a:gd name="T31" fmla="*/ 8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6" h="84">
                  <a:moveTo>
                    <a:pt x="57" y="80"/>
                  </a:moveTo>
                  <a:cubicBezTo>
                    <a:pt x="53" y="79"/>
                    <a:pt x="52" y="71"/>
                    <a:pt x="51" y="68"/>
                  </a:cubicBezTo>
                  <a:cubicBezTo>
                    <a:pt x="50" y="64"/>
                    <a:pt x="40" y="61"/>
                    <a:pt x="40" y="61"/>
                  </a:cubicBezTo>
                  <a:cubicBezTo>
                    <a:pt x="40" y="61"/>
                    <a:pt x="32" y="55"/>
                    <a:pt x="32" y="53"/>
                  </a:cubicBezTo>
                  <a:cubicBezTo>
                    <a:pt x="33" y="51"/>
                    <a:pt x="47" y="53"/>
                    <a:pt x="45" y="51"/>
                  </a:cubicBezTo>
                  <a:cubicBezTo>
                    <a:pt x="43" y="48"/>
                    <a:pt x="44" y="41"/>
                    <a:pt x="34" y="34"/>
                  </a:cubicBezTo>
                  <a:cubicBezTo>
                    <a:pt x="25" y="28"/>
                    <a:pt x="0" y="0"/>
                    <a:pt x="0" y="0"/>
                  </a:cubicBezTo>
                  <a:cubicBezTo>
                    <a:pt x="0" y="0"/>
                    <a:pt x="15" y="10"/>
                    <a:pt x="32" y="17"/>
                  </a:cubicBezTo>
                  <a:cubicBezTo>
                    <a:pt x="50" y="24"/>
                    <a:pt x="56" y="32"/>
                    <a:pt x="57" y="35"/>
                  </a:cubicBezTo>
                  <a:cubicBezTo>
                    <a:pt x="58" y="39"/>
                    <a:pt x="71" y="47"/>
                    <a:pt x="70" y="43"/>
                  </a:cubicBezTo>
                  <a:cubicBezTo>
                    <a:pt x="70" y="39"/>
                    <a:pt x="77" y="31"/>
                    <a:pt x="79" y="34"/>
                  </a:cubicBezTo>
                  <a:cubicBezTo>
                    <a:pt x="80" y="36"/>
                    <a:pt x="84" y="41"/>
                    <a:pt x="80" y="43"/>
                  </a:cubicBezTo>
                  <a:cubicBezTo>
                    <a:pt x="76" y="45"/>
                    <a:pt x="86" y="56"/>
                    <a:pt x="80" y="57"/>
                  </a:cubicBezTo>
                  <a:cubicBezTo>
                    <a:pt x="75" y="57"/>
                    <a:pt x="69" y="59"/>
                    <a:pt x="69" y="59"/>
                  </a:cubicBezTo>
                  <a:cubicBezTo>
                    <a:pt x="69" y="66"/>
                    <a:pt x="69" y="66"/>
                    <a:pt x="69" y="66"/>
                  </a:cubicBezTo>
                  <a:cubicBezTo>
                    <a:pt x="69" y="66"/>
                    <a:pt x="72" y="84"/>
                    <a:pt x="57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aseline="-25000">
                <a:latin typeface="+mn-lt"/>
                <a:ea typeface="+mn-ea"/>
              </a:endParaRPr>
            </a:p>
          </p:txBody>
        </p:sp>
        <p:sp>
          <p:nvSpPr>
            <p:cNvPr id="797" name="Freeform 192"/>
            <p:cNvSpPr/>
            <p:nvPr/>
          </p:nvSpPr>
          <p:spPr bwMode="auto">
            <a:xfrm>
              <a:off x="8632825" y="4151313"/>
              <a:ext cx="1241425" cy="809625"/>
            </a:xfrm>
            <a:custGeom>
              <a:avLst/>
              <a:gdLst>
                <a:gd name="T0" fmla="*/ 254 w 465"/>
                <a:gd name="T1" fmla="*/ 230 h 303"/>
                <a:gd name="T2" fmla="*/ 211 w 465"/>
                <a:gd name="T3" fmla="*/ 217 h 303"/>
                <a:gd name="T4" fmla="*/ 146 w 465"/>
                <a:gd name="T5" fmla="*/ 232 h 303"/>
                <a:gd name="T6" fmla="*/ 126 w 465"/>
                <a:gd name="T7" fmla="*/ 244 h 303"/>
                <a:gd name="T8" fmla="*/ 106 w 465"/>
                <a:gd name="T9" fmla="*/ 244 h 303"/>
                <a:gd name="T10" fmla="*/ 88 w 465"/>
                <a:gd name="T11" fmla="*/ 251 h 303"/>
                <a:gd name="T12" fmla="*/ 77 w 465"/>
                <a:gd name="T13" fmla="*/ 256 h 303"/>
                <a:gd name="T14" fmla="*/ 45 w 465"/>
                <a:gd name="T15" fmla="*/ 248 h 303"/>
                <a:gd name="T16" fmla="*/ 38 w 465"/>
                <a:gd name="T17" fmla="*/ 232 h 303"/>
                <a:gd name="T18" fmla="*/ 27 w 465"/>
                <a:gd name="T19" fmla="*/ 201 h 303"/>
                <a:gd name="T20" fmla="*/ 14 w 465"/>
                <a:gd name="T21" fmla="*/ 180 h 303"/>
                <a:gd name="T22" fmla="*/ 0 w 465"/>
                <a:gd name="T23" fmla="*/ 155 h 303"/>
                <a:gd name="T24" fmla="*/ 5 w 465"/>
                <a:gd name="T25" fmla="*/ 145 h 303"/>
                <a:gd name="T26" fmla="*/ 11 w 465"/>
                <a:gd name="T27" fmla="*/ 108 h 303"/>
                <a:gd name="T28" fmla="*/ 80 w 465"/>
                <a:gd name="T29" fmla="*/ 65 h 303"/>
                <a:gd name="T30" fmla="*/ 96 w 465"/>
                <a:gd name="T31" fmla="*/ 59 h 303"/>
                <a:gd name="T32" fmla="*/ 104 w 465"/>
                <a:gd name="T33" fmla="*/ 38 h 303"/>
                <a:gd name="T34" fmla="*/ 145 w 465"/>
                <a:gd name="T35" fmla="*/ 41 h 303"/>
                <a:gd name="T36" fmla="*/ 152 w 465"/>
                <a:gd name="T37" fmla="*/ 30 h 303"/>
                <a:gd name="T38" fmla="*/ 166 w 465"/>
                <a:gd name="T39" fmla="*/ 16 h 303"/>
                <a:gd name="T40" fmla="*/ 171 w 465"/>
                <a:gd name="T41" fmla="*/ 6 h 303"/>
                <a:gd name="T42" fmla="*/ 200 w 465"/>
                <a:gd name="T43" fmla="*/ 11 h 303"/>
                <a:gd name="T44" fmla="*/ 230 w 465"/>
                <a:gd name="T45" fmla="*/ 16 h 303"/>
                <a:gd name="T46" fmla="*/ 234 w 465"/>
                <a:gd name="T47" fmla="*/ 47 h 303"/>
                <a:gd name="T48" fmla="*/ 266 w 465"/>
                <a:gd name="T49" fmla="*/ 64 h 303"/>
                <a:gd name="T50" fmla="*/ 290 w 465"/>
                <a:gd name="T51" fmla="*/ 59 h 303"/>
                <a:gd name="T52" fmla="*/ 282 w 465"/>
                <a:gd name="T53" fmla="*/ 12 h 303"/>
                <a:gd name="T54" fmla="*/ 288 w 465"/>
                <a:gd name="T55" fmla="*/ 1 h 303"/>
                <a:gd name="T56" fmla="*/ 310 w 465"/>
                <a:gd name="T57" fmla="*/ 29 h 303"/>
                <a:gd name="T58" fmla="*/ 337 w 465"/>
                <a:gd name="T59" fmla="*/ 51 h 303"/>
                <a:gd name="T60" fmla="*/ 348 w 465"/>
                <a:gd name="T61" fmla="*/ 75 h 303"/>
                <a:gd name="T62" fmla="*/ 372 w 465"/>
                <a:gd name="T63" fmla="*/ 91 h 303"/>
                <a:gd name="T64" fmla="*/ 406 w 465"/>
                <a:gd name="T65" fmla="*/ 118 h 303"/>
                <a:gd name="T66" fmla="*/ 430 w 465"/>
                <a:gd name="T67" fmla="*/ 133 h 303"/>
                <a:gd name="T68" fmla="*/ 456 w 465"/>
                <a:gd name="T69" fmla="*/ 189 h 303"/>
                <a:gd name="T70" fmla="*/ 456 w 465"/>
                <a:gd name="T71" fmla="*/ 228 h 303"/>
                <a:gd name="T72" fmla="*/ 444 w 465"/>
                <a:gd name="T73" fmla="*/ 265 h 303"/>
                <a:gd name="T74" fmla="*/ 420 w 465"/>
                <a:gd name="T75" fmla="*/ 281 h 303"/>
                <a:gd name="T76" fmla="*/ 410 w 465"/>
                <a:gd name="T77" fmla="*/ 296 h 303"/>
                <a:gd name="T78" fmla="*/ 391 w 465"/>
                <a:gd name="T79" fmla="*/ 283 h 303"/>
                <a:gd name="T80" fmla="*/ 373 w 465"/>
                <a:gd name="T81" fmla="*/ 298 h 303"/>
                <a:gd name="T82" fmla="*/ 341 w 465"/>
                <a:gd name="T83" fmla="*/ 286 h 303"/>
                <a:gd name="T84" fmla="*/ 324 w 465"/>
                <a:gd name="T85" fmla="*/ 259 h 303"/>
                <a:gd name="T86" fmla="*/ 296 w 465"/>
                <a:gd name="T87" fmla="*/ 259 h 303"/>
                <a:gd name="T88" fmla="*/ 269 w 465"/>
                <a:gd name="T89" fmla="*/ 251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65" h="303">
                  <a:moveTo>
                    <a:pt x="269" y="251"/>
                  </a:moveTo>
                  <a:cubicBezTo>
                    <a:pt x="259" y="244"/>
                    <a:pt x="264" y="238"/>
                    <a:pt x="254" y="230"/>
                  </a:cubicBezTo>
                  <a:cubicBezTo>
                    <a:pt x="244" y="223"/>
                    <a:pt x="263" y="223"/>
                    <a:pt x="237" y="220"/>
                  </a:cubicBezTo>
                  <a:cubicBezTo>
                    <a:pt x="211" y="217"/>
                    <a:pt x="211" y="214"/>
                    <a:pt x="211" y="217"/>
                  </a:cubicBezTo>
                  <a:cubicBezTo>
                    <a:pt x="211" y="219"/>
                    <a:pt x="171" y="224"/>
                    <a:pt x="168" y="225"/>
                  </a:cubicBezTo>
                  <a:cubicBezTo>
                    <a:pt x="164" y="226"/>
                    <a:pt x="157" y="228"/>
                    <a:pt x="146" y="232"/>
                  </a:cubicBezTo>
                  <a:cubicBezTo>
                    <a:pt x="135" y="235"/>
                    <a:pt x="139" y="239"/>
                    <a:pt x="136" y="241"/>
                  </a:cubicBezTo>
                  <a:cubicBezTo>
                    <a:pt x="132" y="243"/>
                    <a:pt x="130" y="246"/>
                    <a:pt x="126" y="244"/>
                  </a:cubicBezTo>
                  <a:cubicBezTo>
                    <a:pt x="122" y="242"/>
                    <a:pt x="119" y="240"/>
                    <a:pt x="116" y="240"/>
                  </a:cubicBezTo>
                  <a:cubicBezTo>
                    <a:pt x="113" y="240"/>
                    <a:pt x="112" y="244"/>
                    <a:pt x="106" y="244"/>
                  </a:cubicBezTo>
                  <a:cubicBezTo>
                    <a:pt x="99" y="244"/>
                    <a:pt x="98" y="243"/>
                    <a:pt x="94" y="245"/>
                  </a:cubicBezTo>
                  <a:cubicBezTo>
                    <a:pt x="90" y="247"/>
                    <a:pt x="90" y="250"/>
                    <a:pt x="88" y="251"/>
                  </a:cubicBezTo>
                  <a:cubicBezTo>
                    <a:pt x="85" y="251"/>
                    <a:pt x="87" y="253"/>
                    <a:pt x="84" y="254"/>
                  </a:cubicBezTo>
                  <a:cubicBezTo>
                    <a:pt x="80" y="255"/>
                    <a:pt x="89" y="257"/>
                    <a:pt x="77" y="256"/>
                  </a:cubicBezTo>
                  <a:cubicBezTo>
                    <a:pt x="64" y="255"/>
                    <a:pt x="72" y="257"/>
                    <a:pt x="60" y="254"/>
                  </a:cubicBezTo>
                  <a:cubicBezTo>
                    <a:pt x="47" y="251"/>
                    <a:pt x="49" y="251"/>
                    <a:pt x="45" y="248"/>
                  </a:cubicBezTo>
                  <a:cubicBezTo>
                    <a:pt x="42" y="245"/>
                    <a:pt x="40" y="251"/>
                    <a:pt x="35" y="242"/>
                  </a:cubicBezTo>
                  <a:cubicBezTo>
                    <a:pt x="29" y="232"/>
                    <a:pt x="39" y="234"/>
                    <a:pt x="38" y="232"/>
                  </a:cubicBezTo>
                  <a:cubicBezTo>
                    <a:pt x="38" y="230"/>
                    <a:pt x="34" y="215"/>
                    <a:pt x="34" y="215"/>
                  </a:cubicBezTo>
                  <a:cubicBezTo>
                    <a:pt x="34" y="215"/>
                    <a:pt x="32" y="204"/>
                    <a:pt x="27" y="201"/>
                  </a:cubicBezTo>
                  <a:cubicBezTo>
                    <a:pt x="21" y="197"/>
                    <a:pt x="23" y="198"/>
                    <a:pt x="22" y="192"/>
                  </a:cubicBezTo>
                  <a:cubicBezTo>
                    <a:pt x="22" y="186"/>
                    <a:pt x="23" y="187"/>
                    <a:pt x="14" y="180"/>
                  </a:cubicBezTo>
                  <a:cubicBezTo>
                    <a:pt x="6" y="174"/>
                    <a:pt x="6" y="173"/>
                    <a:pt x="3" y="168"/>
                  </a:cubicBezTo>
                  <a:cubicBezTo>
                    <a:pt x="0" y="163"/>
                    <a:pt x="0" y="157"/>
                    <a:pt x="0" y="155"/>
                  </a:cubicBezTo>
                  <a:cubicBezTo>
                    <a:pt x="1" y="152"/>
                    <a:pt x="0" y="156"/>
                    <a:pt x="5" y="153"/>
                  </a:cubicBezTo>
                  <a:cubicBezTo>
                    <a:pt x="10" y="151"/>
                    <a:pt x="10" y="147"/>
                    <a:pt x="5" y="145"/>
                  </a:cubicBezTo>
                  <a:cubicBezTo>
                    <a:pt x="0" y="142"/>
                    <a:pt x="0" y="138"/>
                    <a:pt x="2" y="129"/>
                  </a:cubicBezTo>
                  <a:cubicBezTo>
                    <a:pt x="4" y="120"/>
                    <a:pt x="1" y="116"/>
                    <a:pt x="11" y="108"/>
                  </a:cubicBezTo>
                  <a:cubicBezTo>
                    <a:pt x="21" y="100"/>
                    <a:pt x="23" y="96"/>
                    <a:pt x="49" y="93"/>
                  </a:cubicBezTo>
                  <a:cubicBezTo>
                    <a:pt x="75" y="89"/>
                    <a:pt x="80" y="81"/>
                    <a:pt x="80" y="65"/>
                  </a:cubicBezTo>
                  <a:cubicBezTo>
                    <a:pt x="81" y="49"/>
                    <a:pt x="85" y="55"/>
                    <a:pt x="85" y="55"/>
                  </a:cubicBezTo>
                  <a:cubicBezTo>
                    <a:pt x="96" y="59"/>
                    <a:pt x="96" y="59"/>
                    <a:pt x="96" y="59"/>
                  </a:cubicBezTo>
                  <a:cubicBezTo>
                    <a:pt x="96" y="59"/>
                    <a:pt x="101" y="60"/>
                    <a:pt x="100" y="53"/>
                  </a:cubicBezTo>
                  <a:cubicBezTo>
                    <a:pt x="100" y="47"/>
                    <a:pt x="99" y="38"/>
                    <a:pt x="104" y="38"/>
                  </a:cubicBezTo>
                  <a:cubicBezTo>
                    <a:pt x="110" y="38"/>
                    <a:pt x="130" y="27"/>
                    <a:pt x="133" y="28"/>
                  </a:cubicBezTo>
                  <a:cubicBezTo>
                    <a:pt x="136" y="30"/>
                    <a:pt x="137" y="34"/>
                    <a:pt x="145" y="41"/>
                  </a:cubicBezTo>
                  <a:cubicBezTo>
                    <a:pt x="153" y="47"/>
                    <a:pt x="150" y="37"/>
                    <a:pt x="153" y="39"/>
                  </a:cubicBezTo>
                  <a:cubicBezTo>
                    <a:pt x="155" y="41"/>
                    <a:pt x="151" y="33"/>
                    <a:pt x="152" y="30"/>
                  </a:cubicBezTo>
                  <a:cubicBezTo>
                    <a:pt x="152" y="28"/>
                    <a:pt x="157" y="21"/>
                    <a:pt x="157" y="21"/>
                  </a:cubicBezTo>
                  <a:cubicBezTo>
                    <a:pt x="166" y="16"/>
                    <a:pt x="166" y="16"/>
                    <a:pt x="166" y="16"/>
                  </a:cubicBezTo>
                  <a:cubicBezTo>
                    <a:pt x="178" y="13"/>
                    <a:pt x="178" y="13"/>
                    <a:pt x="178" y="13"/>
                  </a:cubicBezTo>
                  <a:cubicBezTo>
                    <a:pt x="178" y="13"/>
                    <a:pt x="169" y="9"/>
                    <a:pt x="171" y="6"/>
                  </a:cubicBezTo>
                  <a:cubicBezTo>
                    <a:pt x="173" y="4"/>
                    <a:pt x="174" y="5"/>
                    <a:pt x="181" y="5"/>
                  </a:cubicBezTo>
                  <a:cubicBezTo>
                    <a:pt x="188" y="5"/>
                    <a:pt x="197" y="11"/>
                    <a:pt x="200" y="11"/>
                  </a:cubicBezTo>
                  <a:cubicBezTo>
                    <a:pt x="203" y="11"/>
                    <a:pt x="223" y="13"/>
                    <a:pt x="223" y="13"/>
                  </a:cubicBezTo>
                  <a:cubicBezTo>
                    <a:pt x="230" y="16"/>
                    <a:pt x="230" y="16"/>
                    <a:pt x="230" y="16"/>
                  </a:cubicBezTo>
                  <a:cubicBezTo>
                    <a:pt x="230" y="16"/>
                    <a:pt x="230" y="36"/>
                    <a:pt x="227" y="36"/>
                  </a:cubicBezTo>
                  <a:cubicBezTo>
                    <a:pt x="225" y="36"/>
                    <a:pt x="223" y="44"/>
                    <a:pt x="234" y="47"/>
                  </a:cubicBezTo>
                  <a:cubicBezTo>
                    <a:pt x="244" y="51"/>
                    <a:pt x="249" y="54"/>
                    <a:pt x="249" y="54"/>
                  </a:cubicBezTo>
                  <a:cubicBezTo>
                    <a:pt x="266" y="64"/>
                    <a:pt x="266" y="64"/>
                    <a:pt x="266" y="64"/>
                  </a:cubicBezTo>
                  <a:cubicBezTo>
                    <a:pt x="266" y="64"/>
                    <a:pt x="291" y="72"/>
                    <a:pt x="284" y="68"/>
                  </a:cubicBezTo>
                  <a:cubicBezTo>
                    <a:pt x="277" y="65"/>
                    <a:pt x="293" y="73"/>
                    <a:pt x="290" y="59"/>
                  </a:cubicBezTo>
                  <a:cubicBezTo>
                    <a:pt x="286" y="45"/>
                    <a:pt x="288" y="37"/>
                    <a:pt x="285" y="31"/>
                  </a:cubicBezTo>
                  <a:cubicBezTo>
                    <a:pt x="283" y="26"/>
                    <a:pt x="281" y="15"/>
                    <a:pt x="282" y="12"/>
                  </a:cubicBezTo>
                  <a:cubicBezTo>
                    <a:pt x="284" y="10"/>
                    <a:pt x="284" y="8"/>
                    <a:pt x="286" y="4"/>
                  </a:cubicBezTo>
                  <a:cubicBezTo>
                    <a:pt x="288" y="1"/>
                    <a:pt x="281" y="0"/>
                    <a:pt x="288" y="1"/>
                  </a:cubicBezTo>
                  <a:cubicBezTo>
                    <a:pt x="294" y="1"/>
                    <a:pt x="298" y="6"/>
                    <a:pt x="298" y="6"/>
                  </a:cubicBezTo>
                  <a:cubicBezTo>
                    <a:pt x="298" y="6"/>
                    <a:pt x="304" y="26"/>
                    <a:pt x="310" y="29"/>
                  </a:cubicBezTo>
                  <a:cubicBezTo>
                    <a:pt x="315" y="32"/>
                    <a:pt x="325" y="35"/>
                    <a:pt x="325" y="35"/>
                  </a:cubicBezTo>
                  <a:cubicBezTo>
                    <a:pt x="325" y="35"/>
                    <a:pt x="336" y="47"/>
                    <a:pt x="337" y="51"/>
                  </a:cubicBezTo>
                  <a:cubicBezTo>
                    <a:pt x="338" y="56"/>
                    <a:pt x="353" y="60"/>
                    <a:pt x="348" y="64"/>
                  </a:cubicBezTo>
                  <a:cubicBezTo>
                    <a:pt x="344" y="69"/>
                    <a:pt x="345" y="74"/>
                    <a:pt x="348" y="75"/>
                  </a:cubicBezTo>
                  <a:cubicBezTo>
                    <a:pt x="352" y="76"/>
                    <a:pt x="361" y="83"/>
                    <a:pt x="361" y="83"/>
                  </a:cubicBezTo>
                  <a:cubicBezTo>
                    <a:pt x="361" y="83"/>
                    <a:pt x="365" y="88"/>
                    <a:pt x="372" y="91"/>
                  </a:cubicBezTo>
                  <a:cubicBezTo>
                    <a:pt x="378" y="93"/>
                    <a:pt x="382" y="101"/>
                    <a:pt x="382" y="101"/>
                  </a:cubicBezTo>
                  <a:cubicBezTo>
                    <a:pt x="406" y="118"/>
                    <a:pt x="406" y="118"/>
                    <a:pt x="406" y="118"/>
                  </a:cubicBezTo>
                  <a:cubicBezTo>
                    <a:pt x="406" y="118"/>
                    <a:pt x="392" y="117"/>
                    <a:pt x="400" y="120"/>
                  </a:cubicBezTo>
                  <a:cubicBezTo>
                    <a:pt x="408" y="124"/>
                    <a:pt x="429" y="131"/>
                    <a:pt x="430" y="133"/>
                  </a:cubicBezTo>
                  <a:cubicBezTo>
                    <a:pt x="430" y="135"/>
                    <a:pt x="446" y="143"/>
                    <a:pt x="448" y="153"/>
                  </a:cubicBezTo>
                  <a:cubicBezTo>
                    <a:pt x="450" y="163"/>
                    <a:pt x="458" y="180"/>
                    <a:pt x="456" y="189"/>
                  </a:cubicBezTo>
                  <a:cubicBezTo>
                    <a:pt x="454" y="197"/>
                    <a:pt x="458" y="210"/>
                    <a:pt x="460" y="214"/>
                  </a:cubicBezTo>
                  <a:cubicBezTo>
                    <a:pt x="462" y="218"/>
                    <a:pt x="465" y="224"/>
                    <a:pt x="456" y="228"/>
                  </a:cubicBezTo>
                  <a:cubicBezTo>
                    <a:pt x="447" y="233"/>
                    <a:pt x="449" y="242"/>
                    <a:pt x="445" y="247"/>
                  </a:cubicBezTo>
                  <a:cubicBezTo>
                    <a:pt x="441" y="252"/>
                    <a:pt x="447" y="264"/>
                    <a:pt x="444" y="265"/>
                  </a:cubicBezTo>
                  <a:cubicBezTo>
                    <a:pt x="440" y="265"/>
                    <a:pt x="451" y="277"/>
                    <a:pt x="443" y="279"/>
                  </a:cubicBezTo>
                  <a:cubicBezTo>
                    <a:pt x="435" y="280"/>
                    <a:pt x="420" y="281"/>
                    <a:pt x="420" y="281"/>
                  </a:cubicBezTo>
                  <a:cubicBezTo>
                    <a:pt x="420" y="281"/>
                    <a:pt x="419" y="286"/>
                    <a:pt x="417" y="290"/>
                  </a:cubicBezTo>
                  <a:cubicBezTo>
                    <a:pt x="415" y="294"/>
                    <a:pt x="420" y="297"/>
                    <a:pt x="410" y="296"/>
                  </a:cubicBezTo>
                  <a:cubicBezTo>
                    <a:pt x="401" y="296"/>
                    <a:pt x="396" y="303"/>
                    <a:pt x="395" y="292"/>
                  </a:cubicBezTo>
                  <a:cubicBezTo>
                    <a:pt x="394" y="282"/>
                    <a:pt x="396" y="280"/>
                    <a:pt x="391" y="283"/>
                  </a:cubicBezTo>
                  <a:cubicBezTo>
                    <a:pt x="386" y="286"/>
                    <a:pt x="377" y="288"/>
                    <a:pt x="376" y="291"/>
                  </a:cubicBezTo>
                  <a:cubicBezTo>
                    <a:pt x="375" y="294"/>
                    <a:pt x="378" y="298"/>
                    <a:pt x="373" y="298"/>
                  </a:cubicBezTo>
                  <a:cubicBezTo>
                    <a:pt x="369" y="299"/>
                    <a:pt x="358" y="296"/>
                    <a:pt x="350" y="291"/>
                  </a:cubicBezTo>
                  <a:cubicBezTo>
                    <a:pt x="341" y="286"/>
                    <a:pt x="353" y="294"/>
                    <a:pt x="341" y="286"/>
                  </a:cubicBezTo>
                  <a:cubicBezTo>
                    <a:pt x="329" y="279"/>
                    <a:pt x="322" y="269"/>
                    <a:pt x="322" y="267"/>
                  </a:cubicBezTo>
                  <a:cubicBezTo>
                    <a:pt x="323" y="264"/>
                    <a:pt x="332" y="266"/>
                    <a:pt x="324" y="259"/>
                  </a:cubicBezTo>
                  <a:cubicBezTo>
                    <a:pt x="316" y="251"/>
                    <a:pt x="311" y="263"/>
                    <a:pt x="306" y="261"/>
                  </a:cubicBezTo>
                  <a:cubicBezTo>
                    <a:pt x="301" y="259"/>
                    <a:pt x="303" y="264"/>
                    <a:pt x="296" y="259"/>
                  </a:cubicBezTo>
                  <a:cubicBezTo>
                    <a:pt x="290" y="255"/>
                    <a:pt x="286" y="251"/>
                    <a:pt x="286" y="251"/>
                  </a:cubicBezTo>
                  <a:lnTo>
                    <a:pt x="269" y="2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aseline="-25000">
                <a:latin typeface="+mn-lt"/>
                <a:ea typeface="+mn-ea"/>
              </a:endParaRPr>
            </a:p>
          </p:txBody>
        </p:sp>
        <p:sp>
          <p:nvSpPr>
            <p:cNvPr id="798" name="Freeform 193"/>
            <p:cNvSpPr/>
            <p:nvPr/>
          </p:nvSpPr>
          <p:spPr bwMode="auto">
            <a:xfrm>
              <a:off x="9653588" y="4995863"/>
              <a:ext cx="165100" cy="103188"/>
            </a:xfrm>
            <a:custGeom>
              <a:avLst/>
              <a:gdLst>
                <a:gd name="T0" fmla="*/ 37 w 62"/>
                <a:gd name="T1" fmla="*/ 11 h 39"/>
                <a:gd name="T2" fmla="*/ 9 w 62"/>
                <a:gd name="T3" fmla="*/ 3 h 39"/>
                <a:gd name="T4" fmla="*/ 13 w 62"/>
                <a:gd name="T5" fmla="*/ 17 h 39"/>
                <a:gd name="T6" fmla="*/ 25 w 62"/>
                <a:gd name="T7" fmla="*/ 27 h 39"/>
                <a:gd name="T8" fmla="*/ 36 w 62"/>
                <a:gd name="T9" fmla="*/ 38 h 39"/>
                <a:gd name="T10" fmla="*/ 55 w 62"/>
                <a:gd name="T11" fmla="*/ 31 h 39"/>
                <a:gd name="T12" fmla="*/ 57 w 62"/>
                <a:gd name="T13" fmla="*/ 11 h 39"/>
                <a:gd name="T14" fmla="*/ 49 w 62"/>
                <a:gd name="T15" fmla="*/ 2 h 39"/>
                <a:gd name="T16" fmla="*/ 37 w 62"/>
                <a:gd name="T17" fmla="*/ 1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39">
                  <a:moveTo>
                    <a:pt x="37" y="11"/>
                  </a:moveTo>
                  <a:cubicBezTo>
                    <a:pt x="19" y="8"/>
                    <a:pt x="19" y="3"/>
                    <a:pt x="9" y="3"/>
                  </a:cubicBezTo>
                  <a:cubicBezTo>
                    <a:pt x="0" y="3"/>
                    <a:pt x="7" y="14"/>
                    <a:pt x="13" y="17"/>
                  </a:cubicBezTo>
                  <a:cubicBezTo>
                    <a:pt x="20" y="20"/>
                    <a:pt x="20" y="21"/>
                    <a:pt x="25" y="27"/>
                  </a:cubicBezTo>
                  <a:cubicBezTo>
                    <a:pt x="30" y="33"/>
                    <a:pt x="25" y="38"/>
                    <a:pt x="36" y="38"/>
                  </a:cubicBezTo>
                  <a:cubicBezTo>
                    <a:pt x="48" y="39"/>
                    <a:pt x="54" y="34"/>
                    <a:pt x="55" y="31"/>
                  </a:cubicBezTo>
                  <a:cubicBezTo>
                    <a:pt x="56" y="28"/>
                    <a:pt x="62" y="18"/>
                    <a:pt x="57" y="11"/>
                  </a:cubicBezTo>
                  <a:cubicBezTo>
                    <a:pt x="51" y="5"/>
                    <a:pt x="54" y="0"/>
                    <a:pt x="49" y="2"/>
                  </a:cubicBezTo>
                  <a:cubicBezTo>
                    <a:pt x="44" y="4"/>
                    <a:pt x="37" y="11"/>
                    <a:pt x="37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aseline="-25000">
                <a:latin typeface="+mn-lt"/>
                <a:ea typeface="+mn-ea"/>
              </a:endParaRPr>
            </a:p>
          </p:txBody>
        </p:sp>
      </p:grpSp>
      <p:grpSp>
        <p:nvGrpSpPr>
          <p:cNvPr id="3083" name="组合 3082"/>
          <p:cNvGrpSpPr/>
          <p:nvPr/>
        </p:nvGrpSpPr>
        <p:grpSpPr>
          <a:xfrm>
            <a:off x="-6252" y="1041400"/>
            <a:ext cx="6109204" cy="5816600"/>
            <a:chOff x="-6252" y="1041400"/>
            <a:chExt cx="6109204" cy="5816600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 flipH="1" flipV="1">
              <a:off x="-6252" y="1041400"/>
              <a:ext cx="6109204" cy="581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04" name="Rectangle 6"/>
            <p:cNvSpPr>
              <a:spLocks noChangeArrowheads="1"/>
            </p:cNvSpPr>
            <p:nvPr/>
          </p:nvSpPr>
          <p:spPr bwMode="auto">
            <a:xfrm flipH="1" flipV="1">
              <a:off x="-3296" y="1041400"/>
              <a:ext cx="6106248" cy="581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05" name="Freeform 7"/>
            <p:cNvSpPr/>
            <p:nvPr/>
          </p:nvSpPr>
          <p:spPr bwMode="auto">
            <a:xfrm flipH="1" flipV="1">
              <a:off x="-3296" y="1682763"/>
              <a:ext cx="5422029" cy="5175237"/>
            </a:xfrm>
            <a:custGeom>
              <a:avLst/>
              <a:gdLst>
                <a:gd name="T0" fmla="*/ 2114 w 2114"/>
                <a:gd name="T1" fmla="*/ 0 h 2018"/>
                <a:gd name="T2" fmla="*/ 2114 w 2114"/>
                <a:gd name="T3" fmla="*/ 1698 h 2018"/>
                <a:gd name="T4" fmla="*/ 1270 w 2114"/>
                <a:gd name="T5" fmla="*/ 2018 h 2018"/>
                <a:gd name="T6" fmla="*/ 0 w 2114"/>
                <a:gd name="T7" fmla="*/ 747 h 2018"/>
                <a:gd name="T8" fmla="*/ 316 w 2114"/>
                <a:gd name="T9" fmla="*/ 0 h 2018"/>
                <a:gd name="T10" fmla="*/ 2114 w 2114"/>
                <a:gd name="T11" fmla="*/ 0 h 2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14" h="2018">
                  <a:moveTo>
                    <a:pt x="2114" y="0"/>
                  </a:moveTo>
                  <a:cubicBezTo>
                    <a:pt x="2114" y="378"/>
                    <a:pt x="2114" y="1698"/>
                    <a:pt x="2114" y="1698"/>
                  </a:cubicBezTo>
                  <a:cubicBezTo>
                    <a:pt x="1890" y="1897"/>
                    <a:pt x="1594" y="2018"/>
                    <a:pt x="1270" y="2018"/>
                  </a:cubicBezTo>
                  <a:cubicBezTo>
                    <a:pt x="569" y="2018"/>
                    <a:pt x="0" y="1449"/>
                    <a:pt x="0" y="747"/>
                  </a:cubicBezTo>
                  <a:cubicBezTo>
                    <a:pt x="0" y="468"/>
                    <a:pt x="121" y="154"/>
                    <a:pt x="316" y="0"/>
                  </a:cubicBezTo>
                  <a:cubicBezTo>
                    <a:pt x="2114" y="0"/>
                    <a:pt x="2114" y="0"/>
                    <a:pt x="2114" y="0"/>
                  </a:cubicBezTo>
                </a:path>
              </a:pathLst>
            </a:custGeom>
            <a:solidFill>
              <a:srgbClr val="D7CF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06" name="Freeform 14"/>
            <p:cNvSpPr/>
            <p:nvPr/>
          </p:nvSpPr>
          <p:spPr bwMode="auto">
            <a:xfrm flipH="1" flipV="1">
              <a:off x="-3296" y="2059600"/>
              <a:ext cx="5025980" cy="4798400"/>
            </a:xfrm>
            <a:custGeom>
              <a:avLst/>
              <a:gdLst>
                <a:gd name="T0" fmla="*/ 1960 w 1960"/>
                <a:gd name="T1" fmla="*/ 0 h 1871"/>
                <a:gd name="T2" fmla="*/ 1960 w 1960"/>
                <a:gd name="T3" fmla="*/ 1574 h 1871"/>
                <a:gd name="T4" fmla="*/ 1178 w 1960"/>
                <a:gd name="T5" fmla="*/ 1871 h 1871"/>
                <a:gd name="T6" fmla="*/ 0 w 1960"/>
                <a:gd name="T7" fmla="*/ 693 h 1871"/>
                <a:gd name="T8" fmla="*/ 225 w 1960"/>
                <a:gd name="T9" fmla="*/ 0 h 1871"/>
                <a:gd name="T10" fmla="*/ 1960 w 1960"/>
                <a:gd name="T11" fmla="*/ 0 h 1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60" h="1871">
                  <a:moveTo>
                    <a:pt x="1960" y="0"/>
                  </a:moveTo>
                  <a:cubicBezTo>
                    <a:pt x="1960" y="350"/>
                    <a:pt x="1960" y="1574"/>
                    <a:pt x="1960" y="1574"/>
                  </a:cubicBezTo>
                  <a:cubicBezTo>
                    <a:pt x="1752" y="1758"/>
                    <a:pt x="1478" y="1871"/>
                    <a:pt x="1178" y="1871"/>
                  </a:cubicBezTo>
                  <a:cubicBezTo>
                    <a:pt x="527" y="1871"/>
                    <a:pt x="0" y="1343"/>
                    <a:pt x="0" y="693"/>
                  </a:cubicBezTo>
                  <a:cubicBezTo>
                    <a:pt x="0" y="434"/>
                    <a:pt x="84" y="194"/>
                    <a:pt x="225" y="0"/>
                  </a:cubicBezTo>
                  <a:cubicBezTo>
                    <a:pt x="1960" y="0"/>
                    <a:pt x="1960" y="0"/>
                    <a:pt x="1960" y="0"/>
                  </a:cubicBezTo>
                </a:path>
              </a:pathLst>
            </a:custGeom>
            <a:solidFill>
              <a:srgbClr val="1D49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07" name="Freeform 15"/>
            <p:cNvSpPr/>
            <p:nvPr/>
          </p:nvSpPr>
          <p:spPr bwMode="auto">
            <a:xfrm flipH="1" flipV="1">
              <a:off x="-3296" y="2121667"/>
              <a:ext cx="4993469" cy="4736333"/>
            </a:xfrm>
            <a:custGeom>
              <a:avLst/>
              <a:gdLst>
                <a:gd name="T0" fmla="*/ 1947 w 1947"/>
                <a:gd name="T1" fmla="*/ 0 h 1847"/>
                <a:gd name="T2" fmla="*/ 1947 w 1947"/>
                <a:gd name="T3" fmla="*/ 1552 h 1847"/>
                <a:gd name="T4" fmla="*/ 1172 w 1947"/>
                <a:gd name="T5" fmla="*/ 1847 h 1847"/>
                <a:gd name="T6" fmla="*/ 0 w 1947"/>
                <a:gd name="T7" fmla="*/ 676 h 1847"/>
                <a:gd name="T8" fmla="*/ 214 w 1947"/>
                <a:gd name="T9" fmla="*/ 0 h 1847"/>
                <a:gd name="T10" fmla="*/ 1947 w 1947"/>
                <a:gd name="T11" fmla="*/ 0 h 1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7" h="1847">
                  <a:moveTo>
                    <a:pt x="1947" y="0"/>
                  </a:moveTo>
                  <a:cubicBezTo>
                    <a:pt x="1947" y="365"/>
                    <a:pt x="1947" y="1552"/>
                    <a:pt x="1947" y="1552"/>
                  </a:cubicBezTo>
                  <a:cubicBezTo>
                    <a:pt x="1740" y="1736"/>
                    <a:pt x="1470" y="1847"/>
                    <a:pt x="1172" y="1847"/>
                  </a:cubicBezTo>
                  <a:cubicBezTo>
                    <a:pt x="525" y="1847"/>
                    <a:pt x="0" y="1323"/>
                    <a:pt x="0" y="676"/>
                  </a:cubicBezTo>
                  <a:cubicBezTo>
                    <a:pt x="0" y="424"/>
                    <a:pt x="79" y="191"/>
                    <a:pt x="214" y="0"/>
                  </a:cubicBezTo>
                  <a:cubicBezTo>
                    <a:pt x="1947" y="0"/>
                    <a:pt x="1947" y="0"/>
                    <a:pt x="1947" y="0"/>
                  </a:cubicBezTo>
                </a:path>
              </a:pathLst>
            </a:custGeom>
            <a:solidFill>
              <a:srgbClr val="498B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08" name="Freeform 16"/>
            <p:cNvSpPr/>
            <p:nvPr/>
          </p:nvSpPr>
          <p:spPr bwMode="auto">
            <a:xfrm flipH="1" flipV="1">
              <a:off x="-3296" y="3439860"/>
              <a:ext cx="3769855" cy="3418140"/>
            </a:xfrm>
            <a:custGeom>
              <a:avLst/>
              <a:gdLst>
                <a:gd name="T0" fmla="*/ 1470 w 1470"/>
                <a:gd name="T1" fmla="*/ 0 h 1333"/>
                <a:gd name="T2" fmla="*/ 1470 w 1470"/>
                <a:gd name="T3" fmla="*/ 1294 h 1333"/>
                <a:gd name="T4" fmla="*/ 1172 w 1470"/>
                <a:gd name="T5" fmla="*/ 1333 h 1333"/>
                <a:gd name="T6" fmla="*/ 0 w 1470"/>
                <a:gd name="T7" fmla="*/ 161 h 1333"/>
                <a:gd name="T8" fmla="*/ 11 w 1470"/>
                <a:gd name="T9" fmla="*/ 0 h 1333"/>
                <a:gd name="T10" fmla="*/ 1470 w 1470"/>
                <a:gd name="T11" fmla="*/ 0 h 1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70" h="1333">
                  <a:moveTo>
                    <a:pt x="1470" y="0"/>
                  </a:moveTo>
                  <a:cubicBezTo>
                    <a:pt x="1470" y="365"/>
                    <a:pt x="1470" y="1294"/>
                    <a:pt x="1470" y="1294"/>
                  </a:cubicBezTo>
                  <a:cubicBezTo>
                    <a:pt x="1375" y="1319"/>
                    <a:pt x="1275" y="1333"/>
                    <a:pt x="1172" y="1333"/>
                  </a:cubicBezTo>
                  <a:cubicBezTo>
                    <a:pt x="525" y="1333"/>
                    <a:pt x="0" y="808"/>
                    <a:pt x="0" y="161"/>
                  </a:cubicBezTo>
                  <a:cubicBezTo>
                    <a:pt x="0" y="106"/>
                    <a:pt x="4" y="53"/>
                    <a:pt x="11" y="0"/>
                  </a:cubicBezTo>
                  <a:cubicBezTo>
                    <a:pt x="1470" y="0"/>
                    <a:pt x="1470" y="0"/>
                    <a:pt x="1470" y="0"/>
                  </a:cubicBezTo>
                </a:path>
              </a:pathLst>
            </a:custGeom>
            <a:solidFill>
              <a:srgbClr val="59ACB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3090" name="Picture 18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 flipH="1" flipV="1">
              <a:off x="3272975" y="6074768"/>
              <a:ext cx="446294" cy="424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1" name="Picture 19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 flipH="1" flipV="1">
              <a:off x="960226" y="3775320"/>
              <a:ext cx="438905" cy="446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2" name="Picture 20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 flipH="1" flipV="1">
              <a:off x="574522" y="3196024"/>
              <a:ext cx="354671" cy="261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3" name="Picture 21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 flipH="1" flipV="1">
              <a:off x="406052" y="3430994"/>
              <a:ext cx="808354" cy="907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4" name="Picture 22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 flipH="1" flipV="1">
              <a:off x="828702" y="3779753"/>
              <a:ext cx="354671" cy="419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5" name="Picture 23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 flipH="1" flipV="1">
              <a:off x="3945371" y="6028957"/>
              <a:ext cx="430039" cy="430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6" name="Picture 24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 flipH="1" flipV="1">
              <a:off x="2615357" y="5662464"/>
              <a:ext cx="523139" cy="508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7" name="Picture 25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 flipH="1" flipV="1">
              <a:off x="3120762" y="5960978"/>
              <a:ext cx="369449" cy="424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8" name="Picture 26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 flipH="1" flipV="1">
              <a:off x="3241941" y="6026001"/>
              <a:ext cx="299993" cy="354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9" name="Picture 27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 flipH="1" flipV="1">
              <a:off x="2532599" y="1967977"/>
              <a:ext cx="240881" cy="198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0" name="Picture 28"/>
            <p:cNvPicPr>
              <a:picLocks noChangeAspect="1" noChangeArrowheads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auto">
            <a:xfrm flipH="1" flipV="1">
              <a:off x="2503043" y="2098023"/>
              <a:ext cx="276348" cy="138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1" name="Picture 29"/>
            <p:cNvPicPr>
              <a:picLocks noChangeAspect="1" noChangeArrowheads="1"/>
            </p:cNvPicPr>
            <p:nvPr/>
          </p:nvPicPr>
          <p:blipFill>
            <a:blip r:embed="rId12" cstate="email"/>
            <a:srcRect/>
            <a:stretch>
              <a:fillRect/>
            </a:stretch>
          </p:blipFill>
          <p:spPr bwMode="auto">
            <a:xfrm flipH="1" flipV="1">
              <a:off x="2328664" y="2155657"/>
              <a:ext cx="453683" cy="9930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2" name="Picture 30"/>
            <p:cNvPicPr>
              <a:picLocks noChangeAspect="1" noChangeArrowheads="1"/>
            </p:cNvPicPr>
            <p:nvPr/>
          </p:nvPicPr>
          <p:blipFill>
            <a:blip r:embed="rId13" cstate="email"/>
            <a:srcRect/>
            <a:stretch>
              <a:fillRect/>
            </a:stretch>
          </p:blipFill>
          <p:spPr bwMode="auto">
            <a:xfrm flipH="1" flipV="1">
              <a:off x="1306030" y="2332992"/>
              <a:ext cx="991601" cy="885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3" name="Picture 31"/>
            <p:cNvPicPr>
              <a:picLocks noChangeAspect="1" noChangeArrowheads="1"/>
            </p:cNvPicPr>
            <p:nvPr/>
          </p:nvPicPr>
          <p:blipFill>
            <a:blip r:embed="rId14" cstate="email"/>
            <a:srcRect/>
            <a:stretch>
              <a:fillRect/>
            </a:stretch>
          </p:blipFill>
          <p:spPr bwMode="auto">
            <a:xfrm flipH="1" flipV="1">
              <a:off x="4950272" y="4455105"/>
              <a:ext cx="94579" cy="158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4" name="Picture 32"/>
            <p:cNvPicPr>
              <a:picLocks noChangeAspect="1" noChangeArrowheads="1"/>
            </p:cNvPicPr>
            <p:nvPr/>
          </p:nvPicPr>
          <p:blipFill>
            <a:blip r:embed="rId15" cstate="email"/>
            <a:srcRect/>
            <a:stretch>
              <a:fillRect/>
            </a:stretch>
          </p:blipFill>
          <p:spPr bwMode="auto">
            <a:xfrm flipH="1" flipV="1">
              <a:off x="4904460" y="4440327"/>
              <a:ext cx="91623" cy="208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5" name="Picture 33"/>
            <p:cNvPicPr>
              <a:picLocks noChangeAspect="1" noChangeArrowheads="1"/>
            </p:cNvPicPr>
            <p:nvPr/>
          </p:nvPicPr>
          <p:blipFill>
            <a:blip r:embed="rId16" cstate="email"/>
            <a:srcRect/>
            <a:stretch>
              <a:fillRect/>
            </a:stretch>
          </p:blipFill>
          <p:spPr bwMode="auto">
            <a:xfrm flipH="1" flipV="1">
              <a:off x="4291175" y="4435894"/>
              <a:ext cx="669441" cy="4536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6" name="Picture 34"/>
            <p:cNvPicPr>
              <a:picLocks noChangeAspect="1" noChangeArrowheads="1"/>
            </p:cNvPicPr>
            <p:nvPr/>
          </p:nvPicPr>
          <p:blipFill>
            <a:blip r:embed="rId17" cstate="email"/>
            <a:srcRect/>
            <a:stretch>
              <a:fillRect/>
            </a:stretch>
          </p:blipFill>
          <p:spPr bwMode="auto">
            <a:xfrm flipH="1" flipV="1">
              <a:off x="4289698" y="3878765"/>
              <a:ext cx="299993" cy="568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7" name="Picture 35"/>
            <p:cNvPicPr>
              <a:picLocks noChangeAspect="1" noChangeArrowheads="1"/>
            </p:cNvPicPr>
            <p:nvPr/>
          </p:nvPicPr>
          <p:blipFill>
            <a:blip r:embed="rId18" cstate="email"/>
            <a:srcRect/>
            <a:stretch>
              <a:fillRect/>
            </a:stretch>
          </p:blipFill>
          <p:spPr bwMode="auto">
            <a:xfrm flipH="1" flipV="1">
              <a:off x="1087316" y="4254126"/>
              <a:ext cx="676830" cy="422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8" name="Picture 36"/>
            <p:cNvPicPr>
              <a:picLocks noChangeAspect="1" noChangeArrowheads="1"/>
            </p:cNvPicPr>
            <p:nvPr/>
          </p:nvPicPr>
          <p:blipFill>
            <a:blip r:embed="rId19" cstate="email"/>
            <a:srcRect/>
            <a:stretch>
              <a:fillRect/>
            </a:stretch>
          </p:blipFill>
          <p:spPr bwMode="auto">
            <a:xfrm flipH="1" flipV="1">
              <a:off x="722301" y="2825098"/>
              <a:ext cx="345804" cy="393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9" name="Picture 37"/>
            <p:cNvPicPr>
              <a:picLocks noChangeAspect="1" noChangeArrowheads="1"/>
            </p:cNvPicPr>
            <p:nvPr/>
          </p:nvPicPr>
          <p:blipFill>
            <a:blip r:embed="rId20" cstate="email"/>
            <a:srcRect/>
            <a:stretch>
              <a:fillRect/>
            </a:stretch>
          </p:blipFill>
          <p:spPr bwMode="auto">
            <a:xfrm flipH="1" flipV="1">
              <a:off x="779935" y="3139868"/>
              <a:ext cx="270437" cy="320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10" name="Picture 38"/>
            <p:cNvPicPr>
              <a:picLocks noChangeAspect="1" noChangeArrowheads="1"/>
            </p:cNvPicPr>
            <p:nvPr/>
          </p:nvPicPr>
          <p:blipFill>
            <a:blip r:embed="rId21" cstate="email"/>
            <a:srcRect/>
            <a:stretch>
              <a:fillRect/>
            </a:stretch>
          </p:blipFill>
          <p:spPr bwMode="auto">
            <a:xfrm flipH="1" flipV="1">
              <a:off x="912936" y="3435427"/>
              <a:ext cx="172902" cy="78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11" name="Picture 39"/>
            <p:cNvPicPr>
              <a:picLocks noChangeAspect="1" noChangeArrowheads="1"/>
            </p:cNvPicPr>
            <p:nvPr/>
          </p:nvPicPr>
          <p:blipFill>
            <a:blip r:embed="rId22" cstate="email"/>
            <a:srcRect/>
            <a:stretch>
              <a:fillRect/>
            </a:stretch>
          </p:blipFill>
          <p:spPr bwMode="auto">
            <a:xfrm flipH="1" flipV="1">
              <a:off x="4876382" y="5873788"/>
              <a:ext cx="59112" cy="122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12" name="Picture 40"/>
            <p:cNvPicPr>
              <a:picLocks noChangeAspect="1" noChangeArrowheads="1"/>
            </p:cNvPicPr>
            <p:nvPr/>
          </p:nvPicPr>
          <p:blipFill>
            <a:blip r:embed="rId23" cstate="email"/>
            <a:srcRect/>
            <a:stretch>
              <a:fillRect/>
            </a:stretch>
          </p:blipFill>
          <p:spPr bwMode="auto">
            <a:xfrm flipH="1" flipV="1">
              <a:off x="4849782" y="5839799"/>
              <a:ext cx="76845" cy="168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13" name="Picture 41"/>
            <p:cNvPicPr>
              <a:picLocks noChangeAspect="1" noChangeArrowheads="1"/>
            </p:cNvPicPr>
            <p:nvPr/>
          </p:nvPicPr>
          <p:blipFill>
            <a:blip r:embed="rId24" cstate="email"/>
            <a:srcRect/>
            <a:stretch>
              <a:fillRect/>
            </a:stretch>
          </p:blipFill>
          <p:spPr bwMode="auto">
            <a:xfrm flipH="1" flipV="1">
              <a:off x="4141918" y="5445227"/>
              <a:ext cx="769931" cy="577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14" name="Picture 42"/>
            <p:cNvPicPr>
              <a:picLocks noChangeAspect="1" noChangeArrowheads="1"/>
            </p:cNvPicPr>
            <p:nvPr/>
          </p:nvPicPr>
          <p:blipFill>
            <a:blip r:embed="rId25" cstate="email"/>
            <a:srcRect/>
            <a:stretch>
              <a:fillRect/>
            </a:stretch>
          </p:blipFill>
          <p:spPr bwMode="auto">
            <a:xfrm flipH="1" flipV="1">
              <a:off x="3308442" y="4038368"/>
              <a:ext cx="1046279" cy="2145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15" name="Picture 43"/>
            <p:cNvPicPr>
              <a:picLocks noChangeAspect="1" noChangeArrowheads="1"/>
            </p:cNvPicPr>
            <p:nvPr/>
          </p:nvPicPr>
          <p:blipFill>
            <a:blip r:embed="rId26" cstate="email"/>
            <a:srcRect/>
            <a:stretch>
              <a:fillRect/>
            </a:stretch>
          </p:blipFill>
          <p:spPr bwMode="auto">
            <a:xfrm flipH="1" flipV="1">
              <a:off x="3240463" y="4855588"/>
              <a:ext cx="523139" cy="1331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16" name="Picture 44"/>
            <p:cNvPicPr>
              <a:picLocks noChangeAspect="1" noChangeArrowheads="1"/>
            </p:cNvPicPr>
            <p:nvPr/>
          </p:nvPicPr>
          <p:blipFill>
            <a:blip r:embed="rId27" cstate="email"/>
            <a:srcRect/>
            <a:stretch>
              <a:fillRect/>
            </a:stretch>
          </p:blipFill>
          <p:spPr bwMode="auto">
            <a:xfrm flipH="1" flipV="1">
              <a:off x="3503511" y="6026001"/>
              <a:ext cx="196547" cy="152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17" name="Picture 45"/>
            <p:cNvPicPr>
              <a:picLocks noChangeAspect="1" noChangeArrowheads="1"/>
            </p:cNvPicPr>
            <p:nvPr/>
          </p:nvPicPr>
          <p:blipFill>
            <a:blip r:embed="rId28" cstate="email"/>
            <a:srcRect/>
            <a:stretch>
              <a:fillRect/>
            </a:stretch>
          </p:blipFill>
          <p:spPr bwMode="auto">
            <a:xfrm flipH="1" flipV="1">
              <a:off x="3434054" y="5971322"/>
              <a:ext cx="84235" cy="69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18" name="Picture 46"/>
            <p:cNvPicPr>
              <a:picLocks noChangeAspect="1" noChangeArrowheads="1"/>
            </p:cNvPicPr>
            <p:nvPr/>
          </p:nvPicPr>
          <p:blipFill>
            <a:blip r:embed="rId29" cstate="email"/>
            <a:srcRect/>
            <a:stretch>
              <a:fillRect/>
            </a:stretch>
          </p:blipFill>
          <p:spPr bwMode="auto">
            <a:xfrm flipH="1" flipV="1">
              <a:off x="3473955" y="6026001"/>
              <a:ext cx="63546" cy="67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19" name="Picture 47"/>
            <p:cNvPicPr>
              <a:picLocks noChangeAspect="1" noChangeArrowheads="1"/>
            </p:cNvPicPr>
            <p:nvPr/>
          </p:nvPicPr>
          <p:blipFill>
            <a:blip r:embed="rId30" cstate="email"/>
            <a:srcRect/>
            <a:stretch>
              <a:fillRect/>
            </a:stretch>
          </p:blipFill>
          <p:spPr bwMode="auto">
            <a:xfrm flipH="1" flipV="1">
              <a:off x="3862615" y="4543773"/>
              <a:ext cx="487672" cy="373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20" name="Picture 48"/>
            <p:cNvPicPr>
              <a:picLocks noChangeAspect="1" noChangeArrowheads="1"/>
            </p:cNvPicPr>
            <p:nvPr/>
          </p:nvPicPr>
          <p:blipFill>
            <a:blip r:embed="rId31" cstate="email"/>
            <a:srcRect/>
            <a:stretch>
              <a:fillRect/>
            </a:stretch>
          </p:blipFill>
          <p:spPr bwMode="auto">
            <a:xfrm flipH="1" flipV="1">
              <a:off x="3799070" y="5394982"/>
              <a:ext cx="492106" cy="424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9" name="Freeform 49"/>
            <p:cNvSpPr/>
            <p:nvPr/>
          </p:nvSpPr>
          <p:spPr bwMode="auto">
            <a:xfrm flipH="1" flipV="1">
              <a:off x="3525678" y="3964477"/>
              <a:ext cx="56156" cy="57634"/>
            </a:xfrm>
            <a:custGeom>
              <a:avLst/>
              <a:gdLst>
                <a:gd name="T0" fmla="*/ 19 w 38"/>
                <a:gd name="T1" fmla="*/ 39 h 39"/>
                <a:gd name="T2" fmla="*/ 0 w 38"/>
                <a:gd name="T3" fmla="*/ 18 h 39"/>
                <a:gd name="T4" fmla="*/ 21 w 38"/>
                <a:gd name="T5" fmla="*/ 0 h 39"/>
                <a:gd name="T6" fmla="*/ 38 w 38"/>
                <a:gd name="T7" fmla="*/ 19 h 39"/>
                <a:gd name="T8" fmla="*/ 19 w 38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9">
                  <a:moveTo>
                    <a:pt x="19" y="39"/>
                  </a:moveTo>
                  <a:lnTo>
                    <a:pt x="0" y="18"/>
                  </a:lnTo>
                  <a:lnTo>
                    <a:pt x="21" y="0"/>
                  </a:lnTo>
                  <a:lnTo>
                    <a:pt x="38" y="19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D19C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10" name="Freeform 50"/>
            <p:cNvSpPr/>
            <p:nvPr/>
          </p:nvSpPr>
          <p:spPr bwMode="auto">
            <a:xfrm flipH="1" flipV="1">
              <a:off x="3550800" y="3964477"/>
              <a:ext cx="31034" cy="57634"/>
            </a:xfrm>
            <a:custGeom>
              <a:avLst/>
              <a:gdLst>
                <a:gd name="T0" fmla="*/ 19 w 21"/>
                <a:gd name="T1" fmla="*/ 39 h 39"/>
                <a:gd name="T2" fmla="*/ 0 w 21"/>
                <a:gd name="T3" fmla="*/ 18 h 39"/>
                <a:gd name="T4" fmla="*/ 21 w 21"/>
                <a:gd name="T5" fmla="*/ 0 h 39"/>
                <a:gd name="T6" fmla="*/ 19 w 21"/>
                <a:gd name="T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39">
                  <a:moveTo>
                    <a:pt x="19" y="39"/>
                  </a:moveTo>
                  <a:lnTo>
                    <a:pt x="0" y="18"/>
                  </a:lnTo>
                  <a:lnTo>
                    <a:pt x="21" y="0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AA9B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11" name="Freeform 51"/>
            <p:cNvSpPr/>
            <p:nvPr/>
          </p:nvSpPr>
          <p:spPr bwMode="auto">
            <a:xfrm flipH="1" flipV="1">
              <a:off x="3540456" y="3983689"/>
              <a:ext cx="133002" cy="137435"/>
            </a:xfrm>
            <a:custGeom>
              <a:avLst/>
              <a:gdLst>
                <a:gd name="T0" fmla="*/ 60 w 90"/>
                <a:gd name="T1" fmla="*/ 93 h 93"/>
                <a:gd name="T2" fmla="*/ 0 w 90"/>
                <a:gd name="T3" fmla="*/ 27 h 93"/>
                <a:gd name="T4" fmla="*/ 29 w 90"/>
                <a:gd name="T5" fmla="*/ 0 h 93"/>
                <a:gd name="T6" fmla="*/ 90 w 90"/>
                <a:gd name="T7" fmla="*/ 66 h 93"/>
                <a:gd name="T8" fmla="*/ 60 w 90"/>
                <a:gd name="T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3">
                  <a:moveTo>
                    <a:pt x="60" y="93"/>
                  </a:moveTo>
                  <a:lnTo>
                    <a:pt x="0" y="27"/>
                  </a:lnTo>
                  <a:lnTo>
                    <a:pt x="29" y="0"/>
                  </a:lnTo>
                  <a:lnTo>
                    <a:pt x="90" y="66"/>
                  </a:lnTo>
                  <a:lnTo>
                    <a:pt x="60" y="93"/>
                  </a:lnTo>
                  <a:close/>
                </a:path>
              </a:pathLst>
            </a:custGeom>
            <a:solidFill>
              <a:srgbClr val="F04C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12" name="Freeform 52"/>
            <p:cNvSpPr/>
            <p:nvPr/>
          </p:nvSpPr>
          <p:spPr bwMode="auto">
            <a:xfrm flipH="1" flipV="1">
              <a:off x="3584790" y="3983689"/>
              <a:ext cx="88668" cy="137435"/>
            </a:xfrm>
            <a:custGeom>
              <a:avLst/>
              <a:gdLst>
                <a:gd name="T0" fmla="*/ 60 w 60"/>
                <a:gd name="T1" fmla="*/ 93 h 93"/>
                <a:gd name="T2" fmla="*/ 0 w 60"/>
                <a:gd name="T3" fmla="*/ 27 h 93"/>
                <a:gd name="T4" fmla="*/ 29 w 60"/>
                <a:gd name="T5" fmla="*/ 0 h 93"/>
                <a:gd name="T6" fmla="*/ 60 w 60"/>
                <a:gd name="T7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93">
                  <a:moveTo>
                    <a:pt x="60" y="93"/>
                  </a:moveTo>
                  <a:lnTo>
                    <a:pt x="0" y="27"/>
                  </a:lnTo>
                  <a:lnTo>
                    <a:pt x="29" y="0"/>
                  </a:lnTo>
                  <a:lnTo>
                    <a:pt x="60" y="93"/>
                  </a:lnTo>
                  <a:close/>
                </a:path>
              </a:pathLst>
            </a:custGeom>
            <a:solidFill>
              <a:srgbClr val="D23F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13" name="Freeform 53"/>
            <p:cNvSpPr/>
            <p:nvPr/>
          </p:nvSpPr>
          <p:spPr bwMode="auto">
            <a:xfrm flipH="1" flipV="1">
              <a:off x="3626168" y="4075312"/>
              <a:ext cx="53201" cy="51723"/>
            </a:xfrm>
            <a:custGeom>
              <a:avLst/>
              <a:gdLst>
                <a:gd name="T0" fmla="*/ 14 w 21"/>
                <a:gd name="T1" fmla="*/ 14 h 20"/>
                <a:gd name="T2" fmla="*/ 2 w 21"/>
                <a:gd name="T3" fmla="*/ 18 h 20"/>
                <a:gd name="T4" fmla="*/ 7 w 21"/>
                <a:gd name="T5" fmla="*/ 6 h 20"/>
                <a:gd name="T6" fmla="*/ 19 w 21"/>
                <a:gd name="T7" fmla="*/ 2 h 20"/>
                <a:gd name="T8" fmla="*/ 14 w 21"/>
                <a:gd name="T9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14" y="14"/>
                  </a:moveTo>
                  <a:cubicBezTo>
                    <a:pt x="9" y="19"/>
                    <a:pt x="4" y="20"/>
                    <a:pt x="2" y="18"/>
                  </a:cubicBezTo>
                  <a:cubicBezTo>
                    <a:pt x="0" y="16"/>
                    <a:pt x="2" y="11"/>
                    <a:pt x="7" y="6"/>
                  </a:cubicBezTo>
                  <a:cubicBezTo>
                    <a:pt x="12" y="2"/>
                    <a:pt x="17" y="0"/>
                    <a:pt x="19" y="2"/>
                  </a:cubicBezTo>
                  <a:cubicBezTo>
                    <a:pt x="21" y="4"/>
                    <a:pt x="19" y="10"/>
                    <a:pt x="14" y="14"/>
                  </a:cubicBezTo>
                  <a:close/>
                </a:path>
              </a:pathLst>
            </a:custGeom>
            <a:solidFill>
              <a:srgbClr val="D23F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14" name="Freeform 54"/>
            <p:cNvSpPr/>
            <p:nvPr/>
          </p:nvSpPr>
          <p:spPr bwMode="auto">
            <a:xfrm flipH="1" flipV="1">
              <a:off x="3643901" y="4093046"/>
              <a:ext cx="22167" cy="20689"/>
            </a:xfrm>
            <a:custGeom>
              <a:avLst/>
              <a:gdLst>
                <a:gd name="T0" fmla="*/ 3 w 9"/>
                <a:gd name="T1" fmla="*/ 8 h 8"/>
                <a:gd name="T2" fmla="*/ 1 w 9"/>
                <a:gd name="T3" fmla="*/ 8 h 8"/>
                <a:gd name="T4" fmla="*/ 1 w 9"/>
                <a:gd name="T5" fmla="*/ 6 h 8"/>
                <a:gd name="T6" fmla="*/ 6 w 9"/>
                <a:gd name="T7" fmla="*/ 0 h 8"/>
                <a:gd name="T8" fmla="*/ 9 w 9"/>
                <a:gd name="T9" fmla="*/ 1 h 8"/>
                <a:gd name="T10" fmla="*/ 8 w 9"/>
                <a:gd name="T11" fmla="*/ 3 h 8"/>
                <a:gd name="T12" fmla="*/ 3 w 9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">
                  <a:moveTo>
                    <a:pt x="3" y="8"/>
                  </a:moveTo>
                  <a:cubicBezTo>
                    <a:pt x="2" y="8"/>
                    <a:pt x="1" y="8"/>
                    <a:pt x="1" y="8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8" y="0"/>
                    <a:pt x="9" y="1"/>
                  </a:cubicBezTo>
                  <a:cubicBezTo>
                    <a:pt x="9" y="1"/>
                    <a:pt x="9" y="2"/>
                    <a:pt x="8" y="3"/>
                  </a:cubicBezTo>
                  <a:lnTo>
                    <a:pt x="3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15" name="Freeform 55"/>
            <p:cNvSpPr/>
            <p:nvPr/>
          </p:nvSpPr>
          <p:spPr bwMode="auto">
            <a:xfrm flipH="1" flipV="1">
              <a:off x="3578878" y="4023589"/>
              <a:ext cx="54679" cy="54679"/>
            </a:xfrm>
            <a:custGeom>
              <a:avLst/>
              <a:gdLst>
                <a:gd name="T0" fmla="*/ 4 w 21"/>
                <a:gd name="T1" fmla="*/ 1 h 21"/>
                <a:gd name="T2" fmla="*/ 10 w 21"/>
                <a:gd name="T3" fmla="*/ 1 h 21"/>
                <a:gd name="T4" fmla="*/ 19 w 21"/>
                <a:gd name="T5" fmla="*/ 12 h 21"/>
                <a:gd name="T6" fmla="*/ 19 w 21"/>
                <a:gd name="T7" fmla="*/ 18 h 21"/>
                <a:gd name="T8" fmla="*/ 17 w 21"/>
                <a:gd name="T9" fmla="*/ 20 h 21"/>
                <a:gd name="T10" fmla="*/ 11 w 21"/>
                <a:gd name="T11" fmla="*/ 20 h 21"/>
                <a:gd name="T12" fmla="*/ 1 w 21"/>
                <a:gd name="T13" fmla="*/ 9 h 21"/>
                <a:gd name="T14" fmla="*/ 2 w 21"/>
                <a:gd name="T15" fmla="*/ 4 h 21"/>
                <a:gd name="T16" fmla="*/ 4 w 21"/>
                <a:gd name="T17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1">
                  <a:moveTo>
                    <a:pt x="4" y="1"/>
                  </a:moveTo>
                  <a:cubicBezTo>
                    <a:pt x="6" y="0"/>
                    <a:pt x="8" y="0"/>
                    <a:pt x="10" y="1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21" y="14"/>
                    <a:pt x="21" y="16"/>
                    <a:pt x="19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1"/>
                    <a:pt x="13" y="21"/>
                    <a:pt x="11" y="20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8"/>
                    <a:pt x="0" y="5"/>
                    <a:pt x="2" y="4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213C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16" name="Freeform 56"/>
            <p:cNvSpPr/>
            <p:nvPr/>
          </p:nvSpPr>
          <p:spPr bwMode="auto">
            <a:xfrm flipH="1" flipV="1">
              <a:off x="3578879" y="4032456"/>
              <a:ext cx="44334" cy="45812"/>
            </a:xfrm>
            <a:custGeom>
              <a:avLst/>
              <a:gdLst>
                <a:gd name="T0" fmla="*/ 0 w 17"/>
                <a:gd name="T1" fmla="*/ 1 h 18"/>
                <a:gd name="T2" fmla="*/ 6 w 17"/>
                <a:gd name="T3" fmla="*/ 1 h 18"/>
                <a:gd name="T4" fmla="*/ 15 w 17"/>
                <a:gd name="T5" fmla="*/ 12 h 18"/>
                <a:gd name="T6" fmla="*/ 15 w 17"/>
                <a:gd name="T7" fmla="*/ 18 h 18"/>
                <a:gd name="T8" fmla="*/ 0 w 17"/>
                <a:gd name="T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8">
                  <a:moveTo>
                    <a:pt x="0" y="1"/>
                  </a:moveTo>
                  <a:cubicBezTo>
                    <a:pt x="2" y="0"/>
                    <a:pt x="4" y="0"/>
                    <a:pt x="6" y="1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7" y="14"/>
                    <a:pt x="17" y="16"/>
                    <a:pt x="15" y="1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321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17" name="Freeform 57"/>
            <p:cNvSpPr/>
            <p:nvPr/>
          </p:nvSpPr>
          <p:spPr bwMode="auto">
            <a:xfrm flipH="1" flipV="1">
              <a:off x="2491222" y="3370404"/>
              <a:ext cx="954655" cy="969433"/>
            </a:xfrm>
            <a:custGeom>
              <a:avLst/>
              <a:gdLst>
                <a:gd name="T0" fmla="*/ 369 w 372"/>
                <a:gd name="T1" fmla="*/ 336 h 378"/>
                <a:gd name="T2" fmla="*/ 248 w 372"/>
                <a:gd name="T3" fmla="*/ 212 h 378"/>
                <a:gd name="T4" fmla="*/ 165 w 372"/>
                <a:gd name="T5" fmla="*/ 127 h 378"/>
                <a:gd name="T6" fmla="*/ 44 w 372"/>
                <a:gd name="T7" fmla="*/ 2 h 378"/>
                <a:gd name="T8" fmla="*/ 35 w 372"/>
                <a:gd name="T9" fmla="*/ 2 h 378"/>
                <a:gd name="T10" fmla="*/ 27 w 372"/>
                <a:gd name="T11" fmla="*/ 10 h 378"/>
                <a:gd name="T12" fmla="*/ 2 w 372"/>
                <a:gd name="T13" fmla="*/ 93 h 378"/>
                <a:gd name="T14" fmla="*/ 4 w 372"/>
                <a:gd name="T15" fmla="*/ 102 h 378"/>
                <a:gd name="T16" fmla="*/ 95 w 372"/>
                <a:gd name="T17" fmla="*/ 195 h 378"/>
                <a:gd name="T18" fmla="*/ 178 w 372"/>
                <a:gd name="T19" fmla="*/ 280 h 378"/>
                <a:gd name="T20" fmla="*/ 268 w 372"/>
                <a:gd name="T21" fmla="*/ 373 h 378"/>
                <a:gd name="T22" fmla="*/ 278 w 372"/>
                <a:gd name="T23" fmla="*/ 376 h 378"/>
                <a:gd name="T24" fmla="*/ 360 w 372"/>
                <a:gd name="T25" fmla="*/ 355 h 378"/>
                <a:gd name="T26" fmla="*/ 370 w 372"/>
                <a:gd name="T27" fmla="*/ 345 h 378"/>
                <a:gd name="T28" fmla="*/ 369 w 372"/>
                <a:gd name="T29" fmla="*/ 33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2" h="378">
                  <a:moveTo>
                    <a:pt x="369" y="336"/>
                  </a:moveTo>
                  <a:cubicBezTo>
                    <a:pt x="366" y="333"/>
                    <a:pt x="303" y="268"/>
                    <a:pt x="248" y="212"/>
                  </a:cubicBezTo>
                  <a:cubicBezTo>
                    <a:pt x="248" y="212"/>
                    <a:pt x="209" y="172"/>
                    <a:pt x="165" y="127"/>
                  </a:cubicBezTo>
                  <a:cubicBezTo>
                    <a:pt x="110" y="69"/>
                    <a:pt x="46" y="4"/>
                    <a:pt x="44" y="2"/>
                  </a:cubicBezTo>
                  <a:cubicBezTo>
                    <a:pt x="42" y="0"/>
                    <a:pt x="38" y="0"/>
                    <a:pt x="35" y="2"/>
                  </a:cubicBezTo>
                  <a:cubicBezTo>
                    <a:pt x="34" y="2"/>
                    <a:pt x="27" y="10"/>
                    <a:pt x="27" y="10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0" y="97"/>
                    <a:pt x="4" y="102"/>
                  </a:cubicBezTo>
                  <a:cubicBezTo>
                    <a:pt x="7" y="105"/>
                    <a:pt x="52" y="151"/>
                    <a:pt x="95" y="195"/>
                  </a:cubicBezTo>
                  <a:cubicBezTo>
                    <a:pt x="137" y="238"/>
                    <a:pt x="178" y="280"/>
                    <a:pt x="178" y="280"/>
                  </a:cubicBezTo>
                  <a:cubicBezTo>
                    <a:pt x="221" y="325"/>
                    <a:pt x="266" y="370"/>
                    <a:pt x="268" y="373"/>
                  </a:cubicBezTo>
                  <a:cubicBezTo>
                    <a:pt x="273" y="378"/>
                    <a:pt x="278" y="376"/>
                    <a:pt x="278" y="376"/>
                  </a:cubicBezTo>
                  <a:cubicBezTo>
                    <a:pt x="360" y="355"/>
                    <a:pt x="360" y="355"/>
                    <a:pt x="360" y="355"/>
                  </a:cubicBezTo>
                  <a:cubicBezTo>
                    <a:pt x="361" y="354"/>
                    <a:pt x="369" y="346"/>
                    <a:pt x="370" y="345"/>
                  </a:cubicBezTo>
                  <a:cubicBezTo>
                    <a:pt x="371" y="343"/>
                    <a:pt x="372" y="339"/>
                    <a:pt x="369" y="33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18" name="Freeform 58"/>
            <p:cNvSpPr/>
            <p:nvPr/>
          </p:nvSpPr>
          <p:spPr bwMode="auto">
            <a:xfrm flipH="1" flipV="1">
              <a:off x="2772002" y="2848742"/>
              <a:ext cx="1210314" cy="1216226"/>
            </a:xfrm>
            <a:custGeom>
              <a:avLst/>
              <a:gdLst>
                <a:gd name="T0" fmla="*/ 286 w 472"/>
                <a:gd name="T1" fmla="*/ 468 h 474"/>
                <a:gd name="T2" fmla="*/ 263 w 472"/>
                <a:gd name="T3" fmla="*/ 467 h 474"/>
                <a:gd name="T4" fmla="*/ 6 w 472"/>
                <a:gd name="T5" fmla="*/ 204 h 474"/>
                <a:gd name="T6" fmla="*/ 6 w 472"/>
                <a:gd name="T7" fmla="*/ 180 h 474"/>
                <a:gd name="T8" fmla="*/ 185 w 472"/>
                <a:gd name="T9" fmla="*/ 6 h 474"/>
                <a:gd name="T10" fmla="*/ 209 w 472"/>
                <a:gd name="T11" fmla="*/ 6 h 474"/>
                <a:gd name="T12" fmla="*/ 465 w 472"/>
                <a:gd name="T13" fmla="*/ 270 h 474"/>
                <a:gd name="T14" fmla="*/ 465 w 472"/>
                <a:gd name="T15" fmla="*/ 293 h 474"/>
                <a:gd name="T16" fmla="*/ 286 w 472"/>
                <a:gd name="T17" fmla="*/ 468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2" h="474">
                  <a:moveTo>
                    <a:pt x="286" y="468"/>
                  </a:moveTo>
                  <a:cubicBezTo>
                    <a:pt x="279" y="474"/>
                    <a:pt x="269" y="474"/>
                    <a:pt x="263" y="467"/>
                  </a:cubicBezTo>
                  <a:cubicBezTo>
                    <a:pt x="6" y="204"/>
                    <a:pt x="6" y="204"/>
                    <a:pt x="6" y="204"/>
                  </a:cubicBezTo>
                  <a:cubicBezTo>
                    <a:pt x="0" y="197"/>
                    <a:pt x="0" y="187"/>
                    <a:pt x="6" y="180"/>
                  </a:cubicBezTo>
                  <a:cubicBezTo>
                    <a:pt x="185" y="6"/>
                    <a:pt x="185" y="6"/>
                    <a:pt x="185" y="6"/>
                  </a:cubicBezTo>
                  <a:cubicBezTo>
                    <a:pt x="192" y="0"/>
                    <a:pt x="202" y="0"/>
                    <a:pt x="209" y="6"/>
                  </a:cubicBezTo>
                  <a:cubicBezTo>
                    <a:pt x="465" y="270"/>
                    <a:pt x="465" y="270"/>
                    <a:pt x="465" y="270"/>
                  </a:cubicBezTo>
                  <a:cubicBezTo>
                    <a:pt x="472" y="277"/>
                    <a:pt x="472" y="287"/>
                    <a:pt x="465" y="293"/>
                  </a:cubicBezTo>
                  <a:lnTo>
                    <a:pt x="286" y="468"/>
                  </a:lnTo>
                  <a:close/>
                </a:path>
              </a:pathLst>
            </a:custGeom>
            <a:solidFill>
              <a:srgbClr val="EBE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19" name="Freeform 59"/>
            <p:cNvSpPr/>
            <p:nvPr/>
          </p:nvSpPr>
          <p:spPr bwMode="auto">
            <a:xfrm flipH="1" flipV="1">
              <a:off x="2789736" y="2848742"/>
              <a:ext cx="1176325" cy="693086"/>
            </a:xfrm>
            <a:custGeom>
              <a:avLst/>
              <a:gdLst>
                <a:gd name="T0" fmla="*/ 280 w 459"/>
                <a:gd name="T1" fmla="*/ 264 h 270"/>
                <a:gd name="T2" fmla="*/ 257 w 459"/>
                <a:gd name="T3" fmla="*/ 263 h 270"/>
                <a:gd name="T4" fmla="*/ 0 w 459"/>
                <a:gd name="T5" fmla="*/ 0 h 270"/>
                <a:gd name="T6" fmla="*/ 459 w 459"/>
                <a:gd name="T7" fmla="*/ 89 h 270"/>
                <a:gd name="T8" fmla="*/ 280 w 459"/>
                <a:gd name="T9" fmla="*/ 264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9" h="270">
                  <a:moveTo>
                    <a:pt x="280" y="264"/>
                  </a:moveTo>
                  <a:cubicBezTo>
                    <a:pt x="273" y="270"/>
                    <a:pt x="263" y="270"/>
                    <a:pt x="257" y="26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9" y="89"/>
                    <a:pt x="459" y="89"/>
                    <a:pt x="459" y="89"/>
                  </a:cubicBezTo>
                  <a:lnTo>
                    <a:pt x="280" y="264"/>
                  </a:lnTo>
                  <a:close/>
                </a:path>
              </a:pathLst>
            </a:custGeom>
            <a:solidFill>
              <a:srgbClr val="D9D2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20" name="Freeform 60"/>
            <p:cNvSpPr/>
            <p:nvPr/>
          </p:nvSpPr>
          <p:spPr bwMode="auto">
            <a:xfrm flipH="1" flipV="1">
              <a:off x="2822247" y="3092579"/>
              <a:ext cx="902933" cy="916233"/>
            </a:xfrm>
            <a:custGeom>
              <a:avLst/>
              <a:gdLst>
                <a:gd name="T0" fmla="*/ 256 w 352"/>
                <a:gd name="T1" fmla="*/ 353 h 357"/>
                <a:gd name="T2" fmla="*/ 243 w 352"/>
                <a:gd name="T3" fmla="*/ 353 h 357"/>
                <a:gd name="T4" fmla="*/ 3 w 352"/>
                <a:gd name="T5" fmla="*/ 106 h 357"/>
                <a:gd name="T6" fmla="*/ 3 w 352"/>
                <a:gd name="T7" fmla="*/ 94 h 357"/>
                <a:gd name="T8" fmla="*/ 96 w 352"/>
                <a:gd name="T9" fmla="*/ 4 h 357"/>
                <a:gd name="T10" fmla="*/ 109 w 352"/>
                <a:gd name="T11" fmla="*/ 4 h 357"/>
                <a:gd name="T12" fmla="*/ 349 w 352"/>
                <a:gd name="T13" fmla="*/ 250 h 357"/>
                <a:gd name="T14" fmla="*/ 349 w 352"/>
                <a:gd name="T15" fmla="*/ 263 h 357"/>
                <a:gd name="T16" fmla="*/ 256 w 352"/>
                <a:gd name="T17" fmla="*/ 353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2" h="357">
                  <a:moveTo>
                    <a:pt x="256" y="353"/>
                  </a:moveTo>
                  <a:cubicBezTo>
                    <a:pt x="252" y="357"/>
                    <a:pt x="247" y="357"/>
                    <a:pt x="243" y="353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0" y="103"/>
                    <a:pt x="0" y="97"/>
                    <a:pt x="3" y="94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100" y="0"/>
                    <a:pt x="105" y="0"/>
                    <a:pt x="109" y="4"/>
                  </a:cubicBezTo>
                  <a:cubicBezTo>
                    <a:pt x="349" y="250"/>
                    <a:pt x="349" y="250"/>
                    <a:pt x="349" y="250"/>
                  </a:cubicBezTo>
                  <a:cubicBezTo>
                    <a:pt x="352" y="254"/>
                    <a:pt x="352" y="260"/>
                    <a:pt x="349" y="263"/>
                  </a:cubicBezTo>
                  <a:lnTo>
                    <a:pt x="256" y="353"/>
                  </a:lnTo>
                  <a:close/>
                </a:path>
              </a:pathLst>
            </a:custGeom>
            <a:solidFill>
              <a:srgbClr val="1B5A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21" name="Freeform 61"/>
            <p:cNvSpPr/>
            <p:nvPr/>
          </p:nvSpPr>
          <p:spPr bwMode="auto">
            <a:xfrm flipH="1" flipV="1">
              <a:off x="2822247" y="3095534"/>
              <a:ext cx="905889" cy="675353"/>
            </a:xfrm>
            <a:custGeom>
              <a:avLst/>
              <a:gdLst>
                <a:gd name="T0" fmla="*/ 257 w 353"/>
                <a:gd name="T1" fmla="*/ 260 h 263"/>
                <a:gd name="T2" fmla="*/ 244 w 353"/>
                <a:gd name="T3" fmla="*/ 260 h 263"/>
                <a:gd name="T4" fmla="*/ 4 w 353"/>
                <a:gd name="T5" fmla="*/ 13 h 263"/>
                <a:gd name="T6" fmla="*/ 4 w 353"/>
                <a:gd name="T7" fmla="*/ 0 h 263"/>
                <a:gd name="T8" fmla="*/ 350 w 353"/>
                <a:gd name="T9" fmla="*/ 157 h 263"/>
                <a:gd name="T10" fmla="*/ 349 w 353"/>
                <a:gd name="T11" fmla="*/ 170 h 263"/>
                <a:gd name="T12" fmla="*/ 257 w 353"/>
                <a:gd name="T13" fmla="*/ 26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3" h="263">
                  <a:moveTo>
                    <a:pt x="257" y="260"/>
                  </a:moveTo>
                  <a:cubicBezTo>
                    <a:pt x="253" y="263"/>
                    <a:pt x="247" y="263"/>
                    <a:pt x="244" y="260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9"/>
                    <a:pt x="1" y="4"/>
                    <a:pt x="4" y="0"/>
                  </a:cubicBezTo>
                  <a:cubicBezTo>
                    <a:pt x="350" y="157"/>
                    <a:pt x="350" y="157"/>
                    <a:pt x="350" y="157"/>
                  </a:cubicBezTo>
                  <a:cubicBezTo>
                    <a:pt x="353" y="161"/>
                    <a:pt x="353" y="166"/>
                    <a:pt x="349" y="170"/>
                  </a:cubicBezTo>
                  <a:lnTo>
                    <a:pt x="257" y="260"/>
                  </a:lnTo>
                  <a:close/>
                </a:path>
              </a:pathLst>
            </a:custGeom>
            <a:solidFill>
              <a:srgbClr val="1940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22" name="Freeform 62"/>
            <p:cNvSpPr/>
            <p:nvPr/>
          </p:nvSpPr>
          <p:spPr bwMode="auto">
            <a:xfrm flipH="1" flipV="1">
              <a:off x="3435532" y="3193068"/>
              <a:ext cx="323637" cy="323638"/>
            </a:xfrm>
            <a:custGeom>
              <a:avLst/>
              <a:gdLst>
                <a:gd name="T0" fmla="*/ 76 w 126"/>
                <a:gd name="T1" fmla="*/ 124 h 126"/>
                <a:gd name="T2" fmla="*/ 70 w 126"/>
                <a:gd name="T3" fmla="*/ 124 h 126"/>
                <a:gd name="T4" fmla="*/ 2 w 126"/>
                <a:gd name="T5" fmla="*/ 54 h 126"/>
                <a:gd name="T6" fmla="*/ 2 w 126"/>
                <a:gd name="T7" fmla="*/ 48 h 126"/>
                <a:gd name="T8" fmla="*/ 50 w 126"/>
                <a:gd name="T9" fmla="*/ 2 h 126"/>
                <a:gd name="T10" fmla="*/ 56 w 126"/>
                <a:gd name="T11" fmla="*/ 2 h 126"/>
                <a:gd name="T12" fmla="*/ 124 w 126"/>
                <a:gd name="T13" fmla="*/ 72 h 126"/>
                <a:gd name="T14" fmla="*/ 124 w 126"/>
                <a:gd name="T15" fmla="*/ 78 h 126"/>
                <a:gd name="T16" fmla="*/ 76 w 126"/>
                <a:gd name="T17" fmla="*/ 12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" h="126">
                  <a:moveTo>
                    <a:pt x="76" y="124"/>
                  </a:moveTo>
                  <a:cubicBezTo>
                    <a:pt x="75" y="126"/>
                    <a:pt x="72" y="126"/>
                    <a:pt x="70" y="12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0" y="52"/>
                    <a:pt x="0" y="50"/>
                    <a:pt x="2" y="48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1" y="0"/>
                    <a:pt x="54" y="0"/>
                    <a:pt x="56" y="2"/>
                  </a:cubicBezTo>
                  <a:cubicBezTo>
                    <a:pt x="124" y="72"/>
                    <a:pt x="124" y="72"/>
                    <a:pt x="124" y="72"/>
                  </a:cubicBezTo>
                  <a:cubicBezTo>
                    <a:pt x="126" y="74"/>
                    <a:pt x="126" y="76"/>
                    <a:pt x="124" y="78"/>
                  </a:cubicBezTo>
                  <a:lnTo>
                    <a:pt x="76" y="124"/>
                  </a:lnTo>
                  <a:close/>
                </a:path>
              </a:pathLst>
            </a:custGeom>
            <a:solidFill>
              <a:srgbClr val="5A58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23" name="Freeform 63"/>
            <p:cNvSpPr/>
            <p:nvPr/>
          </p:nvSpPr>
          <p:spPr bwMode="auto">
            <a:xfrm flipH="1" flipV="1">
              <a:off x="3435532" y="3193068"/>
              <a:ext cx="323637" cy="199503"/>
            </a:xfrm>
            <a:custGeom>
              <a:avLst/>
              <a:gdLst>
                <a:gd name="T0" fmla="*/ 76 w 126"/>
                <a:gd name="T1" fmla="*/ 76 h 78"/>
                <a:gd name="T2" fmla="*/ 70 w 126"/>
                <a:gd name="T3" fmla="*/ 76 h 78"/>
                <a:gd name="T4" fmla="*/ 2 w 126"/>
                <a:gd name="T5" fmla="*/ 6 h 78"/>
                <a:gd name="T6" fmla="*/ 2 w 126"/>
                <a:gd name="T7" fmla="*/ 0 h 78"/>
                <a:gd name="T8" fmla="*/ 124 w 126"/>
                <a:gd name="T9" fmla="*/ 24 h 78"/>
                <a:gd name="T10" fmla="*/ 124 w 126"/>
                <a:gd name="T11" fmla="*/ 30 h 78"/>
                <a:gd name="T12" fmla="*/ 76 w 126"/>
                <a:gd name="T13" fmla="*/ 7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78">
                  <a:moveTo>
                    <a:pt x="76" y="76"/>
                  </a:moveTo>
                  <a:cubicBezTo>
                    <a:pt x="75" y="78"/>
                    <a:pt x="72" y="78"/>
                    <a:pt x="70" y="7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0" y="4"/>
                    <a:pt x="0" y="2"/>
                    <a:pt x="2" y="0"/>
                  </a:cubicBezTo>
                  <a:cubicBezTo>
                    <a:pt x="124" y="24"/>
                    <a:pt x="124" y="24"/>
                    <a:pt x="124" y="24"/>
                  </a:cubicBezTo>
                  <a:cubicBezTo>
                    <a:pt x="126" y="26"/>
                    <a:pt x="126" y="28"/>
                    <a:pt x="124" y="30"/>
                  </a:cubicBezTo>
                  <a:lnTo>
                    <a:pt x="76" y="76"/>
                  </a:lnTo>
                  <a:close/>
                </a:path>
              </a:pathLst>
            </a:custGeom>
            <a:solidFill>
              <a:srgbClr val="384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24" name="Freeform 64"/>
            <p:cNvSpPr/>
            <p:nvPr/>
          </p:nvSpPr>
          <p:spPr bwMode="auto">
            <a:xfrm flipH="1" flipV="1">
              <a:off x="2507477" y="3349714"/>
              <a:ext cx="959089" cy="973867"/>
            </a:xfrm>
            <a:custGeom>
              <a:avLst/>
              <a:gdLst>
                <a:gd name="T0" fmla="*/ 369 w 374"/>
                <a:gd name="T1" fmla="*/ 338 h 380"/>
                <a:gd name="T2" fmla="*/ 248 w 374"/>
                <a:gd name="T3" fmla="*/ 214 h 380"/>
                <a:gd name="T4" fmla="*/ 165 w 374"/>
                <a:gd name="T5" fmla="*/ 128 h 380"/>
                <a:gd name="T6" fmla="*/ 44 w 374"/>
                <a:gd name="T7" fmla="*/ 4 h 380"/>
                <a:gd name="T8" fmla="*/ 33 w 374"/>
                <a:gd name="T9" fmla="*/ 6 h 380"/>
                <a:gd name="T10" fmla="*/ 2 w 374"/>
                <a:gd name="T11" fmla="*/ 94 h 380"/>
                <a:gd name="T12" fmla="*/ 5 w 374"/>
                <a:gd name="T13" fmla="*/ 104 h 380"/>
                <a:gd name="T14" fmla="*/ 95 w 374"/>
                <a:gd name="T15" fmla="*/ 197 h 380"/>
                <a:gd name="T16" fmla="*/ 178 w 374"/>
                <a:gd name="T17" fmla="*/ 282 h 380"/>
                <a:gd name="T18" fmla="*/ 268 w 374"/>
                <a:gd name="T19" fmla="*/ 375 h 380"/>
                <a:gd name="T20" fmla="*/ 278 w 374"/>
                <a:gd name="T21" fmla="*/ 378 h 380"/>
                <a:gd name="T22" fmla="*/ 367 w 374"/>
                <a:gd name="T23" fmla="*/ 349 h 380"/>
                <a:gd name="T24" fmla="*/ 369 w 374"/>
                <a:gd name="T25" fmla="*/ 338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4" h="380">
                  <a:moveTo>
                    <a:pt x="369" y="338"/>
                  </a:moveTo>
                  <a:cubicBezTo>
                    <a:pt x="366" y="335"/>
                    <a:pt x="303" y="270"/>
                    <a:pt x="248" y="214"/>
                  </a:cubicBezTo>
                  <a:cubicBezTo>
                    <a:pt x="248" y="214"/>
                    <a:pt x="209" y="173"/>
                    <a:pt x="165" y="128"/>
                  </a:cubicBezTo>
                  <a:cubicBezTo>
                    <a:pt x="110" y="71"/>
                    <a:pt x="46" y="6"/>
                    <a:pt x="44" y="4"/>
                  </a:cubicBezTo>
                  <a:cubicBezTo>
                    <a:pt x="41" y="0"/>
                    <a:pt x="35" y="2"/>
                    <a:pt x="33" y="6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0" y="99"/>
                    <a:pt x="5" y="104"/>
                  </a:cubicBezTo>
                  <a:cubicBezTo>
                    <a:pt x="7" y="106"/>
                    <a:pt x="52" y="152"/>
                    <a:pt x="95" y="197"/>
                  </a:cubicBezTo>
                  <a:cubicBezTo>
                    <a:pt x="137" y="240"/>
                    <a:pt x="178" y="282"/>
                    <a:pt x="178" y="282"/>
                  </a:cubicBezTo>
                  <a:cubicBezTo>
                    <a:pt x="221" y="326"/>
                    <a:pt x="266" y="372"/>
                    <a:pt x="268" y="375"/>
                  </a:cubicBezTo>
                  <a:cubicBezTo>
                    <a:pt x="273" y="380"/>
                    <a:pt x="278" y="378"/>
                    <a:pt x="278" y="378"/>
                  </a:cubicBezTo>
                  <a:cubicBezTo>
                    <a:pt x="367" y="349"/>
                    <a:pt x="367" y="349"/>
                    <a:pt x="367" y="349"/>
                  </a:cubicBezTo>
                  <a:cubicBezTo>
                    <a:pt x="370" y="348"/>
                    <a:pt x="374" y="342"/>
                    <a:pt x="369" y="338"/>
                  </a:cubicBezTo>
                </a:path>
              </a:pathLst>
            </a:custGeom>
            <a:solidFill>
              <a:srgbClr val="0321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25" name="Freeform 65"/>
            <p:cNvSpPr/>
            <p:nvPr/>
          </p:nvSpPr>
          <p:spPr bwMode="auto">
            <a:xfrm flipH="1" flipV="1">
              <a:off x="2550334" y="3374837"/>
              <a:ext cx="892588" cy="905889"/>
            </a:xfrm>
            <a:custGeom>
              <a:avLst/>
              <a:gdLst>
                <a:gd name="T0" fmla="*/ 344 w 348"/>
                <a:gd name="T1" fmla="*/ 317 h 353"/>
                <a:gd name="T2" fmla="*/ 219 w 348"/>
                <a:gd name="T3" fmla="*/ 188 h 353"/>
                <a:gd name="T4" fmla="*/ 145 w 348"/>
                <a:gd name="T5" fmla="*/ 113 h 353"/>
                <a:gd name="T6" fmla="*/ 38 w 348"/>
                <a:gd name="T7" fmla="*/ 3 h 353"/>
                <a:gd name="T8" fmla="*/ 29 w 348"/>
                <a:gd name="T9" fmla="*/ 5 h 353"/>
                <a:gd name="T10" fmla="*/ 2 w 348"/>
                <a:gd name="T11" fmla="*/ 77 h 353"/>
                <a:gd name="T12" fmla="*/ 4 w 348"/>
                <a:gd name="T13" fmla="*/ 85 h 353"/>
                <a:gd name="T14" fmla="*/ 84 w 348"/>
                <a:gd name="T15" fmla="*/ 168 h 353"/>
                <a:gd name="T16" fmla="*/ 162 w 348"/>
                <a:gd name="T17" fmla="*/ 248 h 353"/>
                <a:gd name="T18" fmla="*/ 260 w 348"/>
                <a:gd name="T19" fmla="*/ 348 h 353"/>
                <a:gd name="T20" fmla="*/ 268 w 348"/>
                <a:gd name="T21" fmla="*/ 351 h 353"/>
                <a:gd name="T22" fmla="*/ 342 w 348"/>
                <a:gd name="T23" fmla="*/ 326 h 353"/>
                <a:gd name="T24" fmla="*/ 344 w 348"/>
                <a:gd name="T25" fmla="*/ 317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8" h="353">
                  <a:moveTo>
                    <a:pt x="344" y="317"/>
                  </a:moveTo>
                  <a:cubicBezTo>
                    <a:pt x="341" y="314"/>
                    <a:pt x="267" y="238"/>
                    <a:pt x="219" y="188"/>
                  </a:cubicBezTo>
                  <a:cubicBezTo>
                    <a:pt x="219" y="188"/>
                    <a:pt x="184" y="153"/>
                    <a:pt x="145" y="113"/>
                  </a:cubicBezTo>
                  <a:cubicBezTo>
                    <a:pt x="96" y="62"/>
                    <a:pt x="40" y="4"/>
                    <a:pt x="38" y="3"/>
                  </a:cubicBezTo>
                  <a:cubicBezTo>
                    <a:pt x="35" y="0"/>
                    <a:pt x="30" y="1"/>
                    <a:pt x="29" y="5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2" y="77"/>
                    <a:pt x="0" y="81"/>
                    <a:pt x="4" y="85"/>
                  </a:cubicBezTo>
                  <a:cubicBezTo>
                    <a:pt x="6" y="88"/>
                    <a:pt x="46" y="128"/>
                    <a:pt x="84" y="168"/>
                  </a:cubicBezTo>
                  <a:cubicBezTo>
                    <a:pt x="121" y="206"/>
                    <a:pt x="162" y="248"/>
                    <a:pt x="162" y="248"/>
                  </a:cubicBezTo>
                  <a:cubicBezTo>
                    <a:pt x="200" y="287"/>
                    <a:pt x="258" y="346"/>
                    <a:pt x="260" y="348"/>
                  </a:cubicBezTo>
                  <a:cubicBezTo>
                    <a:pt x="264" y="353"/>
                    <a:pt x="268" y="351"/>
                    <a:pt x="268" y="351"/>
                  </a:cubicBezTo>
                  <a:cubicBezTo>
                    <a:pt x="342" y="326"/>
                    <a:pt x="342" y="326"/>
                    <a:pt x="342" y="326"/>
                  </a:cubicBezTo>
                  <a:cubicBezTo>
                    <a:pt x="345" y="326"/>
                    <a:pt x="348" y="321"/>
                    <a:pt x="344" y="317"/>
                  </a:cubicBezTo>
                </a:path>
              </a:pathLst>
            </a:custGeom>
            <a:solidFill>
              <a:srgbClr val="B79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26" name="Freeform 66"/>
            <p:cNvSpPr/>
            <p:nvPr/>
          </p:nvSpPr>
          <p:spPr bwMode="auto">
            <a:xfrm flipH="1" flipV="1">
              <a:off x="2653779" y="3464983"/>
              <a:ext cx="517228" cy="526095"/>
            </a:xfrm>
            <a:custGeom>
              <a:avLst/>
              <a:gdLst>
                <a:gd name="T0" fmla="*/ 237 w 350"/>
                <a:gd name="T1" fmla="*/ 356 h 356"/>
                <a:gd name="T2" fmla="*/ 0 w 350"/>
                <a:gd name="T3" fmla="*/ 113 h 356"/>
                <a:gd name="T4" fmla="*/ 48 w 350"/>
                <a:gd name="T5" fmla="*/ 0 h 356"/>
                <a:gd name="T6" fmla="*/ 350 w 350"/>
                <a:gd name="T7" fmla="*/ 311 h 356"/>
                <a:gd name="T8" fmla="*/ 237 w 350"/>
                <a:gd name="T9" fmla="*/ 35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0" h="356">
                  <a:moveTo>
                    <a:pt x="237" y="356"/>
                  </a:moveTo>
                  <a:lnTo>
                    <a:pt x="0" y="113"/>
                  </a:lnTo>
                  <a:lnTo>
                    <a:pt x="48" y="0"/>
                  </a:lnTo>
                  <a:lnTo>
                    <a:pt x="350" y="311"/>
                  </a:lnTo>
                  <a:lnTo>
                    <a:pt x="237" y="35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27" name="Freeform 67"/>
            <p:cNvSpPr/>
            <p:nvPr/>
          </p:nvSpPr>
          <p:spPr bwMode="auto">
            <a:xfrm flipH="1" flipV="1">
              <a:off x="2653779" y="3464983"/>
              <a:ext cx="517228" cy="526095"/>
            </a:xfrm>
            <a:custGeom>
              <a:avLst/>
              <a:gdLst>
                <a:gd name="T0" fmla="*/ 237 w 350"/>
                <a:gd name="T1" fmla="*/ 356 h 356"/>
                <a:gd name="T2" fmla="*/ 0 w 350"/>
                <a:gd name="T3" fmla="*/ 113 h 356"/>
                <a:gd name="T4" fmla="*/ 48 w 350"/>
                <a:gd name="T5" fmla="*/ 0 h 356"/>
                <a:gd name="T6" fmla="*/ 350 w 350"/>
                <a:gd name="T7" fmla="*/ 311 h 356"/>
                <a:gd name="T8" fmla="*/ 237 w 350"/>
                <a:gd name="T9" fmla="*/ 35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0" h="356">
                  <a:moveTo>
                    <a:pt x="237" y="356"/>
                  </a:moveTo>
                  <a:lnTo>
                    <a:pt x="0" y="113"/>
                  </a:lnTo>
                  <a:lnTo>
                    <a:pt x="48" y="0"/>
                  </a:lnTo>
                  <a:lnTo>
                    <a:pt x="350" y="311"/>
                  </a:lnTo>
                  <a:lnTo>
                    <a:pt x="237" y="35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72" name="Freeform 68"/>
            <p:cNvSpPr/>
            <p:nvPr/>
          </p:nvSpPr>
          <p:spPr bwMode="auto">
            <a:xfrm flipH="1" flipV="1">
              <a:off x="2653778" y="3528528"/>
              <a:ext cx="447772" cy="462550"/>
            </a:xfrm>
            <a:custGeom>
              <a:avLst/>
              <a:gdLst>
                <a:gd name="T0" fmla="*/ 298 w 303"/>
                <a:gd name="T1" fmla="*/ 313 h 313"/>
                <a:gd name="T2" fmla="*/ 0 w 303"/>
                <a:gd name="T3" fmla="*/ 5 h 313"/>
                <a:gd name="T4" fmla="*/ 1 w 303"/>
                <a:gd name="T5" fmla="*/ 0 h 313"/>
                <a:gd name="T6" fmla="*/ 303 w 303"/>
                <a:gd name="T7" fmla="*/ 311 h 313"/>
                <a:gd name="T8" fmla="*/ 298 w 303"/>
                <a:gd name="T9" fmla="*/ 313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3" h="313">
                  <a:moveTo>
                    <a:pt x="298" y="313"/>
                  </a:moveTo>
                  <a:lnTo>
                    <a:pt x="0" y="5"/>
                  </a:lnTo>
                  <a:lnTo>
                    <a:pt x="1" y="0"/>
                  </a:lnTo>
                  <a:lnTo>
                    <a:pt x="303" y="311"/>
                  </a:lnTo>
                  <a:lnTo>
                    <a:pt x="298" y="313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73" name="Freeform 69"/>
            <p:cNvSpPr/>
            <p:nvPr/>
          </p:nvSpPr>
          <p:spPr bwMode="auto">
            <a:xfrm flipH="1" flipV="1">
              <a:off x="2653778" y="3528528"/>
              <a:ext cx="447772" cy="462550"/>
            </a:xfrm>
            <a:custGeom>
              <a:avLst/>
              <a:gdLst>
                <a:gd name="T0" fmla="*/ 298 w 303"/>
                <a:gd name="T1" fmla="*/ 313 h 313"/>
                <a:gd name="T2" fmla="*/ 0 w 303"/>
                <a:gd name="T3" fmla="*/ 5 h 313"/>
                <a:gd name="T4" fmla="*/ 1 w 303"/>
                <a:gd name="T5" fmla="*/ 0 h 313"/>
                <a:gd name="T6" fmla="*/ 303 w 303"/>
                <a:gd name="T7" fmla="*/ 311 h 313"/>
                <a:gd name="T8" fmla="*/ 298 w 303"/>
                <a:gd name="T9" fmla="*/ 313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3" h="313">
                  <a:moveTo>
                    <a:pt x="298" y="313"/>
                  </a:moveTo>
                  <a:lnTo>
                    <a:pt x="0" y="5"/>
                  </a:lnTo>
                  <a:lnTo>
                    <a:pt x="1" y="0"/>
                  </a:lnTo>
                  <a:lnTo>
                    <a:pt x="303" y="311"/>
                  </a:lnTo>
                  <a:lnTo>
                    <a:pt x="298" y="31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74" name="Freeform 70"/>
            <p:cNvSpPr/>
            <p:nvPr/>
          </p:nvSpPr>
          <p:spPr bwMode="auto">
            <a:xfrm flipH="1" flipV="1">
              <a:off x="2975939" y="3730985"/>
              <a:ext cx="177335" cy="232014"/>
            </a:xfrm>
            <a:custGeom>
              <a:avLst/>
              <a:gdLst>
                <a:gd name="T0" fmla="*/ 62 w 120"/>
                <a:gd name="T1" fmla="*/ 157 h 157"/>
                <a:gd name="T2" fmla="*/ 0 w 120"/>
                <a:gd name="T3" fmla="*/ 92 h 157"/>
                <a:gd name="T4" fmla="*/ 43 w 120"/>
                <a:gd name="T5" fmla="*/ 0 h 157"/>
                <a:gd name="T6" fmla="*/ 120 w 120"/>
                <a:gd name="T7" fmla="*/ 77 h 157"/>
                <a:gd name="T8" fmla="*/ 62 w 120"/>
                <a:gd name="T9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157">
                  <a:moveTo>
                    <a:pt x="62" y="157"/>
                  </a:moveTo>
                  <a:lnTo>
                    <a:pt x="0" y="92"/>
                  </a:lnTo>
                  <a:lnTo>
                    <a:pt x="43" y="0"/>
                  </a:lnTo>
                  <a:lnTo>
                    <a:pt x="120" y="77"/>
                  </a:lnTo>
                  <a:lnTo>
                    <a:pt x="62" y="157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75" name="Freeform 71"/>
            <p:cNvSpPr/>
            <p:nvPr/>
          </p:nvSpPr>
          <p:spPr bwMode="auto">
            <a:xfrm flipH="1" flipV="1">
              <a:off x="2848847" y="3685174"/>
              <a:ext cx="130046" cy="133002"/>
            </a:xfrm>
            <a:custGeom>
              <a:avLst/>
              <a:gdLst>
                <a:gd name="T0" fmla="*/ 64 w 88"/>
                <a:gd name="T1" fmla="*/ 90 h 90"/>
                <a:gd name="T2" fmla="*/ 0 w 88"/>
                <a:gd name="T3" fmla="*/ 24 h 90"/>
                <a:gd name="T4" fmla="*/ 19 w 88"/>
                <a:gd name="T5" fmla="*/ 0 h 90"/>
                <a:gd name="T6" fmla="*/ 88 w 88"/>
                <a:gd name="T7" fmla="*/ 69 h 90"/>
                <a:gd name="T8" fmla="*/ 64 w 88"/>
                <a:gd name="T9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90">
                  <a:moveTo>
                    <a:pt x="64" y="90"/>
                  </a:moveTo>
                  <a:lnTo>
                    <a:pt x="0" y="24"/>
                  </a:lnTo>
                  <a:lnTo>
                    <a:pt x="19" y="0"/>
                  </a:lnTo>
                  <a:lnTo>
                    <a:pt x="88" y="69"/>
                  </a:lnTo>
                  <a:lnTo>
                    <a:pt x="64" y="9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76" name="Freeform 72"/>
            <p:cNvSpPr/>
            <p:nvPr/>
          </p:nvSpPr>
          <p:spPr bwMode="auto">
            <a:xfrm flipH="1" flipV="1">
              <a:off x="2848847" y="3685174"/>
              <a:ext cx="130046" cy="133002"/>
            </a:xfrm>
            <a:custGeom>
              <a:avLst/>
              <a:gdLst>
                <a:gd name="T0" fmla="*/ 64 w 88"/>
                <a:gd name="T1" fmla="*/ 90 h 90"/>
                <a:gd name="T2" fmla="*/ 0 w 88"/>
                <a:gd name="T3" fmla="*/ 24 h 90"/>
                <a:gd name="T4" fmla="*/ 19 w 88"/>
                <a:gd name="T5" fmla="*/ 0 h 90"/>
                <a:gd name="T6" fmla="*/ 88 w 88"/>
                <a:gd name="T7" fmla="*/ 69 h 90"/>
                <a:gd name="T8" fmla="*/ 64 w 88"/>
                <a:gd name="T9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90">
                  <a:moveTo>
                    <a:pt x="64" y="90"/>
                  </a:moveTo>
                  <a:lnTo>
                    <a:pt x="0" y="24"/>
                  </a:lnTo>
                  <a:lnTo>
                    <a:pt x="19" y="0"/>
                  </a:lnTo>
                  <a:lnTo>
                    <a:pt x="88" y="69"/>
                  </a:lnTo>
                  <a:lnTo>
                    <a:pt x="64" y="9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77" name="Freeform 73"/>
            <p:cNvSpPr/>
            <p:nvPr/>
          </p:nvSpPr>
          <p:spPr bwMode="auto">
            <a:xfrm flipH="1" flipV="1">
              <a:off x="2730624" y="3566951"/>
              <a:ext cx="146302" cy="141868"/>
            </a:xfrm>
            <a:custGeom>
              <a:avLst/>
              <a:gdLst>
                <a:gd name="T0" fmla="*/ 71 w 99"/>
                <a:gd name="T1" fmla="*/ 96 h 96"/>
                <a:gd name="T2" fmla="*/ 0 w 99"/>
                <a:gd name="T3" fmla="*/ 21 h 96"/>
                <a:gd name="T4" fmla="*/ 23 w 99"/>
                <a:gd name="T5" fmla="*/ 0 h 96"/>
                <a:gd name="T6" fmla="*/ 99 w 99"/>
                <a:gd name="T7" fmla="*/ 78 h 96"/>
                <a:gd name="T8" fmla="*/ 71 w 99"/>
                <a:gd name="T9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96">
                  <a:moveTo>
                    <a:pt x="71" y="96"/>
                  </a:moveTo>
                  <a:lnTo>
                    <a:pt x="0" y="21"/>
                  </a:lnTo>
                  <a:lnTo>
                    <a:pt x="23" y="0"/>
                  </a:lnTo>
                  <a:lnTo>
                    <a:pt x="99" y="78"/>
                  </a:lnTo>
                  <a:lnTo>
                    <a:pt x="71" y="96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78" name="Freeform 74"/>
            <p:cNvSpPr/>
            <p:nvPr/>
          </p:nvSpPr>
          <p:spPr bwMode="auto">
            <a:xfrm flipH="1" flipV="1">
              <a:off x="2730624" y="3566951"/>
              <a:ext cx="146302" cy="141868"/>
            </a:xfrm>
            <a:custGeom>
              <a:avLst/>
              <a:gdLst>
                <a:gd name="T0" fmla="*/ 71 w 99"/>
                <a:gd name="T1" fmla="*/ 96 h 96"/>
                <a:gd name="T2" fmla="*/ 0 w 99"/>
                <a:gd name="T3" fmla="*/ 21 h 96"/>
                <a:gd name="T4" fmla="*/ 23 w 99"/>
                <a:gd name="T5" fmla="*/ 0 h 96"/>
                <a:gd name="T6" fmla="*/ 99 w 99"/>
                <a:gd name="T7" fmla="*/ 78 h 96"/>
                <a:gd name="T8" fmla="*/ 71 w 99"/>
                <a:gd name="T9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96">
                  <a:moveTo>
                    <a:pt x="71" y="96"/>
                  </a:moveTo>
                  <a:lnTo>
                    <a:pt x="0" y="21"/>
                  </a:lnTo>
                  <a:lnTo>
                    <a:pt x="23" y="0"/>
                  </a:lnTo>
                  <a:lnTo>
                    <a:pt x="99" y="78"/>
                  </a:lnTo>
                  <a:lnTo>
                    <a:pt x="71" y="9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79" name="Freeform 75"/>
            <p:cNvSpPr/>
            <p:nvPr/>
          </p:nvSpPr>
          <p:spPr bwMode="auto">
            <a:xfrm flipH="1" flipV="1">
              <a:off x="2891704" y="3654141"/>
              <a:ext cx="118224" cy="124135"/>
            </a:xfrm>
            <a:custGeom>
              <a:avLst/>
              <a:gdLst>
                <a:gd name="T0" fmla="*/ 59 w 80"/>
                <a:gd name="T1" fmla="*/ 84 h 84"/>
                <a:gd name="T2" fmla="*/ 0 w 80"/>
                <a:gd name="T3" fmla="*/ 23 h 84"/>
                <a:gd name="T4" fmla="*/ 17 w 80"/>
                <a:gd name="T5" fmla="*/ 0 h 84"/>
                <a:gd name="T6" fmla="*/ 80 w 80"/>
                <a:gd name="T7" fmla="*/ 66 h 84"/>
                <a:gd name="T8" fmla="*/ 59 w 80"/>
                <a:gd name="T9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4">
                  <a:moveTo>
                    <a:pt x="59" y="84"/>
                  </a:moveTo>
                  <a:lnTo>
                    <a:pt x="0" y="23"/>
                  </a:lnTo>
                  <a:lnTo>
                    <a:pt x="17" y="0"/>
                  </a:lnTo>
                  <a:lnTo>
                    <a:pt x="80" y="66"/>
                  </a:lnTo>
                  <a:lnTo>
                    <a:pt x="59" y="84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86" name="Freeform 76"/>
            <p:cNvSpPr/>
            <p:nvPr/>
          </p:nvSpPr>
          <p:spPr bwMode="auto">
            <a:xfrm flipH="1" flipV="1">
              <a:off x="3230118" y="4044279"/>
              <a:ext cx="125613" cy="171424"/>
            </a:xfrm>
            <a:custGeom>
              <a:avLst/>
              <a:gdLst>
                <a:gd name="T0" fmla="*/ 24 w 85"/>
                <a:gd name="T1" fmla="*/ 0 h 116"/>
                <a:gd name="T2" fmla="*/ 0 w 85"/>
                <a:gd name="T3" fmla="*/ 60 h 116"/>
                <a:gd name="T4" fmla="*/ 55 w 85"/>
                <a:gd name="T5" fmla="*/ 116 h 116"/>
                <a:gd name="T6" fmla="*/ 85 w 85"/>
                <a:gd name="T7" fmla="*/ 62 h 116"/>
                <a:gd name="T8" fmla="*/ 24 w 85"/>
                <a:gd name="T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16">
                  <a:moveTo>
                    <a:pt x="24" y="0"/>
                  </a:moveTo>
                  <a:lnTo>
                    <a:pt x="0" y="60"/>
                  </a:lnTo>
                  <a:lnTo>
                    <a:pt x="55" y="116"/>
                  </a:lnTo>
                  <a:lnTo>
                    <a:pt x="85" y="6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87" name="Freeform 77"/>
            <p:cNvSpPr/>
            <p:nvPr/>
          </p:nvSpPr>
          <p:spPr bwMode="auto">
            <a:xfrm flipH="1" flipV="1">
              <a:off x="3414843" y="3905365"/>
              <a:ext cx="48768" cy="48768"/>
            </a:xfrm>
            <a:custGeom>
              <a:avLst/>
              <a:gdLst>
                <a:gd name="T0" fmla="*/ 14 w 19"/>
                <a:gd name="T1" fmla="*/ 19 h 19"/>
                <a:gd name="T2" fmla="*/ 11 w 19"/>
                <a:gd name="T3" fmla="*/ 18 h 19"/>
                <a:gd name="T4" fmla="*/ 2 w 19"/>
                <a:gd name="T5" fmla="*/ 8 h 19"/>
                <a:gd name="T6" fmla="*/ 1 w 19"/>
                <a:gd name="T7" fmla="*/ 5 h 19"/>
                <a:gd name="T8" fmla="*/ 6 w 19"/>
                <a:gd name="T9" fmla="*/ 0 h 19"/>
                <a:gd name="T10" fmla="*/ 8 w 19"/>
                <a:gd name="T11" fmla="*/ 1 h 19"/>
                <a:gd name="T12" fmla="*/ 18 w 19"/>
                <a:gd name="T13" fmla="*/ 11 h 19"/>
                <a:gd name="T14" fmla="*/ 19 w 19"/>
                <a:gd name="T15" fmla="*/ 14 h 19"/>
                <a:gd name="T16" fmla="*/ 14 w 19"/>
                <a:gd name="T1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9">
                  <a:moveTo>
                    <a:pt x="14" y="19"/>
                  </a:moveTo>
                  <a:cubicBezTo>
                    <a:pt x="14" y="19"/>
                    <a:pt x="12" y="19"/>
                    <a:pt x="11" y="1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7"/>
                    <a:pt x="0" y="5"/>
                    <a:pt x="1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7" y="0"/>
                    <a:pt x="8" y="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9" y="12"/>
                    <a:pt x="19" y="13"/>
                    <a:pt x="19" y="14"/>
                  </a:cubicBezTo>
                  <a:lnTo>
                    <a:pt x="14" y="19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88" name="Freeform 78"/>
            <p:cNvSpPr/>
            <p:nvPr/>
          </p:nvSpPr>
          <p:spPr bwMode="auto">
            <a:xfrm flipH="1" flipV="1">
              <a:off x="3373465" y="3862510"/>
              <a:ext cx="47289" cy="51723"/>
            </a:xfrm>
            <a:custGeom>
              <a:avLst/>
              <a:gdLst>
                <a:gd name="T0" fmla="*/ 13 w 18"/>
                <a:gd name="T1" fmla="*/ 19 h 20"/>
                <a:gd name="T2" fmla="*/ 11 w 18"/>
                <a:gd name="T3" fmla="*/ 18 h 20"/>
                <a:gd name="T4" fmla="*/ 1 w 18"/>
                <a:gd name="T5" fmla="*/ 8 h 20"/>
                <a:gd name="T6" fmla="*/ 0 w 18"/>
                <a:gd name="T7" fmla="*/ 6 h 20"/>
                <a:gd name="T8" fmla="*/ 5 w 18"/>
                <a:gd name="T9" fmla="*/ 1 h 20"/>
                <a:gd name="T10" fmla="*/ 7 w 18"/>
                <a:gd name="T11" fmla="*/ 2 h 20"/>
                <a:gd name="T12" fmla="*/ 17 w 18"/>
                <a:gd name="T13" fmla="*/ 12 h 20"/>
                <a:gd name="T14" fmla="*/ 18 w 18"/>
                <a:gd name="T15" fmla="*/ 14 h 20"/>
                <a:gd name="T16" fmla="*/ 13 w 18"/>
                <a:gd name="T17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0">
                  <a:moveTo>
                    <a:pt x="13" y="19"/>
                  </a:moveTo>
                  <a:cubicBezTo>
                    <a:pt x="13" y="20"/>
                    <a:pt x="12" y="19"/>
                    <a:pt x="11" y="1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7"/>
                    <a:pt x="0" y="6"/>
                    <a:pt x="0" y="6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6" y="1"/>
                    <a:pt x="7" y="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8" y="13"/>
                    <a:pt x="18" y="14"/>
                    <a:pt x="18" y="14"/>
                  </a:cubicBezTo>
                  <a:lnTo>
                    <a:pt x="13" y="19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21" name="Freeform 79"/>
            <p:cNvSpPr/>
            <p:nvPr/>
          </p:nvSpPr>
          <p:spPr bwMode="auto">
            <a:xfrm flipH="1" flipV="1">
              <a:off x="3330608" y="3821131"/>
              <a:ext cx="48768" cy="48768"/>
            </a:xfrm>
            <a:custGeom>
              <a:avLst/>
              <a:gdLst>
                <a:gd name="T0" fmla="*/ 13 w 19"/>
                <a:gd name="T1" fmla="*/ 19 h 19"/>
                <a:gd name="T2" fmla="*/ 11 w 19"/>
                <a:gd name="T3" fmla="*/ 18 h 19"/>
                <a:gd name="T4" fmla="*/ 1 w 19"/>
                <a:gd name="T5" fmla="*/ 8 h 19"/>
                <a:gd name="T6" fmla="*/ 0 w 19"/>
                <a:gd name="T7" fmla="*/ 5 h 19"/>
                <a:gd name="T8" fmla="*/ 5 w 19"/>
                <a:gd name="T9" fmla="*/ 1 h 19"/>
                <a:gd name="T10" fmla="*/ 8 w 19"/>
                <a:gd name="T11" fmla="*/ 1 h 19"/>
                <a:gd name="T12" fmla="*/ 17 w 19"/>
                <a:gd name="T13" fmla="*/ 11 h 19"/>
                <a:gd name="T14" fmla="*/ 18 w 19"/>
                <a:gd name="T15" fmla="*/ 14 h 19"/>
                <a:gd name="T16" fmla="*/ 13 w 19"/>
                <a:gd name="T1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9">
                  <a:moveTo>
                    <a:pt x="13" y="19"/>
                  </a:moveTo>
                  <a:cubicBezTo>
                    <a:pt x="13" y="19"/>
                    <a:pt x="12" y="19"/>
                    <a:pt x="11" y="1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7"/>
                    <a:pt x="0" y="6"/>
                    <a:pt x="0" y="5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7" y="0"/>
                    <a:pt x="8" y="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8" y="12"/>
                    <a:pt x="19" y="14"/>
                    <a:pt x="18" y="14"/>
                  </a:cubicBezTo>
                  <a:lnTo>
                    <a:pt x="13" y="19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22" name="Freeform 80"/>
            <p:cNvSpPr/>
            <p:nvPr/>
          </p:nvSpPr>
          <p:spPr bwMode="auto">
            <a:xfrm flipH="1" flipV="1">
              <a:off x="3289230" y="3778275"/>
              <a:ext cx="48768" cy="48768"/>
            </a:xfrm>
            <a:custGeom>
              <a:avLst/>
              <a:gdLst>
                <a:gd name="T0" fmla="*/ 14 w 19"/>
                <a:gd name="T1" fmla="*/ 18 h 19"/>
                <a:gd name="T2" fmla="*/ 11 w 19"/>
                <a:gd name="T3" fmla="*/ 17 h 19"/>
                <a:gd name="T4" fmla="*/ 1 w 19"/>
                <a:gd name="T5" fmla="*/ 7 h 19"/>
                <a:gd name="T6" fmla="*/ 0 w 19"/>
                <a:gd name="T7" fmla="*/ 5 h 19"/>
                <a:gd name="T8" fmla="*/ 5 w 19"/>
                <a:gd name="T9" fmla="*/ 0 h 19"/>
                <a:gd name="T10" fmla="*/ 8 w 19"/>
                <a:gd name="T11" fmla="*/ 1 h 19"/>
                <a:gd name="T12" fmla="*/ 18 w 19"/>
                <a:gd name="T13" fmla="*/ 11 h 19"/>
                <a:gd name="T14" fmla="*/ 18 w 19"/>
                <a:gd name="T15" fmla="*/ 14 h 19"/>
                <a:gd name="T16" fmla="*/ 14 w 19"/>
                <a:gd name="T17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9">
                  <a:moveTo>
                    <a:pt x="14" y="18"/>
                  </a:moveTo>
                  <a:cubicBezTo>
                    <a:pt x="13" y="19"/>
                    <a:pt x="12" y="18"/>
                    <a:pt x="11" y="1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7" y="0"/>
                    <a:pt x="8" y="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2"/>
                    <a:pt x="19" y="13"/>
                    <a:pt x="18" y="14"/>
                  </a:cubicBezTo>
                  <a:lnTo>
                    <a:pt x="14" y="18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23" name="Freeform 81"/>
            <p:cNvSpPr/>
            <p:nvPr/>
          </p:nvSpPr>
          <p:spPr bwMode="auto">
            <a:xfrm flipH="1" flipV="1">
              <a:off x="3247852" y="3736897"/>
              <a:ext cx="48768" cy="48768"/>
            </a:xfrm>
            <a:custGeom>
              <a:avLst/>
              <a:gdLst>
                <a:gd name="T0" fmla="*/ 14 w 19"/>
                <a:gd name="T1" fmla="*/ 19 h 19"/>
                <a:gd name="T2" fmla="*/ 11 w 19"/>
                <a:gd name="T3" fmla="*/ 18 h 19"/>
                <a:gd name="T4" fmla="*/ 1 w 19"/>
                <a:gd name="T5" fmla="*/ 8 h 19"/>
                <a:gd name="T6" fmla="*/ 1 w 19"/>
                <a:gd name="T7" fmla="*/ 5 h 19"/>
                <a:gd name="T8" fmla="*/ 5 w 19"/>
                <a:gd name="T9" fmla="*/ 1 h 19"/>
                <a:gd name="T10" fmla="*/ 8 w 19"/>
                <a:gd name="T11" fmla="*/ 2 h 19"/>
                <a:gd name="T12" fmla="*/ 18 w 19"/>
                <a:gd name="T13" fmla="*/ 12 h 19"/>
                <a:gd name="T14" fmla="*/ 19 w 19"/>
                <a:gd name="T15" fmla="*/ 14 h 19"/>
                <a:gd name="T16" fmla="*/ 14 w 19"/>
                <a:gd name="T1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9">
                  <a:moveTo>
                    <a:pt x="14" y="19"/>
                  </a:moveTo>
                  <a:cubicBezTo>
                    <a:pt x="13" y="19"/>
                    <a:pt x="12" y="19"/>
                    <a:pt x="11" y="1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0"/>
                    <a:pt x="7" y="1"/>
                    <a:pt x="8" y="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9" y="13"/>
                    <a:pt x="19" y="14"/>
                    <a:pt x="19" y="14"/>
                  </a:cubicBezTo>
                  <a:lnTo>
                    <a:pt x="14" y="19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24" name="Freeform 82"/>
            <p:cNvSpPr/>
            <p:nvPr/>
          </p:nvSpPr>
          <p:spPr bwMode="auto">
            <a:xfrm flipH="1" flipV="1">
              <a:off x="3207952" y="3692563"/>
              <a:ext cx="48768" cy="48768"/>
            </a:xfrm>
            <a:custGeom>
              <a:avLst/>
              <a:gdLst>
                <a:gd name="T0" fmla="*/ 14 w 19"/>
                <a:gd name="T1" fmla="*/ 19 h 19"/>
                <a:gd name="T2" fmla="*/ 11 w 19"/>
                <a:gd name="T3" fmla="*/ 18 h 19"/>
                <a:gd name="T4" fmla="*/ 2 w 19"/>
                <a:gd name="T5" fmla="*/ 8 h 19"/>
                <a:gd name="T6" fmla="*/ 1 w 19"/>
                <a:gd name="T7" fmla="*/ 5 h 19"/>
                <a:gd name="T8" fmla="*/ 6 w 19"/>
                <a:gd name="T9" fmla="*/ 0 h 19"/>
                <a:gd name="T10" fmla="*/ 8 w 19"/>
                <a:gd name="T11" fmla="*/ 1 h 19"/>
                <a:gd name="T12" fmla="*/ 18 w 19"/>
                <a:gd name="T13" fmla="*/ 11 h 19"/>
                <a:gd name="T14" fmla="*/ 19 w 19"/>
                <a:gd name="T15" fmla="*/ 14 h 19"/>
                <a:gd name="T16" fmla="*/ 14 w 19"/>
                <a:gd name="T1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9">
                  <a:moveTo>
                    <a:pt x="14" y="19"/>
                  </a:moveTo>
                  <a:cubicBezTo>
                    <a:pt x="13" y="19"/>
                    <a:pt x="12" y="19"/>
                    <a:pt x="11" y="1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7"/>
                    <a:pt x="0" y="6"/>
                    <a:pt x="1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7" y="0"/>
                    <a:pt x="8" y="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9" y="12"/>
                    <a:pt x="19" y="13"/>
                    <a:pt x="19" y="14"/>
                  </a:cubicBezTo>
                  <a:lnTo>
                    <a:pt x="14" y="19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25" name="Freeform 83"/>
            <p:cNvSpPr/>
            <p:nvPr/>
          </p:nvSpPr>
          <p:spPr bwMode="auto">
            <a:xfrm flipH="1" flipV="1">
              <a:off x="3166574" y="3649707"/>
              <a:ext cx="48768" cy="48768"/>
            </a:xfrm>
            <a:custGeom>
              <a:avLst/>
              <a:gdLst>
                <a:gd name="T0" fmla="*/ 14 w 19"/>
                <a:gd name="T1" fmla="*/ 18 h 19"/>
                <a:gd name="T2" fmla="*/ 12 w 19"/>
                <a:gd name="T3" fmla="*/ 17 h 19"/>
                <a:gd name="T4" fmla="*/ 2 w 19"/>
                <a:gd name="T5" fmla="*/ 7 h 19"/>
                <a:gd name="T6" fmla="*/ 1 w 19"/>
                <a:gd name="T7" fmla="*/ 5 h 19"/>
                <a:gd name="T8" fmla="*/ 6 w 19"/>
                <a:gd name="T9" fmla="*/ 0 h 19"/>
                <a:gd name="T10" fmla="*/ 8 w 19"/>
                <a:gd name="T11" fmla="*/ 1 h 19"/>
                <a:gd name="T12" fmla="*/ 18 w 19"/>
                <a:gd name="T13" fmla="*/ 11 h 19"/>
                <a:gd name="T14" fmla="*/ 19 w 19"/>
                <a:gd name="T15" fmla="*/ 14 h 19"/>
                <a:gd name="T16" fmla="*/ 14 w 19"/>
                <a:gd name="T17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9">
                  <a:moveTo>
                    <a:pt x="14" y="18"/>
                  </a:moveTo>
                  <a:cubicBezTo>
                    <a:pt x="14" y="19"/>
                    <a:pt x="12" y="18"/>
                    <a:pt x="12" y="1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6"/>
                    <a:pt x="0" y="5"/>
                    <a:pt x="1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7" y="0"/>
                    <a:pt x="8" y="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9" y="12"/>
                    <a:pt x="19" y="13"/>
                    <a:pt x="19" y="14"/>
                  </a:cubicBezTo>
                  <a:lnTo>
                    <a:pt x="14" y="18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26" name="Freeform 84"/>
            <p:cNvSpPr/>
            <p:nvPr/>
          </p:nvSpPr>
          <p:spPr bwMode="auto">
            <a:xfrm flipH="1" flipV="1">
              <a:off x="3122240" y="3608329"/>
              <a:ext cx="48768" cy="48768"/>
            </a:xfrm>
            <a:custGeom>
              <a:avLst/>
              <a:gdLst>
                <a:gd name="T0" fmla="*/ 13 w 19"/>
                <a:gd name="T1" fmla="*/ 19 h 19"/>
                <a:gd name="T2" fmla="*/ 11 w 19"/>
                <a:gd name="T3" fmla="*/ 18 h 19"/>
                <a:gd name="T4" fmla="*/ 1 w 19"/>
                <a:gd name="T5" fmla="*/ 8 h 19"/>
                <a:gd name="T6" fmla="*/ 0 w 19"/>
                <a:gd name="T7" fmla="*/ 5 h 19"/>
                <a:gd name="T8" fmla="*/ 5 w 19"/>
                <a:gd name="T9" fmla="*/ 1 h 19"/>
                <a:gd name="T10" fmla="*/ 7 w 19"/>
                <a:gd name="T11" fmla="*/ 2 h 19"/>
                <a:gd name="T12" fmla="*/ 17 w 19"/>
                <a:gd name="T13" fmla="*/ 12 h 19"/>
                <a:gd name="T14" fmla="*/ 18 w 19"/>
                <a:gd name="T15" fmla="*/ 14 h 19"/>
                <a:gd name="T16" fmla="*/ 13 w 19"/>
                <a:gd name="T1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9">
                  <a:moveTo>
                    <a:pt x="13" y="19"/>
                  </a:moveTo>
                  <a:cubicBezTo>
                    <a:pt x="13" y="19"/>
                    <a:pt x="12" y="19"/>
                    <a:pt x="11" y="1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7"/>
                    <a:pt x="0" y="6"/>
                    <a:pt x="0" y="5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7" y="1"/>
                    <a:pt x="7" y="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8" y="13"/>
                    <a:pt x="19" y="14"/>
                    <a:pt x="18" y="14"/>
                  </a:cubicBezTo>
                  <a:lnTo>
                    <a:pt x="13" y="19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27" name="Freeform 85"/>
            <p:cNvSpPr/>
            <p:nvPr/>
          </p:nvSpPr>
          <p:spPr bwMode="auto">
            <a:xfrm flipH="1" flipV="1">
              <a:off x="3082339" y="3565472"/>
              <a:ext cx="48768" cy="48768"/>
            </a:xfrm>
            <a:custGeom>
              <a:avLst/>
              <a:gdLst>
                <a:gd name="T0" fmla="*/ 13 w 19"/>
                <a:gd name="T1" fmla="*/ 19 h 19"/>
                <a:gd name="T2" fmla="*/ 11 w 19"/>
                <a:gd name="T3" fmla="*/ 18 h 19"/>
                <a:gd name="T4" fmla="*/ 1 w 19"/>
                <a:gd name="T5" fmla="*/ 8 h 19"/>
                <a:gd name="T6" fmla="*/ 0 w 19"/>
                <a:gd name="T7" fmla="*/ 5 h 19"/>
                <a:gd name="T8" fmla="*/ 5 w 19"/>
                <a:gd name="T9" fmla="*/ 0 h 19"/>
                <a:gd name="T10" fmla="*/ 8 w 19"/>
                <a:gd name="T11" fmla="*/ 1 h 19"/>
                <a:gd name="T12" fmla="*/ 17 w 19"/>
                <a:gd name="T13" fmla="*/ 11 h 19"/>
                <a:gd name="T14" fmla="*/ 18 w 19"/>
                <a:gd name="T15" fmla="*/ 14 h 19"/>
                <a:gd name="T16" fmla="*/ 13 w 19"/>
                <a:gd name="T1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9">
                  <a:moveTo>
                    <a:pt x="13" y="19"/>
                  </a:moveTo>
                  <a:cubicBezTo>
                    <a:pt x="13" y="19"/>
                    <a:pt x="12" y="19"/>
                    <a:pt x="11" y="1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7"/>
                    <a:pt x="0" y="5"/>
                    <a:pt x="0" y="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7" y="0"/>
                    <a:pt x="8" y="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8" y="12"/>
                    <a:pt x="19" y="13"/>
                    <a:pt x="18" y="14"/>
                  </a:cubicBezTo>
                  <a:lnTo>
                    <a:pt x="13" y="19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28" name="Freeform 86"/>
            <p:cNvSpPr/>
            <p:nvPr/>
          </p:nvSpPr>
          <p:spPr bwMode="auto">
            <a:xfrm flipH="1" flipV="1">
              <a:off x="3040961" y="3521139"/>
              <a:ext cx="48768" cy="51723"/>
            </a:xfrm>
            <a:custGeom>
              <a:avLst/>
              <a:gdLst>
                <a:gd name="T0" fmla="*/ 14 w 19"/>
                <a:gd name="T1" fmla="*/ 19 h 20"/>
                <a:gd name="T2" fmla="*/ 11 w 19"/>
                <a:gd name="T3" fmla="*/ 18 h 20"/>
                <a:gd name="T4" fmla="*/ 1 w 19"/>
                <a:gd name="T5" fmla="*/ 8 h 20"/>
                <a:gd name="T6" fmla="*/ 0 w 19"/>
                <a:gd name="T7" fmla="*/ 6 h 20"/>
                <a:gd name="T8" fmla="*/ 5 w 19"/>
                <a:gd name="T9" fmla="*/ 1 h 20"/>
                <a:gd name="T10" fmla="*/ 8 w 19"/>
                <a:gd name="T11" fmla="*/ 2 h 20"/>
                <a:gd name="T12" fmla="*/ 18 w 19"/>
                <a:gd name="T13" fmla="*/ 12 h 20"/>
                <a:gd name="T14" fmla="*/ 18 w 19"/>
                <a:gd name="T15" fmla="*/ 14 h 20"/>
                <a:gd name="T16" fmla="*/ 14 w 19"/>
                <a:gd name="T17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20">
                  <a:moveTo>
                    <a:pt x="14" y="19"/>
                  </a:moveTo>
                  <a:cubicBezTo>
                    <a:pt x="13" y="20"/>
                    <a:pt x="12" y="19"/>
                    <a:pt x="11" y="1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7"/>
                    <a:pt x="0" y="6"/>
                    <a:pt x="0" y="6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0"/>
                    <a:pt x="7" y="1"/>
                    <a:pt x="8" y="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9" y="13"/>
                    <a:pt x="19" y="14"/>
                    <a:pt x="18" y="14"/>
                  </a:cubicBezTo>
                  <a:lnTo>
                    <a:pt x="14" y="19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29" name="Freeform 87"/>
            <p:cNvSpPr/>
            <p:nvPr/>
          </p:nvSpPr>
          <p:spPr bwMode="auto">
            <a:xfrm flipH="1" flipV="1">
              <a:off x="2999582" y="3479760"/>
              <a:ext cx="48768" cy="48768"/>
            </a:xfrm>
            <a:custGeom>
              <a:avLst/>
              <a:gdLst>
                <a:gd name="T0" fmla="*/ 14 w 19"/>
                <a:gd name="T1" fmla="*/ 19 h 19"/>
                <a:gd name="T2" fmla="*/ 11 w 19"/>
                <a:gd name="T3" fmla="*/ 18 h 19"/>
                <a:gd name="T4" fmla="*/ 1 w 19"/>
                <a:gd name="T5" fmla="*/ 8 h 19"/>
                <a:gd name="T6" fmla="*/ 1 w 19"/>
                <a:gd name="T7" fmla="*/ 5 h 19"/>
                <a:gd name="T8" fmla="*/ 5 w 19"/>
                <a:gd name="T9" fmla="*/ 1 h 19"/>
                <a:gd name="T10" fmla="*/ 8 w 19"/>
                <a:gd name="T11" fmla="*/ 1 h 19"/>
                <a:gd name="T12" fmla="*/ 18 w 19"/>
                <a:gd name="T13" fmla="*/ 11 h 19"/>
                <a:gd name="T14" fmla="*/ 19 w 19"/>
                <a:gd name="T15" fmla="*/ 14 h 19"/>
                <a:gd name="T16" fmla="*/ 14 w 19"/>
                <a:gd name="T1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9">
                  <a:moveTo>
                    <a:pt x="14" y="19"/>
                  </a:moveTo>
                  <a:cubicBezTo>
                    <a:pt x="13" y="19"/>
                    <a:pt x="12" y="19"/>
                    <a:pt x="11" y="1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7"/>
                    <a:pt x="0" y="6"/>
                    <a:pt x="1" y="5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0"/>
                    <a:pt x="7" y="0"/>
                    <a:pt x="8" y="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9" y="12"/>
                    <a:pt x="19" y="14"/>
                    <a:pt x="19" y="14"/>
                  </a:cubicBezTo>
                  <a:lnTo>
                    <a:pt x="14" y="19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30" name="Freeform 88"/>
            <p:cNvSpPr/>
            <p:nvPr/>
          </p:nvSpPr>
          <p:spPr bwMode="auto">
            <a:xfrm flipH="1" flipV="1">
              <a:off x="2958204" y="3436905"/>
              <a:ext cx="48768" cy="48768"/>
            </a:xfrm>
            <a:custGeom>
              <a:avLst/>
              <a:gdLst>
                <a:gd name="T0" fmla="*/ 14 w 19"/>
                <a:gd name="T1" fmla="*/ 18 h 19"/>
                <a:gd name="T2" fmla="*/ 11 w 19"/>
                <a:gd name="T3" fmla="*/ 17 h 19"/>
                <a:gd name="T4" fmla="*/ 2 w 19"/>
                <a:gd name="T5" fmla="*/ 7 h 19"/>
                <a:gd name="T6" fmla="*/ 1 w 19"/>
                <a:gd name="T7" fmla="*/ 5 h 19"/>
                <a:gd name="T8" fmla="*/ 6 w 19"/>
                <a:gd name="T9" fmla="*/ 0 h 19"/>
                <a:gd name="T10" fmla="*/ 8 w 19"/>
                <a:gd name="T11" fmla="*/ 1 h 19"/>
                <a:gd name="T12" fmla="*/ 18 w 19"/>
                <a:gd name="T13" fmla="*/ 11 h 19"/>
                <a:gd name="T14" fmla="*/ 19 w 19"/>
                <a:gd name="T15" fmla="*/ 14 h 19"/>
                <a:gd name="T16" fmla="*/ 14 w 19"/>
                <a:gd name="T17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9">
                  <a:moveTo>
                    <a:pt x="14" y="18"/>
                  </a:moveTo>
                  <a:cubicBezTo>
                    <a:pt x="13" y="19"/>
                    <a:pt x="12" y="18"/>
                    <a:pt x="11" y="1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6"/>
                    <a:pt x="0" y="5"/>
                    <a:pt x="1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7" y="0"/>
                    <a:pt x="8" y="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9" y="12"/>
                    <a:pt x="19" y="13"/>
                    <a:pt x="19" y="14"/>
                  </a:cubicBezTo>
                  <a:lnTo>
                    <a:pt x="14" y="18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31" name="Freeform 89"/>
            <p:cNvSpPr/>
            <p:nvPr/>
          </p:nvSpPr>
          <p:spPr bwMode="auto">
            <a:xfrm flipH="1" flipV="1">
              <a:off x="2918303" y="3395527"/>
              <a:ext cx="45812" cy="48768"/>
            </a:xfrm>
            <a:custGeom>
              <a:avLst/>
              <a:gdLst>
                <a:gd name="T0" fmla="*/ 13 w 18"/>
                <a:gd name="T1" fmla="*/ 19 h 19"/>
                <a:gd name="T2" fmla="*/ 11 w 18"/>
                <a:gd name="T3" fmla="*/ 18 h 19"/>
                <a:gd name="T4" fmla="*/ 1 w 18"/>
                <a:gd name="T5" fmla="*/ 8 h 19"/>
                <a:gd name="T6" fmla="*/ 0 w 18"/>
                <a:gd name="T7" fmla="*/ 5 h 19"/>
                <a:gd name="T8" fmla="*/ 5 w 18"/>
                <a:gd name="T9" fmla="*/ 1 h 19"/>
                <a:gd name="T10" fmla="*/ 7 w 18"/>
                <a:gd name="T11" fmla="*/ 2 h 19"/>
                <a:gd name="T12" fmla="*/ 17 w 18"/>
                <a:gd name="T13" fmla="*/ 12 h 19"/>
                <a:gd name="T14" fmla="*/ 18 w 18"/>
                <a:gd name="T15" fmla="*/ 14 h 19"/>
                <a:gd name="T16" fmla="*/ 13 w 18"/>
                <a:gd name="T1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9">
                  <a:moveTo>
                    <a:pt x="13" y="19"/>
                  </a:moveTo>
                  <a:cubicBezTo>
                    <a:pt x="13" y="19"/>
                    <a:pt x="12" y="19"/>
                    <a:pt x="11" y="1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7"/>
                    <a:pt x="0" y="6"/>
                    <a:pt x="0" y="5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6" y="1"/>
                    <a:pt x="7" y="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8" y="13"/>
                    <a:pt x="18" y="14"/>
                    <a:pt x="18" y="14"/>
                  </a:cubicBezTo>
                  <a:lnTo>
                    <a:pt x="13" y="19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32" name="Freeform 90"/>
            <p:cNvSpPr/>
            <p:nvPr/>
          </p:nvSpPr>
          <p:spPr bwMode="auto">
            <a:xfrm flipH="1" flipV="1">
              <a:off x="2873969" y="3352670"/>
              <a:ext cx="48768" cy="48768"/>
            </a:xfrm>
            <a:custGeom>
              <a:avLst/>
              <a:gdLst>
                <a:gd name="T0" fmla="*/ 13 w 19"/>
                <a:gd name="T1" fmla="*/ 19 h 19"/>
                <a:gd name="T2" fmla="*/ 11 w 19"/>
                <a:gd name="T3" fmla="*/ 18 h 19"/>
                <a:gd name="T4" fmla="*/ 1 w 19"/>
                <a:gd name="T5" fmla="*/ 8 h 19"/>
                <a:gd name="T6" fmla="*/ 0 w 19"/>
                <a:gd name="T7" fmla="*/ 5 h 19"/>
                <a:gd name="T8" fmla="*/ 5 w 19"/>
                <a:gd name="T9" fmla="*/ 0 h 19"/>
                <a:gd name="T10" fmla="*/ 8 w 19"/>
                <a:gd name="T11" fmla="*/ 1 h 19"/>
                <a:gd name="T12" fmla="*/ 17 w 19"/>
                <a:gd name="T13" fmla="*/ 11 h 19"/>
                <a:gd name="T14" fmla="*/ 18 w 19"/>
                <a:gd name="T15" fmla="*/ 14 h 19"/>
                <a:gd name="T16" fmla="*/ 13 w 19"/>
                <a:gd name="T1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9">
                  <a:moveTo>
                    <a:pt x="13" y="19"/>
                  </a:moveTo>
                  <a:cubicBezTo>
                    <a:pt x="13" y="19"/>
                    <a:pt x="12" y="19"/>
                    <a:pt x="11" y="1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7"/>
                    <a:pt x="0" y="6"/>
                    <a:pt x="0" y="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7" y="0"/>
                    <a:pt x="8" y="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8" y="12"/>
                    <a:pt x="19" y="13"/>
                    <a:pt x="18" y="14"/>
                  </a:cubicBezTo>
                  <a:lnTo>
                    <a:pt x="13" y="19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33" name="Freeform 91"/>
            <p:cNvSpPr/>
            <p:nvPr/>
          </p:nvSpPr>
          <p:spPr bwMode="auto">
            <a:xfrm flipH="1" flipV="1">
              <a:off x="3438488" y="3865465"/>
              <a:ext cx="66501" cy="66501"/>
            </a:xfrm>
            <a:custGeom>
              <a:avLst/>
              <a:gdLst>
                <a:gd name="T0" fmla="*/ 15 w 26"/>
                <a:gd name="T1" fmla="*/ 25 h 26"/>
                <a:gd name="T2" fmla="*/ 11 w 26"/>
                <a:gd name="T3" fmla="*/ 25 h 26"/>
                <a:gd name="T4" fmla="*/ 1 w 26"/>
                <a:gd name="T5" fmla="*/ 14 h 26"/>
                <a:gd name="T6" fmla="*/ 1 w 26"/>
                <a:gd name="T7" fmla="*/ 11 h 26"/>
                <a:gd name="T8" fmla="*/ 11 w 26"/>
                <a:gd name="T9" fmla="*/ 1 h 26"/>
                <a:gd name="T10" fmla="*/ 15 w 26"/>
                <a:gd name="T11" fmla="*/ 1 h 26"/>
                <a:gd name="T12" fmla="*/ 25 w 26"/>
                <a:gd name="T13" fmla="*/ 11 h 26"/>
                <a:gd name="T14" fmla="*/ 25 w 26"/>
                <a:gd name="T15" fmla="*/ 15 h 26"/>
                <a:gd name="T16" fmla="*/ 15 w 26"/>
                <a:gd name="T17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6">
                  <a:moveTo>
                    <a:pt x="15" y="25"/>
                  </a:moveTo>
                  <a:cubicBezTo>
                    <a:pt x="14" y="26"/>
                    <a:pt x="12" y="25"/>
                    <a:pt x="11" y="25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4"/>
                    <a:pt x="0" y="12"/>
                    <a:pt x="1" y="1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4" y="0"/>
                    <a:pt x="15" y="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6" y="12"/>
                    <a:pt x="26" y="14"/>
                    <a:pt x="25" y="15"/>
                  </a:cubicBezTo>
                  <a:lnTo>
                    <a:pt x="15" y="25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34" name="Freeform 92"/>
            <p:cNvSpPr/>
            <p:nvPr/>
          </p:nvSpPr>
          <p:spPr bwMode="auto">
            <a:xfrm flipH="1" flipV="1">
              <a:off x="3400065" y="3824087"/>
              <a:ext cx="63546" cy="66501"/>
            </a:xfrm>
            <a:custGeom>
              <a:avLst/>
              <a:gdLst>
                <a:gd name="T0" fmla="*/ 14 w 25"/>
                <a:gd name="T1" fmla="*/ 25 h 26"/>
                <a:gd name="T2" fmla="*/ 11 w 25"/>
                <a:gd name="T3" fmla="*/ 25 h 26"/>
                <a:gd name="T4" fmla="*/ 1 w 25"/>
                <a:gd name="T5" fmla="*/ 15 h 26"/>
                <a:gd name="T6" fmla="*/ 1 w 25"/>
                <a:gd name="T7" fmla="*/ 11 h 26"/>
                <a:gd name="T8" fmla="*/ 11 w 25"/>
                <a:gd name="T9" fmla="*/ 1 h 26"/>
                <a:gd name="T10" fmla="*/ 14 w 25"/>
                <a:gd name="T11" fmla="*/ 1 h 26"/>
                <a:gd name="T12" fmla="*/ 24 w 25"/>
                <a:gd name="T13" fmla="*/ 11 h 26"/>
                <a:gd name="T14" fmla="*/ 24 w 25"/>
                <a:gd name="T15" fmla="*/ 15 h 26"/>
                <a:gd name="T16" fmla="*/ 14 w 25"/>
                <a:gd name="T17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6">
                  <a:moveTo>
                    <a:pt x="14" y="25"/>
                  </a:moveTo>
                  <a:cubicBezTo>
                    <a:pt x="13" y="26"/>
                    <a:pt x="12" y="25"/>
                    <a:pt x="11" y="2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4"/>
                    <a:pt x="0" y="12"/>
                    <a:pt x="1" y="1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3" y="0"/>
                    <a:pt x="14" y="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5" y="12"/>
                    <a:pt x="25" y="14"/>
                    <a:pt x="24" y="15"/>
                  </a:cubicBezTo>
                  <a:lnTo>
                    <a:pt x="14" y="25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35" name="Freeform 93"/>
            <p:cNvSpPr/>
            <p:nvPr/>
          </p:nvSpPr>
          <p:spPr bwMode="auto">
            <a:xfrm flipH="1" flipV="1">
              <a:off x="3358687" y="3782709"/>
              <a:ext cx="63546" cy="66501"/>
            </a:xfrm>
            <a:custGeom>
              <a:avLst/>
              <a:gdLst>
                <a:gd name="T0" fmla="*/ 14 w 25"/>
                <a:gd name="T1" fmla="*/ 25 h 26"/>
                <a:gd name="T2" fmla="*/ 10 w 25"/>
                <a:gd name="T3" fmla="*/ 25 h 26"/>
                <a:gd name="T4" fmla="*/ 1 w 25"/>
                <a:gd name="T5" fmla="*/ 15 h 26"/>
                <a:gd name="T6" fmla="*/ 1 w 25"/>
                <a:gd name="T7" fmla="*/ 11 h 26"/>
                <a:gd name="T8" fmla="*/ 11 w 25"/>
                <a:gd name="T9" fmla="*/ 1 h 26"/>
                <a:gd name="T10" fmla="*/ 14 w 25"/>
                <a:gd name="T11" fmla="*/ 1 h 26"/>
                <a:gd name="T12" fmla="*/ 24 w 25"/>
                <a:gd name="T13" fmla="*/ 11 h 26"/>
                <a:gd name="T14" fmla="*/ 24 w 25"/>
                <a:gd name="T15" fmla="*/ 15 h 26"/>
                <a:gd name="T16" fmla="*/ 14 w 25"/>
                <a:gd name="T17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6">
                  <a:moveTo>
                    <a:pt x="14" y="25"/>
                  </a:moveTo>
                  <a:cubicBezTo>
                    <a:pt x="13" y="26"/>
                    <a:pt x="11" y="26"/>
                    <a:pt x="10" y="2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4"/>
                    <a:pt x="0" y="12"/>
                    <a:pt x="1" y="1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3" y="0"/>
                    <a:pt x="14" y="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5" y="12"/>
                    <a:pt x="25" y="14"/>
                    <a:pt x="24" y="15"/>
                  </a:cubicBezTo>
                  <a:lnTo>
                    <a:pt x="14" y="25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28" name="Freeform 94"/>
            <p:cNvSpPr/>
            <p:nvPr/>
          </p:nvSpPr>
          <p:spPr bwMode="auto">
            <a:xfrm flipH="1" flipV="1">
              <a:off x="3320264" y="3741330"/>
              <a:ext cx="63546" cy="67979"/>
            </a:xfrm>
            <a:custGeom>
              <a:avLst/>
              <a:gdLst>
                <a:gd name="T0" fmla="*/ 14 w 25"/>
                <a:gd name="T1" fmla="*/ 25 h 26"/>
                <a:gd name="T2" fmla="*/ 11 w 25"/>
                <a:gd name="T3" fmla="*/ 25 h 26"/>
                <a:gd name="T4" fmla="*/ 1 w 25"/>
                <a:gd name="T5" fmla="*/ 15 h 26"/>
                <a:gd name="T6" fmla="*/ 1 w 25"/>
                <a:gd name="T7" fmla="*/ 11 h 26"/>
                <a:gd name="T8" fmla="*/ 11 w 25"/>
                <a:gd name="T9" fmla="*/ 1 h 26"/>
                <a:gd name="T10" fmla="*/ 15 w 25"/>
                <a:gd name="T11" fmla="*/ 1 h 26"/>
                <a:gd name="T12" fmla="*/ 24 w 25"/>
                <a:gd name="T13" fmla="*/ 11 h 26"/>
                <a:gd name="T14" fmla="*/ 24 w 25"/>
                <a:gd name="T15" fmla="*/ 15 h 26"/>
                <a:gd name="T16" fmla="*/ 14 w 25"/>
                <a:gd name="T17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6">
                  <a:moveTo>
                    <a:pt x="14" y="25"/>
                  </a:moveTo>
                  <a:cubicBezTo>
                    <a:pt x="13" y="26"/>
                    <a:pt x="12" y="26"/>
                    <a:pt x="11" y="2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4"/>
                    <a:pt x="0" y="12"/>
                    <a:pt x="1" y="1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4" y="0"/>
                    <a:pt x="15" y="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5" y="12"/>
                    <a:pt x="25" y="14"/>
                    <a:pt x="24" y="15"/>
                  </a:cubicBezTo>
                  <a:lnTo>
                    <a:pt x="14" y="25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29" name="Freeform 95"/>
            <p:cNvSpPr/>
            <p:nvPr/>
          </p:nvSpPr>
          <p:spPr bwMode="auto">
            <a:xfrm flipH="1" flipV="1">
              <a:off x="3278886" y="3701430"/>
              <a:ext cx="65023" cy="66501"/>
            </a:xfrm>
            <a:custGeom>
              <a:avLst/>
              <a:gdLst>
                <a:gd name="T0" fmla="*/ 14 w 25"/>
                <a:gd name="T1" fmla="*/ 25 h 26"/>
                <a:gd name="T2" fmla="*/ 10 w 25"/>
                <a:gd name="T3" fmla="*/ 25 h 26"/>
                <a:gd name="T4" fmla="*/ 1 w 25"/>
                <a:gd name="T5" fmla="*/ 15 h 26"/>
                <a:gd name="T6" fmla="*/ 1 w 25"/>
                <a:gd name="T7" fmla="*/ 11 h 26"/>
                <a:gd name="T8" fmla="*/ 11 w 25"/>
                <a:gd name="T9" fmla="*/ 1 h 26"/>
                <a:gd name="T10" fmla="*/ 14 w 25"/>
                <a:gd name="T11" fmla="*/ 1 h 26"/>
                <a:gd name="T12" fmla="*/ 24 w 25"/>
                <a:gd name="T13" fmla="*/ 11 h 26"/>
                <a:gd name="T14" fmla="*/ 24 w 25"/>
                <a:gd name="T15" fmla="*/ 15 h 26"/>
                <a:gd name="T16" fmla="*/ 14 w 25"/>
                <a:gd name="T17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6">
                  <a:moveTo>
                    <a:pt x="14" y="25"/>
                  </a:moveTo>
                  <a:cubicBezTo>
                    <a:pt x="13" y="26"/>
                    <a:pt x="11" y="26"/>
                    <a:pt x="10" y="2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4"/>
                    <a:pt x="0" y="12"/>
                    <a:pt x="1" y="1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3" y="0"/>
                    <a:pt x="14" y="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5" y="12"/>
                    <a:pt x="25" y="14"/>
                    <a:pt x="24" y="15"/>
                  </a:cubicBezTo>
                  <a:lnTo>
                    <a:pt x="14" y="25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30" name="Freeform 96"/>
            <p:cNvSpPr/>
            <p:nvPr/>
          </p:nvSpPr>
          <p:spPr bwMode="auto">
            <a:xfrm flipH="1" flipV="1">
              <a:off x="3240463" y="3660051"/>
              <a:ext cx="65023" cy="66501"/>
            </a:xfrm>
            <a:custGeom>
              <a:avLst/>
              <a:gdLst>
                <a:gd name="T0" fmla="*/ 14 w 25"/>
                <a:gd name="T1" fmla="*/ 25 h 26"/>
                <a:gd name="T2" fmla="*/ 11 w 25"/>
                <a:gd name="T3" fmla="*/ 25 h 26"/>
                <a:gd name="T4" fmla="*/ 1 w 25"/>
                <a:gd name="T5" fmla="*/ 15 h 26"/>
                <a:gd name="T6" fmla="*/ 1 w 25"/>
                <a:gd name="T7" fmla="*/ 11 h 26"/>
                <a:gd name="T8" fmla="*/ 11 w 25"/>
                <a:gd name="T9" fmla="*/ 1 h 26"/>
                <a:gd name="T10" fmla="*/ 15 w 25"/>
                <a:gd name="T11" fmla="*/ 1 h 26"/>
                <a:gd name="T12" fmla="*/ 25 w 25"/>
                <a:gd name="T13" fmla="*/ 11 h 26"/>
                <a:gd name="T14" fmla="*/ 25 w 25"/>
                <a:gd name="T15" fmla="*/ 15 h 26"/>
                <a:gd name="T16" fmla="*/ 14 w 25"/>
                <a:gd name="T17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6">
                  <a:moveTo>
                    <a:pt x="14" y="25"/>
                  </a:moveTo>
                  <a:cubicBezTo>
                    <a:pt x="14" y="26"/>
                    <a:pt x="12" y="26"/>
                    <a:pt x="11" y="2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4"/>
                    <a:pt x="0" y="12"/>
                    <a:pt x="1" y="1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4" y="0"/>
                    <a:pt x="15" y="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2"/>
                    <a:pt x="25" y="14"/>
                    <a:pt x="25" y="15"/>
                  </a:cubicBezTo>
                  <a:lnTo>
                    <a:pt x="14" y="25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31" name="Freeform 97"/>
            <p:cNvSpPr/>
            <p:nvPr/>
          </p:nvSpPr>
          <p:spPr bwMode="auto">
            <a:xfrm flipH="1" flipV="1">
              <a:off x="3199085" y="3618673"/>
              <a:ext cx="65023" cy="66501"/>
            </a:xfrm>
            <a:custGeom>
              <a:avLst/>
              <a:gdLst>
                <a:gd name="T0" fmla="*/ 14 w 25"/>
                <a:gd name="T1" fmla="*/ 25 h 26"/>
                <a:gd name="T2" fmla="*/ 11 w 25"/>
                <a:gd name="T3" fmla="*/ 25 h 26"/>
                <a:gd name="T4" fmla="*/ 1 w 25"/>
                <a:gd name="T5" fmla="*/ 15 h 26"/>
                <a:gd name="T6" fmla="*/ 1 w 25"/>
                <a:gd name="T7" fmla="*/ 11 h 26"/>
                <a:gd name="T8" fmla="*/ 11 w 25"/>
                <a:gd name="T9" fmla="*/ 1 h 26"/>
                <a:gd name="T10" fmla="*/ 14 w 25"/>
                <a:gd name="T11" fmla="*/ 1 h 26"/>
                <a:gd name="T12" fmla="*/ 24 w 25"/>
                <a:gd name="T13" fmla="*/ 11 h 26"/>
                <a:gd name="T14" fmla="*/ 24 w 25"/>
                <a:gd name="T15" fmla="*/ 15 h 26"/>
                <a:gd name="T16" fmla="*/ 14 w 25"/>
                <a:gd name="T17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6">
                  <a:moveTo>
                    <a:pt x="14" y="25"/>
                  </a:moveTo>
                  <a:cubicBezTo>
                    <a:pt x="13" y="26"/>
                    <a:pt x="12" y="26"/>
                    <a:pt x="11" y="2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4"/>
                    <a:pt x="0" y="12"/>
                    <a:pt x="1" y="1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3" y="0"/>
                    <a:pt x="14" y="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5" y="12"/>
                    <a:pt x="25" y="14"/>
                    <a:pt x="24" y="15"/>
                  </a:cubicBezTo>
                  <a:lnTo>
                    <a:pt x="14" y="25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32" name="Freeform 98"/>
            <p:cNvSpPr/>
            <p:nvPr/>
          </p:nvSpPr>
          <p:spPr bwMode="auto">
            <a:xfrm flipH="1" flipV="1">
              <a:off x="3159184" y="3577295"/>
              <a:ext cx="63546" cy="66501"/>
            </a:xfrm>
            <a:custGeom>
              <a:avLst/>
              <a:gdLst>
                <a:gd name="T0" fmla="*/ 14 w 25"/>
                <a:gd name="T1" fmla="*/ 25 h 26"/>
                <a:gd name="T2" fmla="*/ 10 w 25"/>
                <a:gd name="T3" fmla="*/ 25 h 26"/>
                <a:gd name="T4" fmla="*/ 0 w 25"/>
                <a:gd name="T5" fmla="*/ 15 h 26"/>
                <a:gd name="T6" fmla="*/ 1 w 25"/>
                <a:gd name="T7" fmla="*/ 11 h 26"/>
                <a:gd name="T8" fmla="*/ 11 w 25"/>
                <a:gd name="T9" fmla="*/ 1 h 26"/>
                <a:gd name="T10" fmla="*/ 14 w 25"/>
                <a:gd name="T11" fmla="*/ 1 h 26"/>
                <a:gd name="T12" fmla="*/ 24 w 25"/>
                <a:gd name="T13" fmla="*/ 11 h 26"/>
                <a:gd name="T14" fmla="*/ 24 w 25"/>
                <a:gd name="T15" fmla="*/ 15 h 26"/>
                <a:gd name="T16" fmla="*/ 14 w 25"/>
                <a:gd name="T17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6">
                  <a:moveTo>
                    <a:pt x="14" y="25"/>
                  </a:moveTo>
                  <a:cubicBezTo>
                    <a:pt x="13" y="26"/>
                    <a:pt x="11" y="26"/>
                    <a:pt x="10" y="2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4"/>
                    <a:pt x="0" y="12"/>
                    <a:pt x="1" y="1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0"/>
                    <a:pt x="13" y="0"/>
                    <a:pt x="14" y="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5" y="12"/>
                    <a:pt x="25" y="14"/>
                    <a:pt x="24" y="15"/>
                  </a:cubicBezTo>
                  <a:lnTo>
                    <a:pt x="14" y="25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33" name="Freeform 99"/>
            <p:cNvSpPr/>
            <p:nvPr/>
          </p:nvSpPr>
          <p:spPr bwMode="auto">
            <a:xfrm flipH="1" flipV="1">
              <a:off x="3120761" y="3537395"/>
              <a:ext cx="63546" cy="66501"/>
            </a:xfrm>
            <a:custGeom>
              <a:avLst/>
              <a:gdLst>
                <a:gd name="T0" fmla="*/ 14 w 25"/>
                <a:gd name="T1" fmla="*/ 25 h 26"/>
                <a:gd name="T2" fmla="*/ 11 w 25"/>
                <a:gd name="T3" fmla="*/ 25 h 26"/>
                <a:gd name="T4" fmla="*/ 1 w 25"/>
                <a:gd name="T5" fmla="*/ 15 h 26"/>
                <a:gd name="T6" fmla="*/ 1 w 25"/>
                <a:gd name="T7" fmla="*/ 11 h 26"/>
                <a:gd name="T8" fmla="*/ 11 w 25"/>
                <a:gd name="T9" fmla="*/ 1 h 26"/>
                <a:gd name="T10" fmla="*/ 15 w 25"/>
                <a:gd name="T11" fmla="*/ 1 h 26"/>
                <a:gd name="T12" fmla="*/ 24 w 25"/>
                <a:gd name="T13" fmla="*/ 11 h 26"/>
                <a:gd name="T14" fmla="*/ 24 w 25"/>
                <a:gd name="T15" fmla="*/ 15 h 26"/>
                <a:gd name="T16" fmla="*/ 14 w 25"/>
                <a:gd name="T17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6">
                  <a:moveTo>
                    <a:pt x="14" y="25"/>
                  </a:moveTo>
                  <a:cubicBezTo>
                    <a:pt x="13" y="26"/>
                    <a:pt x="12" y="26"/>
                    <a:pt x="11" y="2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4"/>
                    <a:pt x="0" y="12"/>
                    <a:pt x="1" y="1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4" y="0"/>
                    <a:pt x="15" y="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5" y="12"/>
                    <a:pt x="25" y="14"/>
                    <a:pt x="24" y="15"/>
                  </a:cubicBezTo>
                  <a:lnTo>
                    <a:pt x="14" y="25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34" name="Freeform 100"/>
            <p:cNvSpPr/>
            <p:nvPr/>
          </p:nvSpPr>
          <p:spPr bwMode="auto">
            <a:xfrm flipH="1" flipV="1">
              <a:off x="3079383" y="3496017"/>
              <a:ext cx="63546" cy="66501"/>
            </a:xfrm>
            <a:custGeom>
              <a:avLst/>
              <a:gdLst>
                <a:gd name="T0" fmla="*/ 14 w 25"/>
                <a:gd name="T1" fmla="*/ 25 h 26"/>
                <a:gd name="T2" fmla="*/ 10 w 25"/>
                <a:gd name="T3" fmla="*/ 25 h 26"/>
                <a:gd name="T4" fmla="*/ 1 w 25"/>
                <a:gd name="T5" fmla="*/ 15 h 26"/>
                <a:gd name="T6" fmla="*/ 1 w 25"/>
                <a:gd name="T7" fmla="*/ 11 h 26"/>
                <a:gd name="T8" fmla="*/ 11 w 25"/>
                <a:gd name="T9" fmla="*/ 1 h 26"/>
                <a:gd name="T10" fmla="*/ 14 w 25"/>
                <a:gd name="T11" fmla="*/ 1 h 26"/>
                <a:gd name="T12" fmla="*/ 24 w 25"/>
                <a:gd name="T13" fmla="*/ 11 h 26"/>
                <a:gd name="T14" fmla="*/ 24 w 25"/>
                <a:gd name="T15" fmla="*/ 15 h 26"/>
                <a:gd name="T16" fmla="*/ 14 w 25"/>
                <a:gd name="T17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6">
                  <a:moveTo>
                    <a:pt x="14" y="25"/>
                  </a:moveTo>
                  <a:cubicBezTo>
                    <a:pt x="13" y="26"/>
                    <a:pt x="11" y="26"/>
                    <a:pt x="10" y="2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4"/>
                    <a:pt x="0" y="12"/>
                    <a:pt x="1" y="1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3" y="1"/>
                    <a:pt x="14" y="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5" y="12"/>
                    <a:pt x="25" y="14"/>
                    <a:pt x="24" y="15"/>
                  </a:cubicBezTo>
                  <a:lnTo>
                    <a:pt x="14" y="25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35" name="Freeform 101"/>
            <p:cNvSpPr/>
            <p:nvPr/>
          </p:nvSpPr>
          <p:spPr bwMode="auto">
            <a:xfrm flipH="1" flipV="1">
              <a:off x="3040961" y="3454638"/>
              <a:ext cx="63546" cy="66501"/>
            </a:xfrm>
            <a:custGeom>
              <a:avLst/>
              <a:gdLst>
                <a:gd name="T0" fmla="*/ 14 w 25"/>
                <a:gd name="T1" fmla="*/ 25 h 26"/>
                <a:gd name="T2" fmla="*/ 11 w 25"/>
                <a:gd name="T3" fmla="*/ 25 h 26"/>
                <a:gd name="T4" fmla="*/ 1 w 25"/>
                <a:gd name="T5" fmla="*/ 15 h 26"/>
                <a:gd name="T6" fmla="*/ 1 w 25"/>
                <a:gd name="T7" fmla="*/ 11 h 26"/>
                <a:gd name="T8" fmla="*/ 11 w 25"/>
                <a:gd name="T9" fmla="*/ 1 h 26"/>
                <a:gd name="T10" fmla="*/ 15 w 25"/>
                <a:gd name="T11" fmla="*/ 2 h 26"/>
                <a:gd name="T12" fmla="*/ 25 w 25"/>
                <a:gd name="T13" fmla="*/ 12 h 26"/>
                <a:gd name="T14" fmla="*/ 24 w 25"/>
                <a:gd name="T15" fmla="*/ 15 h 26"/>
                <a:gd name="T16" fmla="*/ 14 w 25"/>
                <a:gd name="T17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6">
                  <a:moveTo>
                    <a:pt x="14" y="25"/>
                  </a:moveTo>
                  <a:cubicBezTo>
                    <a:pt x="13" y="26"/>
                    <a:pt x="12" y="26"/>
                    <a:pt x="11" y="2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4"/>
                    <a:pt x="0" y="12"/>
                    <a:pt x="1" y="1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4" y="1"/>
                    <a:pt x="15" y="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2"/>
                    <a:pt x="25" y="14"/>
                    <a:pt x="24" y="15"/>
                  </a:cubicBezTo>
                  <a:lnTo>
                    <a:pt x="14" y="25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36" name="Freeform 102"/>
            <p:cNvSpPr/>
            <p:nvPr/>
          </p:nvSpPr>
          <p:spPr bwMode="auto">
            <a:xfrm flipH="1" flipV="1">
              <a:off x="2999582" y="3413260"/>
              <a:ext cx="63546" cy="65023"/>
            </a:xfrm>
            <a:custGeom>
              <a:avLst/>
              <a:gdLst>
                <a:gd name="T0" fmla="*/ 14 w 25"/>
                <a:gd name="T1" fmla="*/ 24 h 25"/>
                <a:gd name="T2" fmla="*/ 11 w 25"/>
                <a:gd name="T3" fmla="*/ 24 h 25"/>
                <a:gd name="T4" fmla="*/ 1 w 25"/>
                <a:gd name="T5" fmla="*/ 14 h 25"/>
                <a:gd name="T6" fmla="*/ 1 w 25"/>
                <a:gd name="T7" fmla="*/ 10 h 25"/>
                <a:gd name="T8" fmla="*/ 11 w 25"/>
                <a:gd name="T9" fmla="*/ 0 h 25"/>
                <a:gd name="T10" fmla="*/ 14 w 25"/>
                <a:gd name="T11" fmla="*/ 1 h 25"/>
                <a:gd name="T12" fmla="*/ 24 w 25"/>
                <a:gd name="T13" fmla="*/ 11 h 25"/>
                <a:gd name="T14" fmla="*/ 24 w 25"/>
                <a:gd name="T15" fmla="*/ 14 h 25"/>
                <a:gd name="T16" fmla="*/ 14 w 25"/>
                <a:gd name="T17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5">
                  <a:moveTo>
                    <a:pt x="14" y="24"/>
                  </a:moveTo>
                  <a:cubicBezTo>
                    <a:pt x="13" y="25"/>
                    <a:pt x="12" y="25"/>
                    <a:pt x="11" y="2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3"/>
                    <a:pt x="0" y="11"/>
                    <a:pt x="1" y="1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0"/>
                    <a:pt x="14" y="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5" y="11"/>
                    <a:pt x="25" y="13"/>
                    <a:pt x="24" y="14"/>
                  </a:cubicBezTo>
                  <a:lnTo>
                    <a:pt x="14" y="24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37" name="Freeform 103"/>
            <p:cNvSpPr/>
            <p:nvPr/>
          </p:nvSpPr>
          <p:spPr bwMode="auto">
            <a:xfrm flipH="1" flipV="1">
              <a:off x="2958204" y="3373359"/>
              <a:ext cx="65023" cy="63546"/>
            </a:xfrm>
            <a:custGeom>
              <a:avLst/>
              <a:gdLst>
                <a:gd name="T0" fmla="*/ 14 w 25"/>
                <a:gd name="T1" fmla="*/ 24 h 25"/>
                <a:gd name="T2" fmla="*/ 11 w 25"/>
                <a:gd name="T3" fmla="*/ 24 h 25"/>
                <a:gd name="T4" fmla="*/ 1 w 25"/>
                <a:gd name="T5" fmla="*/ 14 h 25"/>
                <a:gd name="T6" fmla="*/ 1 w 25"/>
                <a:gd name="T7" fmla="*/ 11 h 25"/>
                <a:gd name="T8" fmla="*/ 11 w 25"/>
                <a:gd name="T9" fmla="*/ 1 h 25"/>
                <a:gd name="T10" fmla="*/ 14 w 25"/>
                <a:gd name="T11" fmla="*/ 1 h 25"/>
                <a:gd name="T12" fmla="*/ 24 w 25"/>
                <a:gd name="T13" fmla="*/ 11 h 25"/>
                <a:gd name="T14" fmla="*/ 24 w 25"/>
                <a:gd name="T15" fmla="*/ 14 h 25"/>
                <a:gd name="T16" fmla="*/ 14 w 25"/>
                <a:gd name="T17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5">
                  <a:moveTo>
                    <a:pt x="14" y="24"/>
                  </a:moveTo>
                  <a:cubicBezTo>
                    <a:pt x="13" y="25"/>
                    <a:pt x="12" y="25"/>
                    <a:pt x="11" y="2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3"/>
                    <a:pt x="0" y="12"/>
                    <a:pt x="1" y="1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3" y="0"/>
                    <a:pt x="14" y="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5" y="12"/>
                    <a:pt x="25" y="14"/>
                    <a:pt x="24" y="14"/>
                  </a:cubicBezTo>
                  <a:lnTo>
                    <a:pt x="14" y="24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38" name="Freeform 104"/>
            <p:cNvSpPr/>
            <p:nvPr/>
          </p:nvSpPr>
          <p:spPr bwMode="auto">
            <a:xfrm flipH="1" flipV="1">
              <a:off x="3428143" y="3772365"/>
              <a:ext cx="63546" cy="65023"/>
            </a:xfrm>
            <a:custGeom>
              <a:avLst/>
              <a:gdLst>
                <a:gd name="T0" fmla="*/ 14 w 25"/>
                <a:gd name="T1" fmla="*/ 24 h 25"/>
                <a:gd name="T2" fmla="*/ 10 w 25"/>
                <a:gd name="T3" fmla="*/ 24 h 25"/>
                <a:gd name="T4" fmla="*/ 1 w 25"/>
                <a:gd name="T5" fmla="*/ 14 h 25"/>
                <a:gd name="T6" fmla="*/ 1 w 25"/>
                <a:gd name="T7" fmla="*/ 10 h 25"/>
                <a:gd name="T8" fmla="*/ 11 w 25"/>
                <a:gd name="T9" fmla="*/ 1 h 25"/>
                <a:gd name="T10" fmla="*/ 14 w 25"/>
                <a:gd name="T11" fmla="*/ 1 h 25"/>
                <a:gd name="T12" fmla="*/ 24 w 25"/>
                <a:gd name="T13" fmla="*/ 11 h 25"/>
                <a:gd name="T14" fmla="*/ 24 w 25"/>
                <a:gd name="T15" fmla="*/ 14 h 25"/>
                <a:gd name="T16" fmla="*/ 14 w 25"/>
                <a:gd name="T17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5">
                  <a:moveTo>
                    <a:pt x="14" y="24"/>
                  </a:moveTo>
                  <a:cubicBezTo>
                    <a:pt x="13" y="25"/>
                    <a:pt x="11" y="25"/>
                    <a:pt x="10" y="2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3"/>
                    <a:pt x="0" y="11"/>
                    <a:pt x="1" y="1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3" y="0"/>
                    <a:pt x="14" y="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5" y="12"/>
                    <a:pt x="25" y="13"/>
                    <a:pt x="24" y="14"/>
                  </a:cubicBezTo>
                  <a:lnTo>
                    <a:pt x="14" y="24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39" name="Freeform 105"/>
            <p:cNvSpPr/>
            <p:nvPr/>
          </p:nvSpPr>
          <p:spPr bwMode="auto">
            <a:xfrm flipH="1" flipV="1">
              <a:off x="3469522" y="3813743"/>
              <a:ext cx="76845" cy="76845"/>
            </a:xfrm>
            <a:custGeom>
              <a:avLst/>
              <a:gdLst>
                <a:gd name="T0" fmla="*/ 19 w 30"/>
                <a:gd name="T1" fmla="*/ 29 h 30"/>
                <a:gd name="T2" fmla="*/ 16 w 30"/>
                <a:gd name="T3" fmla="*/ 29 h 30"/>
                <a:gd name="T4" fmla="*/ 1 w 30"/>
                <a:gd name="T5" fmla="*/ 14 h 30"/>
                <a:gd name="T6" fmla="*/ 1 w 30"/>
                <a:gd name="T7" fmla="*/ 11 h 30"/>
                <a:gd name="T8" fmla="*/ 11 w 30"/>
                <a:gd name="T9" fmla="*/ 1 h 30"/>
                <a:gd name="T10" fmla="*/ 15 w 30"/>
                <a:gd name="T11" fmla="*/ 1 h 30"/>
                <a:gd name="T12" fmla="*/ 29 w 30"/>
                <a:gd name="T13" fmla="*/ 16 h 30"/>
                <a:gd name="T14" fmla="*/ 29 w 30"/>
                <a:gd name="T15" fmla="*/ 19 h 30"/>
                <a:gd name="T16" fmla="*/ 19 w 30"/>
                <a:gd name="T17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30">
                  <a:moveTo>
                    <a:pt x="19" y="29"/>
                  </a:moveTo>
                  <a:cubicBezTo>
                    <a:pt x="18" y="30"/>
                    <a:pt x="17" y="30"/>
                    <a:pt x="16" y="29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3"/>
                    <a:pt x="0" y="12"/>
                    <a:pt x="1" y="1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4" y="0"/>
                    <a:pt x="15" y="1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30" y="17"/>
                    <a:pt x="30" y="18"/>
                    <a:pt x="29" y="19"/>
                  </a:cubicBezTo>
                  <a:lnTo>
                    <a:pt x="19" y="29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40" name="Freeform 106"/>
            <p:cNvSpPr/>
            <p:nvPr/>
          </p:nvSpPr>
          <p:spPr bwMode="auto">
            <a:xfrm flipH="1" flipV="1">
              <a:off x="3540456" y="3639363"/>
              <a:ext cx="76845" cy="76845"/>
            </a:xfrm>
            <a:custGeom>
              <a:avLst/>
              <a:gdLst>
                <a:gd name="T0" fmla="*/ 19 w 30"/>
                <a:gd name="T1" fmla="*/ 30 h 30"/>
                <a:gd name="T2" fmla="*/ 16 w 30"/>
                <a:gd name="T3" fmla="*/ 29 h 30"/>
                <a:gd name="T4" fmla="*/ 1 w 30"/>
                <a:gd name="T5" fmla="*/ 14 h 30"/>
                <a:gd name="T6" fmla="*/ 1 w 30"/>
                <a:gd name="T7" fmla="*/ 11 h 30"/>
                <a:gd name="T8" fmla="*/ 11 w 30"/>
                <a:gd name="T9" fmla="*/ 1 h 30"/>
                <a:gd name="T10" fmla="*/ 15 w 30"/>
                <a:gd name="T11" fmla="*/ 1 h 30"/>
                <a:gd name="T12" fmla="*/ 29 w 30"/>
                <a:gd name="T13" fmla="*/ 16 h 30"/>
                <a:gd name="T14" fmla="*/ 29 w 30"/>
                <a:gd name="T15" fmla="*/ 20 h 30"/>
                <a:gd name="T16" fmla="*/ 19 w 30"/>
                <a:gd name="T1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30">
                  <a:moveTo>
                    <a:pt x="19" y="30"/>
                  </a:moveTo>
                  <a:cubicBezTo>
                    <a:pt x="18" y="30"/>
                    <a:pt x="17" y="30"/>
                    <a:pt x="16" y="29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4"/>
                    <a:pt x="0" y="12"/>
                    <a:pt x="1" y="1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4" y="0"/>
                    <a:pt x="15" y="1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30" y="17"/>
                    <a:pt x="30" y="19"/>
                    <a:pt x="29" y="20"/>
                  </a:cubicBezTo>
                  <a:lnTo>
                    <a:pt x="19" y="3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41" name="Freeform 107"/>
            <p:cNvSpPr/>
            <p:nvPr/>
          </p:nvSpPr>
          <p:spPr bwMode="auto">
            <a:xfrm flipH="1" flipV="1">
              <a:off x="3592178" y="3692563"/>
              <a:ext cx="76845" cy="78324"/>
            </a:xfrm>
            <a:custGeom>
              <a:avLst/>
              <a:gdLst>
                <a:gd name="T0" fmla="*/ 19 w 30"/>
                <a:gd name="T1" fmla="*/ 30 h 30"/>
                <a:gd name="T2" fmla="*/ 15 w 30"/>
                <a:gd name="T3" fmla="*/ 29 h 30"/>
                <a:gd name="T4" fmla="*/ 1 w 30"/>
                <a:gd name="T5" fmla="*/ 15 h 30"/>
                <a:gd name="T6" fmla="*/ 1 w 30"/>
                <a:gd name="T7" fmla="*/ 11 h 30"/>
                <a:gd name="T8" fmla="*/ 11 w 30"/>
                <a:gd name="T9" fmla="*/ 1 h 30"/>
                <a:gd name="T10" fmla="*/ 14 w 30"/>
                <a:gd name="T11" fmla="*/ 1 h 30"/>
                <a:gd name="T12" fmla="*/ 29 w 30"/>
                <a:gd name="T13" fmla="*/ 16 h 30"/>
                <a:gd name="T14" fmla="*/ 29 w 30"/>
                <a:gd name="T15" fmla="*/ 20 h 30"/>
                <a:gd name="T16" fmla="*/ 19 w 30"/>
                <a:gd name="T1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30">
                  <a:moveTo>
                    <a:pt x="19" y="30"/>
                  </a:moveTo>
                  <a:cubicBezTo>
                    <a:pt x="18" y="30"/>
                    <a:pt x="16" y="30"/>
                    <a:pt x="15" y="29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4"/>
                    <a:pt x="0" y="12"/>
                    <a:pt x="1" y="1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3" y="0"/>
                    <a:pt x="14" y="1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30" y="17"/>
                    <a:pt x="30" y="19"/>
                    <a:pt x="29" y="20"/>
                  </a:cubicBezTo>
                  <a:lnTo>
                    <a:pt x="19" y="3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42" name="Freeform 108"/>
            <p:cNvSpPr/>
            <p:nvPr/>
          </p:nvSpPr>
          <p:spPr bwMode="auto">
            <a:xfrm flipH="1" flipV="1">
              <a:off x="3490211" y="3586163"/>
              <a:ext cx="76845" cy="76845"/>
            </a:xfrm>
            <a:custGeom>
              <a:avLst/>
              <a:gdLst>
                <a:gd name="T0" fmla="*/ 19 w 30"/>
                <a:gd name="T1" fmla="*/ 29 h 30"/>
                <a:gd name="T2" fmla="*/ 16 w 30"/>
                <a:gd name="T3" fmla="*/ 29 h 30"/>
                <a:gd name="T4" fmla="*/ 1 w 30"/>
                <a:gd name="T5" fmla="*/ 14 h 30"/>
                <a:gd name="T6" fmla="*/ 1 w 30"/>
                <a:gd name="T7" fmla="*/ 11 h 30"/>
                <a:gd name="T8" fmla="*/ 11 w 30"/>
                <a:gd name="T9" fmla="*/ 1 h 30"/>
                <a:gd name="T10" fmla="*/ 15 w 30"/>
                <a:gd name="T11" fmla="*/ 1 h 30"/>
                <a:gd name="T12" fmla="*/ 30 w 30"/>
                <a:gd name="T13" fmla="*/ 16 h 30"/>
                <a:gd name="T14" fmla="*/ 29 w 30"/>
                <a:gd name="T15" fmla="*/ 20 h 30"/>
                <a:gd name="T16" fmla="*/ 19 w 30"/>
                <a:gd name="T17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30">
                  <a:moveTo>
                    <a:pt x="19" y="29"/>
                  </a:moveTo>
                  <a:cubicBezTo>
                    <a:pt x="18" y="30"/>
                    <a:pt x="17" y="30"/>
                    <a:pt x="16" y="29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4"/>
                    <a:pt x="0" y="12"/>
                    <a:pt x="1" y="1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4" y="0"/>
                    <a:pt x="15" y="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7"/>
                    <a:pt x="30" y="19"/>
                    <a:pt x="29" y="20"/>
                  </a:cubicBezTo>
                  <a:lnTo>
                    <a:pt x="19" y="29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43" name="Freeform 109"/>
            <p:cNvSpPr/>
            <p:nvPr/>
          </p:nvSpPr>
          <p:spPr bwMode="auto">
            <a:xfrm flipH="1" flipV="1">
              <a:off x="3222730" y="3314247"/>
              <a:ext cx="289648" cy="294082"/>
            </a:xfrm>
            <a:custGeom>
              <a:avLst/>
              <a:gdLst>
                <a:gd name="T0" fmla="*/ 102 w 113"/>
                <a:gd name="T1" fmla="*/ 115 h 115"/>
                <a:gd name="T2" fmla="*/ 98 w 113"/>
                <a:gd name="T3" fmla="*/ 114 h 115"/>
                <a:gd name="T4" fmla="*/ 1 w 113"/>
                <a:gd name="T5" fmla="*/ 14 h 115"/>
                <a:gd name="T6" fmla="*/ 1 w 113"/>
                <a:gd name="T7" fmla="*/ 11 h 115"/>
                <a:gd name="T8" fmla="*/ 11 w 113"/>
                <a:gd name="T9" fmla="*/ 1 h 115"/>
                <a:gd name="T10" fmla="*/ 14 w 113"/>
                <a:gd name="T11" fmla="*/ 1 h 115"/>
                <a:gd name="T12" fmla="*/ 112 w 113"/>
                <a:gd name="T13" fmla="*/ 101 h 115"/>
                <a:gd name="T14" fmla="*/ 112 w 113"/>
                <a:gd name="T15" fmla="*/ 105 h 115"/>
                <a:gd name="T16" fmla="*/ 102 w 113"/>
                <a:gd name="T17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3" h="115">
                  <a:moveTo>
                    <a:pt x="102" y="115"/>
                  </a:moveTo>
                  <a:cubicBezTo>
                    <a:pt x="101" y="115"/>
                    <a:pt x="99" y="115"/>
                    <a:pt x="98" y="1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3"/>
                    <a:pt x="0" y="12"/>
                    <a:pt x="1" y="1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3" y="0"/>
                    <a:pt x="14" y="1"/>
                  </a:cubicBezTo>
                  <a:cubicBezTo>
                    <a:pt x="112" y="101"/>
                    <a:pt x="112" y="101"/>
                    <a:pt x="112" y="101"/>
                  </a:cubicBezTo>
                  <a:cubicBezTo>
                    <a:pt x="113" y="102"/>
                    <a:pt x="113" y="104"/>
                    <a:pt x="112" y="105"/>
                  </a:cubicBezTo>
                  <a:lnTo>
                    <a:pt x="102" y="115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44" name="Freeform 110"/>
            <p:cNvSpPr/>
            <p:nvPr/>
          </p:nvSpPr>
          <p:spPr bwMode="auto">
            <a:xfrm flipH="1" flipV="1">
              <a:off x="3117807" y="3203413"/>
              <a:ext cx="76845" cy="76845"/>
            </a:xfrm>
            <a:custGeom>
              <a:avLst/>
              <a:gdLst>
                <a:gd name="T0" fmla="*/ 19 w 30"/>
                <a:gd name="T1" fmla="*/ 29 h 30"/>
                <a:gd name="T2" fmla="*/ 15 w 30"/>
                <a:gd name="T3" fmla="*/ 29 h 30"/>
                <a:gd name="T4" fmla="*/ 1 w 30"/>
                <a:gd name="T5" fmla="*/ 14 h 30"/>
                <a:gd name="T6" fmla="*/ 1 w 30"/>
                <a:gd name="T7" fmla="*/ 10 h 30"/>
                <a:gd name="T8" fmla="*/ 11 w 30"/>
                <a:gd name="T9" fmla="*/ 0 h 30"/>
                <a:gd name="T10" fmla="*/ 14 w 30"/>
                <a:gd name="T11" fmla="*/ 1 h 30"/>
                <a:gd name="T12" fmla="*/ 29 w 30"/>
                <a:gd name="T13" fmla="*/ 15 h 30"/>
                <a:gd name="T14" fmla="*/ 29 w 30"/>
                <a:gd name="T15" fmla="*/ 19 h 30"/>
                <a:gd name="T16" fmla="*/ 19 w 30"/>
                <a:gd name="T17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30">
                  <a:moveTo>
                    <a:pt x="19" y="29"/>
                  </a:moveTo>
                  <a:cubicBezTo>
                    <a:pt x="18" y="30"/>
                    <a:pt x="16" y="30"/>
                    <a:pt x="15" y="29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3"/>
                    <a:pt x="0" y="11"/>
                    <a:pt x="1" y="1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0"/>
                    <a:pt x="14" y="1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30" y="16"/>
                    <a:pt x="30" y="18"/>
                    <a:pt x="29" y="19"/>
                  </a:cubicBezTo>
                  <a:lnTo>
                    <a:pt x="19" y="29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45" name="Freeform 111"/>
            <p:cNvSpPr/>
            <p:nvPr/>
          </p:nvSpPr>
          <p:spPr bwMode="auto">
            <a:xfrm flipH="1" flipV="1">
              <a:off x="3171007" y="3256614"/>
              <a:ext cx="76845" cy="76845"/>
            </a:xfrm>
            <a:custGeom>
              <a:avLst/>
              <a:gdLst>
                <a:gd name="T0" fmla="*/ 19 w 30"/>
                <a:gd name="T1" fmla="*/ 29 h 30"/>
                <a:gd name="T2" fmla="*/ 16 w 30"/>
                <a:gd name="T3" fmla="*/ 29 h 30"/>
                <a:gd name="T4" fmla="*/ 1 w 30"/>
                <a:gd name="T5" fmla="*/ 14 h 30"/>
                <a:gd name="T6" fmla="*/ 1 w 30"/>
                <a:gd name="T7" fmla="*/ 10 h 30"/>
                <a:gd name="T8" fmla="*/ 11 w 30"/>
                <a:gd name="T9" fmla="*/ 0 h 30"/>
                <a:gd name="T10" fmla="*/ 15 w 30"/>
                <a:gd name="T11" fmla="*/ 1 h 30"/>
                <a:gd name="T12" fmla="*/ 29 w 30"/>
                <a:gd name="T13" fmla="*/ 16 h 30"/>
                <a:gd name="T14" fmla="*/ 29 w 30"/>
                <a:gd name="T15" fmla="*/ 19 h 30"/>
                <a:gd name="T16" fmla="*/ 19 w 30"/>
                <a:gd name="T17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30">
                  <a:moveTo>
                    <a:pt x="19" y="29"/>
                  </a:moveTo>
                  <a:cubicBezTo>
                    <a:pt x="18" y="30"/>
                    <a:pt x="17" y="30"/>
                    <a:pt x="16" y="29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3"/>
                    <a:pt x="0" y="11"/>
                    <a:pt x="1" y="1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4" y="0"/>
                    <a:pt x="15" y="1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30" y="16"/>
                    <a:pt x="30" y="18"/>
                    <a:pt x="29" y="19"/>
                  </a:cubicBezTo>
                  <a:lnTo>
                    <a:pt x="19" y="29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46" name="Freeform 112"/>
            <p:cNvSpPr/>
            <p:nvPr/>
          </p:nvSpPr>
          <p:spPr bwMode="auto">
            <a:xfrm flipH="1" flipV="1">
              <a:off x="3066084" y="3150213"/>
              <a:ext cx="76845" cy="76845"/>
            </a:xfrm>
            <a:custGeom>
              <a:avLst/>
              <a:gdLst>
                <a:gd name="T0" fmla="*/ 19 w 30"/>
                <a:gd name="T1" fmla="*/ 29 h 30"/>
                <a:gd name="T2" fmla="*/ 16 w 30"/>
                <a:gd name="T3" fmla="*/ 29 h 30"/>
                <a:gd name="T4" fmla="*/ 1 w 30"/>
                <a:gd name="T5" fmla="*/ 14 h 30"/>
                <a:gd name="T6" fmla="*/ 1 w 30"/>
                <a:gd name="T7" fmla="*/ 10 h 30"/>
                <a:gd name="T8" fmla="*/ 11 w 30"/>
                <a:gd name="T9" fmla="*/ 0 h 30"/>
                <a:gd name="T10" fmla="*/ 15 w 30"/>
                <a:gd name="T11" fmla="*/ 0 h 30"/>
                <a:gd name="T12" fmla="*/ 29 w 30"/>
                <a:gd name="T13" fmla="*/ 15 h 30"/>
                <a:gd name="T14" fmla="*/ 29 w 30"/>
                <a:gd name="T15" fmla="*/ 19 h 30"/>
                <a:gd name="T16" fmla="*/ 19 w 30"/>
                <a:gd name="T17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30">
                  <a:moveTo>
                    <a:pt x="19" y="29"/>
                  </a:moveTo>
                  <a:cubicBezTo>
                    <a:pt x="18" y="30"/>
                    <a:pt x="17" y="30"/>
                    <a:pt x="16" y="29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3"/>
                    <a:pt x="0" y="11"/>
                    <a:pt x="1" y="1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4" y="0"/>
                    <a:pt x="15" y="0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30" y="16"/>
                    <a:pt x="30" y="18"/>
                    <a:pt x="29" y="19"/>
                  </a:cubicBezTo>
                  <a:lnTo>
                    <a:pt x="19" y="29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47" name="Freeform 113"/>
            <p:cNvSpPr/>
            <p:nvPr/>
          </p:nvSpPr>
          <p:spPr bwMode="auto">
            <a:xfrm flipH="1" flipV="1">
              <a:off x="3499077" y="3760542"/>
              <a:ext cx="90146" cy="88668"/>
            </a:xfrm>
            <a:custGeom>
              <a:avLst/>
              <a:gdLst>
                <a:gd name="T0" fmla="*/ 24 w 35"/>
                <a:gd name="T1" fmla="*/ 34 h 35"/>
                <a:gd name="T2" fmla="*/ 20 w 35"/>
                <a:gd name="T3" fmla="*/ 34 h 35"/>
                <a:gd name="T4" fmla="*/ 1 w 35"/>
                <a:gd name="T5" fmla="*/ 14 h 35"/>
                <a:gd name="T6" fmla="*/ 1 w 35"/>
                <a:gd name="T7" fmla="*/ 11 h 35"/>
                <a:gd name="T8" fmla="*/ 11 w 35"/>
                <a:gd name="T9" fmla="*/ 1 h 35"/>
                <a:gd name="T10" fmla="*/ 15 w 35"/>
                <a:gd name="T11" fmla="*/ 1 h 35"/>
                <a:gd name="T12" fmla="*/ 34 w 35"/>
                <a:gd name="T13" fmla="*/ 21 h 35"/>
                <a:gd name="T14" fmla="*/ 34 w 35"/>
                <a:gd name="T15" fmla="*/ 24 h 35"/>
                <a:gd name="T16" fmla="*/ 24 w 35"/>
                <a:gd name="T17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35">
                  <a:moveTo>
                    <a:pt x="24" y="34"/>
                  </a:moveTo>
                  <a:cubicBezTo>
                    <a:pt x="23" y="35"/>
                    <a:pt x="21" y="35"/>
                    <a:pt x="20" y="3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4"/>
                    <a:pt x="0" y="12"/>
                    <a:pt x="1" y="1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4" y="0"/>
                    <a:pt x="15" y="1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5" y="22"/>
                    <a:pt x="35" y="23"/>
                    <a:pt x="34" y="24"/>
                  </a:cubicBezTo>
                  <a:lnTo>
                    <a:pt x="24" y="34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48" name="Freeform 114"/>
            <p:cNvSpPr/>
            <p:nvPr/>
          </p:nvSpPr>
          <p:spPr bwMode="auto">
            <a:xfrm flipH="1" flipV="1">
              <a:off x="3389720" y="3730986"/>
              <a:ext cx="63546" cy="65023"/>
            </a:xfrm>
            <a:custGeom>
              <a:avLst/>
              <a:gdLst>
                <a:gd name="T0" fmla="*/ 14 w 25"/>
                <a:gd name="T1" fmla="*/ 24 h 25"/>
                <a:gd name="T2" fmla="*/ 11 w 25"/>
                <a:gd name="T3" fmla="*/ 24 h 25"/>
                <a:gd name="T4" fmla="*/ 1 w 25"/>
                <a:gd name="T5" fmla="*/ 14 h 25"/>
                <a:gd name="T6" fmla="*/ 1 w 25"/>
                <a:gd name="T7" fmla="*/ 10 h 25"/>
                <a:gd name="T8" fmla="*/ 11 w 25"/>
                <a:gd name="T9" fmla="*/ 1 h 25"/>
                <a:gd name="T10" fmla="*/ 15 w 25"/>
                <a:gd name="T11" fmla="*/ 1 h 25"/>
                <a:gd name="T12" fmla="*/ 24 w 25"/>
                <a:gd name="T13" fmla="*/ 11 h 25"/>
                <a:gd name="T14" fmla="*/ 24 w 25"/>
                <a:gd name="T15" fmla="*/ 14 h 25"/>
                <a:gd name="T16" fmla="*/ 14 w 25"/>
                <a:gd name="T17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5">
                  <a:moveTo>
                    <a:pt x="14" y="24"/>
                  </a:moveTo>
                  <a:cubicBezTo>
                    <a:pt x="13" y="25"/>
                    <a:pt x="12" y="25"/>
                    <a:pt x="11" y="2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3"/>
                    <a:pt x="0" y="11"/>
                    <a:pt x="1" y="1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4" y="0"/>
                    <a:pt x="15" y="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5" y="12"/>
                    <a:pt x="25" y="13"/>
                    <a:pt x="24" y="14"/>
                  </a:cubicBezTo>
                  <a:lnTo>
                    <a:pt x="14" y="24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49" name="Freeform 115"/>
            <p:cNvSpPr/>
            <p:nvPr/>
          </p:nvSpPr>
          <p:spPr bwMode="auto">
            <a:xfrm flipH="1" flipV="1">
              <a:off x="3348342" y="3691085"/>
              <a:ext cx="63546" cy="63546"/>
            </a:xfrm>
            <a:custGeom>
              <a:avLst/>
              <a:gdLst>
                <a:gd name="T0" fmla="*/ 14 w 25"/>
                <a:gd name="T1" fmla="*/ 24 h 25"/>
                <a:gd name="T2" fmla="*/ 10 w 25"/>
                <a:gd name="T3" fmla="*/ 24 h 25"/>
                <a:gd name="T4" fmla="*/ 1 w 25"/>
                <a:gd name="T5" fmla="*/ 14 h 25"/>
                <a:gd name="T6" fmla="*/ 1 w 25"/>
                <a:gd name="T7" fmla="*/ 10 h 25"/>
                <a:gd name="T8" fmla="*/ 11 w 25"/>
                <a:gd name="T9" fmla="*/ 1 h 25"/>
                <a:gd name="T10" fmla="*/ 14 w 25"/>
                <a:gd name="T11" fmla="*/ 1 h 25"/>
                <a:gd name="T12" fmla="*/ 24 w 25"/>
                <a:gd name="T13" fmla="*/ 11 h 25"/>
                <a:gd name="T14" fmla="*/ 24 w 25"/>
                <a:gd name="T15" fmla="*/ 14 h 25"/>
                <a:gd name="T16" fmla="*/ 14 w 25"/>
                <a:gd name="T17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5">
                  <a:moveTo>
                    <a:pt x="14" y="24"/>
                  </a:moveTo>
                  <a:cubicBezTo>
                    <a:pt x="13" y="25"/>
                    <a:pt x="11" y="25"/>
                    <a:pt x="10" y="2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3"/>
                    <a:pt x="0" y="11"/>
                    <a:pt x="1" y="1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3" y="0"/>
                    <a:pt x="14" y="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5" y="12"/>
                    <a:pt x="25" y="13"/>
                    <a:pt x="24" y="14"/>
                  </a:cubicBezTo>
                  <a:lnTo>
                    <a:pt x="14" y="24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50" name="Freeform 116"/>
            <p:cNvSpPr/>
            <p:nvPr/>
          </p:nvSpPr>
          <p:spPr bwMode="auto">
            <a:xfrm flipH="1" flipV="1">
              <a:off x="3309919" y="3649707"/>
              <a:ext cx="63546" cy="63546"/>
            </a:xfrm>
            <a:custGeom>
              <a:avLst/>
              <a:gdLst>
                <a:gd name="T0" fmla="*/ 14 w 25"/>
                <a:gd name="T1" fmla="*/ 24 h 25"/>
                <a:gd name="T2" fmla="*/ 11 w 25"/>
                <a:gd name="T3" fmla="*/ 24 h 25"/>
                <a:gd name="T4" fmla="*/ 1 w 25"/>
                <a:gd name="T5" fmla="*/ 14 h 25"/>
                <a:gd name="T6" fmla="*/ 1 w 25"/>
                <a:gd name="T7" fmla="*/ 10 h 25"/>
                <a:gd name="T8" fmla="*/ 11 w 25"/>
                <a:gd name="T9" fmla="*/ 1 h 25"/>
                <a:gd name="T10" fmla="*/ 15 w 25"/>
                <a:gd name="T11" fmla="*/ 1 h 25"/>
                <a:gd name="T12" fmla="*/ 25 w 25"/>
                <a:gd name="T13" fmla="*/ 11 h 25"/>
                <a:gd name="T14" fmla="*/ 25 w 25"/>
                <a:gd name="T15" fmla="*/ 14 h 25"/>
                <a:gd name="T16" fmla="*/ 14 w 25"/>
                <a:gd name="T17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5">
                  <a:moveTo>
                    <a:pt x="14" y="24"/>
                  </a:moveTo>
                  <a:cubicBezTo>
                    <a:pt x="14" y="25"/>
                    <a:pt x="12" y="25"/>
                    <a:pt x="11" y="2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3"/>
                    <a:pt x="0" y="11"/>
                    <a:pt x="1" y="1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4" y="0"/>
                    <a:pt x="15" y="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2"/>
                    <a:pt x="25" y="13"/>
                    <a:pt x="25" y="14"/>
                  </a:cubicBezTo>
                  <a:lnTo>
                    <a:pt x="14" y="24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51" name="Freeform 117"/>
            <p:cNvSpPr/>
            <p:nvPr/>
          </p:nvSpPr>
          <p:spPr bwMode="auto">
            <a:xfrm flipH="1" flipV="1">
              <a:off x="3268542" y="3608329"/>
              <a:ext cx="65023" cy="65023"/>
            </a:xfrm>
            <a:custGeom>
              <a:avLst/>
              <a:gdLst>
                <a:gd name="T0" fmla="*/ 14 w 25"/>
                <a:gd name="T1" fmla="*/ 24 h 25"/>
                <a:gd name="T2" fmla="*/ 11 w 25"/>
                <a:gd name="T3" fmla="*/ 24 h 25"/>
                <a:gd name="T4" fmla="*/ 1 w 25"/>
                <a:gd name="T5" fmla="*/ 14 h 25"/>
                <a:gd name="T6" fmla="*/ 1 w 25"/>
                <a:gd name="T7" fmla="*/ 10 h 25"/>
                <a:gd name="T8" fmla="*/ 11 w 25"/>
                <a:gd name="T9" fmla="*/ 1 h 25"/>
                <a:gd name="T10" fmla="*/ 14 w 25"/>
                <a:gd name="T11" fmla="*/ 1 h 25"/>
                <a:gd name="T12" fmla="*/ 24 w 25"/>
                <a:gd name="T13" fmla="*/ 11 h 25"/>
                <a:gd name="T14" fmla="*/ 24 w 25"/>
                <a:gd name="T15" fmla="*/ 14 h 25"/>
                <a:gd name="T16" fmla="*/ 14 w 25"/>
                <a:gd name="T17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5">
                  <a:moveTo>
                    <a:pt x="14" y="24"/>
                  </a:moveTo>
                  <a:cubicBezTo>
                    <a:pt x="13" y="25"/>
                    <a:pt x="12" y="25"/>
                    <a:pt x="11" y="2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3"/>
                    <a:pt x="0" y="11"/>
                    <a:pt x="1" y="1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3" y="0"/>
                    <a:pt x="14" y="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5" y="12"/>
                    <a:pt x="25" y="13"/>
                    <a:pt x="24" y="14"/>
                  </a:cubicBezTo>
                  <a:lnTo>
                    <a:pt x="14" y="24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52" name="Freeform 118"/>
            <p:cNvSpPr/>
            <p:nvPr/>
          </p:nvSpPr>
          <p:spPr bwMode="auto">
            <a:xfrm flipH="1" flipV="1">
              <a:off x="3228641" y="3566951"/>
              <a:ext cx="63546" cy="65023"/>
            </a:xfrm>
            <a:custGeom>
              <a:avLst/>
              <a:gdLst>
                <a:gd name="T0" fmla="*/ 14 w 25"/>
                <a:gd name="T1" fmla="*/ 24 h 25"/>
                <a:gd name="T2" fmla="*/ 10 w 25"/>
                <a:gd name="T3" fmla="*/ 24 h 25"/>
                <a:gd name="T4" fmla="*/ 0 w 25"/>
                <a:gd name="T5" fmla="*/ 14 h 25"/>
                <a:gd name="T6" fmla="*/ 1 w 25"/>
                <a:gd name="T7" fmla="*/ 10 h 25"/>
                <a:gd name="T8" fmla="*/ 11 w 25"/>
                <a:gd name="T9" fmla="*/ 1 h 25"/>
                <a:gd name="T10" fmla="*/ 14 w 25"/>
                <a:gd name="T11" fmla="*/ 1 h 25"/>
                <a:gd name="T12" fmla="*/ 24 w 25"/>
                <a:gd name="T13" fmla="*/ 11 h 25"/>
                <a:gd name="T14" fmla="*/ 24 w 25"/>
                <a:gd name="T15" fmla="*/ 14 h 25"/>
                <a:gd name="T16" fmla="*/ 14 w 25"/>
                <a:gd name="T17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5">
                  <a:moveTo>
                    <a:pt x="14" y="24"/>
                  </a:moveTo>
                  <a:cubicBezTo>
                    <a:pt x="13" y="25"/>
                    <a:pt x="11" y="25"/>
                    <a:pt x="10" y="2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1"/>
                    <a:pt x="1" y="1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0"/>
                    <a:pt x="13" y="0"/>
                    <a:pt x="14" y="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5" y="12"/>
                    <a:pt x="25" y="13"/>
                    <a:pt x="24" y="14"/>
                  </a:cubicBezTo>
                  <a:lnTo>
                    <a:pt x="14" y="24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53" name="Freeform 119"/>
            <p:cNvSpPr/>
            <p:nvPr/>
          </p:nvSpPr>
          <p:spPr bwMode="auto">
            <a:xfrm flipH="1" flipV="1">
              <a:off x="3188741" y="3527050"/>
              <a:ext cx="65023" cy="63546"/>
            </a:xfrm>
            <a:custGeom>
              <a:avLst/>
              <a:gdLst>
                <a:gd name="T0" fmla="*/ 14 w 25"/>
                <a:gd name="T1" fmla="*/ 24 h 25"/>
                <a:gd name="T2" fmla="*/ 11 w 25"/>
                <a:gd name="T3" fmla="*/ 24 h 25"/>
                <a:gd name="T4" fmla="*/ 1 w 25"/>
                <a:gd name="T5" fmla="*/ 14 h 25"/>
                <a:gd name="T6" fmla="*/ 1 w 25"/>
                <a:gd name="T7" fmla="*/ 10 h 25"/>
                <a:gd name="T8" fmla="*/ 11 w 25"/>
                <a:gd name="T9" fmla="*/ 1 h 25"/>
                <a:gd name="T10" fmla="*/ 15 w 25"/>
                <a:gd name="T11" fmla="*/ 1 h 25"/>
                <a:gd name="T12" fmla="*/ 24 w 25"/>
                <a:gd name="T13" fmla="*/ 11 h 25"/>
                <a:gd name="T14" fmla="*/ 24 w 25"/>
                <a:gd name="T15" fmla="*/ 14 h 25"/>
                <a:gd name="T16" fmla="*/ 14 w 25"/>
                <a:gd name="T17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5">
                  <a:moveTo>
                    <a:pt x="14" y="24"/>
                  </a:moveTo>
                  <a:cubicBezTo>
                    <a:pt x="13" y="25"/>
                    <a:pt x="12" y="25"/>
                    <a:pt x="11" y="2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3"/>
                    <a:pt x="0" y="11"/>
                    <a:pt x="1" y="1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4" y="0"/>
                    <a:pt x="15" y="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5" y="12"/>
                    <a:pt x="25" y="13"/>
                    <a:pt x="24" y="14"/>
                  </a:cubicBezTo>
                  <a:lnTo>
                    <a:pt x="14" y="24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54" name="Freeform 120"/>
            <p:cNvSpPr/>
            <p:nvPr/>
          </p:nvSpPr>
          <p:spPr bwMode="auto">
            <a:xfrm flipH="1" flipV="1">
              <a:off x="3148840" y="3485672"/>
              <a:ext cx="63546" cy="63546"/>
            </a:xfrm>
            <a:custGeom>
              <a:avLst/>
              <a:gdLst>
                <a:gd name="T0" fmla="*/ 14 w 25"/>
                <a:gd name="T1" fmla="*/ 24 h 25"/>
                <a:gd name="T2" fmla="*/ 10 w 25"/>
                <a:gd name="T3" fmla="*/ 24 h 25"/>
                <a:gd name="T4" fmla="*/ 1 w 25"/>
                <a:gd name="T5" fmla="*/ 14 h 25"/>
                <a:gd name="T6" fmla="*/ 1 w 25"/>
                <a:gd name="T7" fmla="*/ 10 h 25"/>
                <a:gd name="T8" fmla="*/ 11 w 25"/>
                <a:gd name="T9" fmla="*/ 1 h 25"/>
                <a:gd name="T10" fmla="*/ 14 w 25"/>
                <a:gd name="T11" fmla="*/ 1 h 25"/>
                <a:gd name="T12" fmla="*/ 24 w 25"/>
                <a:gd name="T13" fmla="*/ 11 h 25"/>
                <a:gd name="T14" fmla="*/ 24 w 25"/>
                <a:gd name="T15" fmla="*/ 14 h 25"/>
                <a:gd name="T16" fmla="*/ 14 w 25"/>
                <a:gd name="T17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5">
                  <a:moveTo>
                    <a:pt x="14" y="24"/>
                  </a:moveTo>
                  <a:cubicBezTo>
                    <a:pt x="13" y="25"/>
                    <a:pt x="11" y="25"/>
                    <a:pt x="10" y="2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3"/>
                    <a:pt x="0" y="11"/>
                    <a:pt x="1" y="1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3" y="0"/>
                    <a:pt x="14" y="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5" y="12"/>
                    <a:pt x="25" y="13"/>
                    <a:pt x="24" y="14"/>
                  </a:cubicBezTo>
                  <a:lnTo>
                    <a:pt x="14" y="24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55" name="Freeform 121"/>
            <p:cNvSpPr/>
            <p:nvPr/>
          </p:nvSpPr>
          <p:spPr bwMode="auto">
            <a:xfrm flipH="1" flipV="1">
              <a:off x="3110417" y="3444294"/>
              <a:ext cx="63546" cy="65023"/>
            </a:xfrm>
            <a:custGeom>
              <a:avLst/>
              <a:gdLst>
                <a:gd name="T0" fmla="*/ 14 w 25"/>
                <a:gd name="T1" fmla="*/ 24 h 25"/>
                <a:gd name="T2" fmla="*/ 11 w 25"/>
                <a:gd name="T3" fmla="*/ 24 h 25"/>
                <a:gd name="T4" fmla="*/ 1 w 25"/>
                <a:gd name="T5" fmla="*/ 14 h 25"/>
                <a:gd name="T6" fmla="*/ 1 w 25"/>
                <a:gd name="T7" fmla="*/ 11 h 25"/>
                <a:gd name="T8" fmla="*/ 11 w 25"/>
                <a:gd name="T9" fmla="*/ 1 h 25"/>
                <a:gd name="T10" fmla="*/ 15 w 25"/>
                <a:gd name="T11" fmla="*/ 1 h 25"/>
                <a:gd name="T12" fmla="*/ 25 w 25"/>
                <a:gd name="T13" fmla="*/ 11 h 25"/>
                <a:gd name="T14" fmla="*/ 24 w 25"/>
                <a:gd name="T15" fmla="*/ 14 h 25"/>
                <a:gd name="T16" fmla="*/ 14 w 25"/>
                <a:gd name="T17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5">
                  <a:moveTo>
                    <a:pt x="14" y="24"/>
                  </a:moveTo>
                  <a:cubicBezTo>
                    <a:pt x="13" y="25"/>
                    <a:pt x="12" y="25"/>
                    <a:pt x="11" y="2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3"/>
                    <a:pt x="0" y="11"/>
                    <a:pt x="1" y="1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4" y="0"/>
                    <a:pt x="15" y="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2"/>
                    <a:pt x="25" y="13"/>
                    <a:pt x="24" y="14"/>
                  </a:cubicBezTo>
                  <a:lnTo>
                    <a:pt x="14" y="24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56" name="Freeform 122"/>
            <p:cNvSpPr/>
            <p:nvPr/>
          </p:nvSpPr>
          <p:spPr bwMode="auto">
            <a:xfrm flipH="1" flipV="1">
              <a:off x="3069039" y="3402916"/>
              <a:ext cx="63546" cy="65023"/>
            </a:xfrm>
            <a:custGeom>
              <a:avLst/>
              <a:gdLst>
                <a:gd name="T0" fmla="*/ 14 w 25"/>
                <a:gd name="T1" fmla="*/ 24 h 25"/>
                <a:gd name="T2" fmla="*/ 11 w 25"/>
                <a:gd name="T3" fmla="*/ 24 h 25"/>
                <a:gd name="T4" fmla="*/ 1 w 25"/>
                <a:gd name="T5" fmla="*/ 14 h 25"/>
                <a:gd name="T6" fmla="*/ 1 w 25"/>
                <a:gd name="T7" fmla="*/ 11 h 25"/>
                <a:gd name="T8" fmla="*/ 11 w 25"/>
                <a:gd name="T9" fmla="*/ 1 h 25"/>
                <a:gd name="T10" fmla="*/ 14 w 25"/>
                <a:gd name="T11" fmla="*/ 1 h 25"/>
                <a:gd name="T12" fmla="*/ 24 w 25"/>
                <a:gd name="T13" fmla="*/ 11 h 25"/>
                <a:gd name="T14" fmla="*/ 24 w 25"/>
                <a:gd name="T15" fmla="*/ 14 h 25"/>
                <a:gd name="T16" fmla="*/ 14 w 25"/>
                <a:gd name="T17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5">
                  <a:moveTo>
                    <a:pt x="14" y="24"/>
                  </a:moveTo>
                  <a:cubicBezTo>
                    <a:pt x="13" y="25"/>
                    <a:pt x="12" y="25"/>
                    <a:pt x="11" y="2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3"/>
                    <a:pt x="0" y="11"/>
                    <a:pt x="1" y="1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3" y="0"/>
                    <a:pt x="14" y="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5" y="12"/>
                    <a:pt x="25" y="13"/>
                    <a:pt x="24" y="14"/>
                  </a:cubicBezTo>
                  <a:lnTo>
                    <a:pt x="14" y="24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57" name="Freeform 123"/>
            <p:cNvSpPr/>
            <p:nvPr/>
          </p:nvSpPr>
          <p:spPr bwMode="auto">
            <a:xfrm flipH="1" flipV="1">
              <a:off x="3027661" y="3363015"/>
              <a:ext cx="66501" cy="63546"/>
            </a:xfrm>
            <a:custGeom>
              <a:avLst/>
              <a:gdLst>
                <a:gd name="T0" fmla="*/ 15 w 26"/>
                <a:gd name="T1" fmla="*/ 24 h 25"/>
                <a:gd name="T2" fmla="*/ 11 w 26"/>
                <a:gd name="T3" fmla="*/ 24 h 25"/>
                <a:gd name="T4" fmla="*/ 1 w 26"/>
                <a:gd name="T5" fmla="*/ 14 h 25"/>
                <a:gd name="T6" fmla="*/ 1 w 26"/>
                <a:gd name="T7" fmla="*/ 11 h 25"/>
                <a:gd name="T8" fmla="*/ 11 w 26"/>
                <a:gd name="T9" fmla="*/ 1 h 25"/>
                <a:gd name="T10" fmla="*/ 15 w 26"/>
                <a:gd name="T11" fmla="*/ 1 h 25"/>
                <a:gd name="T12" fmla="*/ 25 w 26"/>
                <a:gd name="T13" fmla="*/ 11 h 25"/>
                <a:gd name="T14" fmla="*/ 25 w 26"/>
                <a:gd name="T15" fmla="*/ 14 h 25"/>
                <a:gd name="T16" fmla="*/ 15 w 26"/>
                <a:gd name="T17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5">
                  <a:moveTo>
                    <a:pt x="15" y="24"/>
                  </a:moveTo>
                  <a:cubicBezTo>
                    <a:pt x="14" y="25"/>
                    <a:pt x="12" y="25"/>
                    <a:pt x="11" y="2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3"/>
                    <a:pt x="0" y="11"/>
                    <a:pt x="1" y="1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4" y="0"/>
                    <a:pt x="15" y="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6" y="12"/>
                    <a:pt x="26" y="13"/>
                    <a:pt x="25" y="14"/>
                  </a:cubicBezTo>
                  <a:lnTo>
                    <a:pt x="15" y="24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58" name="Freeform 124"/>
            <p:cNvSpPr/>
            <p:nvPr/>
          </p:nvSpPr>
          <p:spPr bwMode="auto">
            <a:xfrm flipH="1" flipV="1">
              <a:off x="2989238" y="3321637"/>
              <a:ext cx="65023" cy="63546"/>
            </a:xfrm>
            <a:custGeom>
              <a:avLst/>
              <a:gdLst>
                <a:gd name="T0" fmla="*/ 14 w 25"/>
                <a:gd name="T1" fmla="*/ 24 h 25"/>
                <a:gd name="T2" fmla="*/ 11 w 25"/>
                <a:gd name="T3" fmla="*/ 24 h 25"/>
                <a:gd name="T4" fmla="*/ 1 w 25"/>
                <a:gd name="T5" fmla="*/ 14 h 25"/>
                <a:gd name="T6" fmla="*/ 1 w 25"/>
                <a:gd name="T7" fmla="*/ 11 h 25"/>
                <a:gd name="T8" fmla="*/ 11 w 25"/>
                <a:gd name="T9" fmla="*/ 1 h 25"/>
                <a:gd name="T10" fmla="*/ 15 w 25"/>
                <a:gd name="T11" fmla="*/ 1 h 25"/>
                <a:gd name="T12" fmla="*/ 24 w 25"/>
                <a:gd name="T13" fmla="*/ 11 h 25"/>
                <a:gd name="T14" fmla="*/ 24 w 25"/>
                <a:gd name="T15" fmla="*/ 14 h 25"/>
                <a:gd name="T16" fmla="*/ 14 w 25"/>
                <a:gd name="T17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5">
                  <a:moveTo>
                    <a:pt x="14" y="24"/>
                  </a:moveTo>
                  <a:cubicBezTo>
                    <a:pt x="13" y="25"/>
                    <a:pt x="12" y="25"/>
                    <a:pt x="11" y="2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3"/>
                    <a:pt x="0" y="12"/>
                    <a:pt x="1" y="1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4" y="0"/>
                    <a:pt x="15" y="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5" y="12"/>
                    <a:pt x="25" y="13"/>
                    <a:pt x="24" y="14"/>
                  </a:cubicBezTo>
                  <a:lnTo>
                    <a:pt x="14" y="24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59" name="Freeform 125"/>
            <p:cNvSpPr/>
            <p:nvPr/>
          </p:nvSpPr>
          <p:spPr bwMode="auto">
            <a:xfrm flipH="1" flipV="1">
              <a:off x="3459177" y="3719163"/>
              <a:ext cx="63546" cy="63546"/>
            </a:xfrm>
            <a:custGeom>
              <a:avLst/>
              <a:gdLst>
                <a:gd name="T0" fmla="*/ 14 w 25"/>
                <a:gd name="T1" fmla="*/ 24 h 25"/>
                <a:gd name="T2" fmla="*/ 11 w 25"/>
                <a:gd name="T3" fmla="*/ 24 h 25"/>
                <a:gd name="T4" fmla="*/ 1 w 25"/>
                <a:gd name="T5" fmla="*/ 14 h 25"/>
                <a:gd name="T6" fmla="*/ 1 w 25"/>
                <a:gd name="T7" fmla="*/ 10 h 25"/>
                <a:gd name="T8" fmla="*/ 11 w 25"/>
                <a:gd name="T9" fmla="*/ 1 h 25"/>
                <a:gd name="T10" fmla="*/ 14 w 25"/>
                <a:gd name="T11" fmla="*/ 1 h 25"/>
                <a:gd name="T12" fmla="*/ 24 w 25"/>
                <a:gd name="T13" fmla="*/ 11 h 25"/>
                <a:gd name="T14" fmla="*/ 24 w 25"/>
                <a:gd name="T15" fmla="*/ 14 h 25"/>
                <a:gd name="T16" fmla="*/ 14 w 25"/>
                <a:gd name="T17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5">
                  <a:moveTo>
                    <a:pt x="14" y="24"/>
                  </a:moveTo>
                  <a:cubicBezTo>
                    <a:pt x="13" y="25"/>
                    <a:pt x="12" y="25"/>
                    <a:pt x="11" y="2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3"/>
                    <a:pt x="0" y="11"/>
                    <a:pt x="1" y="1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3" y="0"/>
                    <a:pt x="14" y="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5" y="12"/>
                    <a:pt x="25" y="13"/>
                    <a:pt x="24" y="14"/>
                  </a:cubicBezTo>
                  <a:lnTo>
                    <a:pt x="14" y="24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60" name="Freeform 126"/>
            <p:cNvSpPr/>
            <p:nvPr/>
          </p:nvSpPr>
          <p:spPr bwMode="auto">
            <a:xfrm flipH="1" flipV="1">
              <a:off x="3417799" y="3677785"/>
              <a:ext cx="63546" cy="63546"/>
            </a:xfrm>
            <a:custGeom>
              <a:avLst/>
              <a:gdLst>
                <a:gd name="T0" fmla="*/ 14 w 25"/>
                <a:gd name="T1" fmla="*/ 24 h 25"/>
                <a:gd name="T2" fmla="*/ 10 w 25"/>
                <a:gd name="T3" fmla="*/ 24 h 25"/>
                <a:gd name="T4" fmla="*/ 0 w 25"/>
                <a:gd name="T5" fmla="*/ 14 h 25"/>
                <a:gd name="T6" fmla="*/ 1 w 25"/>
                <a:gd name="T7" fmla="*/ 10 h 25"/>
                <a:gd name="T8" fmla="*/ 11 w 25"/>
                <a:gd name="T9" fmla="*/ 1 h 25"/>
                <a:gd name="T10" fmla="*/ 14 w 25"/>
                <a:gd name="T11" fmla="*/ 1 h 25"/>
                <a:gd name="T12" fmla="*/ 24 w 25"/>
                <a:gd name="T13" fmla="*/ 11 h 25"/>
                <a:gd name="T14" fmla="*/ 24 w 25"/>
                <a:gd name="T15" fmla="*/ 14 h 25"/>
                <a:gd name="T16" fmla="*/ 14 w 25"/>
                <a:gd name="T17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5">
                  <a:moveTo>
                    <a:pt x="14" y="24"/>
                  </a:moveTo>
                  <a:cubicBezTo>
                    <a:pt x="13" y="25"/>
                    <a:pt x="11" y="25"/>
                    <a:pt x="10" y="2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1"/>
                    <a:pt x="1" y="1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0"/>
                    <a:pt x="13" y="0"/>
                    <a:pt x="14" y="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5" y="12"/>
                    <a:pt x="25" y="13"/>
                    <a:pt x="24" y="14"/>
                  </a:cubicBezTo>
                  <a:lnTo>
                    <a:pt x="14" y="24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61" name="Freeform 127"/>
            <p:cNvSpPr/>
            <p:nvPr/>
          </p:nvSpPr>
          <p:spPr bwMode="auto">
            <a:xfrm flipH="1" flipV="1">
              <a:off x="3379376" y="3636408"/>
              <a:ext cx="63546" cy="65023"/>
            </a:xfrm>
            <a:custGeom>
              <a:avLst/>
              <a:gdLst>
                <a:gd name="T0" fmla="*/ 14 w 25"/>
                <a:gd name="T1" fmla="*/ 24 h 25"/>
                <a:gd name="T2" fmla="*/ 11 w 25"/>
                <a:gd name="T3" fmla="*/ 24 h 25"/>
                <a:gd name="T4" fmla="*/ 1 w 25"/>
                <a:gd name="T5" fmla="*/ 14 h 25"/>
                <a:gd name="T6" fmla="*/ 1 w 25"/>
                <a:gd name="T7" fmla="*/ 10 h 25"/>
                <a:gd name="T8" fmla="*/ 11 w 25"/>
                <a:gd name="T9" fmla="*/ 1 h 25"/>
                <a:gd name="T10" fmla="*/ 15 w 25"/>
                <a:gd name="T11" fmla="*/ 1 h 25"/>
                <a:gd name="T12" fmla="*/ 24 w 25"/>
                <a:gd name="T13" fmla="*/ 11 h 25"/>
                <a:gd name="T14" fmla="*/ 24 w 25"/>
                <a:gd name="T15" fmla="*/ 14 h 25"/>
                <a:gd name="T16" fmla="*/ 14 w 25"/>
                <a:gd name="T17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5">
                  <a:moveTo>
                    <a:pt x="14" y="24"/>
                  </a:moveTo>
                  <a:cubicBezTo>
                    <a:pt x="13" y="25"/>
                    <a:pt x="12" y="25"/>
                    <a:pt x="11" y="2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3"/>
                    <a:pt x="0" y="11"/>
                    <a:pt x="1" y="1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4" y="0"/>
                    <a:pt x="15" y="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5" y="12"/>
                    <a:pt x="25" y="13"/>
                    <a:pt x="24" y="14"/>
                  </a:cubicBezTo>
                  <a:lnTo>
                    <a:pt x="14" y="24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62" name="Freeform 128"/>
            <p:cNvSpPr/>
            <p:nvPr/>
          </p:nvSpPr>
          <p:spPr bwMode="auto">
            <a:xfrm flipH="1" flipV="1">
              <a:off x="3337998" y="3596507"/>
              <a:ext cx="65023" cy="63546"/>
            </a:xfrm>
            <a:custGeom>
              <a:avLst/>
              <a:gdLst>
                <a:gd name="T0" fmla="*/ 14 w 25"/>
                <a:gd name="T1" fmla="*/ 24 h 25"/>
                <a:gd name="T2" fmla="*/ 10 w 25"/>
                <a:gd name="T3" fmla="*/ 24 h 25"/>
                <a:gd name="T4" fmla="*/ 1 w 25"/>
                <a:gd name="T5" fmla="*/ 14 h 25"/>
                <a:gd name="T6" fmla="*/ 1 w 25"/>
                <a:gd name="T7" fmla="*/ 10 h 25"/>
                <a:gd name="T8" fmla="*/ 11 w 25"/>
                <a:gd name="T9" fmla="*/ 1 h 25"/>
                <a:gd name="T10" fmla="*/ 14 w 25"/>
                <a:gd name="T11" fmla="*/ 1 h 25"/>
                <a:gd name="T12" fmla="*/ 24 w 25"/>
                <a:gd name="T13" fmla="*/ 11 h 25"/>
                <a:gd name="T14" fmla="*/ 24 w 25"/>
                <a:gd name="T15" fmla="*/ 14 h 25"/>
                <a:gd name="T16" fmla="*/ 14 w 25"/>
                <a:gd name="T17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5">
                  <a:moveTo>
                    <a:pt x="14" y="24"/>
                  </a:moveTo>
                  <a:cubicBezTo>
                    <a:pt x="13" y="25"/>
                    <a:pt x="11" y="25"/>
                    <a:pt x="10" y="2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3"/>
                    <a:pt x="0" y="11"/>
                    <a:pt x="1" y="1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3" y="0"/>
                    <a:pt x="14" y="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5" y="12"/>
                    <a:pt x="25" y="13"/>
                    <a:pt x="24" y="14"/>
                  </a:cubicBezTo>
                  <a:lnTo>
                    <a:pt x="14" y="24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63" name="Freeform 129"/>
            <p:cNvSpPr/>
            <p:nvPr/>
          </p:nvSpPr>
          <p:spPr bwMode="auto">
            <a:xfrm flipH="1" flipV="1">
              <a:off x="3299575" y="3555128"/>
              <a:ext cx="65023" cy="63546"/>
            </a:xfrm>
            <a:custGeom>
              <a:avLst/>
              <a:gdLst>
                <a:gd name="T0" fmla="*/ 14 w 25"/>
                <a:gd name="T1" fmla="*/ 24 h 25"/>
                <a:gd name="T2" fmla="*/ 11 w 25"/>
                <a:gd name="T3" fmla="*/ 24 h 25"/>
                <a:gd name="T4" fmla="*/ 1 w 25"/>
                <a:gd name="T5" fmla="*/ 14 h 25"/>
                <a:gd name="T6" fmla="*/ 1 w 25"/>
                <a:gd name="T7" fmla="*/ 10 h 25"/>
                <a:gd name="T8" fmla="*/ 11 w 25"/>
                <a:gd name="T9" fmla="*/ 1 h 25"/>
                <a:gd name="T10" fmla="*/ 15 w 25"/>
                <a:gd name="T11" fmla="*/ 1 h 25"/>
                <a:gd name="T12" fmla="*/ 25 w 25"/>
                <a:gd name="T13" fmla="*/ 11 h 25"/>
                <a:gd name="T14" fmla="*/ 24 w 25"/>
                <a:gd name="T15" fmla="*/ 14 h 25"/>
                <a:gd name="T16" fmla="*/ 14 w 25"/>
                <a:gd name="T17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5">
                  <a:moveTo>
                    <a:pt x="14" y="24"/>
                  </a:moveTo>
                  <a:cubicBezTo>
                    <a:pt x="13" y="25"/>
                    <a:pt x="12" y="25"/>
                    <a:pt x="11" y="2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3"/>
                    <a:pt x="0" y="11"/>
                    <a:pt x="1" y="1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4" y="0"/>
                    <a:pt x="15" y="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2"/>
                    <a:pt x="25" y="13"/>
                    <a:pt x="24" y="14"/>
                  </a:cubicBezTo>
                  <a:lnTo>
                    <a:pt x="14" y="24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64" name="Freeform 130"/>
            <p:cNvSpPr/>
            <p:nvPr/>
          </p:nvSpPr>
          <p:spPr bwMode="auto">
            <a:xfrm flipH="1" flipV="1">
              <a:off x="3258197" y="3513750"/>
              <a:ext cx="65023" cy="63546"/>
            </a:xfrm>
            <a:custGeom>
              <a:avLst/>
              <a:gdLst>
                <a:gd name="T0" fmla="*/ 14 w 25"/>
                <a:gd name="T1" fmla="*/ 24 h 25"/>
                <a:gd name="T2" fmla="*/ 11 w 25"/>
                <a:gd name="T3" fmla="*/ 24 h 25"/>
                <a:gd name="T4" fmla="*/ 1 w 25"/>
                <a:gd name="T5" fmla="*/ 14 h 25"/>
                <a:gd name="T6" fmla="*/ 1 w 25"/>
                <a:gd name="T7" fmla="*/ 10 h 25"/>
                <a:gd name="T8" fmla="*/ 11 w 25"/>
                <a:gd name="T9" fmla="*/ 1 h 25"/>
                <a:gd name="T10" fmla="*/ 14 w 25"/>
                <a:gd name="T11" fmla="*/ 1 h 25"/>
                <a:gd name="T12" fmla="*/ 24 w 25"/>
                <a:gd name="T13" fmla="*/ 11 h 25"/>
                <a:gd name="T14" fmla="*/ 24 w 25"/>
                <a:gd name="T15" fmla="*/ 14 h 25"/>
                <a:gd name="T16" fmla="*/ 14 w 25"/>
                <a:gd name="T17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5">
                  <a:moveTo>
                    <a:pt x="14" y="24"/>
                  </a:moveTo>
                  <a:cubicBezTo>
                    <a:pt x="13" y="25"/>
                    <a:pt x="12" y="25"/>
                    <a:pt x="11" y="2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3"/>
                    <a:pt x="0" y="11"/>
                    <a:pt x="1" y="1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3" y="0"/>
                    <a:pt x="14" y="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5" y="12"/>
                    <a:pt x="25" y="13"/>
                    <a:pt x="24" y="14"/>
                  </a:cubicBezTo>
                  <a:lnTo>
                    <a:pt x="14" y="24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65" name="Freeform 131"/>
            <p:cNvSpPr/>
            <p:nvPr/>
          </p:nvSpPr>
          <p:spPr bwMode="auto">
            <a:xfrm flipH="1" flipV="1">
              <a:off x="3218296" y="3472372"/>
              <a:ext cx="66501" cy="65023"/>
            </a:xfrm>
            <a:custGeom>
              <a:avLst/>
              <a:gdLst>
                <a:gd name="T0" fmla="*/ 15 w 26"/>
                <a:gd name="T1" fmla="*/ 24 h 25"/>
                <a:gd name="T2" fmla="*/ 11 w 26"/>
                <a:gd name="T3" fmla="*/ 24 h 25"/>
                <a:gd name="T4" fmla="*/ 1 w 26"/>
                <a:gd name="T5" fmla="*/ 14 h 25"/>
                <a:gd name="T6" fmla="*/ 1 w 26"/>
                <a:gd name="T7" fmla="*/ 10 h 25"/>
                <a:gd name="T8" fmla="*/ 11 w 26"/>
                <a:gd name="T9" fmla="*/ 1 h 25"/>
                <a:gd name="T10" fmla="*/ 15 w 26"/>
                <a:gd name="T11" fmla="*/ 1 h 25"/>
                <a:gd name="T12" fmla="*/ 25 w 26"/>
                <a:gd name="T13" fmla="*/ 11 h 25"/>
                <a:gd name="T14" fmla="*/ 25 w 26"/>
                <a:gd name="T15" fmla="*/ 14 h 25"/>
                <a:gd name="T16" fmla="*/ 15 w 26"/>
                <a:gd name="T17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5">
                  <a:moveTo>
                    <a:pt x="15" y="24"/>
                  </a:moveTo>
                  <a:cubicBezTo>
                    <a:pt x="14" y="25"/>
                    <a:pt x="12" y="25"/>
                    <a:pt x="11" y="2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3"/>
                    <a:pt x="0" y="11"/>
                    <a:pt x="1" y="1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4" y="0"/>
                    <a:pt x="15" y="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6" y="12"/>
                    <a:pt x="26" y="13"/>
                    <a:pt x="25" y="14"/>
                  </a:cubicBezTo>
                  <a:lnTo>
                    <a:pt x="15" y="24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66" name="Freeform 132"/>
            <p:cNvSpPr/>
            <p:nvPr/>
          </p:nvSpPr>
          <p:spPr bwMode="auto">
            <a:xfrm flipH="1" flipV="1">
              <a:off x="3179873" y="3430994"/>
              <a:ext cx="63546" cy="65023"/>
            </a:xfrm>
            <a:custGeom>
              <a:avLst/>
              <a:gdLst>
                <a:gd name="T0" fmla="*/ 14 w 25"/>
                <a:gd name="T1" fmla="*/ 24 h 25"/>
                <a:gd name="T2" fmla="*/ 11 w 25"/>
                <a:gd name="T3" fmla="*/ 24 h 25"/>
                <a:gd name="T4" fmla="*/ 1 w 25"/>
                <a:gd name="T5" fmla="*/ 14 h 25"/>
                <a:gd name="T6" fmla="*/ 1 w 25"/>
                <a:gd name="T7" fmla="*/ 10 h 25"/>
                <a:gd name="T8" fmla="*/ 11 w 25"/>
                <a:gd name="T9" fmla="*/ 1 h 25"/>
                <a:gd name="T10" fmla="*/ 15 w 25"/>
                <a:gd name="T11" fmla="*/ 1 h 25"/>
                <a:gd name="T12" fmla="*/ 24 w 25"/>
                <a:gd name="T13" fmla="*/ 11 h 25"/>
                <a:gd name="T14" fmla="*/ 24 w 25"/>
                <a:gd name="T15" fmla="*/ 14 h 25"/>
                <a:gd name="T16" fmla="*/ 14 w 25"/>
                <a:gd name="T17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5">
                  <a:moveTo>
                    <a:pt x="14" y="24"/>
                  </a:moveTo>
                  <a:cubicBezTo>
                    <a:pt x="13" y="25"/>
                    <a:pt x="12" y="25"/>
                    <a:pt x="11" y="2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3"/>
                    <a:pt x="0" y="11"/>
                    <a:pt x="1" y="1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4" y="0"/>
                    <a:pt x="15" y="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5" y="12"/>
                    <a:pt x="25" y="13"/>
                    <a:pt x="24" y="14"/>
                  </a:cubicBezTo>
                  <a:lnTo>
                    <a:pt x="14" y="24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67" name="Freeform 133"/>
            <p:cNvSpPr/>
            <p:nvPr/>
          </p:nvSpPr>
          <p:spPr bwMode="auto">
            <a:xfrm flipH="1" flipV="1">
              <a:off x="3138495" y="3391093"/>
              <a:ext cx="63546" cy="63546"/>
            </a:xfrm>
            <a:custGeom>
              <a:avLst/>
              <a:gdLst>
                <a:gd name="T0" fmla="*/ 14 w 25"/>
                <a:gd name="T1" fmla="*/ 24 h 25"/>
                <a:gd name="T2" fmla="*/ 10 w 25"/>
                <a:gd name="T3" fmla="*/ 24 h 25"/>
                <a:gd name="T4" fmla="*/ 1 w 25"/>
                <a:gd name="T5" fmla="*/ 14 h 25"/>
                <a:gd name="T6" fmla="*/ 1 w 25"/>
                <a:gd name="T7" fmla="*/ 10 h 25"/>
                <a:gd name="T8" fmla="*/ 11 w 25"/>
                <a:gd name="T9" fmla="*/ 1 h 25"/>
                <a:gd name="T10" fmla="*/ 14 w 25"/>
                <a:gd name="T11" fmla="*/ 1 h 25"/>
                <a:gd name="T12" fmla="*/ 24 w 25"/>
                <a:gd name="T13" fmla="*/ 11 h 25"/>
                <a:gd name="T14" fmla="*/ 24 w 25"/>
                <a:gd name="T15" fmla="*/ 14 h 25"/>
                <a:gd name="T16" fmla="*/ 14 w 25"/>
                <a:gd name="T17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5">
                  <a:moveTo>
                    <a:pt x="14" y="24"/>
                  </a:moveTo>
                  <a:cubicBezTo>
                    <a:pt x="13" y="25"/>
                    <a:pt x="11" y="25"/>
                    <a:pt x="10" y="2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3"/>
                    <a:pt x="0" y="11"/>
                    <a:pt x="1" y="1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3" y="0"/>
                    <a:pt x="14" y="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5" y="12"/>
                    <a:pt x="25" y="13"/>
                    <a:pt x="24" y="14"/>
                  </a:cubicBezTo>
                  <a:lnTo>
                    <a:pt x="14" y="24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68" name="Freeform 134"/>
            <p:cNvSpPr/>
            <p:nvPr/>
          </p:nvSpPr>
          <p:spPr bwMode="auto">
            <a:xfrm flipH="1" flipV="1">
              <a:off x="3100072" y="3349714"/>
              <a:ext cx="63546" cy="63546"/>
            </a:xfrm>
            <a:custGeom>
              <a:avLst/>
              <a:gdLst>
                <a:gd name="T0" fmla="*/ 14 w 25"/>
                <a:gd name="T1" fmla="*/ 24 h 25"/>
                <a:gd name="T2" fmla="*/ 11 w 25"/>
                <a:gd name="T3" fmla="*/ 24 h 25"/>
                <a:gd name="T4" fmla="*/ 1 w 25"/>
                <a:gd name="T5" fmla="*/ 14 h 25"/>
                <a:gd name="T6" fmla="*/ 1 w 25"/>
                <a:gd name="T7" fmla="*/ 11 h 25"/>
                <a:gd name="T8" fmla="*/ 11 w 25"/>
                <a:gd name="T9" fmla="*/ 1 h 25"/>
                <a:gd name="T10" fmla="*/ 15 w 25"/>
                <a:gd name="T11" fmla="*/ 1 h 25"/>
                <a:gd name="T12" fmla="*/ 24 w 25"/>
                <a:gd name="T13" fmla="*/ 11 h 25"/>
                <a:gd name="T14" fmla="*/ 24 w 25"/>
                <a:gd name="T15" fmla="*/ 14 h 25"/>
                <a:gd name="T16" fmla="*/ 14 w 25"/>
                <a:gd name="T17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5">
                  <a:moveTo>
                    <a:pt x="14" y="24"/>
                  </a:moveTo>
                  <a:cubicBezTo>
                    <a:pt x="13" y="25"/>
                    <a:pt x="12" y="25"/>
                    <a:pt x="11" y="2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3"/>
                    <a:pt x="0" y="11"/>
                    <a:pt x="1" y="1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4" y="0"/>
                    <a:pt x="15" y="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5" y="12"/>
                    <a:pt x="25" y="13"/>
                    <a:pt x="24" y="14"/>
                  </a:cubicBezTo>
                  <a:lnTo>
                    <a:pt x="14" y="24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69" name="Freeform 135"/>
            <p:cNvSpPr/>
            <p:nvPr/>
          </p:nvSpPr>
          <p:spPr bwMode="auto">
            <a:xfrm flipH="1" flipV="1">
              <a:off x="3058694" y="3308337"/>
              <a:ext cx="63546" cy="65023"/>
            </a:xfrm>
            <a:custGeom>
              <a:avLst/>
              <a:gdLst>
                <a:gd name="T0" fmla="*/ 14 w 25"/>
                <a:gd name="T1" fmla="*/ 24 h 25"/>
                <a:gd name="T2" fmla="*/ 11 w 25"/>
                <a:gd name="T3" fmla="*/ 24 h 25"/>
                <a:gd name="T4" fmla="*/ 1 w 25"/>
                <a:gd name="T5" fmla="*/ 14 h 25"/>
                <a:gd name="T6" fmla="*/ 1 w 25"/>
                <a:gd name="T7" fmla="*/ 11 h 25"/>
                <a:gd name="T8" fmla="*/ 11 w 25"/>
                <a:gd name="T9" fmla="*/ 1 h 25"/>
                <a:gd name="T10" fmla="*/ 14 w 25"/>
                <a:gd name="T11" fmla="*/ 1 h 25"/>
                <a:gd name="T12" fmla="*/ 24 w 25"/>
                <a:gd name="T13" fmla="*/ 11 h 25"/>
                <a:gd name="T14" fmla="*/ 24 w 25"/>
                <a:gd name="T15" fmla="*/ 14 h 25"/>
                <a:gd name="T16" fmla="*/ 14 w 25"/>
                <a:gd name="T17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5">
                  <a:moveTo>
                    <a:pt x="14" y="24"/>
                  </a:moveTo>
                  <a:cubicBezTo>
                    <a:pt x="13" y="25"/>
                    <a:pt x="11" y="25"/>
                    <a:pt x="11" y="2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3"/>
                    <a:pt x="0" y="11"/>
                    <a:pt x="1" y="1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3" y="0"/>
                    <a:pt x="14" y="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5" y="12"/>
                    <a:pt x="25" y="13"/>
                    <a:pt x="24" y="14"/>
                  </a:cubicBezTo>
                  <a:lnTo>
                    <a:pt x="14" y="24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70" name="Freeform 136"/>
            <p:cNvSpPr/>
            <p:nvPr/>
          </p:nvSpPr>
          <p:spPr bwMode="auto">
            <a:xfrm flipH="1" flipV="1">
              <a:off x="3017316" y="3266959"/>
              <a:ext cx="66501" cy="65023"/>
            </a:xfrm>
            <a:custGeom>
              <a:avLst/>
              <a:gdLst>
                <a:gd name="T0" fmla="*/ 15 w 26"/>
                <a:gd name="T1" fmla="*/ 24 h 25"/>
                <a:gd name="T2" fmla="*/ 11 w 26"/>
                <a:gd name="T3" fmla="*/ 24 h 25"/>
                <a:gd name="T4" fmla="*/ 1 w 26"/>
                <a:gd name="T5" fmla="*/ 14 h 25"/>
                <a:gd name="T6" fmla="*/ 1 w 26"/>
                <a:gd name="T7" fmla="*/ 11 h 25"/>
                <a:gd name="T8" fmla="*/ 11 w 26"/>
                <a:gd name="T9" fmla="*/ 1 h 25"/>
                <a:gd name="T10" fmla="*/ 15 w 26"/>
                <a:gd name="T11" fmla="*/ 1 h 25"/>
                <a:gd name="T12" fmla="*/ 25 w 26"/>
                <a:gd name="T13" fmla="*/ 11 h 25"/>
                <a:gd name="T14" fmla="*/ 25 w 26"/>
                <a:gd name="T15" fmla="*/ 14 h 25"/>
                <a:gd name="T16" fmla="*/ 15 w 26"/>
                <a:gd name="T17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5">
                  <a:moveTo>
                    <a:pt x="15" y="24"/>
                  </a:moveTo>
                  <a:cubicBezTo>
                    <a:pt x="14" y="25"/>
                    <a:pt x="12" y="25"/>
                    <a:pt x="11" y="2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3"/>
                    <a:pt x="0" y="11"/>
                    <a:pt x="1" y="1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4" y="0"/>
                    <a:pt x="15" y="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6" y="12"/>
                    <a:pt x="26" y="13"/>
                    <a:pt x="25" y="14"/>
                  </a:cubicBezTo>
                  <a:lnTo>
                    <a:pt x="15" y="24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71" name="Freeform 137"/>
            <p:cNvSpPr/>
            <p:nvPr/>
          </p:nvSpPr>
          <p:spPr bwMode="auto">
            <a:xfrm flipH="1" flipV="1">
              <a:off x="3484299" y="3663007"/>
              <a:ext cx="63546" cy="63546"/>
            </a:xfrm>
            <a:custGeom>
              <a:avLst/>
              <a:gdLst>
                <a:gd name="T0" fmla="*/ 14 w 25"/>
                <a:gd name="T1" fmla="*/ 24 h 25"/>
                <a:gd name="T2" fmla="*/ 11 w 25"/>
                <a:gd name="T3" fmla="*/ 24 h 25"/>
                <a:gd name="T4" fmla="*/ 1 w 25"/>
                <a:gd name="T5" fmla="*/ 14 h 25"/>
                <a:gd name="T6" fmla="*/ 1 w 25"/>
                <a:gd name="T7" fmla="*/ 10 h 25"/>
                <a:gd name="T8" fmla="*/ 11 w 25"/>
                <a:gd name="T9" fmla="*/ 1 h 25"/>
                <a:gd name="T10" fmla="*/ 14 w 25"/>
                <a:gd name="T11" fmla="*/ 1 h 25"/>
                <a:gd name="T12" fmla="*/ 24 w 25"/>
                <a:gd name="T13" fmla="*/ 11 h 25"/>
                <a:gd name="T14" fmla="*/ 24 w 25"/>
                <a:gd name="T15" fmla="*/ 14 h 25"/>
                <a:gd name="T16" fmla="*/ 14 w 25"/>
                <a:gd name="T17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5">
                  <a:moveTo>
                    <a:pt x="14" y="24"/>
                  </a:moveTo>
                  <a:cubicBezTo>
                    <a:pt x="13" y="25"/>
                    <a:pt x="12" y="25"/>
                    <a:pt x="11" y="2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3"/>
                    <a:pt x="0" y="11"/>
                    <a:pt x="1" y="1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3" y="0"/>
                    <a:pt x="14" y="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5" y="12"/>
                    <a:pt x="25" y="13"/>
                    <a:pt x="24" y="14"/>
                  </a:cubicBezTo>
                  <a:lnTo>
                    <a:pt x="14" y="24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72" name="Freeform 138"/>
            <p:cNvSpPr/>
            <p:nvPr/>
          </p:nvSpPr>
          <p:spPr bwMode="auto">
            <a:xfrm flipH="1" flipV="1">
              <a:off x="3522722" y="3702908"/>
              <a:ext cx="66501" cy="65023"/>
            </a:xfrm>
            <a:custGeom>
              <a:avLst/>
              <a:gdLst>
                <a:gd name="T0" fmla="*/ 15 w 26"/>
                <a:gd name="T1" fmla="*/ 24 h 25"/>
                <a:gd name="T2" fmla="*/ 11 w 26"/>
                <a:gd name="T3" fmla="*/ 24 h 25"/>
                <a:gd name="T4" fmla="*/ 1 w 26"/>
                <a:gd name="T5" fmla="*/ 14 h 25"/>
                <a:gd name="T6" fmla="*/ 1 w 26"/>
                <a:gd name="T7" fmla="*/ 10 h 25"/>
                <a:gd name="T8" fmla="*/ 11 w 26"/>
                <a:gd name="T9" fmla="*/ 1 h 25"/>
                <a:gd name="T10" fmla="*/ 15 w 26"/>
                <a:gd name="T11" fmla="*/ 1 h 25"/>
                <a:gd name="T12" fmla="*/ 25 w 26"/>
                <a:gd name="T13" fmla="*/ 11 h 25"/>
                <a:gd name="T14" fmla="*/ 25 w 26"/>
                <a:gd name="T15" fmla="*/ 14 h 25"/>
                <a:gd name="T16" fmla="*/ 15 w 26"/>
                <a:gd name="T17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5">
                  <a:moveTo>
                    <a:pt x="15" y="24"/>
                  </a:moveTo>
                  <a:cubicBezTo>
                    <a:pt x="14" y="25"/>
                    <a:pt x="12" y="25"/>
                    <a:pt x="11" y="2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3"/>
                    <a:pt x="0" y="11"/>
                    <a:pt x="1" y="1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4" y="0"/>
                    <a:pt x="15" y="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6" y="12"/>
                    <a:pt x="25" y="13"/>
                    <a:pt x="25" y="14"/>
                  </a:cubicBezTo>
                  <a:lnTo>
                    <a:pt x="15" y="24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73" name="Freeform 139"/>
            <p:cNvSpPr/>
            <p:nvPr/>
          </p:nvSpPr>
          <p:spPr bwMode="auto">
            <a:xfrm flipH="1" flipV="1">
              <a:off x="3564100" y="3744286"/>
              <a:ext cx="63546" cy="65023"/>
            </a:xfrm>
            <a:custGeom>
              <a:avLst/>
              <a:gdLst>
                <a:gd name="T0" fmla="*/ 14 w 25"/>
                <a:gd name="T1" fmla="*/ 24 h 25"/>
                <a:gd name="T2" fmla="*/ 10 w 25"/>
                <a:gd name="T3" fmla="*/ 24 h 25"/>
                <a:gd name="T4" fmla="*/ 1 w 25"/>
                <a:gd name="T5" fmla="*/ 14 h 25"/>
                <a:gd name="T6" fmla="*/ 1 w 25"/>
                <a:gd name="T7" fmla="*/ 10 h 25"/>
                <a:gd name="T8" fmla="*/ 11 w 25"/>
                <a:gd name="T9" fmla="*/ 1 h 25"/>
                <a:gd name="T10" fmla="*/ 14 w 25"/>
                <a:gd name="T11" fmla="*/ 1 h 25"/>
                <a:gd name="T12" fmla="*/ 24 w 25"/>
                <a:gd name="T13" fmla="*/ 11 h 25"/>
                <a:gd name="T14" fmla="*/ 24 w 25"/>
                <a:gd name="T15" fmla="*/ 14 h 25"/>
                <a:gd name="T16" fmla="*/ 14 w 25"/>
                <a:gd name="T17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5">
                  <a:moveTo>
                    <a:pt x="14" y="24"/>
                  </a:moveTo>
                  <a:cubicBezTo>
                    <a:pt x="13" y="25"/>
                    <a:pt x="11" y="25"/>
                    <a:pt x="10" y="2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3"/>
                    <a:pt x="0" y="11"/>
                    <a:pt x="1" y="1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3" y="0"/>
                    <a:pt x="14" y="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5" y="12"/>
                    <a:pt x="25" y="13"/>
                    <a:pt x="24" y="14"/>
                  </a:cubicBezTo>
                  <a:lnTo>
                    <a:pt x="14" y="24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74" name="Freeform 140"/>
            <p:cNvSpPr/>
            <p:nvPr/>
          </p:nvSpPr>
          <p:spPr bwMode="auto">
            <a:xfrm flipH="1" flipV="1">
              <a:off x="3442922" y="3621629"/>
              <a:ext cx="65023" cy="63546"/>
            </a:xfrm>
            <a:custGeom>
              <a:avLst/>
              <a:gdLst>
                <a:gd name="T0" fmla="*/ 14 w 25"/>
                <a:gd name="T1" fmla="*/ 24 h 25"/>
                <a:gd name="T2" fmla="*/ 10 w 25"/>
                <a:gd name="T3" fmla="*/ 24 h 25"/>
                <a:gd name="T4" fmla="*/ 0 w 25"/>
                <a:gd name="T5" fmla="*/ 14 h 25"/>
                <a:gd name="T6" fmla="*/ 1 w 25"/>
                <a:gd name="T7" fmla="*/ 10 h 25"/>
                <a:gd name="T8" fmla="*/ 11 w 25"/>
                <a:gd name="T9" fmla="*/ 1 h 25"/>
                <a:gd name="T10" fmla="*/ 14 w 25"/>
                <a:gd name="T11" fmla="*/ 1 h 25"/>
                <a:gd name="T12" fmla="*/ 24 w 25"/>
                <a:gd name="T13" fmla="*/ 11 h 25"/>
                <a:gd name="T14" fmla="*/ 24 w 25"/>
                <a:gd name="T15" fmla="*/ 14 h 25"/>
                <a:gd name="T16" fmla="*/ 14 w 25"/>
                <a:gd name="T17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5">
                  <a:moveTo>
                    <a:pt x="14" y="24"/>
                  </a:moveTo>
                  <a:cubicBezTo>
                    <a:pt x="13" y="25"/>
                    <a:pt x="11" y="25"/>
                    <a:pt x="10" y="2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1"/>
                    <a:pt x="1" y="1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3" y="0"/>
                    <a:pt x="14" y="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5" y="12"/>
                    <a:pt x="25" y="13"/>
                    <a:pt x="24" y="14"/>
                  </a:cubicBezTo>
                  <a:lnTo>
                    <a:pt x="14" y="24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75" name="Freeform 141"/>
            <p:cNvSpPr/>
            <p:nvPr/>
          </p:nvSpPr>
          <p:spPr bwMode="auto">
            <a:xfrm flipH="1" flipV="1">
              <a:off x="3404499" y="3580250"/>
              <a:ext cx="65023" cy="63546"/>
            </a:xfrm>
            <a:custGeom>
              <a:avLst/>
              <a:gdLst>
                <a:gd name="T0" fmla="*/ 14 w 25"/>
                <a:gd name="T1" fmla="*/ 24 h 25"/>
                <a:gd name="T2" fmla="*/ 11 w 25"/>
                <a:gd name="T3" fmla="*/ 24 h 25"/>
                <a:gd name="T4" fmla="*/ 1 w 25"/>
                <a:gd name="T5" fmla="*/ 14 h 25"/>
                <a:gd name="T6" fmla="*/ 1 w 25"/>
                <a:gd name="T7" fmla="*/ 10 h 25"/>
                <a:gd name="T8" fmla="*/ 11 w 25"/>
                <a:gd name="T9" fmla="*/ 1 h 25"/>
                <a:gd name="T10" fmla="*/ 15 w 25"/>
                <a:gd name="T11" fmla="*/ 1 h 25"/>
                <a:gd name="T12" fmla="*/ 24 w 25"/>
                <a:gd name="T13" fmla="*/ 11 h 25"/>
                <a:gd name="T14" fmla="*/ 24 w 25"/>
                <a:gd name="T15" fmla="*/ 14 h 25"/>
                <a:gd name="T16" fmla="*/ 14 w 25"/>
                <a:gd name="T17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5">
                  <a:moveTo>
                    <a:pt x="14" y="24"/>
                  </a:moveTo>
                  <a:cubicBezTo>
                    <a:pt x="13" y="25"/>
                    <a:pt x="12" y="25"/>
                    <a:pt x="11" y="2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3"/>
                    <a:pt x="0" y="11"/>
                    <a:pt x="1" y="1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4" y="0"/>
                    <a:pt x="15" y="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5" y="12"/>
                    <a:pt x="25" y="13"/>
                    <a:pt x="24" y="14"/>
                  </a:cubicBezTo>
                  <a:lnTo>
                    <a:pt x="14" y="24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76" name="Freeform 142"/>
            <p:cNvSpPr/>
            <p:nvPr/>
          </p:nvSpPr>
          <p:spPr bwMode="auto">
            <a:xfrm flipH="1" flipV="1">
              <a:off x="3364598" y="3538873"/>
              <a:ext cx="63546" cy="65023"/>
            </a:xfrm>
            <a:custGeom>
              <a:avLst/>
              <a:gdLst>
                <a:gd name="T0" fmla="*/ 14 w 25"/>
                <a:gd name="T1" fmla="*/ 24 h 25"/>
                <a:gd name="T2" fmla="*/ 10 w 25"/>
                <a:gd name="T3" fmla="*/ 24 h 25"/>
                <a:gd name="T4" fmla="*/ 1 w 25"/>
                <a:gd name="T5" fmla="*/ 14 h 25"/>
                <a:gd name="T6" fmla="*/ 1 w 25"/>
                <a:gd name="T7" fmla="*/ 10 h 25"/>
                <a:gd name="T8" fmla="*/ 11 w 25"/>
                <a:gd name="T9" fmla="*/ 1 h 25"/>
                <a:gd name="T10" fmla="*/ 14 w 25"/>
                <a:gd name="T11" fmla="*/ 1 h 25"/>
                <a:gd name="T12" fmla="*/ 24 w 25"/>
                <a:gd name="T13" fmla="*/ 11 h 25"/>
                <a:gd name="T14" fmla="*/ 24 w 25"/>
                <a:gd name="T15" fmla="*/ 14 h 25"/>
                <a:gd name="T16" fmla="*/ 14 w 25"/>
                <a:gd name="T17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5">
                  <a:moveTo>
                    <a:pt x="14" y="24"/>
                  </a:moveTo>
                  <a:cubicBezTo>
                    <a:pt x="13" y="25"/>
                    <a:pt x="11" y="25"/>
                    <a:pt x="10" y="2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3"/>
                    <a:pt x="0" y="11"/>
                    <a:pt x="1" y="1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3" y="0"/>
                    <a:pt x="14" y="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5" y="12"/>
                    <a:pt x="25" y="13"/>
                    <a:pt x="24" y="14"/>
                  </a:cubicBezTo>
                  <a:lnTo>
                    <a:pt x="14" y="24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77" name="Freeform 143"/>
            <p:cNvSpPr/>
            <p:nvPr/>
          </p:nvSpPr>
          <p:spPr bwMode="auto">
            <a:xfrm flipH="1" flipV="1">
              <a:off x="3324698" y="3498972"/>
              <a:ext cx="65023" cy="63546"/>
            </a:xfrm>
            <a:custGeom>
              <a:avLst/>
              <a:gdLst>
                <a:gd name="T0" fmla="*/ 14 w 25"/>
                <a:gd name="T1" fmla="*/ 24 h 25"/>
                <a:gd name="T2" fmla="*/ 11 w 25"/>
                <a:gd name="T3" fmla="*/ 24 h 25"/>
                <a:gd name="T4" fmla="*/ 1 w 25"/>
                <a:gd name="T5" fmla="*/ 14 h 25"/>
                <a:gd name="T6" fmla="*/ 1 w 25"/>
                <a:gd name="T7" fmla="*/ 10 h 25"/>
                <a:gd name="T8" fmla="*/ 11 w 25"/>
                <a:gd name="T9" fmla="*/ 1 h 25"/>
                <a:gd name="T10" fmla="*/ 15 w 25"/>
                <a:gd name="T11" fmla="*/ 1 h 25"/>
                <a:gd name="T12" fmla="*/ 25 w 25"/>
                <a:gd name="T13" fmla="*/ 11 h 25"/>
                <a:gd name="T14" fmla="*/ 24 w 25"/>
                <a:gd name="T15" fmla="*/ 14 h 25"/>
                <a:gd name="T16" fmla="*/ 14 w 25"/>
                <a:gd name="T17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5">
                  <a:moveTo>
                    <a:pt x="14" y="24"/>
                  </a:moveTo>
                  <a:cubicBezTo>
                    <a:pt x="13" y="25"/>
                    <a:pt x="12" y="25"/>
                    <a:pt x="11" y="2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3"/>
                    <a:pt x="0" y="11"/>
                    <a:pt x="1" y="1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4" y="0"/>
                    <a:pt x="15" y="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2"/>
                    <a:pt x="25" y="13"/>
                    <a:pt x="24" y="14"/>
                  </a:cubicBezTo>
                  <a:lnTo>
                    <a:pt x="14" y="24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78" name="Freeform 144"/>
            <p:cNvSpPr/>
            <p:nvPr/>
          </p:nvSpPr>
          <p:spPr bwMode="auto">
            <a:xfrm flipH="1" flipV="1">
              <a:off x="3284797" y="3457594"/>
              <a:ext cx="63546" cy="63546"/>
            </a:xfrm>
            <a:custGeom>
              <a:avLst/>
              <a:gdLst>
                <a:gd name="T0" fmla="*/ 14 w 25"/>
                <a:gd name="T1" fmla="*/ 24 h 25"/>
                <a:gd name="T2" fmla="*/ 11 w 25"/>
                <a:gd name="T3" fmla="*/ 24 h 25"/>
                <a:gd name="T4" fmla="*/ 1 w 25"/>
                <a:gd name="T5" fmla="*/ 14 h 25"/>
                <a:gd name="T6" fmla="*/ 1 w 25"/>
                <a:gd name="T7" fmla="*/ 10 h 25"/>
                <a:gd name="T8" fmla="*/ 11 w 25"/>
                <a:gd name="T9" fmla="*/ 1 h 25"/>
                <a:gd name="T10" fmla="*/ 14 w 25"/>
                <a:gd name="T11" fmla="*/ 1 h 25"/>
                <a:gd name="T12" fmla="*/ 24 w 25"/>
                <a:gd name="T13" fmla="*/ 11 h 25"/>
                <a:gd name="T14" fmla="*/ 24 w 25"/>
                <a:gd name="T15" fmla="*/ 14 h 25"/>
                <a:gd name="T16" fmla="*/ 14 w 25"/>
                <a:gd name="T17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5">
                  <a:moveTo>
                    <a:pt x="14" y="24"/>
                  </a:moveTo>
                  <a:cubicBezTo>
                    <a:pt x="13" y="25"/>
                    <a:pt x="12" y="25"/>
                    <a:pt x="11" y="2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3"/>
                    <a:pt x="0" y="11"/>
                    <a:pt x="1" y="1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3" y="0"/>
                    <a:pt x="14" y="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5" y="12"/>
                    <a:pt x="25" y="13"/>
                    <a:pt x="24" y="14"/>
                  </a:cubicBezTo>
                  <a:lnTo>
                    <a:pt x="14" y="24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79" name="Freeform 145"/>
            <p:cNvSpPr/>
            <p:nvPr/>
          </p:nvSpPr>
          <p:spPr bwMode="auto">
            <a:xfrm flipH="1" flipV="1">
              <a:off x="3243419" y="3416216"/>
              <a:ext cx="66501" cy="63546"/>
            </a:xfrm>
            <a:custGeom>
              <a:avLst/>
              <a:gdLst>
                <a:gd name="T0" fmla="*/ 15 w 26"/>
                <a:gd name="T1" fmla="*/ 24 h 25"/>
                <a:gd name="T2" fmla="*/ 11 w 26"/>
                <a:gd name="T3" fmla="*/ 24 h 25"/>
                <a:gd name="T4" fmla="*/ 1 w 26"/>
                <a:gd name="T5" fmla="*/ 14 h 25"/>
                <a:gd name="T6" fmla="*/ 1 w 26"/>
                <a:gd name="T7" fmla="*/ 10 h 25"/>
                <a:gd name="T8" fmla="*/ 11 w 26"/>
                <a:gd name="T9" fmla="*/ 1 h 25"/>
                <a:gd name="T10" fmla="*/ 15 w 26"/>
                <a:gd name="T11" fmla="*/ 1 h 25"/>
                <a:gd name="T12" fmla="*/ 25 w 26"/>
                <a:gd name="T13" fmla="*/ 11 h 25"/>
                <a:gd name="T14" fmla="*/ 25 w 26"/>
                <a:gd name="T15" fmla="*/ 14 h 25"/>
                <a:gd name="T16" fmla="*/ 15 w 26"/>
                <a:gd name="T17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5">
                  <a:moveTo>
                    <a:pt x="15" y="24"/>
                  </a:moveTo>
                  <a:cubicBezTo>
                    <a:pt x="14" y="25"/>
                    <a:pt x="12" y="25"/>
                    <a:pt x="11" y="2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3"/>
                    <a:pt x="0" y="11"/>
                    <a:pt x="1" y="1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4" y="0"/>
                    <a:pt x="15" y="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6" y="12"/>
                    <a:pt x="26" y="13"/>
                    <a:pt x="25" y="14"/>
                  </a:cubicBezTo>
                  <a:lnTo>
                    <a:pt x="15" y="24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80" name="Freeform 146"/>
            <p:cNvSpPr/>
            <p:nvPr/>
          </p:nvSpPr>
          <p:spPr bwMode="auto">
            <a:xfrm flipH="1" flipV="1">
              <a:off x="3204996" y="3374837"/>
              <a:ext cx="63546" cy="65023"/>
            </a:xfrm>
            <a:custGeom>
              <a:avLst/>
              <a:gdLst>
                <a:gd name="T0" fmla="*/ 14 w 25"/>
                <a:gd name="T1" fmla="*/ 24 h 25"/>
                <a:gd name="T2" fmla="*/ 11 w 25"/>
                <a:gd name="T3" fmla="*/ 24 h 25"/>
                <a:gd name="T4" fmla="*/ 1 w 25"/>
                <a:gd name="T5" fmla="*/ 14 h 25"/>
                <a:gd name="T6" fmla="*/ 1 w 25"/>
                <a:gd name="T7" fmla="*/ 10 h 25"/>
                <a:gd name="T8" fmla="*/ 11 w 25"/>
                <a:gd name="T9" fmla="*/ 1 h 25"/>
                <a:gd name="T10" fmla="*/ 15 w 25"/>
                <a:gd name="T11" fmla="*/ 1 h 25"/>
                <a:gd name="T12" fmla="*/ 24 w 25"/>
                <a:gd name="T13" fmla="*/ 11 h 25"/>
                <a:gd name="T14" fmla="*/ 24 w 25"/>
                <a:gd name="T15" fmla="*/ 14 h 25"/>
                <a:gd name="T16" fmla="*/ 14 w 25"/>
                <a:gd name="T17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5">
                  <a:moveTo>
                    <a:pt x="14" y="24"/>
                  </a:moveTo>
                  <a:cubicBezTo>
                    <a:pt x="13" y="25"/>
                    <a:pt x="12" y="25"/>
                    <a:pt x="11" y="2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3"/>
                    <a:pt x="0" y="11"/>
                    <a:pt x="1" y="1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4" y="0"/>
                    <a:pt x="15" y="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5" y="12"/>
                    <a:pt x="25" y="13"/>
                    <a:pt x="24" y="14"/>
                  </a:cubicBezTo>
                  <a:lnTo>
                    <a:pt x="14" y="24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81" name="Freeform 147"/>
            <p:cNvSpPr/>
            <p:nvPr/>
          </p:nvSpPr>
          <p:spPr bwMode="auto">
            <a:xfrm flipH="1" flipV="1">
              <a:off x="3163618" y="3333459"/>
              <a:ext cx="65023" cy="65023"/>
            </a:xfrm>
            <a:custGeom>
              <a:avLst/>
              <a:gdLst>
                <a:gd name="T0" fmla="*/ 14 w 25"/>
                <a:gd name="T1" fmla="*/ 24 h 25"/>
                <a:gd name="T2" fmla="*/ 10 w 25"/>
                <a:gd name="T3" fmla="*/ 24 h 25"/>
                <a:gd name="T4" fmla="*/ 1 w 25"/>
                <a:gd name="T5" fmla="*/ 14 h 25"/>
                <a:gd name="T6" fmla="*/ 1 w 25"/>
                <a:gd name="T7" fmla="*/ 11 h 25"/>
                <a:gd name="T8" fmla="*/ 11 w 25"/>
                <a:gd name="T9" fmla="*/ 1 h 25"/>
                <a:gd name="T10" fmla="*/ 14 w 25"/>
                <a:gd name="T11" fmla="*/ 1 h 25"/>
                <a:gd name="T12" fmla="*/ 24 w 25"/>
                <a:gd name="T13" fmla="*/ 11 h 25"/>
                <a:gd name="T14" fmla="*/ 24 w 25"/>
                <a:gd name="T15" fmla="*/ 14 h 25"/>
                <a:gd name="T16" fmla="*/ 14 w 25"/>
                <a:gd name="T17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5">
                  <a:moveTo>
                    <a:pt x="14" y="24"/>
                  </a:moveTo>
                  <a:cubicBezTo>
                    <a:pt x="13" y="25"/>
                    <a:pt x="11" y="25"/>
                    <a:pt x="10" y="2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3"/>
                    <a:pt x="0" y="11"/>
                    <a:pt x="1" y="1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3" y="0"/>
                    <a:pt x="14" y="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5" y="12"/>
                    <a:pt x="25" y="13"/>
                    <a:pt x="24" y="14"/>
                  </a:cubicBezTo>
                  <a:lnTo>
                    <a:pt x="14" y="24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82" name="Freeform 148"/>
            <p:cNvSpPr/>
            <p:nvPr/>
          </p:nvSpPr>
          <p:spPr bwMode="auto">
            <a:xfrm flipH="1" flipV="1">
              <a:off x="3125195" y="3293558"/>
              <a:ext cx="63546" cy="63546"/>
            </a:xfrm>
            <a:custGeom>
              <a:avLst/>
              <a:gdLst>
                <a:gd name="T0" fmla="*/ 14 w 25"/>
                <a:gd name="T1" fmla="*/ 24 h 25"/>
                <a:gd name="T2" fmla="*/ 11 w 25"/>
                <a:gd name="T3" fmla="*/ 24 h 25"/>
                <a:gd name="T4" fmla="*/ 1 w 25"/>
                <a:gd name="T5" fmla="*/ 14 h 25"/>
                <a:gd name="T6" fmla="*/ 1 w 25"/>
                <a:gd name="T7" fmla="*/ 11 h 25"/>
                <a:gd name="T8" fmla="*/ 11 w 25"/>
                <a:gd name="T9" fmla="*/ 1 h 25"/>
                <a:gd name="T10" fmla="*/ 15 w 25"/>
                <a:gd name="T11" fmla="*/ 1 h 25"/>
                <a:gd name="T12" fmla="*/ 24 w 25"/>
                <a:gd name="T13" fmla="*/ 11 h 25"/>
                <a:gd name="T14" fmla="*/ 24 w 25"/>
                <a:gd name="T15" fmla="*/ 14 h 25"/>
                <a:gd name="T16" fmla="*/ 14 w 25"/>
                <a:gd name="T17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5">
                  <a:moveTo>
                    <a:pt x="14" y="24"/>
                  </a:moveTo>
                  <a:cubicBezTo>
                    <a:pt x="13" y="25"/>
                    <a:pt x="12" y="25"/>
                    <a:pt x="11" y="2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3"/>
                    <a:pt x="0" y="11"/>
                    <a:pt x="1" y="1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4" y="0"/>
                    <a:pt x="15" y="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5" y="12"/>
                    <a:pt x="25" y="13"/>
                    <a:pt x="24" y="14"/>
                  </a:cubicBezTo>
                  <a:lnTo>
                    <a:pt x="14" y="24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83" name="Freeform 149"/>
            <p:cNvSpPr/>
            <p:nvPr/>
          </p:nvSpPr>
          <p:spPr bwMode="auto">
            <a:xfrm flipH="1" flipV="1">
              <a:off x="2940471" y="3272870"/>
              <a:ext cx="72412" cy="70934"/>
            </a:xfrm>
            <a:custGeom>
              <a:avLst/>
              <a:gdLst>
                <a:gd name="T0" fmla="*/ 17 w 28"/>
                <a:gd name="T1" fmla="*/ 27 h 28"/>
                <a:gd name="T2" fmla="*/ 13 w 28"/>
                <a:gd name="T3" fmla="*/ 27 h 28"/>
                <a:gd name="T4" fmla="*/ 1 w 28"/>
                <a:gd name="T5" fmla="*/ 14 h 28"/>
                <a:gd name="T6" fmla="*/ 1 w 28"/>
                <a:gd name="T7" fmla="*/ 11 h 28"/>
                <a:gd name="T8" fmla="*/ 11 w 28"/>
                <a:gd name="T9" fmla="*/ 1 h 28"/>
                <a:gd name="T10" fmla="*/ 14 w 28"/>
                <a:gd name="T11" fmla="*/ 1 h 28"/>
                <a:gd name="T12" fmla="*/ 27 w 28"/>
                <a:gd name="T13" fmla="*/ 14 h 28"/>
                <a:gd name="T14" fmla="*/ 27 w 28"/>
                <a:gd name="T15" fmla="*/ 18 h 28"/>
                <a:gd name="T16" fmla="*/ 17 w 28"/>
                <a:gd name="T17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28">
                  <a:moveTo>
                    <a:pt x="17" y="27"/>
                  </a:moveTo>
                  <a:cubicBezTo>
                    <a:pt x="16" y="28"/>
                    <a:pt x="14" y="28"/>
                    <a:pt x="13" y="27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3"/>
                    <a:pt x="0" y="12"/>
                    <a:pt x="1" y="1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3" y="0"/>
                    <a:pt x="14" y="1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8" y="15"/>
                    <a:pt x="28" y="17"/>
                    <a:pt x="27" y="18"/>
                  </a:cubicBezTo>
                  <a:lnTo>
                    <a:pt x="17" y="27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84" name="Freeform 150"/>
            <p:cNvSpPr/>
            <p:nvPr/>
          </p:nvSpPr>
          <p:spPr bwMode="auto">
            <a:xfrm flipH="1" flipV="1">
              <a:off x="2958204" y="3231492"/>
              <a:ext cx="85712" cy="82757"/>
            </a:xfrm>
            <a:custGeom>
              <a:avLst/>
              <a:gdLst>
                <a:gd name="T0" fmla="*/ 12 w 33"/>
                <a:gd name="T1" fmla="*/ 31 h 32"/>
                <a:gd name="T2" fmla="*/ 9 w 33"/>
                <a:gd name="T3" fmla="*/ 31 h 32"/>
                <a:gd name="T4" fmla="*/ 1 w 33"/>
                <a:gd name="T5" fmla="*/ 24 h 32"/>
                <a:gd name="T6" fmla="*/ 1 w 33"/>
                <a:gd name="T7" fmla="*/ 20 h 32"/>
                <a:gd name="T8" fmla="*/ 21 w 33"/>
                <a:gd name="T9" fmla="*/ 1 h 32"/>
                <a:gd name="T10" fmla="*/ 24 w 33"/>
                <a:gd name="T11" fmla="*/ 1 h 32"/>
                <a:gd name="T12" fmla="*/ 32 w 33"/>
                <a:gd name="T13" fmla="*/ 9 h 32"/>
                <a:gd name="T14" fmla="*/ 32 w 33"/>
                <a:gd name="T15" fmla="*/ 12 h 32"/>
                <a:gd name="T16" fmla="*/ 12 w 33"/>
                <a:gd name="T17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2">
                  <a:moveTo>
                    <a:pt x="12" y="31"/>
                  </a:moveTo>
                  <a:cubicBezTo>
                    <a:pt x="11" y="32"/>
                    <a:pt x="10" y="32"/>
                    <a:pt x="9" y="31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23"/>
                    <a:pt x="0" y="21"/>
                    <a:pt x="1" y="2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2" y="0"/>
                    <a:pt x="23" y="0"/>
                    <a:pt x="24" y="1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3" y="10"/>
                    <a:pt x="33" y="12"/>
                    <a:pt x="32" y="12"/>
                  </a:cubicBezTo>
                  <a:lnTo>
                    <a:pt x="12" y="31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85" name="Freeform 151"/>
            <p:cNvSpPr/>
            <p:nvPr/>
          </p:nvSpPr>
          <p:spPr bwMode="auto">
            <a:xfrm flipH="1" flipV="1">
              <a:off x="2899092" y="3314247"/>
              <a:ext cx="82757" cy="78324"/>
            </a:xfrm>
            <a:custGeom>
              <a:avLst/>
              <a:gdLst>
                <a:gd name="T0" fmla="*/ 21 w 32"/>
                <a:gd name="T1" fmla="*/ 30 h 31"/>
                <a:gd name="T2" fmla="*/ 17 w 32"/>
                <a:gd name="T3" fmla="*/ 30 h 31"/>
                <a:gd name="T4" fmla="*/ 1 w 32"/>
                <a:gd name="T5" fmla="*/ 14 h 31"/>
                <a:gd name="T6" fmla="*/ 1 w 32"/>
                <a:gd name="T7" fmla="*/ 10 h 31"/>
                <a:gd name="T8" fmla="*/ 11 w 32"/>
                <a:gd name="T9" fmla="*/ 1 h 31"/>
                <a:gd name="T10" fmla="*/ 15 w 32"/>
                <a:gd name="T11" fmla="*/ 1 h 31"/>
                <a:gd name="T12" fmla="*/ 31 w 32"/>
                <a:gd name="T13" fmla="*/ 17 h 31"/>
                <a:gd name="T14" fmla="*/ 31 w 32"/>
                <a:gd name="T15" fmla="*/ 21 h 31"/>
                <a:gd name="T16" fmla="*/ 21 w 32"/>
                <a:gd name="T17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1">
                  <a:moveTo>
                    <a:pt x="21" y="30"/>
                  </a:moveTo>
                  <a:cubicBezTo>
                    <a:pt x="20" y="31"/>
                    <a:pt x="18" y="31"/>
                    <a:pt x="17" y="30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3"/>
                    <a:pt x="0" y="11"/>
                    <a:pt x="1" y="1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4" y="0"/>
                    <a:pt x="15" y="1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2" y="18"/>
                    <a:pt x="32" y="20"/>
                    <a:pt x="31" y="21"/>
                  </a:cubicBezTo>
                  <a:lnTo>
                    <a:pt x="21" y="3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86" name="Freeform 152"/>
            <p:cNvSpPr/>
            <p:nvPr/>
          </p:nvSpPr>
          <p:spPr bwMode="auto">
            <a:xfrm flipH="1" flipV="1">
              <a:off x="3024705" y="3190113"/>
              <a:ext cx="124135" cy="125613"/>
            </a:xfrm>
            <a:custGeom>
              <a:avLst/>
              <a:gdLst>
                <a:gd name="T0" fmla="*/ 37 w 48"/>
                <a:gd name="T1" fmla="*/ 48 h 49"/>
                <a:gd name="T2" fmla="*/ 34 w 48"/>
                <a:gd name="T3" fmla="*/ 48 h 49"/>
                <a:gd name="T4" fmla="*/ 1 w 48"/>
                <a:gd name="T5" fmla="*/ 14 h 49"/>
                <a:gd name="T6" fmla="*/ 1 w 48"/>
                <a:gd name="T7" fmla="*/ 11 h 49"/>
                <a:gd name="T8" fmla="*/ 11 w 48"/>
                <a:gd name="T9" fmla="*/ 1 h 49"/>
                <a:gd name="T10" fmla="*/ 15 w 48"/>
                <a:gd name="T11" fmla="*/ 1 h 49"/>
                <a:gd name="T12" fmla="*/ 47 w 48"/>
                <a:gd name="T13" fmla="*/ 35 h 49"/>
                <a:gd name="T14" fmla="*/ 47 w 48"/>
                <a:gd name="T15" fmla="*/ 38 h 49"/>
                <a:gd name="T16" fmla="*/ 37 w 48"/>
                <a:gd name="T17" fmla="*/ 4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49">
                  <a:moveTo>
                    <a:pt x="37" y="48"/>
                  </a:moveTo>
                  <a:cubicBezTo>
                    <a:pt x="36" y="49"/>
                    <a:pt x="35" y="49"/>
                    <a:pt x="34" y="48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3"/>
                    <a:pt x="0" y="12"/>
                    <a:pt x="1" y="1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4" y="0"/>
                    <a:pt x="15" y="1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8" y="36"/>
                    <a:pt x="48" y="37"/>
                    <a:pt x="47" y="38"/>
                  </a:cubicBezTo>
                  <a:lnTo>
                    <a:pt x="37" y="48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87" name="Freeform 153"/>
            <p:cNvSpPr/>
            <p:nvPr/>
          </p:nvSpPr>
          <p:spPr bwMode="auto">
            <a:xfrm flipH="1" flipV="1">
              <a:off x="4004484" y="4616185"/>
              <a:ext cx="280781" cy="218714"/>
            </a:xfrm>
            <a:custGeom>
              <a:avLst/>
              <a:gdLst>
                <a:gd name="T0" fmla="*/ 53 w 109"/>
                <a:gd name="T1" fmla="*/ 75 h 85"/>
                <a:gd name="T2" fmla="*/ 6 w 109"/>
                <a:gd name="T3" fmla="*/ 59 h 85"/>
                <a:gd name="T4" fmla="*/ 30 w 109"/>
                <a:gd name="T5" fmla="*/ 16 h 85"/>
                <a:gd name="T6" fmla="*/ 101 w 109"/>
                <a:gd name="T7" fmla="*/ 23 h 85"/>
                <a:gd name="T8" fmla="*/ 53 w 109"/>
                <a:gd name="T9" fmla="*/ 7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85">
                  <a:moveTo>
                    <a:pt x="53" y="75"/>
                  </a:moveTo>
                  <a:cubicBezTo>
                    <a:pt x="27" y="85"/>
                    <a:pt x="12" y="76"/>
                    <a:pt x="6" y="59"/>
                  </a:cubicBezTo>
                  <a:cubicBezTo>
                    <a:pt x="0" y="43"/>
                    <a:pt x="4" y="26"/>
                    <a:pt x="30" y="16"/>
                  </a:cubicBezTo>
                  <a:cubicBezTo>
                    <a:pt x="56" y="6"/>
                    <a:pt x="92" y="0"/>
                    <a:pt x="101" y="23"/>
                  </a:cubicBezTo>
                  <a:cubicBezTo>
                    <a:pt x="109" y="44"/>
                    <a:pt x="79" y="65"/>
                    <a:pt x="53" y="75"/>
                  </a:cubicBezTo>
                  <a:close/>
                </a:path>
              </a:pathLst>
            </a:custGeom>
            <a:solidFill>
              <a:srgbClr val="E6E1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88" name="Freeform 154"/>
            <p:cNvSpPr/>
            <p:nvPr/>
          </p:nvSpPr>
          <p:spPr bwMode="auto">
            <a:xfrm flipH="1" flipV="1">
              <a:off x="4042906" y="4616185"/>
              <a:ext cx="236447" cy="143347"/>
            </a:xfrm>
            <a:custGeom>
              <a:avLst/>
              <a:gdLst>
                <a:gd name="T0" fmla="*/ 8 w 92"/>
                <a:gd name="T1" fmla="*/ 0 h 56"/>
                <a:gd name="T2" fmla="*/ 4 w 92"/>
                <a:gd name="T3" fmla="*/ 30 h 56"/>
                <a:gd name="T4" fmla="*/ 51 w 92"/>
                <a:gd name="T5" fmla="*/ 46 h 56"/>
                <a:gd name="T6" fmla="*/ 92 w 92"/>
                <a:gd name="T7" fmla="*/ 20 h 56"/>
                <a:gd name="T8" fmla="*/ 8 w 92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56">
                  <a:moveTo>
                    <a:pt x="8" y="0"/>
                  </a:moveTo>
                  <a:cubicBezTo>
                    <a:pt x="0" y="9"/>
                    <a:pt x="0" y="20"/>
                    <a:pt x="4" y="30"/>
                  </a:cubicBezTo>
                  <a:cubicBezTo>
                    <a:pt x="10" y="47"/>
                    <a:pt x="25" y="56"/>
                    <a:pt x="51" y="46"/>
                  </a:cubicBezTo>
                  <a:cubicBezTo>
                    <a:pt x="66" y="40"/>
                    <a:pt x="82" y="31"/>
                    <a:pt x="92" y="20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rgbClr val="BEB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89" name="Freeform 155"/>
            <p:cNvSpPr/>
            <p:nvPr/>
          </p:nvSpPr>
          <p:spPr bwMode="auto">
            <a:xfrm flipH="1" flipV="1">
              <a:off x="4025172" y="4724064"/>
              <a:ext cx="131524" cy="54679"/>
            </a:xfrm>
            <a:custGeom>
              <a:avLst/>
              <a:gdLst>
                <a:gd name="T0" fmla="*/ 6 w 51"/>
                <a:gd name="T1" fmla="*/ 19 h 21"/>
                <a:gd name="T2" fmla="*/ 0 w 51"/>
                <a:gd name="T3" fmla="*/ 21 h 21"/>
                <a:gd name="T4" fmla="*/ 6 w 51"/>
                <a:gd name="T5" fmla="*/ 17 h 21"/>
                <a:gd name="T6" fmla="*/ 45 w 51"/>
                <a:gd name="T7" fmla="*/ 2 h 21"/>
                <a:gd name="T8" fmla="*/ 51 w 51"/>
                <a:gd name="T9" fmla="*/ 1 h 21"/>
                <a:gd name="T10" fmla="*/ 45 w 51"/>
                <a:gd name="T11" fmla="*/ 4 h 21"/>
                <a:gd name="T12" fmla="*/ 6 w 51"/>
                <a:gd name="T13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21">
                  <a:moveTo>
                    <a:pt x="6" y="19"/>
                  </a:moveTo>
                  <a:cubicBezTo>
                    <a:pt x="3" y="21"/>
                    <a:pt x="0" y="21"/>
                    <a:pt x="0" y="21"/>
                  </a:cubicBezTo>
                  <a:cubicBezTo>
                    <a:pt x="0" y="20"/>
                    <a:pt x="2" y="18"/>
                    <a:pt x="6" y="17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48" y="1"/>
                    <a:pt x="51" y="0"/>
                    <a:pt x="51" y="1"/>
                  </a:cubicBezTo>
                  <a:cubicBezTo>
                    <a:pt x="51" y="1"/>
                    <a:pt x="49" y="3"/>
                    <a:pt x="45" y="4"/>
                  </a:cubicBezTo>
                  <a:lnTo>
                    <a:pt x="6" y="19"/>
                  </a:lnTo>
                  <a:close/>
                </a:path>
              </a:pathLst>
            </a:custGeom>
            <a:solidFill>
              <a:srgbClr val="2B44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90" name="Freeform 156"/>
            <p:cNvSpPr/>
            <p:nvPr/>
          </p:nvSpPr>
          <p:spPr bwMode="auto">
            <a:xfrm flipH="1" flipV="1">
              <a:off x="4056206" y="4731453"/>
              <a:ext cx="72412" cy="38423"/>
            </a:xfrm>
            <a:custGeom>
              <a:avLst/>
              <a:gdLst>
                <a:gd name="T0" fmla="*/ 5 w 28"/>
                <a:gd name="T1" fmla="*/ 15 h 15"/>
                <a:gd name="T2" fmla="*/ 0 w 28"/>
                <a:gd name="T3" fmla="*/ 13 h 15"/>
                <a:gd name="T4" fmla="*/ 2 w 28"/>
                <a:gd name="T5" fmla="*/ 8 h 15"/>
                <a:gd name="T6" fmla="*/ 23 w 28"/>
                <a:gd name="T7" fmla="*/ 0 h 15"/>
                <a:gd name="T8" fmla="*/ 27 w 28"/>
                <a:gd name="T9" fmla="*/ 2 h 15"/>
                <a:gd name="T10" fmla="*/ 25 w 28"/>
                <a:gd name="T11" fmla="*/ 7 h 15"/>
                <a:gd name="T12" fmla="*/ 5 w 28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5">
                  <a:moveTo>
                    <a:pt x="5" y="15"/>
                  </a:moveTo>
                  <a:cubicBezTo>
                    <a:pt x="3" y="15"/>
                    <a:pt x="1" y="15"/>
                    <a:pt x="0" y="13"/>
                  </a:cubicBezTo>
                  <a:cubicBezTo>
                    <a:pt x="0" y="11"/>
                    <a:pt x="1" y="9"/>
                    <a:pt x="2" y="8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7" y="1"/>
                    <a:pt x="27" y="2"/>
                  </a:cubicBezTo>
                  <a:cubicBezTo>
                    <a:pt x="28" y="4"/>
                    <a:pt x="27" y="6"/>
                    <a:pt x="25" y="7"/>
                  </a:cubicBezTo>
                  <a:lnTo>
                    <a:pt x="5" y="15"/>
                  </a:lnTo>
                  <a:close/>
                </a:path>
              </a:pathLst>
            </a:custGeom>
            <a:solidFill>
              <a:srgbClr val="6DD7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3229" name="Picture 157"/>
            <p:cNvPicPr>
              <a:picLocks noChangeAspect="1" noChangeArrowheads="1"/>
            </p:cNvPicPr>
            <p:nvPr/>
          </p:nvPicPr>
          <p:blipFill>
            <a:blip r:embed="rId32" cstate="email"/>
            <a:srcRect/>
            <a:stretch>
              <a:fillRect/>
            </a:stretch>
          </p:blipFill>
          <p:spPr bwMode="auto">
            <a:xfrm flipH="1" flipV="1">
              <a:off x="2195662" y="4605840"/>
              <a:ext cx="100490" cy="54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4" name="图片 813"/>
            <p:cNvPicPr>
              <a:picLocks noChangeAspect="1" noChangeArrowheads="1"/>
            </p:cNvPicPr>
            <p:nvPr/>
          </p:nvPicPr>
          <p:blipFill>
            <a:blip r:embed="rId33" cstate="email"/>
            <a:srcRect/>
            <a:stretch>
              <a:fillRect/>
            </a:stretch>
          </p:blipFill>
          <p:spPr bwMode="auto">
            <a:xfrm flipH="1" flipV="1">
              <a:off x="1812913" y="3357104"/>
              <a:ext cx="1139380" cy="960567"/>
            </a:xfrm>
            <a:custGeom>
              <a:avLst/>
              <a:gdLst>
                <a:gd name="connsiteX0" fmla="*/ 1139380 w 1139380"/>
                <a:gd name="connsiteY0" fmla="*/ 960567 h 960567"/>
                <a:gd name="connsiteX1" fmla="*/ 388268 w 1139380"/>
                <a:gd name="connsiteY1" fmla="*/ 960567 h 960567"/>
                <a:gd name="connsiteX2" fmla="*/ 527499 w 1139380"/>
                <a:gd name="connsiteY2" fmla="*/ 905914 h 960567"/>
                <a:gd name="connsiteX3" fmla="*/ 0 w 1139380"/>
                <a:gd name="connsiteY3" fmla="*/ 366267 h 960567"/>
                <a:gd name="connsiteX4" fmla="*/ 0 w 1139380"/>
                <a:gd name="connsiteY4" fmla="*/ 0 h 960567"/>
                <a:gd name="connsiteX5" fmla="*/ 1139380 w 1139380"/>
                <a:gd name="connsiteY5" fmla="*/ 0 h 960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9380" h="960567">
                  <a:moveTo>
                    <a:pt x="1139380" y="960567"/>
                  </a:moveTo>
                  <a:lnTo>
                    <a:pt x="388268" y="960567"/>
                  </a:lnTo>
                  <a:lnTo>
                    <a:pt x="527499" y="905914"/>
                  </a:lnTo>
                  <a:lnTo>
                    <a:pt x="0" y="366267"/>
                  </a:lnTo>
                  <a:lnTo>
                    <a:pt x="0" y="0"/>
                  </a:lnTo>
                  <a:lnTo>
                    <a:pt x="113938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3" name="图片 812"/>
            <p:cNvPicPr>
              <a:picLocks noChangeAspect="1" noChangeArrowheads="1"/>
            </p:cNvPicPr>
            <p:nvPr/>
          </p:nvPicPr>
          <p:blipFill>
            <a:blip r:embed="rId34" cstate="email"/>
            <a:srcRect/>
            <a:stretch>
              <a:fillRect/>
            </a:stretch>
          </p:blipFill>
          <p:spPr bwMode="auto">
            <a:xfrm flipH="1" flipV="1">
              <a:off x="1848381" y="3844776"/>
              <a:ext cx="1031501" cy="808354"/>
            </a:xfrm>
            <a:custGeom>
              <a:avLst/>
              <a:gdLst>
                <a:gd name="connsiteX0" fmla="*/ 1031501 w 1031501"/>
                <a:gd name="connsiteY0" fmla="*/ 808354 h 808354"/>
                <a:gd name="connsiteX1" fmla="*/ 33695 w 1031501"/>
                <a:gd name="connsiteY1" fmla="*/ 808354 h 808354"/>
                <a:gd name="connsiteX2" fmla="*/ 0 w 1031501"/>
                <a:gd name="connsiteY2" fmla="*/ 772764 h 808354"/>
                <a:gd name="connsiteX3" fmla="*/ 0 w 1031501"/>
                <a:gd name="connsiteY3" fmla="*/ 0 h 808354"/>
                <a:gd name="connsiteX4" fmla="*/ 1031501 w 1031501"/>
                <a:gd name="connsiteY4" fmla="*/ 0 h 808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1501" h="808354">
                  <a:moveTo>
                    <a:pt x="1031501" y="808354"/>
                  </a:moveTo>
                  <a:lnTo>
                    <a:pt x="33695" y="808354"/>
                  </a:lnTo>
                  <a:lnTo>
                    <a:pt x="0" y="772764"/>
                  </a:lnTo>
                  <a:lnTo>
                    <a:pt x="0" y="0"/>
                  </a:lnTo>
                  <a:lnTo>
                    <a:pt x="1031501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41" name="Picture 169"/>
            <p:cNvPicPr>
              <a:picLocks noChangeAspect="1" noChangeArrowheads="1"/>
            </p:cNvPicPr>
            <p:nvPr/>
          </p:nvPicPr>
          <p:blipFill>
            <a:blip r:embed="rId35" cstate="email"/>
            <a:srcRect/>
            <a:stretch>
              <a:fillRect/>
            </a:stretch>
          </p:blipFill>
          <p:spPr bwMode="auto">
            <a:xfrm flipH="1" flipV="1">
              <a:off x="372063" y="5663942"/>
              <a:ext cx="1176325" cy="1084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91" name="Freeform 170"/>
            <p:cNvSpPr/>
            <p:nvPr/>
          </p:nvSpPr>
          <p:spPr bwMode="auto">
            <a:xfrm flipH="1" flipV="1">
              <a:off x="3915816" y="4995979"/>
              <a:ext cx="543828" cy="874854"/>
            </a:xfrm>
            <a:custGeom>
              <a:avLst/>
              <a:gdLst>
                <a:gd name="T0" fmla="*/ 123 w 212"/>
                <a:gd name="T1" fmla="*/ 339 h 341"/>
                <a:gd name="T2" fmla="*/ 133 w 212"/>
                <a:gd name="T3" fmla="*/ 334 h 341"/>
                <a:gd name="T4" fmla="*/ 211 w 212"/>
                <a:gd name="T5" fmla="*/ 41 h 341"/>
                <a:gd name="T6" fmla="*/ 205 w 212"/>
                <a:gd name="T7" fmla="*/ 32 h 341"/>
                <a:gd name="T8" fmla="*/ 90 w 212"/>
                <a:gd name="T9" fmla="*/ 1 h 341"/>
                <a:gd name="T10" fmla="*/ 80 w 212"/>
                <a:gd name="T11" fmla="*/ 6 h 341"/>
                <a:gd name="T12" fmla="*/ 1 w 212"/>
                <a:gd name="T13" fmla="*/ 299 h 341"/>
                <a:gd name="T14" fmla="*/ 7 w 212"/>
                <a:gd name="T15" fmla="*/ 309 h 341"/>
                <a:gd name="T16" fmla="*/ 123 w 212"/>
                <a:gd name="T17" fmla="*/ 339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2" h="341">
                  <a:moveTo>
                    <a:pt x="123" y="339"/>
                  </a:moveTo>
                  <a:cubicBezTo>
                    <a:pt x="127" y="341"/>
                    <a:pt x="132" y="338"/>
                    <a:pt x="133" y="334"/>
                  </a:cubicBezTo>
                  <a:cubicBezTo>
                    <a:pt x="211" y="41"/>
                    <a:pt x="211" y="41"/>
                    <a:pt x="211" y="41"/>
                  </a:cubicBezTo>
                  <a:cubicBezTo>
                    <a:pt x="212" y="37"/>
                    <a:pt x="210" y="33"/>
                    <a:pt x="205" y="32"/>
                  </a:cubicBezTo>
                  <a:cubicBezTo>
                    <a:pt x="90" y="1"/>
                    <a:pt x="90" y="1"/>
                    <a:pt x="90" y="1"/>
                  </a:cubicBezTo>
                  <a:cubicBezTo>
                    <a:pt x="86" y="0"/>
                    <a:pt x="81" y="2"/>
                    <a:pt x="80" y="6"/>
                  </a:cubicBezTo>
                  <a:cubicBezTo>
                    <a:pt x="1" y="299"/>
                    <a:pt x="1" y="299"/>
                    <a:pt x="1" y="299"/>
                  </a:cubicBezTo>
                  <a:cubicBezTo>
                    <a:pt x="0" y="303"/>
                    <a:pt x="3" y="307"/>
                    <a:pt x="7" y="309"/>
                  </a:cubicBezTo>
                  <a:lnTo>
                    <a:pt x="123" y="339"/>
                  </a:lnTo>
                  <a:close/>
                </a:path>
              </a:pathLst>
            </a:custGeom>
            <a:solidFill>
              <a:srgbClr val="D9D2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00" name="Freeform 171"/>
            <p:cNvSpPr/>
            <p:nvPr/>
          </p:nvSpPr>
          <p:spPr bwMode="auto">
            <a:xfrm flipH="1" flipV="1">
              <a:off x="3915816" y="4998934"/>
              <a:ext cx="543828" cy="792098"/>
            </a:xfrm>
            <a:custGeom>
              <a:avLst/>
              <a:gdLst>
                <a:gd name="T0" fmla="*/ 123 w 212"/>
                <a:gd name="T1" fmla="*/ 308 h 309"/>
                <a:gd name="T2" fmla="*/ 133 w 212"/>
                <a:gd name="T3" fmla="*/ 303 h 309"/>
                <a:gd name="T4" fmla="*/ 211 w 212"/>
                <a:gd name="T5" fmla="*/ 10 h 309"/>
                <a:gd name="T6" fmla="*/ 205 w 212"/>
                <a:gd name="T7" fmla="*/ 0 h 309"/>
                <a:gd name="T8" fmla="*/ 1 w 212"/>
                <a:gd name="T9" fmla="*/ 267 h 309"/>
                <a:gd name="T10" fmla="*/ 7 w 212"/>
                <a:gd name="T11" fmla="*/ 277 h 309"/>
                <a:gd name="T12" fmla="*/ 123 w 212"/>
                <a:gd name="T13" fmla="*/ 308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2" h="309">
                  <a:moveTo>
                    <a:pt x="123" y="308"/>
                  </a:moveTo>
                  <a:cubicBezTo>
                    <a:pt x="127" y="309"/>
                    <a:pt x="132" y="307"/>
                    <a:pt x="133" y="303"/>
                  </a:cubicBezTo>
                  <a:cubicBezTo>
                    <a:pt x="211" y="10"/>
                    <a:pt x="211" y="10"/>
                    <a:pt x="211" y="10"/>
                  </a:cubicBezTo>
                  <a:cubicBezTo>
                    <a:pt x="212" y="6"/>
                    <a:pt x="210" y="1"/>
                    <a:pt x="205" y="0"/>
                  </a:cubicBezTo>
                  <a:cubicBezTo>
                    <a:pt x="1" y="267"/>
                    <a:pt x="1" y="267"/>
                    <a:pt x="1" y="267"/>
                  </a:cubicBezTo>
                  <a:cubicBezTo>
                    <a:pt x="0" y="272"/>
                    <a:pt x="3" y="276"/>
                    <a:pt x="7" y="277"/>
                  </a:cubicBezTo>
                  <a:lnTo>
                    <a:pt x="123" y="308"/>
                  </a:lnTo>
                  <a:close/>
                </a:path>
              </a:pathLst>
            </a:custGeom>
            <a:solidFill>
              <a:srgbClr val="EBE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01" name="Freeform 172"/>
            <p:cNvSpPr/>
            <p:nvPr/>
          </p:nvSpPr>
          <p:spPr bwMode="auto">
            <a:xfrm flipH="1" flipV="1">
              <a:off x="3945371" y="5717142"/>
              <a:ext cx="33990" cy="48768"/>
            </a:xfrm>
            <a:custGeom>
              <a:avLst/>
              <a:gdLst>
                <a:gd name="T0" fmla="*/ 1 w 13"/>
                <a:gd name="T1" fmla="*/ 17 h 19"/>
                <a:gd name="T2" fmla="*/ 1 w 13"/>
                <a:gd name="T3" fmla="*/ 14 h 19"/>
                <a:gd name="T4" fmla="*/ 4 w 13"/>
                <a:gd name="T5" fmla="*/ 2 h 19"/>
                <a:gd name="T6" fmla="*/ 6 w 13"/>
                <a:gd name="T7" fmla="*/ 0 h 19"/>
                <a:gd name="T8" fmla="*/ 12 w 13"/>
                <a:gd name="T9" fmla="*/ 2 h 19"/>
                <a:gd name="T10" fmla="*/ 12 w 13"/>
                <a:gd name="T11" fmla="*/ 4 h 19"/>
                <a:gd name="T12" fmla="*/ 9 w 13"/>
                <a:gd name="T13" fmla="*/ 17 h 19"/>
                <a:gd name="T14" fmla="*/ 7 w 13"/>
                <a:gd name="T15" fmla="*/ 19 h 19"/>
                <a:gd name="T16" fmla="*/ 1 w 13"/>
                <a:gd name="T17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9">
                  <a:moveTo>
                    <a:pt x="1" y="17"/>
                  </a:moveTo>
                  <a:cubicBezTo>
                    <a:pt x="1" y="17"/>
                    <a:pt x="0" y="16"/>
                    <a:pt x="1" y="14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0"/>
                    <a:pt x="6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3" y="3"/>
                    <a:pt x="12" y="4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8"/>
                    <a:pt x="8" y="19"/>
                    <a:pt x="7" y="19"/>
                  </a:cubicBezTo>
                  <a:lnTo>
                    <a:pt x="1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02" name="Freeform 173"/>
            <p:cNvSpPr/>
            <p:nvPr/>
          </p:nvSpPr>
          <p:spPr bwMode="auto">
            <a:xfrm flipH="1" flipV="1">
              <a:off x="3961627" y="5665419"/>
              <a:ext cx="31034" cy="45812"/>
            </a:xfrm>
            <a:custGeom>
              <a:avLst/>
              <a:gdLst>
                <a:gd name="T0" fmla="*/ 1 w 12"/>
                <a:gd name="T1" fmla="*/ 17 h 18"/>
                <a:gd name="T2" fmla="*/ 0 w 12"/>
                <a:gd name="T3" fmla="*/ 14 h 18"/>
                <a:gd name="T4" fmla="*/ 4 w 12"/>
                <a:gd name="T5" fmla="*/ 2 h 18"/>
                <a:gd name="T6" fmla="*/ 5 w 12"/>
                <a:gd name="T7" fmla="*/ 0 h 18"/>
                <a:gd name="T8" fmla="*/ 11 w 12"/>
                <a:gd name="T9" fmla="*/ 1 h 18"/>
                <a:gd name="T10" fmla="*/ 12 w 12"/>
                <a:gd name="T11" fmla="*/ 4 h 18"/>
                <a:gd name="T12" fmla="*/ 8 w 12"/>
                <a:gd name="T13" fmla="*/ 16 h 18"/>
                <a:gd name="T14" fmla="*/ 7 w 12"/>
                <a:gd name="T15" fmla="*/ 18 h 18"/>
                <a:gd name="T16" fmla="*/ 1 w 12"/>
                <a:gd name="T17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8">
                  <a:moveTo>
                    <a:pt x="1" y="17"/>
                  </a:moveTo>
                  <a:cubicBezTo>
                    <a:pt x="0" y="16"/>
                    <a:pt x="0" y="15"/>
                    <a:pt x="0" y="14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2"/>
                    <a:pt x="12" y="3"/>
                    <a:pt x="12" y="4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8"/>
                    <a:pt x="7" y="18"/>
                    <a:pt x="7" y="18"/>
                  </a:cubicBezTo>
                  <a:lnTo>
                    <a:pt x="1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03" name="Freeform 174"/>
            <p:cNvSpPr/>
            <p:nvPr/>
          </p:nvSpPr>
          <p:spPr bwMode="auto">
            <a:xfrm flipH="1" flipV="1">
              <a:off x="3976405" y="5612219"/>
              <a:ext cx="31034" cy="48768"/>
            </a:xfrm>
            <a:custGeom>
              <a:avLst/>
              <a:gdLst>
                <a:gd name="T0" fmla="*/ 1 w 12"/>
                <a:gd name="T1" fmla="*/ 17 h 19"/>
                <a:gd name="T2" fmla="*/ 1 w 12"/>
                <a:gd name="T3" fmla="*/ 15 h 19"/>
                <a:gd name="T4" fmla="*/ 4 w 12"/>
                <a:gd name="T5" fmla="*/ 2 h 19"/>
                <a:gd name="T6" fmla="*/ 6 w 12"/>
                <a:gd name="T7" fmla="*/ 0 h 19"/>
                <a:gd name="T8" fmla="*/ 12 w 12"/>
                <a:gd name="T9" fmla="*/ 2 h 19"/>
                <a:gd name="T10" fmla="*/ 12 w 12"/>
                <a:gd name="T11" fmla="*/ 5 h 19"/>
                <a:gd name="T12" fmla="*/ 9 w 12"/>
                <a:gd name="T13" fmla="*/ 17 h 19"/>
                <a:gd name="T14" fmla="*/ 7 w 12"/>
                <a:gd name="T15" fmla="*/ 19 h 19"/>
                <a:gd name="T16" fmla="*/ 1 w 12"/>
                <a:gd name="T17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9">
                  <a:moveTo>
                    <a:pt x="1" y="17"/>
                  </a:moveTo>
                  <a:cubicBezTo>
                    <a:pt x="0" y="17"/>
                    <a:pt x="0" y="16"/>
                    <a:pt x="1" y="15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0"/>
                    <a:pt x="6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3"/>
                    <a:pt x="12" y="5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8" y="18"/>
                    <a:pt x="8" y="19"/>
                    <a:pt x="7" y="19"/>
                  </a:cubicBezTo>
                  <a:lnTo>
                    <a:pt x="1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04" name="Freeform 175"/>
            <p:cNvSpPr/>
            <p:nvPr/>
          </p:nvSpPr>
          <p:spPr bwMode="auto">
            <a:xfrm flipH="1" flipV="1">
              <a:off x="3989705" y="5557540"/>
              <a:ext cx="31034" cy="48768"/>
            </a:xfrm>
            <a:custGeom>
              <a:avLst/>
              <a:gdLst>
                <a:gd name="T0" fmla="*/ 0 w 12"/>
                <a:gd name="T1" fmla="*/ 17 h 19"/>
                <a:gd name="T2" fmla="*/ 0 w 12"/>
                <a:gd name="T3" fmla="*/ 14 h 19"/>
                <a:gd name="T4" fmla="*/ 3 w 12"/>
                <a:gd name="T5" fmla="*/ 2 h 19"/>
                <a:gd name="T6" fmla="*/ 5 w 12"/>
                <a:gd name="T7" fmla="*/ 0 h 19"/>
                <a:gd name="T8" fmla="*/ 11 w 12"/>
                <a:gd name="T9" fmla="*/ 2 h 19"/>
                <a:gd name="T10" fmla="*/ 11 w 12"/>
                <a:gd name="T11" fmla="*/ 4 h 19"/>
                <a:gd name="T12" fmla="*/ 8 w 12"/>
                <a:gd name="T13" fmla="*/ 17 h 19"/>
                <a:gd name="T14" fmla="*/ 6 w 12"/>
                <a:gd name="T15" fmla="*/ 19 h 19"/>
                <a:gd name="T16" fmla="*/ 0 w 12"/>
                <a:gd name="T17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9">
                  <a:moveTo>
                    <a:pt x="0" y="17"/>
                  </a:moveTo>
                  <a:cubicBezTo>
                    <a:pt x="0" y="17"/>
                    <a:pt x="0" y="16"/>
                    <a:pt x="0" y="14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4" y="0"/>
                    <a:pt x="5" y="0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2" y="2"/>
                    <a:pt x="12" y="3"/>
                    <a:pt x="11" y="4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8"/>
                    <a:pt x="7" y="19"/>
                    <a:pt x="6" y="19"/>
                  </a:cubicBezTo>
                  <a:lnTo>
                    <a:pt x="0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05" name="Freeform 176"/>
            <p:cNvSpPr/>
            <p:nvPr/>
          </p:nvSpPr>
          <p:spPr bwMode="auto">
            <a:xfrm flipH="1" flipV="1">
              <a:off x="4004483" y="5505817"/>
              <a:ext cx="31034" cy="47289"/>
            </a:xfrm>
            <a:custGeom>
              <a:avLst/>
              <a:gdLst>
                <a:gd name="T0" fmla="*/ 1 w 12"/>
                <a:gd name="T1" fmla="*/ 17 h 18"/>
                <a:gd name="T2" fmla="*/ 0 w 12"/>
                <a:gd name="T3" fmla="*/ 14 h 18"/>
                <a:gd name="T4" fmla="*/ 4 w 12"/>
                <a:gd name="T5" fmla="*/ 2 h 18"/>
                <a:gd name="T6" fmla="*/ 5 w 12"/>
                <a:gd name="T7" fmla="*/ 0 h 18"/>
                <a:gd name="T8" fmla="*/ 11 w 12"/>
                <a:gd name="T9" fmla="*/ 1 h 18"/>
                <a:gd name="T10" fmla="*/ 12 w 12"/>
                <a:gd name="T11" fmla="*/ 4 h 18"/>
                <a:gd name="T12" fmla="*/ 8 w 12"/>
                <a:gd name="T13" fmla="*/ 16 h 18"/>
                <a:gd name="T14" fmla="*/ 7 w 12"/>
                <a:gd name="T15" fmla="*/ 18 h 18"/>
                <a:gd name="T16" fmla="*/ 1 w 12"/>
                <a:gd name="T17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8">
                  <a:moveTo>
                    <a:pt x="1" y="17"/>
                  </a:moveTo>
                  <a:cubicBezTo>
                    <a:pt x="0" y="16"/>
                    <a:pt x="0" y="15"/>
                    <a:pt x="0" y="14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2"/>
                    <a:pt x="12" y="3"/>
                    <a:pt x="12" y="4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7"/>
                    <a:pt x="7" y="18"/>
                    <a:pt x="7" y="18"/>
                  </a:cubicBezTo>
                  <a:lnTo>
                    <a:pt x="1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06" name="Freeform 177"/>
            <p:cNvSpPr/>
            <p:nvPr/>
          </p:nvSpPr>
          <p:spPr bwMode="auto">
            <a:xfrm flipH="1" flipV="1">
              <a:off x="4017783" y="5452617"/>
              <a:ext cx="33990" cy="48768"/>
            </a:xfrm>
            <a:custGeom>
              <a:avLst/>
              <a:gdLst>
                <a:gd name="T0" fmla="*/ 1 w 13"/>
                <a:gd name="T1" fmla="*/ 17 h 19"/>
                <a:gd name="T2" fmla="*/ 1 w 13"/>
                <a:gd name="T3" fmla="*/ 15 h 19"/>
                <a:gd name="T4" fmla="*/ 4 w 13"/>
                <a:gd name="T5" fmla="*/ 2 h 19"/>
                <a:gd name="T6" fmla="*/ 6 w 13"/>
                <a:gd name="T7" fmla="*/ 0 h 19"/>
                <a:gd name="T8" fmla="*/ 12 w 13"/>
                <a:gd name="T9" fmla="*/ 2 h 19"/>
                <a:gd name="T10" fmla="*/ 12 w 13"/>
                <a:gd name="T11" fmla="*/ 4 h 19"/>
                <a:gd name="T12" fmla="*/ 9 w 13"/>
                <a:gd name="T13" fmla="*/ 17 h 19"/>
                <a:gd name="T14" fmla="*/ 7 w 13"/>
                <a:gd name="T15" fmla="*/ 19 h 19"/>
                <a:gd name="T16" fmla="*/ 1 w 13"/>
                <a:gd name="T17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9">
                  <a:moveTo>
                    <a:pt x="1" y="17"/>
                  </a:moveTo>
                  <a:cubicBezTo>
                    <a:pt x="1" y="17"/>
                    <a:pt x="0" y="16"/>
                    <a:pt x="1" y="15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0"/>
                    <a:pt x="6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3" y="3"/>
                    <a:pt x="12" y="4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8" y="18"/>
                    <a:pt x="8" y="19"/>
                    <a:pt x="7" y="19"/>
                  </a:cubicBezTo>
                  <a:lnTo>
                    <a:pt x="1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07" name="Freeform 178"/>
            <p:cNvSpPr/>
            <p:nvPr/>
          </p:nvSpPr>
          <p:spPr bwMode="auto">
            <a:xfrm flipH="1" flipV="1">
              <a:off x="4032561" y="5399416"/>
              <a:ext cx="31034" cy="48768"/>
            </a:xfrm>
            <a:custGeom>
              <a:avLst/>
              <a:gdLst>
                <a:gd name="T0" fmla="*/ 1 w 12"/>
                <a:gd name="T1" fmla="*/ 17 h 19"/>
                <a:gd name="T2" fmla="*/ 0 w 12"/>
                <a:gd name="T3" fmla="*/ 14 h 19"/>
                <a:gd name="T4" fmla="*/ 3 w 12"/>
                <a:gd name="T5" fmla="*/ 2 h 19"/>
                <a:gd name="T6" fmla="*/ 5 w 12"/>
                <a:gd name="T7" fmla="*/ 0 h 19"/>
                <a:gd name="T8" fmla="*/ 11 w 12"/>
                <a:gd name="T9" fmla="*/ 2 h 19"/>
                <a:gd name="T10" fmla="*/ 12 w 12"/>
                <a:gd name="T11" fmla="*/ 4 h 19"/>
                <a:gd name="T12" fmla="*/ 8 w 12"/>
                <a:gd name="T13" fmla="*/ 17 h 19"/>
                <a:gd name="T14" fmla="*/ 7 w 12"/>
                <a:gd name="T15" fmla="*/ 18 h 19"/>
                <a:gd name="T16" fmla="*/ 1 w 12"/>
                <a:gd name="T17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9">
                  <a:moveTo>
                    <a:pt x="1" y="17"/>
                  </a:moveTo>
                  <a:cubicBezTo>
                    <a:pt x="0" y="17"/>
                    <a:pt x="0" y="16"/>
                    <a:pt x="0" y="14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5" y="0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2" y="2"/>
                    <a:pt x="12" y="3"/>
                    <a:pt x="12" y="4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8"/>
                    <a:pt x="7" y="19"/>
                    <a:pt x="7" y="18"/>
                  </a:cubicBezTo>
                  <a:lnTo>
                    <a:pt x="1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08" name="Freeform 179"/>
            <p:cNvSpPr/>
            <p:nvPr/>
          </p:nvSpPr>
          <p:spPr bwMode="auto">
            <a:xfrm flipH="1" flipV="1">
              <a:off x="4048817" y="5347693"/>
              <a:ext cx="31034" cy="45812"/>
            </a:xfrm>
            <a:custGeom>
              <a:avLst/>
              <a:gdLst>
                <a:gd name="T0" fmla="*/ 1 w 12"/>
                <a:gd name="T1" fmla="*/ 16 h 18"/>
                <a:gd name="T2" fmla="*/ 0 w 12"/>
                <a:gd name="T3" fmla="*/ 14 h 18"/>
                <a:gd name="T4" fmla="*/ 4 w 12"/>
                <a:gd name="T5" fmla="*/ 2 h 18"/>
                <a:gd name="T6" fmla="*/ 5 w 12"/>
                <a:gd name="T7" fmla="*/ 0 h 18"/>
                <a:gd name="T8" fmla="*/ 11 w 12"/>
                <a:gd name="T9" fmla="*/ 1 h 18"/>
                <a:gd name="T10" fmla="*/ 12 w 12"/>
                <a:gd name="T11" fmla="*/ 4 h 18"/>
                <a:gd name="T12" fmla="*/ 9 w 12"/>
                <a:gd name="T13" fmla="*/ 16 h 18"/>
                <a:gd name="T14" fmla="*/ 7 w 12"/>
                <a:gd name="T15" fmla="*/ 18 h 18"/>
                <a:gd name="T16" fmla="*/ 1 w 12"/>
                <a:gd name="T17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8">
                  <a:moveTo>
                    <a:pt x="1" y="16"/>
                  </a:moveTo>
                  <a:cubicBezTo>
                    <a:pt x="0" y="16"/>
                    <a:pt x="0" y="15"/>
                    <a:pt x="0" y="14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1"/>
                    <a:pt x="12" y="3"/>
                    <a:pt x="12" y="4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8" y="17"/>
                    <a:pt x="7" y="18"/>
                    <a:pt x="7" y="18"/>
                  </a:cubicBezTo>
                  <a:lnTo>
                    <a:pt x="1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09" name="Freeform 180"/>
            <p:cNvSpPr/>
            <p:nvPr/>
          </p:nvSpPr>
          <p:spPr bwMode="auto">
            <a:xfrm flipH="1" flipV="1">
              <a:off x="4062117" y="5293015"/>
              <a:ext cx="32511" cy="48768"/>
            </a:xfrm>
            <a:custGeom>
              <a:avLst/>
              <a:gdLst>
                <a:gd name="T0" fmla="*/ 1 w 13"/>
                <a:gd name="T1" fmla="*/ 17 h 19"/>
                <a:gd name="T2" fmla="*/ 1 w 13"/>
                <a:gd name="T3" fmla="*/ 15 h 19"/>
                <a:gd name="T4" fmla="*/ 4 w 13"/>
                <a:gd name="T5" fmla="*/ 2 h 19"/>
                <a:gd name="T6" fmla="*/ 6 w 13"/>
                <a:gd name="T7" fmla="*/ 0 h 19"/>
                <a:gd name="T8" fmla="*/ 12 w 13"/>
                <a:gd name="T9" fmla="*/ 2 h 19"/>
                <a:gd name="T10" fmla="*/ 12 w 13"/>
                <a:gd name="T11" fmla="*/ 4 h 19"/>
                <a:gd name="T12" fmla="*/ 9 w 13"/>
                <a:gd name="T13" fmla="*/ 17 h 19"/>
                <a:gd name="T14" fmla="*/ 7 w 13"/>
                <a:gd name="T15" fmla="*/ 19 h 19"/>
                <a:gd name="T16" fmla="*/ 1 w 13"/>
                <a:gd name="T17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9">
                  <a:moveTo>
                    <a:pt x="1" y="17"/>
                  </a:moveTo>
                  <a:cubicBezTo>
                    <a:pt x="1" y="17"/>
                    <a:pt x="0" y="16"/>
                    <a:pt x="1" y="15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1"/>
                    <a:pt x="5" y="0"/>
                    <a:pt x="6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3" y="3"/>
                    <a:pt x="12" y="4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8"/>
                    <a:pt x="8" y="19"/>
                    <a:pt x="7" y="19"/>
                  </a:cubicBezTo>
                  <a:lnTo>
                    <a:pt x="1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10" name="Freeform 181"/>
            <p:cNvSpPr/>
            <p:nvPr/>
          </p:nvSpPr>
          <p:spPr bwMode="auto">
            <a:xfrm flipH="1" flipV="1">
              <a:off x="4076895" y="5239814"/>
              <a:ext cx="31034" cy="48768"/>
            </a:xfrm>
            <a:custGeom>
              <a:avLst/>
              <a:gdLst>
                <a:gd name="T0" fmla="*/ 1 w 12"/>
                <a:gd name="T1" fmla="*/ 17 h 19"/>
                <a:gd name="T2" fmla="*/ 0 w 12"/>
                <a:gd name="T3" fmla="*/ 14 h 19"/>
                <a:gd name="T4" fmla="*/ 4 w 12"/>
                <a:gd name="T5" fmla="*/ 2 h 19"/>
                <a:gd name="T6" fmla="*/ 5 w 12"/>
                <a:gd name="T7" fmla="*/ 0 h 19"/>
                <a:gd name="T8" fmla="*/ 11 w 12"/>
                <a:gd name="T9" fmla="*/ 2 h 19"/>
                <a:gd name="T10" fmla="*/ 12 w 12"/>
                <a:gd name="T11" fmla="*/ 4 h 19"/>
                <a:gd name="T12" fmla="*/ 8 w 12"/>
                <a:gd name="T13" fmla="*/ 16 h 19"/>
                <a:gd name="T14" fmla="*/ 7 w 12"/>
                <a:gd name="T15" fmla="*/ 18 h 19"/>
                <a:gd name="T16" fmla="*/ 1 w 12"/>
                <a:gd name="T17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9">
                  <a:moveTo>
                    <a:pt x="1" y="17"/>
                  </a:moveTo>
                  <a:cubicBezTo>
                    <a:pt x="0" y="17"/>
                    <a:pt x="0" y="15"/>
                    <a:pt x="0" y="14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0"/>
                    <a:pt x="5" y="0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2" y="2"/>
                    <a:pt x="12" y="3"/>
                    <a:pt x="12" y="4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8"/>
                    <a:pt x="7" y="19"/>
                    <a:pt x="7" y="18"/>
                  </a:cubicBezTo>
                  <a:lnTo>
                    <a:pt x="1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11" name="Freeform 182"/>
            <p:cNvSpPr/>
            <p:nvPr/>
          </p:nvSpPr>
          <p:spPr bwMode="auto">
            <a:xfrm flipH="1" flipV="1">
              <a:off x="4091673" y="5188091"/>
              <a:ext cx="31034" cy="48768"/>
            </a:xfrm>
            <a:custGeom>
              <a:avLst/>
              <a:gdLst>
                <a:gd name="T0" fmla="*/ 1 w 12"/>
                <a:gd name="T1" fmla="*/ 17 h 19"/>
                <a:gd name="T2" fmla="*/ 1 w 12"/>
                <a:gd name="T3" fmla="*/ 15 h 19"/>
                <a:gd name="T4" fmla="*/ 4 w 12"/>
                <a:gd name="T5" fmla="*/ 2 h 19"/>
                <a:gd name="T6" fmla="*/ 6 w 12"/>
                <a:gd name="T7" fmla="*/ 1 h 19"/>
                <a:gd name="T8" fmla="*/ 12 w 12"/>
                <a:gd name="T9" fmla="*/ 2 h 19"/>
                <a:gd name="T10" fmla="*/ 12 w 12"/>
                <a:gd name="T11" fmla="*/ 5 h 19"/>
                <a:gd name="T12" fmla="*/ 9 w 12"/>
                <a:gd name="T13" fmla="*/ 17 h 19"/>
                <a:gd name="T14" fmla="*/ 7 w 12"/>
                <a:gd name="T15" fmla="*/ 19 h 19"/>
                <a:gd name="T16" fmla="*/ 1 w 12"/>
                <a:gd name="T17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9">
                  <a:moveTo>
                    <a:pt x="1" y="17"/>
                  </a:moveTo>
                  <a:cubicBezTo>
                    <a:pt x="0" y="17"/>
                    <a:pt x="0" y="16"/>
                    <a:pt x="1" y="15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0"/>
                    <a:pt x="6" y="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3"/>
                    <a:pt x="12" y="5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8" y="18"/>
                    <a:pt x="8" y="19"/>
                    <a:pt x="7" y="19"/>
                  </a:cubicBezTo>
                  <a:lnTo>
                    <a:pt x="1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12" name="Freeform 183"/>
            <p:cNvSpPr/>
            <p:nvPr/>
          </p:nvSpPr>
          <p:spPr bwMode="auto">
            <a:xfrm flipH="1" flipV="1">
              <a:off x="4104973" y="5134890"/>
              <a:ext cx="31034" cy="48768"/>
            </a:xfrm>
            <a:custGeom>
              <a:avLst/>
              <a:gdLst>
                <a:gd name="T0" fmla="*/ 0 w 12"/>
                <a:gd name="T1" fmla="*/ 17 h 19"/>
                <a:gd name="T2" fmla="*/ 0 w 12"/>
                <a:gd name="T3" fmla="*/ 15 h 19"/>
                <a:gd name="T4" fmla="*/ 3 w 12"/>
                <a:gd name="T5" fmla="*/ 2 h 19"/>
                <a:gd name="T6" fmla="*/ 5 w 12"/>
                <a:gd name="T7" fmla="*/ 0 h 19"/>
                <a:gd name="T8" fmla="*/ 11 w 12"/>
                <a:gd name="T9" fmla="*/ 2 h 19"/>
                <a:gd name="T10" fmla="*/ 11 w 12"/>
                <a:gd name="T11" fmla="*/ 4 h 19"/>
                <a:gd name="T12" fmla="*/ 8 w 12"/>
                <a:gd name="T13" fmla="*/ 17 h 19"/>
                <a:gd name="T14" fmla="*/ 6 w 12"/>
                <a:gd name="T15" fmla="*/ 19 h 19"/>
                <a:gd name="T16" fmla="*/ 0 w 12"/>
                <a:gd name="T17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9">
                  <a:moveTo>
                    <a:pt x="0" y="17"/>
                  </a:moveTo>
                  <a:cubicBezTo>
                    <a:pt x="0" y="17"/>
                    <a:pt x="0" y="16"/>
                    <a:pt x="0" y="15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4" y="0"/>
                    <a:pt x="5" y="0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2" y="2"/>
                    <a:pt x="12" y="3"/>
                    <a:pt x="11" y="4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8"/>
                    <a:pt x="7" y="19"/>
                    <a:pt x="6" y="19"/>
                  </a:cubicBezTo>
                  <a:lnTo>
                    <a:pt x="0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13" name="Freeform 184"/>
            <p:cNvSpPr/>
            <p:nvPr/>
          </p:nvSpPr>
          <p:spPr bwMode="auto">
            <a:xfrm flipH="1" flipV="1">
              <a:off x="4119751" y="5083168"/>
              <a:ext cx="31034" cy="45812"/>
            </a:xfrm>
            <a:custGeom>
              <a:avLst/>
              <a:gdLst>
                <a:gd name="T0" fmla="*/ 1 w 12"/>
                <a:gd name="T1" fmla="*/ 17 h 18"/>
                <a:gd name="T2" fmla="*/ 0 w 12"/>
                <a:gd name="T3" fmla="*/ 14 h 18"/>
                <a:gd name="T4" fmla="*/ 4 w 12"/>
                <a:gd name="T5" fmla="*/ 2 h 18"/>
                <a:gd name="T6" fmla="*/ 5 w 12"/>
                <a:gd name="T7" fmla="*/ 0 h 18"/>
                <a:gd name="T8" fmla="*/ 11 w 12"/>
                <a:gd name="T9" fmla="*/ 2 h 18"/>
                <a:gd name="T10" fmla="*/ 12 w 12"/>
                <a:gd name="T11" fmla="*/ 4 h 18"/>
                <a:gd name="T12" fmla="*/ 8 w 12"/>
                <a:gd name="T13" fmla="*/ 16 h 18"/>
                <a:gd name="T14" fmla="*/ 7 w 12"/>
                <a:gd name="T15" fmla="*/ 18 h 18"/>
                <a:gd name="T16" fmla="*/ 1 w 12"/>
                <a:gd name="T17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8">
                  <a:moveTo>
                    <a:pt x="1" y="17"/>
                  </a:moveTo>
                  <a:cubicBezTo>
                    <a:pt x="0" y="17"/>
                    <a:pt x="0" y="15"/>
                    <a:pt x="0" y="14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0"/>
                    <a:pt x="5" y="0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2" y="2"/>
                    <a:pt x="12" y="3"/>
                    <a:pt x="12" y="4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8"/>
                    <a:pt x="7" y="18"/>
                    <a:pt x="7" y="18"/>
                  </a:cubicBezTo>
                  <a:lnTo>
                    <a:pt x="1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14" name="Freeform 185"/>
            <p:cNvSpPr/>
            <p:nvPr/>
          </p:nvSpPr>
          <p:spPr bwMode="auto">
            <a:xfrm flipH="1" flipV="1">
              <a:off x="4133051" y="5029967"/>
              <a:ext cx="33990" cy="48768"/>
            </a:xfrm>
            <a:custGeom>
              <a:avLst/>
              <a:gdLst>
                <a:gd name="T0" fmla="*/ 1 w 13"/>
                <a:gd name="T1" fmla="*/ 17 h 19"/>
                <a:gd name="T2" fmla="*/ 1 w 13"/>
                <a:gd name="T3" fmla="*/ 15 h 19"/>
                <a:gd name="T4" fmla="*/ 4 w 13"/>
                <a:gd name="T5" fmla="*/ 2 h 19"/>
                <a:gd name="T6" fmla="*/ 6 w 13"/>
                <a:gd name="T7" fmla="*/ 1 h 19"/>
                <a:gd name="T8" fmla="*/ 12 w 13"/>
                <a:gd name="T9" fmla="*/ 2 h 19"/>
                <a:gd name="T10" fmla="*/ 12 w 13"/>
                <a:gd name="T11" fmla="*/ 5 h 19"/>
                <a:gd name="T12" fmla="*/ 9 w 13"/>
                <a:gd name="T13" fmla="*/ 17 h 19"/>
                <a:gd name="T14" fmla="*/ 7 w 13"/>
                <a:gd name="T15" fmla="*/ 19 h 19"/>
                <a:gd name="T16" fmla="*/ 1 w 13"/>
                <a:gd name="T17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9">
                  <a:moveTo>
                    <a:pt x="1" y="17"/>
                  </a:moveTo>
                  <a:cubicBezTo>
                    <a:pt x="1" y="17"/>
                    <a:pt x="0" y="16"/>
                    <a:pt x="1" y="15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0"/>
                    <a:pt x="6" y="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3" y="3"/>
                    <a:pt x="12" y="5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8"/>
                    <a:pt x="8" y="19"/>
                    <a:pt x="7" y="19"/>
                  </a:cubicBezTo>
                  <a:lnTo>
                    <a:pt x="1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15" name="Freeform 186"/>
            <p:cNvSpPr/>
            <p:nvPr/>
          </p:nvSpPr>
          <p:spPr bwMode="auto">
            <a:xfrm flipH="1" flipV="1">
              <a:off x="3976405" y="5727487"/>
              <a:ext cx="54679" cy="50245"/>
            </a:xfrm>
            <a:custGeom>
              <a:avLst/>
              <a:gdLst>
                <a:gd name="T0" fmla="*/ 2 w 21"/>
                <a:gd name="T1" fmla="*/ 17 h 20"/>
                <a:gd name="T2" fmla="*/ 0 w 21"/>
                <a:gd name="T3" fmla="*/ 14 h 20"/>
                <a:gd name="T4" fmla="*/ 4 w 21"/>
                <a:gd name="T5" fmla="*/ 2 h 20"/>
                <a:gd name="T6" fmla="*/ 7 w 21"/>
                <a:gd name="T7" fmla="*/ 0 h 20"/>
                <a:gd name="T8" fmla="*/ 19 w 21"/>
                <a:gd name="T9" fmla="*/ 3 h 20"/>
                <a:gd name="T10" fmla="*/ 21 w 21"/>
                <a:gd name="T11" fmla="*/ 6 h 20"/>
                <a:gd name="T12" fmla="*/ 17 w 21"/>
                <a:gd name="T13" fmla="*/ 19 h 20"/>
                <a:gd name="T14" fmla="*/ 14 w 21"/>
                <a:gd name="T15" fmla="*/ 20 h 20"/>
                <a:gd name="T16" fmla="*/ 2 w 21"/>
                <a:gd name="T17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0">
                  <a:moveTo>
                    <a:pt x="2" y="17"/>
                  </a:moveTo>
                  <a:cubicBezTo>
                    <a:pt x="1" y="16"/>
                    <a:pt x="0" y="15"/>
                    <a:pt x="0" y="14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0"/>
                    <a:pt x="5" y="0"/>
                    <a:pt x="7" y="0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0" y="4"/>
                    <a:pt x="21" y="5"/>
                    <a:pt x="21" y="6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6" y="20"/>
                    <a:pt x="14" y="20"/>
                  </a:cubicBezTo>
                  <a:lnTo>
                    <a:pt x="2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16" name="Freeform 187"/>
            <p:cNvSpPr/>
            <p:nvPr/>
          </p:nvSpPr>
          <p:spPr bwMode="auto">
            <a:xfrm flipH="1" flipV="1">
              <a:off x="3989706" y="5675764"/>
              <a:ext cx="53201" cy="53201"/>
            </a:xfrm>
            <a:custGeom>
              <a:avLst/>
              <a:gdLst>
                <a:gd name="T0" fmla="*/ 2 w 21"/>
                <a:gd name="T1" fmla="*/ 18 h 21"/>
                <a:gd name="T2" fmla="*/ 0 w 21"/>
                <a:gd name="T3" fmla="*/ 15 h 21"/>
                <a:gd name="T4" fmla="*/ 3 w 21"/>
                <a:gd name="T5" fmla="*/ 2 h 21"/>
                <a:gd name="T6" fmla="*/ 6 w 21"/>
                <a:gd name="T7" fmla="*/ 1 h 21"/>
                <a:gd name="T8" fmla="*/ 19 w 21"/>
                <a:gd name="T9" fmla="*/ 4 h 21"/>
                <a:gd name="T10" fmla="*/ 20 w 21"/>
                <a:gd name="T11" fmla="*/ 7 h 21"/>
                <a:gd name="T12" fmla="*/ 17 w 21"/>
                <a:gd name="T13" fmla="*/ 19 h 21"/>
                <a:gd name="T14" fmla="*/ 14 w 21"/>
                <a:gd name="T15" fmla="*/ 21 h 21"/>
                <a:gd name="T16" fmla="*/ 2 w 21"/>
                <a:gd name="T1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1">
                  <a:moveTo>
                    <a:pt x="2" y="18"/>
                  </a:moveTo>
                  <a:cubicBezTo>
                    <a:pt x="0" y="17"/>
                    <a:pt x="0" y="16"/>
                    <a:pt x="0" y="15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6" y="1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5"/>
                    <a:pt x="21" y="6"/>
                    <a:pt x="20" y="7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1"/>
                    <a:pt x="15" y="21"/>
                    <a:pt x="14" y="21"/>
                  </a:cubicBezTo>
                  <a:lnTo>
                    <a:pt x="2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17" name="Freeform 188"/>
            <p:cNvSpPr/>
            <p:nvPr/>
          </p:nvSpPr>
          <p:spPr bwMode="auto">
            <a:xfrm flipH="1" flipV="1">
              <a:off x="4004483" y="5624041"/>
              <a:ext cx="54679" cy="54679"/>
            </a:xfrm>
            <a:custGeom>
              <a:avLst/>
              <a:gdLst>
                <a:gd name="T0" fmla="*/ 2 w 21"/>
                <a:gd name="T1" fmla="*/ 18 h 21"/>
                <a:gd name="T2" fmla="*/ 1 w 21"/>
                <a:gd name="T3" fmla="*/ 15 h 21"/>
                <a:gd name="T4" fmla="*/ 4 w 21"/>
                <a:gd name="T5" fmla="*/ 2 h 21"/>
                <a:gd name="T6" fmla="*/ 7 w 21"/>
                <a:gd name="T7" fmla="*/ 1 h 21"/>
                <a:gd name="T8" fmla="*/ 19 w 21"/>
                <a:gd name="T9" fmla="*/ 4 h 21"/>
                <a:gd name="T10" fmla="*/ 21 w 21"/>
                <a:gd name="T11" fmla="*/ 7 h 21"/>
                <a:gd name="T12" fmla="*/ 17 w 21"/>
                <a:gd name="T13" fmla="*/ 19 h 21"/>
                <a:gd name="T14" fmla="*/ 15 w 21"/>
                <a:gd name="T15" fmla="*/ 21 h 21"/>
                <a:gd name="T16" fmla="*/ 2 w 21"/>
                <a:gd name="T1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1">
                  <a:moveTo>
                    <a:pt x="2" y="18"/>
                  </a:moveTo>
                  <a:cubicBezTo>
                    <a:pt x="1" y="17"/>
                    <a:pt x="0" y="16"/>
                    <a:pt x="1" y="15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6" y="0"/>
                    <a:pt x="7" y="1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4"/>
                    <a:pt x="21" y="6"/>
                    <a:pt x="21" y="7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1"/>
                    <a:pt x="16" y="21"/>
                    <a:pt x="15" y="21"/>
                  </a:cubicBezTo>
                  <a:lnTo>
                    <a:pt x="2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18" name="Freeform 189"/>
            <p:cNvSpPr/>
            <p:nvPr/>
          </p:nvSpPr>
          <p:spPr bwMode="auto">
            <a:xfrm flipH="1" flipV="1">
              <a:off x="4017783" y="5573796"/>
              <a:ext cx="53201" cy="53201"/>
            </a:xfrm>
            <a:custGeom>
              <a:avLst/>
              <a:gdLst>
                <a:gd name="T0" fmla="*/ 2 w 21"/>
                <a:gd name="T1" fmla="*/ 17 h 21"/>
                <a:gd name="T2" fmla="*/ 0 w 21"/>
                <a:gd name="T3" fmla="*/ 15 h 21"/>
                <a:gd name="T4" fmla="*/ 4 w 21"/>
                <a:gd name="T5" fmla="*/ 2 h 21"/>
                <a:gd name="T6" fmla="*/ 6 w 21"/>
                <a:gd name="T7" fmla="*/ 1 h 21"/>
                <a:gd name="T8" fmla="*/ 19 w 21"/>
                <a:gd name="T9" fmla="*/ 4 h 21"/>
                <a:gd name="T10" fmla="*/ 20 w 21"/>
                <a:gd name="T11" fmla="*/ 7 h 21"/>
                <a:gd name="T12" fmla="*/ 17 w 21"/>
                <a:gd name="T13" fmla="*/ 19 h 21"/>
                <a:gd name="T14" fmla="*/ 14 w 21"/>
                <a:gd name="T15" fmla="*/ 21 h 21"/>
                <a:gd name="T16" fmla="*/ 2 w 21"/>
                <a:gd name="T17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1">
                  <a:moveTo>
                    <a:pt x="2" y="17"/>
                  </a:moveTo>
                  <a:cubicBezTo>
                    <a:pt x="1" y="17"/>
                    <a:pt x="0" y="16"/>
                    <a:pt x="0" y="15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0"/>
                    <a:pt x="6" y="1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4"/>
                    <a:pt x="21" y="6"/>
                    <a:pt x="20" y="7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5" y="21"/>
                    <a:pt x="14" y="21"/>
                  </a:cubicBezTo>
                  <a:lnTo>
                    <a:pt x="2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19" name="Freeform 190"/>
            <p:cNvSpPr/>
            <p:nvPr/>
          </p:nvSpPr>
          <p:spPr bwMode="auto">
            <a:xfrm flipH="1" flipV="1">
              <a:off x="4032561" y="5522074"/>
              <a:ext cx="54679" cy="53201"/>
            </a:xfrm>
            <a:custGeom>
              <a:avLst/>
              <a:gdLst>
                <a:gd name="T0" fmla="*/ 2 w 21"/>
                <a:gd name="T1" fmla="*/ 17 h 21"/>
                <a:gd name="T2" fmla="*/ 1 w 21"/>
                <a:gd name="T3" fmla="*/ 15 h 21"/>
                <a:gd name="T4" fmla="*/ 4 w 21"/>
                <a:gd name="T5" fmla="*/ 2 h 21"/>
                <a:gd name="T6" fmla="*/ 7 w 21"/>
                <a:gd name="T7" fmla="*/ 0 h 21"/>
                <a:gd name="T8" fmla="*/ 19 w 21"/>
                <a:gd name="T9" fmla="*/ 4 h 21"/>
                <a:gd name="T10" fmla="*/ 21 w 21"/>
                <a:gd name="T11" fmla="*/ 7 h 21"/>
                <a:gd name="T12" fmla="*/ 18 w 21"/>
                <a:gd name="T13" fmla="*/ 19 h 21"/>
                <a:gd name="T14" fmla="*/ 15 w 21"/>
                <a:gd name="T15" fmla="*/ 21 h 21"/>
                <a:gd name="T16" fmla="*/ 2 w 21"/>
                <a:gd name="T17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1">
                  <a:moveTo>
                    <a:pt x="2" y="17"/>
                  </a:moveTo>
                  <a:cubicBezTo>
                    <a:pt x="1" y="17"/>
                    <a:pt x="0" y="16"/>
                    <a:pt x="1" y="15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1"/>
                    <a:pt x="6" y="0"/>
                    <a:pt x="7" y="0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1" y="4"/>
                    <a:pt x="21" y="5"/>
                    <a:pt x="21" y="7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7" y="20"/>
                    <a:pt x="16" y="21"/>
                    <a:pt x="15" y="21"/>
                  </a:cubicBezTo>
                  <a:lnTo>
                    <a:pt x="2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20" name="Freeform 191"/>
            <p:cNvSpPr/>
            <p:nvPr/>
          </p:nvSpPr>
          <p:spPr bwMode="auto">
            <a:xfrm flipH="1" flipV="1">
              <a:off x="4045861" y="5470350"/>
              <a:ext cx="54679" cy="54679"/>
            </a:xfrm>
            <a:custGeom>
              <a:avLst/>
              <a:gdLst>
                <a:gd name="T0" fmla="*/ 2 w 21"/>
                <a:gd name="T1" fmla="*/ 17 h 21"/>
                <a:gd name="T2" fmla="*/ 0 w 21"/>
                <a:gd name="T3" fmla="*/ 14 h 21"/>
                <a:gd name="T4" fmla="*/ 4 w 21"/>
                <a:gd name="T5" fmla="*/ 2 h 21"/>
                <a:gd name="T6" fmla="*/ 7 w 21"/>
                <a:gd name="T7" fmla="*/ 0 h 21"/>
                <a:gd name="T8" fmla="*/ 19 w 21"/>
                <a:gd name="T9" fmla="*/ 4 h 21"/>
                <a:gd name="T10" fmla="*/ 21 w 21"/>
                <a:gd name="T11" fmla="*/ 7 h 21"/>
                <a:gd name="T12" fmla="*/ 17 w 21"/>
                <a:gd name="T13" fmla="*/ 19 h 21"/>
                <a:gd name="T14" fmla="*/ 14 w 21"/>
                <a:gd name="T15" fmla="*/ 21 h 21"/>
                <a:gd name="T16" fmla="*/ 2 w 21"/>
                <a:gd name="T17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1">
                  <a:moveTo>
                    <a:pt x="2" y="17"/>
                  </a:moveTo>
                  <a:cubicBezTo>
                    <a:pt x="1" y="17"/>
                    <a:pt x="0" y="16"/>
                    <a:pt x="0" y="14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4"/>
                    <a:pt x="21" y="5"/>
                    <a:pt x="21" y="7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6" y="21"/>
                    <a:pt x="14" y="21"/>
                  </a:cubicBezTo>
                  <a:lnTo>
                    <a:pt x="2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21" name="Freeform 192"/>
            <p:cNvSpPr/>
            <p:nvPr/>
          </p:nvSpPr>
          <p:spPr bwMode="auto">
            <a:xfrm flipH="1" flipV="1">
              <a:off x="4062117" y="5418627"/>
              <a:ext cx="50245" cy="54679"/>
            </a:xfrm>
            <a:custGeom>
              <a:avLst/>
              <a:gdLst>
                <a:gd name="T0" fmla="*/ 2 w 20"/>
                <a:gd name="T1" fmla="*/ 17 h 21"/>
                <a:gd name="T2" fmla="*/ 0 w 20"/>
                <a:gd name="T3" fmla="*/ 14 h 21"/>
                <a:gd name="T4" fmla="*/ 3 w 20"/>
                <a:gd name="T5" fmla="*/ 2 h 21"/>
                <a:gd name="T6" fmla="*/ 6 w 20"/>
                <a:gd name="T7" fmla="*/ 0 h 21"/>
                <a:gd name="T8" fmla="*/ 19 w 20"/>
                <a:gd name="T9" fmla="*/ 4 h 21"/>
                <a:gd name="T10" fmla="*/ 20 w 20"/>
                <a:gd name="T11" fmla="*/ 6 h 21"/>
                <a:gd name="T12" fmla="*/ 17 w 20"/>
                <a:gd name="T13" fmla="*/ 19 h 21"/>
                <a:gd name="T14" fmla="*/ 14 w 20"/>
                <a:gd name="T15" fmla="*/ 20 h 21"/>
                <a:gd name="T16" fmla="*/ 2 w 20"/>
                <a:gd name="T17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1">
                  <a:moveTo>
                    <a:pt x="2" y="17"/>
                  </a:moveTo>
                  <a:cubicBezTo>
                    <a:pt x="0" y="17"/>
                    <a:pt x="0" y="16"/>
                    <a:pt x="0" y="14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6" y="0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4"/>
                    <a:pt x="20" y="5"/>
                    <a:pt x="20" y="6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6" y="20"/>
                    <a:pt x="15" y="21"/>
                    <a:pt x="14" y="20"/>
                  </a:cubicBezTo>
                  <a:lnTo>
                    <a:pt x="2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22" name="Freeform 193"/>
            <p:cNvSpPr/>
            <p:nvPr/>
          </p:nvSpPr>
          <p:spPr bwMode="auto">
            <a:xfrm flipH="1" flipV="1">
              <a:off x="4073939" y="5368383"/>
              <a:ext cx="54679" cy="53201"/>
            </a:xfrm>
            <a:custGeom>
              <a:avLst/>
              <a:gdLst>
                <a:gd name="T0" fmla="*/ 2 w 21"/>
                <a:gd name="T1" fmla="*/ 17 h 21"/>
                <a:gd name="T2" fmla="*/ 1 w 21"/>
                <a:gd name="T3" fmla="*/ 14 h 21"/>
                <a:gd name="T4" fmla="*/ 4 w 21"/>
                <a:gd name="T5" fmla="*/ 2 h 21"/>
                <a:gd name="T6" fmla="*/ 7 w 21"/>
                <a:gd name="T7" fmla="*/ 0 h 21"/>
                <a:gd name="T8" fmla="*/ 19 w 21"/>
                <a:gd name="T9" fmla="*/ 4 h 21"/>
                <a:gd name="T10" fmla="*/ 21 w 21"/>
                <a:gd name="T11" fmla="*/ 6 h 21"/>
                <a:gd name="T12" fmla="*/ 17 w 21"/>
                <a:gd name="T13" fmla="*/ 19 h 21"/>
                <a:gd name="T14" fmla="*/ 15 w 21"/>
                <a:gd name="T15" fmla="*/ 20 h 21"/>
                <a:gd name="T16" fmla="*/ 2 w 21"/>
                <a:gd name="T17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1">
                  <a:moveTo>
                    <a:pt x="2" y="17"/>
                  </a:moveTo>
                  <a:cubicBezTo>
                    <a:pt x="1" y="17"/>
                    <a:pt x="0" y="15"/>
                    <a:pt x="1" y="14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6" y="0"/>
                    <a:pt x="7" y="0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4"/>
                    <a:pt x="21" y="5"/>
                    <a:pt x="21" y="6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6" y="21"/>
                    <a:pt x="15" y="20"/>
                  </a:cubicBezTo>
                  <a:lnTo>
                    <a:pt x="2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23" name="Freeform 194"/>
            <p:cNvSpPr/>
            <p:nvPr/>
          </p:nvSpPr>
          <p:spPr bwMode="auto">
            <a:xfrm flipH="1" flipV="1">
              <a:off x="4087240" y="5316660"/>
              <a:ext cx="53201" cy="53201"/>
            </a:xfrm>
            <a:custGeom>
              <a:avLst/>
              <a:gdLst>
                <a:gd name="T0" fmla="*/ 2 w 21"/>
                <a:gd name="T1" fmla="*/ 17 h 21"/>
                <a:gd name="T2" fmla="*/ 0 w 21"/>
                <a:gd name="T3" fmla="*/ 14 h 21"/>
                <a:gd name="T4" fmla="*/ 4 w 21"/>
                <a:gd name="T5" fmla="*/ 2 h 21"/>
                <a:gd name="T6" fmla="*/ 6 w 21"/>
                <a:gd name="T7" fmla="*/ 0 h 21"/>
                <a:gd name="T8" fmla="*/ 19 w 21"/>
                <a:gd name="T9" fmla="*/ 3 h 21"/>
                <a:gd name="T10" fmla="*/ 20 w 21"/>
                <a:gd name="T11" fmla="*/ 6 h 21"/>
                <a:gd name="T12" fmla="*/ 17 w 21"/>
                <a:gd name="T13" fmla="*/ 19 h 21"/>
                <a:gd name="T14" fmla="*/ 14 w 21"/>
                <a:gd name="T15" fmla="*/ 20 h 21"/>
                <a:gd name="T16" fmla="*/ 2 w 21"/>
                <a:gd name="T17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1">
                  <a:moveTo>
                    <a:pt x="2" y="17"/>
                  </a:moveTo>
                  <a:cubicBezTo>
                    <a:pt x="1" y="17"/>
                    <a:pt x="0" y="15"/>
                    <a:pt x="0" y="14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0" y="4"/>
                    <a:pt x="21" y="5"/>
                    <a:pt x="20" y="6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5" y="21"/>
                    <a:pt x="14" y="20"/>
                  </a:cubicBezTo>
                  <a:lnTo>
                    <a:pt x="2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24" name="Freeform 195"/>
            <p:cNvSpPr/>
            <p:nvPr/>
          </p:nvSpPr>
          <p:spPr bwMode="auto">
            <a:xfrm flipH="1" flipV="1">
              <a:off x="4102017" y="5267892"/>
              <a:ext cx="54679" cy="51723"/>
            </a:xfrm>
            <a:custGeom>
              <a:avLst/>
              <a:gdLst>
                <a:gd name="T0" fmla="*/ 2 w 21"/>
                <a:gd name="T1" fmla="*/ 17 h 20"/>
                <a:gd name="T2" fmla="*/ 1 w 21"/>
                <a:gd name="T3" fmla="*/ 14 h 20"/>
                <a:gd name="T4" fmla="*/ 4 w 21"/>
                <a:gd name="T5" fmla="*/ 2 h 20"/>
                <a:gd name="T6" fmla="*/ 7 w 21"/>
                <a:gd name="T7" fmla="*/ 0 h 20"/>
                <a:gd name="T8" fmla="*/ 19 w 21"/>
                <a:gd name="T9" fmla="*/ 3 h 20"/>
                <a:gd name="T10" fmla="*/ 21 w 21"/>
                <a:gd name="T11" fmla="*/ 6 h 20"/>
                <a:gd name="T12" fmla="*/ 18 w 21"/>
                <a:gd name="T13" fmla="*/ 19 h 20"/>
                <a:gd name="T14" fmla="*/ 15 w 21"/>
                <a:gd name="T15" fmla="*/ 20 h 20"/>
                <a:gd name="T16" fmla="*/ 2 w 21"/>
                <a:gd name="T17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0">
                  <a:moveTo>
                    <a:pt x="2" y="17"/>
                  </a:moveTo>
                  <a:cubicBezTo>
                    <a:pt x="1" y="16"/>
                    <a:pt x="0" y="15"/>
                    <a:pt x="1" y="14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0"/>
                    <a:pt x="6" y="0"/>
                    <a:pt x="7" y="0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1" y="4"/>
                    <a:pt x="21" y="5"/>
                    <a:pt x="21" y="6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7" y="20"/>
                    <a:pt x="16" y="20"/>
                    <a:pt x="15" y="20"/>
                  </a:cubicBezTo>
                  <a:lnTo>
                    <a:pt x="2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25" name="Freeform 196"/>
            <p:cNvSpPr/>
            <p:nvPr/>
          </p:nvSpPr>
          <p:spPr bwMode="auto">
            <a:xfrm flipH="1" flipV="1">
              <a:off x="4115318" y="5216170"/>
              <a:ext cx="53201" cy="51723"/>
            </a:xfrm>
            <a:custGeom>
              <a:avLst/>
              <a:gdLst>
                <a:gd name="T0" fmla="*/ 2 w 21"/>
                <a:gd name="T1" fmla="*/ 17 h 20"/>
                <a:gd name="T2" fmla="*/ 0 w 21"/>
                <a:gd name="T3" fmla="*/ 14 h 20"/>
                <a:gd name="T4" fmla="*/ 4 w 21"/>
                <a:gd name="T5" fmla="*/ 1 h 20"/>
                <a:gd name="T6" fmla="*/ 6 w 21"/>
                <a:gd name="T7" fmla="*/ 0 h 20"/>
                <a:gd name="T8" fmla="*/ 19 w 21"/>
                <a:gd name="T9" fmla="*/ 3 h 20"/>
                <a:gd name="T10" fmla="*/ 21 w 21"/>
                <a:gd name="T11" fmla="*/ 6 h 20"/>
                <a:gd name="T12" fmla="*/ 17 w 21"/>
                <a:gd name="T13" fmla="*/ 18 h 20"/>
                <a:gd name="T14" fmla="*/ 14 w 21"/>
                <a:gd name="T15" fmla="*/ 20 h 20"/>
                <a:gd name="T16" fmla="*/ 2 w 21"/>
                <a:gd name="T17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0">
                  <a:moveTo>
                    <a:pt x="2" y="17"/>
                  </a:moveTo>
                  <a:cubicBezTo>
                    <a:pt x="1" y="16"/>
                    <a:pt x="0" y="15"/>
                    <a:pt x="0" y="14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0" y="4"/>
                    <a:pt x="21" y="5"/>
                    <a:pt x="21" y="6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20"/>
                    <a:pt x="16" y="20"/>
                    <a:pt x="14" y="20"/>
                  </a:cubicBezTo>
                  <a:lnTo>
                    <a:pt x="2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26" name="Freeform 197"/>
            <p:cNvSpPr/>
            <p:nvPr/>
          </p:nvSpPr>
          <p:spPr bwMode="auto">
            <a:xfrm flipH="1" flipV="1">
              <a:off x="4130096" y="5165925"/>
              <a:ext cx="51723" cy="53201"/>
            </a:xfrm>
            <a:custGeom>
              <a:avLst/>
              <a:gdLst>
                <a:gd name="T0" fmla="*/ 1 w 20"/>
                <a:gd name="T1" fmla="*/ 18 h 21"/>
                <a:gd name="T2" fmla="*/ 0 w 20"/>
                <a:gd name="T3" fmla="*/ 15 h 21"/>
                <a:gd name="T4" fmla="*/ 3 w 20"/>
                <a:gd name="T5" fmla="*/ 2 h 21"/>
                <a:gd name="T6" fmla="*/ 6 w 20"/>
                <a:gd name="T7" fmla="*/ 1 h 21"/>
                <a:gd name="T8" fmla="*/ 18 w 20"/>
                <a:gd name="T9" fmla="*/ 4 h 21"/>
                <a:gd name="T10" fmla="*/ 20 w 20"/>
                <a:gd name="T11" fmla="*/ 7 h 21"/>
                <a:gd name="T12" fmla="*/ 17 w 20"/>
                <a:gd name="T13" fmla="*/ 19 h 21"/>
                <a:gd name="T14" fmla="*/ 14 w 20"/>
                <a:gd name="T15" fmla="*/ 21 h 21"/>
                <a:gd name="T16" fmla="*/ 1 w 20"/>
                <a:gd name="T1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1">
                  <a:moveTo>
                    <a:pt x="1" y="18"/>
                  </a:moveTo>
                  <a:cubicBezTo>
                    <a:pt x="0" y="17"/>
                    <a:pt x="0" y="16"/>
                    <a:pt x="0" y="15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6" y="1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20" y="4"/>
                    <a:pt x="20" y="6"/>
                    <a:pt x="20" y="7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6" y="21"/>
                    <a:pt x="15" y="21"/>
                    <a:pt x="14" y="21"/>
                  </a:cubicBezTo>
                  <a:lnTo>
                    <a:pt x="1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27" name="Freeform 198"/>
            <p:cNvSpPr/>
            <p:nvPr/>
          </p:nvSpPr>
          <p:spPr bwMode="auto">
            <a:xfrm flipH="1" flipV="1">
              <a:off x="4143395" y="5111246"/>
              <a:ext cx="54679" cy="54679"/>
            </a:xfrm>
            <a:custGeom>
              <a:avLst/>
              <a:gdLst>
                <a:gd name="T0" fmla="*/ 2 w 21"/>
                <a:gd name="T1" fmla="*/ 17 h 21"/>
                <a:gd name="T2" fmla="*/ 0 w 21"/>
                <a:gd name="T3" fmla="*/ 14 h 21"/>
                <a:gd name="T4" fmla="*/ 4 w 21"/>
                <a:gd name="T5" fmla="*/ 2 h 21"/>
                <a:gd name="T6" fmla="*/ 6 w 21"/>
                <a:gd name="T7" fmla="*/ 0 h 21"/>
                <a:gd name="T8" fmla="*/ 19 w 21"/>
                <a:gd name="T9" fmla="*/ 4 h 21"/>
                <a:gd name="T10" fmla="*/ 21 w 21"/>
                <a:gd name="T11" fmla="*/ 6 h 21"/>
                <a:gd name="T12" fmla="*/ 17 w 21"/>
                <a:gd name="T13" fmla="*/ 19 h 21"/>
                <a:gd name="T14" fmla="*/ 14 w 21"/>
                <a:gd name="T15" fmla="*/ 20 h 21"/>
                <a:gd name="T16" fmla="*/ 2 w 21"/>
                <a:gd name="T17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1">
                  <a:moveTo>
                    <a:pt x="2" y="17"/>
                  </a:moveTo>
                  <a:cubicBezTo>
                    <a:pt x="1" y="17"/>
                    <a:pt x="0" y="15"/>
                    <a:pt x="0" y="14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0"/>
                    <a:pt x="6" y="0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4"/>
                    <a:pt x="21" y="5"/>
                    <a:pt x="21" y="6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6" y="21"/>
                    <a:pt x="14" y="20"/>
                  </a:cubicBezTo>
                  <a:lnTo>
                    <a:pt x="2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28" name="Freeform 199"/>
            <p:cNvSpPr/>
            <p:nvPr/>
          </p:nvSpPr>
          <p:spPr bwMode="auto">
            <a:xfrm flipH="1" flipV="1">
              <a:off x="4045861" y="5672808"/>
              <a:ext cx="54679" cy="54679"/>
            </a:xfrm>
            <a:custGeom>
              <a:avLst/>
              <a:gdLst>
                <a:gd name="T0" fmla="*/ 2 w 21"/>
                <a:gd name="T1" fmla="*/ 17 h 21"/>
                <a:gd name="T2" fmla="*/ 1 w 21"/>
                <a:gd name="T3" fmla="*/ 14 h 21"/>
                <a:gd name="T4" fmla="*/ 4 w 21"/>
                <a:gd name="T5" fmla="*/ 2 h 21"/>
                <a:gd name="T6" fmla="*/ 7 w 21"/>
                <a:gd name="T7" fmla="*/ 0 h 21"/>
                <a:gd name="T8" fmla="*/ 19 w 21"/>
                <a:gd name="T9" fmla="*/ 4 h 21"/>
                <a:gd name="T10" fmla="*/ 21 w 21"/>
                <a:gd name="T11" fmla="*/ 6 h 21"/>
                <a:gd name="T12" fmla="*/ 17 w 21"/>
                <a:gd name="T13" fmla="*/ 19 h 21"/>
                <a:gd name="T14" fmla="*/ 15 w 21"/>
                <a:gd name="T15" fmla="*/ 20 h 21"/>
                <a:gd name="T16" fmla="*/ 2 w 21"/>
                <a:gd name="T17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1">
                  <a:moveTo>
                    <a:pt x="2" y="17"/>
                  </a:moveTo>
                  <a:cubicBezTo>
                    <a:pt x="1" y="17"/>
                    <a:pt x="0" y="16"/>
                    <a:pt x="1" y="14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6" y="0"/>
                    <a:pt x="7" y="0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4"/>
                    <a:pt x="21" y="5"/>
                    <a:pt x="21" y="6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6" y="21"/>
                    <a:pt x="15" y="20"/>
                  </a:cubicBezTo>
                  <a:lnTo>
                    <a:pt x="2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42" name="Freeform 200"/>
            <p:cNvSpPr/>
            <p:nvPr/>
          </p:nvSpPr>
          <p:spPr bwMode="auto">
            <a:xfrm flipH="1" flipV="1">
              <a:off x="4028128" y="5724531"/>
              <a:ext cx="56156" cy="69457"/>
            </a:xfrm>
            <a:custGeom>
              <a:avLst/>
              <a:gdLst>
                <a:gd name="T0" fmla="*/ 1 w 22"/>
                <a:gd name="T1" fmla="*/ 23 h 27"/>
                <a:gd name="T2" fmla="*/ 0 w 22"/>
                <a:gd name="T3" fmla="*/ 21 h 27"/>
                <a:gd name="T4" fmla="*/ 5 w 22"/>
                <a:gd name="T5" fmla="*/ 2 h 27"/>
                <a:gd name="T6" fmla="*/ 8 w 22"/>
                <a:gd name="T7" fmla="*/ 1 h 27"/>
                <a:gd name="T8" fmla="*/ 20 w 22"/>
                <a:gd name="T9" fmla="*/ 4 h 27"/>
                <a:gd name="T10" fmla="*/ 22 w 22"/>
                <a:gd name="T11" fmla="*/ 7 h 27"/>
                <a:gd name="T12" fmla="*/ 17 w 22"/>
                <a:gd name="T13" fmla="*/ 25 h 27"/>
                <a:gd name="T14" fmla="*/ 14 w 22"/>
                <a:gd name="T15" fmla="*/ 27 h 27"/>
                <a:gd name="T16" fmla="*/ 1 w 22"/>
                <a:gd name="T17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7">
                  <a:moveTo>
                    <a:pt x="1" y="23"/>
                  </a:moveTo>
                  <a:cubicBezTo>
                    <a:pt x="0" y="23"/>
                    <a:pt x="0" y="22"/>
                    <a:pt x="0" y="2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7" y="0"/>
                    <a:pt x="8" y="1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1" y="4"/>
                    <a:pt x="22" y="5"/>
                    <a:pt x="22" y="7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6" y="26"/>
                    <a:pt x="15" y="27"/>
                    <a:pt x="14" y="27"/>
                  </a:cubicBezTo>
                  <a:lnTo>
                    <a:pt x="1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43" name="Freeform 201"/>
            <p:cNvSpPr/>
            <p:nvPr/>
          </p:nvSpPr>
          <p:spPr bwMode="auto">
            <a:xfrm flipH="1" flipV="1">
              <a:off x="4202508" y="5699409"/>
              <a:ext cx="56156" cy="67979"/>
            </a:xfrm>
            <a:custGeom>
              <a:avLst/>
              <a:gdLst>
                <a:gd name="T0" fmla="*/ 2 w 22"/>
                <a:gd name="T1" fmla="*/ 23 h 27"/>
                <a:gd name="T2" fmla="*/ 0 w 22"/>
                <a:gd name="T3" fmla="*/ 20 h 27"/>
                <a:gd name="T4" fmla="*/ 5 w 22"/>
                <a:gd name="T5" fmla="*/ 2 h 27"/>
                <a:gd name="T6" fmla="*/ 8 w 22"/>
                <a:gd name="T7" fmla="*/ 0 h 27"/>
                <a:gd name="T8" fmla="*/ 21 w 22"/>
                <a:gd name="T9" fmla="*/ 3 h 27"/>
                <a:gd name="T10" fmla="*/ 22 w 22"/>
                <a:gd name="T11" fmla="*/ 6 h 27"/>
                <a:gd name="T12" fmla="*/ 17 w 22"/>
                <a:gd name="T13" fmla="*/ 25 h 27"/>
                <a:gd name="T14" fmla="*/ 14 w 22"/>
                <a:gd name="T15" fmla="*/ 26 h 27"/>
                <a:gd name="T16" fmla="*/ 2 w 22"/>
                <a:gd name="T17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7">
                  <a:moveTo>
                    <a:pt x="2" y="23"/>
                  </a:moveTo>
                  <a:cubicBezTo>
                    <a:pt x="1" y="23"/>
                    <a:pt x="0" y="21"/>
                    <a:pt x="0" y="2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0"/>
                    <a:pt x="7" y="0"/>
                    <a:pt x="8" y="0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4"/>
                    <a:pt x="22" y="5"/>
                    <a:pt x="22" y="6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6"/>
                    <a:pt x="16" y="27"/>
                    <a:pt x="14" y="26"/>
                  </a:cubicBezTo>
                  <a:lnTo>
                    <a:pt x="2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44" name="Freeform 202"/>
            <p:cNvSpPr/>
            <p:nvPr/>
          </p:nvSpPr>
          <p:spPr bwMode="auto">
            <a:xfrm flipH="1" flipV="1">
              <a:off x="4181819" y="5765909"/>
              <a:ext cx="59112" cy="69457"/>
            </a:xfrm>
            <a:custGeom>
              <a:avLst/>
              <a:gdLst>
                <a:gd name="T0" fmla="*/ 2 w 23"/>
                <a:gd name="T1" fmla="*/ 23 h 27"/>
                <a:gd name="T2" fmla="*/ 0 w 23"/>
                <a:gd name="T3" fmla="*/ 20 h 27"/>
                <a:gd name="T4" fmla="*/ 5 w 23"/>
                <a:gd name="T5" fmla="*/ 2 h 27"/>
                <a:gd name="T6" fmla="*/ 8 w 23"/>
                <a:gd name="T7" fmla="*/ 0 h 27"/>
                <a:gd name="T8" fmla="*/ 21 w 23"/>
                <a:gd name="T9" fmla="*/ 3 h 27"/>
                <a:gd name="T10" fmla="*/ 22 w 23"/>
                <a:gd name="T11" fmla="*/ 6 h 27"/>
                <a:gd name="T12" fmla="*/ 17 w 23"/>
                <a:gd name="T13" fmla="*/ 25 h 27"/>
                <a:gd name="T14" fmla="*/ 14 w 23"/>
                <a:gd name="T15" fmla="*/ 26 h 27"/>
                <a:gd name="T16" fmla="*/ 2 w 23"/>
                <a:gd name="T17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7">
                  <a:moveTo>
                    <a:pt x="2" y="23"/>
                  </a:moveTo>
                  <a:cubicBezTo>
                    <a:pt x="1" y="23"/>
                    <a:pt x="0" y="21"/>
                    <a:pt x="0" y="2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0"/>
                    <a:pt x="7" y="0"/>
                    <a:pt x="8" y="0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4"/>
                    <a:pt x="23" y="5"/>
                    <a:pt x="22" y="6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6"/>
                    <a:pt x="16" y="27"/>
                    <a:pt x="14" y="26"/>
                  </a:cubicBezTo>
                  <a:lnTo>
                    <a:pt x="2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45" name="Freeform 203"/>
            <p:cNvSpPr/>
            <p:nvPr/>
          </p:nvSpPr>
          <p:spPr bwMode="auto">
            <a:xfrm flipH="1" flipV="1">
              <a:off x="4220242" y="5631429"/>
              <a:ext cx="56156" cy="69457"/>
            </a:xfrm>
            <a:custGeom>
              <a:avLst/>
              <a:gdLst>
                <a:gd name="T0" fmla="*/ 2 w 22"/>
                <a:gd name="T1" fmla="*/ 23 h 27"/>
                <a:gd name="T2" fmla="*/ 0 w 22"/>
                <a:gd name="T3" fmla="*/ 20 h 27"/>
                <a:gd name="T4" fmla="*/ 5 w 22"/>
                <a:gd name="T5" fmla="*/ 2 h 27"/>
                <a:gd name="T6" fmla="*/ 8 w 22"/>
                <a:gd name="T7" fmla="*/ 0 h 27"/>
                <a:gd name="T8" fmla="*/ 20 w 22"/>
                <a:gd name="T9" fmla="*/ 4 h 27"/>
                <a:gd name="T10" fmla="*/ 22 w 22"/>
                <a:gd name="T11" fmla="*/ 6 h 27"/>
                <a:gd name="T12" fmla="*/ 17 w 22"/>
                <a:gd name="T13" fmla="*/ 25 h 27"/>
                <a:gd name="T14" fmla="*/ 14 w 22"/>
                <a:gd name="T15" fmla="*/ 27 h 27"/>
                <a:gd name="T16" fmla="*/ 2 w 22"/>
                <a:gd name="T17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7">
                  <a:moveTo>
                    <a:pt x="2" y="23"/>
                  </a:moveTo>
                  <a:cubicBezTo>
                    <a:pt x="1" y="23"/>
                    <a:pt x="0" y="22"/>
                    <a:pt x="0" y="2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2" y="4"/>
                    <a:pt x="22" y="5"/>
                    <a:pt x="22" y="6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6"/>
                    <a:pt x="15" y="27"/>
                    <a:pt x="14" y="27"/>
                  </a:cubicBezTo>
                  <a:lnTo>
                    <a:pt x="2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46" name="Freeform 204"/>
            <p:cNvSpPr/>
            <p:nvPr/>
          </p:nvSpPr>
          <p:spPr bwMode="auto">
            <a:xfrm flipH="1" flipV="1">
              <a:off x="4237974" y="5295971"/>
              <a:ext cx="131524" cy="338415"/>
            </a:xfrm>
            <a:custGeom>
              <a:avLst/>
              <a:gdLst>
                <a:gd name="T0" fmla="*/ 2 w 51"/>
                <a:gd name="T1" fmla="*/ 129 h 132"/>
                <a:gd name="T2" fmla="*/ 0 w 51"/>
                <a:gd name="T3" fmla="*/ 126 h 132"/>
                <a:gd name="T4" fmla="*/ 34 w 51"/>
                <a:gd name="T5" fmla="*/ 2 h 132"/>
                <a:gd name="T6" fmla="*/ 37 w 51"/>
                <a:gd name="T7" fmla="*/ 0 h 132"/>
                <a:gd name="T8" fmla="*/ 49 w 51"/>
                <a:gd name="T9" fmla="*/ 4 h 132"/>
                <a:gd name="T10" fmla="*/ 51 w 51"/>
                <a:gd name="T11" fmla="*/ 6 h 132"/>
                <a:gd name="T12" fmla="*/ 17 w 51"/>
                <a:gd name="T13" fmla="*/ 131 h 132"/>
                <a:gd name="T14" fmla="*/ 14 w 51"/>
                <a:gd name="T15" fmla="*/ 132 h 132"/>
                <a:gd name="T16" fmla="*/ 2 w 51"/>
                <a:gd name="T17" fmla="*/ 12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132">
                  <a:moveTo>
                    <a:pt x="2" y="129"/>
                  </a:moveTo>
                  <a:cubicBezTo>
                    <a:pt x="1" y="128"/>
                    <a:pt x="0" y="127"/>
                    <a:pt x="0" y="126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1"/>
                    <a:pt x="36" y="0"/>
                    <a:pt x="37" y="0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51" y="4"/>
                    <a:pt x="51" y="5"/>
                    <a:pt x="51" y="6"/>
                  </a:cubicBezTo>
                  <a:cubicBezTo>
                    <a:pt x="17" y="131"/>
                    <a:pt x="17" y="131"/>
                    <a:pt x="17" y="131"/>
                  </a:cubicBezTo>
                  <a:cubicBezTo>
                    <a:pt x="17" y="132"/>
                    <a:pt x="16" y="132"/>
                    <a:pt x="14" y="132"/>
                  </a:cubicBezTo>
                  <a:lnTo>
                    <a:pt x="2" y="1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6" name="Group 406"/>
            <p:cNvGrpSpPr/>
            <p:nvPr/>
          </p:nvGrpSpPr>
          <p:grpSpPr bwMode="auto">
            <a:xfrm flipH="1" flipV="1">
              <a:off x="1183372" y="1162579"/>
              <a:ext cx="4699388" cy="5361439"/>
              <a:chOff x="-614" y="226"/>
              <a:chExt cx="3180" cy="3628"/>
            </a:xfrm>
          </p:grpSpPr>
          <p:sp>
            <p:nvSpPr>
              <p:cNvPr id="3637" name="Freeform 206"/>
              <p:cNvSpPr/>
              <p:nvPr/>
            </p:nvSpPr>
            <p:spPr bwMode="auto">
              <a:xfrm>
                <a:off x="386" y="1102"/>
                <a:ext cx="38" cy="47"/>
              </a:xfrm>
              <a:custGeom>
                <a:avLst/>
                <a:gdLst>
                  <a:gd name="T0" fmla="*/ 2 w 22"/>
                  <a:gd name="T1" fmla="*/ 23 h 27"/>
                  <a:gd name="T2" fmla="*/ 0 w 22"/>
                  <a:gd name="T3" fmla="*/ 20 h 27"/>
                  <a:gd name="T4" fmla="*/ 5 w 22"/>
                  <a:gd name="T5" fmla="*/ 2 h 27"/>
                  <a:gd name="T6" fmla="*/ 8 w 22"/>
                  <a:gd name="T7" fmla="*/ 0 h 27"/>
                  <a:gd name="T8" fmla="*/ 20 w 22"/>
                  <a:gd name="T9" fmla="*/ 4 h 27"/>
                  <a:gd name="T10" fmla="*/ 22 w 22"/>
                  <a:gd name="T11" fmla="*/ 6 h 27"/>
                  <a:gd name="T12" fmla="*/ 17 w 22"/>
                  <a:gd name="T13" fmla="*/ 25 h 27"/>
                  <a:gd name="T14" fmla="*/ 14 w 22"/>
                  <a:gd name="T15" fmla="*/ 27 h 27"/>
                  <a:gd name="T16" fmla="*/ 2 w 22"/>
                  <a:gd name="T17" fmla="*/ 2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27">
                    <a:moveTo>
                      <a:pt x="2" y="23"/>
                    </a:moveTo>
                    <a:cubicBezTo>
                      <a:pt x="0" y="23"/>
                      <a:pt x="0" y="22"/>
                      <a:pt x="0" y="20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7" y="0"/>
                      <a:pt x="8" y="0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2" y="4"/>
                      <a:pt x="22" y="5"/>
                      <a:pt x="22" y="6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7" y="26"/>
                      <a:pt x="15" y="27"/>
                      <a:pt x="14" y="27"/>
                    </a:cubicBezTo>
                    <a:lnTo>
                      <a:pt x="2" y="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38" name="Freeform 207"/>
              <p:cNvSpPr/>
              <p:nvPr/>
            </p:nvSpPr>
            <p:spPr bwMode="auto">
              <a:xfrm>
                <a:off x="398" y="1057"/>
                <a:ext cx="38" cy="47"/>
              </a:xfrm>
              <a:custGeom>
                <a:avLst/>
                <a:gdLst>
                  <a:gd name="T0" fmla="*/ 2 w 22"/>
                  <a:gd name="T1" fmla="*/ 23 h 27"/>
                  <a:gd name="T2" fmla="*/ 0 w 22"/>
                  <a:gd name="T3" fmla="*/ 20 h 27"/>
                  <a:gd name="T4" fmla="*/ 5 w 22"/>
                  <a:gd name="T5" fmla="*/ 2 h 27"/>
                  <a:gd name="T6" fmla="*/ 8 w 22"/>
                  <a:gd name="T7" fmla="*/ 0 h 27"/>
                  <a:gd name="T8" fmla="*/ 20 w 22"/>
                  <a:gd name="T9" fmla="*/ 4 h 27"/>
                  <a:gd name="T10" fmla="*/ 22 w 22"/>
                  <a:gd name="T11" fmla="*/ 6 h 27"/>
                  <a:gd name="T12" fmla="*/ 17 w 22"/>
                  <a:gd name="T13" fmla="*/ 25 h 27"/>
                  <a:gd name="T14" fmla="*/ 14 w 22"/>
                  <a:gd name="T15" fmla="*/ 27 h 27"/>
                  <a:gd name="T16" fmla="*/ 2 w 22"/>
                  <a:gd name="T17" fmla="*/ 2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27">
                    <a:moveTo>
                      <a:pt x="2" y="23"/>
                    </a:moveTo>
                    <a:cubicBezTo>
                      <a:pt x="1" y="23"/>
                      <a:pt x="0" y="22"/>
                      <a:pt x="0" y="20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1"/>
                      <a:pt x="7" y="0"/>
                      <a:pt x="8" y="0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2" y="4"/>
                      <a:pt x="22" y="5"/>
                      <a:pt x="22" y="6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7" y="26"/>
                      <a:pt x="15" y="27"/>
                      <a:pt x="14" y="27"/>
                    </a:cubicBezTo>
                    <a:lnTo>
                      <a:pt x="2" y="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42" name="Freeform 208"/>
              <p:cNvSpPr/>
              <p:nvPr/>
            </p:nvSpPr>
            <p:spPr bwMode="auto">
              <a:xfrm>
                <a:off x="374" y="1147"/>
                <a:ext cx="38" cy="47"/>
              </a:xfrm>
              <a:custGeom>
                <a:avLst/>
                <a:gdLst>
                  <a:gd name="T0" fmla="*/ 2 w 22"/>
                  <a:gd name="T1" fmla="*/ 23 h 27"/>
                  <a:gd name="T2" fmla="*/ 0 w 22"/>
                  <a:gd name="T3" fmla="*/ 20 h 27"/>
                  <a:gd name="T4" fmla="*/ 5 w 22"/>
                  <a:gd name="T5" fmla="*/ 2 h 27"/>
                  <a:gd name="T6" fmla="*/ 8 w 22"/>
                  <a:gd name="T7" fmla="*/ 0 h 27"/>
                  <a:gd name="T8" fmla="*/ 20 w 22"/>
                  <a:gd name="T9" fmla="*/ 4 h 27"/>
                  <a:gd name="T10" fmla="*/ 22 w 22"/>
                  <a:gd name="T11" fmla="*/ 6 h 27"/>
                  <a:gd name="T12" fmla="*/ 17 w 22"/>
                  <a:gd name="T13" fmla="*/ 25 h 27"/>
                  <a:gd name="T14" fmla="*/ 14 w 22"/>
                  <a:gd name="T15" fmla="*/ 27 h 27"/>
                  <a:gd name="T16" fmla="*/ 2 w 22"/>
                  <a:gd name="T17" fmla="*/ 2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27">
                    <a:moveTo>
                      <a:pt x="2" y="23"/>
                    </a:moveTo>
                    <a:cubicBezTo>
                      <a:pt x="0" y="23"/>
                      <a:pt x="0" y="22"/>
                      <a:pt x="0" y="20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7" y="0"/>
                      <a:pt x="8" y="0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1" y="4"/>
                      <a:pt x="22" y="5"/>
                      <a:pt x="22" y="6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6" y="26"/>
                      <a:pt x="15" y="27"/>
                      <a:pt x="14" y="27"/>
                    </a:cubicBezTo>
                    <a:lnTo>
                      <a:pt x="2" y="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43" name="Freeform 209"/>
              <p:cNvSpPr/>
              <p:nvPr/>
            </p:nvSpPr>
            <p:spPr bwMode="auto">
              <a:xfrm>
                <a:off x="563" y="710"/>
                <a:ext cx="42" cy="57"/>
              </a:xfrm>
              <a:custGeom>
                <a:avLst/>
                <a:gdLst>
                  <a:gd name="T0" fmla="*/ 2 w 24"/>
                  <a:gd name="T1" fmla="*/ 29 h 33"/>
                  <a:gd name="T2" fmla="*/ 0 w 24"/>
                  <a:gd name="T3" fmla="*/ 26 h 33"/>
                  <a:gd name="T4" fmla="*/ 7 w 24"/>
                  <a:gd name="T5" fmla="*/ 2 h 33"/>
                  <a:gd name="T6" fmla="*/ 10 w 24"/>
                  <a:gd name="T7" fmla="*/ 1 h 33"/>
                  <a:gd name="T8" fmla="*/ 22 w 24"/>
                  <a:gd name="T9" fmla="*/ 4 h 33"/>
                  <a:gd name="T10" fmla="*/ 24 w 24"/>
                  <a:gd name="T11" fmla="*/ 7 h 33"/>
                  <a:gd name="T12" fmla="*/ 17 w 24"/>
                  <a:gd name="T13" fmla="*/ 31 h 33"/>
                  <a:gd name="T14" fmla="*/ 14 w 24"/>
                  <a:gd name="T15" fmla="*/ 32 h 33"/>
                  <a:gd name="T16" fmla="*/ 2 w 24"/>
                  <a:gd name="T17" fmla="*/ 29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33">
                    <a:moveTo>
                      <a:pt x="2" y="29"/>
                    </a:moveTo>
                    <a:cubicBezTo>
                      <a:pt x="1" y="29"/>
                      <a:pt x="0" y="28"/>
                      <a:pt x="0" y="26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1"/>
                      <a:pt x="9" y="0"/>
                      <a:pt x="10" y="1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3" y="5"/>
                      <a:pt x="24" y="6"/>
                      <a:pt x="24" y="7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7" y="32"/>
                      <a:pt x="16" y="33"/>
                      <a:pt x="14" y="32"/>
                    </a:cubicBezTo>
                    <a:lnTo>
                      <a:pt x="2" y="2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44" name="Freeform 210"/>
              <p:cNvSpPr/>
              <p:nvPr/>
            </p:nvSpPr>
            <p:spPr bwMode="auto">
              <a:xfrm>
                <a:off x="584" y="800"/>
                <a:ext cx="36" cy="36"/>
              </a:xfrm>
              <a:custGeom>
                <a:avLst/>
                <a:gdLst>
                  <a:gd name="T0" fmla="*/ 2 w 21"/>
                  <a:gd name="T1" fmla="*/ 17 h 21"/>
                  <a:gd name="T2" fmla="*/ 0 w 21"/>
                  <a:gd name="T3" fmla="*/ 14 h 21"/>
                  <a:gd name="T4" fmla="*/ 4 w 21"/>
                  <a:gd name="T5" fmla="*/ 2 h 21"/>
                  <a:gd name="T6" fmla="*/ 6 w 21"/>
                  <a:gd name="T7" fmla="*/ 0 h 21"/>
                  <a:gd name="T8" fmla="*/ 19 w 21"/>
                  <a:gd name="T9" fmla="*/ 4 h 21"/>
                  <a:gd name="T10" fmla="*/ 20 w 21"/>
                  <a:gd name="T11" fmla="*/ 6 h 21"/>
                  <a:gd name="T12" fmla="*/ 17 w 21"/>
                  <a:gd name="T13" fmla="*/ 19 h 21"/>
                  <a:gd name="T14" fmla="*/ 14 w 21"/>
                  <a:gd name="T15" fmla="*/ 20 h 21"/>
                  <a:gd name="T16" fmla="*/ 2 w 21"/>
                  <a:gd name="T17" fmla="*/ 1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21">
                    <a:moveTo>
                      <a:pt x="2" y="17"/>
                    </a:moveTo>
                    <a:cubicBezTo>
                      <a:pt x="1" y="17"/>
                      <a:pt x="0" y="15"/>
                      <a:pt x="0" y="14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5" y="0"/>
                      <a:pt x="6" y="0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20" y="4"/>
                      <a:pt x="21" y="5"/>
                      <a:pt x="20" y="6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20"/>
                      <a:pt x="15" y="21"/>
                      <a:pt x="14" y="20"/>
                    </a:cubicBezTo>
                    <a:lnTo>
                      <a:pt x="2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45" name="Freeform 211"/>
              <p:cNvSpPr/>
              <p:nvPr/>
            </p:nvSpPr>
            <p:spPr bwMode="auto">
              <a:xfrm>
                <a:off x="573" y="835"/>
                <a:ext cx="37" cy="36"/>
              </a:xfrm>
              <a:custGeom>
                <a:avLst/>
                <a:gdLst>
                  <a:gd name="T0" fmla="*/ 2 w 21"/>
                  <a:gd name="T1" fmla="*/ 17 h 21"/>
                  <a:gd name="T2" fmla="*/ 1 w 21"/>
                  <a:gd name="T3" fmla="*/ 14 h 21"/>
                  <a:gd name="T4" fmla="*/ 4 w 21"/>
                  <a:gd name="T5" fmla="*/ 2 h 21"/>
                  <a:gd name="T6" fmla="*/ 7 w 21"/>
                  <a:gd name="T7" fmla="*/ 0 h 21"/>
                  <a:gd name="T8" fmla="*/ 19 w 21"/>
                  <a:gd name="T9" fmla="*/ 3 h 21"/>
                  <a:gd name="T10" fmla="*/ 21 w 21"/>
                  <a:gd name="T11" fmla="*/ 6 h 21"/>
                  <a:gd name="T12" fmla="*/ 18 w 21"/>
                  <a:gd name="T13" fmla="*/ 19 h 21"/>
                  <a:gd name="T14" fmla="*/ 15 w 21"/>
                  <a:gd name="T15" fmla="*/ 20 h 21"/>
                  <a:gd name="T16" fmla="*/ 2 w 21"/>
                  <a:gd name="T17" fmla="*/ 1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21">
                    <a:moveTo>
                      <a:pt x="2" y="17"/>
                    </a:moveTo>
                    <a:cubicBezTo>
                      <a:pt x="1" y="17"/>
                      <a:pt x="0" y="15"/>
                      <a:pt x="1" y="14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0"/>
                      <a:pt x="6" y="0"/>
                      <a:pt x="7" y="0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21" y="4"/>
                      <a:pt x="21" y="5"/>
                      <a:pt x="21" y="6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7" y="20"/>
                      <a:pt x="16" y="21"/>
                      <a:pt x="15" y="20"/>
                    </a:cubicBezTo>
                    <a:lnTo>
                      <a:pt x="2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46" name="Freeform 212"/>
              <p:cNvSpPr/>
              <p:nvPr/>
            </p:nvSpPr>
            <p:spPr bwMode="auto">
              <a:xfrm>
                <a:off x="565" y="869"/>
                <a:ext cx="36" cy="35"/>
              </a:xfrm>
              <a:custGeom>
                <a:avLst/>
                <a:gdLst>
                  <a:gd name="T0" fmla="*/ 2 w 21"/>
                  <a:gd name="T1" fmla="*/ 17 h 20"/>
                  <a:gd name="T2" fmla="*/ 0 w 21"/>
                  <a:gd name="T3" fmla="*/ 14 h 20"/>
                  <a:gd name="T4" fmla="*/ 4 w 21"/>
                  <a:gd name="T5" fmla="*/ 2 h 20"/>
                  <a:gd name="T6" fmla="*/ 6 w 21"/>
                  <a:gd name="T7" fmla="*/ 0 h 20"/>
                  <a:gd name="T8" fmla="*/ 19 w 21"/>
                  <a:gd name="T9" fmla="*/ 3 h 20"/>
                  <a:gd name="T10" fmla="*/ 21 w 21"/>
                  <a:gd name="T11" fmla="*/ 6 h 20"/>
                  <a:gd name="T12" fmla="*/ 17 w 21"/>
                  <a:gd name="T13" fmla="*/ 19 h 20"/>
                  <a:gd name="T14" fmla="*/ 14 w 21"/>
                  <a:gd name="T15" fmla="*/ 20 h 20"/>
                  <a:gd name="T16" fmla="*/ 2 w 21"/>
                  <a:gd name="T17" fmla="*/ 1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20">
                    <a:moveTo>
                      <a:pt x="2" y="17"/>
                    </a:moveTo>
                    <a:cubicBezTo>
                      <a:pt x="1" y="16"/>
                      <a:pt x="0" y="15"/>
                      <a:pt x="0" y="14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0"/>
                      <a:pt x="5" y="0"/>
                      <a:pt x="6" y="0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20" y="4"/>
                      <a:pt x="21" y="5"/>
                      <a:pt x="21" y="6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20"/>
                      <a:pt x="16" y="20"/>
                      <a:pt x="14" y="20"/>
                    </a:cubicBezTo>
                    <a:lnTo>
                      <a:pt x="2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47" name="Freeform 213"/>
              <p:cNvSpPr/>
              <p:nvPr/>
            </p:nvSpPr>
            <p:spPr bwMode="auto">
              <a:xfrm>
                <a:off x="556" y="904"/>
                <a:ext cx="35" cy="35"/>
              </a:xfrm>
              <a:custGeom>
                <a:avLst/>
                <a:gdLst>
                  <a:gd name="T0" fmla="*/ 1 w 20"/>
                  <a:gd name="T1" fmla="*/ 17 h 20"/>
                  <a:gd name="T2" fmla="*/ 0 w 20"/>
                  <a:gd name="T3" fmla="*/ 14 h 20"/>
                  <a:gd name="T4" fmla="*/ 3 w 20"/>
                  <a:gd name="T5" fmla="*/ 1 h 20"/>
                  <a:gd name="T6" fmla="*/ 6 w 20"/>
                  <a:gd name="T7" fmla="*/ 0 h 20"/>
                  <a:gd name="T8" fmla="*/ 18 w 20"/>
                  <a:gd name="T9" fmla="*/ 3 h 20"/>
                  <a:gd name="T10" fmla="*/ 20 w 20"/>
                  <a:gd name="T11" fmla="*/ 6 h 20"/>
                  <a:gd name="T12" fmla="*/ 17 w 20"/>
                  <a:gd name="T13" fmla="*/ 18 h 20"/>
                  <a:gd name="T14" fmla="*/ 14 w 20"/>
                  <a:gd name="T15" fmla="*/ 20 h 20"/>
                  <a:gd name="T16" fmla="*/ 1 w 20"/>
                  <a:gd name="T17" fmla="*/ 1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20">
                    <a:moveTo>
                      <a:pt x="1" y="17"/>
                    </a:moveTo>
                    <a:cubicBezTo>
                      <a:pt x="0" y="16"/>
                      <a:pt x="0" y="15"/>
                      <a:pt x="0" y="14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5" y="0"/>
                      <a:pt x="6" y="0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20" y="4"/>
                      <a:pt x="20" y="5"/>
                      <a:pt x="20" y="6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6" y="20"/>
                      <a:pt x="15" y="20"/>
                      <a:pt x="14" y="20"/>
                    </a:cubicBezTo>
                    <a:lnTo>
                      <a:pt x="1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49" name="Freeform 214"/>
              <p:cNvSpPr/>
              <p:nvPr/>
            </p:nvSpPr>
            <p:spPr bwMode="auto">
              <a:xfrm>
                <a:off x="546" y="937"/>
                <a:ext cx="36" cy="37"/>
              </a:xfrm>
              <a:custGeom>
                <a:avLst/>
                <a:gdLst>
                  <a:gd name="T0" fmla="*/ 2 w 21"/>
                  <a:gd name="T1" fmla="*/ 18 h 21"/>
                  <a:gd name="T2" fmla="*/ 0 w 21"/>
                  <a:gd name="T3" fmla="*/ 15 h 21"/>
                  <a:gd name="T4" fmla="*/ 4 w 21"/>
                  <a:gd name="T5" fmla="*/ 2 h 21"/>
                  <a:gd name="T6" fmla="*/ 7 w 21"/>
                  <a:gd name="T7" fmla="*/ 1 h 21"/>
                  <a:gd name="T8" fmla="*/ 19 w 21"/>
                  <a:gd name="T9" fmla="*/ 4 h 21"/>
                  <a:gd name="T10" fmla="*/ 21 w 21"/>
                  <a:gd name="T11" fmla="*/ 7 h 21"/>
                  <a:gd name="T12" fmla="*/ 17 w 21"/>
                  <a:gd name="T13" fmla="*/ 19 h 21"/>
                  <a:gd name="T14" fmla="*/ 15 w 21"/>
                  <a:gd name="T15" fmla="*/ 21 h 21"/>
                  <a:gd name="T16" fmla="*/ 2 w 21"/>
                  <a:gd name="T17" fmla="*/ 1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21">
                    <a:moveTo>
                      <a:pt x="2" y="18"/>
                    </a:moveTo>
                    <a:cubicBezTo>
                      <a:pt x="1" y="17"/>
                      <a:pt x="0" y="16"/>
                      <a:pt x="0" y="15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5" y="0"/>
                      <a:pt x="7" y="1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20" y="4"/>
                      <a:pt x="21" y="6"/>
                      <a:pt x="21" y="7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21"/>
                      <a:pt x="16" y="21"/>
                      <a:pt x="15" y="21"/>
                    </a:cubicBezTo>
                    <a:lnTo>
                      <a:pt x="2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50" name="Freeform 215"/>
              <p:cNvSpPr/>
              <p:nvPr/>
            </p:nvSpPr>
            <p:spPr bwMode="auto">
              <a:xfrm>
                <a:off x="537" y="972"/>
                <a:ext cx="36" cy="36"/>
              </a:xfrm>
              <a:custGeom>
                <a:avLst/>
                <a:gdLst>
                  <a:gd name="T0" fmla="*/ 2 w 21"/>
                  <a:gd name="T1" fmla="*/ 17 h 21"/>
                  <a:gd name="T2" fmla="*/ 0 w 21"/>
                  <a:gd name="T3" fmla="*/ 15 h 21"/>
                  <a:gd name="T4" fmla="*/ 3 w 21"/>
                  <a:gd name="T5" fmla="*/ 2 h 21"/>
                  <a:gd name="T6" fmla="*/ 6 w 21"/>
                  <a:gd name="T7" fmla="*/ 1 h 21"/>
                  <a:gd name="T8" fmla="*/ 19 w 21"/>
                  <a:gd name="T9" fmla="*/ 4 h 21"/>
                  <a:gd name="T10" fmla="*/ 20 w 21"/>
                  <a:gd name="T11" fmla="*/ 7 h 21"/>
                  <a:gd name="T12" fmla="*/ 17 w 21"/>
                  <a:gd name="T13" fmla="*/ 19 h 21"/>
                  <a:gd name="T14" fmla="*/ 14 w 21"/>
                  <a:gd name="T15" fmla="*/ 21 h 21"/>
                  <a:gd name="T16" fmla="*/ 2 w 21"/>
                  <a:gd name="T17" fmla="*/ 1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21">
                    <a:moveTo>
                      <a:pt x="2" y="17"/>
                    </a:moveTo>
                    <a:cubicBezTo>
                      <a:pt x="0" y="17"/>
                      <a:pt x="0" y="16"/>
                      <a:pt x="0" y="15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1"/>
                      <a:pt x="5" y="0"/>
                      <a:pt x="6" y="1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20" y="4"/>
                      <a:pt x="21" y="6"/>
                      <a:pt x="20" y="7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20"/>
                      <a:pt x="15" y="21"/>
                      <a:pt x="14" y="21"/>
                    </a:cubicBezTo>
                    <a:lnTo>
                      <a:pt x="2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51" name="Freeform 216"/>
              <p:cNvSpPr/>
              <p:nvPr/>
            </p:nvSpPr>
            <p:spPr bwMode="auto">
              <a:xfrm>
                <a:off x="526" y="1007"/>
                <a:ext cx="37" cy="36"/>
              </a:xfrm>
              <a:custGeom>
                <a:avLst/>
                <a:gdLst>
                  <a:gd name="T0" fmla="*/ 2 w 21"/>
                  <a:gd name="T1" fmla="*/ 17 h 21"/>
                  <a:gd name="T2" fmla="*/ 1 w 21"/>
                  <a:gd name="T3" fmla="*/ 15 h 21"/>
                  <a:gd name="T4" fmla="*/ 4 w 21"/>
                  <a:gd name="T5" fmla="*/ 2 h 21"/>
                  <a:gd name="T6" fmla="*/ 7 w 21"/>
                  <a:gd name="T7" fmla="*/ 1 h 21"/>
                  <a:gd name="T8" fmla="*/ 19 w 21"/>
                  <a:gd name="T9" fmla="*/ 4 h 21"/>
                  <a:gd name="T10" fmla="*/ 21 w 21"/>
                  <a:gd name="T11" fmla="*/ 7 h 21"/>
                  <a:gd name="T12" fmla="*/ 17 w 21"/>
                  <a:gd name="T13" fmla="*/ 19 h 21"/>
                  <a:gd name="T14" fmla="*/ 15 w 21"/>
                  <a:gd name="T15" fmla="*/ 21 h 21"/>
                  <a:gd name="T16" fmla="*/ 2 w 21"/>
                  <a:gd name="T17" fmla="*/ 1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21">
                    <a:moveTo>
                      <a:pt x="2" y="17"/>
                    </a:moveTo>
                    <a:cubicBezTo>
                      <a:pt x="1" y="17"/>
                      <a:pt x="0" y="16"/>
                      <a:pt x="1" y="15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6" y="0"/>
                      <a:pt x="7" y="1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20" y="4"/>
                      <a:pt x="21" y="5"/>
                      <a:pt x="21" y="7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20"/>
                      <a:pt x="16" y="21"/>
                      <a:pt x="15" y="21"/>
                    </a:cubicBezTo>
                    <a:lnTo>
                      <a:pt x="2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52" name="Freeform 217"/>
              <p:cNvSpPr/>
              <p:nvPr/>
            </p:nvSpPr>
            <p:spPr bwMode="auto">
              <a:xfrm>
                <a:off x="518" y="1041"/>
                <a:ext cx="36" cy="37"/>
              </a:xfrm>
              <a:custGeom>
                <a:avLst/>
                <a:gdLst>
                  <a:gd name="T0" fmla="*/ 2 w 21"/>
                  <a:gd name="T1" fmla="*/ 17 h 21"/>
                  <a:gd name="T2" fmla="*/ 0 w 21"/>
                  <a:gd name="T3" fmla="*/ 14 h 21"/>
                  <a:gd name="T4" fmla="*/ 4 w 21"/>
                  <a:gd name="T5" fmla="*/ 2 h 21"/>
                  <a:gd name="T6" fmla="*/ 6 w 21"/>
                  <a:gd name="T7" fmla="*/ 0 h 21"/>
                  <a:gd name="T8" fmla="*/ 19 w 21"/>
                  <a:gd name="T9" fmla="*/ 4 h 21"/>
                  <a:gd name="T10" fmla="*/ 20 w 21"/>
                  <a:gd name="T11" fmla="*/ 7 h 21"/>
                  <a:gd name="T12" fmla="*/ 17 w 21"/>
                  <a:gd name="T13" fmla="*/ 19 h 21"/>
                  <a:gd name="T14" fmla="*/ 14 w 21"/>
                  <a:gd name="T15" fmla="*/ 21 h 21"/>
                  <a:gd name="T16" fmla="*/ 2 w 21"/>
                  <a:gd name="T17" fmla="*/ 1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21">
                    <a:moveTo>
                      <a:pt x="2" y="17"/>
                    </a:moveTo>
                    <a:cubicBezTo>
                      <a:pt x="1" y="17"/>
                      <a:pt x="0" y="16"/>
                      <a:pt x="0" y="14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5" y="0"/>
                      <a:pt x="6" y="0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20" y="4"/>
                      <a:pt x="21" y="5"/>
                      <a:pt x="20" y="7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20"/>
                      <a:pt x="15" y="21"/>
                      <a:pt x="14" y="21"/>
                    </a:cubicBezTo>
                    <a:lnTo>
                      <a:pt x="2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54" name="Freeform 218"/>
              <p:cNvSpPr/>
              <p:nvPr/>
            </p:nvSpPr>
            <p:spPr bwMode="auto">
              <a:xfrm>
                <a:off x="507" y="1076"/>
                <a:ext cx="37" cy="36"/>
              </a:xfrm>
              <a:custGeom>
                <a:avLst/>
                <a:gdLst>
                  <a:gd name="T0" fmla="*/ 2 w 21"/>
                  <a:gd name="T1" fmla="*/ 17 h 21"/>
                  <a:gd name="T2" fmla="*/ 1 w 21"/>
                  <a:gd name="T3" fmla="*/ 14 h 21"/>
                  <a:gd name="T4" fmla="*/ 4 w 21"/>
                  <a:gd name="T5" fmla="*/ 2 h 21"/>
                  <a:gd name="T6" fmla="*/ 7 w 21"/>
                  <a:gd name="T7" fmla="*/ 0 h 21"/>
                  <a:gd name="T8" fmla="*/ 19 w 21"/>
                  <a:gd name="T9" fmla="*/ 4 h 21"/>
                  <a:gd name="T10" fmla="*/ 21 w 21"/>
                  <a:gd name="T11" fmla="*/ 6 h 21"/>
                  <a:gd name="T12" fmla="*/ 18 w 21"/>
                  <a:gd name="T13" fmla="*/ 19 h 21"/>
                  <a:gd name="T14" fmla="*/ 15 w 21"/>
                  <a:gd name="T15" fmla="*/ 20 h 21"/>
                  <a:gd name="T16" fmla="*/ 2 w 21"/>
                  <a:gd name="T17" fmla="*/ 1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21">
                    <a:moveTo>
                      <a:pt x="2" y="17"/>
                    </a:moveTo>
                    <a:cubicBezTo>
                      <a:pt x="1" y="17"/>
                      <a:pt x="0" y="16"/>
                      <a:pt x="1" y="14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1"/>
                      <a:pt x="6" y="0"/>
                      <a:pt x="7" y="0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21" y="4"/>
                      <a:pt x="21" y="5"/>
                      <a:pt x="21" y="6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7" y="20"/>
                      <a:pt x="16" y="21"/>
                      <a:pt x="15" y="20"/>
                    </a:cubicBezTo>
                    <a:lnTo>
                      <a:pt x="2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55" name="Freeform 219"/>
              <p:cNvSpPr/>
              <p:nvPr/>
            </p:nvSpPr>
            <p:spPr bwMode="auto">
              <a:xfrm>
                <a:off x="499" y="1111"/>
                <a:ext cx="36" cy="36"/>
              </a:xfrm>
              <a:custGeom>
                <a:avLst/>
                <a:gdLst>
                  <a:gd name="T0" fmla="*/ 2 w 21"/>
                  <a:gd name="T1" fmla="*/ 17 h 21"/>
                  <a:gd name="T2" fmla="*/ 0 w 21"/>
                  <a:gd name="T3" fmla="*/ 14 h 21"/>
                  <a:gd name="T4" fmla="*/ 4 w 21"/>
                  <a:gd name="T5" fmla="*/ 2 h 21"/>
                  <a:gd name="T6" fmla="*/ 7 w 21"/>
                  <a:gd name="T7" fmla="*/ 0 h 21"/>
                  <a:gd name="T8" fmla="*/ 19 w 21"/>
                  <a:gd name="T9" fmla="*/ 4 h 21"/>
                  <a:gd name="T10" fmla="*/ 21 w 21"/>
                  <a:gd name="T11" fmla="*/ 6 h 21"/>
                  <a:gd name="T12" fmla="*/ 17 w 21"/>
                  <a:gd name="T13" fmla="*/ 19 h 21"/>
                  <a:gd name="T14" fmla="*/ 14 w 21"/>
                  <a:gd name="T15" fmla="*/ 20 h 21"/>
                  <a:gd name="T16" fmla="*/ 2 w 21"/>
                  <a:gd name="T17" fmla="*/ 1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21">
                    <a:moveTo>
                      <a:pt x="2" y="17"/>
                    </a:moveTo>
                    <a:cubicBezTo>
                      <a:pt x="1" y="17"/>
                      <a:pt x="0" y="15"/>
                      <a:pt x="0" y="14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5" y="0"/>
                      <a:pt x="7" y="0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20" y="4"/>
                      <a:pt x="21" y="5"/>
                      <a:pt x="21" y="6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20"/>
                      <a:pt x="16" y="21"/>
                      <a:pt x="14" y="20"/>
                    </a:cubicBezTo>
                    <a:lnTo>
                      <a:pt x="2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61" name="Freeform 220"/>
              <p:cNvSpPr/>
              <p:nvPr/>
            </p:nvSpPr>
            <p:spPr bwMode="auto">
              <a:xfrm>
                <a:off x="490" y="1145"/>
                <a:ext cx="36" cy="37"/>
              </a:xfrm>
              <a:custGeom>
                <a:avLst/>
                <a:gdLst>
                  <a:gd name="T0" fmla="*/ 2 w 21"/>
                  <a:gd name="T1" fmla="*/ 17 h 21"/>
                  <a:gd name="T2" fmla="*/ 0 w 21"/>
                  <a:gd name="T3" fmla="*/ 14 h 21"/>
                  <a:gd name="T4" fmla="*/ 3 w 21"/>
                  <a:gd name="T5" fmla="*/ 2 h 21"/>
                  <a:gd name="T6" fmla="*/ 6 w 21"/>
                  <a:gd name="T7" fmla="*/ 0 h 21"/>
                  <a:gd name="T8" fmla="*/ 19 w 21"/>
                  <a:gd name="T9" fmla="*/ 3 h 21"/>
                  <a:gd name="T10" fmla="*/ 20 w 21"/>
                  <a:gd name="T11" fmla="*/ 6 h 21"/>
                  <a:gd name="T12" fmla="*/ 17 w 21"/>
                  <a:gd name="T13" fmla="*/ 19 h 21"/>
                  <a:gd name="T14" fmla="*/ 14 w 21"/>
                  <a:gd name="T15" fmla="*/ 20 h 21"/>
                  <a:gd name="T16" fmla="*/ 2 w 21"/>
                  <a:gd name="T17" fmla="*/ 1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21">
                    <a:moveTo>
                      <a:pt x="2" y="17"/>
                    </a:moveTo>
                    <a:cubicBezTo>
                      <a:pt x="0" y="17"/>
                      <a:pt x="0" y="15"/>
                      <a:pt x="0" y="14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0"/>
                      <a:pt x="5" y="0"/>
                      <a:pt x="6" y="0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20" y="4"/>
                      <a:pt x="21" y="5"/>
                      <a:pt x="20" y="6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6" y="20"/>
                      <a:pt x="15" y="21"/>
                      <a:pt x="14" y="20"/>
                    </a:cubicBezTo>
                    <a:lnTo>
                      <a:pt x="2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62" name="Freeform 221"/>
              <p:cNvSpPr/>
              <p:nvPr/>
            </p:nvSpPr>
            <p:spPr bwMode="auto">
              <a:xfrm>
                <a:off x="554" y="767"/>
                <a:ext cx="37" cy="35"/>
              </a:xfrm>
              <a:custGeom>
                <a:avLst/>
                <a:gdLst>
                  <a:gd name="T0" fmla="*/ 2 w 21"/>
                  <a:gd name="T1" fmla="*/ 17 h 20"/>
                  <a:gd name="T2" fmla="*/ 0 w 21"/>
                  <a:gd name="T3" fmla="*/ 14 h 20"/>
                  <a:gd name="T4" fmla="*/ 4 w 21"/>
                  <a:gd name="T5" fmla="*/ 1 h 20"/>
                  <a:gd name="T6" fmla="*/ 7 w 21"/>
                  <a:gd name="T7" fmla="*/ 0 h 20"/>
                  <a:gd name="T8" fmla="*/ 19 w 21"/>
                  <a:gd name="T9" fmla="*/ 3 h 20"/>
                  <a:gd name="T10" fmla="*/ 21 w 21"/>
                  <a:gd name="T11" fmla="*/ 6 h 20"/>
                  <a:gd name="T12" fmla="*/ 17 w 21"/>
                  <a:gd name="T13" fmla="*/ 18 h 20"/>
                  <a:gd name="T14" fmla="*/ 14 w 21"/>
                  <a:gd name="T15" fmla="*/ 20 h 20"/>
                  <a:gd name="T16" fmla="*/ 2 w 21"/>
                  <a:gd name="T17" fmla="*/ 1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20">
                    <a:moveTo>
                      <a:pt x="2" y="17"/>
                    </a:moveTo>
                    <a:cubicBezTo>
                      <a:pt x="1" y="16"/>
                      <a:pt x="0" y="15"/>
                      <a:pt x="0" y="14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0"/>
                      <a:pt x="5" y="0"/>
                      <a:pt x="7" y="0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20" y="4"/>
                      <a:pt x="21" y="5"/>
                      <a:pt x="21" y="6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20"/>
                      <a:pt x="16" y="20"/>
                      <a:pt x="14" y="20"/>
                    </a:cubicBezTo>
                    <a:lnTo>
                      <a:pt x="2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63" name="Freeform 222"/>
              <p:cNvSpPr/>
              <p:nvPr/>
            </p:nvSpPr>
            <p:spPr bwMode="auto">
              <a:xfrm>
                <a:off x="546" y="800"/>
                <a:ext cx="36" cy="36"/>
              </a:xfrm>
              <a:custGeom>
                <a:avLst/>
                <a:gdLst>
                  <a:gd name="T0" fmla="*/ 2 w 21"/>
                  <a:gd name="T1" fmla="*/ 18 h 21"/>
                  <a:gd name="T2" fmla="*/ 0 w 21"/>
                  <a:gd name="T3" fmla="*/ 15 h 21"/>
                  <a:gd name="T4" fmla="*/ 3 w 21"/>
                  <a:gd name="T5" fmla="*/ 2 h 21"/>
                  <a:gd name="T6" fmla="*/ 6 w 21"/>
                  <a:gd name="T7" fmla="*/ 1 h 21"/>
                  <a:gd name="T8" fmla="*/ 19 w 21"/>
                  <a:gd name="T9" fmla="*/ 4 h 21"/>
                  <a:gd name="T10" fmla="*/ 20 w 21"/>
                  <a:gd name="T11" fmla="*/ 7 h 21"/>
                  <a:gd name="T12" fmla="*/ 17 w 21"/>
                  <a:gd name="T13" fmla="*/ 19 h 21"/>
                  <a:gd name="T14" fmla="*/ 14 w 21"/>
                  <a:gd name="T15" fmla="*/ 21 h 21"/>
                  <a:gd name="T16" fmla="*/ 2 w 21"/>
                  <a:gd name="T17" fmla="*/ 1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21">
                    <a:moveTo>
                      <a:pt x="2" y="18"/>
                    </a:moveTo>
                    <a:cubicBezTo>
                      <a:pt x="0" y="17"/>
                      <a:pt x="0" y="16"/>
                      <a:pt x="0" y="15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1"/>
                      <a:pt x="5" y="0"/>
                      <a:pt x="6" y="1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20" y="4"/>
                      <a:pt x="21" y="6"/>
                      <a:pt x="20" y="7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6" y="21"/>
                      <a:pt x="15" y="21"/>
                      <a:pt x="14" y="21"/>
                    </a:cubicBezTo>
                    <a:lnTo>
                      <a:pt x="2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64" name="Freeform 223"/>
              <p:cNvSpPr/>
              <p:nvPr/>
            </p:nvSpPr>
            <p:spPr bwMode="auto">
              <a:xfrm>
                <a:off x="535" y="835"/>
                <a:ext cx="37" cy="36"/>
              </a:xfrm>
              <a:custGeom>
                <a:avLst/>
                <a:gdLst>
                  <a:gd name="T0" fmla="*/ 2 w 21"/>
                  <a:gd name="T1" fmla="*/ 17 h 21"/>
                  <a:gd name="T2" fmla="*/ 1 w 21"/>
                  <a:gd name="T3" fmla="*/ 15 h 21"/>
                  <a:gd name="T4" fmla="*/ 4 w 21"/>
                  <a:gd name="T5" fmla="*/ 2 h 21"/>
                  <a:gd name="T6" fmla="*/ 7 w 21"/>
                  <a:gd name="T7" fmla="*/ 1 h 21"/>
                  <a:gd name="T8" fmla="*/ 19 w 21"/>
                  <a:gd name="T9" fmla="*/ 4 h 21"/>
                  <a:gd name="T10" fmla="*/ 21 w 21"/>
                  <a:gd name="T11" fmla="*/ 7 h 21"/>
                  <a:gd name="T12" fmla="*/ 17 w 21"/>
                  <a:gd name="T13" fmla="*/ 19 h 21"/>
                  <a:gd name="T14" fmla="*/ 15 w 21"/>
                  <a:gd name="T15" fmla="*/ 21 h 21"/>
                  <a:gd name="T16" fmla="*/ 2 w 21"/>
                  <a:gd name="T17" fmla="*/ 1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21">
                    <a:moveTo>
                      <a:pt x="2" y="17"/>
                    </a:moveTo>
                    <a:cubicBezTo>
                      <a:pt x="1" y="17"/>
                      <a:pt x="0" y="16"/>
                      <a:pt x="1" y="15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6" y="0"/>
                      <a:pt x="7" y="1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20" y="4"/>
                      <a:pt x="21" y="6"/>
                      <a:pt x="21" y="7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20"/>
                      <a:pt x="16" y="21"/>
                      <a:pt x="15" y="21"/>
                    </a:cubicBezTo>
                    <a:lnTo>
                      <a:pt x="2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65" name="Freeform 224"/>
              <p:cNvSpPr/>
              <p:nvPr/>
            </p:nvSpPr>
            <p:spPr bwMode="auto">
              <a:xfrm>
                <a:off x="526" y="869"/>
                <a:ext cx="37" cy="37"/>
              </a:xfrm>
              <a:custGeom>
                <a:avLst/>
                <a:gdLst>
                  <a:gd name="T0" fmla="*/ 2 w 21"/>
                  <a:gd name="T1" fmla="*/ 17 h 21"/>
                  <a:gd name="T2" fmla="*/ 0 w 21"/>
                  <a:gd name="T3" fmla="*/ 15 h 21"/>
                  <a:gd name="T4" fmla="*/ 4 w 21"/>
                  <a:gd name="T5" fmla="*/ 2 h 21"/>
                  <a:gd name="T6" fmla="*/ 6 w 21"/>
                  <a:gd name="T7" fmla="*/ 1 h 21"/>
                  <a:gd name="T8" fmla="*/ 19 w 21"/>
                  <a:gd name="T9" fmla="*/ 4 h 21"/>
                  <a:gd name="T10" fmla="*/ 20 w 21"/>
                  <a:gd name="T11" fmla="*/ 7 h 21"/>
                  <a:gd name="T12" fmla="*/ 17 w 21"/>
                  <a:gd name="T13" fmla="*/ 19 h 21"/>
                  <a:gd name="T14" fmla="*/ 14 w 21"/>
                  <a:gd name="T15" fmla="*/ 21 h 21"/>
                  <a:gd name="T16" fmla="*/ 2 w 21"/>
                  <a:gd name="T17" fmla="*/ 1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21">
                    <a:moveTo>
                      <a:pt x="2" y="17"/>
                    </a:moveTo>
                    <a:cubicBezTo>
                      <a:pt x="1" y="17"/>
                      <a:pt x="0" y="16"/>
                      <a:pt x="0" y="15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5" y="0"/>
                      <a:pt x="6" y="1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20" y="4"/>
                      <a:pt x="21" y="6"/>
                      <a:pt x="20" y="7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20"/>
                      <a:pt x="15" y="21"/>
                      <a:pt x="14" y="21"/>
                    </a:cubicBezTo>
                    <a:lnTo>
                      <a:pt x="2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66" name="Freeform 225"/>
              <p:cNvSpPr/>
              <p:nvPr/>
            </p:nvSpPr>
            <p:spPr bwMode="auto">
              <a:xfrm>
                <a:off x="516" y="904"/>
                <a:ext cx="36" cy="37"/>
              </a:xfrm>
              <a:custGeom>
                <a:avLst/>
                <a:gdLst>
                  <a:gd name="T0" fmla="*/ 2 w 21"/>
                  <a:gd name="T1" fmla="*/ 17 h 21"/>
                  <a:gd name="T2" fmla="*/ 1 w 21"/>
                  <a:gd name="T3" fmla="*/ 14 h 21"/>
                  <a:gd name="T4" fmla="*/ 4 w 21"/>
                  <a:gd name="T5" fmla="*/ 2 h 21"/>
                  <a:gd name="T6" fmla="*/ 7 w 21"/>
                  <a:gd name="T7" fmla="*/ 0 h 21"/>
                  <a:gd name="T8" fmla="*/ 19 w 21"/>
                  <a:gd name="T9" fmla="*/ 4 h 21"/>
                  <a:gd name="T10" fmla="*/ 21 w 21"/>
                  <a:gd name="T11" fmla="*/ 7 h 21"/>
                  <a:gd name="T12" fmla="*/ 18 w 21"/>
                  <a:gd name="T13" fmla="*/ 19 h 21"/>
                  <a:gd name="T14" fmla="*/ 15 w 21"/>
                  <a:gd name="T15" fmla="*/ 21 h 21"/>
                  <a:gd name="T16" fmla="*/ 2 w 21"/>
                  <a:gd name="T17" fmla="*/ 1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21">
                    <a:moveTo>
                      <a:pt x="2" y="17"/>
                    </a:moveTo>
                    <a:cubicBezTo>
                      <a:pt x="1" y="17"/>
                      <a:pt x="0" y="16"/>
                      <a:pt x="1" y="14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6" y="0"/>
                      <a:pt x="7" y="0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21" y="4"/>
                      <a:pt x="21" y="5"/>
                      <a:pt x="21" y="7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7" y="20"/>
                      <a:pt x="16" y="21"/>
                      <a:pt x="15" y="21"/>
                    </a:cubicBezTo>
                    <a:lnTo>
                      <a:pt x="2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67" name="Freeform 226"/>
              <p:cNvSpPr/>
              <p:nvPr/>
            </p:nvSpPr>
            <p:spPr bwMode="auto">
              <a:xfrm>
                <a:off x="507" y="939"/>
                <a:ext cx="37" cy="36"/>
              </a:xfrm>
              <a:custGeom>
                <a:avLst/>
                <a:gdLst>
                  <a:gd name="T0" fmla="*/ 2 w 21"/>
                  <a:gd name="T1" fmla="*/ 17 h 21"/>
                  <a:gd name="T2" fmla="*/ 0 w 21"/>
                  <a:gd name="T3" fmla="*/ 14 h 21"/>
                  <a:gd name="T4" fmla="*/ 4 w 21"/>
                  <a:gd name="T5" fmla="*/ 2 h 21"/>
                  <a:gd name="T6" fmla="*/ 7 w 21"/>
                  <a:gd name="T7" fmla="*/ 0 h 21"/>
                  <a:gd name="T8" fmla="*/ 19 w 21"/>
                  <a:gd name="T9" fmla="*/ 4 h 21"/>
                  <a:gd name="T10" fmla="*/ 21 w 21"/>
                  <a:gd name="T11" fmla="*/ 7 h 21"/>
                  <a:gd name="T12" fmla="*/ 17 w 21"/>
                  <a:gd name="T13" fmla="*/ 19 h 21"/>
                  <a:gd name="T14" fmla="*/ 14 w 21"/>
                  <a:gd name="T15" fmla="*/ 21 h 21"/>
                  <a:gd name="T16" fmla="*/ 2 w 21"/>
                  <a:gd name="T17" fmla="*/ 1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21">
                    <a:moveTo>
                      <a:pt x="2" y="17"/>
                    </a:moveTo>
                    <a:cubicBezTo>
                      <a:pt x="1" y="17"/>
                      <a:pt x="0" y="16"/>
                      <a:pt x="0" y="14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5" y="0"/>
                      <a:pt x="7" y="0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20" y="4"/>
                      <a:pt x="21" y="5"/>
                      <a:pt x="21" y="7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20"/>
                      <a:pt x="16" y="21"/>
                      <a:pt x="14" y="21"/>
                    </a:cubicBezTo>
                    <a:lnTo>
                      <a:pt x="2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68" name="Freeform 227"/>
              <p:cNvSpPr/>
              <p:nvPr/>
            </p:nvSpPr>
            <p:spPr bwMode="auto">
              <a:xfrm>
                <a:off x="499" y="974"/>
                <a:ext cx="34" cy="36"/>
              </a:xfrm>
              <a:custGeom>
                <a:avLst/>
                <a:gdLst>
                  <a:gd name="T0" fmla="*/ 2 w 20"/>
                  <a:gd name="T1" fmla="*/ 17 h 21"/>
                  <a:gd name="T2" fmla="*/ 0 w 20"/>
                  <a:gd name="T3" fmla="*/ 14 h 21"/>
                  <a:gd name="T4" fmla="*/ 3 w 20"/>
                  <a:gd name="T5" fmla="*/ 2 h 21"/>
                  <a:gd name="T6" fmla="*/ 6 w 20"/>
                  <a:gd name="T7" fmla="*/ 0 h 21"/>
                  <a:gd name="T8" fmla="*/ 19 w 20"/>
                  <a:gd name="T9" fmla="*/ 4 h 21"/>
                  <a:gd name="T10" fmla="*/ 20 w 20"/>
                  <a:gd name="T11" fmla="*/ 6 h 21"/>
                  <a:gd name="T12" fmla="*/ 17 w 20"/>
                  <a:gd name="T13" fmla="*/ 19 h 21"/>
                  <a:gd name="T14" fmla="*/ 14 w 20"/>
                  <a:gd name="T15" fmla="*/ 20 h 21"/>
                  <a:gd name="T16" fmla="*/ 2 w 20"/>
                  <a:gd name="T17" fmla="*/ 1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21">
                    <a:moveTo>
                      <a:pt x="2" y="17"/>
                    </a:moveTo>
                    <a:cubicBezTo>
                      <a:pt x="0" y="17"/>
                      <a:pt x="0" y="15"/>
                      <a:pt x="0" y="14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1"/>
                      <a:pt x="5" y="0"/>
                      <a:pt x="6" y="0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20" y="4"/>
                      <a:pt x="20" y="5"/>
                      <a:pt x="20" y="6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6" y="20"/>
                      <a:pt x="15" y="21"/>
                      <a:pt x="14" y="20"/>
                    </a:cubicBezTo>
                    <a:lnTo>
                      <a:pt x="2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69" name="Freeform 228"/>
              <p:cNvSpPr/>
              <p:nvPr/>
            </p:nvSpPr>
            <p:spPr bwMode="auto">
              <a:xfrm>
                <a:off x="488" y="1008"/>
                <a:ext cx="37" cy="37"/>
              </a:xfrm>
              <a:custGeom>
                <a:avLst/>
                <a:gdLst>
                  <a:gd name="T0" fmla="*/ 2 w 21"/>
                  <a:gd name="T1" fmla="*/ 17 h 21"/>
                  <a:gd name="T2" fmla="*/ 1 w 21"/>
                  <a:gd name="T3" fmla="*/ 14 h 21"/>
                  <a:gd name="T4" fmla="*/ 4 w 21"/>
                  <a:gd name="T5" fmla="*/ 2 h 21"/>
                  <a:gd name="T6" fmla="*/ 7 w 21"/>
                  <a:gd name="T7" fmla="*/ 0 h 21"/>
                  <a:gd name="T8" fmla="*/ 19 w 21"/>
                  <a:gd name="T9" fmla="*/ 4 h 21"/>
                  <a:gd name="T10" fmla="*/ 21 w 21"/>
                  <a:gd name="T11" fmla="*/ 6 h 21"/>
                  <a:gd name="T12" fmla="*/ 17 w 21"/>
                  <a:gd name="T13" fmla="*/ 19 h 21"/>
                  <a:gd name="T14" fmla="*/ 15 w 21"/>
                  <a:gd name="T15" fmla="*/ 20 h 21"/>
                  <a:gd name="T16" fmla="*/ 2 w 21"/>
                  <a:gd name="T17" fmla="*/ 1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21">
                    <a:moveTo>
                      <a:pt x="2" y="17"/>
                    </a:moveTo>
                    <a:cubicBezTo>
                      <a:pt x="1" y="17"/>
                      <a:pt x="0" y="15"/>
                      <a:pt x="1" y="14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5" y="0"/>
                      <a:pt x="7" y="0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20" y="4"/>
                      <a:pt x="21" y="5"/>
                      <a:pt x="21" y="6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20"/>
                      <a:pt x="16" y="21"/>
                      <a:pt x="15" y="20"/>
                    </a:cubicBezTo>
                    <a:lnTo>
                      <a:pt x="2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70" name="Freeform 229"/>
              <p:cNvSpPr/>
              <p:nvPr/>
            </p:nvSpPr>
            <p:spPr bwMode="auto">
              <a:xfrm>
                <a:off x="480" y="1043"/>
                <a:ext cx="36" cy="36"/>
              </a:xfrm>
              <a:custGeom>
                <a:avLst/>
                <a:gdLst>
                  <a:gd name="T0" fmla="*/ 2 w 21"/>
                  <a:gd name="T1" fmla="*/ 17 h 21"/>
                  <a:gd name="T2" fmla="*/ 0 w 21"/>
                  <a:gd name="T3" fmla="*/ 14 h 21"/>
                  <a:gd name="T4" fmla="*/ 3 w 21"/>
                  <a:gd name="T5" fmla="*/ 2 h 21"/>
                  <a:gd name="T6" fmla="*/ 6 w 21"/>
                  <a:gd name="T7" fmla="*/ 0 h 21"/>
                  <a:gd name="T8" fmla="*/ 19 w 21"/>
                  <a:gd name="T9" fmla="*/ 3 h 21"/>
                  <a:gd name="T10" fmla="*/ 20 w 21"/>
                  <a:gd name="T11" fmla="*/ 6 h 21"/>
                  <a:gd name="T12" fmla="*/ 17 w 21"/>
                  <a:gd name="T13" fmla="*/ 19 h 21"/>
                  <a:gd name="T14" fmla="*/ 14 w 21"/>
                  <a:gd name="T15" fmla="*/ 20 h 21"/>
                  <a:gd name="T16" fmla="*/ 2 w 21"/>
                  <a:gd name="T17" fmla="*/ 1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21">
                    <a:moveTo>
                      <a:pt x="2" y="17"/>
                    </a:moveTo>
                    <a:cubicBezTo>
                      <a:pt x="0" y="16"/>
                      <a:pt x="0" y="15"/>
                      <a:pt x="0" y="14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0"/>
                      <a:pt x="5" y="0"/>
                      <a:pt x="6" y="0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20" y="4"/>
                      <a:pt x="21" y="5"/>
                      <a:pt x="20" y="6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20"/>
                      <a:pt x="15" y="21"/>
                      <a:pt x="14" y="20"/>
                    </a:cubicBezTo>
                    <a:lnTo>
                      <a:pt x="2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71" name="Freeform 230"/>
              <p:cNvSpPr/>
              <p:nvPr/>
            </p:nvSpPr>
            <p:spPr bwMode="auto">
              <a:xfrm>
                <a:off x="469" y="1078"/>
                <a:ext cx="37" cy="34"/>
              </a:xfrm>
              <a:custGeom>
                <a:avLst/>
                <a:gdLst>
                  <a:gd name="T0" fmla="*/ 2 w 21"/>
                  <a:gd name="T1" fmla="*/ 17 h 20"/>
                  <a:gd name="T2" fmla="*/ 1 w 21"/>
                  <a:gd name="T3" fmla="*/ 14 h 20"/>
                  <a:gd name="T4" fmla="*/ 4 w 21"/>
                  <a:gd name="T5" fmla="*/ 1 h 20"/>
                  <a:gd name="T6" fmla="*/ 7 w 21"/>
                  <a:gd name="T7" fmla="*/ 0 h 20"/>
                  <a:gd name="T8" fmla="*/ 19 w 21"/>
                  <a:gd name="T9" fmla="*/ 3 h 20"/>
                  <a:gd name="T10" fmla="*/ 21 w 21"/>
                  <a:gd name="T11" fmla="*/ 6 h 20"/>
                  <a:gd name="T12" fmla="*/ 18 w 21"/>
                  <a:gd name="T13" fmla="*/ 19 h 20"/>
                  <a:gd name="T14" fmla="*/ 15 w 21"/>
                  <a:gd name="T15" fmla="*/ 20 h 20"/>
                  <a:gd name="T16" fmla="*/ 2 w 21"/>
                  <a:gd name="T17" fmla="*/ 1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20">
                    <a:moveTo>
                      <a:pt x="2" y="17"/>
                    </a:moveTo>
                    <a:cubicBezTo>
                      <a:pt x="1" y="16"/>
                      <a:pt x="0" y="15"/>
                      <a:pt x="1" y="14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0"/>
                      <a:pt x="6" y="0"/>
                      <a:pt x="7" y="0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21" y="4"/>
                      <a:pt x="21" y="5"/>
                      <a:pt x="21" y="6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7" y="20"/>
                      <a:pt x="16" y="20"/>
                      <a:pt x="15" y="20"/>
                    </a:cubicBezTo>
                    <a:lnTo>
                      <a:pt x="2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72" name="Freeform 231"/>
              <p:cNvSpPr/>
              <p:nvPr/>
            </p:nvSpPr>
            <p:spPr bwMode="auto">
              <a:xfrm>
                <a:off x="461" y="1111"/>
                <a:ext cx="36" cy="36"/>
              </a:xfrm>
              <a:custGeom>
                <a:avLst/>
                <a:gdLst>
                  <a:gd name="T0" fmla="*/ 2 w 21"/>
                  <a:gd name="T1" fmla="*/ 18 h 21"/>
                  <a:gd name="T2" fmla="*/ 0 w 21"/>
                  <a:gd name="T3" fmla="*/ 15 h 21"/>
                  <a:gd name="T4" fmla="*/ 4 w 21"/>
                  <a:gd name="T5" fmla="*/ 2 h 21"/>
                  <a:gd name="T6" fmla="*/ 6 w 21"/>
                  <a:gd name="T7" fmla="*/ 1 h 21"/>
                  <a:gd name="T8" fmla="*/ 19 w 21"/>
                  <a:gd name="T9" fmla="*/ 4 h 21"/>
                  <a:gd name="T10" fmla="*/ 20 w 21"/>
                  <a:gd name="T11" fmla="*/ 7 h 21"/>
                  <a:gd name="T12" fmla="*/ 17 w 21"/>
                  <a:gd name="T13" fmla="*/ 19 h 21"/>
                  <a:gd name="T14" fmla="*/ 14 w 21"/>
                  <a:gd name="T15" fmla="*/ 21 h 21"/>
                  <a:gd name="T16" fmla="*/ 2 w 21"/>
                  <a:gd name="T17" fmla="*/ 1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21">
                    <a:moveTo>
                      <a:pt x="2" y="18"/>
                    </a:moveTo>
                    <a:cubicBezTo>
                      <a:pt x="1" y="17"/>
                      <a:pt x="0" y="16"/>
                      <a:pt x="0" y="15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5" y="0"/>
                      <a:pt x="6" y="1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20" y="5"/>
                      <a:pt x="21" y="6"/>
                      <a:pt x="20" y="7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21"/>
                      <a:pt x="16" y="21"/>
                      <a:pt x="14" y="21"/>
                    </a:cubicBezTo>
                    <a:lnTo>
                      <a:pt x="2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73" name="Freeform 232"/>
              <p:cNvSpPr/>
              <p:nvPr/>
            </p:nvSpPr>
            <p:spPr bwMode="auto">
              <a:xfrm>
                <a:off x="452" y="1145"/>
                <a:ext cx="35" cy="37"/>
              </a:xfrm>
              <a:custGeom>
                <a:avLst/>
                <a:gdLst>
                  <a:gd name="T0" fmla="*/ 1 w 20"/>
                  <a:gd name="T1" fmla="*/ 17 h 21"/>
                  <a:gd name="T2" fmla="*/ 0 w 20"/>
                  <a:gd name="T3" fmla="*/ 15 h 21"/>
                  <a:gd name="T4" fmla="*/ 3 w 20"/>
                  <a:gd name="T5" fmla="*/ 2 h 21"/>
                  <a:gd name="T6" fmla="*/ 6 w 20"/>
                  <a:gd name="T7" fmla="*/ 1 h 21"/>
                  <a:gd name="T8" fmla="*/ 18 w 20"/>
                  <a:gd name="T9" fmla="*/ 4 h 21"/>
                  <a:gd name="T10" fmla="*/ 20 w 20"/>
                  <a:gd name="T11" fmla="*/ 7 h 21"/>
                  <a:gd name="T12" fmla="*/ 17 w 20"/>
                  <a:gd name="T13" fmla="*/ 19 h 21"/>
                  <a:gd name="T14" fmla="*/ 14 w 20"/>
                  <a:gd name="T15" fmla="*/ 21 h 21"/>
                  <a:gd name="T16" fmla="*/ 1 w 20"/>
                  <a:gd name="T17" fmla="*/ 1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21">
                    <a:moveTo>
                      <a:pt x="1" y="17"/>
                    </a:moveTo>
                    <a:cubicBezTo>
                      <a:pt x="0" y="17"/>
                      <a:pt x="0" y="16"/>
                      <a:pt x="0" y="15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1"/>
                      <a:pt x="5" y="0"/>
                      <a:pt x="6" y="1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20" y="4"/>
                      <a:pt x="20" y="6"/>
                      <a:pt x="20" y="7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6" y="20"/>
                      <a:pt x="15" y="21"/>
                      <a:pt x="14" y="21"/>
                    </a:cubicBezTo>
                    <a:lnTo>
                      <a:pt x="1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74" name="Freeform 233"/>
              <p:cNvSpPr/>
              <p:nvPr/>
            </p:nvSpPr>
            <p:spPr bwMode="auto">
              <a:xfrm>
                <a:off x="516" y="771"/>
                <a:ext cx="36" cy="36"/>
              </a:xfrm>
              <a:custGeom>
                <a:avLst/>
                <a:gdLst>
                  <a:gd name="T0" fmla="*/ 2 w 21"/>
                  <a:gd name="T1" fmla="*/ 17 h 21"/>
                  <a:gd name="T2" fmla="*/ 0 w 21"/>
                  <a:gd name="T3" fmla="*/ 14 h 21"/>
                  <a:gd name="T4" fmla="*/ 4 w 21"/>
                  <a:gd name="T5" fmla="*/ 2 h 21"/>
                  <a:gd name="T6" fmla="*/ 6 w 21"/>
                  <a:gd name="T7" fmla="*/ 0 h 21"/>
                  <a:gd name="T8" fmla="*/ 19 w 21"/>
                  <a:gd name="T9" fmla="*/ 4 h 21"/>
                  <a:gd name="T10" fmla="*/ 20 w 21"/>
                  <a:gd name="T11" fmla="*/ 6 h 21"/>
                  <a:gd name="T12" fmla="*/ 17 w 21"/>
                  <a:gd name="T13" fmla="*/ 19 h 21"/>
                  <a:gd name="T14" fmla="*/ 14 w 21"/>
                  <a:gd name="T15" fmla="*/ 20 h 21"/>
                  <a:gd name="T16" fmla="*/ 2 w 21"/>
                  <a:gd name="T17" fmla="*/ 1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21">
                    <a:moveTo>
                      <a:pt x="2" y="17"/>
                    </a:moveTo>
                    <a:cubicBezTo>
                      <a:pt x="1" y="17"/>
                      <a:pt x="0" y="16"/>
                      <a:pt x="0" y="14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5" y="0"/>
                      <a:pt x="6" y="0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20" y="4"/>
                      <a:pt x="21" y="5"/>
                      <a:pt x="20" y="6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20"/>
                      <a:pt x="15" y="21"/>
                      <a:pt x="14" y="20"/>
                    </a:cubicBezTo>
                    <a:lnTo>
                      <a:pt x="2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75" name="Freeform 234"/>
              <p:cNvSpPr/>
              <p:nvPr/>
            </p:nvSpPr>
            <p:spPr bwMode="auto">
              <a:xfrm>
                <a:off x="525" y="736"/>
                <a:ext cx="36" cy="36"/>
              </a:xfrm>
              <a:custGeom>
                <a:avLst/>
                <a:gdLst>
                  <a:gd name="T0" fmla="*/ 2 w 21"/>
                  <a:gd name="T1" fmla="*/ 17 h 21"/>
                  <a:gd name="T2" fmla="*/ 1 w 21"/>
                  <a:gd name="T3" fmla="*/ 14 h 21"/>
                  <a:gd name="T4" fmla="*/ 4 w 21"/>
                  <a:gd name="T5" fmla="*/ 2 h 21"/>
                  <a:gd name="T6" fmla="*/ 7 w 21"/>
                  <a:gd name="T7" fmla="*/ 0 h 21"/>
                  <a:gd name="T8" fmla="*/ 19 w 21"/>
                  <a:gd name="T9" fmla="*/ 4 h 21"/>
                  <a:gd name="T10" fmla="*/ 21 w 21"/>
                  <a:gd name="T11" fmla="*/ 7 h 21"/>
                  <a:gd name="T12" fmla="*/ 17 w 21"/>
                  <a:gd name="T13" fmla="*/ 19 h 21"/>
                  <a:gd name="T14" fmla="*/ 15 w 21"/>
                  <a:gd name="T15" fmla="*/ 21 h 21"/>
                  <a:gd name="T16" fmla="*/ 2 w 21"/>
                  <a:gd name="T17" fmla="*/ 1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21">
                    <a:moveTo>
                      <a:pt x="2" y="17"/>
                    </a:moveTo>
                    <a:cubicBezTo>
                      <a:pt x="1" y="17"/>
                      <a:pt x="0" y="16"/>
                      <a:pt x="1" y="14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6" y="0"/>
                      <a:pt x="7" y="0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20" y="4"/>
                      <a:pt x="21" y="5"/>
                      <a:pt x="21" y="7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20"/>
                      <a:pt x="16" y="21"/>
                      <a:pt x="15" y="21"/>
                    </a:cubicBezTo>
                    <a:lnTo>
                      <a:pt x="2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76" name="Freeform 235"/>
              <p:cNvSpPr/>
              <p:nvPr/>
            </p:nvSpPr>
            <p:spPr bwMode="auto">
              <a:xfrm>
                <a:off x="535" y="701"/>
                <a:ext cx="37" cy="37"/>
              </a:xfrm>
              <a:custGeom>
                <a:avLst/>
                <a:gdLst>
                  <a:gd name="T0" fmla="*/ 2 w 21"/>
                  <a:gd name="T1" fmla="*/ 17 h 21"/>
                  <a:gd name="T2" fmla="*/ 0 w 21"/>
                  <a:gd name="T3" fmla="*/ 15 h 21"/>
                  <a:gd name="T4" fmla="*/ 3 w 21"/>
                  <a:gd name="T5" fmla="*/ 2 h 21"/>
                  <a:gd name="T6" fmla="*/ 6 w 21"/>
                  <a:gd name="T7" fmla="*/ 0 h 21"/>
                  <a:gd name="T8" fmla="*/ 19 w 21"/>
                  <a:gd name="T9" fmla="*/ 4 h 21"/>
                  <a:gd name="T10" fmla="*/ 20 w 21"/>
                  <a:gd name="T11" fmla="*/ 7 h 21"/>
                  <a:gd name="T12" fmla="*/ 17 w 21"/>
                  <a:gd name="T13" fmla="*/ 19 h 21"/>
                  <a:gd name="T14" fmla="*/ 14 w 21"/>
                  <a:gd name="T15" fmla="*/ 21 h 21"/>
                  <a:gd name="T16" fmla="*/ 2 w 21"/>
                  <a:gd name="T17" fmla="*/ 1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21">
                    <a:moveTo>
                      <a:pt x="2" y="17"/>
                    </a:moveTo>
                    <a:cubicBezTo>
                      <a:pt x="0" y="17"/>
                      <a:pt x="0" y="16"/>
                      <a:pt x="0" y="15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1"/>
                      <a:pt x="5" y="0"/>
                      <a:pt x="6" y="0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20" y="4"/>
                      <a:pt x="21" y="5"/>
                      <a:pt x="20" y="7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20"/>
                      <a:pt x="15" y="21"/>
                      <a:pt x="14" y="21"/>
                    </a:cubicBezTo>
                    <a:lnTo>
                      <a:pt x="2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77" name="Freeform 236"/>
              <p:cNvSpPr/>
              <p:nvPr/>
            </p:nvSpPr>
            <p:spPr bwMode="auto">
              <a:xfrm>
                <a:off x="507" y="805"/>
                <a:ext cx="35" cy="37"/>
              </a:xfrm>
              <a:custGeom>
                <a:avLst/>
                <a:gdLst>
                  <a:gd name="T0" fmla="*/ 1 w 20"/>
                  <a:gd name="T1" fmla="*/ 17 h 21"/>
                  <a:gd name="T2" fmla="*/ 0 w 20"/>
                  <a:gd name="T3" fmla="*/ 14 h 21"/>
                  <a:gd name="T4" fmla="*/ 3 w 20"/>
                  <a:gd name="T5" fmla="*/ 2 h 21"/>
                  <a:gd name="T6" fmla="*/ 6 w 20"/>
                  <a:gd name="T7" fmla="*/ 0 h 21"/>
                  <a:gd name="T8" fmla="*/ 18 w 20"/>
                  <a:gd name="T9" fmla="*/ 4 h 21"/>
                  <a:gd name="T10" fmla="*/ 20 w 20"/>
                  <a:gd name="T11" fmla="*/ 6 h 21"/>
                  <a:gd name="T12" fmla="*/ 17 w 20"/>
                  <a:gd name="T13" fmla="*/ 19 h 21"/>
                  <a:gd name="T14" fmla="*/ 14 w 20"/>
                  <a:gd name="T15" fmla="*/ 20 h 21"/>
                  <a:gd name="T16" fmla="*/ 1 w 20"/>
                  <a:gd name="T17" fmla="*/ 1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21">
                    <a:moveTo>
                      <a:pt x="1" y="17"/>
                    </a:moveTo>
                    <a:cubicBezTo>
                      <a:pt x="0" y="17"/>
                      <a:pt x="0" y="15"/>
                      <a:pt x="0" y="14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1"/>
                      <a:pt x="5" y="0"/>
                      <a:pt x="6" y="0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20" y="4"/>
                      <a:pt x="20" y="5"/>
                      <a:pt x="20" y="6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6" y="20"/>
                      <a:pt x="15" y="21"/>
                      <a:pt x="14" y="20"/>
                    </a:cubicBezTo>
                    <a:lnTo>
                      <a:pt x="1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78" name="Freeform 237"/>
              <p:cNvSpPr/>
              <p:nvPr/>
            </p:nvSpPr>
            <p:spPr bwMode="auto">
              <a:xfrm>
                <a:off x="497" y="840"/>
                <a:ext cx="36" cy="36"/>
              </a:xfrm>
              <a:custGeom>
                <a:avLst/>
                <a:gdLst>
                  <a:gd name="T0" fmla="*/ 2 w 21"/>
                  <a:gd name="T1" fmla="*/ 17 h 21"/>
                  <a:gd name="T2" fmla="*/ 0 w 21"/>
                  <a:gd name="T3" fmla="*/ 14 h 21"/>
                  <a:gd name="T4" fmla="*/ 4 w 21"/>
                  <a:gd name="T5" fmla="*/ 2 h 21"/>
                  <a:gd name="T6" fmla="*/ 7 w 21"/>
                  <a:gd name="T7" fmla="*/ 0 h 21"/>
                  <a:gd name="T8" fmla="*/ 19 w 21"/>
                  <a:gd name="T9" fmla="*/ 3 h 21"/>
                  <a:gd name="T10" fmla="*/ 21 w 21"/>
                  <a:gd name="T11" fmla="*/ 6 h 21"/>
                  <a:gd name="T12" fmla="*/ 17 w 21"/>
                  <a:gd name="T13" fmla="*/ 19 h 21"/>
                  <a:gd name="T14" fmla="*/ 14 w 21"/>
                  <a:gd name="T15" fmla="*/ 20 h 21"/>
                  <a:gd name="T16" fmla="*/ 2 w 21"/>
                  <a:gd name="T17" fmla="*/ 1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21">
                    <a:moveTo>
                      <a:pt x="2" y="17"/>
                    </a:moveTo>
                    <a:cubicBezTo>
                      <a:pt x="1" y="17"/>
                      <a:pt x="0" y="15"/>
                      <a:pt x="0" y="14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0"/>
                      <a:pt x="5" y="0"/>
                      <a:pt x="7" y="0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20" y="4"/>
                      <a:pt x="21" y="5"/>
                      <a:pt x="21" y="6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20"/>
                      <a:pt x="16" y="21"/>
                      <a:pt x="14" y="20"/>
                    </a:cubicBezTo>
                    <a:lnTo>
                      <a:pt x="2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79" name="Freeform 238"/>
              <p:cNvSpPr/>
              <p:nvPr/>
            </p:nvSpPr>
            <p:spPr bwMode="auto">
              <a:xfrm>
                <a:off x="488" y="875"/>
                <a:ext cx="37" cy="34"/>
              </a:xfrm>
              <a:custGeom>
                <a:avLst/>
                <a:gdLst>
                  <a:gd name="T0" fmla="*/ 2 w 21"/>
                  <a:gd name="T1" fmla="*/ 17 h 20"/>
                  <a:gd name="T2" fmla="*/ 0 w 21"/>
                  <a:gd name="T3" fmla="*/ 14 h 20"/>
                  <a:gd name="T4" fmla="*/ 3 w 21"/>
                  <a:gd name="T5" fmla="*/ 2 h 20"/>
                  <a:gd name="T6" fmla="*/ 6 w 21"/>
                  <a:gd name="T7" fmla="*/ 0 h 20"/>
                  <a:gd name="T8" fmla="*/ 19 w 21"/>
                  <a:gd name="T9" fmla="*/ 3 h 20"/>
                  <a:gd name="T10" fmla="*/ 20 w 21"/>
                  <a:gd name="T11" fmla="*/ 6 h 20"/>
                  <a:gd name="T12" fmla="*/ 17 w 21"/>
                  <a:gd name="T13" fmla="*/ 19 h 20"/>
                  <a:gd name="T14" fmla="*/ 14 w 21"/>
                  <a:gd name="T15" fmla="*/ 20 h 20"/>
                  <a:gd name="T16" fmla="*/ 2 w 21"/>
                  <a:gd name="T17" fmla="*/ 1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20">
                    <a:moveTo>
                      <a:pt x="2" y="17"/>
                    </a:moveTo>
                    <a:cubicBezTo>
                      <a:pt x="0" y="16"/>
                      <a:pt x="0" y="15"/>
                      <a:pt x="0" y="14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0"/>
                      <a:pt x="5" y="0"/>
                      <a:pt x="6" y="0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20" y="4"/>
                      <a:pt x="21" y="5"/>
                      <a:pt x="20" y="6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6" y="20"/>
                      <a:pt x="15" y="20"/>
                      <a:pt x="14" y="20"/>
                    </a:cubicBezTo>
                    <a:lnTo>
                      <a:pt x="2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36" name="Freeform 239"/>
              <p:cNvSpPr/>
              <p:nvPr/>
            </p:nvSpPr>
            <p:spPr bwMode="auto">
              <a:xfrm>
                <a:off x="478" y="909"/>
                <a:ext cx="36" cy="35"/>
              </a:xfrm>
              <a:custGeom>
                <a:avLst/>
                <a:gdLst>
                  <a:gd name="T0" fmla="*/ 2 w 21"/>
                  <a:gd name="T1" fmla="*/ 17 h 20"/>
                  <a:gd name="T2" fmla="*/ 1 w 21"/>
                  <a:gd name="T3" fmla="*/ 14 h 20"/>
                  <a:gd name="T4" fmla="*/ 4 w 21"/>
                  <a:gd name="T5" fmla="*/ 1 h 20"/>
                  <a:gd name="T6" fmla="*/ 7 w 21"/>
                  <a:gd name="T7" fmla="*/ 0 h 20"/>
                  <a:gd name="T8" fmla="*/ 19 w 21"/>
                  <a:gd name="T9" fmla="*/ 3 h 20"/>
                  <a:gd name="T10" fmla="*/ 21 w 21"/>
                  <a:gd name="T11" fmla="*/ 6 h 20"/>
                  <a:gd name="T12" fmla="*/ 17 w 21"/>
                  <a:gd name="T13" fmla="*/ 18 h 20"/>
                  <a:gd name="T14" fmla="*/ 15 w 21"/>
                  <a:gd name="T15" fmla="*/ 20 h 20"/>
                  <a:gd name="T16" fmla="*/ 2 w 21"/>
                  <a:gd name="T17" fmla="*/ 1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20">
                    <a:moveTo>
                      <a:pt x="2" y="17"/>
                    </a:moveTo>
                    <a:cubicBezTo>
                      <a:pt x="1" y="16"/>
                      <a:pt x="0" y="15"/>
                      <a:pt x="1" y="14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0"/>
                      <a:pt x="6" y="0"/>
                      <a:pt x="7" y="0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20" y="4"/>
                      <a:pt x="21" y="5"/>
                      <a:pt x="21" y="6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20"/>
                      <a:pt x="16" y="20"/>
                      <a:pt x="15" y="20"/>
                    </a:cubicBezTo>
                    <a:lnTo>
                      <a:pt x="2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37" name="Freeform 240"/>
              <p:cNvSpPr/>
              <p:nvPr/>
            </p:nvSpPr>
            <p:spPr bwMode="auto">
              <a:xfrm>
                <a:off x="469" y="942"/>
                <a:ext cx="37" cy="37"/>
              </a:xfrm>
              <a:custGeom>
                <a:avLst/>
                <a:gdLst>
                  <a:gd name="T0" fmla="*/ 2 w 21"/>
                  <a:gd name="T1" fmla="*/ 18 h 21"/>
                  <a:gd name="T2" fmla="*/ 0 w 21"/>
                  <a:gd name="T3" fmla="*/ 15 h 21"/>
                  <a:gd name="T4" fmla="*/ 4 w 21"/>
                  <a:gd name="T5" fmla="*/ 2 h 21"/>
                  <a:gd name="T6" fmla="*/ 6 w 21"/>
                  <a:gd name="T7" fmla="*/ 1 h 21"/>
                  <a:gd name="T8" fmla="*/ 19 w 21"/>
                  <a:gd name="T9" fmla="*/ 4 h 21"/>
                  <a:gd name="T10" fmla="*/ 20 w 21"/>
                  <a:gd name="T11" fmla="*/ 7 h 21"/>
                  <a:gd name="T12" fmla="*/ 17 w 21"/>
                  <a:gd name="T13" fmla="*/ 19 h 21"/>
                  <a:gd name="T14" fmla="*/ 14 w 21"/>
                  <a:gd name="T15" fmla="*/ 21 h 21"/>
                  <a:gd name="T16" fmla="*/ 2 w 21"/>
                  <a:gd name="T17" fmla="*/ 1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21">
                    <a:moveTo>
                      <a:pt x="2" y="18"/>
                    </a:moveTo>
                    <a:cubicBezTo>
                      <a:pt x="1" y="17"/>
                      <a:pt x="0" y="16"/>
                      <a:pt x="0" y="15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5" y="0"/>
                      <a:pt x="6" y="1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20" y="4"/>
                      <a:pt x="21" y="6"/>
                      <a:pt x="20" y="7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21"/>
                      <a:pt x="15" y="21"/>
                      <a:pt x="14" y="21"/>
                    </a:cubicBezTo>
                    <a:lnTo>
                      <a:pt x="2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38" name="Freeform 241"/>
              <p:cNvSpPr/>
              <p:nvPr/>
            </p:nvSpPr>
            <p:spPr bwMode="auto">
              <a:xfrm>
                <a:off x="459" y="977"/>
                <a:ext cx="36" cy="37"/>
              </a:xfrm>
              <a:custGeom>
                <a:avLst/>
                <a:gdLst>
                  <a:gd name="T0" fmla="*/ 2 w 21"/>
                  <a:gd name="T1" fmla="*/ 17 h 21"/>
                  <a:gd name="T2" fmla="*/ 1 w 21"/>
                  <a:gd name="T3" fmla="*/ 15 h 21"/>
                  <a:gd name="T4" fmla="*/ 4 w 21"/>
                  <a:gd name="T5" fmla="*/ 2 h 21"/>
                  <a:gd name="T6" fmla="*/ 7 w 21"/>
                  <a:gd name="T7" fmla="*/ 1 h 21"/>
                  <a:gd name="T8" fmla="*/ 19 w 21"/>
                  <a:gd name="T9" fmla="*/ 4 h 21"/>
                  <a:gd name="T10" fmla="*/ 21 w 21"/>
                  <a:gd name="T11" fmla="*/ 7 h 21"/>
                  <a:gd name="T12" fmla="*/ 18 w 21"/>
                  <a:gd name="T13" fmla="*/ 19 h 21"/>
                  <a:gd name="T14" fmla="*/ 15 w 21"/>
                  <a:gd name="T15" fmla="*/ 21 h 21"/>
                  <a:gd name="T16" fmla="*/ 2 w 21"/>
                  <a:gd name="T17" fmla="*/ 1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21">
                    <a:moveTo>
                      <a:pt x="2" y="17"/>
                    </a:moveTo>
                    <a:cubicBezTo>
                      <a:pt x="1" y="17"/>
                      <a:pt x="0" y="16"/>
                      <a:pt x="1" y="15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6" y="0"/>
                      <a:pt x="7" y="1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21" y="4"/>
                      <a:pt x="21" y="6"/>
                      <a:pt x="21" y="7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7" y="20"/>
                      <a:pt x="16" y="21"/>
                      <a:pt x="15" y="21"/>
                    </a:cubicBezTo>
                    <a:lnTo>
                      <a:pt x="2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39" name="Freeform 242"/>
              <p:cNvSpPr/>
              <p:nvPr/>
            </p:nvSpPr>
            <p:spPr bwMode="auto">
              <a:xfrm>
                <a:off x="450" y="1012"/>
                <a:ext cx="37" cy="36"/>
              </a:xfrm>
              <a:custGeom>
                <a:avLst/>
                <a:gdLst>
                  <a:gd name="T0" fmla="*/ 2 w 21"/>
                  <a:gd name="T1" fmla="*/ 17 h 21"/>
                  <a:gd name="T2" fmla="*/ 0 w 21"/>
                  <a:gd name="T3" fmla="*/ 15 h 21"/>
                  <a:gd name="T4" fmla="*/ 4 w 21"/>
                  <a:gd name="T5" fmla="*/ 2 h 21"/>
                  <a:gd name="T6" fmla="*/ 7 w 21"/>
                  <a:gd name="T7" fmla="*/ 1 h 21"/>
                  <a:gd name="T8" fmla="*/ 19 w 21"/>
                  <a:gd name="T9" fmla="*/ 4 h 21"/>
                  <a:gd name="T10" fmla="*/ 21 w 21"/>
                  <a:gd name="T11" fmla="*/ 7 h 21"/>
                  <a:gd name="T12" fmla="*/ 17 w 21"/>
                  <a:gd name="T13" fmla="*/ 19 h 21"/>
                  <a:gd name="T14" fmla="*/ 14 w 21"/>
                  <a:gd name="T15" fmla="*/ 21 h 21"/>
                  <a:gd name="T16" fmla="*/ 2 w 21"/>
                  <a:gd name="T17" fmla="*/ 1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21">
                    <a:moveTo>
                      <a:pt x="2" y="17"/>
                    </a:moveTo>
                    <a:cubicBezTo>
                      <a:pt x="1" y="17"/>
                      <a:pt x="0" y="16"/>
                      <a:pt x="0" y="15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5" y="0"/>
                      <a:pt x="7" y="1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20" y="4"/>
                      <a:pt x="21" y="5"/>
                      <a:pt x="21" y="7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20"/>
                      <a:pt x="16" y="21"/>
                      <a:pt x="14" y="21"/>
                    </a:cubicBezTo>
                    <a:lnTo>
                      <a:pt x="2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40" name="Freeform 243"/>
              <p:cNvSpPr/>
              <p:nvPr/>
            </p:nvSpPr>
            <p:spPr bwMode="auto">
              <a:xfrm>
                <a:off x="441" y="1046"/>
                <a:ext cx="35" cy="37"/>
              </a:xfrm>
              <a:custGeom>
                <a:avLst/>
                <a:gdLst>
                  <a:gd name="T0" fmla="*/ 2 w 20"/>
                  <a:gd name="T1" fmla="*/ 17 h 21"/>
                  <a:gd name="T2" fmla="*/ 0 w 20"/>
                  <a:gd name="T3" fmla="*/ 14 h 21"/>
                  <a:gd name="T4" fmla="*/ 3 w 20"/>
                  <a:gd name="T5" fmla="*/ 2 h 21"/>
                  <a:gd name="T6" fmla="*/ 6 w 20"/>
                  <a:gd name="T7" fmla="*/ 0 h 21"/>
                  <a:gd name="T8" fmla="*/ 19 w 20"/>
                  <a:gd name="T9" fmla="*/ 4 h 21"/>
                  <a:gd name="T10" fmla="*/ 20 w 20"/>
                  <a:gd name="T11" fmla="*/ 7 h 21"/>
                  <a:gd name="T12" fmla="*/ 17 w 20"/>
                  <a:gd name="T13" fmla="*/ 19 h 21"/>
                  <a:gd name="T14" fmla="*/ 14 w 20"/>
                  <a:gd name="T15" fmla="*/ 21 h 21"/>
                  <a:gd name="T16" fmla="*/ 2 w 20"/>
                  <a:gd name="T17" fmla="*/ 1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21">
                    <a:moveTo>
                      <a:pt x="2" y="17"/>
                    </a:moveTo>
                    <a:cubicBezTo>
                      <a:pt x="0" y="17"/>
                      <a:pt x="0" y="16"/>
                      <a:pt x="0" y="14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1"/>
                      <a:pt x="5" y="0"/>
                      <a:pt x="6" y="0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20" y="4"/>
                      <a:pt x="20" y="5"/>
                      <a:pt x="20" y="7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6" y="20"/>
                      <a:pt x="15" y="21"/>
                      <a:pt x="14" y="21"/>
                    </a:cubicBezTo>
                    <a:lnTo>
                      <a:pt x="2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41" name="Freeform 244"/>
              <p:cNvSpPr/>
              <p:nvPr/>
            </p:nvSpPr>
            <p:spPr bwMode="auto">
              <a:xfrm>
                <a:off x="431" y="1081"/>
                <a:ext cx="36" cy="37"/>
              </a:xfrm>
              <a:custGeom>
                <a:avLst/>
                <a:gdLst>
                  <a:gd name="T0" fmla="*/ 2 w 21"/>
                  <a:gd name="T1" fmla="*/ 17 h 21"/>
                  <a:gd name="T2" fmla="*/ 1 w 21"/>
                  <a:gd name="T3" fmla="*/ 14 h 21"/>
                  <a:gd name="T4" fmla="*/ 4 w 21"/>
                  <a:gd name="T5" fmla="*/ 2 h 21"/>
                  <a:gd name="T6" fmla="*/ 7 w 21"/>
                  <a:gd name="T7" fmla="*/ 0 h 21"/>
                  <a:gd name="T8" fmla="*/ 19 w 21"/>
                  <a:gd name="T9" fmla="*/ 4 h 21"/>
                  <a:gd name="T10" fmla="*/ 21 w 21"/>
                  <a:gd name="T11" fmla="*/ 6 h 21"/>
                  <a:gd name="T12" fmla="*/ 17 w 21"/>
                  <a:gd name="T13" fmla="*/ 19 h 21"/>
                  <a:gd name="T14" fmla="*/ 15 w 21"/>
                  <a:gd name="T15" fmla="*/ 20 h 21"/>
                  <a:gd name="T16" fmla="*/ 2 w 21"/>
                  <a:gd name="T17" fmla="*/ 1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21">
                    <a:moveTo>
                      <a:pt x="2" y="17"/>
                    </a:moveTo>
                    <a:cubicBezTo>
                      <a:pt x="1" y="17"/>
                      <a:pt x="0" y="16"/>
                      <a:pt x="1" y="14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5" y="0"/>
                      <a:pt x="7" y="0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20" y="4"/>
                      <a:pt x="21" y="5"/>
                      <a:pt x="21" y="6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20"/>
                      <a:pt x="16" y="21"/>
                      <a:pt x="15" y="20"/>
                    </a:cubicBezTo>
                    <a:lnTo>
                      <a:pt x="2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42" name="Freeform 245"/>
              <p:cNvSpPr/>
              <p:nvPr/>
            </p:nvSpPr>
            <p:spPr bwMode="auto">
              <a:xfrm>
                <a:off x="478" y="1180"/>
                <a:ext cx="38" cy="42"/>
              </a:xfrm>
              <a:custGeom>
                <a:avLst/>
                <a:gdLst>
                  <a:gd name="T0" fmla="*/ 2 w 22"/>
                  <a:gd name="T1" fmla="*/ 21 h 24"/>
                  <a:gd name="T2" fmla="*/ 1 w 22"/>
                  <a:gd name="T3" fmla="*/ 18 h 24"/>
                  <a:gd name="T4" fmla="*/ 5 w 22"/>
                  <a:gd name="T5" fmla="*/ 2 h 24"/>
                  <a:gd name="T6" fmla="*/ 8 w 22"/>
                  <a:gd name="T7" fmla="*/ 0 h 24"/>
                  <a:gd name="T8" fmla="*/ 20 w 22"/>
                  <a:gd name="T9" fmla="*/ 4 h 24"/>
                  <a:gd name="T10" fmla="*/ 22 w 22"/>
                  <a:gd name="T11" fmla="*/ 6 h 24"/>
                  <a:gd name="T12" fmla="*/ 17 w 22"/>
                  <a:gd name="T13" fmla="*/ 22 h 24"/>
                  <a:gd name="T14" fmla="*/ 15 w 22"/>
                  <a:gd name="T15" fmla="*/ 24 h 24"/>
                  <a:gd name="T16" fmla="*/ 2 w 22"/>
                  <a:gd name="T17" fmla="*/ 2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24">
                    <a:moveTo>
                      <a:pt x="2" y="21"/>
                    </a:moveTo>
                    <a:cubicBezTo>
                      <a:pt x="1" y="20"/>
                      <a:pt x="0" y="19"/>
                      <a:pt x="1" y="18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6" y="0"/>
                      <a:pt x="8" y="0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1" y="4"/>
                      <a:pt x="22" y="5"/>
                      <a:pt x="22" y="6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24"/>
                      <a:pt x="16" y="24"/>
                      <a:pt x="15" y="24"/>
                    </a:cubicBezTo>
                    <a:lnTo>
                      <a:pt x="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43" name="Freeform 246"/>
              <p:cNvSpPr/>
              <p:nvPr/>
            </p:nvSpPr>
            <p:spPr bwMode="auto">
              <a:xfrm>
                <a:off x="443" y="1182"/>
                <a:ext cx="54" cy="36"/>
              </a:xfrm>
              <a:custGeom>
                <a:avLst/>
                <a:gdLst>
                  <a:gd name="T0" fmla="*/ 2 w 31"/>
                  <a:gd name="T1" fmla="*/ 14 h 21"/>
                  <a:gd name="T2" fmla="*/ 0 w 31"/>
                  <a:gd name="T3" fmla="*/ 11 h 21"/>
                  <a:gd name="T4" fmla="*/ 3 w 31"/>
                  <a:gd name="T5" fmla="*/ 2 h 21"/>
                  <a:gd name="T6" fmla="*/ 5 w 31"/>
                  <a:gd name="T7" fmla="*/ 0 h 21"/>
                  <a:gd name="T8" fmla="*/ 30 w 31"/>
                  <a:gd name="T9" fmla="*/ 6 h 21"/>
                  <a:gd name="T10" fmla="*/ 31 w 31"/>
                  <a:gd name="T11" fmla="*/ 9 h 21"/>
                  <a:gd name="T12" fmla="*/ 28 w 31"/>
                  <a:gd name="T13" fmla="*/ 19 h 21"/>
                  <a:gd name="T14" fmla="*/ 26 w 31"/>
                  <a:gd name="T15" fmla="*/ 21 h 21"/>
                  <a:gd name="T16" fmla="*/ 2 w 31"/>
                  <a:gd name="T17" fmla="*/ 1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21">
                    <a:moveTo>
                      <a:pt x="2" y="14"/>
                    </a:moveTo>
                    <a:cubicBezTo>
                      <a:pt x="0" y="14"/>
                      <a:pt x="0" y="12"/>
                      <a:pt x="0" y="1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0"/>
                      <a:pt x="4" y="0"/>
                      <a:pt x="5" y="0"/>
                    </a:cubicBezTo>
                    <a:cubicBezTo>
                      <a:pt x="30" y="6"/>
                      <a:pt x="30" y="6"/>
                      <a:pt x="30" y="6"/>
                    </a:cubicBezTo>
                    <a:cubicBezTo>
                      <a:pt x="31" y="7"/>
                      <a:pt x="31" y="8"/>
                      <a:pt x="31" y="9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20"/>
                      <a:pt x="27" y="21"/>
                      <a:pt x="26" y="21"/>
                    </a:cubicBezTo>
                    <a:lnTo>
                      <a:pt x="2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44" name="Freeform 247"/>
              <p:cNvSpPr/>
              <p:nvPr/>
            </p:nvSpPr>
            <p:spPr bwMode="auto">
              <a:xfrm>
                <a:off x="513" y="1182"/>
                <a:ext cx="39" cy="50"/>
              </a:xfrm>
              <a:custGeom>
                <a:avLst/>
                <a:gdLst>
                  <a:gd name="T0" fmla="*/ 2 w 23"/>
                  <a:gd name="T1" fmla="*/ 25 h 29"/>
                  <a:gd name="T2" fmla="*/ 0 w 23"/>
                  <a:gd name="T3" fmla="*/ 22 h 29"/>
                  <a:gd name="T4" fmla="*/ 6 w 23"/>
                  <a:gd name="T5" fmla="*/ 1 h 29"/>
                  <a:gd name="T6" fmla="*/ 9 w 23"/>
                  <a:gd name="T7" fmla="*/ 0 h 29"/>
                  <a:gd name="T8" fmla="*/ 21 w 23"/>
                  <a:gd name="T9" fmla="*/ 3 h 29"/>
                  <a:gd name="T10" fmla="*/ 23 w 23"/>
                  <a:gd name="T11" fmla="*/ 6 h 29"/>
                  <a:gd name="T12" fmla="*/ 17 w 23"/>
                  <a:gd name="T13" fmla="*/ 27 h 29"/>
                  <a:gd name="T14" fmla="*/ 14 w 23"/>
                  <a:gd name="T15" fmla="*/ 28 h 29"/>
                  <a:gd name="T16" fmla="*/ 2 w 23"/>
                  <a:gd name="T17" fmla="*/ 2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29">
                    <a:moveTo>
                      <a:pt x="2" y="25"/>
                    </a:moveTo>
                    <a:cubicBezTo>
                      <a:pt x="1" y="24"/>
                      <a:pt x="0" y="23"/>
                      <a:pt x="0" y="2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0"/>
                      <a:pt x="8" y="0"/>
                      <a:pt x="9" y="0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2" y="4"/>
                      <a:pt x="23" y="5"/>
                      <a:pt x="23" y="6"/>
                    </a:cubicBezTo>
                    <a:cubicBezTo>
                      <a:pt x="17" y="27"/>
                      <a:pt x="17" y="27"/>
                      <a:pt x="17" y="27"/>
                    </a:cubicBezTo>
                    <a:cubicBezTo>
                      <a:pt x="17" y="28"/>
                      <a:pt x="16" y="29"/>
                      <a:pt x="14" y="28"/>
                    </a:cubicBezTo>
                    <a:lnTo>
                      <a:pt x="2" y="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45" name="Freeform 248"/>
              <p:cNvSpPr/>
              <p:nvPr/>
            </p:nvSpPr>
            <p:spPr bwMode="auto">
              <a:xfrm>
                <a:off x="408" y="1116"/>
                <a:ext cx="51" cy="87"/>
              </a:xfrm>
              <a:custGeom>
                <a:avLst/>
                <a:gdLst>
                  <a:gd name="T0" fmla="*/ 2 w 29"/>
                  <a:gd name="T1" fmla="*/ 46 h 50"/>
                  <a:gd name="T2" fmla="*/ 0 w 29"/>
                  <a:gd name="T3" fmla="*/ 44 h 50"/>
                  <a:gd name="T4" fmla="*/ 11 w 29"/>
                  <a:gd name="T5" fmla="*/ 2 h 50"/>
                  <a:gd name="T6" fmla="*/ 14 w 29"/>
                  <a:gd name="T7" fmla="*/ 0 h 50"/>
                  <a:gd name="T8" fmla="*/ 27 w 29"/>
                  <a:gd name="T9" fmla="*/ 4 h 50"/>
                  <a:gd name="T10" fmla="*/ 28 w 29"/>
                  <a:gd name="T11" fmla="*/ 7 h 50"/>
                  <a:gd name="T12" fmla="*/ 17 w 29"/>
                  <a:gd name="T13" fmla="*/ 48 h 50"/>
                  <a:gd name="T14" fmla="*/ 14 w 29"/>
                  <a:gd name="T15" fmla="*/ 50 h 50"/>
                  <a:gd name="T16" fmla="*/ 2 w 29"/>
                  <a:gd name="T17" fmla="*/ 46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50">
                    <a:moveTo>
                      <a:pt x="2" y="46"/>
                    </a:moveTo>
                    <a:cubicBezTo>
                      <a:pt x="0" y="46"/>
                      <a:pt x="0" y="45"/>
                      <a:pt x="0" y="44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2" y="1"/>
                      <a:pt x="13" y="0"/>
                      <a:pt x="14" y="0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8" y="4"/>
                      <a:pt x="29" y="5"/>
                      <a:pt x="28" y="7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49"/>
                      <a:pt x="15" y="50"/>
                      <a:pt x="14" y="50"/>
                    </a:cubicBezTo>
                    <a:lnTo>
                      <a:pt x="2" y="4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46" name="Freeform 249"/>
              <p:cNvSpPr>
                <a:spLocks noEditPoints="1"/>
              </p:cNvSpPr>
              <p:nvPr/>
            </p:nvSpPr>
            <p:spPr bwMode="auto">
              <a:xfrm>
                <a:off x="952" y="2360"/>
                <a:ext cx="253" cy="372"/>
              </a:xfrm>
              <a:custGeom>
                <a:avLst/>
                <a:gdLst>
                  <a:gd name="T0" fmla="*/ 68 w 146"/>
                  <a:gd name="T1" fmla="*/ 23 h 214"/>
                  <a:gd name="T2" fmla="*/ 67 w 146"/>
                  <a:gd name="T3" fmla="*/ 40 h 214"/>
                  <a:gd name="T4" fmla="*/ 63 w 146"/>
                  <a:gd name="T5" fmla="*/ 48 h 214"/>
                  <a:gd name="T6" fmla="*/ 60 w 146"/>
                  <a:gd name="T7" fmla="*/ 60 h 214"/>
                  <a:gd name="T8" fmla="*/ 58 w 146"/>
                  <a:gd name="T9" fmla="*/ 72 h 214"/>
                  <a:gd name="T10" fmla="*/ 45 w 146"/>
                  <a:gd name="T11" fmla="*/ 112 h 214"/>
                  <a:gd name="T12" fmla="*/ 41 w 146"/>
                  <a:gd name="T13" fmla="*/ 134 h 214"/>
                  <a:gd name="T14" fmla="*/ 0 w 146"/>
                  <a:gd name="T15" fmla="*/ 196 h 214"/>
                  <a:gd name="T16" fmla="*/ 45 w 146"/>
                  <a:gd name="T17" fmla="*/ 214 h 214"/>
                  <a:gd name="T18" fmla="*/ 76 w 146"/>
                  <a:gd name="T19" fmla="*/ 172 h 214"/>
                  <a:gd name="T20" fmla="*/ 84 w 146"/>
                  <a:gd name="T21" fmla="*/ 158 h 214"/>
                  <a:gd name="T22" fmla="*/ 89 w 146"/>
                  <a:gd name="T23" fmla="*/ 151 h 214"/>
                  <a:gd name="T24" fmla="*/ 103 w 146"/>
                  <a:gd name="T25" fmla="*/ 138 h 214"/>
                  <a:gd name="T26" fmla="*/ 120 w 146"/>
                  <a:gd name="T27" fmla="*/ 116 h 214"/>
                  <a:gd name="T28" fmla="*/ 127 w 146"/>
                  <a:gd name="T29" fmla="*/ 107 h 214"/>
                  <a:gd name="T30" fmla="*/ 137 w 146"/>
                  <a:gd name="T31" fmla="*/ 95 h 214"/>
                  <a:gd name="T32" fmla="*/ 145 w 146"/>
                  <a:gd name="T33" fmla="*/ 85 h 214"/>
                  <a:gd name="T34" fmla="*/ 145 w 146"/>
                  <a:gd name="T35" fmla="*/ 80 h 214"/>
                  <a:gd name="T36" fmla="*/ 146 w 146"/>
                  <a:gd name="T37" fmla="*/ 69 h 214"/>
                  <a:gd name="T38" fmla="*/ 145 w 146"/>
                  <a:gd name="T39" fmla="*/ 65 h 214"/>
                  <a:gd name="T40" fmla="*/ 143 w 146"/>
                  <a:gd name="T41" fmla="*/ 59 h 214"/>
                  <a:gd name="T42" fmla="*/ 142 w 146"/>
                  <a:gd name="T43" fmla="*/ 51 h 214"/>
                  <a:gd name="T44" fmla="*/ 139 w 146"/>
                  <a:gd name="T45" fmla="*/ 50 h 214"/>
                  <a:gd name="T46" fmla="*/ 140 w 146"/>
                  <a:gd name="T47" fmla="*/ 31 h 214"/>
                  <a:gd name="T48" fmla="*/ 140 w 146"/>
                  <a:gd name="T49" fmla="*/ 23 h 214"/>
                  <a:gd name="T50" fmla="*/ 139 w 146"/>
                  <a:gd name="T51" fmla="*/ 17 h 214"/>
                  <a:gd name="T52" fmla="*/ 133 w 146"/>
                  <a:gd name="T53" fmla="*/ 19 h 214"/>
                  <a:gd name="T54" fmla="*/ 133 w 146"/>
                  <a:gd name="T55" fmla="*/ 14 h 214"/>
                  <a:gd name="T56" fmla="*/ 134 w 146"/>
                  <a:gd name="T57" fmla="*/ 4 h 214"/>
                  <a:gd name="T58" fmla="*/ 129 w 146"/>
                  <a:gd name="T59" fmla="*/ 3 h 214"/>
                  <a:gd name="T60" fmla="*/ 125 w 146"/>
                  <a:gd name="T61" fmla="*/ 4 h 214"/>
                  <a:gd name="T62" fmla="*/ 121 w 146"/>
                  <a:gd name="T63" fmla="*/ 14 h 214"/>
                  <a:gd name="T64" fmla="*/ 117 w 146"/>
                  <a:gd name="T65" fmla="*/ 34 h 214"/>
                  <a:gd name="T66" fmla="*/ 114 w 146"/>
                  <a:gd name="T67" fmla="*/ 42 h 214"/>
                  <a:gd name="T68" fmla="*/ 108 w 146"/>
                  <a:gd name="T69" fmla="*/ 53 h 214"/>
                  <a:gd name="T70" fmla="*/ 113 w 146"/>
                  <a:gd name="T71" fmla="*/ 40 h 214"/>
                  <a:gd name="T72" fmla="*/ 115 w 146"/>
                  <a:gd name="T73" fmla="*/ 31 h 214"/>
                  <a:gd name="T74" fmla="*/ 115 w 146"/>
                  <a:gd name="T75" fmla="*/ 27 h 214"/>
                  <a:gd name="T76" fmla="*/ 115 w 146"/>
                  <a:gd name="T77" fmla="*/ 13 h 214"/>
                  <a:gd name="T78" fmla="*/ 115 w 146"/>
                  <a:gd name="T79" fmla="*/ 3 h 214"/>
                  <a:gd name="T80" fmla="*/ 110 w 146"/>
                  <a:gd name="T81" fmla="*/ 3 h 214"/>
                  <a:gd name="T82" fmla="*/ 102 w 146"/>
                  <a:gd name="T83" fmla="*/ 16 h 214"/>
                  <a:gd name="T84" fmla="*/ 99 w 146"/>
                  <a:gd name="T85" fmla="*/ 31 h 214"/>
                  <a:gd name="T86" fmla="*/ 93 w 146"/>
                  <a:gd name="T87" fmla="*/ 41 h 214"/>
                  <a:gd name="T88" fmla="*/ 87 w 146"/>
                  <a:gd name="T89" fmla="*/ 53 h 214"/>
                  <a:gd name="T90" fmla="*/ 75 w 146"/>
                  <a:gd name="T91" fmla="*/ 71 h 214"/>
                  <a:gd name="T92" fmla="*/ 76 w 146"/>
                  <a:gd name="T93" fmla="*/ 65 h 214"/>
                  <a:gd name="T94" fmla="*/ 78 w 146"/>
                  <a:gd name="T95" fmla="*/ 52 h 214"/>
                  <a:gd name="T96" fmla="*/ 79 w 146"/>
                  <a:gd name="T97" fmla="*/ 35 h 214"/>
                  <a:gd name="T98" fmla="*/ 72 w 146"/>
                  <a:gd name="T99" fmla="*/ 25 h 214"/>
                  <a:gd name="T100" fmla="*/ 68 w 146"/>
                  <a:gd name="T101" fmla="*/ 23 h 214"/>
                  <a:gd name="T102" fmla="*/ 135 w 146"/>
                  <a:gd name="T103" fmla="*/ 68 h 214"/>
                  <a:gd name="T104" fmla="*/ 135 w 146"/>
                  <a:gd name="T105" fmla="*/ 67 h 214"/>
                  <a:gd name="T106" fmla="*/ 135 w 146"/>
                  <a:gd name="T107" fmla="*/ 68 h 214"/>
                  <a:gd name="T108" fmla="*/ 135 w 146"/>
                  <a:gd name="T109" fmla="*/ 77 h 214"/>
                  <a:gd name="T110" fmla="*/ 126 w 146"/>
                  <a:gd name="T111" fmla="*/ 88 h 214"/>
                  <a:gd name="T112" fmla="*/ 125 w 146"/>
                  <a:gd name="T113" fmla="*/ 88 h 214"/>
                  <a:gd name="T114" fmla="*/ 131 w 146"/>
                  <a:gd name="T115" fmla="*/ 76 h 214"/>
                  <a:gd name="T116" fmla="*/ 135 w 146"/>
                  <a:gd name="T117" fmla="*/ 68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6" h="214">
                    <a:moveTo>
                      <a:pt x="68" y="23"/>
                    </a:moveTo>
                    <a:cubicBezTo>
                      <a:pt x="67" y="27"/>
                      <a:pt x="67" y="40"/>
                      <a:pt x="67" y="40"/>
                    </a:cubicBezTo>
                    <a:cubicBezTo>
                      <a:pt x="66" y="43"/>
                      <a:pt x="64" y="46"/>
                      <a:pt x="63" y="48"/>
                    </a:cubicBezTo>
                    <a:cubicBezTo>
                      <a:pt x="63" y="48"/>
                      <a:pt x="60" y="59"/>
                      <a:pt x="60" y="60"/>
                    </a:cubicBezTo>
                    <a:cubicBezTo>
                      <a:pt x="60" y="62"/>
                      <a:pt x="60" y="64"/>
                      <a:pt x="58" y="72"/>
                    </a:cubicBezTo>
                    <a:cubicBezTo>
                      <a:pt x="55" y="80"/>
                      <a:pt x="45" y="105"/>
                      <a:pt x="45" y="112"/>
                    </a:cubicBezTo>
                    <a:cubicBezTo>
                      <a:pt x="46" y="118"/>
                      <a:pt x="41" y="134"/>
                      <a:pt x="41" y="134"/>
                    </a:cubicBezTo>
                    <a:cubicBezTo>
                      <a:pt x="37" y="145"/>
                      <a:pt x="19" y="172"/>
                      <a:pt x="0" y="196"/>
                    </a:cubicBezTo>
                    <a:cubicBezTo>
                      <a:pt x="45" y="214"/>
                      <a:pt x="45" y="214"/>
                      <a:pt x="45" y="214"/>
                    </a:cubicBezTo>
                    <a:cubicBezTo>
                      <a:pt x="61" y="193"/>
                      <a:pt x="75" y="173"/>
                      <a:pt x="76" y="172"/>
                    </a:cubicBezTo>
                    <a:cubicBezTo>
                      <a:pt x="78" y="166"/>
                      <a:pt x="81" y="162"/>
                      <a:pt x="84" y="158"/>
                    </a:cubicBezTo>
                    <a:cubicBezTo>
                      <a:pt x="87" y="154"/>
                      <a:pt x="86" y="154"/>
                      <a:pt x="89" y="151"/>
                    </a:cubicBezTo>
                    <a:cubicBezTo>
                      <a:pt x="91" y="148"/>
                      <a:pt x="97" y="144"/>
                      <a:pt x="103" y="138"/>
                    </a:cubicBezTo>
                    <a:cubicBezTo>
                      <a:pt x="109" y="132"/>
                      <a:pt x="117" y="119"/>
                      <a:pt x="120" y="116"/>
                    </a:cubicBezTo>
                    <a:cubicBezTo>
                      <a:pt x="122" y="113"/>
                      <a:pt x="125" y="110"/>
                      <a:pt x="127" y="107"/>
                    </a:cubicBezTo>
                    <a:cubicBezTo>
                      <a:pt x="129" y="103"/>
                      <a:pt x="134" y="98"/>
                      <a:pt x="137" y="95"/>
                    </a:cubicBezTo>
                    <a:cubicBezTo>
                      <a:pt x="139" y="93"/>
                      <a:pt x="144" y="86"/>
                      <a:pt x="145" y="85"/>
                    </a:cubicBezTo>
                    <a:cubicBezTo>
                      <a:pt x="146" y="84"/>
                      <a:pt x="145" y="84"/>
                      <a:pt x="145" y="80"/>
                    </a:cubicBezTo>
                    <a:cubicBezTo>
                      <a:pt x="146" y="77"/>
                      <a:pt x="146" y="70"/>
                      <a:pt x="146" y="69"/>
                    </a:cubicBezTo>
                    <a:cubicBezTo>
                      <a:pt x="146" y="68"/>
                      <a:pt x="146" y="67"/>
                      <a:pt x="145" y="65"/>
                    </a:cubicBezTo>
                    <a:cubicBezTo>
                      <a:pt x="144" y="63"/>
                      <a:pt x="143" y="59"/>
                      <a:pt x="143" y="59"/>
                    </a:cubicBezTo>
                    <a:cubicBezTo>
                      <a:pt x="142" y="54"/>
                      <a:pt x="142" y="51"/>
                      <a:pt x="142" y="51"/>
                    </a:cubicBezTo>
                    <a:cubicBezTo>
                      <a:pt x="141" y="50"/>
                      <a:pt x="140" y="50"/>
                      <a:pt x="139" y="50"/>
                    </a:cubicBezTo>
                    <a:cubicBezTo>
                      <a:pt x="140" y="44"/>
                      <a:pt x="140" y="31"/>
                      <a:pt x="140" y="31"/>
                    </a:cubicBezTo>
                    <a:cubicBezTo>
                      <a:pt x="140" y="31"/>
                      <a:pt x="140" y="25"/>
                      <a:pt x="140" y="23"/>
                    </a:cubicBezTo>
                    <a:cubicBezTo>
                      <a:pt x="140" y="21"/>
                      <a:pt x="141" y="19"/>
                      <a:pt x="139" y="17"/>
                    </a:cubicBezTo>
                    <a:cubicBezTo>
                      <a:pt x="136" y="16"/>
                      <a:pt x="133" y="19"/>
                      <a:pt x="133" y="19"/>
                    </a:cubicBezTo>
                    <a:cubicBezTo>
                      <a:pt x="133" y="19"/>
                      <a:pt x="133" y="15"/>
                      <a:pt x="133" y="14"/>
                    </a:cubicBezTo>
                    <a:cubicBezTo>
                      <a:pt x="133" y="13"/>
                      <a:pt x="136" y="6"/>
                      <a:pt x="134" y="4"/>
                    </a:cubicBezTo>
                    <a:cubicBezTo>
                      <a:pt x="132" y="2"/>
                      <a:pt x="129" y="3"/>
                      <a:pt x="129" y="3"/>
                    </a:cubicBezTo>
                    <a:cubicBezTo>
                      <a:pt x="129" y="3"/>
                      <a:pt x="128" y="2"/>
                      <a:pt x="125" y="4"/>
                    </a:cubicBezTo>
                    <a:cubicBezTo>
                      <a:pt x="123" y="6"/>
                      <a:pt x="124" y="8"/>
                      <a:pt x="121" y="14"/>
                    </a:cubicBezTo>
                    <a:cubicBezTo>
                      <a:pt x="119" y="20"/>
                      <a:pt x="118" y="30"/>
                      <a:pt x="117" y="34"/>
                    </a:cubicBezTo>
                    <a:cubicBezTo>
                      <a:pt x="117" y="37"/>
                      <a:pt x="114" y="41"/>
                      <a:pt x="114" y="42"/>
                    </a:cubicBezTo>
                    <a:cubicBezTo>
                      <a:pt x="113" y="43"/>
                      <a:pt x="110" y="48"/>
                      <a:pt x="108" y="53"/>
                    </a:cubicBezTo>
                    <a:cubicBezTo>
                      <a:pt x="110" y="48"/>
                      <a:pt x="111" y="44"/>
                      <a:pt x="113" y="40"/>
                    </a:cubicBezTo>
                    <a:cubicBezTo>
                      <a:pt x="116" y="34"/>
                      <a:pt x="115" y="33"/>
                      <a:pt x="115" y="31"/>
                    </a:cubicBezTo>
                    <a:cubicBezTo>
                      <a:pt x="115" y="29"/>
                      <a:pt x="115" y="27"/>
                      <a:pt x="115" y="27"/>
                    </a:cubicBezTo>
                    <a:cubicBezTo>
                      <a:pt x="115" y="24"/>
                      <a:pt x="114" y="18"/>
                      <a:pt x="115" y="13"/>
                    </a:cubicBezTo>
                    <a:cubicBezTo>
                      <a:pt x="118" y="5"/>
                      <a:pt x="115" y="3"/>
                      <a:pt x="115" y="3"/>
                    </a:cubicBezTo>
                    <a:cubicBezTo>
                      <a:pt x="113" y="0"/>
                      <a:pt x="111" y="3"/>
                      <a:pt x="110" y="3"/>
                    </a:cubicBezTo>
                    <a:cubicBezTo>
                      <a:pt x="105" y="4"/>
                      <a:pt x="104" y="10"/>
                      <a:pt x="102" y="16"/>
                    </a:cubicBezTo>
                    <a:cubicBezTo>
                      <a:pt x="100" y="21"/>
                      <a:pt x="101" y="26"/>
                      <a:pt x="99" y="31"/>
                    </a:cubicBezTo>
                    <a:cubicBezTo>
                      <a:pt x="97" y="35"/>
                      <a:pt x="93" y="41"/>
                      <a:pt x="93" y="41"/>
                    </a:cubicBezTo>
                    <a:cubicBezTo>
                      <a:pt x="91" y="45"/>
                      <a:pt x="90" y="49"/>
                      <a:pt x="87" y="53"/>
                    </a:cubicBezTo>
                    <a:cubicBezTo>
                      <a:pt x="80" y="63"/>
                      <a:pt x="75" y="71"/>
                      <a:pt x="75" y="71"/>
                    </a:cubicBezTo>
                    <a:cubicBezTo>
                      <a:pt x="75" y="71"/>
                      <a:pt x="75" y="68"/>
                      <a:pt x="76" y="65"/>
                    </a:cubicBezTo>
                    <a:cubicBezTo>
                      <a:pt x="77" y="62"/>
                      <a:pt x="78" y="53"/>
                      <a:pt x="78" y="52"/>
                    </a:cubicBezTo>
                    <a:cubicBezTo>
                      <a:pt x="79" y="50"/>
                      <a:pt x="80" y="45"/>
                      <a:pt x="79" y="35"/>
                    </a:cubicBezTo>
                    <a:cubicBezTo>
                      <a:pt x="77" y="24"/>
                      <a:pt x="72" y="25"/>
                      <a:pt x="72" y="25"/>
                    </a:cubicBezTo>
                    <a:cubicBezTo>
                      <a:pt x="70" y="24"/>
                      <a:pt x="71" y="23"/>
                      <a:pt x="68" y="23"/>
                    </a:cubicBezTo>
                    <a:close/>
                    <a:moveTo>
                      <a:pt x="135" y="68"/>
                    </a:moveTo>
                    <a:cubicBezTo>
                      <a:pt x="135" y="67"/>
                      <a:pt x="135" y="67"/>
                      <a:pt x="135" y="67"/>
                    </a:cubicBezTo>
                    <a:cubicBezTo>
                      <a:pt x="135" y="68"/>
                      <a:pt x="135" y="68"/>
                      <a:pt x="135" y="68"/>
                    </a:cubicBezTo>
                    <a:cubicBezTo>
                      <a:pt x="135" y="69"/>
                      <a:pt x="134" y="73"/>
                      <a:pt x="135" y="77"/>
                    </a:cubicBezTo>
                    <a:cubicBezTo>
                      <a:pt x="133" y="79"/>
                      <a:pt x="129" y="83"/>
                      <a:pt x="126" y="88"/>
                    </a:cubicBezTo>
                    <a:cubicBezTo>
                      <a:pt x="125" y="88"/>
                      <a:pt x="125" y="88"/>
                      <a:pt x="125" y="88"/>
                    </a:cubicBezTo>
                    <a:cubicBezTo>
                      <a:pt x="125" y="88"/>
                      <a:pt x="127" y="82"/>
                      <a:pt x="131" y="76"/>
                    </a:cubicBezTo>
                    <a:cubicBezTo>
                      <a:pt x="134" y="70"/>
                      <a:pt x="135" y="68"/>
                      <a:pt x="135" y="68"/>
                    </a:cubicBezTo>
                    <a:close/>
                  </a:path>
                </a:pathLst>
              </a:custGeom>
              <a:solidFill>
                <a:srgbClr val="DCAC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47" name="Freeform 250"/>
              <p:cNvSpPr/>
              <p:nvPr/>
            </p:nvSpPr>
            <p:spPr bwMode="auto">
              <a:xfrm>
                <a:off x="1186" y="2476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A6D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48" name="Freeform 251"/>
              <p:cNvSpPr/>
              <p:nvPr/>
            </p:nvSpPr>
            <p:spPr bwMode="auto">
              <a:xfrm>
                <a:off x="1156" y="2393"/>
                <a:ext cx="26" cy="103"/>
              </a:xfrm>
              <a:custGeom>
                <a:avLst/>
                <a:gdLst>
                  <a:gd name="T0" fmla="*/ 0 w 15"/>
                  <a:gd name="T1" fmla="*/ 59 h 59"/>
                  <a:gd name="T2" fmla="*/ 11 w 15"/>
                  <a:gd name="T3" fmla="*/ 31 h 59"/>
                  <a:gd name="T4" fmla="*/ 13 w 15"/>
                  <a:gd name="T5" fmla="*/ 25 h 59"/>
                  <a:gd name="T6" fmla="*/ 15 w 15"/>
                  <a:gd name="T7" fmla="*/ 0 h 59"/>
                  <a:gd name="T8" fmla="*/ 13 w 15"/>
                  <a:gd name="T9" fmla="*/ 27 h 59"/>
                  <a:gd name="T10" fmla="*/ 0 w 15"/>
                  <a:gd name="T11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59">
                    <a:moveTo>
                      <a:pt x="0" y="59"/>
                    </a:moveTo>
                    <a:cubicBezTo>
                      <a:pt x="0" y="59"/>
                      <a:pt x="0" y="49"/>
                      <a:pt x="11" y="31"/>
                    </a:cubicBezTo>
                    <a:cubicBezTo>
                      <a:pt x="12" y="28"/>
                      <a:pt x="13" y="25"/>
                      <a:pt x="13" y="25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4" y="23"/>
                      <a:pt x="13" y="27"/>
                    </a:cubicBezTo>
                    <a:cubicBezTo>
                      <a:pt x="12" y="31"/>
                      <a:pt x="1" y="52"/>
                      <a:pt x="0" y="59"/>
                    </a:cubicBezTo>
                    <a:close/>
                  </a:path>
                </a:pathLst>
              </a:custGeom>
              <a:solidFill>
                <a:srgbClr val="CA6D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49" name="Freeform 252"/>
              <p:cNvSpPr/>
              <p:nvPr/>
            </p:nvSpPr>
            <p:spPr bwMode="auto">
              <a:xfrm>
                <a:off x="1132" y="2417"/>
                <a:ext cx="26" cy="58"/>
              </a:xfrm>
              <a:custGeom>
                <a:avLst/>
                <a:gdLst>
                  <a:gd name="T0" fmla="*/ 1 w 15"/>
                  <a:gd name="T1" fmla="*/ 33 h 33"/>
                  <a:gd name="T2" fmla="*/ 0 w 15"/>
                  <a:gd name="T3" fmla="*/ 28 h 33"/>
                  <a:gd name="T4" fmla="*/ 13 w 15"/>
                  <a:gd name="T5" fmla="*/ 2 h 33"/>
                  <a:gd name="T6" fmla="*/ 1 w 15"/>
                  <a:gd name="T7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33">
                    <a:moveTo>
                      <a:pt x="1" y="33"/>
                    </a:move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12" y="4"/>
                      <a:pt x="13" y="2"/>
                    </a:cubicBezTo>
                    <a:cubicBezTo>
                      <a:pt x="15" y="0"/>
                      <a:pt x="2" y="27"/>
                      <a:pt x="1" y="33"/>
                    </a:cubicBezTo>
                    <a:close/>
                  </a:path>
                </a:pathLst>
              </a:custGeom>
              <a:solidFill>
                <a:srgbClr val="CA6D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50" name="Freeform 253"/>
              <p:cNvSpPr/>
              <p:nvPr/>
            </p:nvSpPr>
            <p:spPr bwMode="auto">
              <a:xfrm>
                <a:off x="1186" y="2447"/>
                <a:ext cx="9" cy="31"/>
              </a:xfrm>
              <a:custGeom>
                <a:avLst/>
                <a:gdLst>
                  <a:gd name="T0" fmla="*/ 4 w 5"/>
                  <a:gd name="T1" fmla="*/ 0 h 18"/>
                  <a:gd name="T2" fmla="*/ 4 w 5"/>
                  <a:gd name="T3" fmla="*/ 9 h 18"/>
                  <a:gd name="T4" fmla="*/ 0 w 5"/>
                  <a:gd name="T5" fmla="*/ 18 h 18"/>
                  <a:gd name="T6" fmla="*/ 4 w 5"/>
                  <a:gd name="T7" fmla="*/ 10 h 18"/>
                  <a:gd name="T8" fmla="*/ 4 w 5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8">
                    <a:moveTo>
                      <a:pt x="4" y="0"/>
                    </a:moveTo>
                    <a:cubicBezTo>
                      <a:pt x="4" y="0"/>
                      <a:pt x="5" y="5"/>
                      <a:pt x="4" y="9"/>
                    </a:cubicBezTo>
                    <a:cubicBezTo>
                      <a:pt x="3" y="12"/>
                      <a:pt x="1" y="15"/>
                      <a:pt x="0" y="18"/>
                    </a:cubicBezTo>
                    <a:cubicBezTo>
                      <a:pt x="2" y="14"/>
                      <a:pt x="4" y="12"/>
                      <a:pt x="4" y="10"/>
                    </a:cubicBezTo>
                    <a:cubicBezTo>
                      <a:pt x="5" y="8"/>
                      <a:pt x="4" y="1"/>
                      <a:pt x="4" y="0"/>
                    </a:cubicBezTo>
                    <a:close/>
                  </a:path>
                </a:pathLst>
              </a:custGeom>
              <a:solidFill>
                <a:srgbClr val="CA6D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51" name="Freeform 254"/>
              <p:cNvSpPr/>
              <p:nvPr/>
            </p:nvSpPr>
            <p:spPr bwMode="auto">
              <a:xfrm>
                <a:off x="728" y="2055"/>
                <a:ext cx="50" cy="29"/>
              </a:xfrm>
              <a:custGeom>
                <a:avLst/>
                <a:gdLst>
                  <a:gd name="T0" fmla="*/ 29 w 29"/>
                  <a:gd name="T1" fmla="*/ 1 h 17"/>
                  <a:gd name="T2" fmla="*/ 23 w 29"/>
                  <a:gd name="T3" fmla="*/ 9 h 17"/>
                  <a:gd name="T4" fmla="*/ 13 w 29"/>
                  <a:gd name="T5" fmla="*/ 15 h 17"/>
                  <a:gd name="T6" fmla="*/ 0 w 29"/>
                  <a:gd name="T7" fmla="*/ 13 h 17"/>
                  <a:gd name="T8" fmla="*/ 0 w 29"/>
                  <a:gd name="T9" fmla="*/ 12 h 17"/>
                  <a:gd name="T10" fmla="*/ 28 w 29"/>
                  <a:gd name="T11" fmla="*/ 0 h 17"/>
                  <a:gd name="T12" fmla="*/ 29 w 29"/>
                  <a:gd name="T13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17">
                    <a:moveTo>
                      <a:pt x="29" y="1"/>
                    </a:moveTo>
                    <a:cubicBezTo>
                      <a:pt x="29" y="1"/>
                      <a:pt x="26" y="7"/>
                      <a:pt x="23" y="9"/>
                    </a:cubicBezTo>
                    <a:cubicBezTo>
                      <a:pt x="20" y="12"/>
                      <a:pt x="17" y="13"/>
                      <a:pt x="13" y="15"/>
                    </a:cubicBezTo>
                    <a:cubicBezTo>
                      <a:pt x="9" y="17"/>
                      <a:pt x="0" y="13"/>
                      <a:pt x="0" y="1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28" y="0"/>
                      <a:pt x="28" y="0"/>
                      <a:pt x="28" y="0"/>
                    </a:cubicBezTo>
                    <a:lnTo>
                      <a:pt x="29" y="1"/>
                    </a:lnTo>
                    <a:close/>
                  </a:path>
                </a:pathLst>
              </a:custGeom>
              <a:solidFill>
                <a:srgbClr val="D29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52" name="Freeform 255"/>
              <p:cNvSpPr/>
              <p:nvPr/>
            </p:nvSpPr>
            <p:spPr bwMode="auto">
              <a:xfrm>
                <a:off x="407" y="1987"/>
                <a:ext cx="409" cy="250"/>
              </a:xfrm>
              <a:custGeom>
                <a:avLst/>
                <a:gdLst>
                  <a:gd name="T0" fmla="*/ 0 w 236"/>
                  <a:gd name="T1" fmla="*/ 144 h 144"/>
                  <a:gd name="T2" fmla="*/ 96 w 236"/>
                  <a:gd name="T3" fmla="*/ 86 h 144"/>
                  <a:gd name="T4" fmla="*/ 116 w 236"/>
                  <a:gd name="T5" fmla="*/ 79 h 144"/>
                  <a:gd name="T6" fmla="*/ 134 w 236"/>
                  <a:gd name="T7" fmla="*/ 74 h 144"/>
                  <a:gd name="T8" fmla="*/ 150 w 236"/>
                  <a:gd name="T9" fmla="*/ 74 h 144"/>
                  <a:gd name="T10" fmla="*/ 181 w 236"/>
                  <a:gd name="T11" fmla="*/ 73 h 144"/>
                  <a:gd name="T12" fmla="*/ 191 w 236"/>
                  <a:gd name="T13" fmla="*/ 70 h 144"/>
                  <a:gd name="T14" fmla="*/ 205 w 236"/>
                  <a:gd name="T15" fmla="*/ 68 h 144"/>
                  <a:gd name="T16" fmla="*/ 213 w 236"/>
                  <a:gd name="T17" fmla="*/ 67 h 144"/>
                  <a:gd name="T18" fmla="*/ 220 w 236"/>
                  <a:gd name="T19" fmla="*/ 64 h 144"/>
                  <a:gd name="T20" fmla="*/ 235 w 236"/>
                  <a:gd name="T21" fmla="*/ 62 h 144"/>
                  <a:gd name="T22" fmla="*/ 233 w 236"/>
                  <a:gd name="T23" fmla="*/ 59 h 144"/>
                  <a:gd name="T24" fmla="*/ 232 w 236"/>
                  <a:gd name="T25" fmla="*/ 57 h 144"/>
                  <a:gd name="T26" fmla="*/ 225 w 236"/>
                  <a:gd name="T27" fmla="*/ 52 h 144"/>
                  <a:gd name="T28" fmla="*/ 209 w 236"/>
                  <a:gd name="T29" fmla="*/ 54 h 144"/>
                  <a:gd name="T30" fmla="*/ 195 w 236"/>
                  <a:gd name="T31" fmla="*/ 54 h 144"/>
                  <a:gd name="T32" fmla="*/ 186 w 236"/>
                  <a:gd name="T33" fmla="*/ 52 h 144"/>
                  <a:gd name="T34" fmla="*/ 192 w 236"/>
                  <a:gd name="T35" fmla="*/ 49 h 144"/>
                  <a:gd name="T36" fmla="*/ 206 w 236"/>
                  <a:gd name="T37" fmla="*/ 43 h 144"/>
                  <a:gd name="T38" fmla="*/ 211 w 236"/>
                  <a:gd name="T39" fmla="*/ 40 h 144"/>
                  <a:gd name="T40" fmla="*/ 218 w 236"/>
                  <a:gd name="T41" fmla="*/ 39 h 144"/>
                  <a:gd name="T42" fmla="*/ 215 w 236"/>
                  <a:gd name="T43" fmla="*/ 46 h 144"/>
                  <a:gd name="T44" fmla="*/ 217 w 236"/>
                  <a:gd name="T45" fmla="*/ 52 h 144"/>
                  <a:gd name="T46" fmla="*/ 225 w 236"/>
                  <a:gd name="T47" fmla="*/ 52 h 144"/>
                  <a:gd name="T48" fmla="*/ 231 w 236"/>
                  <a:gd name="T49" fmla="*/ 43 h 144"/>
                  <a:gd name="T50" fmla="*/ 232 w 236"/>
                  <a:gd name="T51" fmla="*/ 36 h 144"/>
                  <a:gd name="T52" fmla="*/ 233 w 236"/>
                  <a:gd name="T53" fmla="*/ 26 h 144"/>
                  <a:gd name="T54" fmla="*/ 229 w 236"/>
                  <a:gd name="T55" fmla="*/ 20 h 144"/>
                  <a:gd name="T56" fmla="*/ 221 w 236"/>
                  <a:gd name="T57" fmla="*/ 20 h 144"/>
                  <a:gd name="T58" fmla="*/ 219 w 236"/>
                  <a:gd name="T59" fmla="*/ 19 h 144"/>
                  <a:gd name="T60" fmla="*/ 209 w 236"/>
                  <a:gd name="T61" fmla="*/ 16 h 144"/>
                  <a:gd name="T62" fmla="*/ 201 w 236"/>
                  <a:gd name="T63" fmla="*/ 15 h 144"/>
                  <a:gd name="T64" fmla="*/ 194 w 236"/>
                  <a:gd name="T65" fmla="*/ 11 h 144"/>
                  <a:gd name="T66" fmla="*/ 182 w 236"/>
                  <a:gd name="T67" fmla="*/ 8 h 144"/>
                  <a:gd name="T68" fmla="*/ 175 w 236"/>
                  <a:gd name="T69" fmla="*/ 6 h 144"/>
                  <a:gd name="T70" fmla="*/ 170 w 236"/>
                  <a:gd name="T71" fmla="*/ 2 h 144"/>
                  <a:gd name="T72" fmla="*/ 164 w 236"/>
                  <a:gd name="T73" fmla="*/ 1 h 144"/>
                  <a:gd name="T74" fmla="*/ 158 w 236"/>
                  <a:gd name="T75" fmla="*/ 2 h 144"/>
                  <a:gd name="T76" fmla="*/ 147 w 236"/>
                  <a:gd name="T77" fmla="*/ 11 h 144"/>
                  <a:gd name="T78" fmla="*/ 132 w 236"/>
                  <a:gd name="T79" fmla="*/ 20 h 144"/>
                  <a:gd name="T80" fmla="*/ 121 w 236"/>
                  <a:gd name="T81" fmla="*/ 28 h 144"/>
                  <a:gd name="T82" fmla="*/ 112 w 236"/>
                  <a:gd name="T83" fmla="*/ 32 h 144"/>
                  <a:gd name="T84" fmla="*/ 106 w 236"/>
                  <a:gd name="T85" fmla="*/ 35 h 144"/>
                  <a:gd name="T86" fmla="*/ 97 w 236"/>
                  <a:gd name="T87" fmla="*/ 38 h 144"/>
                  <a:gd name="T88" fmla="*/ 9 w 236"/>
                  <a:gd name="T89" fmla="*/ 70 h 144"/>
                  <a:gd name="T90" fmla="*/ 0 w 236"/>
                  <a:gd name="T91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36" h="144">
                    <a:moveTo>
                      <a:pt x="0" y="144"/>
                    </a:moveTo>
                    <a:cubicBezTo>
                      <a:pt x="13" y="137"/>
                      <a:pt x="86" y="91"/>
                      <a:pt x="96" y="86"/>
                    </a:cubicBezTo>
                    <a:cubicBezTo>
                      <a:pt x="111" y="79"/>
                      <a:pt x="109" y="81"/>
                      <a:pt x="116" y="79"/>
                    </a:cubicBezTo>
                    <a:cubicBezTo>
                      <a:pt x="124" y="76"/>
                      <a:pt x="129" y="74"/>
                      <a:pt x="134" y="74"/>
                    </a:cubicBezTo>
                    <a:cubicBezTo>
                      <a:pt x="139" y="73"/>
                      <a:pt x="150" y="74"/>
                      <a:pt x="150" y="74"/>
                    </a:cubicBezTo>
                    <a:cubicBezTo>
                      <a:pt x="150" y="74"/>
                      <a:pt x="175" y="74"/>
                      <a:pt x="181" y="73"/>
                    </a:cubicBezTo>
                    <a:cubicBezTo>
                      <a:pt x="186" y="72"/>
                      <a:pt x="186" y="72"/>
                      <a:pt x="191" y="70"/>
                    </a:cubicBezTo>
                    <a:cubicBezTo>
                      <a:pt x="195" y="69"/>
                      <a:pt x="198" y="69"/>
                      <a:pt x="205" y="68"/>
                    </a:cubicBezTo>
                    <a:cubicBezTo>
                      <a:pt x="212" y="67"/>
                      <a:pt x="210" y="68"/>
                      <a:pt x="213" y="67"/>
                    </a:cubicBezTo>
                    <a:cubicBezTo>
                      <a:pt x="215" y="66"/>
                      <a:pt x="218" y="64"/>
                      <a:pt x="220" y="64"/>
                    </a:cubicBezTo>
                    <a:cubicBezTo>
                      <a:pt x="222" y="64"/>
                      <a:pt x="235" y="62"/>
                      <a:pt x="235" y="62"/>
                    </a:cubicBezTo>
                    <a:cubicBezTo>
                      <a:pt x="235" y="62"/>
                      <a:pt x="236" y="62"/>
                      <a:pt x="233" y="59"/>
                    </a:cubicBezTo>
                    <a:cubicBezTo>
                      <a:pt x="233" y="58"/>
                      <a:pt x="233" y="57"/>
                      <a:pt x="232" y="57"/>
                    </a:cubicBezTo>
                    <a:cubicBezTo>
                      <a:pt x="232" y="57"/>
                      <a:pt x="231" y="55"/>
                      <a:pt x="225" y="52"/>
                    </a:cubicBezTo>
                    <a:cubicBezTo>
                      <a:pt x="218" y="50"/>
                      <a:pt x="209" y="54"/>
                      <a:pt x="209" y="54"/>
                    </a:cubicBezTo>
                    <a:cubicBezTo>
                      <a:pt x="208" y="54"/>
                      <a:pt x="200" y="54"/>
                      <a:pt x="195" y="54"/>
                    </a:cubicBezTo>
                    <a:cubicBezTo>
                      <a:pt x="191" y="55"/>
                      <a:pt x="187" y="53"/>
                      <a:pt x="186" y="52"/>
                    </a:cubicBezTo>
                    <a:cubicBezTo>
                      <a:pt x="188" y="51"/>
                      <a:pt x="189" y="51"/>
                      <a:pt x="192" y="49"/>
                    </a:cubicBezTo>
                    <a:cubicBezTo>
                      <a:pt x="192" y="49"/>
                      <a:pt x="194" y="50"/>
                      <a:pt x="206" y="43"/>
                    </a:cubicBezTo>
                    <a:cubicBezTo>
                      <a:pt x="208" y="41"/>
                      <a:pt x="211" y="40"/>
                      <a:pt x="211" y="40"/>
                    </a:cubicBezTo>
                    <a:cubicBezTo>
                      <a:pt x="211" y="40"/>
                      <a:pt x="215" y="40"/>
                      <a:pt x="218" y="39"/>
                    </a:cubicBezTo>
                    <a:cubicBezTo>
                      <a:pt x="217" y="42"/>
                      <a:pt x="216" y="44"/>
                      <a:pt x="215" y="46"/>
                    </a:cubicBezTo>
                    <a:cubicBezTo>
                      <a:pt x="215" y="49"/>
                      <a:pt x="217" y="52"/>
                      <a:pt x="217" y="52"/>
                    </a:cubicBezTo>
                    <a:cubicBezTo>
                      <a:pt x="217" y="52"/>
                      <a:pt x="222" y="51"/>
                      <a:pt x="225" y="52"/>
                    </a:cubicBezTo>
                    <a:cubicBezTo>
                      <a:pt x="228" y="49"/>
                      <a:pt x="228" y="46"/>
                      <a:pt x="231" y="43"/>
                    </a:cubicBezTo>
                    <a:cubicBezTo>
                      <a:pt x="231" y="43"/>
                      <a:pt x="233" y="40"/>
                      <a:pt x="232" y="36"/>
                    </a:cubicBezTo>
                    <a:cubicBezTo>
                      <a:pt x="232" y="33"/>
                      <a:pt x="234" y="28"/>
                      <a:pt x="233" y="26"/>
                    </a:cubicBezTo>
                    <a:cubicBezTo>
                      <a:pt x="231" y="24"/>
                      <a:pt x="231" y="22"/>
                      <a:pt x="229" y="20"/>
                    </a:cubicBezTo>
                    <a:cubicBezTo>
                      <a:pt x="227" y="19"/>
                      <a:pt x="221" y="20"/>
                      <a:pt x="221" y="20"/>
                    </a:cubicBezTo>
                    <a:cubicBezTo>
                      <a:pt x="221" y="20"/>
                      <a:pt x="220" y="19"/>
                      <a:pt x="219" y="19"/>
                    </a:cubicBezTo>
                    <a:cubicBezTo>
                      <a:pt x="219" y="18"/>
                      <a:pt x="216" y="17"/>
                      <a:pt x="209" y="16"/>
                    </a:cubicBezTo>
                    <a:cubicBezTo>
                      <a:pt x="203" y="14"/>
                      <a:pt x="202" y="15"/>
                      <a:pt x="201" y="15"/>
                    </a:cubicBezTo>
                    <a:cubicBezTo>
                      <a:pt x="201" y="15"/>
                      <a:pt x="198" y="13"/>
                      <a:pt x="194" y="11"/>
                    </a:cubicBezTo>
                    <a:cubicBezTo>
                      <a:pt x="190" y="10"/>
                      <a:pt x="184" y="9"/>
                      <a:pt x="182" y="8"/>
                    </a:cubicBezTo>
                    <a:cubicBezTo>
                      <a:pt x="180" y="7"/>
                      <a:pt x="177" y="6"/>
                      <a:pt x="175" y="6"/>
                    </a:cubicBezTo>
                    <a:cubicBezTo>
                      <a:pt x="174" y="5"/>
                      <a:pt x="173" y="4"/>
                      <a:pt x="170" y="2"/>
                    </a:cubicBezTo>
                    <a:cubicBezTo>
                      <a:pt x="170" y="2"/>
                      <a:pt x="168" y="1"/>
                      <a:pt x="164" y="1"/>
                    </a:cubicBezTo>
                    <a:cubicBezTo>
                      <a:pt x="161" y="0"/>
                      <a:pt x="158" y="2"/>
                      <a:pt x="158" y="2"/>
                    </a:cubicBezTo>
                    <a:cubicBezTo>
                      <a:pt x="158" y="2"/>
                      <a:pt x="150" y="9"/>
                      <a:pt x="147" y="11"/>
                    </a:cubicBezTo>
                    <a:cubicBezTo>
                      <a:pt x="144" y="12"/>
                      <a:pt x="135" y="17"/>
                      <a:pt x="132" y="20"/>
                    </a:cubicBezTo>
                    <a:cubicBezTo>
                      <a:pt x="128" y="22"/>
                      <a:pt x="125" y="26"/>
                      <a:pt x="121" y="28"/>
                    </a:cubicBezTo>
                    <a:cubicBezTo>
                      <a:pt x="116" y="31"/>
                      <a:pt x="113" y="32"/>
                      <a:pt x="112" y="32"/>
                    </a:cubicBezTo>
                    <a:cubicBezTo>
                      <a:pt x="111" y="33"/>
                      <a:pt x="107" y="35"/>
                      <a:pt x="106" y="35"/>
                    </a:cubicBezTo>
                    <a:cubicBezTo>
                      <a:pt x="104" y="36"/>
                      <a:pt x="99" y="37"/>
                      <a:pt x="97" y="38"/>
                    </a:cubicBezTo>
                    <a:cubicBezTo>
                      <a:pt x="96" y="39"/>
                      <a:pt x="9" y="70"/>
                      <a:pt x="9" y="70"/>
                    </a:cubicBez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DCAC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53" name="Freeform 256"/>
              <p:cNvSpPr/>
              <p:nvPr/>
            </p:nvSpPr>
            <p:spPr bwMode="auto">
              <a:xfrm>
                <a:off x="749" y="2020"/>
                <a:ext cx="50" cy="12"/>
              </a:xfrm>
              <a:custGeom>
                <a:avLst/>
                <a:gdLst>
                  <a:gd name="T0" fmla="*/ 0 w 29"/>
                  <a:gd name="T1" fmla="*/ 5 h 7"/>
                  <a:gd name="T2" fmla="*/ 3 w 29"/>
                  <a:gd name="T3" fmla="*/ 6 h 7"/>
                  <a:gd name="T4" fmla="*/ 24 w 29"/>
                  <a:gd name="T5" fmla="*/ 1 h 7"/>
                  <a:gd name="T6" fmla="*/ 0 w 29"/>
                  <a:gd name="T7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7">
                    <a:moveTo>
                      <a:pt x="0" y="5"/>
                    </a:moveTo>
                    <a:cubicBezTo>
                      <a:pt x="0" y="5"/>
                      <a:pt x="2" y="6"/>
                      <a:pt x="3" y="6"/>
                    </a:cubicBezTo>
                    <a:cubicBezTo>
                      <a:pt x="4" y="7"/>
                      <a:pt x="18" y="3"/>
                      <a:pt x="24" y="1"/>
                    </a:cubicBezTo>
                    <a:cubicBezTo>
                      <a:pt x="29" y="0"/>
                      <a:pt x="4" y="6"/>
                      <a:pt x="0" y="5"/>
                    </a:cubicBezTo>
                    <a:close/>
                  </a:path>
                </a:pathLst>
              </a:custGeom>
              <a:solidFill>
                <a:srgbClr val="CA6D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54" name="Freeform 257"/>
              <p:cNvSpPr/>
              <p:nvPr/>
            </p:nvSpPr>
            <p:spPr bwMode="auto">
              <a:xfrm>
                <a:off x="726" y="2008"/>
                <a:ext cx="31" cy="5"/>
              </a:xfrm>
              <a:custGeom>
                <a:avLst/>
                <a:gdLst>
                  <a:gd name="T0" fmla="*/ 0 w 18"/>
                  <a:gd name="T1" fmla="*/ 0 h 3"/>
                  <a:gd name="T2" fmla="*/ 7 w 18"/>
                  <a:gd name="T3" fmla="*/ 1 h 3"/>
                  <a:gd name="T4" fmla="*/ 17 w 18"/>
                  <a:gd name="T5" fmla="*/ 3 h 3"/>
                  <a:gd name="T6" fmla="*/ 0 w 18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3">
                    <a:moveTo>
                      <a:pt x="0" y="0"/>
                    </a:moveTo>
                    <a:cubicBezTo>
                      <a:pt x="0" y="0"/>
                      <a:pt x="4" y="1"/>
                      <a:pt x="7" y="1"/>
                    </a:cubicBezTo>
                    <a:cubicBezTo>
                      <a:pt x="9" y="2"/>
                      <a:pt x="16" y="3"/>
                      <a:pt x="17" y="3"/>
                    </a:cubicBezTo>
                    <a:cubicBezTo>
                      <a:pt x="18" y="2"/>
                      <a:pt x="4" y="0"/>
                      <a:pt x="0" y="0"/>
                    </a:cubicBezTo>
                    <a:close/>
                  </a:path>
                </a:pathLst>
              </a:custGeom>
              <a:solidFill>
                <a:srgbClr val="CA6D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55" name="Freeform 258"/>
              <p:cNvSpPr/>
              <p:nvPr/>
            </p:nvSpPr>
            <p:spPr bwMode="auto">
              <a:xfrm>
                <a:off x="785" y="2050"/>
                <a:ext cx="17" cy="7"/>
              </a:xfrm>
              <a:custGeom>
                <a:avLst/>
                <a:gdLst>
                  <a:gd name="T0" fmla="*/ 10 w 10"/>
                  <a:gd name="T1" fmla="*/ 0 h 4"/>
                  <a:gd name="T2" fmla="*/ 0 w 10"/>
                  <a:gd name="T3" fmla="*/ 3 h 4"/>
                  <a:gd name="T4" fmla="*/ 0 w 10"/>
                  <a:gd name="T5" fmla="*/ 4 h 4"/>
                  <a:gd name="T6" fmla="*/ 10 w 10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4">
                    <a:moveTo>
                      <a:pt x="10" y="0"/>
                    </a:moveTo>
                    <a:cubicBezTo>
                      <a:pt x="10" y="0"/>
                      <a:pt x="4" y="2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6" y="2"/>
                      <a:pt x="10" y="0"/>
                    </a:cubicBezTo>
                    <a:close/>
                  </a:path>
                </a:pathLst>
              </a:custGeom>
              <a:solidFill>
                <a:srgbClr val="B86D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56" name="Freeform 259"/>
              <p:cNvSpPr/>
              <p:nvPr/>
            </p:nvSpPr>
            <p:spPr bwMode="auto">
              <a:xfrm>
                <a:off x="785" y="2057"/>
                <a:ext cx="17" cy="8"/>
              </a:xfrm>
              <a:custGeom>
                <a:avLst/>
                <a:gdLst>
                  <a:gd name="T0" fmla="*/ 10 w 10"/>
                  <a:gd name="T1" fmla="*/ 4 h 5"/>
                  <a:gd name="T2" fmla="*/ 0 w 10"/>
                  <a:gd name="T3" fmla="*/ 0 h 5"/>
                  <a:gd name="T4" fmla="*/ 0 w 10"/>
                  <a:gd name="T5" fmla="*/ 0 h 5"/>
                  <a:gd name="T6" fmla="*/ 10 w 10"/>
                  <a:gd name="T7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5">
                    <a:moveTo>
                      <a:pt x="10" y="4"/>
                    </a:moveTo>
                    <a:cubicBezTo>
                      <a:pt x="10" y="4"/>
                      <a:pt x="5" y="4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4" y="5"/>
                      <a:pt x="10" y="4"/>
                    </a:cubicBezTo>
                    <a:close/>
                  </a:path>
                </a:pathLst>
              </a:custGeom>
              <a:solidFill>
                <a:srgbClr val="B86D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57" name="Freeform 260"/>
              <p:cNvSpPr/>
              <p:nvPr/>
            </p:nvSpPr>
            <p:spPr bwMode="auto">
              <a:xfrm>
                <a:off x="214" y="2449"/>
                <a:ext cx="488" cy="510"/>
              </a:xfrm>
              <a:custGeom>
                <a:avLst/>
                <a:gdLst>
                  <a:gd name="T0" fmla="*/ 221 w 281"/>
                  <a:gd name="T1" fmla="*/ 294 h 294"/>
                  <a:gd name="T2" fmla="*/ 0 w 281"/>
                  <a:gd name="T3" fmla="*/ 46 h 294"/>
                  <a:gd name="T4" fmla="*/ 106 w 281"/>
                  <a:gd name="T5" fmla="*/ 0 h 294"/>
                  <a:gd name="T6" fmla="*/ 281 w 281"/>
                  <a:gd name="T7" fmla="*/ 188 h 294"/>
                  <a:gd name="T8" fmla="*/ 221 w 281"/>
                  <a:gd name="T9" fmla="*/ 294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1" h="294">
                    <a:moveTo>
                      <a:pt x="221" y="294"/>
                    </a:moveTo>
                    <a:cubicBezTo>
                      <a:pt x="0" y="46"/>
                      <a:pt x="0" y="46"/>
                      <a:pt x="0" y="46"/>
                    </a:cubicBezTo>
                    <a:cubicBezTo>
                      <a:pt x="0" y="46"/>
                      <a:pt x="68" y="33"/>
                      <a:pt x="106" y="0"/>
                    </a:cubicBezTo>
                    <a:cubicBezTo>
                      <a:pt x="281" y="188"/>
                      <a:pt x="281" y="188"/>
                      <a:pt x="281" y="188"/>
                    </a:cubicBezTo>
                    <a:cubicBezTo>
                      <a:pt x="250" y="210"/>
                      <a:pt x="221" y="294"/>
                      <a:pt x="221" y="294"/>
                    </a:cubicBezTo>
                    <a:close/>
                  </a:path>
                </a:pathLst>
              </a:custGeom>
              <a:solidFill>
                <a:srgbClr val="0321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58" name="Freeform 261"/>
              <p:cNvSpPr/>
              <p:nvPr/>
            </p:nvSpPr>
            <p:spPr bwMode="auto">
              <a:xfrm>
                <a:off x="490" y="2051"/>
                <a:ext cx="106" cy="125"/>
              </a:xfrm>
              <a:custGeom>
                <a:avLst/>
                <a:gdLst>
                  <a:gd name="T0" fmla="*/ 0 w 106"/>
                  <a:gd name="T1" fmla="*/ 28 h 125"/>
                  <a:gd name="T2" fmla="*/ 59 w 106"/>
                  <a:gd name="T3" fmla="*/ 0 h 125"/>
                  <a:gd name="T4" fmla="*/ 106 w 106"/>
                  <a:gd name="T5" fmla="*/ 99 h 125"/>
                  <a:gd name="T6" fmla="*/ 42 w 106"/>
                  <a:gd name="T7" fmla="*/ 125 h 125"/>
                  <a:gd name="T8" fmla="*/ 0 w 106"/>
                  <a:gd name="T9" fmla="*/ 28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25">
                    <a:moveTo>
                      <a:pt x="0" y="28"/>
                    </a:moveTo>
                    <a:lnTo>
                      <a:pt x="59" y="0"/>
                    </a:lnTo>
                    <a:lnTo>
                      <a:pt x="106" y="99"/>
                    </a:lnTo>
                    <a:lnTo>
                      <a:pt x="42" y="125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59" name="Freeform 262"/>
              <p:cNvSpPr/>
              <p:nvPr/>
            </p:nvSpPr>
            <p:spPr bwMode="auto">
              <a:xfrm>
                <a:off x="490" y="2067"/>
                <a:ext cx="62" cy="109"/>
              </a:xfrm>
              <a:custGeom>
                <a:avLst/>
                <a:gdLst>
                  <a:gd name="T0" fmla="*/ 0 w 62"/>
                  <a:gd name="T1" fmla="*/ 12 h 109"/>
                  <a:gd name="T2" fmla="*/ 26 w 62"/>
                  <a:gd name="T3" fmla="*/ 0 h 109"/>
                  <a:gd name="T4" fmla="*/ 62 w 62"/>
                  <a:gd name="T5" fmla="*/ 101 h 109"/>
                  <a:gd name="T6" fmla="*/ 42 w 62"/>
                  <a:gd name="T7" fmla="*/ 109 h 109"/>
                  <a:gd name="T8" fmla="*/ 0 w 62"/>
                  <a:gd name="T9" fmla="*/ 12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109">
                    <a:moveTo>
                      <a:pt x="0" y="12"/>
                    </a:moveTo>
                    <a:lnTo>
                      <a:pt x="26" y="0"/>
                    </a:lnTo>
                    <a:lnTo>
                      <a:pt x="62" y="101"/>
                    </a:lnTo>
                    <a:lnTo>
                      <a:pt x="42" y="109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60" name="Freeform 263"/>
              <p:cNvSpPr/>
              <p:nvPr/>
            </p:nvSpPr>
            <p:spPr bwMode="auto">
              <a:xfrm>
                <a:off x="976" y="2588"/>
                <a:ext cx="128" cy="112"/>
              </a:xfrm>
              <a:custGeom>
                <a:avLst/>
                <a:gdLst>
                  <a:gd name="T0" fmla="*/ 0 w 128"/>
                  <a:gd name="T1" fmla="*/ 55 h 112"/>
                  <a:gd name="T2" fmla="*/ 35 w 128"/>
                  <a:gd name="T3" fmla="*/ 0 h 112"/>
                  <a:gd name="T4" fmla="*/ 128 w 128"/>
                  <a:gd name="T5" fmla="*/ 55 h 112"/>
                  <a:gd name="T6" fmla="*/ 90 w 128"/>
                  <a:gd name="T7" fmla="*/ 112 h 112"/>
                  <a:gd name="T8" fmla="*/ 0 w 128"/>
                  <a:gd name="T9" fmla="*/ 5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112">
                    <a:moveTo>
                      <a:pt x="0" y="55"/>
                    </a:moveTo>
                    <a:lnTo>
                      <a:pt x="35" y="0"/>
                    </a:lnTo>
                    <a:lnTo>
                      <a:pt x="128" y="55"/>
                    </a:lnTo>
                    <a:lnTo>
                      <a:pt x="90" y="112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61" name="Freeform 264"/>
              <p:cNvSpPr/>
              <p:nvPr/>
            </p:nvSpPr>
            <p:spPr bwMode="auto">
              <a:xfrm>
                <a:off x="979" y="2626"/>
                <a:ext cx="89" cy="76"/>
              </a:xfrm>
              <a:custGeom>
                <a:avLst/>
                <a:gdLst>
                  <a:gd name="T0" fmla="*/ 89 w 89"/>
                  <a:gd name="T1" fmla="*/ 73 h 76"/>
                  <a:gd name="T2" fmla="*/ 7 w 89"/>
                  <a:gd name="T3" fmla="*/ 0 h 76"/>
                  <a:gd name="T4" fmla="*/ 0 w 89"/>
                  <a:gd name="T5" fmla="*/ 12 h 76"/>
                  <a:gd name="T6" fmla="*/ 85 w 89"/>
                  <a:gd name="T7" fmla="*/ 76 h 76"/>
                  <a:gd name="T8" fmla="*/ 89 w 89"/>
                  <a:gd name="T9" fmla="*/ 73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73"/>
                    </a:moveTo>
                    <a:lnTo>
                      <a:pt x="7" y="0"/>
                    </a:lnTo>
                    <a:lnTo>
                      <a:pt x="0" y="12"/>
                    </a:lnTo>
                    <a:lnTo>
                      <a:pt x="85" y="76"/>
                    </a:lnTo>
                    <a:lnTo>
                      <a:pt x="89" y="73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62" name="Freeform 265"/>
              <p:cNvSpPr/>
              <p:nvPr/>
            </p:nvSpPr>
            <p:spPr bwMode="auto">
              <a:xfrm>
                <a:off x="18" y="2063"/>
                <a:ext cx="1057" cy="1064"/>
              </a:xfrm>
              <a:custGeom>
                <a:avLst/>
                <a:gdLst>
                  <a:gd name="T0" fmla="*/ 609 w 609"/>
                  <a:gd name="T1" fmla="*/ 369 h 613"/>
                  <a:gd name="T2" fmla="*/ 550 w 609"/>
                  <a:gd name="T3" fmla="*/ 327 h 613"/>
                  <a:gd name="T4" fmla="*/ 402 w 609"/>
                  <a:gd name="T5" fmla="*/ 487 h 613"/>
                  <a:gd name="T6" fmla="*/ 363 w 609"/>
                  <a:gd name="T7" fmla="*/ 497 h 613"/>
                  <a:gd name="T8" fmla="*/ 313 w 609"/>
                  <a:gd name="T9" fmla="*/ 444 h 613"/>
                  <a:gd name="T10" fmla="*/ 248 w 609"/>
                  <a:gd name="T11" fmla="*/ 363 h 613"/>
                  <a:gd name="T12" fmla="*/ 172 w 609"/>
                  <a:gd name="T13" fmla="*/ 292 h 613"/>
                  <a:gd name="T14" fmla="*/ 123 w 609"/>
                  <a:gd name="T15" fmla="*/ 239 h 613"/>
                  <a:gd name="T16" fmla="*/ 136 w 609"/>
                  <a:gd name="T17" fmla="*/ 200 h 613"/>
                  <a:gd name="T18" fmla="*/ 307 w 609"/>
                  <a:gd name="T19" fmla="*/ 64 h 613"/>
                  <a:gd name="T20" fmla="*/ 276 w 609"/>
                  <a:gd name="T21" fmla="*/ 0 h 613"/>
                  <a:gd name="T22" fmla="*/ 72 w 609"/>
                  <a:gd name="T23" fmla="*/ 130 h 613"/>
                  <a:gd name="T24" fmla="*/ 2 w 609"/>
                  <a:gd name="T25" fmla="*/ 321 h 613"/>
                  <a:gd name="T26" fmla="*/ 0 w 609"/>
                  <a:gd name="T27" fmla="*/ 327 h 613"/>
                  <a:gd name="T28" fmla="*/ 104 w 609"/>
                  <a:gd name="T29" fmla="*/ 465 h 613"/>
                  <a:gd name="T30" fmla="*/ 103 w 609"/>
                  <a:gd name="T31" fmla="*/ 466 h 613"/>
                  <a:gd name="T32" fmla="*/ 119 w 609"/>
                  <a:gd name="T33" fmla="*/ 483 h 613"/>
                  <a:gd name="T34" fmla="*/ 135 w 609"/>
                  <a:gd name="T35" fmla="*/ 500 h 613"/>
                  <a:gd name="T36" fmla="*/ 136 w 609"/>
                  <a:gd name="T37" fmla="*/ 500 h 613"/>
                  <a:gd name="T38" fmla="*/ 266 w 609"/>
                  <a:gd name="T39" fmla="*/ 613 h 613"/>
                  <a:gd name="T40" fmla="*/ 273 w 609"/>
                  <a:gd name="T41" fmla="*/ 611 h 613"/>
                  <a:gd name="T42" fmla="*/ 468 w 609"/>
                  <a:gd name="T43" fmla="*/ 555 h 613"/>
                  <a:gd name="T44" fmla="*/ 609 w 609"/>
                  <a:gd name="T45" fmla="*/ 369 h 6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09" h="613">
                    <a:moveTo>
                      <a:pt x="609" y="369"/>
                    </a:moveTo>
                    <a:cubicBezTo>
                      <a:pt x="550" y="327"/>
                      <a:pt x="550" y="327"/>
                      <a:pt x="550" y="327"/>
                    </a:cubicBezTo>
                    <a:cubicBezTo>
                      <a:pt x="550" y="327"/>
                      <a:pt x="459" y="465"/>
                      <a:pt x="402" y="487"/>
                    </a:cubicBezTo>
                    <a:cubicBezTo>
                      <a:pt x="389" y="492"/>
                      <a:pt x="376" y="495"/>
                      <a:pt x="363" y="497"/>
                    </a:cubicBezTo>
                    <a:cubicBezTo>
                      <a:pt x="338" y="494"/>
                      <a:pt x="327" y="468"/>
                      <a:pt x="313" y="444"/>
                    </a:cubicBezTo>
                    <a:cubicBezTo>
                      <a:pt x="297" y="415"/>
                      <a:pt x="272" y="388"/>
                      <a:pt x="248" y="363"/>
                    </a:cubicBezTo>
                    <a:cubicBezTo>
                      <a:pt x="225" y="337"/>
                      <a:pt x="200" y="310"/>
                      <a:pt x="172" y="292"/>
                    </a:cubicBezTo>
                    <a:cubicBezTo>
                      <a:pt x="149" y="277"/>
                      <a:pt x="124" y="264"/>
                      <a:pt x="123" y="239"/>
                    </a:cubicBezTo>
                    <a:cubicBezTo>
                      <a:pt x="126" y="226"/>
                      <a:pt x="130" y="213"/>
                      <a:pt x="136" y="200"/>
                    </a:cubicBezTo>
                    <a:cubicBezTo>
                      <a:pt x="162" y="145"/>
                      <a:pt x="307" y="64"/>
                      <a:pt x="307" y="64"/>
                    </a:cubicBezTo>
                    <a:cubicBezTo>
                      <a:pt x="276" y="0"/>
                      <a:pt x="276" y="0"/>
                      <a:pt x="276" y="0"/>
                    </a:cubicBezTo>
                    <a:cubicBezTo>
                      <a:pt x="276" y="0"/>
                      <a:pt x="123" y="68"/>
                      <a:pt x="72" y="130"/>
                    </a:cubicBezTo>
                    <a:cubicBezTo>
                      <a:pt x="27" y="184"/>
                      <a:pt x="6" y="296"/>
                      <a:pt x="2" y="321"/>
                    </a:cubicBezTo>
                    <a:cubicBezTo>
                      <a:pt x="1" y="323"/>
                      <a:pt x="1" y="325"/>
                      <a:pt x="0" y="327"/>
                    </a:cubicBezTo>
                    <a:cubicBezTo>
                      <a:pt x="40" y="390"/>
                      <a:pt x="74" y="431"/>
                      <a:pt x="104" y="465"/>
                    </a:cubicBezTo>
                    <a:cubicBezTo>
                      <a:pt x="103" y="466"/>
                      <a:pt x="103" y="466"/>
                      <a:pt x="103" y="466"/>
                    </a:cubicBezTo>
                    <a:cubicBezTo>
                      <a:pt x="109" y="471"/>
                      <a:pt x="114" y="477"/>
                      <a:pt x="119" y="483"/>
                    </a:cubicBezTo>
                    <a:cubicBezTo>
                      <a:pt x="125" y="489"/>
                      <a:pt x="130" y="494"/>
                      <a:pt x="135" y="500"/>
                    </a:cubicBezTo>
                    <a:cubicBezTo>
                      <a:pt x="136" y="500"/>
                      <a:pt x="136" y="500"/>
                      <a:pt x="136" y="500"/>
                    </a:cubicBezTo>
                    <a:cubicBezTo>
                      <a:pt x="167" y="532"/>
                      <a:pt x="206" y="569"/>
                      <a:pt x="266" y="613"/>
                    </a:cubicBezTo>
                    <a:cubicBezTo>
                      <a:pt x="268" y="613"/>
                      <a:pt x="271" y="612"/>
                      <a:pt x="273" y="611"/>
                    </a:cubicBezTo>
                    <a:cubicBezTo>
                      <a:pt x="299" y="609"/>
                      <a:pt x="411" y="596"/>
                      <a:pt x="468" y="555"/>
                    </a:cubicBezTo>
                    <a:cubicBezTo>
                      <a:pt x="533" y="509"/>
                      <a:pt x="609" y="369"/>
                      <a:pt x="609" y="369"/>
                    </a:cubicBezTo>
                    <a:close/>
                  </a:path>
                </a:pathLst>
              </a:custGeom>
              <a:solidFill>
                <a:srgbClr val="213C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63" name="Freeform 266"/>
              <p:cNvSpPr/>
              <p:nvPr/>
            </p:nvSpPr>
            <p:spPr bwMode="auto">
              <a:xfrm>
                <a:off x="18" y="2063"/>
                <a:ext cx="507" cy="818"/>
              </a:xfrm>
              <a:custGeom>
                <a:avLst/>
                <a:gdLst>
                  <a:gd name="T0" fmla="*/ 143 w 292"/>
                  <a:gd name="T1" fmla="*/ 335 h 471"/>
                  <a:gd name="T2" fmla="*/ 66 w 292"/>
                  <a:gd name="T3" fmla="*/ 270 h 471"/>
                  <a:gd name="T4" fmla="*/ 113 w 292"/>
                  <a:gd name="T5" fmla="*/ 153 h 471"/>
                  <a:gd name="T6" fmla="*/ 292 w 292"/>
                  <a:gd name="T7" fmla="*/ 33 h 471"/>
                  <a:gd name="T8" fmla="*/ 276 w 292"/>
                  <a:gd name="T9" fmla="*/ 0 h 471"/>
                  <a:gd name="T10" fmla="*/ 72 w 292"/>
                  <a:gd name="T11" fmla="*/ 130 h 471"/>
                  <a:gd name="T12" fmla="*/ 2 w 292"/>
                  <a:gd name="T13" fmla="*/ 321 h 471"/>
                  <a:gd name="T14" fmla="*/ 0 w 292"/>
                  <a:gd name="T15" fmla="*/ 327 h 471"/>
                  <a:gd name="T16" fmla="*/ 104 w 292"/>
                  <a:gd name="T17" fmla="*/ 465 h 471"/>
                  <a:gd name="T18" fmla="*/ 103 w 292"/>
                  <a:gd name="T19" fmla="*/ 466 h 471"/>
                  <a:gd name="T20" fmla="*/ 143 w 292"/>
                  <a:gd name="T21" fmla="*/ 335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2" h="471">
                    <a:moveTo>
                      <a:pt x="143" y="335"/>
                    </a:moveTo>
                    <a:cubicBezTo>
                      <a:pt x="122" y="316"/>
                      <a:pt x="68" y="296"/>
                      <a:pt x="66" y="270"/>
                    </a:cubicBezTo>
                    <a:cubicBezTo>
                      <a:pt x="67" y="249"/>
                      <a:pt x="105" y="162"/>
                      <a:pt x="113" y="153"/>
                    </a:cubicBezTo>
                    <a:cubicBezTo>
                      <a:pt x="164" y="92"/>
                      <a:pt x="292" y="33"/>
                      <a:pt x="292" y="33"/>
                    </a:cubicBezTo>
                    <a:cubicBezTo>
                      <a:pt x="276" y="0"/>
                      <a:pt x="276" y="0"/>
                      <a:pt x="276" y="0"/>
                    </a:cubicBezTo>
                    <a:cubicBezTo>
                      <a:pt x="276" y="0"/>
                      <a:pt x="123" y="68"/>
                      <a:pt x="72" y="130"/>
                    </a:cubicBezTo>
                    <a:cubicBezTo>
                      <a:pt x="27" y="184"/>
                      <a:pt x="6" y="296"/>
                      <a:pt x="2" y="321"/>
                    </a:cubicBezTo>
                    <a:cubicBezTo>
                      <a:pt x="1" y="323"/>
                      <a:pt x="1" y="325"/>
                      <a:pt x="0" y="327"/>
                    </a:cubicBezTo>
                    <a:cubicBezTo>
                      <a:pt x="40" y="390"/>
                      <a:pt x="74" y="431"/>
                      <a:pt x="104" y="465"/>
                    </a:cubicBezTo>
                    <a:cubicBezTo>
                      <a:pt x="103" y="466"/>
                      <a:pt x="103" y="466"/>
                      <a:pt x="103" y="466"/>
                    </a:cubicBezTo>
                    <a:cubicBezTo>
                      <a:pt x="109" y="471"/>
                      <a:pt x="167" y="358"/>
                      <a:pt x="143" y="335"/>
                    </a:cubicBezTo>
                    <a:close/>
                  </a:path>
                </a:pathLst>
              </a:custGeom>
              <a:solidFill>
                <a:srgbClr val="0423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64" name="Freeform 267"/>
              <p:cNvSpPr/>
              <p:nvPr/>
            </p:nvSpPr>
            <p:spPr bwMode="auto">
              <a:xfrm>
                <a:off x="625" y="2631"/>
                <a:ext cx="403" cy="378"/>
              </a:xfrm>
              <a:custGeom>
                <a:avLst/>
                <a:gdLst>
                  <a:gd name="T0" fmla="*/ 232 w 232"/>
                  <a:gd name="T1" fmla="*/ 23 h 218"/>
                  <a:gd name="T2" fmla="*/ 200 w 232"/>
                  <a:gd name="T3" fmla="*/ 0 h 218"/>
                  <a:gd name="T4" fmla="*/ 52 w 232"/>
                  <a:gd name="T5" fmla="*/ 160 h 218"/>
                  <a:gd name="T6" fmla="*/ 13 w 232"/>
                  <a:gd name="T7" fmla="*/ 170 h 218"/>
                  <a:gd name="T8" fmla="*/ 87 w 232"/>
                  <a:gd name="T9" fmla="*/ 177 h 218"/>
                  <a:gd name="T10" fmla="*/ 232 w 232"/>
                  <a:gd name="T11" fmla="*/ 23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2" h="218">
                    <a:moveTo>
                      <a:pt x="232" y="23"/>
                    </a:moveTo>
                    <a:cubicBezTo>
                      <a:pt x="200" y="0"/>
                      <a:pt x="200" y="0"/>
                      <a:pt x="200" y="0"/>
                    </a:cubicBezTo>
                    <a:cubicBezTo>
                      <a:pt x="200" y="0"/>
                      <a:pt x="109" y="138"/>
                      <a:pt x="52" y="160"/>
                    </a:cubicBezTo>
                    <a:cubicBezTo>
                      <a:pt x="39" y="165"/>
                      <a:pt x="26" y="168"/>
                      <a:pt x="13" y="170"/>
                    </a:cubicBezTo>
                    <a:cubicBezTo>
                      <a:pt x="0" y="168"/>
                      <a:pt x="30" y="218"/>
                      <a:pt x="87" y="177"/>
                    </a:cubicBezTo>
                    <a:cubicBezTo>
                      <a:pt x="152" y="131"/>
                      <a:pt x="232" y="23"/>
                      <a:pt x="232" y="23"/>
                    </a:cubicBezTo>
                    <a:close/>
                  </a:path>
                </a:pathLst>
              </a:custGeom>
              <a:solidFill>
                <a:srgbClr val="0423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65" name="Freeform 268"/>
              <p:cNvSpPr/>
              <p:nvPr/>
            </p:nvSpPr>
            <p:spPr bwMode="auto">
              <a:xfrm>
                <a:off x="-8" y="2622"/>
                <a:ext cx="495" cy="531"/>
              </a:xfrm>
              <a:custGeom>
                <a:avLst/>
                <a:gdLst>
                  <a:gd name="T0" fmla="*/ 4 w 285"/>
                  <a:gd name="T1" fmla="*/ 4 h 306"/>
                  <a:gd name="T2" fmla="*/ 25 w 285"/>
                  <a:gd name="T3" fmla="*/ 12 h 306"/>
                  <a:gd name="T4" fmla="*/ 134 w 285"/>
                  <a:gd name="T5" fmla="*/ 163 h 306"/>
                  <a:gd name="T6" fmla="*/ 276 w 285"/>
                  <a:gd name="T7" fmla="*/ 281 h 306"/>
                  <a:gd name="T8" fmla="*/ 281 w 285"/>
                  <a:gd name="T9" fmla="*/ 302 h 306"/>
                  <a:gd name="T10" fmla="*/ 261 w 285"/>
                  <a:gd name="T11" fmla="*/ 295 h 306"/>
                  <a:gd name="T12" fmla="*/ 122 w 285"/>
                  <a:gd name="T13" fmla="*/ 175 h 306"/>
                  <a:gd name="T14" fmla="*/ 10 w 285"/>
                  <a:gd name="T15" fmla="*/ 25 h 306"/>
                  <a:gd name="T16" fmla="*/ 4 w 285"/>
                  <a:gd name="T17" fmla="*/ 4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5" h="306">
                    <a:moveTo>
                      <a:pt x="4" y="4"/>
                    </a:moveTo>
                    <a:cubicBezTo>
                      <a:pt x="8" y="0"/>
                      <a:pt x="18" y="4"/>
                      <a:pt x="25" y="12"/>
                    </a:cubicBezTo>
                    <a:cubicBezTo>
                      <a:pt x="25" y="12"/>
                      <a:pt x="58" y="81"/>
                      <a:pt x="134" y="163"/>
                    </a:cubicBezTo>
                    <a:cubicBezTo>
                      <a:pt x="211" y="245"/>
                      <a:pt x="276" y="281"/>
                      <a:pt x="276" y="281"/>
                    </a:cubicBezTo>
                    <a:cubicBezTo>
                      <a:pt x="283" y="289"/>
                      <a:pt x="285" y="298"/>
                      <a:pt x="281" y="302"/>
                    </a:cubicBezTo>
                    <a:cubicBezTo>
                      <a:pt x="277" y="306"/>
                      <a:pt x="268" y="303"/>
                      <a:pt x="261" y="295"/>
                    </a:cubicBezTo>
                    <a:cubicBezTo>
                      <a:pt x="261" y="295"/>
                      <a:pt x="195" y="253"/>
                      <a:pt x="122" y="175"/>
                    </a:cubicBezTo>
                    <a:cubicBezTo>
                      <a:pt x="49" y="96"/>
                      <a:pt x="10" y="25"/>
                      <a:pt x="10" y="25"/>
                    </a:cubicBezTo>
                    <a:cubicBezTo>
                      <a:pt x="3" y="18"/>
                      <a:pt x="0" y="8"/>
                      <a:pt x="4" y="4"/>
                    </a:cubicBezTo>
                    <a:close/>
                  </a:path>
                </a:pathLst>
              </a:custGeom>
              <a:solidFill>
                <a:srgbClr val="6038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66" name="Freeform 269"/>
              <p:cNvSpPr/>
              <p:nvPr/>
            </p:nvSpPr>
            <p:spPr bwMode="auto">
              <a:xfrm>
                <a:off x="80" y="2553"/>
                <a:ext cx="544" cy="498"/>
              </a:xfrm>
              <a:custGeom>
                <a:avLst/>
                <a:gdLst>
                  <a:gd name="T0" fmla="*/ 217 w 313"/>
                  <a:gd name="T1" fmla="*/ 239 h 287"/>
                  <a:gd name="T2" fmla="*/ 49 w 313"/>
                  <a:gd name="T3" fmla="*/ 230 h 287"/>
                  <a:gd name="T4" fmla="*/ 85 w 313"/>
                  <a:gd name="T5" fmla="*/ 54 h 287"/>
                  <a:gd name="T6" fmla="*/ 226 w 313"/>
                  <a:gd name="T7" fmla="*/ 39 h 287"/>
                  <a:gd name="T8" fmla="*/ 282 w 313"/>
                  <a:gd name="T9" fmla="*/ 67 h 287"/>
                  <a:gd name="T10" fmla="*/ 217 w 313"/>
                  <a:gd name="T11" fmla="*/ 239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3" h="287">
                    <a:moveTo>
                      <a:pt x="217" y="239"/>
                    </a:moveTo>
                    <a:cubicBezTo>
                      <a:pt x="151" y="287"/>
                      <a:pt x="79" y="272"/>
                      <a:pt x="49" y="230"/>
                    </a:cubicBezTo>
                    <a:cubicBezTo>
                      <a:pt x="18" y="187"/>
                      <a:pt x="0" y="111"/>
                      <a:pt x="85" y="54"/>
                    </a:cubicBezTo>
                    <a:cubicBezTo>
                      <a:pt x="127" y="25"/>
                      <a:pt x="215" y="0"/>
                      <a:pt x="226" y="39"/>
                    </a:cubicBezTo>
                    <a:cubicBezTo>
                      <a:pt x="244" y="17"/>
                      <a:pt x="270" y="51"/>
                      <a:pt x="282" y="67"/>
                    </a:cubicBezTo>
                    <a:cubicBezTo>
                      <a:pt x="313" y="110"/>
                      <a:pt x="282" y="192"/>
                      <a:pt x="217" y="239"/>
                    </a:cubicBezTo>
                    <a:close/>
                  </a:path>
                </a:pathLst>
              </a:custGeom>
              <a:solidFill>
                <a:srgbClr val="A281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67" name="Freeform 270"/>
              <p:cNvSpPr/>
              <p:nvPr/>
            </p:nvSpPr>
            <p:spPr bwMode="auto">
              <a:xfrm>
                <a:off x="80" y="2553"/>
                <a:ext cx="393" cy="399"/>
              </a:xfrm>
              <a:custGeom>
                <a:avLst/>
                <a:gdLst>
                  <a:gd name="T0" fmla="*/ 49 w 226"/>
                  <a:gd name="T1" fmla="*/ 230 h 230"/>
                  <a:gd name="T2" fmla="*/ 85 w 226"/>
                  <a:gd name="T3" fmla="*/ 54 h 230"/>
                  <a:gd name="T4" fmla="*/ 226 w 226"/>
                  <a:gd name="T5" fmla="*/ 39 h 230"/>
                  <a:gd name="T6" fmla="*/ 49 w 226"/>
                  <a:gd name="T7" fmla="*/ 23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6" h="230">
                    <a:moveTo>
                      <a:pt x="49" y="230"/>
                    </a:moveTo>
                    <a:cubicBezTo>
                      <a:pt x="18" y="187"/>
                      <a:pt x="0" y="111"/>
                      <a:pt x="85" y="54"/>
                    </a:cubicBezTo>
                    <a:cubicBezTo>
                      <a:pt x="127" y="25"/>
                      <a:pt x="215" y="0"/>
                      <a:pt x="226" y="39"/>
                    </a:cubicBezTo>
                    <a:cubicBezTo>
                      <a:pt x="156" y="41"/>
                      <a:pt x="12" y="164"/>
                      <a:pt x="49" y="230"/>
                    </a:cubicBezTo>
                    <a:close/>
                  </a:path>
                </a:pathLst>
              </a:custGeom>
              <a:solidFill>
                <a:srgbClr val="9569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68" name="Freeform 271"/>
              <p:cNvSpPr/>
              <p:nvPr/>
            </p:nvSpPr>
            <p:spPr bwMode="auto">
              <a:xfrm>
                <a:off x="1753" y="2388"/>
                <a:ext cx="512" cy="545"/>
              </a:xfrm>
              <a:custGeom>
                <a:avLst/>
                <a:gdLst>
                  <a:gd name="T0" fmla="*/ 512 w 512"/>
                  <a:gd name="T1" fmla="*/ 368 h 545"/>
                  <a:gd name="T2" fmla="*/ 254 w 512"/>
                  <a:gd name="T3" fmla="*/ 545 h 545"/>
                  <a:gd name="T4" fmla="*/ 0 w 512"/>
                  <a:gd name="T5" fmla="*/ 179 h 545"/>
                  <a:gd name="T6" fmla="*/ 261 w 512"/>
                  <a:gd name="T7" fmla="*/ 0 h 545"/>
                  <a:gd name="T8" fmla="*/ 512 w 512"/>
                  <a:gd name="T9" fmla="*/ 368 h 5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2" h="545">
                    <a:moveTo>
                      <a:pt x="512" y="368"/>
                    </a:moveTo>
                    <a:lnTo>
                      <a:pt x="254" y="545"/>
                    </a:lnTo>
                    <a:lnTo>
                      <a:pt x="0" y="179"/>
                    </a:lnTo>
                    <a:lnTo>
                      <a:pt x="261" y="0"/>
                    </a:lnTo>
                    <a:lnTo>
                      <a:pt x="512" y="36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69" name="Freeform 272"/>
              <p:cNvSpPr/>
              <p:nvPr/>
            </p:nvSpPr>
            <p:spPr bwMode="auto">
              <a:xfrm>
                <a:off x="1833" y="2476"/>
                <a:ext cx="198" cy="139"/>
              </a:xfrm>
              <a:custGeom>
                <a:avLst/>
                <a:gdLst>
                  <a:gd name="T0" fmla="*/ 198 w 198"/>
                  <a:gd name="T1" fmla="*/ 4 h 139"/>
                  <a:gd name="T2" fmla="*/ 4 w 198"/>
                  <a:gd name="T3" fmla="*/ 139 h 139"/>
                  <a:gd name="T4" fmla="*/ 0 w 198"/>
                  <a:gd name="T5" fmla="*/ 134 h 139"/>
                  <a:gd name="T6" fmla="*/ 195 w 198"/>
                  <a:gd name="T7" fmla="*/ 0 h 139"/>
                  <a:gd name="T8" fmla="*/ 198 w 198"/>
                  <a:gd name="T9" fmla="*/ 4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8" h="139">
                    <a:moveTo>
                      <a:pt x="198" y="4"/>
                    </a:moveTo>
                    <a:lnTo>
                      <a:pt x="4" y="139"/>
                    </a:lnTo>
                    <a:lnTo>
                      <a:pt x="0" y="134"/>
                    </a:lnTo>
                    <a:lnTo>
                      <a:pt x="195" y="0"/>
                    </a:lnTo>
                    <a:lnTo>
                      <a:pt x="198" y="4"/>
                    </a:lnTo>
                    <a:close/>
                  </a:path>
                </a:pathLst>
              </a:custGeom>
              <a:solidFill>
                <a:srgbClr val="BBBB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70" name="Freeform 273"/>
              <p:cNvSpPr/>
              <p:nvPr/>
            </p:nvSpPr>
            <p:spPr bwMode="auto">
              <a:xfrm>
                <a:off x="1880" y="2499"/>
                <a:ext cx="83" cy="61"/>
              </a:xfrm>
              <a:custGeom>
                <a:avLst/>
                <a:gdLst>
                  <a:gd name="T0" fmla="*/ 83 w 83"/>
                  <a:gd name="T1" fmla="*/ 7 h 61"/>
                  <a:gd name="T2" fmla="*/ 5 w 83"/>
                  <a:gd name="T3" fmla="*/ 61 h 61"/>
                  <a:gd name="T4" fmla="*/ 0 w 83"/>
                  <a:gd name="T5" fmla="*/ 54 h 61"/>
                  <a:gd name="T6" fmla="*/ 78 w 83"/>
                  <a:gd name="T7" fmla="*/ 0 h 61"/>
                  <a:gd name="T8" fmla="*/ 83 w 83"/>
                  <a:gd name="T9" fmla="*/ 7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61">
                    <a:moveTo>
                      <a:pt x="83" y="7"/>
                    </a:moveTo>
                    <a:lnTo>
                      <a:pt x="5" y="61"/>
                    </a:lnTo>
                    <a:lnTo>
                      <a:pt x="0" y="54"/>
                    </a:lnTo>
                    <a:lnTo>
                      <a:pt x="78" y="0"/>
                    </a:lnTo>
                    <a:lnTo>
                      <a:pt x="83" y="7"/>
                    </a:lnTo>
                    <a:close/>
                  </a:path>
                </a:pathLst>
              </a:custGeom>
              <a:solidFill>
                <a:srgbClr val="BBBB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71" name="Freeform 274"/>
              <p:cNvSpPr/>
              <p:nvPr/>
            </p:nvSpPr>
            <p:spPr bwMode="auto">
              <a:xfrm>
                <a:off x="1840" y="2487"/>
                <a:ext cx="196" cy="137"/>
              </a:xfrm>
              <a:custGeom>
                <a:avLst/>
                <a:gdLst>
                  <a:gd name="T0" fmla="*/ 196 w 196"/>
                  <a:gd name="T1" fmla="*/ 3 h 137"/>
                  <a:gd name="T2" fmla="*/ 4 w 196"/>
                  <a:gd name="T3" fmla="*/ 137 h 137"/>
                  <a:gd name="T4" fmla="*/ 0 w 196"/>
                  <a:gd name="T5" fmla="*/ 134 h 137"/>
                  <a:gd name="T6" fmla="*/ 195 w 196"/>
                  <a:gd name="T7" fmla="*/ 0 h 137"/>
                  <a:gd name="T8" fmla="*/ 196 w 196"/>
                  <a:gd name="T9" fmla="*/ 3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6" h="137">
                    <a:moveTo>
                      <a:pt x="196" y="3"/>
                    </a:moveTo>
                    <a:lnTo>
                      <a:pt x="4" y="137"/>
                    </a:lnTo>
                    <a:lnTo>
                      <a:pt x="0" y="134"/>
                    </a:lnTo>
                    <a:lnTo>
                      <a:pt x="195" y="0"/>
                    </a:lnTo>
                    <a:lnTo>
                      <a:pt x="196" y="3"/>
                    </a:lnTo>
                    <a:close/>
                  </a:path>
                </a:pathLst>
              </a:custGeom>
              <a:solidFill>
                <a:srgbClr val="BBBB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72" name="Freeform 275"/>
              <p:cNvSpPr/>
              <p:nvPr/>
            </p:nvSpPr>
            <p:spPr bwMode="auto">
              <a:xfrm>
                <a:off x="1847" y="2496"/>
                <a:ext cx="196" cy="137"/>
              </a:xfrm>
              <a:custGeom>
                <a:avLst/>
                <a:gdLst>
                  <a:gd name="T0" fmla="*/ 196 w 196"/>
                  <a:gd name="T1" fmla="*/ 3 h 137"/>
                  <a:gd name="T2" fmla="*/ 2 w 196"/>
                  <a:gd name="T3" fmla="*/ 137 h 137"/>
                  <a:gd name="T4" fmla="*/ 0 w 196"/>
                  <a:gd name="T5" fmla="*/ 133 h 137"/>
                  <a:gd name="T6" fmla="*/ 193 w 196"/>
                  <a:gd name="T7" fmla="*/ 0 h 137"/>
                  <a:gd name="T8" fmla="*/ 196 w 196"/>
                  <a:gd name="T9" fmla="*/ 3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6" h="137">
                    <a:moveTo>
                      <a:pt x="196" y="3"/>
                    </a:moveTo>
                    <a:lnTo>
                      <a:pt x="2" y="137"/>
                    </a:lnTo>
                    <a:lnTo>
                      <a:pt x="0" y="133"/>
                    </a:lnTo>
                    <a:lnTo>
                      <a:pt x="193" y="0"/>
                    </a:lnTo>
                    <a:lnTo>
                      <a:pt x="196" y="3"/>
                    </a:lnTo>
                    <a:close/>
                  </a:path>
                </a:pathLst>
              </a:custGeom>
              <a:solidFill>
                <a:srgbClr val="BBBB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73" name="Freeform 276"/>
              <p:cNvSpPr/>
              <p:nvPr/>
            </p:nvSpPr>
            <p:spPr bwMode="auto">
              <a:xfrm>
                <a:off x="1852" y="2532"/>
                <a:ext cx="158" cy="111"/>
              </a:xfrm>
              <a:custGeom>
                <a:avLst/>
                <a:gdLst>
                  <a:gd name="T0" fmla="*/ 158 w 158"/>
                  <a:gd name="T1" fmla="*/ 5 h 111"/>
                  <a:gd name="T2" fmla="*/ 4 w 158"/>
                  <a:gd name="T3" fmla="*/ 111 h 111"/>
                  <a:gd name="T4" fmla="*/ 0 w 158"/>
                  <a:gd name="T5" fmla="*/ 106 h 111"/>
                  <a:gd name="T6" fmla="*/ 155 w 158"/>
                  <a:gd name="T7" fmla="*/ 0 h 111"/>
                  <a:gd name="T8" fmla="*/ 158 w 158"/>
                  <a:gd name="T9" fmla="*/ 5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8" h="111">
                    <a:moveTo>
                      <a:pt x="158" y="5"/>
                    </a:moveTo>
                    <a:lnTo>
                      <a:pt x="4" y="111"/>
                    </a:lnTo>
                    <a:lnTo>
                      <a:pt x="0" y="106"/>
                    </a:lnTo>
                    <a:lnTo>
                      <a:pt x="155" y="0"/>
                    </a:lnTo>
                    <a:lnTo>
                      <a:pt x="158" y="5"/>
                    </a:lnTo>
                    <a:close/>
                  </a:path>
                </a:pathLst>
              </a:custGeom>
              <a:solidFill>
                <a:srgbClr val="BBBB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74" name="Freeform 277"/>
              <p:cNvSpPr/>
              <p:nvPr/>
            </p:nvSpPr>
            <p:spPr bwMode="auto">
              <a:xfrm>
                <a:off x="1859" y="2515"/>
                <a:ext cx="196" cy="137"/>
              </a:xfrm>
              <a:custGeom>
                <a:avLst/>
                <a:gdLst>
                  <a:gd name="T0" fmla="*/ 196 w 196"/>
                  <a:gd name="T1" fmla="*/ 3 h 137"/>
                  <a:gd name="T2" fmla="*/ 4 w 196"/>
                  <a:gd name="T3" fmla="*/ 137 h 137"/>
                  <a:gd name="T4" fmla="*/ 0 w 196"/>
                  <a:gd name="T5" fmla="*/ 133 h 137"/>
                  <a:gd name="T6" fmla="*/ 195 w 196"/>
                  <a:gd name="T7" fmla="*/ 0 h 137"/>
                  <a:gd name="T8" fmla="*/ 196 w 196"/>
                  <a:gd name="T9" fmla="*/ 3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6" h="137">
                    <a:moveTo>
                      <a:pt x="196" y="3"/>
                    </a:moveTo>
                    <a:lnTo>
                      <a:pt x="4" y="137"/>
                    </a:lnTo>
                    <a:lnTo>
                      <a:pt x="0" y="133"/>
                    </a:lnTo>
                    <a:lnTo>
                      <a:pt x="195" y="0"/>
                    </a:lnTo>
                    <a:lnTo>
                      <a:pt x="196" y="3"/>
                    </a:lnTo>
                    <a:close/>
                  </a:path>
                </a:pathLst>
              </a:custGeom>
              <a:solidFill>
                <a:srgbClr val="BBBB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75" name="Freeform 278"/>
              <p:cNvSpPr/>
              <p:nvPr/>
            </p:nvSpPr>
            <p:spPr bwMode="auto">
              <a:xfrm>
                <a:off x="1866" y="2523"/>
                <a:ext cx="196" cy="139"/>
              </a:xfrm>
              <a:custGeom>
                <a:avLst/>
                <a:gdLst>
                  <a:gd name="T0" fmla="*/ 196 w 196"/>
                  <a:gd name="T1" fmla="*/ 4 h 139"/>
                  <a:gd name="T2" fmla="*/ 2 w 196"/>
                  <a:gd name="T3" fmla="*/ 139 h 139"/>
                  <a:gd name="T4" fmla="*/ 0 w 196"/>
                  <a:gd name="T5" fmla="*/ 134 h 139"/>
                  <a:gd name="T6" fmla="*/ 195 w 196"/>
                  <a:gd name="T7" fmla="*/ 0 h 139"/>
                  <a:gd name="T8" fmla="*/ 196 w 196"/>
                  <a:gd name="T9" fmla="*/ 4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6" h="139">
                    <a:moveTo>
                      <a:pt x="196" y="4"/>
                    </a:moveTo>
                    <a:lnTo>
                      <a:pt x="2" y="139"/>
                    </a:lnTo>
                    <a:lnTo>
                      <a:pt x="0" y="134"/>
                    </a:lnTo>
                    <a:lnTo>
                      <a:pt x="195" y="0"/>
                    </a:lnTo>
                    <a:lnTo>
                      <a:pt x="196" y="4"/>
                    </a:lnTo>
                    <a:close/>
                  </a:path>
                </a:pathLst>
              </a:custGeom>
              <a:solidFill>
                <a:srgbClr val="BBBB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76" name="Freeform 279"/>
              <p:cNvSpPr/>
              <p:nvPr/>
            </p:nvSpPr>
            <p:spPr bwMode="auto">
              <a:xfrm>
                <a:off x="1873" y="2534"/>
                <a:ext cx="196" cy="137"/>
              </a:xfrm>
              <a:custGeom>
                <a:avLst/>
                <a:gdLst>
                  <a:gd name="T0" fmla="*/ 196 w 196"/>
                  <a:gd name="T1" fmla="*/ 3 h 137"/>
                  <a:gd name="T2" fmla="*/ 2 w 196"/>
                  <a:gd name="T3" fmla="*/ 137 h 137"/>
                  <a:gd name="T4" fmla="*/ 0 w 196"/>
                  <a:gd name="T5" fmla="*/ 133 h 137"/>
                  <a:gd name="T6" fmla="*/ 193 w 196"/>
                  <a:gd name="T7" fmla="*/ 0 h 137"/>
                  <a:gd name="T8" fmla="*/ 196 w 196"/>
                  <a:gd name="T9" fmla="*/ 3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6" h="137">
                    <a:moveTo>
                      <a:pt x="196" y="3"/>
                    </a:moveTo>
                    <a:lnTo>
                      <a:pt x="2" y="137"/>
                    </a:lnTo>
                    <a:lnTo>
                      <a:pt x="0" y="133"/>
                    </a:lnTo>
                    <a:lnTo>
                      <a:pt x="193" y="0"/>
                    </a:lnTo>
                    <a:lnTo>
                      <a:pt x="196" y="3"/>
                    </a:lnTo>
                    <a:close/>
                  </a:path>
                </a:pathLst>
              </a:custGeom>
              <a:solidFill>
                <a:srgbClr val="BBBB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77" name="Freeform 280"/>
              <p:cNvSpPr/>
              <p:nvPr/>
            </p:nvSpPr>
            <p:spPr bwMode="auto">
              <a:xfrm>
                <a:off x="1878" y="2542"/>
                <a:ext cx="198" cy="138"/>
              </a:xfrm>
              <a:custGeom>
                <a:avLst/>
                <a:gdLst>
                  <a:gd name="T0" fmla="*/ 198 w 198"/>
                  <a:gd name="T1" fmla="*/ 4 h 138"/>
                  <a:gd name="T2" fmla="*/ 4 w 198"/>
                  <a:gd name="T3" fmla="*/ 138 h 138"/>
                  <a:gd name="T4" fmla="*/ 0 w 198"/>
                  <a:gd name="T5" fmla="*/ 134 h 138"/>
                  <a:gd name="T6" fmla="*/ 195 w 198"/>
                  <a:gd name="T7" fmla="*/ 0 h 138"/>
                  <a:gd name="T8" fmla="*/ 198 w 198"/>
                  <a:gd name="T9" fmla="*/ 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8" h="138">
                    <a:moveTo>
                      <a:pt x="198" y="4"/>
                    </a:moveTo>
                    <a:lnTo>
                      <a:pt x="4" y="138"/>
                    </a:lnTo>
                    <a:lnTo>
                      <a:pt x="0" y="134"/>
                    </a:lnTo>
                    <a:lnTo>
                      <a:pt x="195" y="0"/>
                    </a:lnTo>
                    <a:lnTo>
                      <a:pt x="198" y="4"/>
                    </a:lnTo>
                    <a:close/>
                  </a:path>
                </a:pathLst>
              </a:custGeom>
              <a:solidFill>
                <a:srgbClr val="BBBB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78" name="Freeform 281"/>
              <p:cNvSpPr/>
              <p:nvPr/>
            </p:nvSpPr>
            <p:spPr bwMode="auto">
              <a:xfrm>
                <a:off x="1885" y="2551"/>
                <a:ext cx="196" cy="139"/>
              </a:xfrm>
              <a:custGeom>
                <a:avLst/>
                <a:gdLst>
                  <a:gd name="T0" fmla="*/ 196 w 196"/>
                  <a:gd name="T1" fmla="*/ 5 h 139"/>
                  <a:gd name="T2" fmla="*/ 4 w 196"/>
                  <a:gd name="T3" fmla="*/ 139 h 139"/>
                  <a:gd name="T4" fmla="*/ 0 w 196"/>
                  <a:gd name="T5" fmla="*/ 134 h 139"/>
                  <a:gd name="T6" fmla="*/ 195 w 196"/>
                  <a:gd name="T7" fmla="*/ 0 h 139"/>
                  <a:gd name="T8" fmla="*/ 196 w 196"/>
                  <a:gd name="T9" fmla="*/ 5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6" h="139">
                    <a:moveTo>
                      <a:pt x="196" y="5"/>
                    </a:moveTo>
                    <a:lnTo>
                      <a:pt x="4" y="139"/>
                    </a:lnTo>
                    <a:lnTo>
                      <a:pt x="0" y="134"/>
                    </a:lnTo>
                    <a:lnTo>
                      <a:pt x="195" y="0"/>
                    </a:lnTo>
                    <a:lnTo>
                      <a:pt x="196" y="5"/>
                    </a:lnTo>
                    <a:close/>
                  </a:path>
                </a:pathLst>
              </a:custGeom>
              <a:solidFill>
                <a:srgbClr val="BBBB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79" name="Freeform 282"/>
              <p:cNvSpPr/>
              <p:nvPr/>
            </p:nvSpPr>
            <p:spPr bwMode="auto">
              <a:xfrm>
                <a:off x="1892" y="2605"/>
                <a:ext cx="134" cy="94"/>
              </a:xfrm>
              <a:custGeom>
                <a:avLst/>
                <a:gdLst>
                  <a:gd name="T0" fmla="*/ 134 w 134"/>
                  <a:gd name="T1" fmla="*/ 3 h 94"/>
                  <a:gd name="T2" fmla="*/ 2 w 134"/>
                  <a:gd name="T3" fmla="*/ 94 h 94"/>
                  <a:gd name="T4" fmla="*/ 0 w 134"/>
                  <a:gd name="T5" fmla="*/ 90 h 94"/>
                  <a:gd name="T6" fmla="*/ 130 w 134"/>
                  <a:gd name="T7" fmla="*/ 0 h 94"/>
                  <a:gd name="T8" fmla="*/ 134 w 134"/>
                  <a:gd name="T9" fmla="*/ 3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4" h="94">
                    <a:moveTo>
                      <a:pt x="134" y="3"/>
                    </a:moveTo>
                    <a:lnTo>
                      <a:pt x="2" y="94"/>
                    </a:lnTo>
                    <a:lnTo>
                      <a:pt x="0" y="90"/>
                    </a:lnTo>
                    <a:lnTo>
                      <a:pt x="130" y="0"/>
                    </a:lnTo>
                    <a:lnTo>
                      <a:pt x="134" y="3"/>
                    </a:lnTo>
                    <a:close/>
                  </a:path>
                </a:pathLst>
              </a:custGeom>
              <a:solidFill>
                <a:srgbClr val="BBBB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80" name="Freeform 283"/>
              <p:cNvSpPr/>
              <p:nvPr/>
            </p:nvSpPr>
            <p:spPr bwMode="auto">
              <a:xfrm>
                <a:off x="1897" y="2570"/>
                <a:ext cx="198" cy="139"/>
              </a:xfrm>
              <a:custGeom>
                <a:avLst/>
                <a:gdLst>
                  <a:gd name="T0" fmla="*/ 198 w 198"/>
                  <a:gd name="T1" fmla="*/ 4 h 139"/>
                  <a:gd name="T2" fmla="*/ 4 w 198"/>
                  <a:gd name="T3" fmla="*/ 139 h 139"/>
                  <a:gd name="T4" fmla="*/ 0 w 198"/>
                  <a:gd name="T5" fmla="*/ 134 h 139"/>
                  <a:gd name="T6" fmla="*/ 195 w 198"/>
                  <a:gd name="T7" fmla="*/ 0 h 139"/>
                  <a:gd name="T8" fmla="*/ 198 w 198"/>
                  <a:gd name="T9" fmla="*/ 4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8" h="139">
                    <a:moveTo>
                      <a:pt x="198" y="4"/>
                    </a:moveTo>
                    <a:lnTo>
                      <a:pt x="4" y="139"/>
                    </a:lnTo>
                    <a:lnTo>
                      <a:pt x="0" y="134"/>
                    </a:lnTo>
                    <a:lnTo>
                      <a:pt x="195" y="0"/>
                    </a:lnTo>
                    <a:lnTo>
                      <a:pt x="198" y="4"/>
                    </a:lnTo>
                    <a:close/>
                  </a:path>
                </a:pathLst>
              </a:custGeom>
              <a:solidFill>
                <a:srgbClr val="BBBB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81" name="Freeform 284"/>
              <p:cNvSpPr/>
              <p:nvPr/>
            </p:nvSpPr>
            <p:spPr bwMode="auto">
              <a:xfrm>
                <a:off x="1904" y="2581"/>
                <a:ext cx="197" cy="137"/>
              </a:xfrm>
              <a:custGeom>
                <a:avLst/>
                <a:gdLst>
                  <a:gd name="T0" fmla="*/ 197 w 197"/>
                  <a:gd name="T1" fmla="*/ 3 h 137"/>
                  <a:gd name="T2" fmla="*/ 4 w 197"/>
                  <a:gd name="T3" fmla="*/ 137 h 137"/>
                  <a:gd name="T4" fmla="*/ 0 w 197"/>
                  <a:gd name="T5" fmla="*/ 133 h 137"/>
                  <a:gd name="T6" fmla="*/ 195 w 197"/>
                  <a:gd name="T7" fmla="*/ 0 h 137"/>
                  <a:gd name="T8" fmla="*/ 197 w 197"/>
                  <a:gd name="T9" fmla="*/ 3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7" h="137">
                    <a:moveTo>
                      <a:pt x="197" y="3"/>
                    </a:moveTo>
                    <a:lnTo>
                      <a:pt x="4" y="137"/>
                    </a:lnTo>
                    <a:lnTo>
                      <a:pt x="0" y="133"/>
                    </a:lnTo>
                    <a:lnTo>
                      <a:pt x="195" y="0"/>
                    </a:lnTo>
                    <a:lnTo>
                      <a:pt x="197" y="3"/>
                    </a:lnTo>
                    <a:close/>
                  </a:path>
                </a:pathLst>
              </a:custGeom>
              <a:solidFill>
                <a:srgbClr val="BBBB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82" name="Freeform 285"/>
              <p:cNvSpPr/>
              <p:nvPr/>
            </p:nvSpPr>
            <p:spPr bwMode="auto">
              <a:xfrm>
                <a:off x="1911" y="2589"/>
                <a:ext cx="196" cy="137"/>
              </a:xfrm>
              <a:custGeom>
                <a:avLst/>
                <a:gdLst>
                  <a:gd name="T0" fmla="*/ 196 w 196"/>
                  <a:gd name="T1" fmla="*/ 4 h 137"/>
                  <a:gd name="T2" fmla="*/ 2 w 196"/>
                  <a:gd name="T3" fmla="*/ 137 h 137"/>
                  <a:gd name="T4" fmla="*/ 0 w 196"/>
                  <a:gd name="T5" fmla="*/ 134 h 137"/>
                  <a:gd name="T6" fmla="*/ 195 w 196"/>
                  <a:gd name="T7" fmla="*/ 0 h 137"/>
                  <a:gd name="T8" fmla="*/ 196 w 196"/>
                  <a:gd name="T9" fmla="*/ 4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6" h="137">
                    <a:moveTo>
                      <a:pt x="196" y="4"/>
                    </a:moveTo>
                    <a:lnTo>
                      <a:pt x="2" y="137"/>
                    </a:lnTo>
                    <a:lnTo>
                      <a:pt x="0" y="134"/>
                    </a:lnTo>
                    <a:lnTo>
                      <a:pt x="195" y="0"/>
                    </a:lnTo>
                    <a:lnTo>
                      <a:pt x="196" y="4"/>
                    </a:lnTo>
                    <a:close/>
                  </a:path>
                </a:pathLst>
              </a:custGeom>
              <a:solidFill>
                <a:srgbClr val="BBBB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83" name="Freeform 286"/>
              <p:cNvSpPr/>
              <p:nvPr/>
            </p:nvSpPr>
            <p:spPr bwMode="auto">
              <a:xfrm>
                <a:off x="1918" y="2598"/>
                <a:ext cx="196" cy="139"/>
              </a:xfrm>
              <a:custGeom>
                <a:avLst/>
                <a:gdLst>
                  <a:gd name="T0" fmla="*/ 196 w 196"/>
                  <a:gd name="T1" fmla="*/ 5 h 139"/>
                  <a:gd name="T2" fmla="*/ 2 w 196"/>
                  <a:gd name="T3" fmla="*/ 139 h 139"/>
                  <a:gd name="T4" fmla="*/ 0 w 196"/>
                  <a:gd name="T5" fmla="*/ 134 h 139"/>
                  <a:gd name="T6" fmla="*/ 193 w 196"/>
                  <a:gd name="T7" fmla="*/ 0 h 139"/>
                  <a:gd name="T8" fmla="*/ 196 w 196"/>
                  <a:gd name="T9" fmla="*/ 5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6" h="139">
                    <a:moveTo>
                      <a:pt x="196" y="5"/>
                    </a:moveTo>
                    <a:lnTo>
                      <a:pt x="2" y="139"/>
                    </a:lnTo>
                    <a:lnTo>
                      <a:pt x="0" y="134"/>
                    </a:lnTo>
                    <a:lnTo>
                      <a:pt x="193" y="0"/>
                    </a:lnTo>
                    <a:lnTo>
                      <a:pt x="196" y="5"/>
                    </a:lnTo>
                    <a:close/>
                  </a:path>
                </a:pathLst>
              </a:custGeom>
              <a:solidFill>
                <a:srgbClr val="BBBB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84" name="Freeform 287"/>
              <p:cNvSpPr/>
              <p:nvPr/>
            </p:nvSpPr>
            <p:spPr bwMode="auto">
              <a:xfrm>
                <a:off x="1924" y="2636"/>
                <a:ext cx="156" cy="109"/>
              </a:xfrm>
              <a:custGeom>
                <a:avLst/>
                <a:gdLst>
                  <a:gd name="T0" fmla="*/ 156 w 156"/>
                  <a:gd name="T1" fmla="*/ 5 h 109"/>
                  <a:gd name="T2" fmla="*/ 3 w 156"/>
                  <a:gd name="T3" fmla="*/ 109 h 109"/>
                  <a:gd name="T4" fmla="*/ 0 w 156"/>
                  <a:gd name="T5" fmla="*/ 106 h 109"/>
                  <a:gd name="T6" fmla="*/ 152 w 156"/>
                  <a:gd name="T7" fmla="*/ 0 h 109"/>
                  <a:gd name="T8" fmla="*/ 156 w 156"/>
                  <a:gd name="T9" fmla="*/ 5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6" h="109">
                    <a:moveTo>
                      <a:pt x="156" y="5"/>
                    </a:moveTo>
                    <a:lnTo>
                      <a:pt x="3" y="109"/>
                    </a:lnTo>
                    <a:lnTo>
                      <a:pt x="0" y="106"/>
                    </a:lnTo>
                    <a:lnTo>
                      <a:pt x="152" y="0"/>
                    </a:lnTo>
                    <a:lnTo>
                      <a:pt x="156" y="5"/>
                    </a:lnTo>
                    <a:close/>
                  </a:path>
                </a:pathLst>
              </a:custGeom>
              <a:solidFill>
                <a:srgbClr val="BBBB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85" name="Freeform 288"/>
              <p:cNvSpPr/>
              <p:nvPr/>
            </p:nvSpPr>
            <p:spPr bwMode="auto">
              <a:xfrm>
                <a:off x="1930" y="2627"/>
                <a:ext cx="183" cy="129"/>
              </a:xfrm>
              <a:custGeom>
                <a:avLst/>
                <a:gdLst>
                  <a:gd name="T0" fmla="*/ 183 w 183"/>
                  <a:gd name="T1" fmla="*/ 4 h 129"/>
                  <a:gd name="T2" fmla="*/ 4 w 183"/>
                  <a:gd name="T3" fmla="*/ 129 h 129"/>
                  <a:gd name="T4" fmla="*/ 0 w 183"/>
                  <a:gd name="T5" fmla="*/ 124 h 129"/>
                  <a:gd name="T6" fmla="*/ 181 w 183"/>
                  <a:gd name="T7" fmla="*/ 0 h 129"/>
                  <a:gd name="T8" fmla="*/ 183 w 183"/>
                  <a:gd name="T9" fmla="*/ 4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129">
                    <a:moveTo>
                      <a:pt x="183" y="4"/>
                    </a:moveTo>
                    <a:lnTo>
                      <a:pt x="4" y="129"/>
                    </a:lnTo>
                    <a:lnTo>
                      <a:pt x="0" y="124"/>
                    </a:lnTo>
                    <a:lnTo>
                      <a:pt x="181" y="0"/>
                    </a:lnTo>
                    <a:lnTo>
                      <a:pt x="183" y="4"/>
                    </a:lnTo>
                    <a:close/>
                  </a:path>
                </a:pathLst>
              </a:custGeom>
              <a:solidFill>
                <a:srgbClr val="BBBB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86" name="Freeform 289"/>
              <p:cNvSpPr/>
              <p:nvPr/>
            </p:nvSpPr>
            <p:spPr bwMode="auto">
              <a:xfrm>
                <a:off x="1937" y="2627"/>
                <a:ext cx="197" cy="138"/>
              </a:xfrm>
              <a:custGeom>
                <a:avLst/>
                <a:gdLst>
                  <a:gd name="T0" fmla="*/ 197 w 197"/>
                  <a:gd name="T1" fmla="*/ 4 h 138"/>
                  <a:gd name="T2" fmla="*/ 2 w 197"/>
                  <a:gd name="T3" fmla="*/ 138 h 138"/>
                  <a:gd name="T4" fmla="*/ 0 w 197"/>
                  <a:gd name="T5" fmla="*/ 134 h 138"/>
                  <a:gd name="T6" fmla="*/ 195 w 197"/>
                  <a:gd name="T7" fmla="*/ 0 h 138"/>
                  <a:gd name="T8" fmla="*/ 197 w 197"/>
                  <a:gd name="T9" fmla="*/ 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7" h="138">
                    <a:moveTo>
                      <a:pt x="197" y="4"/>
                    </a:moveTo>
                    <a:lnTo>
                      <a:pt x="2" y="138"/>
                    </a:lnTo>
                    <a:lnTo>
                      <a:pt x="0" y="134"/>
                    </a:lnTo>
                    <a:lnTo>
                      <a:pt x="195" y="0"/>
                    </a:lnTo>
                    <a:lnTo>
                      <a:pt x="197" y="4"/>
                    </a:lnTo>
                    <a:close/>
                  </a:path>
                </a:pathLst>
              </a:custGeom>
              <a:solidFill>
                <a:srgbClr val="BBBB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87" name="Freeform 290"/>
              <p:cNvSpPr/>
              <p:nvPr/>
            </p:nvSpPr>
            <p:spPr bwMode="auto">
              <a:xfrm>
                <a:off x="1944" y="2636"/>
                <a:ext cx="196" cy="137"/>
              </a:xfrm>
              <a:custGeom>
                <a:avLst/>
                <a:gdLst>
                  <a:gd name="T0" fmla="*/ 196 w 196"/>
                  <a:gd name="T1" fmla="*/ 4 h 137"/>
                  <a:gd name="T2" fmla="*/ 2 w 196"/>
                  <a:gd name="T3" fmla="*/ 137 h 137"/>
                  <a:gd name="T4" fmla="*/ 0 w 196"/>
                  <a:gd name="T5" fmla="*/ 134 h 137"/>
                  <a:gd name="T6" fmla="*/ 193 w 196"/>
                  <a:gd name="T7" fmla="*/ 0 h 137"/>
                  <a:gd name="T8" fmla="*/ 196 w 196"/>
                  <a:gd name="T9" fmla="*/ 4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6" h="137">
                    <a:moveTo>
                      <a:pt x="196" y="4"/>
                    </a:moveTo>
                    <a:lnTo>
                      <a:pt x="2" y="137"/>
                    </a:lnTo>
                    <a:lnTo>
                      <a:pt x="0" y="134"/>
                    </a:lnTo>
                    <a:lnTo>
                      <a:pt x="193" y="0"/>
                    </a:lnTo>
                    <a:lnTo>
                      <a:pt x="196" y="4"/>
                    </a:lnTo>
                    <a:close/>
                  </a:path>
                </a:pathLst>
              </a:custGeom>
              <a:solidFill>
                <a:srgbClr val="BBBB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88" name="Freeform 291"/>
              <p:cNvSpPr/>
              <p:nvPr/>
            </p:nvSpPr>
            <p:spPr bwMode="auto">
              <a:xfrm>
                <a:off x="1950" y="2645"/>
                <a:ext cx="197" cy="139"/>
              </a:xfrm>
              <a:custGeom>
                <a:avLst/>
                <a:gdLst>
                  <a:gd name="T0" fmla="*/ 197 w 197"/>
                  <a:gd name="T1" fmla="*/ 5 h 139"/>
                  <a:gd name="T2" fmla="*/ 3 w 197"/>
                  <a:gd name="T3" fmla="*/ 139 h 139"/>
                  <a:gd name="T4" fmla="*/ 0 w 197"/>
                  <a:gd name="T5" fmla="*/ 133 h 139"/>
                  <a:gd name="T6" fmla="*/ 194 w 197"/>
                  <a:gd name="T7" fmla="*/ 0 h 139"/>
                  <a:gd name="T8" fmla="*/ 197 w 197"/>
                  <a:gd name="T9" fmla="*/ 5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7" h="139">
                    <a:moveTo>
                      <a:pt x="197" y="5"/>
                    </a:moveTo>
                    <a:lnTo>
                      <a:pt x="3" y="139"/>
                    </a:lnTo>
                    <a:lnTo>
                      <a:pt x="0" y="133"/>
                    </a:lnTo>
                    <a:lnTo>
                      <a:pt x="194" y="0"/>
                    </a:lnTo>
                    <a:lnTo>
                      <a:pt x="197" y="5"/>
                    </a:lnTo>
                    <a:close/>
                  </a:path>
                </a:pathLst>
              </a:custGeom>
              <a:solidFill>
                <a:srgbClr val="BBBB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89" name="Freeform 292"/>
              <p:cNvSpPr/>
              <p:nvPr/>
            </p:nvSpPr>
            <p:spPr bwMode="auto">
              <a:xfrm>
                <a:off x="1956" y="2655"/>
                <a:ext cx="197" cy="137"/>
              </a:xfrm>
              <a:custGeom>
                <a:avLst/>
                <a:gdLst>
                  <a:gd name="T0" fmla="*/ 197 w 197"/>
                  <a:gd name="T1" fmla="*/ 4 h 137"/>
                  <a:gd name="T2" fmla="*/ 2 w 197"/>
                  <a:gd name="T3" fmla="*/ 137 h 137"/>
                  <a:gd name="T4" fmla="*/ 0 w 197"/>
                  <a:gd name="T5" fmla="*/ 134 h 137"/>
                  <a:gd name="T6" fmla="*/ 195 w 197"/>
                  <a:gd name="T7" fmla="*/ 0 h 137"/>
                  <a:gd name="T8" fmla="*/ 197 w 197"/>
                  <a:gd name="T9" fmla="*/ 4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7" h="137">
                    <a:moveTo>
                      <a:pt x="197" y="4"/>
                    </a:moveTo>
                    <a:lnTo>
                      <a:pt x="2" y="137"/>
                    </a:lnTo>
                    <a:lnTo>
                      <a:pt x="0" y="134"/>
                    </a:lnTo>
                    <a:lnTo>
                      <a:pt x="195" y="0"/>
                    </a:lnTo>
                    <a:lnTo>
                      <a:pt x="197" y="4"/>
                    </a:lnTo>
                    <a:close/>
                  </a:path>
                </a:pathLst>
              </a:custGeom>
              <a:solidFill>
                <a:srgbClr val="BBBB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90" name="Freeform 293"/>
              <p:cNvSpPr/>
              <p:nvPr/>
            </p:nvSpPr>
            <p:spPr bwMode="auto">
              <a:xfrm>
                <a:off x="1963" y="2664"/>
                <a:ext cx="197" cy="139"/>
              </a:xfrm>
              <a:custGeom>
                <a:avLst/>
                <a:gdLst>
                  <a:gd name="T0" fmla="*/ 197 w 197"/>
                  <a:gd name="T1" fmla="*/ 3 h 139"/>
                  <a:gd name="T2" fmla="*/ 2 w 197"/>
                  <a:gd name="T3" fmla="*/ 139 h 139"/>
                  <a:gd name="T4" fmla="*/ 0 w 197"/>
                  <a:gd name="T5" fmla="*/ 134 h 139"/>
                  <a:gd name="T6" fmla="*/ 193 w 197"/>
                  <a:gd name="T7" fmla="*/ 0 h 139"/>
                  <a:gd name="T8" fmla="*/ 197 w 197"/>
                  <a:gd name="T9" fmla="*/ 3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7" h="139">
                    <a:moveTo>
                      <a:pt x="197" y="3"/>
                    </a:moveTo>
                    <a:lnTo>
                      <a:pt x="2" y="139"/>
                    </a:lnTo>
                    <a:lnTo>
                      <a:pt x="0" y="134"/>
                    </a:lnTo>
                    <a:lnTo>
                      <a:pt x="193" y="0"/>
                    </a:lnTo>
                    <a:lnTo>
                      <a:pt x="197" y="3"/>
                    </a:lnTo>
                    <a:close/>
                  </a:path>
                </a:pathLst>
              </a:custGeom>
              <a:solidFill>
                <a:srgbClr val="BBBB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91" name="Freeform 294"/>
              <p:cNvSpPr/>
              <p:nvPr/>
            </p:nvSpPr>
            <p:spPr bwMode="auto">
              <a:xfrm>
                <a:off x="1969" y="2719"/>
                <a:ext cx="130" cy="92"/>
              </a:xfrm>
              <a:custGeom>
                <a:avLst/>
                <a:gdLst>
                  <a:gd name="T0" fmla="*/ 130 w 130"/>
                  <a:gd name="T1" fmla="*/ 4 h 92"/>
                  <a:gd name="T2" fmla="*/ 3 w 130"/>
                  <a:gd name="T3" fmla="*/ 92 h 92"/>
                  <a:gd name="T4" fmla="*/ 0 w 130"/>
                  <a:gd name="T5" fmla="*/ 89 h 92"/>
                  <a:gd name="T6" fmla="*/ 128 w 130"/>
                  <a:gd name="T7" fmla="*/ 0 h 92"/>
                  <a:gd name="T8" fmla="*/ 130 w 130"/>
                  <a:gd name="T9" fmla="*/ 4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0" h="92">
                    <a:moveTo>
                      <a:pt x="130" y="4"/>
                    </a:moveTo>
                    <a:lnTo>
                      <a:pt x="3" y="92"/>
                    </a:lnTo>
                    <a:lnTo>
                      <a:pt x="0" y="89"/>
                    </a:lnTo>
                    <a:lnTo>
                      <a:pt x="128" y="0"/>
                    </a:lnTo>
                    <a:lnTo>
                      <a:pt x="130" y="4"/>
                    </a:lnTo>
                    <a:close/>
                  </a:path>
                </a:pathLst>
              </a:custGeom>
              <a:solidFill>
                <a:srgbClr val="BBBB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92" name="Freeform 295"/>
              <p:cNvSpPr/>
              <p:nvPr/>
            </p:nvSpPr>
            <p:spPr bwMode="auto">
              <a:xfrm>
                <a:off x="141" y="1378"/>
                <a:ext cx="507" cy="212"/>
              </a:xfrm>
              <a:custGeom>
                <a:avLst/>
                <a:gdLst>
                  <a:gd name="T0" fmla="*/ 233 w 292"/>
                  <a:gd name="T1" fmla="*/ 10 h 122"/>
                  <a:gd name="T2" fmla="*/ 214 w 292"/>
                  <a:gd name="T3" fmla="*/ 18 h 122"/>
                  <a:gd name="T4" fmla="*/ 212 w 292"/>
                  <a:gd name="T5" fmla="*/ 18 h 122"/>
                  <a:gd name="T6" fmla="*/ 199 w 292"/>
                  <a:gd name="T7" fmla="*/ 23 h 122"/>
                  <a:gd name="T8" fmla="*/ 193 w 292"/>
                  <a:gd name="T9" fmla="*/ 28 h 122"/>
                  <a:gd name="T10" fmla="*/ 225 w 292"/>
                  <a:gd name="T11" fmla="*/ 23 h 122"/>
                  <a:gd name="T12" fmla="*/ 242 w 292"/>
                  <a:gd name="T13" fmla="*/ 19 h 122"/>
                  <a:gd name="T14" fmla="*/ 258 w 292"/>
                  <a:gd name="T15" fmla="*/ 13 h 122"/>
                  <a:gd name="T16" fmla="*/ 276 w 292"/>
                  <a:gd name="T17" fmla="*/ 11 h 122"/>
                  <a:gd name="T18" fmla="*/ 280 w 292"/>
                  <a:gd name="T19" fmla="*/ 15 h 122"/>
                  <a:gd name="T20" fmla="*/ 272 w 292"/>
                  <a:gd name="T21" fmla="*/ 22 h 122"/>
                  <a:gd name="T22" fmla="*/ 256 w 292"/>
                  <a:gd name="T23" fmla="*/ 29 h 122"/>
                  <a:gd name="T24" fmla="*/ 248 w 292"/>
                  <a:gd name="T25" fmla="*/ 34 h 122"/>
                  <a:gd name="T26" fmla="*/ 225 w 292"/>
                  <a:gd name="T27" fmla="*/ 42 h 122"/>
                  <a:gd name="T28" fmla="*/ 226 w 292"/>
                  <a:gd name="T29" fmla="*/ 47 h 122"/>
                  <a:gd name="T30" fmla="*/ 243 w 292"/>
                  <a:gd name="T31" fmla="*/ 44 h 122"/>
                  <a:gd name="T32" fmla="*/ 252 w 292"/>
                  <a:gd name="T33" fmla="*/ 43 h 122"/>
                  <a:gd name="T34" fmla="*/ 273 w 292"/>
                  <a:gd name="T35" fmla="*/ 35 h 122"/>
                  <a:gd name="T36" fmla="*/ 285 w 292"/>
                  <a:gd name="T37" fmla="*/ 37 h 122"/>
                  <a:gd name="T38" fmla="*/ 288 w 292"/>
                  <a:gd name="T39" fmla="*/ 39 h 122"/>
                  <a:gd name="T40" fmla="*/ 285 w 292"/>
                  <a:gd name="T41" fmla="*/ 43 h 122"/>
                  <a:gd name="T42" fmla="*/ 269 w 292"/>
                  <a:gd name="T43" fmla="*/ 51 h 122"/>
                  <a:gd name="T44" fmla="*/ 273 w 292"/>
                  <a:gd name="T45" fmla="*/ 53 h 122"/>
                  <a:gd name="T46" fmla="*/ 276 w 292"/>
                  <a:gd name="T47" fmla="*/ 56 h 122"/>
                  <a:gd name="T48" fmla="*/ 265 w 292"/>
                  <a:gd name="T49" fmla="*/ 63 h 122"/>
                  <a:gd name="T50" fmla="*/ 257 w 292"/>
                  <a:gd name="T51" fmla="*/ 68 h 122"/>
                  <a:gd name="T52" fmla="*/ 251 w 292"/>
                  <a:gd name="T53" fmla="*/ 73 h 122"/>
                  <a:gd name="T54" fmla="*/ 244 w 292"/>
                  <a:gd name="T55" fmla="*/ 79 h 122"/>
                  <a:gd name="T56" fmla="*/ 230 w 292"/>
                  <a:gd name="T57" fmla="*/ 86 h 122"/>
                  <a:gd name="T58" fmla="*/ 205 w 292"/>
                  <a:gd name="T59" fmla="*/ 86 h 122"/>
                  <a:gd name="T60" fmla="*/ 151 w 292"/>
                  <a:gd name="T61" fmla="*/ 85 h 122"/>
                  <a:gd name="T62" fmla="*/ 98 w 292"/>
                  <a:gd name="T63" fmla="*/ 95 h 122"/>
                  <a:gd name="T64" fmla="*/ 21 w 292"/>
                  <a:gd name="T65" fmla="*/ 122 h 122"/>
                  <a:gd name="T66" fmla="*/ 14 w 292"/>
                  <a:gd name="T67" fmla="*/ 102 h 122"/>
                  <a:gd name="T68" fmla="*/ 9 w 292"/>
                  <a:gd name="T69" fmla="*/ 82 h 122"/>
                  <a:gd name="T70" fmla="*/ 8 w 292"/>
                  <a:gd name="T71" fmla="*/ 66 h 122"/>
                  <a:gd name="T72" fmla="*/ 43 w 292"/>
                  <a:gd name="T73" fmla="*/ 63 h 122"/>
                  <a:gd name="T74" fmla="*/ 112 w 292"/>
                  <a:gd name="T75" fmla="*/ 46 h 122"/>
                  <a:gd name="T76" fmla="*/ 134 w 292"/>
                  <a:gd name="T77" fmla="*/ 40 h 122"/>
                  <a:gd name="T78" fmla="*/ 162 w 292"/>
                  <a:gd name="T79" fmla="*/ 22 h 122"/>
                  <a:gd name="T80" fmla="*/ 183 w 292"/>
                  <a:gd name="T81" fmla="*/ 11 h 122"/>
                  <a:gd name="T82" fmla="*/ 190 w 292"/>
                  <a:gd name="T83" fmla="*/ 9 h 122"/>
                  <a:gd name="T84" fmla="*/ 205 w 292"/>
                  <a:gd name="T85" fmla="*/ 4 h 122"/>
                  <a:gd name="T86" fmla="*/ 211 w 292"/>
                  <a:gd name="T87" fmla="*/ 2 h 122"/>
                  <a:gd name="T88" fmla="*/ 224 w 292"/>
                  <a:gd name="T89" fmla="*/ 3 h 122"/>
                  <a:gd name="T90" fmla="*/ 233 w 292"/>
                  <a:gd name="T91" fmla="*/ 0 h 122"/>
                  <a:gd name="T92" fmla="*/ 233 w 292"/>
                  <a:gd name="T93" fmla="*/ 1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92" h="122">
                    <a:moveTo>
                      <a:pt x="233" y="10"/>
                    </a:moveTo>
                    <a:cubicBezTo>
                      <a:pt x="233" y="10"/>
                      <a:pt x="222" y="16"/>
                      <a:pt x="214" y="18"/>
                    </a:cubicBezTo>
                    <a:cubicBezTo>
                      <a:pt x="214" y="18"/>
                      <a:pt x="212" y="18"/>
                      <a:pt x="212" y="18"/>
                    </a:cubicBezTo>
                    <a:cubicBezTo>
                      <a:pt x="205" y="23"/>
                      <a:pt x="199" y="23"/>
                      <a:pt x="199" y="23"/>
                    </a:cubicBezTo>
                    <a:cubicBezTo>
                      <a:pt x="199" y="23"/>
                      <a:pt x="197" y="25"/>
                      <a:pt x="193" y="28"/>
                    </a:cubicBezTo>
                    <a:cubicBezTo>
                      <a:pt x="208" y="25"/>
                      <a:pt x="215" y="26"/>
                      <a:pt x="225" y="23"/>
                    </a:cubicBezTo>
                    <a:cubicBezTo>
                      <a:pt x="232" y="21"/>
                      <a:pt x="242" y="19"/>
                      <a:pt x="242" y="19"/>
                    </a:cubicBezTo>
                    <a:cubicBezTo>
                      <a:pt x="242" y="19"/>
                      <a:pt x="245" y="19"/>
                      <a:pt x="258" y="13"/>
                    </a:cubicBezTo>
                    <a:cubicBezTo>
                      <a:pt x="272" y="8"/>
                      <a:pt x="276" y="11"/>
                      <a:pt x="276" y="11"/>
                    </a:cubicBezTo>
                    <a:cubicBezTo>
                      <a:pt x="276" y="11"/>
                      <a:pt x="280" y="11"/>
                      <a:pt x="280" y="15"/>
                    </a:cubicBezTo>
                    <a:cubicBezTo>
                      <a:pt x="280" y="18"/>
                      <a:pt x="275" y="20"/>
                      <a:pt x="272" y="22"/>
                    </a:cubicBezTo>
                    <a:cubicBezTo>
                      <a:pt x="269" y="24"/>
                      <a:pt x="260" y="27"/>
                      <a:pt x="256" y="29"/>
                    </a:cubicBezTo>
                    <a:cubicBezTo>
                      <a:pt x="253" y="31"/>
                      <a:pt x="250" y="33"/>
                      <a:pt x="248" y="34"/>
                    </a:cubicBezTo>
                    <a:cubicBezTo>
                      <a:pt x="245" y="35"/>
                      <a:pt x="225" y="42"/>
                      <a:pt x="225" y="42"/>
                    </a:cubicBezTo>
                    <a:cubicBezTo>
                      <a:pt x="225" y="42"/>
                      <a:pt x="223" y="45"/>
                      <a:pt x="226" y="47"/>
                    </a:cubicBezTo>
                    <a:cubicBezTo>
                      <a:pt x="233" y="46"/>
                      <a:pt x="242" y="44"/>
                      <a:pt x="243" y="44"/>
                    </a:cubicBezTo>
                    <a:cubicBezTo>
                      <a:pt x="243" y="45"/>
                      <a:pt x="247" y="45"/>
                      <a:pt x="252" y="43"/>
                    </a:cubicBezTo>
                    <a:cubicBezTo>
                      <a:pt x="257" y="40"/>
                      <a:pt x="264" y="37"/>
                      <a:pt x="273" y="35"/>
                    </a:cubicBezTo>
                    <a:cubicBezTo>
                      <a:pt x="283" y="33"/>
                      <a:pt x="285" y="37"/>
                      <a:pt x="285" y="37"/>
                    </a:cubicBezTo>
                    <a:cubicBezTo>
                      <a:pt x="285" y="37"/>
                      <a:pt x="288" y="38"/>
                      <a:pt x="288" y="39"/>
                    </a:cubicBezTo>
                    <a:cubicBezTo>
                      <a:pt x="288" y="39"/>
                      <a:pt x="292" y="41"/>
                      <a:pt x="285" y="43"/>
                    </a:cubicBezTo>
                    <a:cubicBezTo>
                      <a:pt x="279" y="46"/>
                      <a:pt x="267" y="51"/>
                      <a:pt x="269" y="51"/>
                    </a:cubicBezTo>
                    <a:cubicBezTo>
                      <a:pt x="271" y="50"/>
                      <a:pt x="272" y="52"/>
                      <a:pt x="273" y="53"/>
                    </a:cubicBezTo>
                    <a:cubicBezTo>
                      <a:pt x="273" y="53"/>
                      <a:pt x="277" y="55"/>
                      <a:pt x="276" y="56"/>
                    </a:cubicBezTo>
                    <a:cubicBezTo>
                      <a:pt x="274" y="58"/>
                      <a:pt x="269" y="61"/>
                      <a:pt x="265" y="63"/>
                    </a:cubicBezTo>
                    <a:cubicBezTo>
                      <a:pt x="261" y="65"/>
                      <a:pt x="257" y="68"/>
                      <a:pt x="257" y="68"/>
                    </a:cubicBezTo>
                    <a:cubicBezTo>
                      <a:pt x="256" y="70"/>
                      <a:pt x="253" y="71"/>
                      <a:pt x="251" y="73"/>
                    </a:cubicBezTo>
                    <a:cubicBezTo>
                      <a:pt x="248" y="74"/>
                      <a:pt x="244" y="79"/>
                      <a:pt x="244" y="79"/>
                    </a:cubicBezTo>
                    <a:cubicBezTo>
                      <a:pt x="240" y="80"/>
                      <a:pt x="234" y="85"/>
                      <a:pt x="230" y="86"/>
                    </a:cubicBezTo>
                    <a:cubicBezTo>
                      <a:pt x="225" y="87"/>
                      <a:pt x="217" y="85"/>
                      <a:pt x="205" y="86"/>
                    </a:cubicBezTo>
                    <a:cubicBezTo>
                      <a:pt x="193" y="88"/>
                      <a:pt x="151" y="85"/>
                      <a:pt x="151" y="85"/>
                    </a:cubicBezTo>
                    <a:cubicBezTo>
                      <a:pt x="123" y="83"/>
                      <a:pt x="114" y="92"/>
                      <a:pt x="98" y="95"/>
                    </a:cubicBezTo>
                    <a:cubicBezTo>
                      <a:pt x="61" y="101"/>
                      <a:pt x="21" y="122"/>
                      <a:pt x="21" y="122"/>
                    </a:cubicBezTo>
                    <a:cubicBezTo>
                      <a:pt x="14" y="102"/>
                      <a:pt x="14" y="102"/>
                      <a:pt x="14" y="102"/>
                    </a:cubicBezTo>
                    <a:cubicBezTo>
                      <a:pt x="9" y="82"/>
                      <a:pt x="9" y="82"/>
                      <a:pt x="9" y="82"/>
                    </a:cubicBezTo>
                    <a:cubicBezTo>
                      <a:pt x="8" y="66"/>
                      <a:pt x="8" y="66"/>
                      <a:pt x="8" y="66"/>
                    </a:cubicBezTo>
                    <a:cubicBezTo>
                      <a:pt x="8" y="66"/>
                      <a:pt x="0" y="73"/>
                      <a:pt x="43" y="63"/>
                    </a:cubicBezTo>
                    <a:cubicBezTo>
                      <a:pt x="86" y="53"/>
                      <a:pt x="107" y="48"/>
                      <a:pt x="112" y="46"/>
                    </a:cubicBezTo>
                    <a:cubicBezTo>
                      <a:pt x="117" y="44"/>
                      <a:pt x="129" y="41"/>
                      <a:pt x="134" y="40"/>
                    </a:cubicBezTo>
                    <a:cubicBezTo>
                      <a:pt x="140" y="38"/>
                      <a:pt x="157" y="25"/>
                      <a:pt x="162" y="22"/>
                    </a:cubicBezTo>
                    <a:cubicBezTo>
                      <a:pt x="167" y="20"/>
                      <a:pt x="178" y="13"/>
                      <a:pt x="183" y="11"/>
                    </a:cubicBezTo>
                    <a:cubicBezTo>
                      <a:pt x="187" y="9"/>
                      <a:pt x="190" y="9"/>
                      <a:pt x="190" y="9"/>
                    </a:cubicBezTo>
                    <a:cubicBezTo>
                      <a:pt x="195" y="7"/>
                      <a:pt x="201" y="6"/>
                      <a:pt x="205" y="4"/>
                    </a:cubicBezTo>
                    <a:cubicBezTo>
                      <a:pt x="209" y="1"/>
                      <a:pt x="211" y="2"/>
                      <a:pt x="211" y="2"/>
                    </a:cubicBezTo>
                    <a:cubicBezTo>
                      <a:pt x="212" y="2"/>
                      <a:pt x="218" y="3"/>
                      <a:pt x="224" y="3"/>
                    </a:cubicBezTo>
                    <a:cubicBezTo>
                      <a:pt x="228" y="1"/>
                      <a:pt x="233" y="0"/>
                      <a:pt x="233" y="0"/>
                    </a:cubicBezTo>
                    <a:cubicBezTo>
                      <a:pt x="233" y="0"/>
                      <a:pt x="238" y="3"/>
                      <a:pt x="233" y="10"/>
                    </a:cubicBezTo>
                    <a:close/>
                  </a:path>
                </a:pathLst>
              </a:custGeom>
              <a:solidFill>
                <a:srgbClr val="DCAC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93" name="Freeform 296"/>
              <p:cNvSpPr/>
              <p:nvPr/>
            </p:nvSpPr>
            <p:spPr bwMode="auto">
              <a:xfrm>
                <a:off x="518" y="1468"/>
                <a:ext cx="87" cy="24"/>
              </a:xfrm>
              <a:custGeom>
                <a:avLst/>
                <a:gdLst>
                  <a:gd name="T0" fmla="*/ 50 w 50"/>
                  <a:gd name="T1" fmla="*/ 0 h 14"/>
                  <a:gd name="T2" fmla="*/ 41 w 50"/>
                  <a:gd name="T3" fmla="*/ 4 h 14"/>
                  <a:gd name="T4" fmla="*/ 34 w 50"/>
                  <a:gd name="T5" fmla="*/ 7 h 14"/>
                  <a:gd name="T6" fmla="*/ 8 w 50"/>
                  <a:gd name="T7" fmla="*/ 10 h 14"/>
                  <a:gd name="T8" fmla="*/ 2 w 50"/>
                  <a:gd name="T9" fmla="*/ 13 h 14"/>
                  <a:gd name="T10" fmla="*/ 21 w 50"/>
                  <a:gd name="T11" fmla="*/ 9 h 14"/>
                  <a:gd name="T12" fmla="*/ 25 w 50"/>
                  <a:gd name="T13" fmla="*/ 10 h 14"/>
                  <a:gd name="T14" fmla="*/ 30 w 50"/>
                  <a:gd name="T15" fmla="*/ 8 h 14"/>
                  <a:gd name="T16" fmla="*/ 35 w 50"/>
                  <a:gd name="T17" fmla="*/ 7 h 14"/>
                  <a:gd name="T18" fmla="*/ 50 w 50"/>
                  <a:gd name="T1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14">
                    <a:moveTo>
                      <a:pt x="50" y="0"/>
                    </a:moveTo>
                    <a:cubicBezTo>
                      <a:pt x="50" y="0"/>
                      <a:pt x="43" y="3"/>
                      <a:pt x="41" y="4"/>
                    </a:cubicBezTo>
                    <a:cubicBezTo>
                      <a:pt x="39" y="5"/>
                      <a:pt x="36" y="7"/>
                      <a:pt x="34" y="7"/>
                    </a:cubicBezTo>
                    <a:cubicBezTo>
                      <a:pt x="32" y="7"/>
                      <a:pt x="13" y="10"/>
                      <a:pt x="8" y="10"/>
                    </a:cubicBezTo>
                    <a:cubicBezTo>
                      <a:pt x="4" y="10"/>
                      <a:pt x="4" y="13"/>
                      <a:pt x="2" y="13"/>
                    </a:cubicBezTo>
                    <a:cubicBezTo>
                      <a:pt x="0" y="14"/>
                      <a:pt x="9" y="11"/>
                      <a:pt x="21" y="9"/>
                    </a:cubicBezTo>
                    <a:cubicBezTo>
                      <a:pt x="24" y="10"/>
                      <a:pt x="25" y="10"/>
                      <a:pt x="25" y="10"/>
                    </a:cubicBezTo>
                    <a:cubicBezTo>
                      <a:pt x="25" y="10"/>
                      <a:pt x="27" y="8"/>
                      <a:pt x="30" y="8"/>
                    </a:cubicBezTo>
                    <a:cubicBezTo>
                      <a:pt x="34" y="7"/>
                      <a:pt x="35" y="7"/>
                      <a:pt x="35" y="7"/>
                    </a:cubicBezTo>
                    <a:cubicBezTo>
                      <a:pt x="35" y="7"/>
                      <a:pt x="48" y="1"/>
                      <a:pt x="50" y="0"/>
                    </a:cubicBezTo>
                    <a:close/>
                  </a:path>
                </a:pathLst>
              </a:custGeom>
              <a:solidFill>
                <a:srgbClr val="A97E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94" name="Freeform 297"/>
              <p:cNvSpPr/>
              <p:nvPr/>
            </p:nvSpPr>
            <p:spPr bwMode="auto">
              <a:xfrm>
                <a:off x="504" y="1494"/>
                <a:ext cx="87" cy="21"/>
              </a:xfrm>
              <a:custGeom>
                <a:avLst/>
                <a:gdLst>
                  <a:gd name="T0" fmla="*/ 0 w 50"/>
                  <a:gd name="T1" fmla="*/ 12 h 12"/>
                  <a:gd name="T2" fmla="*/ 18 w 50"/>
                  <a:gd name="T3" fmla="*/ 9 h 12"/>
                  <a:gd name="T4" fmla="*/ 34 w 50"/>
                  <a:gd name="T5" fmla="*/ 8 h 12"/>
                  <a:gd name="T6" fmla="*/ 48 w 50"/>
                  <a:gd name="T7" fmla="*/ 1 h 12"/>
                  <a:gd name="T8" fmla="*/ 32 w 50"/>
                  <a:gd name="T9" fmla="*/ 9 h 12"/>
                  <a:gd name="T10" fmla="*/ 0 w 50"/>
                  <a:gd name="T1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12">
                    <a:moveTo>
                      <a:pt x="0" y="12"/>
                    </a:moveTo>
                    <a:cubicBezTo>
                      <a:pt x="0" y="12"/>
                      <a:pt x="4" y="9"/>
                      <a:pt x="18" y="9"/>
                    </a:cubicBezTo>
                    <a:cubicBezTo>
                      <a:pt x="31" y="9"/>
                      <a:pt x="31" y="9"/>
                      <a:pt x="34" y="8"/>
                    </a:cubicBezTo>
                    <a:cubicBezTo>
                      <a:pt x="38" y="6"/>
                      <a:pt x="46" y="3"/>
                      <a:pt x="48" y="1"/>
                    </a:cubicBezTo>
                    <a:cubicBezTo>
                      <a:pt x="50" y="0"/>
                      <a:pt x="40" y="7"/>
                      <a:pt x="32" y="9"/>
                    </a:cubicBezTo>
                    <a:cubicBezTo>
                      <a:pt x="23" y="11"/>
                      <a:pt x="17" y="7"/>
                      <a:pt x="0" y="12"/>
                    </a:cubicBezTo>
                    <a:close/>
                  </a:path>
                </a:pathLst>
              </a:custGeom>
              <a:solidFill>
                <a:srgbClr val="A97E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95" name="Freeform 298"/>
              <p:cNvSpPr/>
              <p:nvPr/>
            </p:nvSpPr>
            <p:spPr bwMode="auto">
              <a:xfrm>
                <a:off x="454" y="1421"/>
                <a:ext cx="22" cy="6"/>
              </a:xfrm>
              <a:custGeom>
                <a:avLst/>
                <a:gdLst>
                  <a:gd name="T0" fmla="*/ 13 w 13"/>
                  <a:gd name="T1" fmla="*/ 3 h 3"/>
                  <a:gd name="T2" fmla="*/ 0 w 13"/>
                  <a:gd name="T3" fmla="*/ 0 h 3"/>
                  <a:gd name="T4" fmla="*/ 13 w 13"/>
                  <a:gd name="T5" fmla="*/ 2 h 3"/>
                  <a:gd name="T6" fmla="*/ 13 w 1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">
                    <a:moveTo>
                      <a:pt x="13" y="3"/>
                    </a:moveTo>
                    <a:cubicBezTo>
                      <a:pt x="13" y="3"/>
                      <a:pt x="4" y="3"/>
                      <a:pt x="0" y="0"/>
                    </a:cubicBezTo>
                    <a:cubicBezTo>
                      <a:pt x="6" y="2"/>
                      <a:pt x="13" y="2"/>
                      <a:pt x="13" y="2"/>
                    </a:cubicBezTo>
                    <a:lnTo>
                      <a:pt x="13" y="3"/>
                    </a:lnTo>
                    <a:close/>
                  </a:path>
                </a:pathLst>
              </a:custGeom>
              <a:solidFill>
                <a:srgbClr val="A97E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96" name="Freeform 299"/>
              <p:cNvSpPr>
                <a:spLocks noEditPoints="1"/>
              </p:cNvSpPr>
              <p:nvPr/>
            </p:nvSpPr>
            <p:spPr bwMode="auto">
              <a:xfrm>
                <a:off x="251" y="675"/>
                <a:ext cx="392" cy="229"/>
              </a:xfrm>
              <a:custGeom>
                <a:avLst/>
                <a:gdLst>
                  <a:gd name="T0" fmla="*/ 164 w 226"/>
                  <a:gd name="T1" fmla="*/ 129 h 132"/>
                  <a:gd name="T2" fmla="*/ 163 w 226"/>
                  <a:gd name="T3" fmla="*/ 117 h 132"/>
                  <a:gd name="T4" fmla="*/ 152 w 226"/>
                  <a:gd name="T5" fmla="*/ 104 h 132"/>
                  <a:gd name="T6" fmla="*/ 142 w 226"/>
                  <a:gd name="T7" fmla="*/ 95 h 132"/>
                  <a:gd name="T8" fmla="*/ 138 w 226"/>
                  <a:gd name="T9" fmla="*/ 91 h 132"/>
                  <a:gd name="T10" fmla="*/ 158 w 226"/>
                  <a:gd name="T11" fmla="*/ 98 h 132"/>
                  <a:gd name="T12" fmla="*/ 170 w 226"/>
                  <a:gd name="T13" fmla="*/ 103 h 132"/>
                  <a:gd name="T14" fmla="*/ 181 w 226"/>
                  <a:gd name="T15" fmla="*/ 107 h 132"/>
                  <a:gd name="T16" fmla="*/ 193 w 226"/>
                  <a:gd name="T17" fmla="*/ 117 h 132"/>
                  <a:gd name="T18" fmla="*/ 207 w 226"/>
                  <a:gd name="T19" fmla="*/ 121 h 132"/>
                  <a:gd name="T20" fmla="*/ 212 w 226"/>
                  <a:gd name="T21" fmla="*/ 118 h 132"/>
                  <a:gd name="T22" fmla="*/ 205 w 226"/>
                  <a:gd name="T23" fmla="*/ 111 h 132"/>
                  <a:gd name="T24" fmla="*/ 196 w 226"/>
                  <a:gd name="T25" fmla="*/ 100 h 132"/>
                  <a:gd name="T26" fmla="*/ 194 w 226"/>
                  <a:gd name="T27" fmla="*/ 97 h 132"/>
                  <a:gd name="T28" fmla="*/ 186 w 226"/>
                  <a:gd name="T29" fmla="*/ 91 h 132"/>
                  <a:gd name="T30" fmla="*/ 174 w 226"/>
                  <a:gd name="T31" fmla="*/ 84 h 132"/>
                  <a:gd name="T32" fmla="*/ 185 w 226"/>
                  <a:gd name="T33" fmla="*/ 89 h 132"/>
                  <a:gd name="T34" fmla="*/ 194 w 226"/>
                  <a:gd name="T35" fmla="*/ 93 h 132"/>
                  <a:gd name="T36" fmla="*/ 209 w 226"/>
                  <a:gd name="T37" fmla="*/ 106 h 132"/>
                  <a:gd name="T38" fmla="*/ 219 w 226"/>
                  <a:gd name="T39" fmla="*/ 111 h 132"/>
                  <a:gd name="T40" fmla="*/ 222 w 226"/>
                  <a:gd name="T41" fmla="*/ 109 h 132"/>
                  <a:gd name="T42" fmla="*/ 225 w 226"/>
                  <a:gd name="T43" fmla="*/ 105 h 132"/>
                  <a:gd name="T44" fmla="*/ 219 w 226"/>
                  <a:gd name="T45" fmla="*/ 98 h 132"/>
                  <a:gd name="T46" fmla="*/ 215 w 226"/>
                  <a:gd name="T47" fmla="*/ 95 h 132"/>
                  <a:gd name="T48" fmla="*/ 221 w 226"/>
                  <a:gd name="T49" fmla="*/ 92 h 132"/>
                  <a:gd name="T50" fmla="*/ 218 w 226"/>
                  <a:gd name="T51" fmla="*/ 87 h 132"/>
                  <a:gd name="T52" fmla="*/ 213 w 226"/>
                  <a:gd name="T53" fmla="*/ 81 h 132"/>
                  <a:gd name="T54" fmla="*/ 200 w 226"/>
                  <a:gd name="T55" fmla="*/ 66 h 132"/>
                  <a:gd name="T56" fmla="*/ 202 w 226"/>
                  <a:gd name="T57" fmla="*/ 65 h 132"/>
                  <a:gd name="T58" fmla="*/ 197 w 226"/>
                  <a:gd name="T59" fmla="*/ 57 h 132"/>
                  <a:gd name="T60" fmla="*/ 195 w 226"/>
                  <a:gd name="T61" fmla="*/ 52 h 132"/>
                  <a:gd name="T62" fmla="*/ 194 w 226"/>
                  <a:gd name="T63" fmla="*/ 47 h 132"/>
                  <a:gd name="T64" fmla="*/ 186 w 226"/>
                  <a:gd name="T65" fmla="*/ 39 h 132"/>
                  <a:gd name="T66" fmla="*/ 183 w 226"/>
                  <a:gd name="T67" fmla="*/ 36 h 132"/>
                  <a:gd name="T68" fmla="*/ 170 w 226"/>
                  <a:gd name="T69" fmla="*/ 33 h 132"/>
                  <a:gd name="T70" fmla="*/ 155 w 226"/>
                  <a:gd name="T71" fmla="*/ 30 h 132"/>
                  <a:gd name="T72" fmla="*/ 143 w 226"/>
                  <a:gd name="T73" fmla="*/ 28 h 132"/>
                  <a:gd name="T74" fmla="*/ 117 w 226"/>
                  <a:gd name="T75" fmla="*/ 21 h 132"/>
                  <a:gd name="T76" fmla="*/ 97 w 226"/>
                  <a:gd name="T77" fmla="*/ 20 h 132"/>
                  <a:gd name="T78" fmla="*/ 89 w 226"/>
                  <a:gd name="T79" fmla="*/ 18 h 132"/>
                  <a:gd name="T80" fmla="*/ 74 w 226"/>
                  <a:gd name="T81" fmla="*/ 13 h 132"/>
                  <a:gd name="T82" fmla="*/ 23 w 226"/>
                  <a:gd name="T83" fmla="*/ 0 h 132"/>
                  <a:gd name="T84" fmla="*/ 0 w 226"/>
                  <a:gd name="T85" fmla="*/ 42 h 132"/>
                  <a:gd name="T86" fmla="*/ 71 w 226"/>
                  <a:gd name="T87" fmla="*/ 64 h 132"/>
                  <a:gd name="T88" fmla="*/ 89 w 226"/>
                  <a:gd name="T89" fmla="*/ 79 h 132"/>
                  <a:gd name="T90" fmla="*/ 123 w 226"/>
                  <a:gd name="T91" fmla="*/ 101 h 132"/>
                  <a:gd name="T92" fmla="*/ 132 w 226"/>
                  <a:gd name="T93" fmla="*/ 109 h 132"/>
                  <a:gd name="T94" fmla="*/ 142 w 226"/>
                  <a:gd name="T95" fmla="*/ 116 h 132"/>
                  <a:gd name="T96" fmla="*/ 151 w 226"/>
                  <a:gd name="T97" fmla="*/ 121 h 132"/>
                  <a:gd name="T98" fmla="*/ 162 w 226"/>
                  <a:gd name="T99" fmla="*/ 132 h 132"/>
                  <a:gd name="T100" fmla="*/ 164 w 226"/>
                  <a:gd name="T101" fmla="*/ 129 h 132"/>
                  <a:gd name="T102" fmla="*/ 178 w 226"/>
                  <a:gd name="T103" fmla="*/ 52 h 132"/>
                  <a:gd name="T104" fmla="*/ 165 w 226"/>
                  <a:gd name="T105" fmla="*/ 46 h 132"/>
                  <a:gd name="T106" fmla="*/ 166 w 226"/>
                  <a:gd name="T107" fmla="*/ 46 h 132"/>
                  <a:gd name="T108" fmla="*/ 180 w 226"/>
                  <a:gd name="T109" fmla="*/ 49 h 132"/>
                  <a:gd name="T110" fmla="*/ 186 w 226"/>
                  <a:gd name="T111" fmla="*/ 56 h 132"/>
                  <a:gd name="T112" fmla="*/ 186 w 226"/>
                  <a:gd name="T113" fmla="*/ 56 h 132"/>
                  <a:gd name="T114" fmla="*/ 186 w 226"/>
                  <a:gd name="T115" fmla="*/ 56 h 132"/>
                  <a:gd name="T116" fmla="*/ 178 w 226"/>
                  <a:gd name="T117" fmla="*/ 5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26" h="132">
                    <a:moveTo>
                      <a:pt x="164" y="129"/>
                    </a:moveTo>
                    <a:cubicBezTo>
                      <a:pt x="164" y="129"/>
                      <a:pt x="169" y="126"/>
                      <a:pt x="163" y="117"/>
                    </a:cubicBezTo>
                    <a:cubicBezTo>
                      <a:pt x="158" y="108"/>
                      <a:pt x="154" y="105"/>
                      <a:pt x="152" y="104"/>
                    </a:cubicBezTo>
                    <a:cubicBezTo>
                      <a:pt x="151" y="103"/>
                      <a:pt x="144" y="97"/>
                      <a:pt x="142" y="95"/>
                    </a:cubicBezTo>
                    <a:cubicBezTo>
                      <a:pt x="139" y="93"/>
                      <a:pt x="138" y="91"/>
                      <a:pt x="138" y="91"/>
                    </a:cubicBezTo>
                    <a:cubicBezTo>
                      <a:pt x="138" y="91"/>
                      <a:pt x="146" y="94"/>
                      <a:pt x="158" y="98"/>
                    </a:cubicBezTo>
                    <a:cubicBezTo>
                      <a:pt x="163" y="99"/>
                      <a:pt x="166" y="101"/>
                      <a:pt x="170" y="103"/>
                    </a:cubicBezTo>
                    <a:cubicBezTo>
                      <a:pt x="170" y="103"/>
                      <a:pt x="177" y="105"/>
                      <a:pt x="181" y="107"/>
                    </a:cubicBezTo>
                    <a:cubicBezTo>
                      <a:pt x="186" y="109"/>
                      <a:pt x="188" y="114"/>
                      <a:pt x="193" y="117"/>
                    </a:cubicBezTo>
                    <a:cubicBezTo>
                      <a:pt x="198" y="120"/>
                      <a:pt x="203" y="124"/>
                      <a:pt x="207" y="121"/>
                    </a:cubicBezTo>
                    <a:cubicBezTo>
                      <a:pt x="208" y="121"/>
                      <a:pt x="212" y="121"/>
                      <a:pt x="212" y="118"/>
                    </a:cubicBezTo>
                    <a:cubicBezTo>
                      <a:pt x="212" y="118"/>
                      <a:pt x="213" y="115"/>
                      <a:pt x="205" y="111"/>
                    </a:cubicBezTo>
                    <a:cubicBezTo>
                      <a:pt x="201" y="107"/>
                      <a:pt x="198" y="102"/>
                      <a:pt x="196" y="100"/>
                    </a:cubicBezTo>
                    <a:cubicBezTo>
                      <a:pt x="196" y="100"/>
                      <a:pt x="195" y="98"/>
                      <a:pt x="194" y="97"/>
                    </a:cubicBezTo>
                    <a:cubicBezTo>
                      <a:pt x="193" y="95"/>
                      <a:pt x="192" y="94"/>
                      <a:pt x="186" y="91"/>
                    </a:cubicBezTo>
                    <a:cubicBezTo>
                      <a:pt x="183" y="89"/>
                      <a:pt x="179" y="86"/>
                      <a:pt x="174" y="84"/>
                    </a:cubicBezTo>
                    <a:cubicBezTo>
                      <a:pt x="179" y="86"/>
                      <a:pt x="185" y="89"/>
                      <a:pt x="185" y="89"/>
                    </a:cubicBezTo>
                    <a:cubicBezTo>
                      <a:pt x="187" y="90"/>
                      <a:pt x="191" y="91"/>
                      <a:pt x="194" y="93"/>
                    </a:cubicBezTo>
                    <a:cubicBezTo>
                      <a:pt x="196" y="95"/>
                      <a:pt x="204" y="103"/>
                      <a:pt x="209" y="106"/>
                    </a:cubicBezTo>
                    <a:cubicBezTo>
                      <a:pt x="215" y="109"/>
                      <a:pt x="216" y="111"/>
                      <a:pt x="219" y="111"/>
                    </a:cubicBezTo>
                    <a:cubicBezTo>
                      <a:pt x="222" y="111"/>
                      <a:pt x="222" y="109"/>
                      <a:pt x="222" y="109"/>
                    </a:cubicBezTo>
                    <a:cubicBezTo>
                      <a:pt x="222" y="109"/>
                      <a:pt x="225" y="108"/>
                      <a:pt x="225" y="105"/>
                    </a:cubicBezTo>
                    <a:cubicBezTo>
                      <a:pt x="226" y="102"/>
                      <a:pt x="219" y="99"/>
                      <a:pt x="219" y="98"/>
                    </a:cubicBezTo>
                    <a:cubicBezTo>
                      <a:pt x="218" y="98"/>
                      <a:pt x="215" y="95"/>
                      <a:pt x="215" y="95"/>
                    </a:cubicBezTo>
                    <a:cubicBezTo>
                      <a:pt x="215" y="95"/>
                      <a:pt x="220" y="95"/>
                      <a:pt x="221" y="92"/>
                    </a:cubicBezTo>
                    <a:cubicBezTo>
                      <a:pt x="222" y="90"/>
                      <a:pt x="219" y="88"/>
                      <a:pt x="218" y="87"/>
                    </a:cubicBezTo>
                    <a:cubicBezTo>
                      <a:pt x="217" y="85"/>
                      <a:pt x="213" y="81"/>
                      <a:pt x="213" y="81"/>
                    </a:cubicBezTo>
                    <a:cubicBezTo>
                      <a:pt x="213" y="81"/>
                      <a:pt x="205" y="70"/>
                      <a:pt x="200" y="66"/>
                    </a:cubicBezTo>
                    <a:cubicBezTo>
                      <a:pt x="201" y="66"/>
                      <a:pt x="202" y="65"/>
                      <a:pt x="202" y="65"/>
                    </a:cubicBezTo>
                    <a:cubicBezTo>
                      <a:pt x="202" y="64"/>
                      <a:pt x="200" y="62"/>
                      <a:pt x="197" y="57"/>
                    </a:cubicBezTo>
                    <a:cubicBezTo>
                      <a:pt x="197" y="57"/>
                      <a:pt x="196" y="54"/>
                      <a:pt x="195" y="52"/>
                    </a:cubicBezTo>
                    <a:cubicBezTo>
                      <a:pt x="195" y="50"/>
                      <a:pt x="195" y="48"/>
                      <a:pt x="194" y="47"/>
                    </a:cubicBezTo>
                    <a:cubicBezTo>
                      <a:pt x="193" y="46"/>
                      <a:pt x="188" y="42"/>
                      <a:pt x="186" y="39"/>
                    </a:cubicBezTo>
                    <a:cubicBezTo>
                      <a:pt x="184" y="37"/>
                      <a:pt x="184" y="36"/>
                      <a:pt x="183" y="36"/>
                    </a:cubicBezTo>
                    <a:cubicBezTo>
                      <a:pt x="181" y="35"/>
                      <a:pt x="173" y="33"/>
                      <a:pt x="170" y="33"/>
                    </a:cubicBezTo>
                    <a:cubicBezTo>
                      <a:pt x="166" y="33"/>
                      <a:pt x="159" y="32"/>
                      <a:pt x="155" y="30"/>
                    </a:cubicBezTo>
                    <a:cubicBezTo>
                      <a:pt x="152" y="29"/>
                      <a:pt x="147" y="29"/>
                      <a:pt x="143" y="28"/>
                    </a:cubicBezTo>
                    <a:cubicBezTo>
                      <a:pt x="140" y="27"/>
                      <a:pt x="126" y="22"/>
                      <a:pt x="117" y="21"/>
                    </a:cubicBezTo>
                    <a:cubicBezTo>
                      <a:pt x="108" y="20"/>
                      <a:pt x="101" y="21"/>
                      <a:pt x="97" y="20"/>
                    </a:cubicBezTo>
                    <a:cubicBezTo>
                      <a:pt x="93" y="20"/>
                      <a:pt x="94" y="19"/>
                      <a:pt x="89" y="18"/>
                    </a:cubicBezTo>
                    <a:cubicBezTo>
                      <a:pt x="85" y="17"/>
                      <a:pt x="79" y="16"/>
                      <a:pt x="74" y="13"/>
                    </a:cubicBezTo>
                    <a:cubicBezTo>
                      <a:pt x="72" y="12"/>
                      <a:pt x="50" y="6"/>
                      <a:pt x="23" y="0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31" y="48"/>
                      <a:pt x="61" y="58"/>
                      <a:pt x="71" y="64"/>
                    </a:cubicBezTo>
                    <a:cubicBezTo>
                      <a:pt x="71" y="64"/>
                      <a:pt x="85" y="73"/>
                      <a:pt x="89" y="79"/>
                    </a:cubicBezTo>
                    <a:cubicBezTo>
                      <a:pt x="93" y="84"/>
                      <a:pt x="116" y="97"/>
                      <a:pt x="123" y="101"/>
                    </a:cubicBezTo>
                    <a:cubicBezTo>
                      <a:pt x="130" y="106"/>
                      <a:pt x="132" y="108"/>
                      <a:pt x="132" y="109"/>
                    </a:cubicBezTo>
                    <a:cubicBezTo>
                      <a:pt x="133" y="110"/>
                      <a:pt x="142" y="116"/>
                      <a:pt x="142" y="116"/>
                    </a:cubicBezTo>
                    <a:cubicBezTo>
                      <a:pt x="145" y="118"/>
                      <a:pt x="148" y="119"/>
                      <a:pt x="151" y="121"/>
                    </a:cubicBezTo>
                    <a:cubicBezTo>
                      <a:pt x="151" y="121"/>
                      <a:pt x="159" y="131"/>
                      <a:pt x="162" y="132"/>
                    </a:cubicBezTo>
                    <a:cubicBezTo>
                      <a:pt x="164" y="131"/>
                      <a:pt x="164" y="131"/>
                      <a:pt x="164" y="129"/>
                    </a:cubicBezTo>
                    <a:close/>
                    <a:moveTo>
                      <a:pt x="178" y="52"/>
                    </a:moveTo>
                    <a:cubicBezTo>
                      <a:pt x="170" y="50"/>
                      <a:pt x="165" y="46"/>
                      <a:pt x="165" y="46"/>
                    </a:cubicBezTo>
                    <a:cubicBezTo>
                      <a:pt x="166" y="46"/>
                      <a:pt x="166" y="46"/>
                      <a:pt x="166" y="46"/>
                    </a:cubicBezTo>
                    <a:cubicBezTo>
                      <a:pt x="172" y="48"/>
                      <a:pt x="178" y="48"/>
                      <a:pt x="180" y="49"/>
                    </a:cubicBezTo>
                    <a:cubicBezTo>
                      <a:pt x="182" y="52"/>
                      <a:pt x="185" y="55"/>
                      <a:pt x="186" y="56"/>
                    </a:cubicBezTo>
                    <a:cubicBezTo>
                      <a:pt x="186" y="56"/>
                      <a:pt x="186" y="56"/>
                      <a:pt x="186" y="56"/>
                    </a:cubicBezTo>
                    <a:cubicBezTo>
                      <a:pt x="186" y="56"/>
                      <a:pt x="186" y="56"/>
                      <a:pt x="186" y="56"/>
                    </a:cubicBezTo>
                    <a:cubicBezTo>
                      <a:pt x="186" y="55"/>
                      <a:pt x="184" y="54"/>
                      <a:pt x="178" y="52"/>
                    </a:cubicBezTo>
                    <a:close/>
                  </a:path>
                </a:pathLst>
              </a:custGeom>
              <a:solidFill>
                <a:srgbClr val="DCAC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97" name="Freeform 300"/>
              <p:cNvSpPr/>
              <p:nvPr/>
            </p:nvSpPr>
            <p:spPr bwMode="auto">
              <a:xfrm>
                <a:off x="573" y="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A6D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98" name="Freeform 301"/>
              <p:cNvSpPr/>
              <p:nvPr/>
            </p:nvSpPr>
            <p:spPr bwMode="auto">
              <a:xfrm>
                <a:off x="539" y="776"/>
                <a:ext cx="85" cy="64"/>
              </a:xfrm>
              <a:custGeom>
                <a:avLst/>
                <a:gdLst>
                  <a:gd name="T0" fmla="*/ 0 w 49"/>
                  <a:gd name="T1" fmla="*/ 0 h 37"/>
                  <a:gd name="T2" fmla="*/ 26 w 49"/>
                  <a:gd name="T3" fmla="*/ 15 h 37"/>
                  <a:gd name="T4" fmla="*/ 31 w 49"/>
                  <a:gd name="T5" fmla="*/ 19 h 37"/>
                  <a:gd name="T6" fmla="*/ 49 w 49"/>
                  <a:gd name="T7" fmla="*/ 37 h 37"/>
                  <a:gd name="T8" fmla="*/ 30 w 49"/>
                  <a:gd name="T9" fmla="*/ 17 h 37"/>
                  <a:gd name="T10" fmla="*/ 0 w 49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9" h="37">
                    <a:moveTo>
                      <a:pt x="0" y="0"/>
                    </a:moveTo>
                    <a:cubicBezTo>
                      <a:pt x="0" y="0"/>
                      <a:pt x="6" y="8"/>
                      <a:pt x="26" y="15"/>
                    </a:cubicBezTo>
                    <a:cubicBezTo>
                      <a:pt x="29" y="17"/>
                      <a:pt x="31" y="19"/>
                      <a:pt x="31" y="19"/>
                    </a:cubicBezTo>
                    <a:cubicBezTo>
                      <a:pt x="49" y="37"/>
                      <a:pt x="49" y="37"/>
                      <a:pt x="49" y="37"/>
                    </a:cubicBezTo>
                    <a:cubicBezTo>
                      <a:pt x="49" y="37"/>
                      <a:pt x="33" y="19"/>
                      <a:pt x="30" y="17"/>
                    </a:cubicBezTo>
                    <a:cubicBezTo>
                      <a:pt x="27" y="14"/>
                      <a:pt x="5" y="6"/>
                      <a:pt x="0" y="0"/>
                    </a:cubicBezTo>
                    <a:close/>
                  </a:path>
                </a:pathLst>
              </a:custGeom>
              <a:solidFill>
                <a:srgbClr val="CA6D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99" name="Freeform 302"/>
              <p:cNvSpPr/>
              <p:nvPr/>
            </p:nvSpPr>
            <p:spPr bwMode="auto">
              <a:xfrm>
                <a:off x="535" y="807"/>
                <a:ext cx="54" cy="29"/>
              </a:xfrm>
              <a:custGeom>
                <a:avLst/>
                <a:gdLst>
                  <a:gd name="T0" fmla="*/ 0 w 31"/>
                  <a:gd name="T1" fmla="*/ 0 h 17"/>
                  <a:gd name="T2" fmla="*/ 2 w 31"/>
                  <a:gd name="T3" fmla="*/ 4 h 17"/>
                  <a:gd name="T4" fmla="*/ 29 w 31"/>
                  <a:gd name="T5" fmla="*/ 16 h 17"/>
                  <a:gd name="T6" fmla="*/ 0 w 31"/>
                  <a:gd name="T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17">
                    <a:moveTo>
                      <a:pt x="0" y="0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6" y="15"/>
                      <a:pt x="29" y="16"/>
                    </a:cubicBezTo>
                    <a:cubicBezTo>
                      <a:pt x="31" y="17"/>
                      <a:pt x="4" y="4"/>
                      <a:pt x="0" y="0"/>
                    </a:cubicBezTo>
                    <a:close/>
                  </a:path>
                </a:pathLst>
              </a:custGeom>
              <a:solidFill>
                <a:srgbClr val="CA6D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00" name="Freeform 303"/>
              <p:cNvSpPr/>
              <p:nvPr/>
            </p:nvSpPr>
            <p:spPr bwMode="auto">
              <a:xfrm>
                <a:off x="573" y="771"/>
                <a:ext cx="25" cy="19"/>
              </a:xfrm>
              <a:custGeom>
                <a:avLst/>
                <a:gdLst>
                  <a:gd name="T0" fmla="*/ 14 w 14"/>
                  <a:gd name="T1" fmla="*/ 11 h 11"/>
                  <a:gd name="T2" fmla="*/ 9 w 14"/>
                  <a:gd name="T3" fmla="*/ 5 h 11"/>
                  <a:gd name="T4" fmla="*/ 0 w 14"/>
                  <a:gd name="T5" fmla="*/ 0 h 11"/>
                  <a:gd name="T6" fmla="*/ 8 w 14"/>
                  <a:gd name="T7" fmla="*/ 4 h 11"/>
                  <a:gd name="T8" fmla="*/ 14 w 14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1">
                    <a:moveTo>
                      <a:pt x="14" y="11"/>
                    </a:moveTo>
                    <a:cubicBezTo>
                      <a:pt x="14" y="11"/>
                      <a:pt x="11" y="7"/>
                      <a:pt x="9" y="5"/>
                    </a:cubicBezTo>
                    <a:cubicBezTo>
                      <a:pt x="6" y="3"/>
                      <a:pt x="2" y="2"/>
                      <a:pt x="0" y="0"/>
                    </a:cubicBezTo>
                    <a:cubicBezTo>
                      <a:pt x="4" y="2"/>
                      <a:pt x="6" y="3"/>
                      <a:pt x="8" y="4"/>
                    </a:cubicBezTo>
                    <a:cubicBezTo>
                      <a:pt x="10" y="5"/>
                      <a:pt x="14" y="11"/>
                      <a:pt x="14" y="11"/>
                    </a:cubicBezTo>
                    <a:close/>
                  </a:path>
                </a:pathLst>
              </a:custGeom>
              <a:solidFill>
                <a:srgbClr val="CA6D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01" name="Freeform 304"/>
              <p:cNvSpPr/>
              <p:nvPr/>
            </p:nvSpPr>
            <p:spPr bwMode="auto">
              <a:xfrm>
                <a:off x="316" y="673"/>
                <a:ext cx="79" cy="122"/>
              </a:xfrm>
              <a:custGeom>
                <a:avLst/>
                <a:gdLst>
                  <a:gd name="T0" fmla="*/ 0 w 79"/>
                  <a:gd name="T1" fmla="*/ 110 h 122"/>
                  <a:gd name="T2" fmla="*/ 42 w 79"/>
                  <a:gd name="T3" fmla="*/ 122 h 122"/>
                  <a:gd name="T4" fmla="*/ 79 w 79"/>
                  <a:gd name="T5" fmla="*/ 14 h 122"/>
                  <a:gd name="T6" fmla="*/ 39 w 79"/>
                  <a:gd name="T7" fmla="*/ 0 h 122"/>
                  <a:gd name="T8" fmla="*/ 0 w 79"/>
                  <a:gd name="T9" fmla="*/ 11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22">
                    <a:moveTo>
                      <a:pt x="0" y="110"/>
                    </a:moveTo>
                    <a:lnTo>
                      <a:pt x="42" y="122"/>
                    </a:lnTo>
                    <a:lnTo>
                      <a:pt x="79" y="14"/>
                    </a:lnTo>
                    <a:lnTo>
                      <a:pt x="39" y="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FAFA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02" name="Freeform 305"/>
              <p:cNvSpPr/>
              <p:nvPr/>
            </p:nvSpPr>
            <p:spPr bwMode="auto">
              <a:xfrm>
                <a:off x="304" y="1437"/>
                <a:ext cx="70" cy="123"/>
              </a:xfrm>
              <a:custGeom>
                <a:avLst/>
                <a:gdLst>
                  <a:gd name="T0" fmla="*/ 28 w 70"/>
                  <a:gd name="T1" fmla="*/ 123 h 123"/>
                  <a:gd name="T2" fmla="*/ 70 w 70"/>
                  <a:gd name="T3" fmla="*/ 109 h 123"/>
                  <a:gd name="T4" fmla="*/ 40 w 70"/>
                  <a:gd name="T5" fmla="*/ 0 h 123"/>
                  <a:gd name="T6" fmla="*/ 0 w 70"/>
                  <a:gd name="T7" fmla="*/ 10 h 123"/>
                  <a:gd name="T8" fmla="*/ 28 w 70"/>
                  <a:gd name="T9" fmla="*/ 123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123">
                    <a:moveTo>
                      <a:pt x="28" y="123"/>
                    </a:moveTo>
                    <a:lnTo>
                      <a:pt x="70" y="109"/>
                    </a:lnTo>
                    <a:lnTo>
                      <a:pt x="40" y="0"/>
                    </a:lnTo>
                    <a:lnTo>
                      <a:pt x="0" y="10"/>
                    </a:lnTo>
                    <a:lnTo>
                      <a:pt x="28" y="123"/>
                    </a:lnTo>
                    <a:close/>
                  </a:path>
                </a:pathLst>
              </a:custGeom>
              <a:solidFill>
                <a:srgbClr val="FAFA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03" name="Freeform 306"/>
              <p:cNvSpPr/>
              <p:nvPr/>
            </p:nvSpPr>
            <p:spPr bwMode="auto">
              <a:xfrm>
                <a:off x="310" y="1446"/>
                <a:ext cx="52" cy="112"/>
              </a:xfrm>
              <a:custGeom>
                <a:avLst/>
                <a:gdLst>
                  <a:gd name="T0" fmla="*/ 0 w 52"/>
                  <a:gd name="T1" fmla="*/ 0 h 112"/>
                  <a:gd name="T2" fmla="*/ 52 w 52"/>
                  <a:gd name="T3" fmla="*/ 104 h 112"/>
                  <a:gd name="T4" fmla="*/ 27 w 52"/>
                  <a:gd name="T5" fmla="*/ 112 h 112"/>
                  <a:gd name="T6" fmla="*/ 0 w 52"/>
                  <a:gd name="T7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112">
                    <a:moveTo>
                      <a:pt x="0" y="0"/>
                    </a:moveTo>
                    <a:lnTo>
                      <a:pt x="52" y="104"/>
                    </a:lnTo>
                    <a:lnTo>
                      <a:pt x="27" y="1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1C1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04" name="Freeform 307"/>
              <p:cNvSpPr/>
              <p:nvPr/>
            </p:nvSpPr>
            <p:spPr bwMode="auto">
              <a:xfrm>
                <a:off x="-246" y="842"/>
                <a:ext cx="240" cy="543"/>
              </a:xfrm>
              <a:custGeom>
                <a:avLst/>
                <a:gdLst>
                  <a:gd name="T0" fmla="*/ 0 w 138"/>
                  <a:gd name="T1" fmla="*/ 313 h 313"/>
                  <a:gd name="T2" fmla="*/ 12 w 138"/>
                  <a:gd name="T3" fmla="*/ 0 h 313"/>
                  <a:gd name="T4" fmla="*/ 138 w 138"/>
                  <a:gd name="T5" fmla="*/ 20 h 313"/>
                  <a:gd name="T6" fmla="*/ 124 w 138"/>
                  <a:gd name="T7" fmla="*/ 149 h 313"/>
                  <a:gd name="T8" fmla="*/ 126 w 138"/>
                  <a:gd name="T9" fmla="*/ 288 h 313"/>
                  <a:gd name="T10" fmla="*/ 0 w 138"/>
                  <a:gd name="T11" fmla="*/ 313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8" h="313">
                    <a:moveTo>
                      <a:pt x="0" y="313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85" y="17"/>
                      <a:pt x="138" y="20"/>
                    </a:cubicBezTo>
                    <a:cubicBezTo>
                      <a:pt x="138" y="20"/>
                      <a:pt x="127" y="79"/>
                      <a:pt x="124" y="149"/>
                    </a:cubicBezTo>
                    <a:cubicBezTo>
                      <a:pt x="121" y="219"/>
                      <a:pt x="126" y="288"/>
                      <a:pt x="126" y="288"/>
                    </a:cubicBezTo>
                    <a:cubicBezTo>
                      <a:pt x="86" y="282"/>
                      <a:pt x="0" y="313"/>
                      <a:pt x="0" y="313"/>
                    </a:cubicBezTo>
                    <a:close/>
                  </a:path>
                </a:pathLst>
              </a:custGeom>
              <a:solidFill>
                <a:srgbClr val="C25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05" name="Freeform 308"/>
              <p:cNvSpPr/>
              <p:nvPr/>
            </p:nvSpPr>
            <p:spPr bwMode="auto">
              <a:xfrm>
                <a:off x="-487" y="559"/>
                <a:ext cx="849" cy="1104"/>
              </a:xfrm>
              <a:custGeom>
                <a:avLst/>
                <a:gdLst>
                  <a:gd name="T0" fmla="*/ 225 w 489"/>
                  <a:gd name="T1" fmla="*/ 9 h 636"/>
                  <a:gd name="T2" fmla="*/ 35 w 489"/>
                  <a:gd name="T3" fmla="*/ 122 h 636"/>
                  <a:gd name="T4" fmla="*/ 3 w 489"/>
                  <a:gd name="T5" fmla="*/ 286 h 636"/>
                  <a:gd name="T6" fmla="*/ 0 w 489"/>
                  <a:gd name="T7" fmla="*/ 311 h 636"/>
                  <a:gd name="T8" fmla="*/ 1 w 489"/>
                  <a:gd name="T9" fmla="*/ 335 h 636"/>
                  <a:gd name="T10" fmla="*/ 24 w 489"/>
                  <a:gd name="T11" fmla="*/ 495 h 636"/>
                  <a:gd name="T12" fmla="*/ 209 w 489"/>
                  <a:gd name="T13" fmla="*/ 623 h 636"/>
                  <a:gd name="T14" fmla="*/ 476 w 489"/>
                  <a:gd name="T15" fmla="*/ 582 h 636"/>
                  <a:gd name="T16" fmla="*/ 462 w 489"/>
                  <a:gd name="T17" fmla="*/ 506 h 636"/>
                  <a:gd name="T18" fmla="*/ 224 w 489"/>
                  <a:gd name="T19" fmla="*/ 527 h 636"/>
                  <a:gd name="T20" fmla="*/ 211 w 489"/>
                  <a:gd name="T21" fmla="*/ 523 h 636"/>
                  <a:gd name="T22" fmla="*/ 173 w 489"/>
                  <a:gd name="T23" fmla="*/ 501 h 636"/>
                  <a:gd name="T24" fmla="*/ 175 w 489"/>
                  <a:gd name="T25" fmla="*/ 425 h 636"/>
                  <a:gd name="T26" fmla="*/ 186 w 489"/>
                  <a:gd name="T27" fmla="*/ 315 h 636"/>
                  <a:gd name="T28" fmla="*/ 180 w 489"/>
                  <a:gd name="T29" fmla="*/ 206 h 636"/>
                  <a:gd name="T30" fmla="*/ 182 w 489"/>
                  <a:gd name="T31" fmla="*/ 129 h 636"/>
                  <a:gd name="T32" fmla="*/ 221 w 489"/>
                  <a:gd name="T33" fmla="*/ 109 h 636"/>
                  <a:gd name="T34" fmla="*/ 465 w 489"/>
                  <a:gd name="T35" fmla="*/ 135 h 636"/>
                  <a:gd name="T36" fmla="*/ 489 w 489"/>
                  <a:gd name="T37" fmla="*/ 63 h 636"/>
                  <a:gd name="T38" fmla="*/ 225 w 489"/>
                  <a:gd name="T39" fmla="*/ 9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89" h="636">
                    <a:moveTo>
                      <a:pt x="225" y="9"/>
                    </a:moveTo>
                    <a:cubicBezTo>
                      <a:pt x="141" y="17"/>
                      <a:pt x="35" y="122"/>
                      <a:pt x="35" y="122"/>
                    </a:cubicBezTo>
                    <a:cubicBezTo>
                      <a:pt x="19" y="198"/>
                      <a:pt x="8" y="244"/>
                      <a:pt x="3" y="286"/>
                    </a:cubicBezTo>
                    <a:cubicBezTo>
                      <a:pt x="3" y="286"/>
                      <a:pt x="0" y="303"/>
                      <a:pt x="0" y="311"/>
                    </a:cubicBezTo>
                    <a:cubicBezTo>
                      <a:pt x="0" y="319"/>
                      <a:pt x="1" y="335"/>
                      <a:pt x="1" y="335"/>
                    </a:cubicBezTo>
                    <a:cubicBezTo>
                      <a:pt x="4" y="376"/>
                      <a:pt x="11" y="420"/>
                      <a:pt x="24" y="495"/>
                    </a:cubicBezTo>
                    <a:cubicBezTo>
                      <a:pt x="24" y="495"/>
                      <a:pt x="126" y="610"/>
                      <a:pt x="209" y="623"/>
                    </a:cubicBezTo>
                    <a:cubicBezTo>
                      <a:pt x="293" y="636"/>
                      <a:pt x="476" y="582"/>
                      <a:pt x="476" y="582"/>
                    </a:cubicBezTo>
                    <a:cubicBezTo>
                      <a:pt x="462" y="506"/>
                      <a:pt x="462" y="506"/>
                      <a:pt x="462" y="506"/>
                    </a:cubicBezTo>
                    <a:cubicBezTo>
                      <a:pt x="462" y="506"/>
                      <a:pt x="294" y="543"/>
                      <a:pt x="224" y="527"/>
                    </a:cubicBezTo>
                    <a:cubicBezTo>
                      <a:pt x="219" y="526"/>
                      <a:pt x="214" y="524"/>
                      <a:pt x="211" y="523"/>
                    </a:cubicBezTo>
                    <a:cubicBezTo>
                      <a:pt x="197" y="517"/>
                      <a:pt x="184" y="509"/>
                      <a:pt x="173" y="501"/>
                    </a:cubicBezTo>
                    <a:cubicBezTo>
                      <a:pt x="156" y="480"/>
                      <a:pt x="167" y="453"/>
                      <a:pt x="175" y="425"/>
                    </a:cubicBezTo>
                    <a:cubicBezTo>
                      <a:pt x="184" y="391"/>
                      <a:pt x="185" y="352"/>
                      <a:pt x="186" y="315"/>
                    </a:cubicBezTo>
                    <a:cubicBezTo>
                      <a:pt x="187" y="279"/>
                      <a:pt x="188" y="240"/>
                      <a:pt x="180" y="206"/>
                    </a:cubicBezTo>
                    <a:cubicBezTo>
                      <a:pt x="174" y="177"/>
                      <a:pt x="165" y="149"/>
                      <a:pt x="182" y="129"/>
                    </a:cubicBezTo>
                    <a:cubicBezTo>
                      <a:pt x="194" y="121"/>
                      <a:pt x="207" y="115"/>
                      <a:pt x="221" y="109"/>
                    </a:cubicBezTo>
                    <a:cubicBezTo>
                      <a:pt x="281" y="87"/>
                      <a:pt x="465" y="135"/>
                      <a:pt x="465" y="135"/>
                    </a:cubicBezTo>
                    <a:cubicBezTo>
                      <a:pt x="489" y="63"/>
                      <a:pt x="489" y="63"/>
                      <a:pt x="489" y="63"/>
                    </a:cubicBezTo>
                    <a:cubicBezTo>
                      <a:pt x="489" y="63"/>
                      <a:pt x="309" y="0"/>
                      <a:pt x="225" y="9"/>
                    </a:cubicBezTo>
                    <a:close/>
                  </a:path>
                </a:pathLst>
              </a:custGeom>
              <a:solidFill>
                <a:srgbClr val="E174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06" name="Freeform 309"/>
              <p:cNvSpPr/>
              <p:nvPr/>
            </p:nvSpPr>
            <p:spPr bwMode="auto">
              <a:xfrm>
                <a:off x="322" y="675"/>
                <a:ext cx="38" cy="116"/>
              </a:xfrm>
              <a:custGeom>
                <a:avLst/>
                <a:gdLst>
                  <a:gd name="T0" fmla="*/ 38 w 38"/>
                  <a:gd name="T1" fmla="*/ 0 h 116"/>
                  <a:gd name="T2" fmla="*/ 24 w 38"/>
                  <a:gd name="T3" fmla="*/ 116 h 116"/>
                  <a:gd name="T4" fmla="*/ 0 w 38"/>
                  <a:gd name="T5" fmla="*/ 109 h 116"/>
                  <a:gd name="T6" fmla="*/ 38 w 38"/>
                  <a:gd name="T7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116">
                    <a:moveTo>
                      <a:pt x="38" y="0"/>
                    </a:moveTo>
                    <a:lnTo>
                      <a:pt x="24" y="116"/>
                    </a:lnTo>
                    <a:lnTo>
                      <a:pt x="0" y="109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C1C1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07" name="Freeform 310"/>
              <p:cNvSpPr/>
              <p:nvPr/>
            </p:nvSpPr>
            <p:spPr bwMode="auto">
              <a:xfrm>
                <a:off x="-206" y="682"/>
                <a:ext cx="545" cy="179"/>
              </a:xfrm>
              <a:custGeom>
                <a:avLst/>
                <a:gdLst>
                  <a:gd name="T0" fmla="*/ 69 w 314"/>
                  <a:gd name="T1" fmla="*/ 9 h 103"/>
                  <a:gd name="T2" fmla="*/ 12 w 314"/>
                  <a:gd name="T3" fmla="*/ 42 h 103"/>
                  <a:gd name="T4" fmla="*/ 12 w 314"/>
                  <a:gd name="T5" fmla="*/ 103 h 103"/>
                  <a:gd name="T6" fmla="*/ 20 w 314"/>
                  <a:gd name="T7" fmla="*/ 58 h 103"/>
                  <a:gd name="T8" fmla="*/ 59 w 314"/>
                  <a:gd name="T9" fmla="*/ 38 h 103"/>
                  <a:gd name="T10" fmla="*/ 303 w 314"/>
                  <a:gd name="T11" fmla="*/ 64 h 103"/>
                  <a:gd name="T12" fmla="*/ 314 w 314"/>
                  <a:gd name="T13" fmla="*/ 29 h 103"/>
                  <a:gd name="T14" fmla="*/ 69 w 314"/>
                  <a:gd name="T15" fmla="*/ 9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4" h="103">
                    <a:moveTo>
                      <a:pt x="69" y="9"/>
                    </a:moveTo>
                    <a:cubicBezTo>
                      <a:pt x="36" y="12"/>
                      <a:pt x="20" y="26"/>
                      <a:pt x="12" y="42"/>
                    </a:cubicBezTo>
                    <a:cubicBezTo>
                      <a:pt x="0" y="66"/>
                      <a:pt x="12" y="103"/>
                      <a:pt x="12" y="103"/>
                    </a:cubicBezTo>
                    <a:cubicBezTo>
                      <a:pt x="11" y="81"/>
                      <a:pt x="6" y="74"/>
                      <a:pt x="20" y="58"/>
                    </a:cubicBezTo>
                    <a:cubicBezTo>
                      <a:pt x="32" y="50"/>
                      <a:pt x="45" y="44"/>
                      <a:pt x="59" y="38"/>
                    </a:cubicBezTo>
                    <a:cubicBezTo>
                      <a:pt x="119" y="16"/>
                      <a:pt x="303" y="64"/>
                      <a:pt x="303" y="64"/>
                    </a:cubicBezTo>
                    <a:cubicBezTo>
                      <a:pt x="314" y="29"/>
                      <a:pt x="314" y="29"/>
                      <a:pt x="314" y="29"/>
                    </a:cubicBezTo>
                    <a:cubicBezTo>
                      <a:pt x="314" y="29"/>
                      <a:pt x="153" y="0"/>
                      <a:pt x="69" y="9"/>
                    </a:cubicBezTo>
                    <a:close/>
                  </a:path>
                </a:pathLst>
              </a:custGeom>
              <a:solidFill>
                <a:srgbClr val="C25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08" name="Freeform 311"/>
              <p:cNvSpPr/>
              <p:nvPr/>
            </p:nvSpPr>
            <p:spPr bwMode="auto">
              <a:xfrm>
                <a:off x="-487" y="922"/>
                <a:ext cx="826" cy="741"/>
              </a:xfrm>
              <a:custGeom>
                <a:avLst/>
                <a:gdLst>
                  <a:gd name="T0" fmla="*/ 32 w 476"/>
                  <a:gd name="T1" fmla="*/ 0 h 427"/>
                  <a:gd name="T2" fmla="*/ 3 w 476"/>
                  <a:gd name="T3" fmla="*/ 77 h 427"/>
                  <a:gd name="T4" fmla="*/ 0 w 476"/>
                  <a:gd name="T5" fmla="*/ 102 h 427"/>
                  <a:gd name="T6" fmla="*/ 1 w 476"/>
                  <a:gd name="T7" fmla="*/ 126 h 427"/>
                  <a:gd name="T8" fmla="*/ 24 w 476"/>
                  <a:gd name="T9" fmla="*/ 286 h 427"/>
                  <a:gd name="T10" fmla="*/ 209 w 476"/>
                  <a:gd name="T11" fmla="*/ 414 h 427"/>
                  <a:gd name="T12" fmla="*/ 476 w 476"/>
                  <a:gd name="T13" fmla="*/ 373 h 427"/>
                  <a:gd name="T14" fmla="*/ 469 w 476"/>
                  <a:gd name="T15" fmla="*/ 332 h 427"/>
                  <a:gd name="T16" fmla="*/ 198 w 476"/>
                  <a:gd name="T17" fmla="*/ 353 h 427"/>
                  <a:gd name="T18" fmla="*/ 185 w 476"/>
                  <a:gd name="T19" fmla="*/ 348 h 427"/>
                  <a:gd name="T20" fmla="*/ 90 w 476"/>
                  <a:gd name="T21" fmla="*/ 271 h 427"/>
                  <a:gd name="T22" fmla="*/ 98 w 476"/>
                  <a:gd name="T23" fmla="*/ 143 h 427"/>
                  <a:gd name="T24" fmla="*/ 94 w 476"/>
                  <a:gd name="T25" fmla="*/ 31 h 427"/>
                  <a:gd name="T26" fmla="*/ 32 w 476"/>
                  <a:gd name="T27" fmla="*/ 0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76" h="427">
                    <a:moveTo>
                      <a:pt x="32" y="0"/>
                    </a:moveTo>
                    <a:cubicBezTo>
                      <a:pt x="18" y="27"/>
                      <a:pt x="6" y="56"/>
                      <a:pt x="3" y="77"/>
                    </a:cubicBezTo>
                    <a:cubicBezTo>
                      <a:pt x="3" y="77"/>
                      <a:pt x="0" y="94"/>
                      <a:pt x="0" y="102"/>
                    </a:cubicBezTo>
                    <a:cubicBezTo>
                      <a:pt x="0" y="110"/>
                      <a:pt x="1" y="126"/>
                      <a:pt x="1" y="126"/>
                    </a:cubicBezTo>
                    <a:cubicBezTo>
                      <a:pt x="4" y="167"/>
                      <a:pt x="11" y="211"/>
                      <a:pt x="24" y="286"/>
                    </a:cubicBezTo>
                    <a:cubicBezTo>
                      <a:pt x="24" y="286"/>
                      <a:pt x="126" y="401"/>
                      <a:pt x="209" y="414"/>
                    </a:cubicBezTo>
                    <a:cubicBezTo>
                      <a:pt x="293" y="427"/>
                      <a:pt x="476" y="373"/>
                      <a:pt x="476" y="373"/>
                    </a:cubicBezTo>
                    <a:cubicBezTo>
                      <a:pt x="469" y="332"/>
                      <a:pt x="469" y="332"/>
                      <a:pt x="469" y="332"/>
                    </a:cubicBezTo>
                    <a:cubicBezTo>
                      <a:pt x="469" y="332"/>
                      <a:pt x="336" y="387"/>
                      <a:pt x="198" y="353"/>
                    </a:cubicBezTo>
                    <a:cubicBezTo>
                      <a:pt x="193" y="351"/>
                      <a:pt x="189" y="350"/>
                      <a:pt x="185" y="348"/>
                    </a:cubicBezTo>
                    <a:cubicBezTo>
                      <a:pt x="171" y="343"/>
                      <a:pt x="89" y="289"/>
                      <a:pt x="90" y="271"/>
                    </a:cubicBezTo>
                    <a:cubicBezTo>
                      <a:pt x="82" y="241"/>
                      <a:pt x="102" y="226"/>
                      <a:pt x="98" y="143"/>
                    </a:cubicBezTo>
                    <a:cubicBezTo>
                      <a:pt x="97" y="112"/>
                      <a:pt x="107" y="82"/>
                      <a:pt x="94" y="31"/>
                    </a:cubicBezTo>
                    <a:cubicBezTo>
                      <a:pt x="94" y="31"/>
                      <a:pt x="34" y="1"/>
                      <a:pt x="32" y="0"/>
                    </a:cubicBezTo>
                    <a:close/>
                  </a:path>
                </a:pathLst>
              </a:custGeom>
              <a:solidFill>
                <a:srgbClr val="C25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09" name="Freeform 312"/>
              <p:cNvSpPr/>
              <p:nvPr/>
            </p:nvSpPr>
            <p:spPr bwMode="auto">
              <a:xfrm>
                <a:off x="-506" y="739"/>
                <a:ext cx="81" cy="707"/>
              </a:xfrm>
              <a:custGeom>
                <a:avLst/>
                <a:gdLst>
                  <a:gd name="T0" fmla="*/ 38 w 47"/>
                  <a:gd name="T1" fmla="*/ 0 h 407"/>
                  <a:gd name="T2" fmla="*/ 47 w 47"/>
                  <a:gd name="T3" fmla="*/ 19 h 407"/>
                  <a:gd name="T4" fmla="*/ 20 w 47"/>
                  <a:gd name="T5" fmla="*/ 204 h 407"/>
                  <a:gd name="T6" fmla="*/ 38 w 47"/>
                  <a:gd name="T7" fmla="*/ 387 h 407"/>
                  <a:gd name="T8" fmla="*/ 28 w 47"/>
                  <a:gd name="T9" fmla="*/ 407 h 407"/>
                  <a:gd name="T10" fmla="*/ 18 w 47"/>
                  <a:gd name="T11" fmla="*/ 387 h 407"/>
                  <a:gd name="T12" fmla="*/ 3 w 47"/>
                  <a:gd name="T13" fmla="*/ 204 h 407"/>
                  <a:gd name="T14" fmla="*/ 27 w 47"/>
                  <a:gd name="T15" fmla="*/ 19 h 407"/>
                  <a:gd name="T16" fmla="*/ 38 w 47"/>
                  <a:gd name="T17" fmla="*/ 0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" h="407">
                    <a:moveTo>
                      <a:pt x="38" y="0"/>
                    </a:moveTo>
                    <a:cubicBezTo>
                      <a:pt x="43" y="0"/>
                      <a:pt x="47" y="9"/>
                      <a:pt x="47" y="19"/>
                    </a:cubicBezTo>
                    <a:cubicBezTo>
                      <a:pt x="47" y="19"/>
                      <a:pt x="23" y="92"/>
                      <a:pt x="20" y="204"/>
                    </a:cubicBezTo>
                    <a:cubicBezTo>
                      <a:pt x="17" y="316"/>
                      <a:pt x="38" y="387"/>
                      <a:pt x="38" y="387"/>
                    </a:cubicBezTo>
                    <a:cubicBezTo>
                      <a:pt x="38" y="398"/>
                      <a:pt x="33" y="407"/>
                      <a:pt x="28" y="407"/>
                    </a:cubicBezTo>
                    <a:cubicBezTo>
                      <a:pt x="22" y="406"/>
                      <a:pt x="18" y="398"/>
                      <a:pt x="18" y="387"/>
                    </a:cubicBezTo>
                    <a:cubicBezTo>
                      <a:pt x="18" y="387"/>
                      <a:pt x="0" y="311"/>
                      <a:pt x="3" y="204"/>
                    </a:cubicBezTo>
                    <a:cubicBezTo>
                      <a:pt x="5" y="96"/>
                      <a:pt x="27" y="19"/>
                      <a:pt x="27" y="19"/>
                    </a:cubicBezTo>
                    <a:cubicBezTo>
                      <a:pt x="27" y="8"/>
                      <a:pt x="32" y="0"/>
                      <a:pt x="38" y="0"/>
                    </a:cubicBezTo>
                    <a:close/>
                  </a:path>
                </a:pathLst>
              </a:custGeom>
              <a:solidFill>
                <a:srgbClr val="6038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10" name="Freeform 313"/>
              <p:cNvSpPr/>
              <p:nvPr/>
            </p:nvSpPr>
            <p:spPr bwMode="auto">
              <a:xfrm>
                <a:off x="-213" y="972"/>
                <a:ext cx="118" cy="83"/>
              </a:xfrm>
              <a:custGeom>
                <a:avLst/>
                <a:gdLst>
                  <a:gd name="T0" fmla="*/ 118 w 118"/>
                  <a:gd name="T1" fmla="*/ 73 h 83"/>
                  <a:gd name="T2" fmla="*/ 12 w 118"/>
                  <a:gd name="T3" fmla="*/ 0 h 83"/>
                  <a:gd name="T4" fmla="*/ 0 w 118"/>
                  <a:gd name="T5" fmla="*/ 3 h 83"/>
                  <a:gd name="T6" fmla="*/ 87 w 118"/>
                  <a:gd name="T7" fmla="*/ 61 h 83"/>
                  <a:gd name="T8" fmla="*/ 89 w 118"/>
                  <a:gd name="T9" fmla="*/ 66 h 83"/>
                  <a:gd name="T10" fmla="*/ 115 w 118"/>
                  <a:gd name="T11" fmla="*/ 83 h 83"/>
                  <a:gd name="T12" fmla="*/ 118 w 118"/>
                  <a:gd name="T13" fmla="*/ 7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8" h="83">
                    <a:moveTo>
                      <a:pt x="118" y="73"/>
                    </a:moveTo>
                    <a:lnTo>
                      <a:pt x="12" y="0"/>
                    </a:lnTo>
                    <a:lnTo>
                      <a:pt x="0" y="3"/>
                    </a:lnTo>
                    <a:lnTo>
                      <a:pt x="87" y="61"/>
                    </a:lnTo>
                    <a:lnTo>
                      <a:pt x="89" y="66"/>
                    </a:lnTo>
                    <a:lnTo>
                      <a:pt x="115" y="83"/>
                    </a:lnTo>
                    <a:lnTo>
                      <a:pt x="118" y="73"/>
                    </a:lnTo>
                    <a:close/>
                  </a:path>
                </a:pathLst>
              </a:custGeom>
              <a:solidFill>
                <a:srgbClr val="213C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11" name="Freeform 314"/>
              <p:cNvSpPr/>
              <p:nvPr/>
            </p:nvSpPr>
            <p:spPr bwMode="auto">
              <a:xfrm>
                <a:off x="-317" y="1248"/>
                <a:ext cx="139" cy="28"/>
              </a:xfrm>
              <a:custGeom>
                <a:avLst/>
                <a:gdLst>
                  <a:gd name="T0" fmla="*/ 135 w 139"/>
                  <a:gd name="T1" fmla="*/ 28 h 28"/>
                  <a:gd name="T2" fmla="*/ 7 w 139"/>
                  <a:gd name="T3" fmla="*/ 10 h 28"/>
                  <a:gd name="T4" fmla="*/ 0 w 139"/>
                  <a:gd name="T5" fmla="*/ 0 h 28"/>
                  <a:gd name="T6" fmla="*/ 102 w 139"/>
                  <a:gd name="T7" fmla="*/ 15 h 28"/>
                  <a:gd name="T8" fmla="*/ 108 w 139"/>
                  <a:gd name="T9" fmla="*/ 12 h 28"/>
                  <a:gd name="T10" fmla="*/ 139 w 139"/>
                  <a:gd name="T11" fmla="*/ 17 h 28"/>
                  <a:gd name="T12" fmla="*/ 135 w 139"/>
                  <a:gd name="T1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9" h="28">
                    <a:moveTo>
                      <a:pt x="135" y="28"/>
                    </a:moveTo>
                    <a:lnTo>
                      <a:pt x="7" y="10"/>
                    </a:lnTo>
                    <a:lnTo>
                      <a:pt x="0" y="0"/>
                    </a:lnTo>
                    <a:lnTo>
                      <a:pt x="102" y="15"/>
                    </a:lnTo>
                    <a:lnTo>
                      <a:pt x="108" y="12"/>
                    </a:lnTo>
                    <a:lnTo>
                      <a:pt x="139" y="17"/>
                    </a:lnTo>
                    <a:lnTo>
                      <a:pt x="135" y="28"/>
                    </a:lnTo>
                    <a:close/>
                  </a:path>
                </a:pathLst>
              </a:custGeom>
              <a:solidFill>
                <a:srgbClr val="213C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12" name="Freeform 315"/>
              <p:cNvSpPr/>
              <p:nvPr/>
            </p:nvSpPr>
            <p:spPr bwMode="auto">
              <a:xfrm>
                <a:off x="-176" y="1119"/>
                <a:ext cx="79" cy="75"/>
              </a:xfrm>
              <a:custGeom>
                <a:avLst/>
                <a:gdLst>
                  <a:gd name="T0" fmla="*/ 10 w 46"/>
                  <a:gd name="T1" fmla="*/ 40 h 43"/>
                  <a:gd name="T2" fmla="*/ 3 w 46"/>
                  <a:gd name="T3" fmla="*/ 17 h 43"/>
                  <a:gd name="T4" fmla="*/ 24 w 46"/>
                  <a:gd name="T5" fmla="*/ 4 h 43"/>
                  <a:gd name="T6" fmla="*/ 42 w 46"/>
                  <a:gd name="T7" fmla="*/ 31 h 43"/>
                  <a:gd name="T8" fmla="*/ 10 w 46"/>
                  <a:gd name="T9" fmla="*/ 4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43">
                    <a:moveTo>
                      <a:pt x="10" y="40"/>
                    </a:moveTo>
                    <a:cubicBezTo>
                      <a:pt x="1" y="37"/>
                      <a:pt x="0" y="25"/>
                      <a:pt x="3" y="17"/>
                    </a:cubicBezTo>
                    <a:cubicBezTo>
                      <a:pt x="6" y="9"/>
                      <a:pt x="16" y="0"/>
                      <a:pt x="24" y="4"/>
                    </a:cubicBezTo>
                    <a:cubicBezTo>
                      <a:pt x="33" y="7"/>
                      <a:pt x="46" y="19"/>
                      <a:pt x="42" y="31"/>
                    </a:cubicBezTo>
                    <a:cubicBezTo>
                      <a:pt x="37" y="43"/>
                      <a:pt x="18" y="43"/>
                      <a:pt x="10" y="40"/>
                    </a:cubicBezTo>
                    <a:close/>
                  </a:path>
                </a:pathLst>
              </a:custGeom>
              <a:solidFill>
                <a:srgbClr val="E6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13" name="Freeform 316"/>
              <p:cNvSpPr/>
              <p:nvPr/>
            </p:nvSpPr>
            <p:spPr bwMode="auto">
              <a:xfrm>
                <a:off x="-445" y="906"/>
                <a:ext cx="317" cy="357"/>
              </a:xfrm>
              <a:custGeom>
                <a:avLst/>
                <a:gdLst>
                  <a:gd name="T0" fmla="*/ 44 w 183"/>
                  <a:gd name="T1" fmla="*/ 197 h 206"/>
                  <a:gd name="T2" fmla="*/ 19 w 183"/>
                  <a:gd name="T3" fmla="*/ 85 h 206"/>
                  <a:gd name="T4" fmla="*/ 109 w 183"/>
                  <a:gd name="T5" fmla="*/ 16 h 206"/>
                  <a:gd name="T6" fmla="*/ 179 w 183"/>
                  <a:gd name="T7" fmla="*/ 83 h 206"/>
                  <a:gd name="T8" fmla="*/ 173 w 183"/>
                  <a:gd name="T9" fmla="*/ 144 h 206"/>
                  <a:gd name="T10" fmla="*/ 137 w 183"/>
                  <a:gd name="T11" fmla="*/ 195 h 206"/>
                  <a:gd name="T12" fmla="*/ 44 w 183"/>
                  <a:gd name="T13" fmla="*/ 197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3" h="206">
                    <a:moveTo>
                      <a:pt x="44" y="197"/>
                    </a:moveTo>
                    <a:cubicBezTo>
                      <a:pt x="0" y="180"/>
                      <a:pt x="1" y="132"/>
                      <a:pt x="19" y="85"/>
                    </a:cubicBezTo>
                    <a:cubicBezTo>
                      <a:pt x="37" y="38"/>
                      <a:pt x="65" y="0"/>
                      <a:pt x="109" y="16"/>
                    </a:cubicBezTo>
                    <a:cubicBezTo>
                      <a:pt x="133" y="25"/>
                      <a:pt x="177" y="74"/>
                      <a:pt x="179" y="83"/>
                    </a:cubicBezTo>
                    <a:cubicBezTo>
                      <a:pt x="183" y="101"/>
                      <a:pt x="181" y="122"/>
                      <a:pt x="173" y="144"/>
                    </a:cubicBezTo>
                    <a:cubicBezTo>
                      <a:pt x="164" y="167"/>
                      <a:pt x="146" y="191"/>
                      <a:pt x="137" y="195"/>
                    </a:cubicBezTo>
                    <a:cubicBezTo>
                      <a:pt x="127" y="199"/>
                      <a:pt x="67" y="206"/>
                      <a:pt x="44" y="197"/>
                    </a:cubicBezTo>
                    <a:close/>
                  </a:path>
                </a:pathLst>
              </a:custGeom>
              <a:solidFill>
                <a:srgbClr val="E6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14" name="Freeform 317"/>
              <p:cNvSpPr/>
              <p:nvPr/>
            </p:nvSpPr>
            <p:spPr bwMode="auto">
              <a:xfrm>
                <a:off x="-614" y="842"/>
                <a:ext cx="455" cy="432"/>
              </a:xfrm>
              <a:custGeom>
                <a:avLst/>
                <a:gdLst>
                  <a:gd name="T0" fmla="*/ 196 w 262"/>
                  <a:gd name="T1" fmla="*/ 238 h 249"/>
                  <a:gd name="T2" fmla="*/ 120 w 262"/>
                  <a:gd name="T3" fmla="*/ 229 h 249"/>
                  <a:gd name="T4" fmla="*/ 37 w 262"/>
                  <a:gd name="T5" fmla="*/ 92 h 249"/>
                  <a:gd name="T6" fmla="*/ 197 w 262"/>
                  <a:gd name="T7" fmla="*/ 46 h 249"/>
                  <a:gd name="T8" fmla="*/ 255 w 262"/>
                  <a:gd name="T9" fmla="*/ 91 h 249"/>
                  <a:gd name="T10" fmla="*/ 239 w 262"/>
                  <a:gd name="T11" fmla="*/ 169 h 249"/>
                  <a:gd name="T12" fmla="*/ 196 w 262"/>
                  <a:gd name="T13" fmla="*/ 238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2" h="249">
                    <a:moveTo>
                      <a:pt x="196" y="238"/>
                    </a:moveTo>
                    <a:cubicBezTo>
                      <a:pt x="179" y="249"/>
                      <a:pt x="136" y="236"/>
                      <a:pt x="120" y="229"/>
                    </a:cubicBezTo>
                    <a:cubicBezTo>
                      <a:pt x="104" y="222"/>
                      <a:pt x="0" y="193"/>
                      <a:pt x="37" y="92"/>
                    </a:cubicBezTo>
                    <a:cubicBezTo>
                      <a:pt x="71" y="0"/>
                      <a:pt x="167" y="35"/>
                      <a:pt x="197" y="46"/>
                    </a:cubicBezTo>
                    <a:cubicBezTo>
                      <a:pt x="227" y="56"/>
                      <a:pt x="255" y="77"/>
                      <a:pt x="255" y="91"/>
                    </a:cubicBezTo>
                    <a:cubicBezTo>
                      <a:pt x="207" y="97"/>
                      <a:pt x="262" y="110"/>
                      <a:pt x="239" y="169"/>
                    </a:cubicBezTo>
                    <a:cubicBezTo>
                      <a:pt x="217" y="229"/>
                      <a:pt x="165" y="204"/>
                      <a:pt x="196" y="238"/>
                    </a:cubicBezTo>
                    <a:close/>
                  </a:path>
                </a:pathLst>
              </a:custGeom>
              <a:solidFill>
                <a:srgbClr val="494C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15" name="Freeform 318"/>
              <p:cNvSpPr/>
              <p:nvPr/>
            </p:nvSpPr>
            <p:spPr bwMode="auto">
              <a:xfrm>
                <a:off x="-614" y="1001"/>
                <a:ext cx="415" cy="273"/>
              </a:xfrm>
              <a:custGeom>
                <a:avLst/>
                <a:gdLst>
                  <a:gd name="T0" fmla="*/ 196 w 239"/>
                  <a:gd name="T1" fmla="*/ 146 h 157"/>
                  <a:gd name="T2" fmla="*/ 120 w 239"/>
                  <a:gd name="T3" fmla="*/ 137 h 157"/>
                  <a:gd name="T4" fmla="*/ 37 w 239"/>
                  <a:gd name="T5" fmla="*/ 0 h 157"/>
                  <a:gd name="T6" fmla="*/ 239 w 239"/>
                  <a:gd name="T7" fmla="*/ 77 h 157"/>
                  <a:gd name="T8" fmla="*/ 196 w 239"/>
                  <a:gd name="T9" fmla="*/ 146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9" h="157">
                    <a:moveTo>
                      <a:pt x="196" y="146"/>
                    </a:moveTo>
                    <a:cubicBezTo>
                      <a:pt x="179" y="157"/>
                      <a:pt x="136" y="144"/>
                      <a:pt x="120" y="137"/>
                    </a:cubicBezTo>
                    <a:cubicBezTo>
                      <a:pt x="104" y="130"/>
                      <a:pt x="0" y="101"/>
                      <a:pt x="37" y="0"/>
                    </a:cubicBezTo>
                    <a:cubicBezTo>
                      <a:pt x="36" y="66"/>
                      <a:pt x="164" y="133"/>
                      <a:pt x="239" y="77"/>
                    </a:cubicBezTo>
                    <a:cubicBezTo>
                      <a:pt x="217" y="137"/>
                      <a:pt x="165" y="112"/>
                      <a:pt x="196" y="146"/>
                    </a:cubicBezTo>
                    <a:close/>
                  </a:path>
                </a:pathLst>
              </a:custGeom>
              <a:solidFill>
                <a:srgbClr val="3235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16" name="Freeform 319"/>
              <p:cNvSpPr/>
              <p:nvPr/>
            </p:nvSpPr>
            <p:spPr bwMode="auto">
              <a:xfrm>
                <a:off x="-136" y="1121"/>
                <a:ext cx="17" cy="30"/>
              </a:xfrm>
              <a:custGeom>
                <a:avLst/>
                <a:gdLst>
                  <a:gd name="T0" fmla="*/ 1 w 10"/>
                  <a:gd name="T1" fmla="*/ 9 h 17"/>
                  <a:gd name="T2" fmla="*/ 3 w 10"/>
                  <a:gd name="T3" fmla="*/ 0 h 17"/>
                  <a:gd name="T4" fmla="*/ 9 w 10"/>
                  <a:gd name="T5" fmla="*/ 8 h 17"/>
                  <a:gd name="T6" fmla="*/ 6 w 10"/>
                  <a:gd name="T7" fmla="*/ 17 h 17"/>
                  <a:gd name="T8" fmla="*/ 1 w 10"/>
                  <a:gd name="T9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7">
                    <a:moveTo>
                      <a:pt x="1" y="9"/>
                    </a:moveTo>
                    <a:cubicBezTo>
                      <a:pt x="0" y="5"/>
                      <a:pt x="1" y="1"/>
                      <a:pt x="3" y="0"/>
                    </a:cubicBezTo>
                    <a:cubicBezTo>
                      <a:pt x="6" y="0"/>
                      <a:pt x="8" y="3"/>
                      <a:pt x="9" y="8"/>
                    </a:cubicBezTo>
                    <a:cubicBezTo>
                      <a:pt x="10" y="12"/>
                      <a:pt x="9" y="16"/>
                      <a:pt x="6" y="17"/>
                    </a:cubicBezTo>
                    <a:cubicBezTo>
                      <a:pt x="4" y="17"/>
                      <a:pt x="1" y="14"/>
                      <a:pt x="1" y="9"/>
                    </a:cubicBezTo>
                    <a:close/>
                  </a:path>
                </a:pathLst>
              </a:custGeom>
              <a:solidFill>
                <a:srgbClr val="494C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17" name="Freeform 320"/>
              <p:cNvSpPr/>
              <p:nvPr/>
            </p:nvSpPr>
            <p:spPr bwMode="auto">
              <a:xfrm>
                <a:off x="-161" y="1175"/>
                <a:ext cx="28" cy="24"/>
              </a:xfrm>
              <a:custGeom>
                <a:avLst/>
                <a:gdLst>
                  <a:gd name="T0" fmla="*/ 5 w 16"/>
                  <a:gd name="T1" fmla="*/ 3 h 14"/>
                  <a:gd name="T2" fmla="*/ 1 w 16"/>
                  <a:gd name="T3" fmla="*/ 12 h 14"/>
                  <a:gd name="T4" fmla="*/ 11 w 16"/>
                  <a:gd name="T5" fmla="*/ 10 h 14"/>
                  <a:gd name="T6" fmla="*/ 14 w 16"/>
                  <a:gd name="T7" fmla="*/ 1 h 14"/>
                  <a:gd name="T8" fmla="*/ 5 w 16"/>
                  <a:gd name="T9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4">
                    <a:moveTo>
                      <a:pt x="5" y="3"/>
                    </a:moveTo>
                    <a:cubicBezTo>
                      <a:pt x="1" y="6"/>
                      <a:pt x="0" y="10"/>
                      <a:pt x="1" y="12"/>
                    </a:cubicBezTo>
                    <a:cubicBezTo>
                      <a:pt x="3" y="14"/>
                      <a:pt x="7" y="13"/>
                      <a:pt x="11" y="10"/>
                    </a:cubicBezTo>
                    <a:cubicBezTo>
                      <a:pt x="14" y="7"/>
                      <a:pt x="16" y="3"/>
                      <a:pt x="14" y="1"/>
                    </a:cubicBezTo>
                    <a:cubicBezTo>
                      <a:pt x="13" y="0"/>
                      <a:pt x="9" y="0"/>
                      <a:pt x="5" y="3"/>
                    </a:cubicBezTo>
                    <a:close/>
                  </a:path>
                </a:pathLst>
              </a:custGeom>
              <a:solidFill>
                <a:srgbClr val="494C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18" name="Freeform 321"/>
              <p:cNvSpPr/>
              <p:nvPr/>
            </p:nvSpPr>
            <p:spPr bwMode="auto">
              <a:xfrm>
                <a:off x="-185" y="1045"/>
                <a:ext cx="92" cy="231"/>
              </a:xfrm>
              <a:custGeom>
                <a:avLst/>
                <a:gdLst>
                  <a:gd name="T0" fmla="*/ 2 w 53"/>
                  <a:gd name="T1" fmla="*/ 133 h 133"/>
                  <a:gd name="T2" fmla="*/ 1 w 53"/>
                  <a:gd name="T3" fmla="*/ 131 h 133"/>
                  <a:gd name="T4" fmla="*/ 29 w 53"/>
                  <a:gd name="T5" fmla="*/ 67 h 133"/>
                  <a:gd name="T6" fmla="*/ 50 w 53"/>
                  <a:gd name="T7" fmla="*/ 1 h 133"/>
                  <a:gd name="T8" fmla="*/ 52 w 53"/>
                  <a:gd name="T9" fmla="*/ 0 h 133"/>
                  <a:gd name="T10" fmla="*/ 53 w 53"/>
                  <a:gd name="T11" fmla="*/ 2 h 133"/>
                  <a:gd name="T12" fmla="*/ 33 w 53"/>
                  <a:gd name="T13" fmla="*/ 69 h 133"/>
                  <a:gd name="T14" fmla="*/ 3 w 53"/>
                  <a:gd name="T15" fmla="*/ 132 h 133"/>
                  <a:gd name="T16" fmla="*/ 2 w 53"/>
                  <a:gd name="T17" fmla="*/ 1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" h="133">
                    <a:moveTo>
                      <a:pt x="2" y="133"/>
                    </a:moveTo>
                    <a:cubicBezTo>
                      <a:pt x="1" y="132"/>
                      <a:pt x="0" y="131"/>
                      <a:pt x="1" y="131"/>
                    </a:cubicBezTo>
                    <a:cubicBezTo>
                      <a:pt x="1" y="131"/>
                      <a:pt x="17" y="97"/>
                      <a:pt x="29" y="67"/>
                    </a:cubicBezTo>
                    <a:cubicBezTo>
                      <a:pt x="40" y="37"/>
                      <a:pt x="50" y="1"/>
                      <a:pt x="50" y="1"/>
                    </a:cubicBezTo>
                    <a:cubicBezTo>
                      <a:pt x="50" y="0"/>
                      <a:pt x="51" y="0"/>
                      <a:pt x="52" y="0"/>
                    </a:cubicBezTo>
                    <a:cubicBezTo>
                      <a:pt x="53" y="0"/>
                      <a:pt x="53" y="1"/>
                      <a:pt x="53" y="2"/>
                    </a:cubicBezTo>
                    <a:cubicBezTo>
                      <a:pt x="53" y="2"/>
                      <a:pt x="49" y="28"/>
                      <a:pt x="33" y="69"/>
                    </a:cubicBezTo>
                    <a:cubicBezTo>
                      <a:pt x="18" y="109"/>
                      <a:pt x="3" y="132"/>
                      <a:pt x="3" y="132"/>
                    </a:cubicBezTo>
                    <a:cubicBezTo>
                      <a:pt x="3" y="133"/>
                      <a:pt x="2" y="133"/>
                      <a:pt x="2" y="133"/>
                    </a:cubicBezTo>
                    <a:close/>
                  </a:path>
                </a:pathLst>
              </a:custGeom>
              <a:solidFill>
                <a:srgbClr val="213C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19" name="Freeform 322"/>
              <p:cNvSpPr/>
              <p:nvPr/>
            </p:nvSpPr>
            <p:spPr bwMode="auto">
              <a:xfrm>
                <a:off x="1686" y="2603"/>
                <a:ext cx="41" cy="31"/>
              </a:xfrm>
              <a:custGeom>
                <a:avLst/>
                <a:gdLst>
                  <a:gd name="T0" fmla="*/ 11 w 24"/>
                  <a:gd name="T1" fmla="*/ 18 h 18"/>
                  <a:gd name="T2" fmla="*/ 11 w 24"/>
                  <a:gd name="T3" fmla="*/ 17 h 18"/>
                  <a:gd name="T4" fmla="*/ 20 w 24"/>
                  <a:gd name="T5" fmla="*/ 9 h 18"/>
                  <a:gd name="T6" fmla="*/ 15 w 24"/>
                  <a:gd name="T7" fmla="*/ 1 h 18"/>
                  <a:gd name="T8" fmla="*/ 11 w 24"/>
                  <a:gd name="T9" fmla="*/ 0 h 18"/>
                  <a:gd name="T10" fmla="*/ 3 w 24"/>
                  <a:gd name="T11" fmla="*/ 4 h 18"/>
                  <a:gd name="T12" fmla="*/ 11 w 24"/>
                  <a:gd name="T1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18">
                    <a:moveTo>
                      <a:pt x="11" y="18"/>
                    </a:move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17"/>
                      <a:pt x="17" y="13"/>
                      <a:pt x="20" y="9"/>
                    </a:cubicBezTo>
                    <a:cubicBezTo>
                      <a:pt x="24" y="4"/>
                      <a:pt x="17" y="1"/>
                      <a:pt x="15" y="1"/>
                    </a:cubicBezTo>
                    <a:cubicBezTo>
                      <a:pt x="12" y="1"/>
                      <a:pt x="11" y="0"/>
                      <a:pt x="11" y="0"/>
                    </a:cubicBezTo>
                    <a:cubicBezTo>
                      <a:pt x="11" y="0"/>
                      <a:pt x="7" y="0"/>
                      <a:pt x="3" y="4"/>
                    </a:cubicBezTo>
                    <a:cubicBezTo>
                      <a:pt x="0" y="9"/>
                      <a:pt x="11" y="18"/>
                      <a:pt x="11" y="18"/>
                    </a:cubicBezTo>
                    <a:close/>
                  </a:path>
                </a:pathLst>
              </a:custGeom>
              <a:solidFill>
                <a:srgbClr val="DCAC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20" name="Freeform 323"/>
              <p:cNvSpPr/>
              <p:nvPr/>
            </p:nvSpPr>
            <p:spPr bwMode="auto">
              <a:xfrm>
                <a:off x="1566" y="2542"/>
                <a:ext cx="182" cy="230"/>
              </a:xfrm>
              <a:custGeom>
                <a:avLst/>
                <a:gdLst>
                  <a:gd name="T0" fmla="*/ 104 w 105"/>
                  <a:gd name="T1" fmla="*/ 100 h 132"/>
                  <a:gd name="T2" fmla="*/ 101 w 105"/>
                  <a:gd name="T3" fmla="*/ 109 h 132"/>
                  <a:gd name="T4" fmla="*/ 58 w 105"/>
                  <a:gd name="T5" fmla="*/ 131 h 132"/>
                  <a:gd name="T6" fmla="*/ 49 w 105"/>
                  <a:gd name="T7" fmla="*/ 128 h 132"/>
                  <a:gd name="T8" fmla="*/ 1 w 105"/>
                  <a:gd name="T9" fmla="*/ 32 h 132"/>
                  <a:gd name="T10" fmla="*/ 4 w 105"/>
                  <a:gd name="T11" fmla="*/ 23 h 132"/>
                  <a:gd name="T12" fmla="*/ 47 w 105"/>
                  <a:gd name="T13" fmla="*/ 2 h 132"/>
                  <a:gd name="T14" fmla="*/ 56 w 105"/>
                  <a:gd name="T15" fmla="*/ 5 h 132"/>
                  <a:gd name="T16" fmla="*/ 104 w 105"/>
                  <a:gd name="T17" fmla="*/ 10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5" h="132">
                    <a:moveTo>
                      <a:pt x="104" y="100"/>
                    </a:moveTo>
                    <a:cubicBezTo>
                      <a:pt x="105" y="104"/>
                      <a:pt x="104" y="108"/>
                      <a:pt x="101" y="109"/>
                    </a:cubicBezTo>
                    <a:cubicBezTo>
                      <a:pt x="58" y="131"/>
                      <a:pt x="58" y="131"/>
                      <a:pt x="58" y="131"/>
                    </a:cubicBezTo>
                    <a:cubicBezTo>
                      <a:pt x="55" y="132"/>
                      <a:pt x="51" y="131"/>
                      <a:pt x="49" y="128"/>
                    </a:cubicBezTo>
                    <a:cubicBezTo>
                      <a:pt x="1" y="32"/>
                      <a:pt x="1" y="32"/>
                      <a:pt x="1" y="32"/>
                    </a:cubicBezTo>
                    <a:cubicBezTo>
                      <a:pt x="0" y="29"/>
                      <a:pt x="1" y="25"/>
                      <a:pt x="4" y="23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50" y="0"/>
                      <a:pt x="54" y="2"/>
                      <a:pt x="56" y="5"/>
                    </a:cubicBezTo>
                    <a:lnTo>
                      <a:pt x="104" y="100"/>
                    </a:lnTo>
                    <a:close/>
                  </a:path>
                </a:pathLst>
              </a:custGeom>
              <a:solidFill>
                <a:srgbClr val="F9F2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21" name="Freeform 324"/>
              <p:cNvSpPr/>
              <p:nvPr/>
            </p:nvSpPr>
            <p:spPr bwMode="auto">
              <a:xfrm>
                <a:off x="1571" y="2558"/>
                <a:ext cx="169" cy="193"/>
              </a:xfrm>
              <a:custGeom>
                <a:avLst/>
                <a:gdLst>
                  <a:gd name="T0" fmla="*/ 169 w 169"/>
                  <a:gd name="T1" fmla="*/ 144 h 193"/>
                  <a:gd name="T2" fmla="*/ 73 w 169"/>
                  <a:gd name="T3" fmla="*/ 193 h 193"/>
                  <a:gd name="T4" fmla="*/ 0 w 169"/>
                  <a:gd name="T5" fmla="*/ 47 h 193"/>
                  <a:gd name="T6" fmla="*/ 96 w 169"/>
                  <a:gd name="T7" fmla="*/ 0 h 193"/>
                  <a:gd name="T8" fmla="*/ 169 w 169"/>
                  <a:gd name="T9" fmla="*/ 144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9" h="193">
                    <a:moveTo>
                      <a:pt x="169" y="144"/>
                    </a:moveTo>
                    <a:lnTo>
                      <a:pt x="73" y="193"/>
                    </a:lnTo>
                    <a:lnTo>
                      <a:pt x="0" y="47"/>
                    </a:lnTo>
                    <a:lnTo>
                      <a:pt x="96" y="0"/>
                    </a:lnTo>
                    <a:lnTo>
                      <a:pt x="169" y="144"/>
                    </a:lnTo>
                    <a:close/>
                  </a:path>
                </a:pathLst>
              </a:custGeom>
              <a:solidFill>
                <a:srgbClr val="2641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22" name="Freeform 325"/>
              <p:cNvSpPr/>
              <p:nvPr/>
            </p:nvSpPr>
            <p:spPr bwMode="auto">
              <a:xfrm>
                <a:off x="1644" y="2558"/>
                <a:ext cx="96" cy="193"/>
              </a:xfrm>
              <a:custGeom>
                <a:avLst/>
                <a:gdLst>
                  <a:gd name="T0" fmla="*/ 96 w 96"/>
                  <a:gd name="T1" fmla="*/ 144 h 193"/>
                  <a:gd name="T2" fmla="*/ 0 w 96"/>
                  <a:gd name="T3" fmla="*/ 193 h 193"/>
                  <a:gd name="T4" fmla="*/ 23 w 96"/>
                  <a:gd name="T5" fmla="*/ 0 h 193"/>
                  <a:gd name="T6" fmla="*/ 96 w 96"/>
                  <a:gd name="T7" fmla="*/ 144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6" h="193">
                    <a:moveTo>
                      <a:pt x="96" y="144"/>
                    </a:moveTo>
                    <a:lnTo>
                      <a:pt x="0" y="193"/>
                    </a:lnTo>
                    <a:lnTo>
                      <a:pt x="23" y="0"/>
                    </a:lnTo>
                    <a:lnTo>
                      <a:pt x="96" y="144"/>
                    </a:lnTo>
                    <a:close/>
                  </a:path>
                </a:pathLst>
              </a:custGeom>
              <a:solidFill>
                <a:srgbClr val="0625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23" name="Freeform 326"/>
              <p:cNvSpPr/>
              <p:nvPr/>
            </p:nvSpPr>
            <p:spPr bwMode="auto">
              <a:xfrm>
                <a:off x="1585" y="2575"/>
                <a:ext cx="21" cy="14"/>
              </a:xfrm>
              <a:custGeom>
                <a:avLst/>
                <a:gdLst>
                  <a:gd name="T0" fmla="*/ 12 w 12"/>
                  <a:gd name="T1" fmla="*/ 1 h 8"/>
                  <a:gd name="T2" fmla="*/ 12 w 12"/>
                  <a:gd name="T3" fmla="*/ 3 h 8"/>
                  <a:gd name="T4" fmla="*/ 2 w 12"/>
                  <a:gd name="T5" fmla="*/ 8 h 8"/>
                  <a:gd name="T6" fmla="*/ 0 w 12"/>
                  <a:gd name="T7" fmla="*/ 7 h 8"/>
                  <a:gd name="T8" fmla="*/ 1 w 12"/>
                  <a:gd name="T9" fmla="*/ 5 h 8"/>
                  <a:gd name="T10" fmla="*/ 11 w 12"/>
                  <a:gd name="T11" fmla="*/ 0 h 8"/>
                  <a:gd name="T12" fmla="*/ 12 w 12"/>
                  <a:gd name="T13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8">
                    <a:moveTo>
                      <a:pt x="12" y="1"/>
                    </a:moveTo>
                    <a:cubicBezTo>
                      <a:pt x="12" y="2"/>
                      <a:pt x="12" y="2"/>
                      <a:pt x="12" y="3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8"/>
                      <a:pt x="0" y="8"/>
                      <a:pt x="0" y="7"/>
                    </a:cubicBezTo>
                    <a:cubicBezTo>
                      <a:pt x="0" y="6"/>
                      <a:pt x="0" y="6"/>
                      <a:pt x="1" y="5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2" y="0"/>
                      <a:pt x="12" y="1"/>
                    </a:cubicBezTo>
                    <a:close/>
                  </a:path>
                </a:pathLst>
              </a:custGeom>
              <a:solidFill>
                <a:srgbClr val="C3BD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24" name="Freeform 327"/>
              <p:cNvSpPr/>
              <p:nvPr/>
            </p:nvSpPr>
            <p:spPr bwMode="auto">
              <a:xfrm>
                <a:off x="1635" y="2556"/>
                <a:ext cx="9" cy="9"/>
              </a:xfrm>
              <a:custGeom>
                <a:avLst/>
                <a:gdLst>
                  <a:gd name="T0" fmla="*/ 5 w 5"/>
                  <a:gd name="T1" fmla="*/ 1 h 5"/>
                  <a:gd name="T2" fmla="*/ 4 w 5"/>
                  <a:gd name="T3" fmla="*/ 4 h 5"/>
                  <a:gd name="T4" fmla="*/ 1 w 5"/>
                  <a:gd name="T5" fmla="*/ 3 h 5"/>
                  <a:gd name="T6" fmla="*/ 2 w 5"/>
                  <a:gd name="T7" fmla="*/ 1 h 5"/>
                  <a:gd name="T8" fmla="*/ 5 w 5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1"/>
                    </a:moveTo>
                    <a:cubicBezTo>
                      <a:pt x="5" y="3"/>
                      <a:pt x="5" y="4"/>
                      <a:pt x="4" y="4"/>
                    </a:cubicBezTo>
                    <a:cubicBezTo>
                      <a:pt x="3" y="5"/>
                      <a:pt x="1" y="4"/>
                      <a:pt x="1" y="3"/>
                    </a:cubicBezTo>
                    <a:cubicBezTo>
                      <a:pt x="0" y="2"/>
                      <a:pt x="1" y="1"/>
                      <a:pt x="2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C3BD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25" name="Freeform 328"/>
              <p:cNvSpPr/>
              <p:nvPr/>
            </p:nvSpPr>
            <p:spPr bwMode="auto">
              <a:xfrm>
                <a:off x="1682" y="2726"/>
                <a:ext cx="30" cy="23"/>
              </a:xfrm>
              <a:custGeom>
                <a:avLst/>
                <a:gdLst>
                  <a:gd name="T0" fmla="*/ 16 w 17"/>
                  <a:gd name="T1" fmla="*/ 3 h 13"/>
                  <a:gd name="T2" fmla="*/ 14 w 17"/>
                  <a:gd name="T3" fmla="*/ 8 h 13"/>
                  <a:gd name="T4" fmla="*/ 6 w 17"/>
                  <a:gd name="T5" fmla="*/ 12 h 13"/>
                  <a:gd name="T6" fmla="*/ 1 w 17"/>
                  <a:gd name="T7" fmla="*/ 10 h 13"/>
                  <a:gd name="T8" fmla="*/ 3 w 17"/>
                  <a:gd name="T9" fmla="*/ 5 h 13"/>
                  <a:gd name="T10" fmla="*/ 11 w 17"/>
                  <a:gd name="T11" fmla="*/ 1 h 13"/>
                  <a:gd name="T12" fmla="*/ 16 w 17"/>
                  <a:gd name="T13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13">
                    <a:moveTo>
                      <a:pt x="16" y="3"/>
                    </a:moveTo>
                    <a:cubicBezTo>
                      <a:pt x="17" y="5"/>
                      <a:pt x="16" y="7"/>
                      <a:pt x="14" y="8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4" y="13"/>
                      <a:pt x="2" y="12"/>
                      <a:pt x="1" y="10"/>
                    </a:cubicBezTo>
                    <a:cubicBezTo>
                      <a:pt x="0" y="8"/>
                      <a:pt x="1" y="6"/>
                      <a:pt x="3" y="5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3" y="0"/>
                      <a:pt x="15" y="1"/>
                      <a:pt x="16" y="3"/>
                    </a:cubicBezTo>
                    <a:close/>
                  </a:path>
                </a:pathLst>
              </a:custGeom>
              <a:solidFill>
                <a:srgbClr val="C3BD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26" name="Freeform 329"/>
              <p:cNvSpPr/>
              <p:nvPr/>
            </p:nvSpPr>
            <p:spPr bwMode="auto">
              <a:xfrm>
                <a:off x="1693" y="2726"/>
                <a:ext cx="19" cy="21"/>
              </a:xfrm>
              <a:custGeom>
                <a:avLst/>
                <a:gdLst>
                  <a:gd name="T0" fmla="*/ 10 w 11"/>
                  <a:gd name="T1" fmla="*/ 3 h 12"/>
                  <a:gd name="T2" fmla="*/ 8 w 11"/>
                  <a:gd name="T3" fmla="*/ 8 h 12"/>
                  <a:gd name="T4" fmla="*/ 0 w 11"/>
                  <a:gd name="T5" fmla="*/ 12 h 12"/>
                  <a:gd name="T6" fmla="*/ 5 w 11"/>
                  <a:gd name="T7" fmla="*/ 1 h 12"/>
                  <a:gd name="T8" fmla="*/ 10 w 11"/>
                  <a:gd name="T9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2">
                    <a:moveTo>
                      <a:pt x="10" y="3"/>
                    </a:moveTo>
                    <a:cubicBezTo>
                      <a:pt x="11" y="5"/>
                      <a:pt x="10" y="7"/>
                      <a:pt x="8" y="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7" y="0"/>
                      <a:pt x="9" y="1"/>
                      <a:pt x="10" y="3"/>
                    </a:cubicBezTo>
                    <a:close/>
                  </a:path>
                </a:pathLst>
              </a:custGeom>
              <a:solidFill>
                <a:srgbClr val="AEB2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27" name="Freeform 330"/>
              <p:cNvSpPr/>
              <p:nvPr/>
            </p:nvSpPr>
            <p:spPr bwMode="auto">
              <a:xfrm>
                <a:off x="1564" y="2622"/>
                <a:ext cx="162" cy="413"/>
              </a:xfrm>
              <a:custGeom>
                <a:avLst/>
                <a:gdLst>
                  <a:gd name="T0" fmla="*/ 26 w 93"/>
                  <a:gd name="T1" fmla="*/ 102 h 238"/>
                  <a:gd name="T2" fmla="*/ 22 w 93"/>
                  <a:gd name="T3" fmla="*/ 92 h 238"/>
                  <a:gd name="T4" fmla="*/ 8 w 93"/>
                  <a:gd name="T5" fmla="*/ 59 h 238"/>
                  <a:gd name="T6" fmla="*/ 9 w 93"/>
                  <a:gd name="T7" fmla="*/ 52 h 238"/>
                  <a:gd name="T8" fmla="*/ 8 w 93"/>
                  <a:gd name="T9" fmla="*/ 33 h 238"/>
                  <a:gd name="T10" fmla="*/ 8 w 93"/>
                  <a:gd name="T11" fmla="*/ 25 h 238"/>
                  <a:gd name="T12" fmla="*/ 11 w 93"/>
                  <a:gd name="T13" fmla="*/ 14 h 238"/>
                  <a:gd name="T14" fmla="*/ 10 w 93"/>
                  <a:gd name="T15" fmla="*/ 2 h 238"/>
                  <a:gd name="T16" fmla="*/ 16 w 93"/>
                  <a:gd name="T17" fmla="*/ 1 h 238"/>
                  <a:gd name="T18" fmla="*/ 24 w 93"/>
                  <a:gd name="T19" fmla="*/ 29 h 238"/>
                  <a:gd name="T20" fmla="*/ 25 w 93"/>
                  <a:gd name="T21" fmla="*/ 44 h 238"/>
                  <a:gd name="T22" fmla="*/ 28 w 93"/>
                  <a:gd name="T23" fmla="*/ 50 h 238"/>
                  <a:gd name="T24" fmla="*/ 31 w 93"/>
                  <a:gd name="T25" fmla="*/ 44 h 238"/>
                  <a:gd name="T26" fmla="*/ 50 w 93"/>
                  <a:gd name="T27" fmla="*/ 82 h 238"/>
                  <a:gd name="T28" fmla="*/ 57 w 93"/>
                  <a:gd name="T29" fmla="*/ 85 h 238"/>
                  <a:gd name="T30" fmla="*/ 93 w 93"/>
                  <a:gd name="T31" fmla="*/ 68 h 238"/>
                  <a:gd name="T32" fmla="*/ 86 w 93"/>
                  <a:gd name="T33" fmla="*/ 89 h 238"/>
                  <a:gd name="T34" fmla="*/ 77 w 93"/>
                  <a:gd name="T35" fmla="*/ 106 h 238"/>
                  <a:gd name="T36" fmla="*/ 71 w 93"/>
                  <a:gd name="T37" fmla="*/ 118 h 238"/>
                  <a:gd name="T38" fmla="*/ 69 w 93"/>
                  <a:gd name="T39" fmla="*/ 130 h 238"/>
                  <a:gd name="T40" fmla="*/ 60 w 93"/>
                  <a:gd name="T41" fmla="*/ 216 h 238"/>
                  <a:gd name="T42" fmla="*/ 49 w 93"/>
                  <a:gd name="T43" fmla="*/ 231 h 238"/>
                  <a:gd name="T44" fmla="*/ 0 w 93"/>
                  <a:gd name="T45" fmla="*/ 232 h 238"/>
                  <a:gd name="T46" fmla="*/ 17 w 93"/>
                  <a:gd name="T47" fmla="*/ 157 h 238"/>
                  <a:gd name="T48" fmla="*/ 26 w 93"/>
                  <a:gd name="T49" fmla="*/ 102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93" h="238">
                    <a:moveTo>
                      <a:pt x="26" y="102"/>
                    </a:moveTo>
                    <a:cubicBezTo>
                      <a:pt x="26" y="102"/>
                      <a:pt x="25" y="97"/>
                      <a:pt x="22" y="92"/>
                    </a:cubicBezTo>
                    <a:cubicBezTo>
                      <a:pt x="18" y="86"/>
                      <a:pt x="8" y="63"/>
                      <a:pt x="8" y="59"/>
                    </a:cubicBezTo>
                    <a:cubicBezTo>
                      <a:pt x="7" y="56"/>
                      <a:pt x="8" y="54"/>
                      <a:pt x="9" y="52"/>
                    </a:cubicBezTo>
                    <a:cubicBezTo>
                      <a:pt x="9" y="49"/>
                      <a:pt x="8" y="36"/>
                      <a:pt x="8" y="33"/>
                    </a:cubicBezTo>
                    <a:cubicBezTo>
                      <a:pt x="8" y="30"/>
                      <a:pt x="7" y="29"/>
                      <a:pt x="8" y="25"/>
                    </a:cubicBezTo>
                    <a:cubicBezTo>
                      <a:pt x="9" y="22"/>
                      <a:pt x="11" y="16"/>
                      <a:pt x="11" y="14"/>
                    </a:cubicBezTo>
                    <a:cubicBezTo>
                      <a:pt x="11" y="12"/>
                      <a:pt x="10" y="4"/>
                      <a:pt x="10" y="2"/>
                    </a:cubicBezTo>
                    <a:cubicBezTo>
                      <a:pt x="10" y="0"/>
                      <a:pt x="15" y="0"/>
                      <a:pt x="16" y="1"/>
                    </a:cubicBezTo>
                    <a:cubicBezTo>
                      <a:pt x="16" y="1"/>
                      <a:pt x="27" y="5"/>
                      <a:pt x="24" y="29"/>
                    </a:cubicBezTo>
                    <a:cubicBezTo>
                      <a:pt x="24" y="33"/>
                      <a:pt x="25" y="36"/>
                      <a:pt x="25" y="44"/>
                    </a:cubicBezTo>
                    <a:cubicBezTo>
                      <a:pt x="25" y="44"/>
                      <a:pt x="27" y="48"/>
                      <a:pt x="28" y="50"/>
                    </a:cubicBezTo>
                    <a:cubicBezTo>
                      <a:pt x="28" y="51"/>
                      <a:pt x="30" y="48"/>
                      <a:pt x="31" y="44"/>
                    </a:cubicBezTo>
                    <a:cubicBezTo>
                      <a:pt x="50" y="82"/>
                      <a:pt x="50" y="82"/>
                      <a:pt x="50" y="82"/>
                    </a:cubicBezTo>
                    <a:cubicBezTo>
                      <a:pt x="50" y="82"/>
                      <a:pt x="52" y="86"/>
                      <a:pt x="57" y="85"/>
                    </a:cubicBezTo>
                    <a:cubicBezTo>
                      <a:pt x="93" y="68"/>
                      <a:pt x="93" y="68"/>
                      <a:pt x="93" y="68"/>
                    </a:cubicBezTo>
                    <a:cubicBezTo>
                      <a:pt x="93" y="68"/>
                      <a:pt x="91" y="81"/>
                      <a:pt x="86" y="89"/>
                    </a:cubicBezTo>
                    <a:cubicBezTo>
                      <a:pt x="81" y="98"/>
                      <a:pt x="78" y="103"/>
                      <a:pt x="77" y="106"/>
                    </a:cubicBezTo>
                    <a:cubicBezTo>
                      <a:pt x="76" y="109"/>
                      <a:pt x="74" y="114"/>
                      <a:pt x="71" y="118"/>
                    </a:cubicBezTo>
                    <a:cubicBezTo>
                      <a:pt x="69" y="122"/>
                      <a:pt x="69" y="127"/>
                      <a:pt x="69" y="130"/>
                    </a:cubicBezTo>
                    <a:cubicBezTo>
                      <a:pt x="68" y="132"/>
                      <a:pt x="62" y="207"/>
                      <a:pt x="60" y="216"/>
                    </a:cubicBezTo>
                    <a:cubicBezTo>
                      <a:pt x="58" y="225"/>
                      <a:pt x="50" y="224"/>
                      <a:pt x="49" y="231"/>
                    </a:cubicBezTo>
                    <a:cubicBezTo>
                      <a:pt x="47" y="238"/>
                      <a:pt x="0" y="232"/>
                      <a:pt x="0" y="232"/>
                    </a:cubicBezTo>
                    <a:cubicBezTo>
                      <a:pt x="0" y="232"/>
                      <a:pt x="15" y="174"/>
                      <a:pt x="17" y="157"/>
                    </a:cubicBezTo>
                    <a:cubicBezTo>
                      <a:pt x="19" y="141"/>
                      <a:pt x="24" y="123"/>
                      <a:pt x="26" y="102"/>
                    </a:cubicBezTo>
                    <a:close/>
                  </a:path>
                </a:pathLst>
              </a:custGeom>
              <a:solidFill>
                <a:srgbClr val="DCAC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28" name="Freeform 331"/>
              <p:cNvSpPr/>
              <p:nvPr/>
            </p:nvSpPr>
            <p:spPr bwMode="auto">
              <a:xfrm>
                <a:off x="1668" y="2549"/>
                <a:ext cx="25" cy="44"/>
              </a:xfrm>
              <a:custGeom>
                <a:avLst/>
                <a:gdLst>
                  <a:gd name="T0" fmla="*/ 0 w 14"/>
                  <a:gd name="T1" fmla="*/ 8 h 25"/>
                  <a:gd name="T2" fmla="*/ 9 w 14"/>
                  <a:gd name="T3" fmla="*/ 2 h 25"/>
                  <a:gd name="T4" fmla="*/ 12 w 14"/>
                  <a:gd name="T5" fmla="*/ 15 h 25"/>
                  <a:gd name="T6" fmla="*/ 8 w 14"/>
                  <a:gd name="T7" fmla="*/ 24 h 25"/>
                  <a:gd name="T8" fmla="*/ 0 w 14"/>
                  <a:gd name="T9" fmla="*/ 8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5">
                    <a:moveTo>
                      <a:pt x="0" y="8"/>
                    </a:moveTo>
                    <a:cubicBezTo>
                      <a:pt x="0" y="8"/>
                      <a:pt x="5" y="0"/>
                      <a:pt x="9" y="2"/>
                    </a:cubicBezTo>
                    <a:cubicBezTo>
                      <a:pt x="14" y="5"/>
                      <a:pt x="14" y="9"/>
                      <a:pt x="12" y="15"/>
                    </a:cubicBezTo>
                    <a:cubicBezTo>
                      <a:pt x="10" y="20"/>
                      <a:pt x="9" y="23"/>
                      <a:pt x="8" y="24"/>
                    </a:cubicBezTo>
                    <a:cubicBezTo>
                      <a:pt x="7" y="25"/>
                      <a:pt x="0" y="8"/>
                      <a:pt x="0" y="8"/>
                    </a:cubicBezTo>
                    <a:close/>
                  </a:path>
                </a:pathLst>
              </a:custGeom>
              <a:solidFill>
                <a:srgbClr val="DCAC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29" name="Freeform 332"/>
              <p:cNvSpPr/>
              <p:nvPr/>
            </p:nvSpPr>
            <p:spPr bwMode="auto">
              <a:xfrm>
                <a:off x="1698" y="2640"/>
                <a:ext cx="36" cy="38"/>
              </a:xfrm>
              <a:custGeom>
                <a:avLst/>
                <a:gdLst>
                  <a:gd name="T0" fmla="*/ 13 w 21"/>
                  <a:gd name="T1" fmla="*/ 20 h 22"/>
                  <a:gd name="T2" fmla="*/ 15 w 21"/>
                  <a:gd name="T3" fmla="*/ 19 h 22"/>
                  <a:gd name="T4" fmla="*/ 15 w 21"/>
                  <a:gd name="T5" fmla="*/ 19 h 22"/>
                  <a:gd name="T6" fmla="*/ 17 w 21"/>
                  <a:gd name="T7" fmla="*/ 15 h 22"/>
                  <a:gd name="T8" fmla="*/ 20 w 21"/>
                  <a:gd name="T9" fmla="*/ 7 h 22"/>
                  <a:gd name="T10" fmla="*/ 14 w 21"/>
                  <a:gd name="T11" fmla="*/ 1 h 22"/>
                  <a:gd name="T12" fmla="*/ 7 w 21"/>
                  <a:gd name="T13" fmla="*/ 3 h 22"/>
                  <a:gd name="T14" fmla="*/ 7 w 21"/>
                  <a:gd name="T15" fmla="*/ 5 h 22"/>
                  <a:gd name="T16" fmla="*/ 5 w 21"/>
                  <a:gd name="T17" fmla="*/ 10 h 22"/>
                  <a:gd name="T18" fmla="*/ 6 w 21"/>
                  <a:gd name="T19" fmla="*/ 21 h 22"/>
                  <a:gd name="T20" fmla="*/ 13 w 21"/>
                  <a:gd name="T21" fmla="*/ 2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" h="22">
                    <a:moveTo>
                      <a:pt x="13" y="20"/>
                    </a:moveTo>
                    <a:cubicBezTo>
                      <a:pt x="15" y="19"/>
                      <a:pt x="15" y="19"/>
                      <a:pt x="15" y="19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5" y="19"/>
                      <a:pt x="15" y="18"/>
                      <a:pt x="17" y="15"/>
                    </a:cubicBezTo>
                    <a:cubicBezTo>
                      <a:pt x="19" y="13"/>
                      <a:pt x="21" y="10"/>
                      <a:pt x="20" y="7"/>
                    </a:cubicBezTo>
                    <a:cubicBezTo>
                      <a:pt x="19" y="4"/>
                      <a:pt x="16" y="1"/>
                      <a:pt x="14" y="1"/>
                    </a:cubicBezTo>
                    <a:cubicBezTo>
                      <a:pt x="11" y="1"/>
                      <a:pt x="11" y="0"/>
                      <a:pt x="7" y="3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10" y="6"/>
                      <a:pt x="5" y="10"/>
                    </a:cubicBezTo>
                    <a:cubicBezTo>
                      <a:pt x="0" y="15"/>
                      <a:pt x="4" y="20"/>
                      <a:pt x="6" y="21"/>
                    </a:cubicBezTo>
                    <a:cubicBezTo>
                      <a:pt x="10" y="22"/>
                      <a:pt x="13" y="20"/>
                      <a:pt x="13" y="20"/>
                    </a:cubicBezTo>
                    <a:close/>
                  </a:path>
                </a:pathLst>
              </a:custGeom>
              <a:solidFill>
                <a:srgbClr val="DCAC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30" name="Freeform 333"/>
              <p:cNvSpPr/>
              <p:nvPr/>
            </p:nvSpPr>
            <p:spPr bwMode="auto">
              <a:xfrm>
                <a:off x="1710" y="2671"/>
                <a:ext cx="42" cy="36"/>
              </a:xfrm>
              <a:custGeom>
                <a:avLst/>
                <a:gdLst>
                  <a:gd name="T0" fmla="*/ 15 w 24"/>
                  <a:gd name="T1" fmla="*/ 16 h 21"/>
                  <a:gd name="T2" fmla="*/ 11 w 24"/>
                  <a:gd name="T3" fmla="*/ 19 h 21"/>
                  <a:gd name="T4" fmla="*/ 2 w 24"/>
                  <a:gd name="T5" fmla="*/ 18 h 21"/>
                  <a:gd name="T6" fmla="*/ 3 w 24"/>
                  <a:gd name="T7" fmla="*/ 12 h 21"/>
                  <a:gd name="T8" fmla="*/ 8 w 24"/>
                  <a:gd name="T9" fmla="*/ 6 h 21"/>
                  <a:gd name="T10" fmla="*/ 9 w 24"/>
                  <a:gd name="T11" fmla="*/ 4 h 21"/>
                  <a:gd name="T12" fmla="*/ 13 w 24"/>
                  <a:gd name="T13" fmla="*/ 3 h 21"/>
                  <a:gd name="T14" fmla="*/ 21 w 24"/>
                  <a:gd name="T15" fmla="*/ 3 h 21"/>
                  <a:gd name="T16" fmla="*/ 22 w 24"/>
                  <a:gd name="T17" fmla="*/ 12 h 21"/>
                  <a:gd name="T18" fmla="*/ 17 w 24"/>
                  <a:gd name="T19" fmla="*/ 19 h 21"/>
                  <a:gd name="T20" fmla="*/ 15 w 24"/>
                  <a:gd name="T21" fmla="*/ 16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" h="21">
                    <a:moveTo>
                      <a:pt x="15" y="16"/>
                    </a:moveTo>
                    <a:cubicBezTo>
                      <a:pt x="15" y="16"/>
                      <a:pt x="12" y="18"/>
                      <a:pt x="11" y="19"/>
                    </a:cubicBezTo>
                    <a:cubicBezTo>
                      <a:pt x="9" y="20"/>
                      <a:pt x="5" y="21"/>
                      <a:pt x="2" y="18"/>
                    </a:cubicBezTo>
                    <a:cubicBezTo>
                      <a:pt x="0" y="14"/>
                      <a:pt x="3" y="12"/>
                      <a:pt x="3" y="12"/>
                    </a:cubicBezTo>
                    <a:cubicBezTo>
                      <a:pt x="3" y="12"/>
                      <a:pt x="7" y="8"/>
                      <a:pt x="8" y="6"/>
                    </a:cubicBezTo>
                    <a:cubicBezTo>
                      <a:pt x="10" y="5"/>
                      <a:pt x="9" y="4"/>
                      <a:pt x="9" y="4"/>
                    </a:cubicBezTo>
                    <a:cubicBezTo>
                      <a:pt x="9" y="4"/>
                      <a:pt x="11" y="4"/>
                      <a:pt x="13" y="3"/>
                    </a:cubicBezTo>
                    <a:cubicBezTo>
                      <a:pt x="14" y="2"/>
                      <a:pt x="17" y="0"/>
                      <a:pt x="21" y="3"/>
                    </a:cubicBezTo>
                    <a:cubicBezTo>
                      <a:pt x="24" y="7"/>
                      <a:pt x="23" y="10"/>
                      <a:pt x="22" y="12"/>
                    </a:cubicBezTo>
                    <a:cubicBezTo>
                      <a:pt x="21" y="14"/>
                      <a:pt x="18" y="19"/>
                      <a:pt x="17" y="19"/>
                    </a:cubicBezTo>
                    <a:lnTo>
                      <a:pt x="15" y="16"/>
                    </a:lnTo>
                    <a:close/>
                  </a:path>
                </a:pathLst>
              </a:custGeom>
              <a:solidFill>
                <a:srgbClr val="DCAC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31" name="Freeform 334"/>
              <p:cNvSpPr/>
              <p:nvPr/>
            </p:nvSpPr>
            <p:spPr bwMode="auto">
              <a:xfrm>
                <a:off x="2097" y="2634"/>
                <a:ext cx="56" cy="79"/>
              </a:xfrm>
              <a:custGeom>
                <a:avLst/>
                <a:gdLst>
                  <a:gd name="T0" fmla="*/ 24 w 32"/>
                  <a:gd name="T1" fmla="*/ 45 h 45"/>
                  <a:gd name="T2" fmla="*/ 22 w 32"/>
                  <a:gd name="T3" fmla="*/ 35 h 45"/>
                  <a:gd name="T4" fmla="*/ 23 w 32"/>
                  <a:gd name="T5" fmla="*/ 24 h 45"/>
                  <a:gd name="T6" fmla="*/ 32 w 32"/>
                  <a:gd name="T7" fmla="*/ 22 h 45"/>
                  <a:gd name="T8" fmla="*/ 16 w 32"/>
                  <a:gd name="T9" fmla="*/ 0 h 45"/>
                  <a:gd name="T10" fmla="*/ 0 w 32"/>
                  <a:gd name="T11" fmla="*/ 7 h 45"/>
                  <a:gd name="T12" fmla="*/ 22 w 32"/>
                  <a:gd name="T13" fmla="*/ 45 h 45"/>
                  <a:gd name="T14" fmla="*/ 24 w 32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45">
                    <a:moveTo>
                      <a:pt x="24" y="45"/>
                    </a:moveTo>
                    <a:cubicBezTo>
                      <a:pt x="26" y="43"/>
                      <a:pt x="25" y="38"/>
                      <a:pt x="22" y="35"/>
                    </a:cubicBezTo>
                    <a:cubicBezTo>
                      <a:pt x="24" y="32"/>
                      <a:pt x="24" y="27"/>
                      <a:pt x="23" y="24"/>
                    </a:cubicBezTo>
                    <a:cubicBezTo>
                      <a:pt x="27" y="25"/>
                      <a:pt x="32" y="22"/>
                      <a:pt x="32" y="22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2" y="45"/>
                      <a:pt x="22" y="45"/>
                      <a:pt x="22" y="45"/>
                    </a:cubicBezTo>
                    <a:lnTo>
                      <a:pt x="24" y="45"/>
                    </a:lnTo>
                    <a:close/>
                  </a:path>
                </a:pathLst>
              </a:custGeom>
              <a:solidFill>
                <a:srgbClr val="CC74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32" name="Freeform 335"/>
              <p:cNvSpPr/>
              <p:nvPr/>
            </p:nvSpPr>
            <p:spPr bwMode="auto">
              <a:xfrm>
                <a:off x="2073" y="2636"/>
                <a:ext cx="312" cy="328"/>
              </a:xfrm>
              <a:custGeom>
                <a:avLst/>
                <a:gdLst>
                  <a:gd name="T0" fmla="*/ 82 w 180"/>
                  <a:gd name="T1" fmla="*/ 120 h 189"/>
                  <a:gd name="T2" fmla="*/ 71 w 180"/>
                  <a:gd name="T3" fmla="*/ 106 h 189"/>
                  <a:gd name="T4" fmla="*/ 47 w 180"/>
                  <a:gd name="T5" fmla="*/ 88 h 189"/>
                  <a:gd name="T6" fmla="*/ 32 w 180"/>
                  <a:gd name="T7" fmla="*/ 71 h 189"/>
                  <a:gd name="T8" fmla="*/ 26 w 180"/>
                  <a:gd name="T9" fmla="*/ 64 h 189"/>
                  <a:gd name="T10" fmla="*/ 17 w 180"/>
                  <a:gd name="T11" fmla="*/ 47 h 189"/>
                  <a:gd name="T12" fmla="*/ 11 w 180"/>
                  <a:gd name="T13" fmla="*/ 37 h 189"/>
                  <a:gd name="T14" fmla="*/ 7 w 180"/>
                  <a:gd name="T15" fmla="*/ 31 h 189"/>
                  <a:gd name="T16" fmla="*/ 3 w 180"/>
                  <a:gd name="T17" fmla="*/ 17 h 189"/>
                  <a:gd name="T18" fmla="*/ 0 w 180"/>
                  <a:gd name="T19" fmla="*/ 10 h 189"/>
                  <a:gd name="T20" fmla="*/ 3 w 180"/>
                  <a:gd name="T21" fmla="*/ 4 h 189"/>
                  <a:gd name="T22" fmla="*/ 14 w 180"/>
                  <a:gd name="T23" fmla="*/ 4 h 189"/>
                  <a:gd name="T24" fmla="*/ 21 w 180"/>
                  <a:gd name="T25" fmla="*/ 12 h 189"/>
                  <a:gd name="T26" fmla="*/ 25 w 180"/>
                  <a:gd name="T27" fmla="*/ 21 h 189"/>
                  <a:gd name="T28" fmla="*/ 28 w 180"/>
                  <a:gd name="T29" fmla="*/ 29 h 189"/>
                  <a:gd name="T30" fmla="*/ 36 w 180"/>
                  <a:gd name="T31" fmla="*/ 42 h 189"/>
                  <a:gd name="T32" fmla="*/ 40 w 180"/>
                  <a:gd name="T33" fmla="*/ 45 h 189"/>
                  <a:gd name="T34" fmla="*/ 47 w 180"/>
                  <a:gd name="T35" fmla="*/ 42 h 189"/>
                  <a:gd name="T36" fmla="*/ 50 w 180"/>
                  <a:gd name="T37" fmla="*/ 39 h 189"/>
                  <a:gd name="T38" fmla="*/ 51 w 180"/>
                  <a:gd name="T39" fmla="*/ 34 h 189"/>
                  <a:gd name="T40" fmla="*/ 47 w 180"/>
                  <a:gd name="T41" fmla="*/ 26 h 189"/>
                  <a:gd name="T42" fmla="*/ 42 w 180"/>
                  <a:gd name="T43" fmla="*/ 18 h 189"/>
                  <a:gd name="T44" fmla="*/ 38 w 180"/>
                  <a:gd name="T45" fmla="*/ 12 h 189"/>
                  <a:gd name="T46" fmla="*/ 58 w 180"/>
                  <a:gd name="T47" fmla="*/ 6 h 189"/>
                  <a:gd name="T48" fmla="*/ 66 w 180"/>
                  <a:gd name="T49" fmla="*/ 3 h 189"/>
                  <a:gd name="T50" fmla="*/ 78 w 180"/>
                  <a:gd name="T51" fmla="*/ 8 h 189"/>
                  <a:gd name="T52" fmla="*/ 84 w 180"/>
                  <a:gd name="T53" fmla="*/ 17 h 189"/>
                  <a:gd name="T54" fmla="*/ 94 w 180"/>
                  <a:gd name="T55" fmla="*/ 55 h 189"/>
                  <a:gd name="T56" fmla="*/ 108 w 180"/>
                  <a:gd name="T57" fmla="*/ 91 h 189"/>
                  <a:gd name="T58" fmla="*/ 118 w 180"/>
                  <a:gd name="T59" fmla="*/ 102 h 189"/>
                  <a:gd name="T60" fmla="*/ 134 w 180"/>
                  <a:gd name="T61" fmla="*/ 127 h 189"/>
                  <a:gd name="T62" fmla="*/ 180 w 180"/>
                  <a:gd name="T63" fmla="*/ 182 h 189"/>
                  <a:gd name="T64" fmla="*/ 124 w 180"/>
                  <a:gd name="T65" fmla="*/ 189 h 189"/>
                  <a:gd name="T66" fmla="*/ 103 w 180"/>
                  <a:gd name="T67" fmla="*/ 150 h 189"/>
                  <a:gd name="T68" fmla="*/ 82 w 180"/>
                  <a:gd name="T69" fmla="*/ 12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80" h="189">
                    <a:moveTo>
                      <a:pt x="82" y="120"/>
                    </a:moveTo>
                    <a:cubicBezTo>
                      <a:pt x="82" y="120"/>
                      <a:pt x="76" y="110"/>
                      <a:pt x="71" y="106"/>
                    </a:cubicBezTo>
                    <a:cubicBezTo>
                      <a:pt x="66" y="102"/>
                      <a:pt x="52" y="91"/>
                      <a:pt x="47" y="88"/>
                    </a:cubicBezTo>
                    <a:cubicBezTo>
                      <a:pt x="43" y="84"/>
                      <a:pt x="35" y="74"/>
                      <a:pt x="32" y="71"/>
                    </a:cubicBezTo>
                    <a:cubicBezTo>
                      <a:pt x="29" y="68"/>
                      <a:pt x="28" y="67"/>
                      <a:pt x="26" y="64"/>
                    </a:cubicBezTo>
                    <a:cubicBezTo>
                      <a:pt x="24" y="61"/>
                      <a:pt x="19" y="51"/>
                      <a:pt x="17" y="47"/>
                    </a:cubicBezTo>
                    <a:cubicBezTo>
                      <a:pt x="15" y="44"/>
                      <a:pt x="13" y="41"/>
                      <a:pt x="11" y="37"/>
                    </a:cubicBezTo>
                    <a:cubicBezTo>
                      <a:pt x="9" y="34"/>
                      <a:pt x="8" y="33"/>
                      <a:pt x="7" y="31"/>
                    </a:cubicBezTo>
                    <a:cubicBezTo>
                      <a:pt x="7" y="30"/>
                      <a:pt x="4" y="20"/>
                      <a:pt x="3" y="17"/>
                    </a:cubicBezTo>
                    <a:cubicBezTo>
                      <a:pt x="2" y="13"/>
                      <a:pt x="1" y="12"/>
                      <a:pt x="0" y="10"/>
                    </a:cubicBezTo>
                    <a:cubicBezTo>
                      <a:pt x="0" y="8"/>
                      <a:pt x="2" y="4"/>
                      <a:pt x="3" y="4"/>
                    </a:cubicBezTo>
                    <a:cubicBezTo>
                      <a:pt x="4" y="3"/>
                      <a:pt x="8" y="0"/>
                      <a:pt x="14" y="4"/>
                    </a:cubicBezTo>
                    <a:cubicBezTo>
                      <a:pt x="20" y="8"/>
                      <a:pt x="20" y="11"/>
                      <a:pt x="21" y="12"/>
                    </a:cubicBezTo>
                    <a:cubicBezTo>
                      <a:pt x="22" y="13"/>
                      <a:pt x="24" y="20"/>
                      <a:pt x="25" y="21"/>
                    </a:cubicBezTo>
                    <a:cubicBezTo>
                      <a:pt x="26" y="23"/>
                      <a:pt x="27" y="28"/>
                      <a:pt x="28" y="29"/>
                    </a:cubicBezTo>
                    <a:cubicBezTo>
                      <a:pt x="29" y="30"/>
                      <a:pt x="34" y="38"/>
                      <a:pt x="36" y="42"/>
                    </a:cubicBezTo>
                    <a:cubicBezTo>
                      <a:pt x="39" y="46"/>
                      <a:pt x="40" y="45"/>
                      <a:pt x="40" y="45"/>
                    </a:cubicBezTo>
                    <a:cubicBezTo>
                      <a:pt x="40" y="45"/>
                      <a:pt x="43" y="42"/>
                      <a:pt x="47" y="42"/>
                    </a:cubicBezTo>
                    <a:cubicBezTo>
                      <a:pt x="49" y="41"/>
                      <a:pt x="50" y="39"/>
                      <a:pt x="50" y="39"/>
                    </a:cubicBezTo>
                    <a:cubicBezTo>
                      <a:pt x="50" y="39"/>
                      <a:pt x="50" y="36"/>
                      <a:pt x="51" y="34"/>
                    </a:cubicBezTo>
                    <a:cubicBezTo>
                      <a:pt x="49" y="33"/>
                      <a:pt x="48" y="29"/>
                      <a:pt x="47" y="26"/>
                    </a:cubicBezTo>
                    <a:cubicBezTo>
                      <a:pt x="47" y="26"/>
                      <a:pt x="44" y="22"/>
                      <a:pt x="42" y="18"/>
                    </a:cubicBezTo>
                    <a:cubicBezTo>
                      <a:pt x="40" y="13"/>
                      <a:pt x="38" y="12"/>
                      <a:pt x="38" y="12"/>
                    </a:cubicBezTo>
                    <a:cubicBezTo>
                      <a:pt x="58" y="6"/>
                      <a:pt x="58" y="6"/>
                      <a:pt x="58" y="6"/>
                    </a:cubicBezTo>
                    <a:cubicBezTo>
                      <a:pt x="66" y="3"/>
                      <a:pt x="66" y="3"/>
                      <a:pt x="66" y="3"/>
                    </a:cubicBezTo>
                    <a:cubicBezTo>
                      <a:pt x="66" y="3"/>
                      <a:pt x="71" y="6"/>
                      <a:pt x="78" y="8"/>
                    </a:cubicBezTo>
                    <a:cubicBezTo>
                      <a:pt x="83" y="9"/>
                      <a:pt x="84" y="16"/>
                      <a:pt x="84" y="17"/>
                    </a:cubicBezTo>
                    <a:cubicBezTo>
                      <a:pt x="84" y="17"/>
                      <a:pt x="89" y="44"/>
                      <a:pt x="94" y="55"/>
                    </a:cubicBezTo>
                    <a:cubicBezTo>
                      <a:pt x="98" y="66"/>
                      <a:pt x="104" y="84"/>
                      <a:pt x="108" y="91"/>
                    </a:cubicBezTo>
                    <a:cubicBezTo>
                      <a:pt x="112" y="97"/>
                      <a:pt x="116" y="98"/>
                      <a:pt x="118" y="102"/>
                    </a:cubicBezTo>
                    <a:cubicBezTo>
                      <a:pt x="120" y="106"/>
                      <a:pt x="130" y="122"/>
                      <a:pt x="134" y="127"/>
                    </a:cubicBezTo>
                    <a:cubicBezTo>
                      <a:pt x="138" y="131"/>
                      <a:pt x="180" y="182"/>
                      <a:pt x="180" y="182"/>
                    </a:cubicBezTo>
                    <a:cubicBezTo>
                      <a:pt x="124" y="189"/>
                      <a:pt x="124" y="189"/>
                      <a:pt x="124" y="189"/>
                    </a:cubicBezTo>
                    <a:cubicBezTo>
                      <a:pt x="117" y="174"/>
                      <a:pt x="108" y="158"/>
                      <a:pt x="103" y="150"/>
                    </a:cubicBezTo>
                    <a:cubicBezTo>
                      <a:pt x="94" y="135"/>
                      <a:pt x="82" y="120"/>
                      <a:pt x="82" y="120"/>
                    </a:cubicBezTo>
                    <a:close/>
                  </a:path>
                </a:pathLst>
              </a:custGeom>
              <a:solidFill>
                <a:srgbClr val="DCAC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33" name="Freeform 336"/>
              <p:cNvSpPr/>
              <p:nvPr/>
            </p:nvSpPr>
            <p:spPr bwMode="auto">
              <a:xfrm>
                <a:off x="2057" y="2601"/>
                <a:ext cx="113" cy="59"/>
              </a:xfrm>
              <a:custGeom>
                <a:avLst/>
                <a:gdLst>
                  <a:gd name="T0" fmla="*/ 65 w 65"/>
                  <a:gd name="T1" fmla="*/ 17 h 34"/>
                  <a:gd name="T2" fmla="*/ 47 w 65"/>
                  <a:gd name="T3" fmla="*/ 2 h 34"/>
                  <a:gd name="T4" fmla="*/ 40 w 65"/>
                  <a:gd name="T5" fmla="*/ 1 h 34"/>
                  <a:gd name="T6" fmla="*/ 37 w 65"/>
                  <a:gd name="T7" fmla="*/ 4 h 34"/>
                  <a:gd name="T8" fmla="*/ 18 w 65"/>
                  <a:gd name="T9" fmla="*/ 14 h 34"/>
                  <a:gd name="T10" fmla="*/ 9 w 65"/>
                  <a:gd name="T11" fmla="*/ 21 h 34"/>
                  <a:gd name="T12" fmla="*/ 0 w 65"/>
                  <a:gd name="T13" fmla="*/ 28 h 34"/>
                  <a:gd name="T14" fmla="*/ 1 w 65"/>
                  <a:gd name="T15" fmla="*/ 29 h 34"/>
                  <a:gd name="T16" fmla="*/ 10 w 65"/>
                  <a:gd name="T17" fmla="*/ 33 h 34"/>
                  <a:gd name="T18" fmla="*/ 25 w 65"/>
                  <a:gd name="T19" fmla="*/ 26 h 34"/>
                  <a:gd name="T20" fmla="*/ 38 w 65"/>
                  <a:gd name="T21" fmla="*/ 21 h 34"/>
                  <a:gd name="T22" fmla="*/ 40 w 65"/>
                  <a:gd name="T23" fmla="*/ 24 h 34"/>
                  <a:gd name="T24" fmla="*/ 65 w 65"/>
                  <a:gd name="T25" fmla="*/ 17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5" h="34">
                    <a:moveTo>
                      <a:pt x="65" y="17"/>
                    </a:moveTo>
                    <a:cubicBezTo>
                      <a:pt x="65" y="17"/>
                      <a:pt x="50" y="5"/>
                      <a:pt x="47" y="2"/>
                    </a:cubicBezTo>
                    <a:cubicBezTo>
                      <a:pt x="45" y="0"/>
                      <a:pt x="40" y="1"/>
                      <a:pt x="40" y="1"/>
                    </a:cubicBezTo>
                    <a:cubicBezTo>
                      <a:pt x="40" y="1"/>
                      <a:pt x="39" y="1"/>
                      <a:pt x="37" y="4"/>
                    </a:cubicBezTo>
                    <a:cubicBezTo>
                      <a:pt x="35" y="6"/>
                      <a:pt x="23" y="10"/>
                      <a:pt x="18" y="14"/>
                    </a:cubicBezTo>
                    <a:cubicBezTo>
                      <a:pt x="14" y="17"/>
                      <a:pt x="11" y="20"/>
                      <a:pt x="9" y="21"/>
                    </a:cubicBezTo>
                    <a:cubicBezTo>
                      <a:pt x="8" y="22"/>
                      <a:pt x="3" y="24"/>
                      <a:pt x="0" y="28"/>
                    </a:cubicBezTo>
                    <a:cubicBezTo>
                      <a:pt x="0" y="29"/>
                      <a:pt x="1" y="29"/>
                      <a:pt x="1" y="29"/>
                    </a:cubicBezTo>
                    <a:cubicBezTo>
                      <a:pt x="1" y="29"/>
                      <a:pt x="4" y="34"/>
                      <a:pt x="10" y="33"/>
                    </a:cubicBezTo>
                    <a:cubicBezTo>
                      <a:pt x="25" y="26"/>
                      <a:pt x="25" y="26"/>
                      <a:pt x="25" y="26"/>
                    </a:cubicBezTo>
                    <a:cubicBezTo>
                      <a:pt x="25" y="26"/>
                      <a:pt x="33" y="26"/>
                      <a:pt x="38" y="21"/>
                    </a:cubicBezTo>
                    <a:cubicBezTo>
                      <a:pt x="39" y="22"/>
                      <a:pt x="39" y="22"/>
                      <a:pt x="40" y="24"/>
                    </a:cubicBezTo>
                    <a:lnTo>
                      <a:pt x="65" y="17"/>
                    </a:lnTo>
                    <a:close/>
                  </a:path>
                </a:pathLst>
              </a:custGeom>
              <a:solidFill>
                <a:srgbClr val="DCAC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34" name="Freeform 337"/>
              <p:cNvSpPr/>
              <p:nvPr/>
            </p:nvSpPr>
            <p:spPr bwMode="auto">
              <a:xfrm>
                <a:off x="2090" y="2700"/>
                <a:ext cx="14" cy="23"/>
              </a:xfrm>
              <a:custGeom>
                <a:avLst/>
                <a:gdLst>
                  <a:gd name="T0" fmla="*/ 1 w 8"/>
                  <a:gd name="T1" fmla="*/ 0 h 13"/>
                  <a:gd name="T2" fmla="*/ 0 w 8"/>
                  <a:gd name="T3" fmla="*/ 12 h 13"/>
                  <a:gd name="T4" fmla="*/ 3 w 8"/>
                  <a:gd name="T5" fmla="*/ 11 h 13"/>
                  <a:gd name="T6" fmla="*/ 7 w 8"/>
                  <a:gd name="T7" fmla="*/ 10 h 13"/>
                  <a:gd name="T8" fmla="*/ 1 w 8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3">
                    <a:moveTo>
                      <a:pt x="1" y="0"/>
                    </a:moveTo>
                    <a:cubicBezTo>
                      <a:pt x="1" y="0"/>
                      <a:pt x="0" y="8"/>
                      <a:pt x="0" y="12"/>
                    </a:cubicBezTo>
                    <a:cubicBezTo>
                      <a:pt x="3" y="13"/>
                      <a:pt x="3" y="11"/>
                      <a:pt x="3" y="11"/>
                    </a:cubicBezTo>
                    <a:cubicBezTo>
                      <a:pt x="4" y="10"/>
                      <a:pt x="5" y="11"/>
                      <a:pt x="7" y="10"/>
                    </a:cubicBezTo>
                    <a:cubicBezTo>
                      <a:pt x="8" y="1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CC74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35" name="Freeform 338"/>
              <p:cNvSpPr/>
              <p:nvPr/>
            </p:nvSpPr>
            <p:spPr bwMode="auto">
              <a:xfrm>
                <a:off x="2104" y="2624"/>
                <a:ext cx="97" cy="40"/>
              </a:xfrm>
              <a:custGeom>
                <a:avLst/>
                <a:gdLst>
                  <a:gd name="T0" fmla="*/ 54 w 56"/>
                  <a:gd name="T1" fmla="*/ 9 h 23"/>
                  <a:gd name="T2" fmla="*/ 5 w 56"/>
                  <a:gd name="T3" fmla="*/ 23 h 23"/>
                  <a:gd name="T4" fmla="*/ 0 w 56"/>
                  <a:gd name="T5" fmla="*/ 15 h 23"/>
                  <a:gd name="T6" fmla="*/ 51 w 56"/>
                  <a:gd name="T7" fmla="*/ 0 h 23"/>
                  <a:gd name="T8" fmla="*/ 55 w 56"/>
                  <a:gd name="T9" fmla="*/ 3 h 23"/>
                  <a:gd name="T10" fmla="*/ 54 w 56"/>
                  <a:gd name="T11" fmla="*/ 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" h="23">
                    <a:moveTo>
                      <a:pt x="54" y="9"/>
                    </a:moveTo>
                    <a:cubicBezTo>
                      <a:pt x="5" y="23"/>
                      <a:pt x="5" y="23"/>
                      <a:pt x="5" y="23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2" y="0"/>
                      <a:pt x="55" y="1"/>
                      <a:pt x="55" y="3"/>
                    </a:cubicBezTo>
                    <a:cubicBezTo>
                      <a:pt x="56" y="6"/>
                      <a:pt x="55" y="7"/>
                      <a:pt x="54" y="9"/>
                    </a:cubicBezTo>
                    <a:close/>
                  </a:path>
                </a:pathLst>
              </a:custGeom>
              <a:solidFill>
                <a:srgbClr val="9E00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36" name="Freeform 339"/>
              <p:cNvSpPr/>
              <p:nvPr/>
            </p:nvSpPr>
            <p:spPr bwMode="auto">
              <a:xfrm>
                <a:off x="2029" y="2662"/>
                <a:ext cx="35" cy="18"/>
              </a:xfrm>
              <a:custGeom>
                <a:avLst/>
                <a:gdLst>
                  <a:gd name="T0" fmla="*/ 0 w 35"/>
                  <a:gd name="T1" fmla="*/ 18 h 18"/>
                  <a:gd name="T2" fmla="*/ 35 w 35"/>
                  <a:gd name="T3" fmla="*/ 18 h 18"/>
                  <a:gd name="T4" fmla="*/ 30 w 35"/>
                  <a:gd name="T5" fmla="*/ 0 h 18"/>
                  <a:gd name="T6" fmla="*/ 0 w 35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18">
                    <a:moveTo>
                      <a:pt x="0" y="18"/>
                    </a:moveTo>
                    <a:lnTo>
                      <a:pt x="35" y="18"/>
                    </a:lnTo>
                    <a:lnTo>
                      <a:pt x="30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D593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37" name="Freeform 340"/>
              <p:cNvSpPr/>
              <p:nvPr/>
            </p:nvSpPr>
            <p:spPr bwMode="auto">
              <a:xfrm>
                <a:off x="2029" y="2667"/>
                <a:ext cx="35" cy="14"/>
              </a:xfrm>
              <a:custGeom>
                <a:avLst/>
                <a:gdLst>
                  <a:gd name="T0" fmla="*/ 0 w 35"/>
                  <a:gd name="T1" fmla="*/ 14 h 14"/>
                  <a:gd name="T2" fmla="*/ 35 w 35"/>
                  <a:gd name="T3" fmla="*/ 7 h 14"/>
                  <a:gd name="T4" fmla="*/ 32 w 35"/>
                  <a:gd name="T5" fmla="*/ 0 h 14"/>
                  <a:gd name="T6" fmla="*/ 0 w 35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14">
                    <a:moveTo>
                      <a:pt x="0" y="14"/>
                    </a:moveTo>
                    <a:lnTo>
                      <a:pt x="35" y="7"/>
                    </a:lnTo>
                    <a:lnTo>
                      <a:pt x="32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DCAC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38" name="Freeform 341"/>
              <p:cNvSpPr/>
              <p:nvPr/>
            </p:nvSpPr>
            <p:spPr bwMode="auto">
              <a:xfrm>
                <a:off x="2057" y="2657"/>
                <a:ext cx="23" cy="23"/>
              </a:xfrm>
              <a:custGeom>
                <a:avLst/>
                <a:gdLst>
                  <a:gd name="T0" fmla="*/ 4 w 13"/>
                  <a:gd name="T1" fmla="*/ 13 h 13"/>
                  <a:gd name="T2" fmla="*/ 13 w 13"/>
                  <a:gd name="T3" fmla="*/ 10 h 13"/>
                  <a:gd name="T4" fmla="*/ 11 w 13"/>
                  <a:gd name="T5" fmla="*/ 0 h 13"/>
                  <a:gd name="T6" fmla="*/ 1 w 13"/>
                  <a:gd name="T7" fmla="*/ 3 h 13"/>
                  <a:gd name="T8" fmla="*/ 1 w 13"/>
                  <a:gd name="T9" fmla="*/ 9 h 13"/>
                  <a:gd name="T10" fmla="*/ 4 w 13"/>
                  <a:gd name="T11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3">
                    <a:moveTo>
                      <a:pt x="4" y="13"/>
                    </a:moveTo>
                    <a:cubicBezTo>
                      <a:pt x="13" y="10"/>
                      <a:pt x="13" y="10"/>
                      <a:pt x="13" y="1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6"/>
                      <a:pt x="1" y="9"/>
                    </a:cubicBezTo>
                    <a:cubicBezTo>
                      <a:pt x="2" y="12"/>
                      <a:pt x="4" y="13"/>
                      <a:pt x="4" y="13"/>
                    </a:cubicBezTo>
                    <a:close/>
                  </a:path>
                </a:pathLst>
              </a:custGeom>
              <a:solidFill>
                <a:srgbClr val="9E00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39" name="Freeform 342"/>
              <p:cNvSpPr/>
              <p:nvPr/>
            </p:nvSpPr>
            <p:spPr bwMode="auto">
              <a:xfrm>
                <a:off x="2104" y="2624"/>
                <a:ext cx="94" cy="30"/>
              </a:xfrm>
              <a:custGeom>
                <a:avLst/>
                <a:gdLst>
                  <a:gd name="T0" fmla="*/ 51 w 54"/>
                  <a:gd name="T1" fmla="*/ 0 h 17"/>
                  <a:gd name="T2" fmla="*/ 0 w 54"/>
                  <a:gd name="T3" fmla="*/ 15 h 17"/>
                  <a:gd name="T4" fmla="*/ 1 w 54"/>
                  <a:gd name="T5" fmla="*/ 17 h 17"/>
                  <a:gd name="T6" fmla="*/ 54 w 54"/>
                  <a:gd name="T7" fmla="*/ 1 h 17"/>
                  <a:gd name="T8" fmla="*/ 51 w 5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17">
                    <a:moveTo>
                      <a:pt x="51" y="0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1" y="16"/>
                      <a:pt x="1" y="17"/>
                    </a:cubicBezTo>
                    <a:cubicBezTo>
                      <a:pt x="9" y="14"/>
                      <a:pt x="45" y="4"/>
                      <a:pt x="54" y="1"/>
                    </a:cubicBezTo>
                    <a:cubicBezTo>
                      <a:pt x="53" y="0"/>
                      <a:pt x="52" y="0"/>
                      <a:pt x="51" y="0"/>
                    </a:cubicBezTo>
                    <a:close/>
                  </a:path>
                </a:pathLst>
              </a:custGeom>
              <a:solidFill>
                <a:srgbClr val="6D00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40" name="Freeform 343"/>
              <p:cNvSpPr/>
              <p:nvPr/>
            </p:nvSpPr>
            <p:spPr bwMode="auto">
              <a:xfrm>
                <a:off x="2111" y="2634"/>
                <a:ext cx="88" cy="32"/>
              </a:xfrm>
              <a:custGeom>
                <a:avLst/>
                <a:gdLst>
                  <a:gd name="T0" fmla="*/ 1 w 51"/>
                  <a:gd name="T1" fmla="*/ 18 h 18"/>
                  <a:gd name="T2" fmla="*/ 50 w 51"/>
                  <a:gd name="T3" fmla="*/ 3 h 18"/>
                  <a:gd name="T4" fmla="*/ 51 w 51"/>
                  <a:gd name="T5" fmla="*/ 0 h 18"/>
                  <a:gd name="T6" fmla="*/ 0 w 51"/>
                  <a:gd name="T7" fmla="*/ 15 h 18"/>
                  <a:gd name="T8" fmla="*/ 1 w 51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18">
                    <a:moveTo>
                      <a:pt x="1" y="18"/>
                    </a:moveTo>
                    <a:cubicBezTo>
                      <a:pt x="50" y="3"/>
                      <a:pt x="50" y="3"/>
                      <a:pt x="50" y="3"/>
                    </a:cubicBezTo>
                    <a:cubicBezTo>
                      <a:pt x="51" y="1"/>
                      <a:pt x="51" y="1"/>
                      <a:pt x="51" y="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7"/>
                      <a:pt x="1" y="18"/>
                      <a:pt x="1" y="18"/>
                    </a:cubicBezTo>
                    <a:close/>
                  </a:path>
                </a:pathLst>
              </a:custGeom>
              <a:solidFill>
                <a:srgbClr val="6D00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41" name="Freeform 344"/>
              <p:cNvSpPr/>
              <p:nvPr/>
            </p:nvSpPr>
            <p:spPr bwMode="auto">
              <a:xfrm>
                <a:off x="2059" y="2657"/>
                <a:ext cx="17" cy="9"/>
              </a:xfrm>
              <a:custGeom>
                <a:avLst/>
                <a:gdLst>
                  <a:gd name="T0" fmla="*/ 10 w 10"/>
                  <a:gd name="T1" fmla="*/ 0 h 5"/>
                  <a:gd name="T2" fmla="*/ 0 w 10"/>
                  <a:gd name="T3" fmla="*/ 3 h 5"/>
                  <a:gd name="T4" fmla="*/ 0 w 10"/>
                  <a:gd name="T5" fmla="*/ 5 h 5"/>
                  <a:gd name="T6" fmla="*/ 10 w 10"/>
                  <a:gd name="T7" fmla="*/ 3 h 5"/>
                  <a:gd name="T8" fmla="*/ 10 w 10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5">
                    <a:moveTo>
                      <a:pt x="10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4"/>
                      <a:pt x="0" y="5"/>
                    </a:cubicBezTo>
                    <a:cubicBezTo>
                      <a:pt x="10" y="3"/>
                      <a:pt x="10" y="3"/>
                      <a:pt x="10" y="3"/>
                    </a:cubicBez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6D00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42" name="Freeform 345"/>
              <p:cNvSpPr/>
              <p:nvPr/>
            </p:nvSpPr>
            <p:spPr bwMode="auto">
              <a:xfrm>
                <a:off x="2061" y="2671"/>
                <a:ext cx="19" cy="9"/>
              </a:xfrm>
              <a:custGeom>
                <a:avLst/>
                <a:gdLst>
                  <a:gd name="T0" fmla="*/ 2 w 11"/>
                  <a:gd name="T1" fmla="*/ 5 h 5"/>
                  <a:gd name="T2" fmla="*/ 11 w 11"/>
                  <a:gd name="T3" fmla="*/ 2 h 5"/>
                  <a:gd name="T4" fmla="*/ 11 w 11"/>
                  <a:gd name="T5" fmla="*/ 0 h 5"/>
                  <a:gd name="T6" fmla="*/ 0 w 11"/>
                  <a:gd name="T7" fmla="*/ 3 h 5"/>
                  <a:gd name="T8" fmla="*/ 2 w 11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5">
                    <a:moveTo>
                      <a:pt x="2" y="5"/>
                    </a:moveTo>
                    <a:cubicBezTo>
                      <a:pt x="11" y="2"/>
                      <a:pt x="11" y="2"/>
                      <a:pt x="11" y="2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4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6D00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43" name="Freeform 346"/>
              <p:cNvSpPr/>
              <p:nvPr/>
            </p:nvSpPr>
            <p:spPr bwMode="auto">
              <a:xfrm>
                <a:off x="2029" y="2674"/>
                <a:ext cx="11" cy="7"/>
              </a:xfrm>
              <a:custGeom>
                <a:avLst/>
                <a:gdLst>
                  <a:gd name="T0" fmla="*/ 0 w 6"/>
                  <a:gd name="T1" fmla="*/ 4 h 4"/>
                  <a:gd name="T2" fmla="*/ 6 w 6"/>
                  <a:gd name="T3" fmla="*/ 3 h 4"/>
                  <a:gd name="T4" fmla="*/ 5 w 6"/>
                  <a:gd name="T5" fmla="*/ 2 h 4"/>
                  <a:gd name="T6" fmla="*/ 5 w 6"/>
                  <a:gd name="T7" fmla="*/ 0 h 4"/>
                  <a:gd name="T8" fmla="*/ 0 w 6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0" y="4"/>
                    </a:move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5" y="3"/>
                      <a:pt x="5" y="2"/>
                    </a:cubicBezTo>
                    <a:cubicBezTo>
                      <a:pt x="5" y="1"/>
                      <a:pt x="5" y="0"/>
                      <a:pt x="5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6038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44" name="Freeform 347"/>
              <p:cNvSpPr/>
              <p:nvPr/>
            </p:nvSpPr>
            <p:spPr bwMode="auto">
              <a:xfrm>
                <a:off x="1708" y="3646"/>
                <a:ext cx="707" cy="87"/>
              </a:xfrm>
              <a:custGeom>
                <a:avLst/>
                <a:gdLst>
                  <a:gd name="T0" fmla="*/ 1 w 407"/>
                  <a:gd name="T1" fmla="*/ 23 h 50"/>
                  <a:gd name="T2" fmla="*/ 20 w 407"/>
                  <a:gd name="T3" fmla="*/ 12 h 50"/>
                  <a:gd name="T4" fmla="*/ 206 w 407"/>
                  <a:gd name="T5" fmla="*/ 29 h 50"/>
                  <a:gd name="T6" fmla="*/ 387 w 407"/>
                  <a:gd name="T7" fmla="*/ 0 h 50"/>
                  <a:gd name="T8" fmla="*/ 407 w 407"/>
                  <a:gd name="T9" fmla="*/ 9 h 50"/>
                  <a:gd name="T10" fmla="*/ 388 w 407"/>
                  <a:gd name="T11" fmla="*/ 20 h 50"/>
                  <a:gd name="T12" fmla="*/ 206 w 407"/>
                  <a:gd name="T13" fmla="*/ 46 h 50"/>
                  <a:gd name="T14" fmla="*/ 20 w 407"/>
                  <a:gd name="T15" fmla="*/ 32 h 50"/>
                  <a:gd name="T16" fmla="*/ 1 w 407"/>
                  <a:gd name="T17" fmla="*/ 2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7" h="50">
                    <a:moveTo>
                      <a:pt x="1" y="23"/>
                    </a:moveTo>
                    <a:cubicBezTo>
                      <a:pt x="0" y="17"/>
                      <a:pt x="9" y="12"/>
                      <a:pt x="20" y="12"/>
                    </a:cubicBezTo>
                    <a:cubicBezTo>
                      <a:pt x="20" y="12"/>
                      <a:pt x="94" y="32"/>
                      <a:pt x="206" y="29"/>
                    </a:cubicBezTo>
                    <a:cubicBezTo>
                      <a:pt x="317" y="25"/>
                      <a:pt x="387" y="0"/>
                      <a:pt x="387" y="0"/>
                    </a:cubicBezTo>
                    <a:cubicBezTo>
                      <a:pt x="398" y="0"/>
                      <a:pt x="407" y="4"/>
                      <a:pt x="407" y="9"/>
                    </a:cubicBezTo>
                    <a:cubicBezTo>
                      <a:pt x="407" y="15"/>
                      <a:pt x="399" y="20"/>
                      <a:pt x="388" y="20"/>
                    </a:cubicBezTo>
                    <a:cubicBezTo>
                      <a:pt x="388" y="20"/>
                      <a:pt x="313" y="43"/>
                      <a:pt x="206" y="46"/>
                    </a:cubicBezTo>
                    <a:cubicBezTo>
                      <a:pt x="99" y="50"/>
                      <a:pt x="20" y="32"/>
                      <a:pt x="20" y="32"/>
                    </a:cubicBezTo>
                    <a:cubicBezTo>
                      <a:pt x="10" y="32"/>
                      <a:pt x="1" y="28"/>
                      <a:pt x="1" y="23"/>
                    </a:cubicBezTo>
                    <a:close/>
                  </a:path>
                </a:pathLst>
              </a:custGeom>
              <a:solidFill>
                <a:srgbClr val="6038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45" name="Freeform 348"/>
              <p:cNvSpPr/>
              <p:nvPr/>
            </p:nvSpPr>
            <p:spPr bwMode="auto">
              <a:xfrm>
                <a:off x="1743" y="3224"/>
                <a:ext cx="607" cy="217"/>
              </a:xfrm>
              <a:custGeom>
                <a:avLst/>
                <a:gdLst>
                  <a:gd name="T0" fmla="*/ 350 w 350"/>
                  <a:gd name="T1" fmla="*/ 121 h 125"/>
                  <a:gd name="T2" fmla="*/ 0 w 350"/>
                  <a:gd name="T3" fmla="*/ 125 h 125"/>
                  <a:gd name="T4" fmla="*/ 36 w 350"/>
                  <a:gd name="T5" fmla="*/ 8 h 125"/>
                  <a:gd name="T6" fmla="*/ 307 w 350"/>
                  <a:gd name="T7" fmla="*/ 0 h 125"/>
                  <a:gd name="T8" fmla="*/ 350 w 350"/>
                  <a:gd name="T9" fmla="*/ 121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0" h="125">
                    <a:moveTo>
                      <a:pt x="350" y="121"/>
                    </a:moveTo>
                    <a:cubicBezTo>
                      <a:pt x="0" y="125"/>
                      <a:pt x="0" y="125"/>
                      <a:pt x="0" y="125"/>
                    </a:cubicBezTo>
                    <a:cubicBezTo>
                      <a:pt x="0" y="125"/>
                      <a:pt x="37" y="62"/>
                      <a:pt x="36" y="8"/>
                    </a:cubicBezTo>
                    <a:cubicBezTo>
                      <a:pt x="307" y="0"/>
                      <a:pt x="307" y="0"/>
                      <a:pt x="307" y="0"/>
                    </a:cubicBezTo>
                    <a:cubicBezTo>
                      <a:pt x="304" y="39"/>
                      <a:pt x="350" y="121"/>
                      <a:pt x="350" y="121"/>
                    </a:cubicBezTo>
                    <a:close/>
                  </a:path>
                </a:pathLst>
              </a:custGeom>
              <a:solidFill>
                <a:srgbClr val="CF3C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46" name="Freeform 349"/>
              <p:cNvSpPr/>
              <p:nvPr/>
            </p:nvSpPr>
            <p:spPr bwMode="auto">
              <a:xfrm>
                <a:off x="1479" y="2827"/>
                <a:ext cx="1087" cy="866"/>
              </a:xfrm>
              <a:custGeom>
                <a:avLst/>
                <a:gdLst>
                  <a:gd name="T0" fmla="*/ 423 w 626"/>
                  <a:gd name="T1" fmla="*/ 55 h 499"/>
                  <a:gd name="T2" fmla="*/ 529 w 626"/>
                  <a:gd name="T3" fmla="*/ 244 h 499"/>
                  <a:gd name="T4" fmla="*/ 500 w 626"/>
                  <a:gd name="T5" fmla="*/ 320 h 499"/>
                  <a:gd name="T6" fmla="*/ 431 w 626"/>
                  <a:gd name="T7" fmla="*/ 317 h 499"/>
                  <a:gd name="T8" fmla="*/ 321 w 626"/>
                  <a:gd name="T9" fmla="*/ 312 h 499"/>
                  <a:gd name="T10" fmla="*/ 212 w 626"/>
                  <a:gd name="T11" fmla="*/ 324 h 499"/>
                  <a:gd name="T12" fmla="*/ 135 w 626"/>
                  <a:gd name="T13" fmla="*/ 326 h 499"/>
                  <a:gd name="T14" fmla="*/ 114 w 626"/>
                  <a:gd name="T15" fmla="*/ 289 h 499"/>
                  <a:gd name="T16" fmla="*/ 125 w 626"/>
                  <a:gd name="T17" fmla="*/ 44 h 499"/>
                  <a:gd name="T18" fmla="*/ 52 w 626"/>
                  <a:gd name="T19" fmla="*/ 24 h 499"/>
                  <a:gd name="T20" fmla="*/ 13 w 626"/>
                  <a:gd name="T21" fmla="*/ 291 h 499"/>
                  <a:gd name="T22" fmla="*/ 117 w 626"/>
                  <a:gd name="T23" fmla="*/ 479 h 499"/>
                  <a:gd name="T24" fmla="*/ 120 w 626"/>
                  <a:gd name="T25" fmla="*/ 485 h 499"/>
                  <a:gd name="T26" fmla="*/ 302 w 626"/>
                  <a:gd name="T27" fmla="*/ 499 h 499"/>
                  <a:gd name="T28" fmla="*/ 302 w 626"/>
                  <a:gd name="T29" fmla="*/ 499 h 499"/>
                  <a:gd name="T30" fmla="*/ 327 w 626"/>
                  <a:gd name="T31" fmla="*/ 498 h 499"/>
                  <a:gd name="T32" fmla="*/ 352 w 626"/>
                  <a:gd name="T33" fmla="*/ 498 h 499"/>
                  <a:gd name="T34" fmla="*/ 352 w 626"/>
                  <a:gd name="T35" fmla="*/ 497 h 499"/>
                  <a:gd name="T36" fmla="*/ 533 w 626"/>
                  <a:gd name="T37" fmla="*/ 472 h 499"/>
                  <a:gd name="T38" fmla="*/ 538 w 626"/>
                  <a:gd name="T39" fmla="*/ 460 h 499"/>
                  <a:gd name="T40" fmla="*/ 618 w 626"/>
                  <a:gd name="T41" fmla="*/ 251 h 499"/>
                  <a:gd name="T42" fmla="*/ 485 w 626"/>
                  <a:gd name="T43" fmla="*/ 0 h 499"/>
                  <a:gd name="T44" fmla="*/ 423 w 626"/>
                  <a:gd name="T45" fmla="*/ 55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26" h="499">
                    <a:moveTo>
                      <a:pt x="423" y="55"/>
                    </a:moveTo>
                    <a:cubicBezTo>
                      <a:pt x="423" y="55"/>
                      <a:pt x="533" y="172"/>
                      <a:pt x="529" y="244"/>
                    </a:cubicBezTo>
                    <a:cubicBezTo>
                      <a:pt x="527" y="270"/>
                      <a:pt x="515" y="297"/>
                      <a:pt x="500" y="320"/>
                    </a:cubicBezTo>
                    <a:cubicBezTo>
                      <a:pt x="481" y="330"/>
                      <a:pt x="456" y="322"/>
                      <a:pt x="431" y="317"/>
                    </a:cubicBezTo>
                    <a:cubicBezTo>
                      <a:pt x="396" y="309"/>
                      <a:pt x="358" y="310"/>
                      <a:pt x="321" y="312"/>
                    </a:cubicBezTo>
                    <a:cubicBezTo>
                      <a:pt x="284" y="313"/>
                      <a:pt x="246" y="314"/>
                      <a:pt x="212" y="324"/>
                    </a:cubicBezTo>
                    <a:cubicBezTo>
                      <a:pt x="184" y="332"/>
                      <a:pt x="156" y="343"/>
                      <a:pt x="135" y="326"/>
                    </a:cubicBezTo>
                    <a:cubicBezTo>
                      <a:pt x="127" y="315"/>
                      <a:pt x="120" y="303"/>
                      <a:pt x="114" y="289"/>
                    </a:cubicBezTo>
                    <a:cubicBezTo>
                      <a:pt x="88" y="230"/>
                      <a:pt x="125" y="44"/>
                      <a:pt x="125" y="44"/>
                    </a:cubicBezTo>
                    <a:cubicBezTo>
                      <a:pt x="52" y="24"/>
                      <a:pt x="52" y="24"/>
                      <a:pt x="52" y="24"/>
                    </a:cubicBezTo>
                    <a:cubicBezTo>
                      <a:pt x="52" y="24"/>
                      <a:pt x="0" y="207"/>
                      <a:pt x="13" y="291"/>
                    </a:cubicBezTo>
                    <a:cubicBezTo>
                      <a:pt x="25" y="365"/>
                      <a:pt x="99" y="458"/>
                      <a:pt x="117" y="479"/>
                    </a:cubicBezTo>
                    <a:cubicBezTo>
                      <a:pt x="118" y="481"/>
                      <a:pt x="119" y="483"/>
                      <a:pt x="120" y="485"/>
                    </a:cubicBezTo>
                    <a:cubicBezTo>
                      <a:pt x="198" y="497"/>
                      <a:pt x="255" y="499"/>
                      <a:pt x="302" y="499"/>
                    </a:cubicBezTo>
                    <a:cubicBezTo>
                      <a:pt x="302" y="499"/>
                      <a:pt x="302" y="499"/>
                      <a:pt x="302" y="499"/>
                    </a:cubicBezTo>
                    <a:cubicBezTo>
                      <a:pt x="311" y="499"/>
                      <a:pt x="319" y="498"/>
                      <a:pt x="327" y="498"/>
                    </a:cubicBezTo>
                    <a:cubicBezTo>
                      <a:pt x="336" y="498"/>
                      <a:pt x="344" y="498"/>
                      <a:pt x="352" y="498"/>
                    </a:cubicBezTo>
                    <a:cubicBezTo>
                      <a:pt x="352" y="497"/>
                      <a:pt x="352" y="497"/>
                      <a:pt x="352" y="497"/>
                    </a:cubicBezTo>
                    <a:cubicBezTo>
                      <a:pt x="400" y="494"/>
                      <a:pt x="456" y="489"/>
                      <a:pt x="533" y="472"/>
                    </a:cubicBezTo>
                    <a:cubicBezTo>
                      <a:pt x="535" y="468"/>
                      <a:pt x="537" y="464"/>
                      <a:pt x="538" y="460"/>
                    </a:cubicBezTo>
                    <a:cubicBezTo>
                      <a:pt x="557" y="426"/>
                      <a:pt x="611" y="321"/>
                      <a:pt x="618" y="251"/>
                    </a:cubicBezTo>
                    <a:cubicBezTo>
                      <a:pt x="626" y="167"/>
                      <a:pt x="485" y="0"/>
                      <a:pt x="485" y="0"/>
                    </a:cubicBezTo>
                    <a:lnTo>
                      <a:pt x="423" y="55"/>
                    </a:lnTo>
                    <a:close/>
                  </a:path>
                </a:pathLst>
              </a:custGeom>
              <a:solidFill>
                <a:srgbClr val="FB5B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47" name="Freeform 350"/>
              <p:cNvSpPr/>
              <p:nvPr/>
            </p:nvSpPr>
            <p:spPr bwMode="auto">
              <a:xfrm>
                <a:off x="1479" y="2827"/>
                <a:ext cx="1087" cy="866"/>
              </a:xfrm>
              <a:custGeom>
                <a:avLst/>
                <a:gdLst>
                  <a:gd name="T0" fmla="*/ 581 w 626"/>
                  <a:gd name="T1" fmla="*/ 283 h 499"/>
                  <a:gd name="T2" fmla="*/ 504 w 626"/>
                  <a:gd name="T3" fmla="*/ 409 h 499"/>
                  <a:gd name="T4" fmla="*/ 323 w 626"/>
                  <a:gd name="T5" fmla="*/ 377 h 499"/>
                  <a:gd name="T6" fmla="*/ 145 w 626"/>
                  <a:gd name="T7" fmla="*/ 409 h 499"/>
                  <a:gd name="T8" fmla="*/ 61 w 626"/>
                  <a:gd name="T9" fmla="*/ 306 h 499"/>
                  <a:gd name="T10" fmla="*/ 52 w 626"/>
                  <a:gd name="T11" fmla="*/ 24 h 499"/>
                  <a:gd name="T12" fmla="*/ 13 w 626"/>
                  <a:gd name="T13" fmla="*/ 291 h 499"/>
                  <a:gd name="T14" fmla="*/ 117 w 626"/>
                  <a:gd name="T15" fmla="*/ 479 h 499"/>
                  <a:gd name="T16" fmla="*/ 120 w 626"/>
                  <a:gd name="T17" fmla="*/ 485 h 499"/>
                  <a:gd name="T18" fmla="*/ 302 w 626"/>
                  <a:gd name="T19" fmla="*/ 499 h 499"/>
                  <a:gd name="T20" fmla="*/ 302 w 626"/>
                  <a:gd name="T21" fmla="*/ 499 h 499"/>
                  <a:gd name="T22" fmla="*/ 327 w 626"/>
                  <a:gd name="T23" fmla="*/ 498 h 499"/>
                  <a:gd name="T24" fmla="*/ 352 w 626"/>
                  <a:gd name="T25" fmla="*/ 498 h 499"/>
                  <a:gd name="T26" fmla="*/ 352 w 626"/>
                  <a:gd name="T27" fmla="*/ 497 h 499"/>
                  <a:gd name="T28" fmla="*/ 533 w 626"/>
                  <a:gd name="T29" fmla="*/ 472 h 499"/>
                  <a:gd name="T30" fmla="*/ 538 w 626"/>
                  <a:gd name="T31" fmla="*/ 460 h 499"/>
                  <a:gd name="T32" fmla="*/ 618 w 626"/>
                  <a:gd name="T33" fmla="*/ 251 h 499"/>
                  <a:gd name="T34" fmla="*/ 485 w 626"/>
                  <a:gd name="T35" fmla="*/ 0 h 499"/>
                  <a:gd name="T36" fmla="*/ 581 w 626"/>
                  <a:gd name="T37" fmla="*/ 283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26" h="499">
                    <a:moveTo>
                      <a:pt x="581" y="283"/>
                    </a:moveTo>
                    <a:cubicBezTo>
                      <a:pt x="578" y="320"/>
                      <a:pt x="519" y="387"/>
                      <a:pt x="504" y="409"/>
                    </a:cubicBezTo>
                    <a:cubicBezTo>
                      <a:pt x="485" y="420"/>
                      <a:pt x="360" y="375"/>
                      <a:pt x="323" y="377"/>
                    </a:cubicBezTo>
                    <a:cubicBezTo>
                      <a:pt x="287" y="377"/>
                      <a:pt x="166" y="426"/>
                      <a:pt x="145" y="409"/>
                    </a:cubicBezTo>
                    <a:cubicBezTo>
                      <a:pt x="125" y="401"/>
                      <a:pt x="79" y="343"/>
                      <a:pt x="61" y="306"/>
                    </a:cubicBezTo>
                    <a:cubicBezTo>
                      <a:pt x="30" y="244"/>
                      <a:pt x="52" y="24"/>
                      <a:pt x="52" y="24"/>
                    </a:cubicBezTo>
                    <a:cubicBezTo>
                      <a:pt x="52" y="24"/>
                      <a:pt x="0" y="207"/>
                      <a:pt x="13" y="291"/>
                    </a:cubicBezTo>
                    <a:cubicBezTo>
                      <a:pt x="25" y="365"/>
                      <a:pt x="99" y="458"/>
                      <a:pt x="117" y="479"/>
                    </a:cubicBezTo>
                    <a:cubicBezTo>
                      <a:pt x="118" y="481"/>
                      <a:pt x="119" y="483"/>
                      <a:pt x="120" y="485"/>
                    </a:cubicBezTo>
                    <a:cubicBezTo>
                      <a:pt x="198" y="497"/>
                      <a:pt x="255" y="499"/>
                      <a:pt x="302" y="499"/>
                    </a:cubicBezTo>
                    <a:cubicBezTo>
                      <a:pt x="302" y="499"/>
                      <a:pt x="302" y="499"/>
                      <a:pt x="302" y="499"/>
                    </a:cubicBezTo>
                    <a:cubicBezTo>
                      <a:pt x="311" y="499"/>
                      <a:pt x="319" y="498"/>
                      <a:pt x="327" y="498"/>
                    </a:cubicBezTo>
                    <a:cubicBezTo>
                      <a:pt x="336" y="498"/>
                      <a:pt x="344" y="498"/>
                      <a:pt x="352" y="498"/>
                    </a:cubicBezTo>
                    <a:cubicBezTo>
                      <a:pt x="352" y="497"/>
                      <a:pt x="352" y="497"/>
                      <a:pt x="352" y="497"/>
                    </a:cubicBezTo>
                    <a:cubicBezTo>
                      <a:pt x="400" y="494"/>
                      <a:pt x="456" y="489"/>
                      <a:pt x="533" y="472"/>
                    </a:cubicBezTo>
                    <a:cubicBezTo>
                      <a:pt x="535" y="468"/>
                      <a:pt x="537" y="464"/>
                      <a:pt x="538" y="460"/>
                    </a:cubicBezTo>
                    <a:cubicBezTo>
                      <a:pt x="557" y="426"/>
                      <a:pt x="611" y="321"/>
                      <a:pt x="618" y="251"/>
                    </a:cubicBezTo>
                    <a:cubicBezTo>
                      <a:pt x="626" y="167"/>
                      <a:pt x="485" y="0"/>
                      <a:pt x="485" y="0"/>
                    </a:cubicBezTo>
                    <a:cubicBezTo>
                      <a:pt x="485" y="0"/>
                      <a:pt x="591" y="164"/>
                      <a:pt x="581" y="283"/>
                    </a:cubicBezTo>
                    <a:close/>
                  </a:path>
                </a:pathLst>
              </a:custGeom>
              <a:solidFill>
                <a:srgbClr val="CF3C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48" name="Freeform 351"/>
              <p:cNvSpPr/>
              <p:nvPr/>
            </p:nvSpPr>
            <p:spPr bwMode="auto">
              <a:xfrm>
                <a:off x="1882" y="3337"/>
                <a:ext cx="311" cy="339"/>
              </a:xfrm>
              <a:custGeom>
                <a:avLst/>
                <a:gdLst>
                  <a:gd name="T0" fmla="*/ 110 w 179"/>
                  <a:gd name="T1" fmla="*/ 29 h 195"/>
                  <a:gd name="T2" fmla="*/ 110 w 179"/>
                  <a:gd name="T3" fmla="*/ 29 h 195"/>
                  <a:gd name="T4" fmla="*/ 86 w 179"/>
                  <a:gd name="T5" fmla="*/ 1 h 195"/>
                  <a:gd name="T6" fmla="*/ 64 w 179"/>
                  <a:gd name="T7" fmla="*/ 29 h 195"/>
                  <a:gd name="T8" fmla="*/ 64 w 179"/>
                  <a:gd name="T9" fmla="*/ 31 h 195"/>
                  <a:gd name="T10" fmla="*/ 1 w 179"/>
                  <a:gd name="T11" fmla="*/ 114 h 195"/>
                  <a:gd name="T12" fmla="*/ 92 w 179"/>
                  <a:gd name="T13" fmla="*/ 193 h 195"/>
                  <a:gd name="T14" fmla="*/ 178 w 179"/>
                  <a:gd name="T15" fmla="*/ 108 h 195"/>
                  <a:gd name="T16" fmla="*/ 110 w 179"/>
                  <a:gd name="T17" fmla="*/ 29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9" h="195">
                    <a:moveTo>
                      <a:pt x="110" y="29"/>
                    </a:moveTo>
                    <a:cubicBezTo>
                      <a:pt x="110" y="29"/>
                      <a:pt x="110" y="29"/>
                      <a:pt x="110" y="29"/>
                    </a:cubicBezTo>
                    <a:cubicBezTo>
                      <a:pt x="110" y="19"/>
                      <a:pt x="96" y="0"/>
                      <a:pt x="86" y="1"/>
                    </a:cubicBezTo>
                    <a:cubicBezTo>
                      <a:pt x="75" y="1"/>
                      <a:pt x="63" y="20"/>
                      <a:pt x="64" y="29"/>
                    </a:cubicBezTo>
                    <a:cubicBezTo>
                      <a:pt x="64" y="30"/>
                      <a:pt x="64" y="30"/>
                      <a:pt x="64" y="31"/>
                    </a:cubicBezTo>
                    <a:cubicBezTo>
                      <a:pt x="15" y="40"/>
                      <a:pt x="0" y="74"/>
                      <a:pt x="1" y="114"/>
                    </a:cubicBezTo>
                    <a:cubicBezTo>
                      <a:pt x="3" y="159"/>
                      <a:pt x="44" y="195"/>
                      <a:pt x="92" y="193"/>
                    </a:cubicBezTo>
                    <a:cubicBezTo>
                      <a:pt x="141" y="192"/>
                      <a:pt x="179" y="154"/>
                      <a:pt x="178" y="108"/>
                    </a:cubicBezTo>
                    <a:cubicBezTo>
                      <a:pt x="176" y="68"/>
                      <a:pt x="160" y="35"/>
                      <a:pt x="110" y="29"/>
                    </a:cubicBezTo>
                    <a:close/>
                  </a:path>
                </a:pathLst>
              </a:custGeom>
              <a:solidFill>
                <a:srgbClr val="E6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49" name="Freeform 352"/>
              <p:cNvSpPr/>
              <p:nvPr/>
            </p:nvSpPr>
            <p:spPr bwMode="auto">
              <a:xfrm>
                <a:off x="1842" y="3391"/>
                <a:ext cx="399" cy="463"/>
              </a:xfrm>
              <a:custGeom>
                <a:avLst/>
                <a:gdLst>
                  <a:gd name="T0" fmla="*/ 49 w 230"/>
                  <a:gd name="T1" fmla="*/ 18 h 267"/>
                  <a:gd name="T2" fmla="*/ 176 w 230"/>
                  <a:gd name="T3" fmla="*/ 44 h 267"/>
                  <a:gd name="T4" fmla="*/ 227 w 230"/>
                  <a:gd name="T5" fmla="*/ 121 h 267"/>
                  <a:gd name="T6" fmla="*/ 221 w 230"/>
                  <a:gd name="T7" fmla="*/ 115 h 267"/>
                  <a:gd name="T8" fmla="*/ 129 w 230"/>
                  <a:gd name="T9" fmla="*/ 264 h 267"/>
                  <a:gd name="T10" fmla="*/ 0 w 230"/>
                  <a:gd name="T11" fmla="*/ 137 h 267"/>
                  <a:gd name="T12" fmla="*/ 38 w 230"/>
                  <a:gd name="T13" fmla="*/ 38 h 267"/>
                  <a:gd name="T14" fmla="*/ 49 w 230"/>
                  <a:gd name="T15" fmla="*/ 18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0" h="267">
                    <a:moveTo>
                      <a:pt x="49" y="18"/>
                    </a:moveTo>
                    <a:cubicBezTo>
                      <a:pt x="49" y="18"/>
                      <a:pt x="160" y="0"/>
                      <a:pt x="176" y="44"/>
                    </a:cubicBezTo>
                    <a:cubicBezTo>
                      <a:pt x="208" y="30"/>
                      <a:pt x="230" y="85"/>
                      <a:pt x="227" y="121"/>
                    </a:cubicBezTo>
                    <a:cubicBezTo>
                      <a:pt x="221" y="115"/>
                      <a:pt x="221" y="115"/>
                      <a:pt x="221" y="115"/>
                    </a:cubicBezTo>
                    <a:cubicBezTo>
                      <a:pt x="222" y="152"/>
                      <a:pt x="230" y="260"/>
                      <a:pt x="129" y="264"/>
                    </a:cubicBezTo>
                    <a:cubicBezTo>
                      <a:pt x="20" y="267"/>
                      <a:pt x="1" y="185"/>
                      <a:pt x="0" y="137"/>
                    </a:cubicBezTo>
                    <a:cubicBezTo>
                      <a:pt x="0" y="106"/>
                      <a:pt x="7" y="51"/>
                      <a:pt x="38" y="38"/>
                    </a:cubicBezTo>
                    <a:cubicBezTo>
                      <a:pt x="55" y="31"/>
                      <a:pt x="60" y="24"/>
                      <a:pt x="49" y="18"/>
                    </a:cubicBezTo>
                    <a:close/>
                  </a:path>
                </a:pathLst>
              </a:custGeom>
              <a:solidFill>
                <a:srgbClr val="2641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50" name="Freeform 353"/>
              <p:cNvSpPr/>
              <p:nvPr/>
            </p:nvSpPr>
            <p:spPr bwMode="auto">
              <a:xfrm>
                <a:off x="1842" y="3591"/>
                <a:ext cx="399" cy="263"/>
              </a:xfrm>
              <a:custGeom>
                <a:avLst/>
                <a:gdLst>
                  <a:gd name="T0" fmla="*/ 221 w 230"/>
                  <a:gd name="T1" fmla="*/ 0 h 152"/>
                  <a:gd name="T2" fmla="*/ 129 w 230"/>
                  <a:gd name="T3" fmla="*/ 149 h 152"/>
                  <a:gd name="T4" fmla="*/ 0 w 230"/>
                  <a:gd name="T5" fmla="*/ 22 h 152"/>
                  <a:gd name="T6" fmla="*/ 221 w 230"/>
                  <a:gd name="T7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0" h="152">
                    <a:moveTo>
                      <a:pt x="221" y="0"/>
                    </a:moveTo>
                    <a:cubicBezTo>
                      <a:pt x="222" y="37"/>
                      <a:pt x="230" y="145"/>
                      <a:pt x="129" y="149"/>
                    </a:cubicBezTo>
                    <a:cubicBezTo>
                      <a:pt x="20" y="152"/>
                      <a:pt x="1" y="70"/>
                      <a:pt x="0" y="22"/>
                    </a:cubicBezTo>
                    <a:cubicBezTo>
                      <a:pt x="91" y="133"/>
                      <a:pt x="221" y="0"/>
                      <a:pt x="221" y="0"/>
                    </a:cubicBezTo>
                    <a:close/>
                  </a:path>
                </a:pathLst>
              </a:custGeom>
              <a:solidFill>
                <a:srgbClr val="0625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51" name="Freeform 354"/>
              <p:cNvSpPr/>
              <p:nvPr/>
            </p:nvSpPr>
            <p:spPr bwMode="auto">
              <a:xfrm>
                <a:off x="1307" y="418"/>
                <a:ext cx="386" cy="375"/>
              </a:xfrm>
              <a:custGeom>
                <a:avLst/>
                <a:gdLst>
                  <a:gd name="T0" fmla="*/ 90 w 222"/>
                  <a:gd name="T1" fmla="*/ 3 h 216"/>
                  <a:gd name="T2" fmla="*/ 77 w 222"/>
                  <a:gd name="T3" fmla="*/ 5 h 216"/>
                  <a:gd name="T4" fmla="*/ 3 w 222"/>
                  <a:gd name="T5" fmla="*/ 95 h 216"/>
                  <a:gd name="T6" fmla="*/ 4 w 222"/>
                  <a:gd name="T7" fmla="*/ 108 h 216"/>
                  <a:gd name="T8" fmla="*/ 132 w 222"/>
                  <a:gd name="T9" fmla="*/ 213 h 216"/>
                  <a:gd name="T10" fmla="*/ 144 w 222"/>
                  <a:gd name="T11" fmla="*/ 211 h 216"/>
                  <a:gd name="T12" fmla="*/ 219 w 222"/>
                  <a:gd name="T13" fmla="*/ 121 h 216"/>
                  <a:gd name="T14" fmla="*/ 218 w 222"/>
                  <a:gd name="T15" fmla="*/ 108 h 216"/>
                  <a:gd name="T16" fmla="*/ 90 w 222"/>
                  <a:gd name="T17" fmla="*/ 3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2" h="216">
                    <a:moveTo>
                      <a:pt x="90" y="3"/>
                    </a:moveTo>
                    <a:cubicBezTo>
                      <a:pt x="86" y="0"/>
                      <a:pt x="80" y="1"/>
                      <a:pt x="77" y="5"/>
                    </a:cubicBezTo>
                    <a:cubicBezTo>
                      <a:pt x="3" y="95"/>
                      <a:pt x="3" y="95"/>
                      <a:pt x="3" y="95"/>
                    </a:cubicBezTo>
                    <a:cubicBezTo>
                      <a:pt x="0" y="99"/>
                      <a:pt x="0" y="105"/>
                      <a:pt x="4" y="108"/>
                    </a:cubicBezTo>
                    <a:cubicBezTo>
                      <a:pt x="132" y="213"/>
                      <a:pt x="132" y="213"/>
                      <a:pt x="132" y="213"/>
                    </a:cubicBezTo>
                    <a:cubicBezTo>
                      <a:pt x="135" y="216"/>
                      <a:pt x="141" y="215"/>
                      <a:pt x="144" y="211"/>
                    </a:cubicBezTo>
                    <a:cubicBezTo>
                      <a:pt x="219" y="121"/>
                      <a:pt x="219" y="121"/>
                      <a:pt x="219" y="121"/>
                    </a:cubicBezTo>
                    <a:cubicBezTo>
                      <a:pt x="222" y="117"/>
                      <a:pt x="221" y="111"/>
                      <a:pt x="218" y="108"/>
                    </a:cubicBezTo>
                    <a:lnTo>
                      <a:pt x="90" y="3"/>
                    </a:lnTo>
                    <a:close/>
                  </a:path>
                </a:pathLst>
              </a:custGeom>
              <a:solidFill>
                <a:srgbClr val="FFFF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52" name="Freeform 355"/>
              <p:cNvSpPr/>
              <p:nvPr/>
            </p:nvSpPr>
            <p:spPr bwMode="auto">
              <a:xfrm>
                <a:off x="1323" y="430"/>
                <a:ext cx="358" cy="353"/>
              </a:xfrm>
              <a:custGeom>
                <a:avLst/>
                <a:gdLst>
                  <a:gd name="T0" fmla="*/ 148 w 358"/>
                  <a:gd name="T1" fmla="*/ 0 h 353"/>
                  <a:gd name="T2" fmla="*/ 0 w 358"/>
                  <a:gd name="T3" fmla="*/ 183 h 353"/>
                  <a:gd name="T4" fmla="*/ 208 w 358"/>
                  <a:gd name="T5" fmla="*/ 353 h 353"/>
                  <a:gd name="T6" fmla="*/ 358 w 358"/>
                  <a:gd name="T7" fmla="*/ 172 h 353"/>
                  <a:gd name="T8" fmla="*/ 148 w 358"/>
                  <a:gd name="T9" fmla="*/ 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8" h="353">
                    <a:moveTo>
                      <a:pt x="148" y="0"/>
                    </a:moveTo>
                    <a:lnTo>
                      <a:pt x="0" y="183"/>
                    </a:lnTo>
                    <a:lnTo>
                      <a:pt x="208" y="353"/>
                    </a:lnTo>
                    <a:lnTo>
                      <a:pt x="358" y="172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2641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53" name="Freeform 356"/>
              <p:cNvSpPr/>
              <p:nvPr/>
            </p:nvSpPr>
            <p:spPr bwMode="auto">
              <a:xfrm>
                <a:off x="1323" y="602"/>
                <a:ext cx="358" cy="181"/>
              </a:xfrm>
              <a:custGeom>
                <a:avLst/>
                <a:gdLst>
                  <a:gd name="T0" fmla="*/ 358 w 358"/>
                  <a:gd name="T1" fmla="*/ 0 h 181"/>
                  <a:gd name="T2" fmla="*/ 0 w 358"/>
                  <a:gd name="T3" fmla="*/ 11 h 181"/>
                  <a:gd name="T4" fmla="*/ 208 w 358"/>
                  <a:gd name="T5" fmla="*/ 181 h 181"/>
                  <a:gd name="T6" fmla="*/ 358 w 358"/>
                  <a:gd name="T7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8" h="181">
                    <a:moveTo>
                      <a:pt x="358" y="0"/>
                    </a:moveTo>
                    <a:lnTo>
                      <a:pt x="0" y="11"/>
                    </a:lnTo>
                    <a:lnTo>
                      <a:pt x="208" y="181"/>
                    </a:lnTo>
                    <a:lnTo>
                      <a:pt x="358" y="0"/>
                    </a:lnTo>
                    <a:close/>
                  </a:path>
                </a:pathLst>
              </a:custGeom>
              <a:solidFill>
                <a:srgbClr val="0625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54" name="Freeform 357"/>
              <p:cNvSpPr/>
              <p:nvPr/>
            </p:nvSpPr>
            <p:spPr bwMode="auto">
              <a:xfrm>
                <a:off x="1373" y="498"/>
                <a:ext cx="26" cy="30"/>
              </a:xfrm>
              <a:custGeom>
                <a:avLst/>
                <a:gdLst>
                  <a:gd name="T0" fmla="*/ 14 w 15"/>
                  <a:gd name="T1" fmla="*/ 2 h 17"/>
                  <a:gd name="T2" fmla="*/ 8 w 15"/>
                  <a:gd name="T3" fmla="*/ 2 h 17"/>
                  <a:gd name="T4" fmla="*/ 2 w 15"/>
                  <a:gd name="T5" fmla="*/ 10 h 17"/>
                  <a:gd name="T6" fmla="*/ 2 w 15"/>
                  <a:gd name="T7" fmla="*/ 16 h 17"/>
                  <a:gd name="T8" fmla="*/ 7 w 15"/>
                  <a:gd name="T9" fmla="*/ 15 h 17"/>
                  <a:gd name="T10" fmla="*/ 14 w 15"/>
                  <a:gd name="T11" fmla="*/ 7 h 17"/>
                  <a:gd name="T12" fmla="*/ 14 w 15"/>
                  <a:gd name="T13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17">
                    <a:moveTo>
                      <a:pt x="14" y="2"/>
                    </a:moveTo>
                    <a:cubicBezTo>
                      <a:pt x="12" y="0"/>
                      <a:pt x="10" y="1"/>
                      <a:pt x="8" y="2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0" y="12"/>
                      <a:pt x="1" y="14"/>
                      <a:pt x="2" y="16"/>
                    </a:cubicBezTo>
                    <a:cubicBezTo>
                      <a:pt x="4" y="17"/>
                      <a:pt x="6" y="17"/>
                      <a:pt x="7" y="15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5" y="5"/>
                      <a:pt x="15" y="3"/>
                      <a:pt x="14" y="2"/>
                    </a:cubicBezTo>
                    <a:close/>
                  </a:path>
                </a:pathLst>
              </a:custGeom>
              <a:solidFill>
                <a:srgbClr val="2641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55" name="Freeform 358"/>
              <p:cNvSpPr/>
              <p:nvPr/>
            </p:nvSpPr>
            <p:spPr bwMode="auto">
              <a:xfrm>
                <a:off x="1384" y="498"/>
                <a:ext cx="17" cy="23"/>
              </a:xfrm>
              <a:custGeom>
                <a:avLst/>
                <a:gdLst>
                  <a:gd name="T0" fmla="*/ 8 w 10"/>
                  <a:gd name="T1" fmla="*/ 7 h 13"/>
                  <a:gd name="T2" fmla="*/ 3 w 10"/>
                  <a:gd name="T3" fmla="*/ 13 h 13"/>
                  <a:gd name="T4" fmla="*/ 0 w 10"/>
                  <a:gd name="T5" fmla="*/ 5 h 13"/>
                  <a:gd name="T6" fmla="*/ 2 w 10"/>
                  <a:gd name="T7" fmla="*/ 2 h 13"/>
                  <a:gd name="T8" fmla="*/ 8 w 10"/>
                  <a:gd name="T9" fmla="*/ 2 h 13"/>
                  <a:gd name="T10" fmla="*/ 8 w 10"/>
                  <a:gd name="T11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3">
                    <a:moveTo>
                      <a:pt x="8" y="7"/>
                    </a:moveTo>
                    <a:cubicBezTo>
                      <a:pt x="3" y="13"/>
                      <a:pt x="3" y="13"/>
                      <a:pt x="3" y="13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4" y="1"/>
                      <a:pt x="6" y="0"/>
                      <a:pt x="8" y="2"/>
                    </a:cubicBezTo>
                    <a:cubicBezTo>
                      <a:pt x="9" y="3"/>
                      <a:pt x="10" y="5"/>
                      <a:pt x="8" y="7"/>
                    </a:cubicBezTo>
                    <a:close/>
                  </a:path>
                </a:pathLst>
              </a:custGeom>
              <a:solidFill>
                <a:srgbClr val="0625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56" name="Freeform 359"/>
              <p:cNvSpPr/>
              <p:nvPr/>
            </p:nvSpPr>
            <p:spPr bwMode="auto">
              <a:xfrm>
                <a:off x="1821" y="1770"/>
                <a:ext cx="318" cy="450"/>
              </a:xfrm>
              <a:custGeom>
                <a:avLst/>
                <a:gdLst>
                  <a:gd name="T0" fmla="*/ 316 w 318"/>
                  <a:gd name="T1" fmla="*/ 450 h 450"/>
                  <a:gd name="T2" fmla="*/ 0 w 318"/>
                  <a:gd name="T3" fmla="*/ 448 h 450"/>
                  <a:gd name="T4" fmla="*/ 0 w 318"/>
                  <a:gd name="T5" fmla="*/ 0 h 450"/>
                  <a:gd name="T6" fmla="*/ 318 w 318"/>
                  <a:gd name="T7" fmla="*/ 0 h 450"/>
                  <a:gd name="T8" fmla="*/ 316 w 318"/>
                  <a:gd name="T9" fmla="*/ 450 h 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8" h="450">
                    <a:moveTo>
                      <a:pt x="316" y="450"/>
                    </a:moveTo>
                    <a:lnTo>
                      <a:pt x="0" y="448"/>
                    </a:lnTo>
                    <a:lnTo>
                      <a:pt x="0" y="0"/>
                    </a:lnTo>
                    <a:lnTo>
                      <a:pt x="318" y="0"/>
                    </a:lnTo>
                    <a:lnTo>
                      <a:pt x="316" y="450"/>
                    </a:lnTo>
                    <a:close/>
                  </a:path>
                </a:pathLst>
              </a:custGeom>
              <a:solidFill>
                <a:srgbClr val="EDED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57" name="Freeform 360"/>
              <p:cNvSpPr/>
              <p:nvPr/>
            </p:nvSpPr>
            <p:spPr bwMode="auto">
              <a:xfrm>
                <a:off x="1821" y="1770"/>
                <a:ext cx="318" cy="450"/>
              </a:xfrm>
              <a:custGeom>
                <a:avLst/>
                <a:gdLst>
                  <a:gd name="T0" fmla="*/ 316 w 318"/>
                  <a:gd name="T1" fmla="*/ 450 h 450"/>
                  <a:gd name="T2" fmla="*/ 0 w 318"/>
                  <a:gd name="T3" fmla="*/ 448 h 450"/>
                  <a:gd name="T4" fmla="*/ 0 w 318"/>
                  <a:gd name="T5" fmla="*/ 0 h 450"/>
                  <a:gd name="T6" fmla="*/ 318 w 318"/>
                  <a:gd name="T7" fmla="*/ 0 h 450"/>
                  <a:gd name="T8" fmla="*/ 316 w 318"/>
                  <a:gd name="T9" fmla="*/ 450 h 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8" h="450">
                    <a:moveTo>
                      <a:pt x="316" y="450"/>
                    </a:moveTo>
                    <a:lnTo>
                      <a:pt x="0" y="448"/>
                    </a:lnTo>
                    <a:lnTo>
                      <a:pt x="0" y="0"/>
                    </a:lnTo>
                    <a:lnTo>
                      <a:pt x="318" y="0"/>
                    </a:lnTo>
                    <a:lnTo>
                      <a:pt x="316" y="45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58" name="Freeform 361"/>
              <p:cNvSpPr/>
              <p:nvPr/>
            </p:nvSpPr>
            <p:spPr bwMode="auto">
              <a:xfrm>
                <a:off x="1842" y="1604"/>
                <a:ext cx="441" cy="571"/>
              </a:xfrm>
              <a:custGeom>
                <a:avLst/>
                <a:gdLst>
                  <a:gd name="T0" fmla="*/ 441 w 441"/>
                  <a:gd name="T1" fmla="*/ 518 h 571"/>
                  <a:gd name="T2" fmla="*/ 73 w 441"/>
                  <a:gd name="T3" fmla="*/ 571 h 571"/>
                  <a:gd name="T4" fmla="*/ 0 w 441"/>
                  <a:gd name="T5" fmla="*/ 50 h 571"/>
                  <a:gd name="T6" fmla="*/ 368 w 441"/>
                  <a:gd name="T7" fmla="*/ 0 h 571"/>
                  <a:gd name="T8" fmla="*/ 441 w 441"/>
                  <a:gd name="T9" fmla="*/ 518 h 5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1" h="571">
                    <a:moveTo>
                      <a:pt x="441" y="518"/>
                    </a:moveTo>
                    <a:lnTo>
                      <a:pt x="73" y="571"/>
                    </a:lnTo>
                    <a:lnTo>
                      <a:pt x="0" y="50"/>
                    </a:lnTo>
                    <a:lnTo>
                      <a:pt x="368" y="0"/>
                    </a:lnTo>
                    <a:lnTo>
                      <a:pt x="441" y="5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59" name="Freeform 362"/>
              <p:cNvSpPr/>
              <p:nvPr/>
            </p:nvSpPr>
            <p:spPr bwMode="auto">
              <a:xfrm>
                <a:off x="1842" y="1604"/>
                <a:ext cx="441" cy="571"/>
              </a:xfrm>
              <a:custGeom>
                <a:avLst/>
                <a:gdLst>
                  <a:gd name="T0" fmla="*/ 441 w 441"/>
                  <a:gd name="T1" fmla="*/ 518 h 571"/>
                  <a:gd name="T2" fmla="*/ 73 w 441"/>
                  <a:gd name="T3" fmla="*/ 571 h 571"/>
                  <a:gd name="T4" fmla="*/ 0 w 441"/>
                  <a:gd name="T5" fmla="*/ 50 h 571"/>
                  <a:gd name="T6" fmla="*/ 368 w 441"/>
                  <a:gd name="T7" fmla="*/ 0 h 571"/>
                  <a:gd name="T8" fmla="*/ 441 w 441"/>
                  <a:gd name="T9" fmla="*/ 518 h 5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1" h="571">
                    <a:moveTo>
                      <a:pt x="441" y="518"/>
                    </a:moveTo>
                    <a:lnTo>
                      <a:pt x="73" y="571"/>
                    </a:lnTo>
                    <a:lnTo>
                      <a:pt x="0" y="50"/>
                    </a:lnTo>
                    <a:lnTo>
                      <a:pt x="368" y="0"/>
                    </a:lnTo>
                    <a:lnTo>
                      <a:pt x="441" y="51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60" name="Freeform 363"/>
              <p:cNvSpPr/>
              <p:nvPr/>
            </p:nvSpPr>
            <p:spPr bwMode="auto">
              <a:xfrm>
                <a:off x="1644" y="1491"/>
                <a:ext cx="507" cy="572"/>
              </a:xfrm>
              <a:custGeom>
                <a:avLst/>
                <a:gdLst>
                  <a:gd name="T0" fmla="*/ 290 w 292"/>
                  <a:gd name="T1" fmla="*/ 238 h 330"/>
                  <a:gd name="T2" fmla="*/ 289 w 292"/>
                  <a:gd name="T3" fmla="*/ 244 h 330"/>
                  <a:gd name="T4" fmla="*/ 154 w 292"/>
                  <a:gd name="T5" fmla="*/ 330 h 330"/>
                  <a:gd name="T6" fmla="*/ 0 w 292"/>
                  <a:gd name="T7" fmla="*/ 87 h 330"/>
                  <a:gd name="T8" fmla="*/ 136 w 292"/>
                  <a:gd name="T9" fmla="*/ 2 h 330"/>
                  <a:gd name="T10" fmla="*/ 142 w 292"/>
                  <a:gd name="T11" fmla="*/ 3 h 330"/>
                  <a:gd name="T12" fmla="*/ 290 w 292"/>
                  <a:gd name="T13" fmla="*/ 238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2" h="330">
                    <a:moveTo>
                      <a:pt x="290" y="238"/>
                    </a:moveTo>
                    <a:cubicBezTo>
                      <a:pt x="292" y="240"/>
                      <a:pt x="291" y="243"/>
                      <a:pt x="289" y="244"/>
                    </a:cubicBezTo>
                    <a:cubicBezTo>
                      <a:pt x="154" y="330"/>
                      <a:pt x="154" y="330"/>
                      <a:pt x="154" y="330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38" y="0"/>
                      <a:pt x="141" y="1"/>
                      <a:pt x="142" y="3"/>
                    </a:cubicBezTo>
                    <a:cubicBezTo>
                      <a:pt x="290" y="238"/>
                      <a:pt x="290" y="238"/>
                      <a:pt x="290" y="238"/>
                    </a:cubicBezTo>
                  </a:path>
                </a:pathLst>
              </a:custGeom>
              <a:solidFill>
                <a:srgbClr val="C7B2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61" name="Freeform 364"/>
              <p:cNvSpPr/>
              <p:nvPr/>
            </p:nvSpPr>
            <p:spPr bwMode="auto">
              <a:xfrm>
                <a:off x="1880" y="1491"/>
                <a:ext cx="271" cy="572"/>
              </a:xfrm>
              <a:custGeom>
                <a:avLst/>
                <a:gdLst>
                  <a:gd name="T0" fmla="*/ 154 w 156"/>
                  <a:gd name="T1" fmla="*/ 238 h 330"/>
                  <a:gd name="T2" fmla="*/ 153 w 156"/>
                  <a:gd name="T3" fmla="*/ 244 h 330"/>
                  <a:gd name="T4" fmla="*/ 18 w 156"/>
                  <a:gd name="T5" fmla="*/ 330 h 330"/>
                  <a:gd name="T6" fmla="*/ 0 w 156"/>
                  <a:gd name="T7" fmla="*/ 2 h 330"/>
                  <a:gd name="T8" fmla="*/ 6 w 156"/>
                  <a:gd name="T9" fmla="*/ 3 h 330"/>
                  <a:gd name="T10" fmla="*/ 154 w 156"/>
                  <a:gd name="T11" fmla="*/ 238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6" h="330">
                    <a:moveTo>
                      <a:pt x="154" y="238"/>
                    </a:moveTo>
                    <a:cubicBezTo>
                      <a:pt x="156" y="240"/>
                      <a:pt x="155" y="243"/>
                      <a:pt x="153" y="244"/>
                    </a:cubicBezTo>
                    <a:cubicBezTo>
                      <a:pt x="18" y="330"/>
                      <a:pt x="18" y="330"/>
                      <a:pt x="18" y="33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" y="0"/>
                      <a:pt x="5" y="1"/>
                      <a:pt x="6" y="3"/>
                    </a:cubicBezTo>
                    <a:cubicBezTo>
                      <a:pt x="154" y="238"/>
                      <a:pt x="154" y="238"/>
                      <a:pt x="154" y="238"/>
                    </a:cubicBezTo>
                  </a:path>
                </a:pathLst>
              </a:custGeom>
              <a:solidFill>
                <a:srgbClr val="B79D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62" name="Freeform 365"/>
              <p:cNvSpPr/>
              <p:nvPr/>
            </p:nvSpPr>
            <p:spPr bwMode="auto">
              <a:xfrm>
                <a:off x="1601" y="1642"/>
                <a:ext cx="310" cy="447"/>
              </a:xfrm>
              <a:custGeom>
                <a:avLst/>
                <a:gdLst>
                  <a:gd name="T0" fmla="*/ 15 w 179"/>
                  <a:gd name="T1" fmla="*/ 10 h 258"/>
                  <a:gd name="T2" fmla="*/ 3 w 179"/>
                  <a:gd name="T3" fmla="*/ 15 h 258"/>
                  <a:gd name="T4" fmla="*/ 2 w 179"/>
                  <a:gd name="T5" fmla="*/ 21 h 258"/>
                  <a:gd name="T6" fmla="*/ 39 w 179"/>
                  <a:gd name="T7" fmla="*/ 80 h 258"/>
                  <a:gd name="T8" fmla="*/ 112 w 179"/>
                  <a:gd name="T9" fmla="*/ 196 h 258"/>
                  <a:gd name="T10" fmla="*/ 149 w 179"/>
                  <a:gd name="T11" fmla="*/ 255 h 258"/>
                  <a:gd name="T12" fmla="*/ 156 w 179"/>
                  <a:gd name="T13" fmla="*/ 257 h 258"/>
                  <a:gd name="T14" fmla="*/ 165 w 179"/>
                  <a:gd name="T15" fmla="*/ 248 h 258"/>
                  <a:gd name="T16" fmla="*/ 179 w 179"/>
                  <a:gd name="T17" fmla="*/ 243 h 258"/>
                  <a:gd name="T18" fmla="*/ 141 w 179"/>
                  <a:gd name="T19" fmla="*/ 183 h 258"/>
                  <a:gd name="T20" fmla="*/ 63 w 179"/>
                  <a:gd name="T21" fmla="*/ 60 h 258"/>
                  <a:gd name="T22" fmla="*/ 26 w 179"/>
                  <a:gd name="T23" fmla="*/ 0 h 258"/>
                  <a:gd name="T24" fmla="*/ 15 w 179"/>
                  <a:gd name="T25" fmla="*/ 1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258">
                    <a:moveTo>
                      <a:pt x="15" y="10"/>
                    </a:moveTo>
                    <a:cubicBezTo>
                      <a:pt x="7" y="15"/>
                      <a:pt x="8" y="11"/>
                      <a:pt x="3" y="15"/>
                    </a:cubicBezTo>
                    <a:cubicBezTo>
                      <a:pt x="1" y="16"/>
                      <a:pt x="0" y="19"/>
                      <a:pt x="2" y="21"/>
                    </a:cubicBezTo>
                    <a:cubicBezTo>
                      <a:pt x="39" y="80"/>
                      <a:pt x="39" y="80"/>
                      <a:pt x="39" y="80"/>
                    </a:cubicBezTo>
                    <a:cubicBezTo>
                      <a:pt x="112" y="196"/>
                      <a:pt x="112" y="196"/>
                      <a:pt x="112" y="196"/>
                    </a:cubicBezTo>
                    <a:cubicBezTo>
                      <a:pt x="149" y="255"/>
                      <a:pt x="149" y="255"/>
                      <a:pt x="149" y="255"/>
                    </a:cubicBezTo>
                    <a:cubicBezTo>
                      <a:pt x="151" y="258"/>
                      <a:pt x="154" y="258"/>
                      <a:pt x="156" y="257"/>
                    </a:cubicBezTo>
                    <a:cubicBezTo>
                      <a:pt x="161" y="254"/>
                      <a:pt x="157" y="254"/>
                      <a:pt x="165" y="248"/>
                    </a:cubicBezTo>
                    <a:cubicBezTo>
                      <a:pt x="174" y="243"/>
                      <a:pt x="179" y="243"/>
                      <a:pt x="179" y="243"/>
                    </a:cubicBezTo>
                    <a:cubicBezTo>
                      <a:pt x="141" y="183"/>
                      <a:pt x="141" y="183"/>
                      <a:pt x="141" y="183"/>
                    </a:cubicBezTo>
                    <a:cubicBezTo>
                      <a:pt x="63" y="60"/>
                      <a:pt x="63" y="60"/>
                      <a:pt x="63" y="6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3" y="5"/>
                      <a:pt x="15" y="10"/>
                    </a:cubicBezTo>
                  </a:path>
                </a:pathLst>
              </a:custGeom>
              <a:solidFill>
                <a:srgbClr val="B1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63" name="Freeform 366"/>
              <p:cNvSpPr/>
              <p:nvPr/>
            </p:nvSpPr>
            <p:spPr bwMode="auto">
              <a:xfrm>
                <a:off x="1646" y="1642"/>
                <a:ext cx="265" cy="447"/>
              </a:xfrm>
              <a:custGeom>
                <a:avLst/>
                <a:gdLst>
                  <a:gd name="T0" fmla="*/ 123 w 153"/>
                  <a:gd name="T1" fmla="*/ 255 h 258"/>
                  <a:gd name="T2" fmla="*/ 130 w 153"/>
                  <a:gd name="T3" fmla="*/ 257 h 258"/>
                  <a:gd name="T4" fmla="*/ 139 w 153"/>
                  <a:gd name="T5" fmla="*/ 248 h 258"/>
                  <a:gd name="T6" fmla="*/ 153 w 153"/>
                  <a:gd name="T7" fmla="*/ 243 h 258"/>
                  <a:gd name="T8" fmla="*/ 115 w 153"/>
                  <a:gd name="T9" fmla="*/ 183 h 258"/>
                  <a:gd name="T10" fmla="*/ 37 w 153"/>
                  <a:gd name="T11" fmla="*/ 60 h 258"/>
                  <a:gd name="T12" fmla="*/ 0 w 153"/>
                  <a:gd name="T13" fmla="*/ 0 h 258"/>
                  <a:gd name="T14" fmla="*/ 123 w 153"/>
                  <a:gd name="T15" fmla="*/ 255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3" h="258">
                    <a:moveTo>
                      <a:pt x="123" y="255"/>
                    </a:moveTo>
                    <a:cubicBezTo>
                      <a:pt x="125" y="258"/>
                      <a:pt x="128" y="258"/>
                      <a:pt x="130" y="257"/>
                    </a:cubicBezTo>
                    <a:cubicBezTo>
                      <a:pt x="135" y="254"/>
                      <a:pt x="131" y="254"/>
                      <a:pt x="139" y="248"/>
                    </a:cubicBezTo>
                    <a:cubicBezTo>
                      <a:pt x="148" y="243"/>
                      <a:pt x="153" y="243"/>
                      <a:pt x="153" y="243"/>
                    </a:cubicBezTo>
                    <a:cubicBezTo>
                      <a:pt x="115" y="183"/>
                      <a:pt x="115" y="183"/>
                      <a:pt x="115" y="183"/>
                    </a:cubicBezTo>
                    <a:cubicBezTo>
                      <a:pt x="37" y="60"/>
                      <a:pt x="37" y="60"/>
                      <a:pt x="37" y="6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23" y="255"/>
                      <a:pt x="123" y="255"/>
                      <a:pt x="123" y="255"/>
                    </a:cubicBezTo>
                  </a:path>
                </a:pathLst>
              </a:custGeom>
              <a:solidFill>
                <a:srgbClr val="8B12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64" name="Freeform 367"/>
              <p:cNvSpPr/>
              <p:nvPr/>
            </p:nvSpPr>
            <p:spPr bwMode="auto">
              <a:xfrm>
                <a:off x="1769" y="1624"/>
                <a:ext cx="94" cy="66"/>
              </a:xfrm>
              <a:custGeom>
                <a:avLst/>
                <a:gdLst>
                  <a:gd name="T0" fmla="*/ 94 w 94"/>
                  <a:gd name="T1" fmla="*/ 14 h 66"/>
                  <a:gd name="T2" fmla="*/ 9 w 94"/>
                  <a:gd name="T3" fmla="*/ 66 h 66"/>
                  <a:gd name="T4" fmla="*/ 0 w 94"/>
                  <a:gd name="T5" fmla="*/ 54 h 66"/>
                  <a:gd name="T6" fmla="*/ 85 w 94"/>
                  <a:gd name="T7" fmla="*/ 0 h 66"/>
                  <a:gd name="T8" fmla="*/ 94 w 94"/>
                  <a:gd name="T9" fmla="*/ 1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6">
                    <a:moveTo>
                      <a:pt x="94" y="14"/>
                    </a:moveTo>
                    <a:lnTo>
                      <a:pt x="9" y="66"/>
                    </a:lnTo>
                    <a:lnTo>
                      <a:pt x="0" y="54"/>
                    </a:lnTo>
                    <a:lnTo>
                      <a:pt x="85" y="0"/>
                    </a:lnTo>
                    <a:lnTo>
                      <a:pt x="94" y="14"/>
                    </a:lnTo>
                    <a:close/>
                  </a:path>
                </a:pathLst>
              </a:custGeom>
              <a:solidFill>
                <a:srgbClr val="5332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65" name="Freeform 368"/>
              <p:cNvSpPr/>
              <p:nvPr/>
            </p:nvSpPr>
            <p:spPr bwMode="auto">
              <a:xfrm>
                <a:off x="1981" y="1935"/>
                <a:ext cx="45" cy="36"/>
              </a:xfrm>
              <a:custGeom>
                <a:avLst/>
                <a:gdLst>
                  <a:gd name="T0" fmla="*/ 45 w 45"/>
                  <a:gd name="T1" fmla="*/ 14 h 36"/>
                  <a:gd name="T2" fmla="*/ 7 w 45"/>
                  <a:gd name="T3" fmla="*/ 36 h 36"/>
                  <a:gd name="T4" fmla="*/ 0 w 45"/>
                  <a:gd name="T5" fmla="*/ 23 h 36"/>
                  <a:gd name="T6" fmla="*/ 36 w 45"/>
                  <a:gd name="T7" fmla="*/ 0 h 36"/>
                  <a:gd name="T8" fmla="*/ 45 w 45"/>
                  <a:gd name="T9" fmla="*/ 1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36">
                    <a:moveTo>
                      <a:pt x="45" y="14"/>
                    </a:moveTo>
                    <a:lnTo>
                      <a:pt x="7" y="36"/>
                    </a:lnTo>
                    <a:lnTo>
                      <a:pt x="0" y="23"/>
                    </a:lnTo>
                    <a:lnTo>
                      <a:pt x="36" y="0"/>
                    </a:lnTo>
                    <a:lnTo>
                      <a:pt x="45" y="14"/>
                    </a:lnTo>
                    <a:close/>
                  </a:path>
                </a:pathLst>
              </a:custGeom>
              <a:solidFill>
                <a:srgbClr val="5332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66" name="Freeform 369"/>
              <p:cNvSpPr/>
              <p:nvPr/>
            </p:nvSpPr>
            <p:spPr bwMode="auto">
              <a:xfrm>
                <a:off x="1753" y="1633"/>
                <a:ext cx="176" cy="127"/>
              </a:xfrm>
              <a:custGeom>
                <a:avLst/>
                <a:gdLst>
                  <a:gd name="T0" fmla="*/ 176 w 176"/>
                  <a:gd name="T1" fmla="*/ 26 h 127"/>
                  <a:gd name="T2" fmla="*/ 16 w 176"/>
                  <a:gd name="T3" fmla="*/ 127 h 127"/>
                  <a:gd name="T4" fmla="*/ 0 w 176"/>
                  <a:gd name="T5" fmla="*/ 102 h 127"/>
                  <a:gd name="T6" fmla="*/ 160 w 176"/>
                  <a:gd name="T7" fmla="*/ 0 h 127"/>
                  <a:gd name="T8" fmla="*/ 176 w 176"/>
                  <a:gd name="T9" fmla="*/ 26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6" h="127">
                    <a:moveTo>
                      <a:pt x="176" y="26"/>
                    </a:moveTo>
                    <a:lnTo>
                      <a:pt x="16" y="127"/>
                    </a:lnTo>
                    <a:lnTo>
                      <a:pt x="0" y="102"/>
                    </a:lnTo>
                    <a:lnTo>
                      <a:pt x="160" y="0"/>
                    </a:lnTo>
                    <a:lnTo>
                      <a:pt x="176" y="26"/>
                    </a:lnTo>
                    <a:close/>
                  </a:path>
                </a:pathLst>
              </a:custGeom>
              <a:solidFill>
                <a:srgbClr val="5332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67" name="Freeform 370"/>
              <p:cNvSpPr/>
              <p:nvPr/>
            </p:nvSpPr>
            <p:spPr bwMode="auto">
              <a:xfrm>
                <a:off x="1594" y="1466"/>
                <a:ext cx="538" cy="528"/>
              </a:xfrm>
              <a:custGeom>
                <a:avLst/>
                <a:gdLst>
                  <a:gd name="T0" fmla="*/ 7 w 310"/>
                  <a:gd name="T1" fmla="*/ 142 h 304"/>
                  <a:gd name="T2" fmla="*/ 6 w 310"/>
                  <a:gd name="T3" fmla="*/ 119 h 304"/>
                  <a:gd name="T4" fmla="*/ 112 w 310"/>
                  <a:gd name="T5" fmla="*/ 0 h 304"/>
                  <a:gd name="T6" fmla="*/ 310 w 310"/>
                  <a:gd name="T7" fmla="*/ 177 h 304"/>
                  <a:gd name="T8" fmla="*/ 203 w 310"/>
                  <a:gd name="T9" fmla="*/ 296 h 304"/>
                  <a:gd name="T10" fmla="*/ 180 w 310"/>
                  <a:gd name="T11" fmla="*/ 298 h 304"/>
                  <a:gd name="T12" fmla="*/ 7 w 310"/>
                  <a:gd name="T13" fmla="*/ 142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0" h="304">
                    <a:moveTo>
                      <a:pt x="7" y="142"/>
                    </a:moveTo>
                    <a:cubicBezTo>
                      <a:pt x="0" y="136"/>
                      <a:pt x="0" y="126"/>
                      <a:pt x="6" y="119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310" y="177"/>
                      <a:pt x="310" y="177"/>
                      <a:pt x="310" y="177"/>
                    </a:cubicBezTo>
                    <a:cubicBezTo>
                      <a:pt x="203" y="296"/>
                      <a:pt x="203" y="296"/>
                      <a:pt x="203" y="296"/>
                    </a:cubicBezTo>
                    <a:cubicBezTo>
                      <a:pt x="197" y="303"/>
                      <a:pt x="187" y="304"/>
                      <a:pt x="180" y="298"/>
                    </a:cubicBezTo>
                    <a:cubicBezTo>
                      <a:pt x="7" y="142"/>
                      <a:pt x="7" y="142"/>
                      <a:pt x="7" y="142"/>
                    </a:cubicBezTo>
                  </a:path>
                </a:pathLst>
              </a:custGeom>
              <a:solidFill>
                <a:srgbClr val="0046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68" name="Freeform 371"/>
              <p:cNvSpPr/>
              <p:nvPr/>
            </p:nvSpPr>
            <p:spPr bwMode="auto">
              <a:xfrm>
                <a:off x="1594" y="1466"/>
                <a:ext cx="352" cy="528"/>
              </a:xfrm>
              <a:custGeom>
                <a:avLst/>
                <a:gdLst>
                  <a:gd name="T0" fmla="*/ 7 w 203"/>
                  <a:gd name="T1" fmla="*/ 142 h 304"/>
                  <a:gd name="T2" fmla="*/ 6 w 203"/>
                  <a:gd name="T3" fmla="*/ 119 h 304"/>
                  <a:gd name="T4" fmla="*/ 112 w 203"/>
                  <a:gd name="T5" fmla="*/ 0 h 304"/>
                  <a:gd name="T6" fmla="*/ 203 w 203"/>
                  <a:gd name="T7" fmla="*/ 296 h 304"/>
                  <a:gd name="T8" fmla="*/ 180 w 203"/>
                  <a:gd name="T9" fmla="*/ 298 h 304"/>
                  <a:gd name="T10" fmla="*/ 7 w 203"/>
                  <a:gd name="T11" fmla="*/ 142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3" h="304">
                    <a:moveTo>
                      <a:pt x="7" y="142"/>
                    </a:moveTo>
                    <a:cubicBezTo>
                      <a:pt x="0" y="136"/>
                      <a:pt x="0" y="126"/>
                      <a:pt x="6" y="119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203" y="296"/>
                      <a:pt x="203" y="296"/>
                      <a:pt x="203" y="296"/>
                    </a:cubicBezTo>
                    <a:cubicBezTo>
                      <a:pt x="197" y="303"/>
                      <a:pt x="187" y="304"/>
                      <a:pt x="180" y="298"/>
                    </a:cubicBezTo>
                    <a:cubicBezTo>
                      <a:pt x="7" y="142"/>
                      <a:pt x="7" y="142"/>
                      <a:pt x="7" y="142"/>
                    </a:cubicBezTo>
                  </a:path>
                </a:pathLst>
              </a:custGeom>
              <a:solidFill>
                <a:srgbClr val="0021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69" name="Freeform 372"/>
              <p:cNvSpPr/>
              <p:nvPr/>
            </p:nvSpPr>
            <p:spPr bwMode="auto">
              <a:xfrm>
                <a:off x="1707" y="1576"/>
                <a:ext cx="328" cy="338"/>
              </a:xfrm>
              <a:custGeom>
                <a:avLst/>
                <a:gdLst>
                  <a:gd name="T0" fmla="*/ 0 w 328"/>
                  <a:gd name="T1" fmla="*/ 229 h 338"/>
                  <a:gd name="T2" fmla="*/ 204 w 328"/>
                  <a:gd name="T3" fmla="*/ 0 h 338"/>
                  <a:gd name="T4" fmla="*/ 328 w 328"/>
                  <a:gd name="T5" fmla="*/ 111 h 338"/>
                  <a:gd name="T6" fmla="*/ 123 w 328"/>
                  <a:gd name="T7" fmla="*/ 338 h 338"/>
                  <a:gd name="T8" fmla="*/ 0 w 328"/>
                  <a:gd name="T9" fmla="*/ 229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8" h="338">
                    <a:moveTo>
                      <a:pt x="0" y="229"/>
                    </a:moveTo>
                    <a:lnTo>
                      <a:pt x="204" y="0"/>
                    </a:lnTo>
                    <a:lnTo>
                      <a:pt x="328" y="111"/>
                    </a:lnTo>
                    <a:lnTo>
                      <a:pt x="123" y="338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rgbClr val="6DC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70" name="Freeform 373"/>
              <p:cNvSpPr/>
              <p:nvPr/>
            </p:nvSpPr>
            <p:spPr bwMode="auto">
              <a:xfrm>
                <a:off x="1707" y="1576"/>
                <a:ext cx="328" cy="338"/>
              </a:xfrm>
              <a:custGeom>
                <a:avLst/>
                <a:gdLst>
                  <a:gd name="T0" fmla="*/ 0 w 328"/>
                  <a:gd name="T1" fmla="*/ 229 h 338"/>
                  <a:gd name="T2" fmla="*/ 204 w 328"/>
                  <a:gd name="T3" fmla="*/ 0 h 338"/>
                  <a:gd name="T4" fmla="*/ 328 w 328"/>
                  <a:gd name="T5" fmla="*/ 111 h 338"/>
                  <a:gd name="T6" fmla="*/ 123 w 328"/>
                  <a:gd name="T7" fmla="*/ 338 h 338"/>
                  <a:gd name="T8" fmla="*/ 0 w 328"/>
                  <a:gd name="T9" fmla="*/ 229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8" h="338">
                    <a:moveTo>
                      <a:pt x="0" y="229"/>
                    </a:moveTo>
                    <a:lnTo>
                      <a:pt x="204" y="0"/>
                    </a:lnTo>
                    <a:lnTo>
                      <a:pt x="328" y="111"/>
                    </a:lnTo>
                    <a:lnTo>
                      <a:pt x="123" y="338"/>
                    </a:lnTo>
                    <a:lnTo>
                      <a:pt x="0" y="22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71" name="Freeform 374"/>
              <p:cNvSpPr/>
              <p:nvPr/>
            </p:nvSpPr>
            <p:spPr bwMode="auto">
              <a:xfrm>
                <a:off x="1707" y="1650"/>
                <a:ext cx="194" cy="264"/>
              </a:xfrm>
              <a:custGeom>
                <a:avLst/>
                <a:gdLst>
                  <a:gd name="T0" fmla="*/ 0 w 194"/>
                  <a:gd name="T1" fmla="*/ 155 h 264"/>
                  <a:gd name="T2" fmla="*/ 138 w 194"/>
                  <a:gd name="T3" fmla="*/ 0 h 264"/>
                  <a:gd name="T4" fmla="*/ 194 w 194"/>
                  <a:gd name="T5" fmla="*/ 184 h 264"/>
                  <a:gd name="T6" fmla="*/ 123 w 194"/>
                  <a:gd name="T7" fmla="*/ 264 h 264"/>
                  <a:gd name="T8" fmla="*/ 0 w 194"/>
                  <a:gd name="T9" fmla="*/ 155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4" h="264">
                    <a:moveTo>
                      <a:pt x="0" y="155"/>
                    </a:moveTo>
                    <a:lnTo>
                      <a:pt x="138" y="0"/>
                    </a:lnTo>
                    <a:lnTo>
                      <a:pt x="194" y="184"/>
                    </a:lnTo>
                    <a:lnTo>
                      <a:pt x="123" y="264"/>
                    </a:lnTo>
                    <a:lnTo>
                      <a:pt x="0" y="155"/>
                    </a:lnTo>
                    <a:close/>
                  </a:path>
                </a:pathLst>
              </a:custGeom>
              <a:solidFill>
                <a:srgbClr val="2EA8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72" name="Freeform 375"/>
              <p:cNvSpPr/>
              <p:nvPr/>
            </p:nvSpPr>
            <p:spPr bwMode="auto">
              <a:xfrm>
                <a:off x="1707" y="1650"/>
                <a:ext cx="194" cy="264"/>
              </a:xfrm>
              <a:custGeom>
                <a:avLst/>
                <a:gdLst>
                  <a:gd name="T0" fmla="*/ 0 w 194"/>
                  <a:gd name="T1" fmla="*/ 155 h 264"/>
                  <a:gd name="T2" fmla="*/ 138 w 194"/>
                  <a:gd name="T3" fmla="*/ 0 h 264"/>
                  <a:gd name="T4" fmla="*/ 194 w 194"/>
                  <a:gd name="T5" fmla="*/ 184 h 264"/>
                  <a:gd name="T6" fmla="*/ 123 w 194"/>
                  <a:gd name="T7" fmla="*/ 264 h 264"/>
                  <a:gd name="T8" fmla="*/ 0 w 194"/>
                  <a:gd name="T9" fmla="*/ 155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4" h="264">
                    <a:moveTo>
                      <a:pt x="0" y="155"/>
                    </a:moveTo>
                    <a:lnTo>
                      <a:pt x="138" y="0"/>
                    </a:lnTo>
                    <a:lnTo>
                      <a:pt x="194" y="184"/>
                    </a:lnTo>
                    <a:lnTo>
                      <a:pt x="123" y="264"/>
                    </a:lnTo>
                    <a:lnTo>
                      <a:pt x="0" y="15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73" name="Freeform 376"/>
              <p:cNvSpPr/>
              <p:nvPr/>
            </p:nvSpPr>
            <p:spPr bwMode="auto">
              <a:xfrm>
                <a:off x="1956" y="1963"/>
                <a:ext cx="7" cy="7"/>
              </a:xfrm>
              <a:custGeom>
                <a:avLst/>
                <a:gdLst>
                  <a:gd name="T0" fmla="*/ 7 w 7"/>
                  <a:gd name="T1" fmla="*/ 0 h 7"/>
                  <a:gd name="T2" fmla="*/ 0 w 7"/>
                  <a:gd name="T3" fmla="*/ 7 h 7"/>
                  <a:gd name="T4" fmla="*/ 0 w 7"/>
                  <a:gd name="T5" fmla="*/ 7 h 7"/>
                  <a:gd name="T6" fmla="*/ 7 w 7"/>
                  <a:gd name="T7" fmla="*/ 0 h 7"/>
                  <a:gd name="T8" fmla="*/ 7 w 7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7" y="0"/>
                    </a:moveTo>
                    <a:lnTo>
                      <a:pt x="0" y="7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937C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74" name="Freeform 377"/>
              <p:cNvSpPr/>
              <p:nvPr/>
            </p:nvSpPr>
            <p:spPr bwMode="auto">
              <a:xfrm>
                <a:off x="1956" y="1963"/>
                <a:ext cx="7" cy="7"/>
              </a:xfrm>
              <a:custGeom>
                <a:avLst/>
                <a:gdLst>
                  <a:gd name="T0" fmla="*/ 7 w 7"/>
                  <a:gd name="T1" fmla="*/ 0 h 7"/>
                  <a:gd name="T2" fmla="*/ 0 w 7"/>
                  <a:gd name="T3" fmla="*/ 7 h 7"/>
                  <a:gd name="T4" fmla="*/ 0 w 7"/>
                  <a:gd name="T5" fmla="*/ 7 h 7"/>
                  <a:gd name="T6" fmla="*/ 7 w 7"/>
                  <a:gd name="T7" fmla="*/ 0 h 7"/>
                  <a:gd name="T8" fmla="*/ 7 w 7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7" y="0"/>
                    </a:moveTo>
                    <a:lnTo>
                      <a:pt x="0" y="7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75" name="Freeform 378"/>
              <p:cNvSpPr/>
              <p:nvPr/>
            </p:nvSpPr>
            <p:spPr bwMode="auto">
              <a:xfrm>
                <a:off x="1932" y="1935"/>
                <a:ext cx="31" cy="35"/>
              </a:xfrm>
              <a:custGeom>
                <a:avLst/>
                <a:gdLst>
                  <a:gd name="T0" fmla="*/ 0 w 31"/>
                  <a:gd name="T1" fmla="*/ 0 h 35"/>
                  <a:gd name="T2" fmla="*/ 7 w 31"/>
                  <a:gd name="T3" fmla="*/ 19 h 35"/>
                  <a:gd name="T4" fmla="*/ 24 w 31"/>
                  <a:gd name="T5" fmla="*/ 35 h 35"/>
                  <a:gd name="T6" fmla="*/ 31 w 31"/>
                  <a:gd name="T7" fmla="*/ 28 h 35"/>
                  <a:gd name="T8" fmla="*/ 0 w 31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5">
                    <a:moveTo>
                      <a:pt x="0" y="0"/>
                    </a:moveTo>
                    <a:lnTo>
                      <a:pt x="7" y="19"/>
                    </a:lnTo>
                    <a:lnTo>
                      <a:pt x="24" y="35"/>
                    </a:lnTo>
                    <a:lnTo>
                      <a:pt x="31" y="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76" name="Freeform 379"/>
              <p:cNvSpPr/>
              <p:nvPr/>
            </p:nvSpPr>
            <p:spPr bwMode="auto">
              <a:xfrm>
                <a:off x="1932" y="1935"/>
                <a:ext cx="31" cy="35"/>
              </a:xfrm>
              <a:custGeom>
                <a:avLst/>
                <a:gdLst>
                  <a:gd name="T0" fmla="*/ 0 w 31"/>
                  <a:gd name="T1" fmla="*/ 0 h 35"/>
                  <a:gd name="T2" fmla="*/ 7 w 31"/>
                  <a:gd name="T3" fmla="*/ 19 h 35"/>
                  <a:gd name="T4" fmla="*/ 24 w 31"/>
                  <a:gd name="T5" fmla="*/ 35 h 35"/>
                  <a:gd name="T6" fmla="*/ 31 w 31"/>
                  <a:gd name="T7" fmla="*/ 28 h 35"/>
                  <a:gd name="T8" fmla="*/ 0 w 31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5">
                    <a:moveTo>
                      <a:pt x="0" y="0"/>
                    </a:moveTo>
                    <a:lnTo>
                      <a:pt x="7" y="19"/>
                    </a:lnTo>
                    <a:lnTo>
                      <a:pt x="24" y="35"/>
                    </a:lnTo>
                    <a:lnTo>
                      <a:pt x="31" y="2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77" name="Freeform 380"/>
              <p:cNvSpPr>
                <a:spLocks noEditPoints="1"/>
              </p:cNvSpPr>
              <p:nvPr/>
            </p:nvSpPr>
            <p:spPr bwMode="auto">
              <a:xfrm>
                <a:off x="1613" y="1656"/>
                <a:ext cx="326" cy="298"/>
              </a:xfrm>
              <a:custGeom>
                <a:avLst/>
                <a:gdLst>
                  <a:gd name="T0" fmla="*/ 252 w 326"/>
                  <a:gd name="T1" fmla="*/ 218 h 298"/>
                  <a:gd name="T2" fmla="*/ 245 w 326"/>
                  <a:gd name="T3" fmla="*/ 227 h 298"/>
                  <a:gd name="T4" fmla="*/ 326 w 326"/>
                  <a:gd name="T5" fmla="*/ 298 h 298"/>
                  <a:gd name="T6" fmla="*/ 319 w 326"/>
                  <a:gd name="T7" fmla="*/ 279 h 298"/>
                  <a:gd name="T8" fmla="*/ 252 w 326"/>
                  <a:gd name="T9" fmla="*/ 218 h 298"/>
                  <a:gd name="T10" fmla="*/ 7 w 326"/>
                  <a:gd name="T11" fmla="*/ 0 h 298"/>
                  <a:gd name="T12" fmla="*/ 0 w 326"/>
                  <a:gd name="T13" fmla="*/ 7 h 298"/>
                  <a:gd name="T14" fmla="*/ 121 w 326"/>
                  <a:gd name="T15" fmla="*/ 116 h 298"/>
                  <a:gd name="T16" fmla="*/ 128 w 326"/>
                  <a:gd name="T17" fmla="*/ 109 h 298"/>
                  <a:gd name="T18" fmla="*/ 7 w 326"/>
                  <a:gd name="T1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6" h="298">
                    <a:moveTo>
                      <a:pt x="252" y="218"/>
                    </a:moveTo>
                    <a:lnTo>
                      <a:pt x="245" y="227"/>
                    </a:lnTo>
                    <a:lnTo>
                      <a:pt x="326" y="298"/>
                    </a:lnTo>
                    <a:lnTo>
                      <a:pt x="319" y="279"/>
                    </a:lnTo>
                    <a:lnTo>
                      <a:pt x="252" y="218"/>
                    </a:lnTo>
                    <a:close/>
                    <a:moveTo>
                      <a:pt x="7" y="0"/>
                    </a:moveTo>
                    <a:lnTo>
                      <a:pt x="0" y="7"/>
                    </a:lnTo>
                    <a:lnTo>
                      <a:pt x="121" y="116"/>
                    </a:lnTo>
                    <a:lnTo>
                      <a:pt x="128" y="109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1A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78" name="Freeform 381"/>
              <p:cNvSpPr>
                <a:spLocks noEditPoints="1"/>
              </p:cNvSpPr>
              <p:nvPr/>
            </p:nvSpPr>
            <p:spPr bwMode="auto">
              <a:xfrm>
                <a:off x="1613" y="1656"/>
                <a:ext cx="326" cy="298"/>
              </a:xfrm>
              <a:custGeom>
                <a:avLst/>
                <a:gdLst>
                  <a:gd name="T0" fmla="*/ 252 w 326"/>
                  <a:gd name="T1" fmla="*/ 218 h 298"/>
                  <a:gd name="T2" fmla="*/ 245 w 326"/>
                  <a:gd name="T3" fmla="*/ 227 h 298"/>
                  <a:gd name="T4" fmla="*/ 326 w 326"/>
                  <a:gd name="T5" fmla="*/ 298 h 298"/>
                  <a:gd name="T6" fmla="*/ 319 w 326"/>
                  <a:gd name="T7" fmla="*/ 279 h 298"/>
                  <a:gd name="T8" fmla="*/ 252 w 326"/>
                  <a:gd name="T9" fmla="*/ 218 h 298"/>
                  <a:gd name="T10" fmla="*/ 7 w 326"/>
                  <a:gd name="T11" fmla="*/ 0 h 298"/>
                  <a:gd name="T12" fmla="*/ 0 w 326"/>
                  <a:gd name="T13" fmla="*/ 7 h 298"/>
                  <a:gd name="T14" fmla="*/ 121 w 326"/>
                  <a:gd name="T15" fmla="*/ 116 h 298"/>
                  <a:gd name="T16" fmla="*/ 128 w 326"/>
                  <a:gd name="T17" fmla="*/ 109 h 298"/>
                  <a:gd name="T18" fmla="*/ 7 w 326"/>
                  <a:gd name="T1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6" h="298">
                    <a:moveTo>
                      <a:pt x="252" y="218"/>
                    </a:moveTo>
                    <a:lnTo>
                      <a:pt x="245" y="227"/>
                    </a:lnTo>
                    <a:lnTo>
                      <a:pt x="326" y="298"/>
                    </a:lnTo>
                    <a:lnTo>
                      <a:pt x="319" y="279"/>
                    </a:lnTo>
                    <a:lnTo>
                      <a:pt x="252" y="218"/>
                    </a:lnTo>
                    <a:moveTo>
                      <a:pt x="7" y="0"/>
                    </a:moveTo>
                    <a:lnTo>
                      <a:pt x="0" y="7"/>
                    </a:lnTo>
                    <a:lnTo>
                      <a:pt x="121" y="116"/>
                    </a:lnTo>
                    <a:lnTo>
                      <a:pt x="128" y="109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79" name="Freeform 382"/>
              <p:cNvSpPr/>
              <p:nvPr/>
            </p:nvSpPr>
            <p:spPr bwMode="auto">
              <a:xfrm>
                <a:off x="1734" y="1765"/>
                <a:ext cx="7" cy="7"/>
              </a:xfrm>
              <a:custGeom>
                <a:avLst/>
                <a:gdLst>
                  <a:gd name="T0" fmla="*/ 7 w 7"/>
                  <a:gd name="T1" fmla="*/ 0 h 7"/>
                  <a:gd name="T2" fmla="*/ 0 w 7"/>
                  <a:gd name="T3" fmla="*/ 7 h 7"/>
                  <a:gd name="T4" fmla="*/ 0 w 7"/>
                  <a:gd name="T5" fmla="*/ 7 h 7"/>
                  <a:gd name="T6" fmla="*/ 7 w 7"/>
                  <a:gd name="T7" fmla="*/ 0 h 7"/>
                  <a:gd name="T8" fmla="*/ 7 w 7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7" y="0"/>
                    </a:moveTo>
                    <a:lnTo>
                      <a:pt x="0" y="7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589A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80" name="Freeform 383"/>
              <p:cNvSpPr/>
              <p:nvPr/>
            </p:nvSpPr>
            <p:spPr bwMode="auto">
              <a:xfrm>
                <a:off x="1734" y="1765"/>
                <a:ext cx="7" cy="7"/>
              </a:xfrm>
              <a:custGeom>
                <a:avLst/>
                <a:gdLst>
                  <a:gd name="T0" fmla="*/ 7 w 7"/>
                  <a:gd name="T1" fmla="*/ 0 h 7"/>
                  <a:gd name="T2" fmla="*/ 0 w 7"/>
                  <a:gd name="T3" fmla="*/ 7 h 7"/>
                  <a:gd name="T4" fmla="*/ 0 w 7"/>
                  <a:gd name="T5" fmla="*/ 7 h 7"/>
                  <a:gd name="T6" fmla="*/ 7 w 7"/>
                  <a:gd name="T7" fmla="*/ 0 h 7"/>
                  <a:gd name="T8" fmla="*/ 7 w 7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7" y="0"/>
                    </a:moveTo>
                    <a:lnTo>
                      <a:pt x="0" y="7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81" name="Freeform 384"/>
              <p:cNvSpPr/>
              <p:nvPr/>
            </p:nvSpPr>
            <p:spPr bwMode="auto">
              <a:xfrm>
                <a:off x="1734" y="1765"/>
                <a:ext cx="131" cy="118"/>
              </a:xfrm>
              <a:custGeom>
                <a:avLst/>
                <a:gdLst>
                  <a:gd name="T0" fmla="*/ 7 w 131"/>
                  <a:gd name="T1" fmla="*/ 0 h 118"/>
                  <a:gd name="T2" fmla="*/ 0 w 131"/>
                  <a:gd name="T3" fmla="*/ 7 h 118"/>
                  <a:gd name="T4" fmla="*/ 124 w 131"/>
                  <a:gd name="T5" fmla="*/ 118 h 118"/>
                  <a:gd name="T6" fmla="*/ 131 w 131"/>
                  <a:gd name="T7" fmla="*/ 109 h 118"/>
                  <a:gd name="T8" fmla="*/ 7 w 131"/>
                  <a:gd name="T9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1" h="118">
                    <a:moveTo>
                      <a:pt x="7" y="0"/>
                    </a:moveTo>
                    <a:lnTo>
                      <a:pt x="0" y="7"/>
                    </a:lnTo>
                    <a:lnTo>
                      <a:pt x="124" y="118"/>
                    </a:lnTo>
                    <a:lnTo>
                      <a:pt x="131" y="109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2585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82" name="Freeform 385"/>
              <p:cNvSpPr/>
              <p:nvPr/>
            </p:nvSpPr>
            <p:spPr bwMode="auto">
              <a:xfrm>
                <a:off x="1734" y="1765"/>
                <a:ext cx="131" cy="118"/>
              </a:xfrm>
              <a:custGeom>
                <a:avLst/>
                <a:gdLst>
                  <a:gd name="T0" fmla="*/ 7 w 131"/>
                  <a:gd name="T1" fmla="*/ 0 h 118"/>
                  <a:gd name="T2" fmla="*/ 0 w 131"/>
                  <a:gd name="T3" fmla="*/ 7 h 118"/>
                  <a:gd name="T4" fmla="*/ 124 w 131"/>
                  <a:gd name="T5" fmla="*/ 118 h 118"/>
                  <a:gd name="T6" fmla="*/ 131 w 131"/>
                  <a:gd name="T7" fmla="*/ 109 h 118"/>
                  <a:gd name="T8" fmla="*/ 7 w 131"/>
                  <a:gd name="T9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1" h="118">
                    <a:moveTo>
                      <a:pt x="7" y="0"/>
                    </a:moveTo>
                    <a:lnTo>
                      <a:pt x="0" y="7"/>
                    </a:lnTo>
                    <a:lnTo>
                      <a:pt x="124" y="118"/>
                    </a:lnTo>
                    <a:lnTo>
                      <a:pt x="131" y="109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83" name="Freeform 386"/>
              <p:cNvSpPr/>
              <p:nvPr/>
            </p:nvSpPr>
            <p:spPr bwMode="auto">
              <a:xfrm>
                <a:off x="1618" y="1645"/>
                <a:ext cx="354" cy="320"/>
              </a:xfrm>
              <a:custGeom>
                <a:avLst/>
                <a:gdLst>
                  <a:gd name="T0" fmla="*/ 0 w 354"/>
                  <a:gd name="T1" fmla="*/ 12 h 320"/>
                  <a:gd name="T2" fmla="*/ 10 w 354"/>
                  <a:gd name="T3" fmla="*/ 0 h 320"/>
                  <a:gd name="T4" fmla="*/ 354 w 354"/>
                  <a:gd name="T5" fmla="*/ 307 h 320"/>
                  <a:gd name="T6" fmla="*/ 344 w 354"/>
                  <a:gd name="T7" fmla="*/ 320 h 320"/>
                  <a:gd name="T8" fmla="*/ 0 w 354"/>
                  <a:gd name="T9" fmla="*/ 12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4" h="320">
                    <a:moveTo>
                      <a:pt x="0" y="12"/>
                    </a:moveTo>
                    <a:lnTo>
                      <a:pt x="10" y="0"/>
                    </a:lnTo>
                    <a:lnTo>
                      <a:pt x="354" y="307"/>
                    </a:lnTo>
                    <a:lnTo>
                      <a:pt x="344" y="32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4C09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84" name="Freeform 387"/>
              <p:cNvSpPr/>
              <p:nvPr/>
            </p:nvSpPr>
            <p:spPr bwMode="auto">
              <a:xfrm>
                <a:off x="1620" y="1652"/>
                <a:ext cx="345" cy="309"/>
              </a:xfrm>
              <a:custGeom>
                <a:avLst/>
                <a:gdLst>
                  <a:gd name="T0" fmla="*/ 0 w 345"/>
                  <a:gd name="T1" fmla="*/ 2 h 309"/>
                  <a:gd name="T2" fmla="*/ 3 w 345"/>
                  <a:gd name="T3" fmla="*/ 0 h 309"/>
                  <a:gd name="T4" fmla="*/ 345 w 345"/>
                  <a:gd name="T5" fmla="*/ 307 h 309"/>
                  <a:gd name="T6" fmla="*/ 343 w 345"/>
                  <a:gd name="T7" fmla="*/ 309 h 309"/>
                  <a:gd name="T8" fmla="*/ 0 w 345"/>
                  <a:gd name="T9" fmla="*/ 2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5" h="309">
                    <a:moveTo>
                      <a:pt x="0" y="2"/>
                    </a:moveTo>
                    <a:lnTo>
                      <a:pt x="3" y="0"/>
                    </a:lnTo>
                    <a:lnTo>
                      <a:pt x="345" y="307"/>
                    </a:lnTo>
                    <a:lnTo>
                      <a:pt x="343" y="309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6228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85" name="Freeform 388"/>
              <p:cNvSpPr/>
              <p:nvPr/>
            </p:nvSpPr>
            <p:spPr bwMode="auto">
              <a:xfrm>
                <a:off x="1625" y="1649"/>
                <a:ext cx="345" cy="309"/>
              </a:xfrm>
              <a:custGeom>
                <a:avLst/>
                <a:gdLst>
                  <a:gd name="T0" fmla="*/ 0 w 345"/>
                  <a:gd name="T1" fmla="*/ 1 h 309"/>
                  <a:gd name="T2" fmla="*/ 2 w 345"/>
                  <a:gd name="T3" fmla="*/ 0 h 309"/>
                  <a:gd name="T4" fmla="*/ 345 w 345"/>
                  <a:gd name="T5" fmla="*/ 307 h 309"/>
                  <a:gd name="T6" fmla="*/ 344 w 345"/>
                  <a:gd name="T7" fmla="*/ 309 h 309"/>
                  <a:gd name="T8" fmla="*/ 0 w 345"/>
                  <a:gd name="T9" fmla="*/ 1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5" h="309">
                    <a:moveTo>
                      <a:pt x="0" y="1"/>
                    </a:moveTo>
                    <a:lnTo>
                      <a:pt x="2" y="0"/>
                    </a:lnTo>
                    <a:lnTo>
                      <a:pt x="345" y="307"/>
                    </a:lnTo>
                    <a:lnTo>
                      <a:pt x="344" y="30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6228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86" name="Freeform 389"/>
              <p:cNvSpPr/>
              <p:nvPr/>
            </p:nvSpPr>
            <p:spPr bwMode="auto">
              <a:xfrm>
                <a:off x="1660" y="1624"/>
                <a:ext cx="425" cy="372"/>
              </a:xfrm>
              <a:custGeom>
                <a:avLst/>
                <a:gdLst>
                  <a:gd name="T0" fmla="*/ 22 w 245"/>
                  <a:gd name="T1" fmla="*/ 214 h 214"/>
                  <a:gd name="T2" fmla="*/ 18 w 245"/>
                  <a:gd name="T3" fmla="*/ 209 h 214"/>
                  <a:gd name="T4" fmla="*/ 0 w 245"/>
                  <a:gd name="T5" fmla="*/ 22 h 214"/>
                  <a:gd name="T6" fmla="*/ 227 w 245"/>
                  <a:gd name="T7" fmla="*/ 0 h 214"/>
                  <a:gd name="T8" fmla="*/ 245 w 245"/>
                  <a:gd name="T9" fmla="*/ 187 h 214"/>
                  <a:gd name="T10" fmla="*/ 242 w 245"/>
                  <a:gd name="T11" fmla="*/ 192 h 214"/>
                  <a:gd name="T12" fmla="*/ 22 w 245"/>
                  <a:gd name="T13" fmla="*/ 214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14">
                    <a:moveTo>
                      <a:pt x="22" y="214"/>
                    </a:moveTo>
                    <a:cubicBezTo>
                      <a:pt x="20" y="214"/>
                      <a:pt x="18" y="212"/>
                      <a:pt x="18" y="209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227" y="0"/>
                      <a:pt x="227" y="0"/>
                      <a:pt x="227" y="0"/>
                    </a:cubicBezTo>
                    <a:cubicBezTo>
                      <a:pt x="245" y="187"/>
                      <a:pt x="245" y="187"/>
                      <a:pt x="245" y="187"/>
                    </a:cubicBezTo>
                    <a:cubicBezTo>
                      <a:pt x="245" y="190"/>
                      <a:pt x="244" y="192"/>
                      <a:pt x="242" y="192"/>
                    </a:cubicBezTo>
                    <a:lnTo>
                      <a:pt x="22" y="214"/>
                    </a:lnTo>
                    <a:close/>
                  </a:path>
                </a:pathLst>
              </a:custGeom>
              <a:solidFill>
                <a:srgbClr val="E174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87" name="Freeform 390"/>
              <p:cNvSpPr/>
              <p:nvPr/>
            </p:nvSpPr>
            <p:spPr bwMode="auto">
              <a:xfrm>
                <a:off x="1660" y="1663"/>
                <a:ext cx="425" cy="333"/>
              </a:xfrm>
              <a:custGeom>
                <a:avLst/>
                <a:gdLst>
                  <a:gd name="T0" fmla="*/ 22 w 245"/>
                  <a:gd name="T1" fmla="*/ 192 h 192"/>
                  <a:gd name="T2" fmla="*/ 18 w 245"/>
                  <a:gd name="T3" fmla="*/ 187 h 192"/>
                  <a:gd name="T4" fmla="*/ 0 w 245"/>
                  <a:gd name="T5" fmla="*/ 0 h 192"/>
                  <a:gd name="T6" fmla="*/ 245 w 245"/>
                  <a:gd name="T7" fmla="*/ 165 h 192"/>
                  <a:gd name="T8" fmla="*/ 242 w 245"/>
                  <a:gd name="T9" fmla="*/ 170 h 192"/>
                  <a:gd name="T10" fmla="*/ 22 w 245"/>
                  <a:gd name="T11" fmla="*/ 19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5" h="192">
                    <a:moveTo>
                      <a:pt x="22" y="192"/>
                    </a:moveTo>
                    <a:cubicBezTo>
                      <a:pt x="20" y="192"/>
                      <a:pt x="18" y="190"/>
                      <a:pt x="18" y="18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45" y="165"/>
                      <a:pt x="245" y="165"/>
                      <a:pt x="245" y="165"/>
                    </a:cubicBezTo>
                    <a:cubicBezTo>
                      <a:pt x="245" y="168"/>
                      <a:pt x="244" y="170"/>
                      <a:pt x="242" y="170"/>
                    </a:cubicBezTo>
                    <a:lnTo>
                      <a:pt x="22" y="192"/>
                    </a:lnTo>
                    <a:close/>
                  </a:path>
                </a:pathLst>
              </a:custGeom>
              <a:solidFill>
                <a:srgbClr val="C25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88" name="Freeform 391"/>
              <p:cNvSpPr/>
              <p:nvPr/>
            </p:nvSpPr>
            <p:spPr bwMode="auto">
              <a:xfrm>
                <a:off x="1653" y="1560"/>
                <a:ext cx="401" cy="103"/>
              </a:xfrm>
              <a:custGeom>
                <a:avLst/>
                <a:gdLst>
                  <a:gd name="T0" fmla="*/ 227 w 231"/>
                  <a:gd name="T1" fmla="*/ 20 h 59"/>
                  <a:gd name="T2" fmla="*/ 228 w 231"/>
                  <a:gd name="T3" fmla="*/ 5 h 59"/>
                  <a:gd name="T4" fmla="*/ 223 w 231"/>
                  <a:gd name="T5" fmla="*/ 0 h 59"/>
                  <a:gd name="T6" fmla="*/ 168 w 231"/>
                  <a:gd name="T7" fmla="*/ 6 h 59"/>
                  <a:gd name="T8" fmla="*/ 59 w 231"/>
                  <a:gd name="T9" fmla="*/ 16 h 59"/>
                  <a:gd name="T10" fmla="*/ 4 w 231"/>
                  <a:gd name="T11" fmla="*/ 22 h 59"/>
                  <a:gd name="T12" fmla="*/ 1 w 231"/>
                  <a:gd name="T13" fmla="*/ 28 h 59"/>
                  <a:gd name="T14" fmla="*/ 4 w 231"/>
                  <a:gd name="T15" fmla="*/ 42 h 59"/>
                  <a:gd name="T16" fmla="*/ 4 w 231"/>
                  <a:gd name="T17" fmla="*/ 59 h 59"/>
                  <a:gd name="T18" fmla="*/ 59 w 231"/>
                  <a:gd name="T19" fmla="*/ 53 h 59"/>
                  <a:gd name="T20" fmla="*/ 175 w 231"/>
                  <a:gd name="T21" fmla="*/ 42 h 59"/>
                  <a:gd name="T22" fmla="*/ 231 w 231"/>
                  <a:gd name="T23" fmla="*/ 37 h 59"/>
                  <a:gd name="T24" fmla="*/ 227 w 231"/>
                  <a:gd name="T25" fmla="*/ 2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1" h="59">
                    <a:moveTo>
                      <a:pt x="227" y="20"/>
                    </a:moveTo>
                    <a:cubicBezTo>
                      <a:pt x="226" y="9"/>
                      <a:pt x="228" y="13"/>
                      <a:pt x="228" y="5"/>
                    </a:cubicBezTo>
                    <a:cubicBezTo>
                      <a:pt x="227" y="2"/>
                      <a:pt x="226" y="0"/>
                      <a:pt x="223" y="0"/>
                    </a:cubicBezTo>
                    <a:cubicBezTo>
                      <a:pt x="168" y="6"/>
                      <a:pt x="168" y="6"/>
                      <a:pt x="168" y="6"/>
                    </a:cubicBezTo>
                    <a:cubicBezTo>
                      <a:pt x="59" y="16"/>
                      <a:pt x="59" y="16"/>
                      <a:pt x="59" y="16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2" y="22"/>
                      <a:pt x="0" y="24"/>
                      <a:pt x="1" y="28"/>
                    </a:cubicBezTo>
                    <a:cubicBezTo>
                      <a:pt x="1" y="35"/>
                      <a:pt x="3" y="31"/>
                      <a:pt x="4" y="42"/>
                    </a:cubicBezTo>
                    <a:cubicBezTo>
                      <a:pt x="5" y="54"/>
                      <a:pt x="4" y="59"/>
                      <a:pt x="4" y="59"/>
                    </a:cubicBezTo>
                    <a:cubicBezTo>
                      <a:pt x="59" y="53"/>
                      <a:pt x="59" y="53"/>
                      <a:pt x="59" y="53"/>
                    </a:cubicBezTo>
                    <a:cubicBezTo>
                      <a:pt x="175" y="42"/>
                      <a:pt x="175" y="42"/>
                      <a:pt x="175" y="42"/>
                    </a:cubicBezTo>
                    <a:cubicBezTo>
                      <a:pt x="231" y="37"/>
                      <a:pt x="231" y="37"/>
                      <a:pt x="231" y="37"/>
                    </a:cubicBezTo>
                    <a:cubicBezTo>
                      <a:pt x="231" y="37"/>
                      <a:pt x="228" y="32"/>
                      <a:pt x="227" y="20"/>
                    </a:cubicBezTo>
                    <a:close/>
                  </a:path>
                </a:pathLst>
              </a:custGeom>
              <a:solidFill>
                <a:srgbClr val="213C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89" name="Freeform 392"/>
              <p:cNvSpPr/>
              <p:nvPr/>
            </p:nvSpPr>
            <p:spPr bwMode="auto">
              <a:xfrm>
                <a:off x="1653" y="1598"/>
                <a:ext cx="401" cy="65"/>
              </a:xfrm>
              <a:custGeom>
                <a:avLst/>
                <a:gdLst>
                  <a:gd name="T0" fmla="*/ 4 w 231"/>
                  <a:gd name="T1" fmla="*/ 0 h 37"/>
                  <a:gd name="T2" fmla="*/ 1 w 231"/>
                  <a:gd name="T3" fmla="*/ 6 h 37"/>
                  <a:gd name="T4" fmla="*/ 4 w 231"/>
                  <a:gd name="T5" fmla="*/ 20 h 37"/>
                  <a:gd name="T6" fmla="*/ 4 w 231"/>
                  <a:gd name="T7" fmla="*/ 37 h 37"/>
                  <a:gd name="T8" fmla="*/ 59 w 231"/>
                  <a:gd name="T9" fmla="*/ 31 h 37"/>
                  <a:gd name="T10" fmla="*/ 175 w 231"/>
                  <a:gd name="T11" fmla="*/ 20 h 37"/>
                  <a:gd name="T12" fmla="*/ 231 w 231"/>
                  <a:gd name="T13" fmla="*/ 15 h 37"/>
                  <a:gd name="T14" fmla="*/ 4 w 231"/>
                  <a:gd name="T1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1" h="37">
                    <a:moveTo>
                      <a:pt x="4" y="0"/>
                    </a:moveTo>
                    <a:cubicBezTo>
                      <a:pt x="2" y="0"/>
                      <a:pt x="0" y="2"/>
                      <a:pt x="1" y="6"/>
                    </a:cubicBezTo>
                    <a:cubicBezTo>
                      <a:pt x="1" y="13"/>
                      <a:pt x="3" y="9"/>
                      <a:pt x="4" y="20"/>
                    </a:cubicBezTo>
                    <a:cubicBezTo>
                      <a:pt x="5" y="32"/>
                      <a:pt x="4" y="37"/>
                      <a:pt x="4" y="37"/>
                    </a:cubicBezTo>
                    <a:cubicBezTo>
                      <a:pt x="59" y="31"/>
                      <a:pt x="59" y="31"/>
                      <a:pt x="59" y="31"/>
                    </a:cubicBezTo>
                    <a:cubicBezTo>
                      <a:pt x="175" y="20"/>
                      <a:pt x="175" y="20"/>
                      <a:pt x="175" y="20"/>
                    </a:cubicBezTo>
                    <a:cubicBezTo>
                      <a:pt x="231" y="15"/>
                      <a:pt x="231" y="15"/>
                      <a:pt x="231" y="15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321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90" name="Freeform 393"/>
              <p:cNvSpPr>
                <a:spLocks noEditPoints="1"/>
              </p:cNvSpPr>
              <p:nvPr/>
            </p:nvSpPr>
            <p:spPr bwMode="auto">
              <a:xfrm>
                <a:off x="1670" y="1638"/>
                <a:ext cx="405" cy="342"/>
              </a:xfrm>
              <a:custGeom>
                <a:avLst/>
                <a:gdLst>
                  <a:gd name="T0" fmla="*/ 16 w 233"/>
                  <a:gd name="T1" fmla="*/ 191 h 197"/>
                  <a:gd name="T2" fmla="*/ 0 w 233"/>
                  <a:gd name="T3" fmla="*/ 28 h 197"/>
                  <a:gd name="T4" fmla="*/ 4 w 233"/>
                  <a:gd name="T5" fmla="*/ 21 h 197"/>
                  <a:gd name="T6" fmla="*/ 211 w 233"/>
                  <a:gd name="T7" fmla="*/ 1 h 197"/>
                  <a:gd name="T8" fmla="*/ 217 w 233"/>
                  <a:gd name="T9" fmla="*/ 7 h 197"/>
                  <a:gd name="T10" fmla="*/ 233 w 233"/>
                  <a:gd name="T11" fmla="*/ 170 h 197"/>
                  <a:gd name="T12" fmla="*/ 229 w 233"/>
                  <a:gd name="T13" fmla="*/ 177 h 197"/>
                  <a:gd name="T14" fmla="*/ 21 w 233"/>
                  <a:gd name="T15" fmla="*/ 197 h 197"/>
                  <a:gd name="T16" fmla="*/ 16 w 233"/>
                  <a:gd name="T17" fmla="*/ 191 h 197"/>
                  <a:gd name="T18" fmla="*/ 215 w 233"/>
                  <a:gd name="T19" fmla="*/ 7 h 197"/>
                  <a:gd name="T20" fmla="*/ 212 w 233"/>
                  <a:gd name="T21" fmla="*/ 4 h 197"/>
                  <a:gd name="T22" fmla="*/ 4 w 233"/>
                  <a:gd name="T23" fmla="*/ 24 h 197"/>
                  <a:gd name="T24" fmla="*/ 2 w 233"/>
                  <a:gd name="T25" fmla="*/ 28 h 197"/>
                  <a:gd name="T26" fmla="*/ 18 w 233"/>
                  <a:gd name="T27" fmla="*/ 191 h 197"/>
                  <a:gd name="T28" fmla="*/ 21 w 233"/>
                  <a:gd name="T29" fmla="*/ 194 h 197"/>
                  <a:gd name="T30" fmla="*/ 228 w 233"/>
                  <a:gd name="T31" fmla="*/ 173 h 197"/>
                  <a:gd name="T32" fmla="*/ 230 w 233"/>
                  <a:gd name="T33" fmla="*/ 170 h 197"/>
                  <a:gd name="T34" fmla="*/ 215 w 233"/>
                  <a:gd name="T35" fmla="*/ 7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3" h="197">
                    <a:moveTo>
                      <a:pt x="16" y="191"/>
                    </a:moveTo>
                    <a:cubicBezTo>
                      <a:pt x="0" y="28"/>
                      <a:pt x="0" y="28"/>
                      <a:pt x="0" y="28"/>
                    </a:cubicBezTo>
                    <a:cubicBezTo>
                      <a:pt x="0" y="24"/>
                      <a:pt x="1" y="21"/>
                      <a:pt x="4" y="21"/>
                    </a:cubicBezTo>
                    <a:cubicBezTo>
                      <a:pt x="211" y="1"/>
                      <a:pt x="211" y="1"/>
                      <a:pt x="211" y="1"/>
                    </a:cubicBezTo>
                    <a:cubicBezTo>
                      <a:pt x="214" y="0"/>
                      <a:pt x="217" y="3"/>
                      <a:pt x="217" y="7"/>
                    </a:cubicBezTo>
                    <a:cubicBezTo>
                      <a:pt x="233" y="170"/>
                      <a:pt x="233" y="170"/>
                      <a:pt x="233" y="170"/>
                    </a:cubicBezTo>
                    <a:cubicBezTo>
                      <a:pt x="233" y="173"/>
                      <a:pt x="231" y="177"/>
                      <a:pt x="229" y="177"/>
                    </a:cubicBezTo>
                    <a:cubicBezTo>
                      <a:pt x="21" y="197"/>
                      <a:pt x="21" y="197"/>
                      <a:pt x="21" y="197"/>
                    </a:cubicBezTo>
                    <a:cubicBezTo>
                      <a:pt x="19" y="197"/>
                      <a:pt x="16" y="194"/>
                      <a:pt x="16" y="191"/>
                    </a:cubicBezTo>
                    <a:close/>
                    <a:moveTo>
                      <a:pt x="215" y="7"/>
                    </a:moveTo>
                    <a:cubicBezTo>
                      <a:pt x="214" y="5"/>
                      <a:pt x="213" y="4"/>
                      <a:pt x="212" y="4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3" y="24"/>
                      <a:pt x="2" y="26"/>
                      <a:pt x="2" y="28"/>
                    </a:cubicBezTo>
                    <a:cubicBezTo>
                      <a:pt x="18" y="191"/>
                      <a:pt x="18" y="191"/>
                      <a:pt x="18" y="191"/>
                    </a:cubicBezTo>
                    <a:cubicBezTo>
                      <a:pt x="18" y="192"/>
                      <a:pt x="19" y="194"/>
                      <a:pt x="21" y="194"/>
                    </a:cubicBezTo>
                    <a:cubicBezTo>
                      <a:pt x="228" y="173"/>
                      <a:pt x="228" y="173"/>
                      <a:pt x="228" y="173"/>
                    </a:cubicBezTo>
                    <a:cubicBezTo>
                      <a:pt x="230" y="173"/>
                      <a:pt x="231" y="172"/>
                      <a:pt x="230" y="170"/>
                    </a:cubicBezTo>
                    <a:lnTo>
                      <a:pt x="215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91" name="Freeform 394"/>
              <p:cNvSpPr/>
              <p:nvPr/>
            </p:nvSpPr>
            <p:spPr bwMode="auto">
              <a:xfrm>
                <a:off x="1974" y="1732"/>
                <a:ext cx="24" cy="118"/>
              </a:xfrm>
              <a:custGeom>
                <a:avLst/>
                <a:gdLst>
                  <a:gd name="T0" fmla="*/ 12 w 24"/>
                  <a:gd name="T1" fmla="*/ 118 h 118"/>
                  <a:gd name="T2" fmla="*/ 0 w 24"/>
                  <a:gd name="T3" fmla="*/ 2 h 118"/>
                  <a:gd name="T4" fmla="*/ 12 w 24"/>
                  <a:gd name="T5" fmla="*/ 0 h 118"/>
                  <a:gd name="T6" fmla="*/ 24 w 24"/>
                  <a:gd name="T7" fmla="*/ 116 h 118"/>
                  <a:gd name="T8" fmla="*/ 12 w 24"/>
                  <a:gd name="T9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18">
                    <a:moveTo>
                      <a:pt x="12" y="118"/>
                    </a:moveTo>
                    <a:lnTo>
                      <a:pt x="0" y="2"/>
                    </a:lnTo>
                    <a:lnTo>
                      <a:pt x="12" y="0"/>
                    </a:lnTo>
                    <a:lnTo>
                      <a:pt x="24" y="116"/>
                    </a:lnTo>
                    <a:lnTo>
                      <a:pt x="12" y="118"/>
                    </a:lnTo>
                    <a:close/>
                  </a:path>
                </a:pathLst>
              </a:custGeom>
              <a:solidFill>
                <a:srgbClr val="623F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92" name="Freeform 395"/>
              <p:cNvSpPr/>
              <p:nvPr/>
            </p:nvSpPr>
            <p:spPr bwMode="auto">
              <a:xfrm>
                <a:off x="1701" y="1793"/>
                <a:ext cx="18" cy="52"/>
              </a:xfrm>
              <a:custGeom>
                <a:avLst/>
                <a:gdLst>
                  <a:gd name="T0" fmla="*/ 4 w 18"/>
                  <a:gd name="T1" fmla="*/ 52 h 52"/>
                  <a:gd name="T2" fmla="*/ 0 w 18"/>
                  <a:gd name="T3" fmla="*/ 0 h 52"/>
                  <a:gd name="T4" fmla="*/ 13 w 18"/>
                  <a:gd name="T5" fmla="*/ 0 h 52"/>
                  <a:gd name="T6" fmla="*/ 18 w 18"/>
                  <a:gd name="T7" fmla="*/ 50 h 52"/>
                  <a:gd name="T8" fmla="*/ 4 w 18"/>
                  <a:gd name="T9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52">
                    <a:moveTo>
                      <a:pt x="4" y="52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18" y="50"/>
                    </a:lnTo>
                    <a:lnTo>
                      <a:pt x="4" y="52"/>
                    </a:lnTo>
                    <a:close/>
                  </a:path>
                </a:pathLst>
              </a:custGeom>
              <a:solidFill>
                <a:srgbClr val="623F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93" name="Freeform 396"/>
              <p:cNvSpPr/>
              <p:nvPr/>
            </p:nvSpPr>
            <p:spPr bwMode="auto">
              <a:xfrm>
                <a:off x="1927" y="1683"/>
                <a:ext cx="45" cy="224"/>
              </a:xfrm>
              <a:custGeom>
                <a:avLst/>
                <a:gdLst>
                  <a:gd name="T0" fmla="*/ 21 w 45"/>
                  <a:gd name="T1" fmla="*/ 224 h 224"/>
                  <a:gd name="T2" fmla="*/ 0 w 45"/>
                  <a:gd name="T3" fmla="*/ 2 h 224"/>
                  <a:gd name="T4" fmla="*/ 23 w 45"/>
                  <a:gd name="T5" fmla="*/ 0 h 224"/>
                  <a:gd name="T6" fmla="*/ 45 w 45"/>
                  <a:gd name="T7" fmla="*/ 221 h 224"/>
                  <a:gd name="T8" fmla="*/ 21 w 45"/>
                  <a:gd name="T9" fmla="*/ 224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224">
                    <a:moveTo>
                      <a:pt x="21" y="224"/>
                    </a:moveTo>
                    <a:lnTo>
                      <a:pt x="0" y="2"/>
                    </a:lnTo>
                    <a:lnTo>
                      <a:pt x="23" y="0"/>
                    </a:lnTo>
                    <a:lnTo>
                      <a:pt x="45" y="221"/>
                    </a:lnTo>
                    <a:lnTo>
                      <a:pt x="21" y="224"/>
                    </a:lnTo>
                    <a:close/>
                  </a:path>
                </a:pathLst>
              </a:custGeom>
              <a:solidFill>
                <a:srgbClr val="623F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94" name="Freeform 397"/>
              <p:cNvSpPr/>
              <p:nvPr/>
            </p:nvSpPr>
            <p:spPr bwMode="auto">
              <a:xfrm>
                <a:off x="929" y="233"/>
                <a:ext cx="262" cy="262"/>
              </a:xfrm>
              <a:custGeom>
                <a:avLst/>
                <a:gdLst>
                  <a:gd name="T0" fmla="*/ 115 w 151"/>
                  <a:gd name="T1" fmla="*/ 129 h 151"/>
                  <a:gd name="T2" fmla="*/ 22 w 151"/>
                  <a:gd name="T3" fmla="*/ 114 h 151"/>
                  <a:gd name="T4" fmla="*/ 36 w 151"/>
                  <a:gd name="T5" fmla="*/ 22 h 151"/>
                  <a:gd name="T6" fmla="*/ 129 w 151"/>
                  <a:gd name="T7" fmla="*/ 36 h 151"/>
                  <a:gd name="T8" fmla="*/ 115 w 151"/>
                  <a:gd name="T9" fmla="*/ 129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151">
                    <a:moveTo>
                      <a:pt x="115" y="129"/>
                    </a:moveTo>
                    <a:cubicBezTo>
                      <a:pt x="85" y="151"/>
                      <a:pt x="43" y="144"/>
                      <a:pt x="22" y="114"/>
                    </a:cubicBezTo>
                    <a:cubicBezTo>
                      <a:pt x="0" y="85"/>
                      <a:pt x="7" y="43"/>
                      <a:pt x="36" y="22"/>
                    </a:cubicBezTo>
                    <a:cubicBezTo>
                      <a:pt x="66" y="0"/>
                      <a:pt x="108" y="7"/>
                      <a:pt x="129" y="36"/>
                    </a:cubicBezTo>
                    <a:cubicBezTo>
                      <a:pt x="151" y="66"/>
                      <a:pt x="144" y="108"/>
                      <a:pt x="115" y="129"/>
                    </a:cubicBezTo>
                    <a:close/>
                  </a:path>
                </a:pathLst>
              </a:custGeom>
              <a:solidFill>
                <a:srgbClr val="FAFA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95" name="Freeform 398"/>
              <p:cNvSpPr/>
              <p:nvPr/>
            </p:nvSpPr>
            <p:spPr bwMode="auto">
              <a:xfrm>
                <a:off x="938" y="238"/>
                <a:ext cx="248" cy="227"/>
              </a:xfrm>
              <a:custGeom>
                <a:avLst/>
                <a:gdLst>
                  <a:gd name="T0" fmla="*/ 34 w 143"/>
                  <a:gd name="T1" fmla="*/ 43 h 131"/>
                  <a:gd name="T2" fmla="*/ 109 w 143"/>
                  <a:gd name="T3" fmla="*/ 55 h 131"/>
                  <a:gd name="T4" fmla="*/ 97 w 143"/>
                  <a:gd name="T5" fmla="*/ 130 h 131"/>
                  <a:gd name="T6" fmla="*/ 95 w 143"/>
                  <a:gd name="T7" fmla="*/ 131 h 131"/>
                  <a:gd name="T8" fmla="*/ 108 w 143"/>
                  <a:gd name="T9" fmla="*/ 124 h 131"/>
                  <a:gd name="T10" fmla="*/ 123 w 143"/>
                  <a:gd name="T11" fmla="*/ 34 h 131"/>
                  <a:gd name="T12" fmla="*/ 33 w 143"/>
                  <a:gd name="T13" fmla="*/ 20 h 131"/>
                  <a:gd name="T14" fmla="*/ 13 w 143"/>
                  <a:gd name="T15" fmla="*/ 99 h 131"/>
                  <a:gd name="T16" fmla="*/ 34 w 143"/>
                  <a:gd name="T17" fmla="*/ 43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3" h="131">
                    <a:moveTo>
                      <a:pt x="34" y="43"/>
                    </a:moveTo>
                    <a:cubicBezTo>
                      <a:pt x="58" y="25"/>
                      <a:pt x="91" y="31"/>
                      <a:pt x="109" y="55"/>
                    </a:cubicBezTo>
                    <a:cubicBezTo>
                      <a:pt x="126" y="79"/>
                      <a:pt x="121" y="112"/>
                      <a:pt x="97" y="130"/>
                    </a:cubicBezTo>
                    <a:cubicBezTo>
                      <a:pt x="96" y="130"/>
                      <a:pt x="95" y="131"/>
                      <a:pt x="95" y="131"/>
                    </a:cubicBezTo>
                    <a:cubicBezTo>
                      <a:pt x="99" y="129"/>
                      <a:pt x="104" y="127"/>
                      <a:pt x="108" y="124"/>
                    </a:cubicBezTo>
                    <a:cubicBezTo>
                      <a:pt x="137" y="103"/>
                      <a:pt x="143" y="63"/>
                      <a:pt x="123" y="34"/>
                    </a:cubicBezTo>
                    <a:cubicBezTo>
                      <a:pt x="102" y="6"/>
                      <a:pt x="62" y="0"/>
                      <a:pt x="33" y="20"/>
                    </a:cubicBezTo>
                    <a:cubicBezTo>
                      <a:pt x="8" y="39"/>
                      <a:pt x="0" y="72"/>
                      <a:pt x="13" y="99"/>
                    </a:cubicBezTo>
                    <a:cubicBezTo>
                      <a:pt x="8" y="79"/>
                      <a:pt x="15" y="56"/>
                      <a:pt x="34" y="43"/>
                    </a:cubicBezTo>
                    <a:close/>
                  </a:path>
                </a:pathLst>
              </a:custGeom>
              <a:solidFill>
                <a:srgbClr val="DED9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96" name="Freeform 399"/>
              <p:cNvSpPr/>
              <p:nvPr/>
            </p:nvSpPr>
            <p:spPr bwMode="auto">
              <a:xfrm>
                <a:off x="983" y="229"/>
                <a:ext cx="175" cy="175"/>
              </a:xfrm>
              <a:custGeom>
                <a:avLst/>
                <a:gdLst>
                  <a:gd name="T0" fmla="*/ 2 w 101"/>
                  <a:gd name="T1" fmla="*/ 29 h 101"/>
                  <a:gd name="T2" fmla="*/ 0 w 101"/>
                  <a:gd name="T3" fmla="*/ 12 h 101"/>
                  <a:gd name="T4" fmla="*/ 49 w 101"/>
                  <a:gd name="T5" fmla="*/ 0 h 101"/>
                  <a:gd name="T6" fmla="*/ 95 w 101"/>
                  <a:gd name="T7" fmla="*/ 11 h 101"/>
                  <a:gd name="T8" fmla="*/ 96 w 101"/>
                  <a:gd name="T9" fmla="*/ 29 h 101"/>
                  <a:gd name="T10" fmla="*/ 99 w 101"/>
                  <a:gd name="T11" fmla="*/ 89 h 101"/>
                  <a:gd name="T12" fmla="*/ 54 w 101"/>
                  <a:gd name="T13" fmla="*/ 100 h 101"/>
                  <a:gd name="T14" fmla="*/ 0 w 101"/>
                  <a:gd name="T15" fmla="*/ 91 h 101"/>
                  <a:gd name="T16" fmla="*/ 2 w 101"/>
                  <a:gd name="T17" fmla="*/ 29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1" h="101">
                    <a:moveTo>
                      <a:pt x="2" y="29"/>
                    </a:moveTo>
                    <a:cubicBezTo>
                      <a:pt x="2" y="29"/>
                      <a:pt x="1" y="24"/>
                      <a:pt x="0" y="12"/>
                    </a:cubicBezTo>
                    <a:cubicBezTo>
                      <a:pt x="0" y="6"/>
                      <a:pt x="23" y="0"/>
                      <a:pt x="49" y="0"/>
                    </a:cubicBezTo>
                    <a:cubicBezTo>
                      <a:pt x="68" y="0"/>
                      <a:pt x="93" y="10"/>
                      <a:pt x="95" y="11"/>
                    </a:cubicBezTo>
                    <a:cubicBezTo>
                      <a:pt x="97" y="13"/>
                      <a:pt x="99" y="20"/>
                      <a:pt x="96" y="29"/>
                    </a:cubicBezTo>
                    <a:cubicBezTo>
                      <a:pt x="96" y="32"/>
                      <a:pt x="101" y="77"/>
                      <a:pt x="99" y="89"/>
                    </a:cubicBezTo>
                    <a:cubicBezTo>
                      <a:pt x="96" y="100"/>
                      <a:pt x="62" y="100"/>
                      <a:pt x="54" y="100"/>
                    </a:cubicBezTo>
                    <a:cubicBezTo>
                      <a:pt x="47" y="100"/>
                      <a:pt x="0" y="101"/>
                      <a:pt x="0" y="91"/>
                    </a:cubicBezTo>
                    <a:cubicBezTo>
                      <a:pt x="0" y="81"/>
                      <a:pt x="2" y="29"/>
                      <a:pt x="2" y="29"/>
                    </a:cubicBezTo>
                    <a:close/>
                  </a:path>
                </a:pathLst>
              </a:custGeom>
              <a:solidFill>
                <a:srgbClr val="D7A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97" name="Freeform 400"/>
              <p:cNvSpPr/>
              <p:nvPr/>
            </p:nvSpPr>
            <p:spPr bwMode="auto">
              <a:xfrm>
                <a:off x="986" y="234"/>
                <a:ext cx="169" cy="169"/>
              </a:xfrm>
              <a:custGeom>
                <a:avLst/>
                <a:gdLst>
                  <a:gd name="T0" fmla="*/ 2 w 97"/>
                  <a:gd name="T1" fmla="*/ 28 h 97"/>
                  <a:gd name="T2" fmla="*/ 0 w 97"/>
                  <a:gd name="T3" fmla="*/ 11 h 97"/>
                  <a:gd name="T4" fmla="*/ 48 w 97"/>
                  <a:gd name="T5" fmla="*/ 0 h 97"/>
                  <a:gd name="T6" fmla="*/ 92 w 97"/>
                  <a:gd name="T7" fmla="*/ 11 h 97"/>
                  <a:gd name="T8" fmla="*/ 93 w 97"/>
                  <a:gd name="T9" fmla="*/ 28 h 97"/>
                  <a:gd name="T10" fmla="*/ 95 w 97"/>
                  <a:gd name="T11" fmla="*/ 85 h 97"/>
                  <a:gd name="T12" fmla="*/ 52 w 97"/>
                  <a:gd name="T13" fmla="*/ 96 h 97"/>
                  <a:gd name="T14" fmla="*/ 0 w 97"/>
                  <a:gd name="T15" fmla="*/ 87 h 97"/>
                  <a:gd name="T16" fmla="*/ 2 w 97"/>
                  <a:gd name="T17" fmla="*/ 2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97">
                    <a:moveTo>
                      <a:pt x="2" y="28"/>
                    </a:moveTo>
                    <a:cubicBezTo>
                      <a:pt x="2" y="28"/>
                      <a:pt x="1" y="23"/>
                      <a:pt x="0" y="11"/>
                    </a:cubicBezTo>
                    <a:cubicBezTo>
                      <a:pt x="0" y="6"/>
                      <a:pt x="23" y="0"/>
                      <a:pt x="48" y="0"/>
                    </a:cubicBezTo>
                    <a:cubicBezTo>
                      <a:pt x="66" y="0"/>
                      <a:pt x="90" y="9"/>
                      <a:pt x="92" y="11"/>
                    </a:cubicBezTo>
                    <a:cubicBezTo>
                      <a:pt x="93" y="12"/>
                      <a:pt x="95" y="19"/>
                      <a:pt x="93" y="28"/>
                    </a:cubicBezTo>
                    <a:cubicBezTo>
                      <a:pt x="93" y="30"/>
                      <a:pt x="97" y="74"/>
                      <a:pt x="95" y="85"/>
                    </a:cubicBezTo>
                    <a:cubicBezTo>
                      <a:pt x="93" y="96"/>
                      <a:pt x="60" y="96"/>
                      <a:pt x="52" y="96"/>
                    </a:cubicBezTo>
                    <a:cubicBezTo>
                      <a:pt x="45" y="96"/>
                      <a:pt x="0" y="97"/>
                      <a:pt x="0" y="87"/>
                    </a:cubicBezTo>
                    <a:cubicBezTo>
                      <a:pt x="0" y="78"/>
                      <a:pt x="2" y="28"/>
                      <a:pt x="2" y="28"/>
                    </a:cubicBezTo>
                    <a:close/>
                  </a:path>
                </a:pathLst>
              </a:custGeom>
              <a:solidFill>
                <a:srgbClr val="E6BD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98" name="Oval 401"/>
              <p:cNvSpPr>
                <a:spLocks noChangeArrowheads="1"/>
              </p:cNvSpPr>
              <p:nvPr/>
            </p:nvSpPr>
            <p:spPr bwMode="auto">
              <a:xfrm>
                <a:off x="966" y="226"/>
                <a:ext cx="178" cy="178"/>
              </a:xfrm>
              <a:prstGeom prst="ellipse">
                <a:avLst/>
              </a:prstGeom>
              <a:solidFill>
                <a:srgbClr val="C753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99" name="Freeform 402"/>
              <p:cNvSpPr/>
              <p:nvPr/>
            </p:nvSpPr>
            <p:spPr bwMode="auto">
              <a:xfrm>
                <a:off x="969" y="250"/>
                <a:ext cx="153" cy="121"/>
              </a:xfrm>
              <a:custGeom>
                <a:avLst/>
                <a:gdLst>
                  <a:gd name="T0" fmla="*/ 18 w 88"/>
                  <a:gd name="T1" fmla="*/ 0 h 70"/>
                  <a:gd name="T2" fmla="*/ 0 w 88"/>
                  <a:gd name="T3" fmla="*/ 52 h 70"/>
                  <a:gd name="T4" fmla="*/ 8 w 88"/>
                  <a:gd name="T5" fmla="*/ 68 h 70"/>
                  <a:gd name="T6" fmla="*/ 88 w 88"/>
                  <a:gd name="T7" fmla="*/ 4 h 70"/>
                  <a:gd name="T8" fmla="*/ 18 w 88"/>
                  <a:gd name="T9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70">
                    <a:moveTo>
                      <a:pt x="18" y="0"/>
                    </a:moveTo>
                    <a:cubicBezTo>
                      <a:pt x="0" y="52"/>
                      <a:pt x="0" y="52"/>
                      <a:pt x="0" y="52"/>
                    </a:cubicBezTo>
                    <a:cubicBezTo>
                      <a:pt x="0" y="52"/>
                      <a:pt x="5" y="65"/>
                      <a:pt x="8" y="68"/>
                    </a:cubicBezTo>
                    <a:cubicBezTo>
                      <a:pt x="11" y="70"/>
                      <a:pt x="88" y="4"/>
                      <a:pt x="88" y="4"/>
                    </a:cubicBez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C35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00" name="Freeform 403"/>
              <p:cNvSpPr/>
              <p:nvPr/>
            </p:nvSpPr>
            <p:spPr bwMode="auto">
              <a:xfrm>
                <a:off x="976" y="239"/>
                <a:ext cx="191" cy="191"/>
              </a:xfrm>
              <a:custGeom>
                <a:avLst/>
                <a:gdLst>
                  <a:gd name="T0" fmla="*/ 13 w 110"/>
                  <a:gd name="T1" fmla="*/ 25 h 110"/>
                  <a:gd name="T2" fmla="*/ 14 w 110"/>
                  <a:gd name="T3" fmla="*/ 7 h 110"/>
                  <a:gd name="T4" fmla="*/ 65 w 110"/>
                  <a:gd name="T5" fmla="*/ 4 h 110"/>
                  <a:gd name="T6" fmla="*/ 108 w 110"/>
                  <a:gd name="T7" fmla="*/ 22 h 110"/>
                  <a:gd name="T8" fmla="*/ 107 w 110"/>
                  <a:gd name="T9" fmla="*/ 40 h 110"/>
                  <a:gd name="T10" fmla="*/ 99 w 110"/>
                  <a:gd name="T11" fmla="*/ 99 h 110"/>
                  <a:gd name="T12" fmla="*/ 54 w 110"/>
                  <a:gd name="T13" fmla="*/ 103 h 110"/>
                  <a:gd name="T14" fmla="*/ 1 w 110"/>
                  <a:gd name="T15" fmla="*/ 85 h 110"/>
                  <a:gd name="T16" fmla="*/ 13 w 110"/>
                  <a:gd name="T17" fmla="*/ 25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0" h="110">
                    <a:moveTo>
                      <a:pt x="13" y="25"/>
                    </a:moveTo>
                    <a:cubicBezTo>
                      <a:pt x="13" y="25"/>
                      <a:pt x="13" y="19"/>
                      <a:pt x="14" y="7"/>
                    </a:cubicBezTo>
                    <a:cubicBezTo>
                      <a:pt x="15" y="2"/>
                      <a:pt x="39" y="0"/>
                      <a:pt x="65" y="4"/>
                    </a:cubicBezTo>
                    <a:cubicBezTo>
                      <a:pt x="83" y="7"/>
                      <a:pt x="107" y="21"/>
                      <a:pt x="108" y="22"/>
                    </a:cubicBezTo>
                    <a:cubicBezTo>
                      <a:pt x="110" y="24"/>
                      <a:pt x="110" y="31"/>
                      <a:pt x="107" y="40"/>
                    </a:cubicBezTo>
                    <a:cubicBezTo>
                      <a:pt x="106" y="42"/>
                      <a:pt x="104" y="88"/>
                      <a:pt x="99" y="99"/>
                    </a:cubicBezTo>
                    <a:cubicBezTo>
                      <a:pt x="95" y="110"/>
                      <a:pt x="61" y="104"/>
                      <a:pt x="54" y="103"/>
                    </a:cubicBezTo>
                    <a:cubicBezTo>
                      <a:pt x="46" y="101"/>
                      <a:pt x="0" y="95"/>
                      <a:pt x="1" y="85"/>
                    </a:cubicBezTo>
                    <a:cubicBezTo>
                      <a:pt x="3" y="75"/>
                      <a:pt x="13" y="25"/>
                      <a:pt x="13" y="25"/>
                    </a:cubicBezTo>
                    <a:close/>
                  </a:path>
                </a:pathLst>
              </a:custGeom>
              <a:solidFill>
                <a:srgbClr val="D7A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01" name="Freeform 404"/>
              <p:cNvSpPr/>
              <p:nvPr/>
            </p:nvSpPr>
            <p:spPr bwMode="auto">
              <a:xfrm>
                <a:off x="979" y="245"/>
                <a:ext cx="184" cy="184"/>
              </a:xfrm>
              <a:custGeom>
                <a:avLst/>
                <a:gdLst>
                  <a:gd name="T0" fmla="*/ 13 w 106"/>
                  <a:gd name="T1" fmla="*/ 24 h 106"/>
                  <a:gd name="T2" fmla="*/ 14 w 106"/>
                  <a:gd name="T3" fmla="*/ 7 h 106"/>
                  <a:gd name="T4" fmla="*/ 63 w 106"/>
                  <a:gd name="T5" fmla="*/ 4 h 106"/>
                  <a:gd name="T6" fmla="*/ 105 w 106"/>
                  <a:gd name="T7" fmla="*/ 21 h 106"/>
                  <a:gd name="T8" fmla="*/ 103 w 106"/>
                  <a:gd name="T9" fmla="*/ 39 h 106"/>
                  <a:gd name="T10" fmla="*/ 96 w 106"/>
                  <a:gd name="T11" fmla="*/ 95 h 106"/>
                  <a:gd name="T12" fmla="*/ 52 w 106"/>
                  <a:gd name="T13" fmla="*/ 99 h 106"/>
                  <a:gd name="T14" fmla="*/ 2 w 106"/>
                  <a:gd name="T15" fmla="*/ 82 h 106"/>
                  <a:gd name="T16" fmla="*/ 13 w 106"/>
                  <a:gd name="T17" fmla="*/ 24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6" h="106">
                    <a:moveTo>
                      <a:pt x="13" y="24"/>
                    </a:moveTo>
                    <a:cubicBezTo>
                      <a:pt x="13" y="24"/>
                      <a:pt x="13" y="19"/>
                      <a:pt x="14" y="7"/>
                    </a:cubicBezTo>
                    <a:cubicBezTo>
                      <a:pt x="15" y="2"/>
                      <a:pt x="38" y="0"/>
                      <a:pt x="63" y="4"/>
                    </a:cubicBezTo>
                    <a:cubicBezTo>
                      <a:pt x="81" y="7"/>
                      <a:pt x="103" y="20"/>
                      <a:pt x="105" y="21"/>
                    </a:cubicBezTo>
                    <a:cubicBezTo>
                      <a:pt x="106" y="23"/>
                      <a:pt x="106" y="30"/>
                      <a:pt x="103" y="39"/>
                    </a:cubicBezTo>
                    <a:cubicBezTo>
                      <a:pt x="102" y="41"/>
                      <a:pt x="100" y="84"/>
                      <a:pt x="96" y="95"/>
                    </a:cubicBezTo>
                    <a:cubicBezTo>
                      <a:pt x="92" y="106"/>
                      <a:pt x="59" y="100"/>
                      <a:pt x="52" y="99"/>
                    </a:cubicBezTo>
                    <a:cubicBezTo>
                      <a:pt x="45" y="97"/>
                      <a:pt x="0" y="92"/>
                      <a:pt x="2" y="82"/>
                    </a:cubicBezTo>
                    <a:cubicBezTo>
                      <a:pt x="3" y="73"/>
                      <a:pt x="13" y="24"/>
                      <a:pt x="13" y="24"/>
                    </a:cubicBezTo>
                    <a:close/>
                  </a:path>
                </a:pathLst>
              </a:custGeom>
              <a:solidFill>
                <a:srgbClr val="E6DA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02" name="Freeform 405"/>
              <p:cNvSpPr/>
              <p:nvPr/>
            </p:nvSpPr>
            <p:spPr bwMode="auto">
              <a:xfrm>
                <a:off x="979" y="257"/>
                <a:ext cx="167" cy="172"/>
              </a:xfrm>
              <a:custGeom>
                <a:avLst/>
                <a:gdLst>
                  <a:gd name="T0" fmla="*/ 13 w 96"/>
                  <a:gd name="T1" fmla="*/ 17 h 99"/>
                  <a:gd name="T2" fmla="*/ 14 w 96"/>
                  <a:gd name="T3" fmla="*/ 0 h 99"/>
                  <a:gd name="T4" fmla="*/ 96 w 96"/>
                  <a:gd name="T5" fmla="*/ 88 h 99"/>
                  <a:gd name="T6" fmla="*/ 52 w 96"/>
                  <a:gd name="T7" fmla="*/ 92 h 99"/>
                  <a:gd name="T8" fmla="*/ 2 w 96"/>
                  <a:gd name="T9" fmla="*/ 75 h 99"/>
                  <a:gd name="T10" fmla="*/ 13 w 96"/>
                  <a:gd name="T11" fmla="*/ 17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99">
                    <a:moveTo>
                      <a:pt x="13" y="17"/>
                    </a:moveTo>
                    <a:cubicBezTo>
                      <a:pt x="13" y="17"/>
                      <a:pt x="13" y="12"/>
                      <a:pt x="14" y="0"/>
                    </a:cubicBezTo>
                    <a:cubicBezTo>
                      <a:pt x="96" y="88"/>
                      <a:pt x="96" y="88"/>
                      <a:pt x="96" y="88"/>
                    </a:cubicBezTo>
                    <a:cubicBezTo>
                      <a:pt x="92" y="99"/>
                      <a:pt x="59" y="93"/>
                      <a:pt x="52" y="92"/>
                    </a:cubicBezTo>
                    <a:cubicBezTo>
                      <a:pt x="45" y="91"/>
                      <a:pt x="0" y="85"/>
                      <a:pt x="2" y="75"/>
                    </a:cubicBezTo>
                    <a:cubicBezTo>
                      <a:pt x="3" y="66"/>
                      <a:pt x="13" y="17"/>
                      <a:pt x="13" y="17"/>
                    </a:cubicBezTo>
                    <a:close/>
                  </a:path>
                </a:pathLst>
              </a:custGeom>
              <a:solidFill>
                <a:srgbClr val="E2C7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7" name="Group 607"/>
            <p:cNvGrpSpPr/>
            <p:nvPr/>
          </p:nvGrpSpPr>
          <p:grpSpPr bwMode="auto">
            <a:xfrm flipH="1" flipV="1">
              <a:off x="318863" y="2788153"/>
              <a:ext cx="4179204" cy="3685620"/>
              <a:chOff x="323" y="260"/>
              <a:chExt cx="2828" cy="2494"/>
            </a:xfrm>
          </p:grpSpPr>
          <p:sp>
            <p:nvSpPr>
              <p:cNvPr id="3767" name="Oval 407"/>
              <p:cNvSpPr>
                <a:spLocks noChangeArrowheads="1"/>
              </p:cNvSpPr>
              <p:nvPr/>
            </p:nvSpPr>
            <p:spPr bwMode="auto">
              <a:xfrm>
                <a:off x="1023" y="271"/>
                <a:ext cx="10" cy="8"/>
              </a:xfrm>
              <a:prstGeom prst="ellipse">
                <a:avLst/>
              </a:prstGeom>
              <a:solidFill>
                <a:srgbClr val="E2C2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68" name="Oval 408"/>
              <p:cNvSpPr>
                <a:spLocks noChangeArrowheads="1"/>
              </p:cNvSpPr>
              <p:nvPr/>
            </p:nvSpPr>
            <p:spPr bwMode="auto">
              <a:xfrm>
                <a:off x="1033" y="305"/>
                <a:ext cx="9" cy="9"/>
              </a:xfrm>
              <a:prstGeom prst="ellipse">
                <a:avLst/>
              </a:prstGeom>
              <a:solidFill>
                <a:srgbClr val="D4A6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69" name="Oval 409"/>
              <p:cNvSpPr>
                <a:spLocks noChangeArrowheads="1"/>
              </p:cNvSpPr>
              <p:nvPr/>
            </p:nvSpPr>
            <p:spPr bwMode="auto">
              <a:xfrm>
                <a:off x="1108" y="262"/>
                <a:ext cx="10" cy="9"/>
              </a:xfrm>
              <a:prstGeom prst="ellipse">
                <a:avLst/>
              </a:prstGeom>
              <a:solidFill>
                <a:srgbClr val="E2C2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70" name="Oval 410"/>
              <p:cNvSpPr>
                <a:spLocks noChangeArrowheads="1"/>
              </p:cNvSpPr>
              <p:nvPr/>
            </p:nvSpPr>
            <p:spPr bwMode="auto">
              <a:xfrm>
                <a:off x="1068" y="363"/>
                <a:ext cx="9" cy="7"/>
              </a:xfrm>
              <a:prstGeom prst="ellipse">
                <a:avLst/>
              </a:prstGeom>
              <a:solidFill>
                <a:srgbClr val="D4A6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71" name="Oval 411"/>
              <p:cNvSpPr>
                <a:spLocks noChangeArrowheads="1"/>
              </p:cNvSpPr>
              <p:nvPr/>
            </p:nvSpPr>
            <p:spPr bwMode="auto">
              <a:xfrm>
                <a:off x="1113" y="307"/>
                <a:ext cx="4" cy="4"/>
              </a:xfrm>
              <a:prstGeom prst="ellipse">
                <a:avLst/>
              </a:prstGeom>
              <a:solidFill>
                <a:srgbClr val="E2C2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72" name="Oval 412"/>
              <p:cNvSpPr>
                <a:spLocks noChangeArrowheads="1"/>
              </p:cNvSpPr>
              <p:nvPr/>
            </p:nvSpPr>
            <p:spPr bwMode="auto">
              <a:xfrm>
                <a:off x="1047" y="380"/>
                <a:ext cx="4" cy="4"/>
              </a:xfrm>
              <a:prstGeom prst="ellipse">
                <a:avLst/>
              </a:prstGeom>
              <a:solidFill>
                <a:srgbClr val="D4A6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73" name="Oval 413"/>
              <p:cNvSpPr>
                <a:spLocks noChangeArrowheads="1"/>
              </p:cNvSpPr>
              <p:nvPr/>
            </p:nvSpPr>
            <p:spPr bwMode="auto">
              <a:xfrm>
                <a:off x="1089" y="307"/>
                <a:ext cx="5" cy="5"/>
              </a:xfrm>
              <a:prstGeom prst="ellipse">
                <a:avLst/>
              </a:prstGeom>
              <a:solidFill>
                <a:srgbClr val="E2C2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74" name="Oval 414"/>
              <p:cNvSpPr>
                <a:spLocks noChangeArrowheads="1"/>
              </p:cNvSpPr>
              <p:nvPr/>
            </p:nvSpPr>
            <p:spPr bwMode="auto">
              <a:xfrm>
                <a:off x="1016" y="305"/>
                <a:ext cx="5" cy="6"/>
              </a:xfrm>
              <a:prstGeom prst="ellipse">
                <a:avLst/>
              </a:prstGeom>
              <a:solidFill>
                <a:srgbClr val="D4A6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75" name="Oval 415"/>
              <p:cNvSpPr>
                <a:spLocks noChangeArrowheads="1"/>
              </p:cNvSpPr>
              <p:nvPr/>
            </p:nvSpPr>
            <p:spPr bwMode="auto">
              <a:xfrm>
                <a:off x="1018" y="352"/>
                <a:ext cx="5" cy="6"/>
              </a:xfrm>
              <a:prstGeom prst="ellipse">
                <a:avLst/>
              </a:prstGeom>
              <a:solidFill>
                <a:srgbClr val="D4A6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76" name="Oval 416"/>
              <p:cNvSpPr>
                <a:spLocks noChangeArrowheads="1"/>
              </p:cNvSpPr>
              <p:nvPr/>
            </p:nvSpPr>
            <p:spPr bwMode="auto">
              <a:xfrm>
                <a:off x="1064" y="260"/>
                <a:ext cx="6" cy="7"/>
              </a:xfrm>
              <a:prstGeom prst="ellipse">
                <a:avLst/>
              </a:prstGeom>
              <a:solidFill>
                <a:srgbClr val="E2C2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77" name="Oval 417"/>
              <p:cNvSpPr>
                <a:spLocks noChangeArrowheads="1"/>
              </p:cNvSpPr>
              <p:nvPr/>
            </p:nvSpPr>
            <p:spPr bwMode="auto">
              <a:xfrm>
                <a:off x="1061" y="302"/>
                <a:ext cx="7" cy="5"/>
              </a:xfrm>
              <a:prstGeom prst="ellipse">
                <a:avLst/>
              </a:prstGeom>
              <a:solidFill>
                <a:srgbClr val="E2C2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78" name="Oval 418"/>
              <p:cNvSpPr>
                <a:spLocks noChangeArrowheads="1"/>
              </p:cNvSpPr>
              <p:nvPr/>
            </p:nvSpPr>
            <p:spPr bwMode="auto">
              <a:xfrm>
                <a:off x="1096" y="281"/>
                <a:ext cx="8" cy="9"/>
              </a:xfrm>
              <a:prstGeom prst="ellipse">
                <a:avLst/>
              </a:prstGeom>
              <a:solidFill>
                <a:srgbClr val="E2C2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79" name="Oval 419"/>
              <p:cNvSpPr>
                <a:spLocks noChangeArrowheads="1"/>
              </p:cNvSpPr>
              <p:nvPr/>
            </p:nvSpPr>
            <p:spPr bwMode="auto">
              <a:xfrm>
                <a:off x="1123" y="380"/>
                <a:ext cx="7" cy="7"/>
              </a:xfrm>
              <a:prstGeom prst="ellipse">
                <a:avLst/>
              </a:prstGeom>
              <a:solidFill>
                <a:srgbClr val="E2C2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80" name="Freeform 420"/>
              <p:cNvSpPr/>
              <p:nvPr/>
            </p:nvSpPr>
            <p:spPr bwMode="auto">
              <a:xfrm>
                <a:off x="1132" y="309"/>
                <a:ext cx="11" cy="10"/>
              </a:xfrm>
              <a:custGeom>
                <a:avLst/>
                <a:gdLst>
                  <a:gd name="T0" fmla="*/ 3 w 6"/>
                  <a:gd name="T1" fmla="*/ 6 h 6"/>
                  <a:gd name="T2" fmla="*/ 0 w 6"/>
                  <a:gd name="T3" fmla="*/ 2 h 6"/>
                  <a:gd name="T4" fmla="*/ 4 w 6"/>
                  <a:gd name="T5" fmla="*/ 0 h 6"/>
                  <a:gd name="T6" fmla="*/ 6 w 6"/>
                  <a:gd name="T7" fmla="*/ 4 h 6"/>
                  <a:gd name="T8" fmla="*/ 3 w 6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3" y="6"/>
                    </a:moveTo>
                    <a:cubicBezTo>
                      <a:pt x="1" y="5"/>
                      <a:pt x="0" y="4"/>
                      <a:pt x="0" y="2"/>
                    </a:cubicBezTo>
                    <a:cubicBezTo>
                      <a:pt x="1" y="1"/>
                      <a:pt x="2" y="0"/>
                      <a:pt x="4" y="0"/>
                    </a:cubicBezTo>
                    <a:cubicBezTo>
                      <a:pt x="5" y="1"/>
                      <a:pt x="6" y="2"/>
                      <a:pt x="6" y="4"/>
                    </a:cubicBezTo>
                    <a:cubicBezTo>
                      <a:pt x="5" y="5"/>
                      <a:pt x="4" y="6"/>
                      <a:pt x="3" y="6"/>
                    </a:cubicBezTo>
                    <a:close/>
                  </a:path>
                </a:pathLst>
              </a:custGeom>
              <a:solidFill>
                <a:srgbClr val="E2C2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81" name="Freeform 421"/>
              <p:cNvSpPr/>
              <p:nvPr/>
            </p:nvSpPr>
            <p:spPr bwMode="auto">
              <a:xfrm>
                <a:off x="1075" y="314"/>
                <a:ext cx="10" cy="11"/>
              </a:xfrm>
              <a:custGeom>
                <a:avLst/>
                <a:gdLst>
                  <a:gd name="T0" fmla="*/ 3 w 6"/>
                  <a:gd name="T1" fmla="*/ 6 h 6"/>
                  <a:gd name="T2" fmla="*/ 1 w 6"/>
                  <a:gd name="T3" fmla="*/ 2 h 6"/>
                  <a:gd name="T4" fmla="*/ 4 w 6"/>
                  <a:gd name="T5" fmla="*/ 0 h 6"/>
                  <a:gd name="T6" fmla="*/ 6 w 6"/>
                  <a:gd name="T7" fmla="*/ 3 h 6"/>
                  <a:gd name="T8" fmla="*/ 3 w 6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3" y="6"/>
                    </a:moveTo>
                    <a:cubicBezTo>
                      <a:pt x="1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4" y="0"/>
                    </a:cubicBezTo>
                    <a:cubicBezTo>
                      <a:pt x="5" y="1"/>
                      <a:pt x="6" y="2"/>
                      <a:pt x="6" y="3"/>
                    </a:cubicBezTo>
                    <a:cubicBezTo>
                      <a:pt x="6" y="5"/>
                      <a:pt x="4" y="6"/>
                      <a:pt x="3" y="6"/>
                    </a:cubicBezTo>
                    <a:close/>
                  </a:path>
                </a:pathLst>
              </a:custGeom>
              <a:solidFill>
                <a:srgbClr val="E2C2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82" name="Freeform 422"/>
              <p:cNvSpPr/>
              <p:nvPr/>
            </p:nvSpPr>
            <p:spPr bwMode="auto">
              <a:xfrm>
                <a:off x="1123" y="394"/>
                <a:ext cx="11" cy="10"/>
              </a:xfrm>
              <a:custGeom>
                <a:avLst/>
                <a:gdLst>
                  <a:gd name="T0" fmla="*/ 2 w 6"/>
                  <a:gd name="T1" fmla="*/ 6 h 6"/>
                  <a:gd name="T2" fmla="*/ 0 w 6"/>
                  <a:gd name="T3" fmla="*/ 2 h 6"/>
                  <a:gd name="T4" fmla="*/ 3 w 6"/>
                  <a:gd name="T5" fmla="*/ 0 h 6"/>
                  <a:gd name="T6" fmla="*/ 5 w 6"/>
                  <a:gd name="T7" fmla="*/ 4 h 6"/>
                  <a:gd name="T8" fmla="*/ 2 w 6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2" y="6"/>
                    </a:move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5" y="1"/>
                      <a:pt x="6" y="2"/>
                      <a:pt x="5" y="4"/>
                    </a:cubicBezTo>
                    <a:cubicBezTo>
                      <a:pt x="5" y="5"/>
                      <a:pt x="4" y="6"/>
                      <a:pt x="2" y="6"/>
                    </a:cubicBezTo>
                    <a:close/>
                  </a:path>
                </a:pathLst>
              </a:custGeom>
              <a:solidFill>
                <a:srgbClr val="DBB2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83" name="Freeform 423"/>
              <p:cNvSpPr/>
              <p:nvPr/>
            </p:nvSpPr>
            <p:spPr bwMode="auto">
              <a:xfrm>
                <a:off x="1044" y="351"/>
                <a:ext cx="8" cy="8"/>
              </a:xfrm>
              <a:custGeom>
                <a:avLst/>
                <a:gdLst>
                  <a:gd name="T0" fmla="*/ 2 w 5"/>
                  <a:gd name="T1" fmla="*/ 4 h 5"/>
                  <a:gd name="T2" fmla="*/ 0 w 5"/>
                  <a:gd name="T3" fmla="*/ 2 h 5"/>
                  <a:gd name="T4" fmla="*/ 3 w 5"/>
                  <a:gd name="T5" fmla="*/ 0 h 5"/>
                  <a:gd name="T6" fmla="*/ 4 w 5"/>
                  <a:gd name="T7" fmla="*/ 3 h 5"/>
                  <a:gd name="T8" fmla="*/ 2 w 5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2" y="4"/>
                    </a:moveTo>
                    <a:cubicBezTo>
                      <a:pt x="1" y="4"/>
                      <a:pt x="0" y="3"/>
                      <a:pt x="0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4" y="1"/>
                      <a:pt x="5" y="2"/>
                      <a:pt x="4" y="3"/>
                    </a:cubicBezTo>
                    <a:cubicBezTo>
                      <a:pt x="4" y="4"/>
                      <a:pt x="3" y="5"/>
                      <a:pt x="2" y="4"/>
                    </a:cubicBezTo>
                    <a:close/>
                  </a:path>
                </a:pathLst>
              </a:custGeom>
              <a:solidFill>
                <a:srgbClr val="DBB2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84" name="Freeform 424"/>
              <p:cNvSpPr/>
              <p:nvPr/>
            </p:nvSpPr>
            <p:spPr bwMode="auto">
              <a:xfrm>
                <a:off x="1084" y="389"/>
                <a:ext cx="5" cy="5"/>
              </a:xfrm>
              <a:custGeom>
                <a:avLst/>
                <a:gdLst>
                  <a:gd name="T0" fmla="*/ 1 w 3"/>
                  <a:gd name="T1" fmla="*/ 2 h 3"/>
                  <a:gd name="T2" fmla="*/ 1 w 3"/>
                  <a:gd name="T3" fmla="*/ 1 h 3"/>
                  <a:gd name="T4" fmla="*/ 2 w 3"/>
                  <a:gd name="T5" fmla="*/ 0 h 3"/>
                  <a:gd name="T6" fmla="*/ 3 w 3"/>
                  <a:gd name="T7" fmla="*/ 2 h 3"/>
                  <a:gd name="T8" fmla="*/ 1 w 3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1" y="2"/>
                    </a:moveTo>
                    <a:cubicBezTo>
                      <a:pt x="1" y="2"/>
                      <a:pt x="0" y="2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3" y="1"/>
                      <a:pt x="3" y="2"/>
                    </a:cubicBezTo>
                    <a:cubicBezTo>
                      <a:pt x="2" y="2"/>
                      <a:pt x="2" y="3"/>
                      <a:pt x="1" y="2"/>
                    </a:cubicBezTo>
                    <a:close/>
                  </a:path>
                </a:pathLst>
              </a:custGeom>
              <a:solidFill>
                <a:srgbClr val="DBB2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85" name="Freeform 425"/>
              <p:cNvSpPr/>
              <p:nvPr/>
            </p:nvSpPr>
            <p:spPr bwMode="auto">
              <a:xfrm>
                <a:off x="1087" y="364"/>
                <a:ext cx="7" cy="7"/>
              </a:xfrm>
              <a:custGeom>
                <a:avLst/>
                <a:gdLst>
                  <a:gd name="T0" fmla="*/ 2 w 4"/>
                  <a:gd name="T1" fmla="*/ 4 h 4"/>
                  <a:gd name="T2" fmla="*/ 1 w 4"/>
                  <a:gd name="T3" fmla="*/ 2 h 4"/>
                  <a:gd name="T4" fmla="*/ 2 w 4"/>
                  <a:gd name="T5" fmla="*/ 1 h 4"/>
                  <a:gd name="T6" fmla="*/ 4 w 4"/>
                  <a:gd name="T7" fmla="*/ 3 h 4"/>
                  <a:gd name="T8" fmla="*/ 2 w 4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cubicBezTo>
                      <a:pt x="1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3" y="1"/>
                      <a:pt x="4" y="2"/>
                      <a:pt x="4" y="3"/>
                    </a:cubicBezTo>
                    <a:cubicBezTo>
                      <a:pt x="3" y="3"/>
                      <a:pt x="3" y="4"/>
                      <a:pt x="2" y="4"/>
                    </a:cubicBezTo>
                    <a:close/>
                  </a:path>
                </a:pathLst>
              </a:custGeom>
              <a:solidFill>
                <a:srgbClr val="DBB2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86" name="Freeform 426"/>
              <p:cNvSpPr/>
              <p:nvPr/>
            </p:nvSpPr>
            <p:spPr bwMode="auto">
              <a:xfrm>
                <a:off x="1104" y="295"/>
                <a:ext cx="7" cy="5"/>
              </a:xfrm>
              <a:custGeom>
                <a:avLst/>
                <a:gdLst>
                  <a:gd name="T0" fmla="*/ 2 w 4"/>
                  <a:gd name="T1" fmla="*/ 3 h 3"/>
                  <a:gd name="T2" fmla="*/ 0 w 4"/>
                  <a:gd name="T3" fmla="*/ 1 h 3"/>
                  <a:gd name="T4" fmla="*/ 2 w 4"/>
                  <a:gd name="T5" fmla="*/ 0 h 3"/>
                  <a:gd name="T6" fmla="*/ 3 w 4"/>
                  <a:gd name="T7" fmla="*/ 2 h 3"/>
                  <a:gd name="T8" fmla="*/ 2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2" y="3"/>
                    </a:moveTo>
                    <a:cubicBezTo>
                      <a:pt x="1" y="3"/>
                      <a:pt x="0" y="2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3" y="0"/>
                      <a:pt x="4" y="1"/>
                      <a:pt x="3" y="2"/>
                    </a:cubicBezTo>
                    <a:cubicBezTo>
                      <a:pt x="3" y="3"/>
                      <a:pt x="2" y="3"/>
                      <a:pt x="2" y="3"/>
                    </a:cubicBezTo>
                    <a:close/>
                  </a:path>
                </a:pathLst>
              </a:custGeom>
              <a:solidFill>
                <a:srgbClr val="E2C2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87" name="Freeform 427"/>
              <p:cNvSpPr/>
              <p:nvPr/>
            </p:nvSpPr>
            <p:spPr bwMode="auto">
              <a:xfrm>
                <a:off x="1026" y="283"/>
                <a:ext cx="7" cy="7"/>
              </a:xfrm>
              <a:custGeom>
                <a:avLst/>
                <a:gdLst>
                  <a:gd name="T0" fmla="*/ 2 w 4"/>
                  <a:gd name="T1" fmla="*/ 4 h 4"/>
                  <a:gd name="T2" fmla="*/ 0 w 4"/>
                  <a:gd name="T3" fmla="*/ 2 h 4"/>
                  <a:gd name="T4" fmla="*/ 2 w 4"/>
                  <a:gd name="T5" fmla="*/ 0 h 4"/>
                  <a:gd name="T6" fmla="*/ 4 w 4"/>
                  <a:gd name="T7" fmla="*/ 2 h 4"/>
                  <a:gd name="T8" fmla="*/ 2 w 4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cubicBezTo>
                      <a:pt x="1" y="3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3" y="1"/>
                      <a:pt x="4" y="1"/>
                      <a:pt x="4" y="2"/>
                    </a:cubicBezTo>
                    <a:cubicBezTo>
                      <a:pt x="3" y="3"/>
                      <a:pt x="3" y="4"/>
                      <a:pt x="2" y="4"/>
                    </a:cubicBezTo>
                    <a:close/>
                  </a:path>
                </a:pathLst>
              </a:custGeom>
              <a:solidFill>
                <a:srgbClr val="E2C2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88" name="Freeform 428"/>
              <p:cNvSpPr/>
              <p:nvPr/>
            </p:nvSpPr>
            <p:spPr bwMode="auto">
              <a:xfrm>
                <a:off x="1137" y="351"/>
                <a:ext cx="7" cy="7"/>
              </a:xfrm>
              <a:custGeom>
                <a:avLst/>
                <a:gdLst>
                  <a:gd name="T0" fmla="*/ 2 w 4"/>
                  <a:gd name="T1" fmla="*/ 3 h 4"/>
                  <a:gd name="T2" fmla="*/ 0 w 4"/>
                  <a:gd name="T3" fmla="*/ 2 h 4"/>
                  <a:gd name="T4" fmla="*/ 2 w 4"/>
                  <a:gd name="T5" fmla="*/ 0 h 4"/>
                  <a:gd name="T6" fmla="*/ 3 w 4"/>
                  <a:gd name="T7" fmla="*/ 2 h 4"/>
                  <a:gd name="T8" fmla="*/ 2 w 4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2" y="3"/>
                    </a:moveTo>
                    <a:cubicBezTo>
                      <a:pt x="1" y="3"/>
                      <a:pt x="0" y="2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3" y="1"/>
                      <a:pt x="4" y="1"/>
                      <a:pt x="3" y="2"/>
                    </a:cubicBezTo>
                    <a:cubicBezTo>
                      <a:pt x="3" y="3"/>
                      <a:pt x="2" y="4"/>
                      <a:pt x="2" y="3"/>
                    </a:cubicBezTo>
                    <a:close/>
                  </a:path>
                </a:pathLst>
              </a:custGeom>
              <a:solidFill>
                <a:srgbClr val="E2C2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89" name="Freeform 429"/>
              <p:cNvSpPr/>
              <p:nvPr/>
            </p:nvSpPr>
            <p:spPr bwMode="auto">
              <a:xfrm>
                <a:off x="1097" y="340"/>
                <a:ext cx="7" cy="5"/>
              </a:xfrm>
              <a:custGeom>
                <a:avLst/>
                <a:gdLst>
                  <a:gd name="T0" fmla="*/ 2 w 4"/>
                  <a:gd name="T1" fmla="*/ 3 h 3"/>
                  <a:gd name="T2" fmla="*/ 1 w 4"/>
                  <a:gd name="T3" fmla="*/ 1 h 3"/>
                  <a:gd name="T4" fmla="*/ 2 w 4"/>
                  <a:gd name="T5" fmla="*/ 0 h 3"/>
                  <a:gd name="T6" fmla="*/ 4 w 4"/>
                  <a:gd name="T7" fmla="*/ 2 h 3"/>
                  <a:gd name="T8" fmla="*/ 2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2" y="3"/>
                    </a:moveTo>
                    <a:cubicBezTo>
                      <a:pt x="1" y="3"/>
                      <a:pt x="0" y="2"/>
                      <a:pt x="1" y="1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3" y="0"/>
                      <a:pt x="4" y="1"/>
                      <a:pt x="4" y="2"/>
                    </a:cubicBezTo>
                    <a:cubicBezTo>
                      <a:pt x="3" y="3"/>
                      <a:pt x="3" y="3"/>
                      <a:pt x="2" y="3"/>
                    </a:cubicBezTo>
                    <a:close/>
                  </a:path>
                </a:pathLst>
              </a:custGeom>
              <a:solidFill>
                <a:srgbClr val="E2C2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90" name="Freeform 430"/>
              <p:cNvSpPr/>
              <p:nvPr/>
            </p:nvSpPr>
            <p:spPr bwMode="auto">
              <a:xfrm>
                <a:off x="1108" y="378"/>
                <a:ext cx="9" cy="9"/>
              </a:xfrm>
              <a:custGeom>
                <a:avLst/>
                <a:gdLst>
                  <a:gd name="T0" fmla="*/ 2 w 5"/>
                  <a:gd name="T1" fmla="*/ 5 h 5"/>
                  <a:gd name="T2" fmla="*/ 0 w 5"/>
                  <a:gd name="T3" fmla="*/ 2 h 5"/>
                  <a:gd name="T4" fmla="*/ 3 w 5"/>
                  <a:gd name="T5" fmla="*/ 0 h 5"/>
                  <a:gd name="T6" fmla="*/ 5 w 5"/>
                  <a:gd name="T7" fmla="*/ 3 h 5"/>
                  <a:gd name="T8" fmla="*/ 2 w 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2" y="5"/>
                    </a:move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4" y="0"/>
                      <a:pt x="5" y="2"/>
                      <a:pt x="5" y="3"/>
                    </a:cubicBezTo>
                    <a:cubicBezTo>
                      <a:pt x="4" y="4"/>
                      <a:pt x="3" y="5"/>
                      <a:pt x="2" y="5"/>
                    </a:cubicBezTo>
                    <a:close/>
                  </a:path>
                </a:pathLst>
              </a:custGeom>
              <a:solidFill>
                <a:srgbClr val="DBB2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91" name="Freeform 431"/>
              <p:cNvSpPr/>
              <p:nvPr/>
            </p:nvSpPr>
            <p:spPr bwMode="auto">
              <a:xfrm>
                <a:off x="1011" y="390"/>
                <a:ext cx="7" cy="9"/>
              </a:xfrm>
              <a:custGeom>
                <a:avLst/>
                <a:gdLst>
                  <a:gd name="T0" fmla="*/ 2 w 4"/>
                  <a:gd name="T1" fmla="*/ 4 h 5"/>
                  <a:gd name="T2" fmla="*/ 0 w 4"/>
                  <a:gd name="T3" fmla="*/ 2 h 5"/>
                  <a:gd name="T4" fmla="*/ 2 w 4"/>
                  <a:gd name="T5" fmla="*/ 0 h 5"/>
                  <a:gd name="T6" fmla="*/ 4 w 4"/>
                  <a:gd name="T7" fmla="*/ 3 h 5"/>
                  <a:gd name="T8" fmla="*/ 2 w 4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2" y="4"/>
                    </a:move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4" y="1"/>
                      <a:pt x="4" y="2"/>
                      <a:pt x="4" y="3"/>
                    </a:cubicBezTo>
                    <a:cubicBezTo>
                      <a:pt x="4" y="4"/>
                      <a:pt x="3" y="5"/>
                      <a:pt x="2" y="4"/>
                    </a:cubicBezTo>
                    <a:close/>
                  </a:path>
                </a:pathLst>
              </a:custGeom>
              <a:solidFill>
                <a:srgbClr val="DBB2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92" name="Freeform 432"/>
              <p:cNvSpPr/>
              <p:nvPr/>
            </p:nvSpPr>
            <p:spPr bwMode="auto">
              <a:xfrm>
                <a:off x="1481" y="1833"/>
                <a:ext cx="68" cy="50"/>
              </a:xfrm>
              <a:custGeom>
                <a:avLst/>
                <a:gdLst>
                  <a:gd name="T0" fmla="*/ 21 w 39"/>
                  <a:gd name="T1" fmla="*/ 8 h 29"/>
                  <a:gd name="T2" fmla="*/ 34 w 39"/>
                  <a:gd name="T3" fmla="*/ 16 h 29"/>
                  <a:gd name="T4" fmla="*/ 36 w 39"/>
                  <a:gd name="T5" fmla="*/ 24 h 29"/>
                  <a:gd name="T6" fmla="*/ 28 w 39"/>
                  <a:gd name="T7" fmla="*/ 26 h 29"/>
                  <a:gd name="T8" fmla="*/ 5 w 39"/>
                  <a:gd name="T9" fmla="*/ 12 h 29"/>
                  <a:gd name="T10" fmla="*/ 3 w 39"/>
                  <a:gd name="T11" fmla="*/ 4 h 29"/>
                  <a:gd name="T12" fmla="*/ 3 w 39"/>
                  <a:gd name="T13" fmla="*/ 4 h 29"/>
                  <a:gd name="T14" fmla="*/ 8 w 39"/>
                  <a:gd name="T15" fmla="*/ 2 h 29"/>
                  <a:gd name="T16" fmla="*/ 25 w 39"/>
                  <a:gd name="T17" fmla="*/ 13 h 29"/>
                  <a:gd name="T18" fmla="*/ 26 w 39"/>
                  <a:gd name="T19" fmla="*/ 18 h 29"/>
                  <a:gd name="T20" fmla="*/ 22 w 39"/>
                  <a:gd name="T21" fmla="*/ 19 h 29"/>
                  <a:gd name="T22" fmla="*/ 9 w 39"/>
                  <a:gd name="T23" fmla="*/ 11 h 29"/>
                  <a:gd name="T24" fmla="*/ 9 w 39"/>
                  <a:gd name="T25" fmla="*/ 12 h 29"/>
                  <a:gd name="T26" fmla="*/ 21 w 39"/>
                  <a:gd name="T27" fmla="*/ 20 h 29"/>
                  <a:gd name="T28" fmla="*/ 28 w 39"/>
                  <a:gd name="T29" fmla="*/ 18 h 29"/>
                  <a:gd name="T30" fmla="*/ 26 w 39"/>
                  <a:gd name="T31" fmla="*/ 12 h 29"/>
                  <a:gd name="T32" fmla="*/ 9 w 39"/>
                  <a:gd name="T33" fmla="*/ 1 h 29"/>
                  <a:gd name="T34" fmla="*/ 2 w 39"/>
                  <a:gd name="T35" fmla="*/ 3 h 29"/>
                  <a:gd name="T36" fmla="*/ 2 w 39"/>
                  <a:gd name="T37" fmla="*/ 3 h 29"/>
                  <a:gd name="T38" fmla="*/ 4 w 39"/>
                  <a:gd name="T39" fmla="*/ 13 h 29"/>
                  <a:gd name="T40" fmla="*/ 27 w 39"/>
                  <a:gd name="T41" fmla="*/ 27 h 29"/>
                  <a:gd name="T42" fmla="*/ 37 w 39"/>
                  <a:gd name="T43" fmla="*/ 25 h 29"/>
                  <a:gd name="T44" fmla="*/ 34 w 39"/>
                  <a:gd name="T45" fmla="*/ 15 h 29"/>
                  <a:gd name="T46" fmla="*/ 22 w 39"/>
                  <a:gd name="T47" fmla="*/ 7 h 29"/>
                  <a:gd name="T48" fmla="*/ 21 w 39"/>
                  <a:gd name="T49" fmla="*/ 8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9" h="29">
                    <a:moveTo>
                      <a:pt x="21" y="8"/>
                    </a:moveTo>
                    <a:cubicBezTo>
                      <a:pt x="34" y="16"/>
                      <a:pt x="34" y="16"/>
                      <a:pt x="34" y="16"/>
                    </a:cubicBezTo>
                    <a:cubicBezTo>
                      <a:pt x="37" y="18"/>
                      <a:pt x="37" y="21"/>
                      <a:pt x="36" y="24"/>
                    </a:cubicBezTo>
                    <a:cubicBezTo>
                      <a:pt x="34" y="27"/>
                      <a:pt x="30" y="28"/>
                      <a:pt x="28" y="26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2" y="10"/>
                      <a:pt x="1" y="7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2"/>
                      <a:pt x="6" y="1"/>
                      <a:pt x="8" y="2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7" y="14"/>
                      <a:pt x="27" y="16"/>
                      <a:pt x="26" y="18"/>
                    </a:cubicBezTo>
                    <a:cubicBezTo>
                      <a:pt x="26" y="19"/>
                      <a:pt x="24" y="20"/>
                      <a:pt x="22" y="19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3" y="21"/>
                      <a:pt x="26" y="20"/>
                      <a:pt x="28" y="18"/>
                    </a:cubicBezTo>
                    <a:cubicBezTo>
                      <a:pt x="29" y="16"/>
                      <a:pt x="28" y="13"/>
                      <a:pt x="26" y="12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7" y="0"/>
                      <a:pt x="3" y="1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0" y="7"/>
                      <a:pt x="1" y="11"/>
                      <a:pt x="4" y="13"/>
                    </a:cubicBezTo>
                    <a:cubicBezTo>
                      <a:pt x="27" y="27"/>
                      <a:pt x="27" y="27"/>
                      <a:pt x="27" y="27"/>
                    </a:cubicBezTo>
                    <a:cubicBezTo>
                      <a:pt x="30" y="29"/>
                      <a:pt x="35" y="28"/>
                      <a:pt x="37" y="25"/>
                    </a:cubicBezTo>
                    <a:cubicBezTo>
                      <a:pt x="39" y="21"/>
                      <a:pt x="38" y="17"/>
                      <a:pt x="34" y="15"/>
                    </a:cubicBezTo>
                    <a:cubicBezTo>
                      <a:pt x="22" y="7"/>
                      <a:pt x="22" y="7"/>
                      <a:pt x="22" y="7"/>
                    </a:cubicBezTo>
                    <a:lnTo>
                      <a:pt x="21" y="8"/>
                    </a:lnTo>
                    <a:close/>
                  </a:path>
                </a:pathLst>
              </a:custGeom>
              <a:solidFill>
                <a:srgbClr val="DE2D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93" name="Freeform 433"/>
              <p:cNvSpPr/>
              <p:nvPr/>
            </p:nvSpPr>
            <p:spPr bwMode="auto">
              <a:xfrm>
                <a:off x="1344" y="1621"/>
                <a:ext cx="69" cy="47"/>
              </a:xfrm>
              <a:custGeom>
                <a:avLst/>
                <a:gdLst>
                  <a:gd name="T0" fmla="*/ 16 w 40"/>
                  <a:gd name="T1" fmla="*/ 9 h 27"/>
                  <a:gd name="T2" fmla="*/ 30 w 40"/>
                  <a:gd name="T3" fmla="*/ 3 h 27"/>
                  <a:gd name="T4" fmla="*/ 37 w 40"/>
                  <a:gd name="T5" fmla="*/ 6 h 27"/>
                  <a:gd name="T6" fmla="*/ 34 w 40"/>
                  <a:gd name="T7" fmla="*/ 13 h 27"/>
                  <a:gd name="T8" fmla="*/ 10 w 40"/>
                  <a:gd name="T9" fmla="*/ 24 h 27"/>
                  <a:gd name="T10" fmla="*/ 3 w 40"/>
                  <a:gd name="T11" fmla="*/ 21 h 27"/>
                  <a:gd name="T12" fmla="*/ 3 w 40"/>
                  <a:gd name="T13" fmla="*/ 21 h 27"/>
                  <a:gd name="T14" fmla="*/ 4 w 40"/>
                  <a:gd name="T15" fmla="*/ 16 h 27"/>
                  <a:gd name="T16" fmla="*/ 23 w 40"/>
                  <a:gd name="T17" fmla="*/ 8 h 27"/>
                  <a:gd name="T18" fmla="*/ 27 w 40"/>
                  <a:gd name="T19" fmla="*/ 10 h 27"/>
                  <a:gd name="T20" fmla="*/ 25 w 40"/>
                  <a:gd name="T21" fmla="*/ 14 h 27"/>
                  <a:gd name="T22" fmla="*/ 12 w 40"/>
                  <a:gd name="T23" fmla="*/ 20 h 27"/>
                  <a:gd name="T24" fmla="*/ 12 w 40"/>
                  <a:gd name="T25" fmla="*/ 21 h 27"/>
                  <a:gd name="T26" fmla="*/ 26 w 40"/>
                  <a:gd name="T27" fmla="*/ 15 h 27"/>
                  <a:gd name="T28" fmla="*/ 28 w 40"/>
                  <a:gd name="T29" fmla="*/ 9 h 27"/>
                  <a:gd name="T30" fmla="*/ 22 w 40"/>
                  <a:gd name="T31" fmla="*/ 7 h 27"/>
                  <a:gd name="T32" fmla="*/ 3 w 40"/>
                  <a:gd name="T33" fmla="*/ 15 h 27"/>
                  <a:gd name="T34" fmla="*/ 1 w 40"/>
                  <a:gd name="T35" fmla="*/ 22 h 27"/>
                  <a:gd name="T36" fmla="*/ 1 w 40"/>
                  <a:gd name="T37" fmla="*/ 22 h 27"/>
                  <a:gd name="T38" fmla="*/ 11 w 40"/>
                  <a:gd name="T39" fmla="*/ 25 h 27"/>
                  <a:gd name="T40" fmla="*/ 35 w 40"/>
                  <a:gd name="T41" fmla="*/ 15 h 27"/>
                  <a:gd name="T42" fmla="*/ 39 w 40"/>
                  <a:gd name="T43" fmla="*/ 5 h 27"/>
                  <a:gd name="T44" fmla="*/ 29 w 40"/>
                  <a:gd name="T45" fmla="*/ 1 h 27"/>
                  <a:gd name="T46" fmla="*/ 15 w 40"/>
                  <a:gd name="T47" fmla="*/ 8 h 27"/>
                  <a:gd name="T48" fmla="*/ 16 w 40"/>
                  <a:gd name="T49" fmla="*/ 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0" h="27">
                    <a:moveTo>
                      <a:pt x="16" y="9"/>
                    </a:moveTo>
                    <a:cubicBezTo>
                      <a:pt x="30" y="3"/>
                      <a:pt x="30" y="3"/>
                      <a:pt x="30" y="3"/>
                    </a:cubicBezTo>
                    <a:cubicBezTo>
                      <a:pt x="33" y="1"/>
                      <a:pt x="36" y="3"/>
                      <a:pt x="37" y="6"/>
                    </a:cubicBezTo>
                    <a:cubicBezTo>
                      <a:pt x="39" y="9"/>
                      <a:pt x="37" y="12"/>
                      <a:pt x="34" y="13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7" y="26"/>
                      <a:pt x="4" y="24"/>
                      <a:pt x="3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2" y="20"/>
                      <a:pt x="2" y="17"/>
                      <a:pt x="4" y="16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4" y="7"/>
                      <a:pt x="26" y="8"/>
                      <a:pt x="27" y="10"/>
                    </a:cubicBezTo>
                    <a:cubicBezTo>
                      <a:pt x="28" y="11"/>
                      <a:pt x="27" y="13"/>
                      <a:pt x="25" y="14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26" y="15"/>
                      <a:pt x="26" y="15"/>
                      <a:pt x="26" y="15"/>
                    </a:cubicBezTo>
                    <a:cubicBezTo>
                      <a:pt x="28" y="14"/>
                      <a:pt x="29" y="11"/>
                      <a:pt x="28" y="9"/>
                    </a:cubicBezTo>
                    <a:cubicBezTo>
                      <a:pt x="27" y="7"/>
                      <a:pt x="24" y="6"/>
                      <a:pt x="22" y="7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1" y="16"/>
                      <a:pt x="0" y="20"/>
                      <a:pt x="1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3" y="25"/>
                      <a:pt x="7" y="27"/>
                      <a:pt x="11" y="25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9" y="13"/>
                      <a:pt x="40" y="9"/>
                      <a:pt x="39" y="5"/>
                    </a:cubicBezTo>
                    <a:cubicBezTo>
                      <a:pt x="37" y="1"/>
                      <a:pt x="33" y="0"/>
                      <a:pt x="29" y="1"/>
                    </a:cubicBezTo>
                    <a:cubicBezTo>
                      <a:pt x="15" y="8"/>
                      <a:pt x="15" y="8"/>
                      <a:pt x="15" y="8"/>
                    </a:cubicBezTo>
                    <a:lnTo>
                      <a:pt x="16" y="9"/>
                    </a:lnTo>
                    <a:close/>
                  </a:path>
                </a:pathLst>
              </a:custGeom>
              <a:solidFill>
                <a:srgbClr val="DE2D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94" name="Freeform 434"/>
              <p:cNvSpPr/>
              <p:nvPr/>
            </p:nvSpPr>
            <p:spPr bwMode="auto">
              <a:xfrm>
                <a:off x="1493" y="1685"/>
                <a:ext cx="45" cy="66"/>
              </a:xfrm>
              <a:custGeom>
                <a:avLst/>
                <a:gdLst>
                  <a:gd name="T0" fmla="*/ 4 w 45"/>
                  <a:gd name="T1" fmla="*/ 14 h 66"/>
                  <a:gd name="T2" fmla="*/ 7 w 45"/>
                  <a:gd name="T3" fmla="*/ 14 h 66"/>
                  <a:gd name="T4" fmla="*/ 5 w 45"/>
                  <a:gd name="T5" fmla="*/ 47 h 66"/>
                  <a:gd name="T6" fmla="*/ 0 w 45"/>
                  <a:gd name="T7" fmla="*/ 47 h 66"/>
                  <a:gd name="T8" fmla="*/ 0 w 45"/>
                  <a:gd name="T9" fmla="*/ 61 h 66"/>
                  <a:gd name="T10" fmla="*/ 40 w 45"/>
                  <a:gd name="T11" fmla="*/ 66 h 66"/>
                  <a:gd name="T12" fmla="*/ 45 w 45"/>
                  <a:gd name="T13" fmla="*/ 4 h 66"/>
                  <a:gd name="T14" fmla="*/ 5 w 45"/>
                  <a:gd name="T15" fmla="*/ 0 h 66"/>
                  <a:gd name="T16" fmla="*/ 4 w 45"/>
                  <a:gd name="T17" fmla="*/ 1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66">
                    <a:moveTo>
                      <a:pt x="4" y="14"/>
                    </a:moveTo>
                    <a:lnTo>
                      <a:pt x="7" y="14"/>
                    </a:lnTo>
                    <a:lnTo>
                      <a:pt x="5" y="47"/>
                    </a:lnTo>
                    <a:lnTo>
                      <a:pt x="0" y="47"/>
                    </a:lnTo>
                    <a:lnTo>
                      <a:pt x="0" y="61"/>
                    </a:lnTo>
                    <a:lnTo>
                      <a:pt x="40" y="66"/>
                    </a:lnTo>
                    <a:lnTo>
                      <a:pt x="45" y="4"/>
                    </a:lnTo>
                    <a:lnTo>
                      <a:pt x="5" y="0"/>
                    </a:lnTo>
                    <a:lnTo>
                      <a:pt x="4" y="14"/>
                    </a:lnTo>
                    <a:close/>
                  </a:path>
                </a:pathLst>
              </a:custGeom>
              <a:solidFill>
                <a:srgbClr val="2869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95" name="Freeform 435"/>
              <p:cNvSpPr/>
              <p:nvPr/>
            </p:nvSpPr>
            <p:spPr bwMode="auto">
              <a:xfrm>
                <a:off x="1493" y="1685"/>
                <a:ext cx="45" cy="61"/>
              </a:xfrm>
              <a:custGeom>
                <a:avLst/>
                <a:gdLst>
                  <a:gd name="T0" fmla="*/ 4 w 45"/>
                  <a:gd name="T1" fmla="*/ 14 h 61"/>
                  <a:gd name="T2" fmla="*/ 7 w 45"/>
                  <a:gd name="T3" fmla="*/ 14 h 61"/>
                  <a:gd name="T4" fmla="*/ 5 w 45"/>
                  <a:gd name="T5" fmla="*/ 47 h 61"/>
                  <a:gd name="T6" fmla="*/ 0 w 45"/>
                  <a:gd name="T7" fmla="*/ 47 h 61"/>
                  <a:gd name="T8" fmla="*/ 0 w 45"/>
                  <a:gd name="T9" fmla="*/ 61 h 61"/>
                  <a:gd name="T10" fmla="*/ 45 w 45"/>
                  <a:gd name="T11" fmla="*/ 4 h 61"/>
                  <a:gd name="T12" fmla="*/ 5 w 45"/>
                  <a:gd name="T13" fmla="*/ 0 h 61"/>
                  <a:gd name="T14" fmla="*/ 4 w 45"/>
                  <a:gd name="T15" fmla="*/ 1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61">
                    <a:moveTo>
                      <a:pt x="4" y="14"/>
                    </a:moveTo>
                    <a:lnTo>
                      <a:pt x="7" y="14"/>
                    </a:lnTo>
                    <a:lnTo>
                      <a:pt x="5" y="47"/>
                    </a:lnTo>
                    <a:lnTo>
                      <a:pt x="0" y="47"/>
                    </a:lnTo>
                    <a:lnTo>
                      <a:pt x="0" y="61"/>
                    </a:lnTo>
                    <a:lnTo>
                      <a:pt x="45" y="4"/>
                    </a:lnTo>
                    <a:lnTo>
                      <a:pt x="5" y="0"/>
                    </a:lnTo>
                    <a:lnTo>
                      <a:pt x="4" y="14"/>
                    </a:lnTo>
                    <a:close/>
                  </a:path>
                </a:pathLst>
              </a:custGeom>
              <a:solidFill>
                <a:srgbClr val="0041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96" name="Freeform 436"/>
              <p:cNvSpPr/>
              <p:nvPr/>
            </p:nvSpPr>
            <p:spPr bwMode="auto">
              <a:xfrm>
                <a:off x="1495" y="1699"/>
                <a:ext cx="88" cy="40"/>
              </a:xfrm>
              <a:custGeom>
                <a:avLst/>
                <a:gdLst>
                  <a:gd name="T0" fmla="*/ 1 w 51"/>
                  <a:gd name="T1" fmla="*/ 18 h 23"/>
                  <a:gd name="T2" fmla="*/ 33 w 51"/>
                  <a:gd name="T3" fmla="*/ 16 h 23"/>
                  <a:gd name="T4" fmla="*/ 34 w 51"/>
                  <a:gd name="T5" fmla="*/ 17 h 23"/>
                  <a:gd name="T6" fmla="*/ 40 w 51"/>
                  <a:gd name="T7" fmla="*/ 22 h 23"/>
                  <a:gd name="T8" fmla="*/ 50 w 51"/>
                  <a:gd name="T9" fmla="*/ 14 h 23"/>
                  <a:gd name="T10" fmla="*/ 50 w 51"/>
                  <a:gd name="T11" fmla="*/ 14 h 23"/>
                  <a:gd name="T12" fmla="*/ 50 w 51"/>
                  <a:gd name="T13" fmla="*/ 14 h 23"/>
                  <a:gd name="T14" fmla="*/ 42 w 51"/>
                  <a:gd name="T15" fmla="*/ 4 h 23"/>
                  <a:gd name="T16" fmla="*/ 34 w 51"/>
                  <a:gd name="T17" fmla="*/ 8 h 23"/>
                  <a:gd name="T18" fmla="*/ 34 w 51"/>
                  <a:gd name="T19" fmla="*/ 9 h 23"/>
                  <a:gd name="T20" fmla="*/ 3 w 51"/>
                  <a:gd name="T21" fmla="*/ 1 h 23"/>
                  <a:gd name="T22" fmla="*/ 3 w 51"/>
                  <a:gd name="T23" fmla="*/ 0 h 23"/>
                  <a:gd name="T24" fmla="*/ 2 w 51"/>
                  <a:gd name="T25" fmla="*/ 0 h 23"/>
                  <a:gd name="T26" fmla="*/ 1 w 51"/>
                  <a:gd name="T27" fmla="*/ 2 h 23"/>
                  <a:gd name="T28" fmla="*/ 33 w 51"/>
                  <a:gd name="T29" fmla="*/ 10 h 23"/>
                  <a:gd name="T30" fmla="*/ 33 w 51"/>
                  <a:gd name="T31" fmla="*/ 10 h 23"/>
                  <a:gd name="T32" fmla="*/ 36 w 51"/>
                  <a:gd name="T33" fmla="*/ 9 h 23"/>
                  <a:gd name="T34" fmla="*/ 42 w 51"/>
                  <a:gd name="T35" fmla="*/ 6 h 23"/>
                  <a:gd name="T36" fmla="*/ 49 w 51"/>
                  <a:gd name="T37" fmla="*/ 14 h 23"/>
                  <a:gd name="T38" fmla="*/ 40 w 51"/>
                  <a:gd name="T39" fmla="*/ 21 h 23"/>
                  <a:gd name="T40" fmla="*/ 35 w 51"/>
                  <a:gd name="T41" fmla="*/ 16 h 23"/>
                  <a:gd name="T42" fmla="*/ 33 w 51"/>
                  <a:gd name="T43" fmla="*/ 15 h 23"/>
                  <a:gd name="T44" fmla="*/ 0 w 51"/>
                  <a:gd name="T45" fmla="*/ 17 h 23"/>
                  <a:gd name="T46" fmla="*/ 0 w 51"/>
                  <a:gd name="T47" fmla="*/ 19 h 23"/>
                  <a:gd name="T48" fmla="*/ 1 w 51"/>
                  <a:gd name="T49" fmla="*/ 19 h 23"/>
                  <a:gd name="T50" fmla="*/ 1 w 51"/>
                  <a:gd name="T51" fmla="*/ 18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1" h="23">
                    <a:moveTo>
                      <a:pt x="1" y="18"/>
                    </a:moveTo>
                    <a:cubicBezTo>
                      <a:pt x="33" y="16"/>
                      <a:pt x="33" y="16"/>
                      <a:pt x="33" y="16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34" y="20"/>
                      <a:pt x="37" y="22"/>
                      <a:pt x="40" y="22"/>
                    </a:cubicBezTo>
                    <a:cubicBezTo>
                      <a:pt x="47" y="23"/>
                      <a:pt x="50" y="18"/>
                      <a:pt x="50" y="14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51" y="9"/>
                      <a:pt x="48" y="5"/>
                      <a:pt x="42" y="4"/>
                    </a:cubicBezTo>
                    <a:cubicBezTo>
                      <a:pt x="39" y="4"/>
                      <a:pt x="36" y="5"/>
                      <a:pt x="34" y="8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4" y="10"/>
                      <a:pt x="35" y="10"/>
                      <a:pt x="36" y="9"/>
                    </a:cubicBezTo>
                    <a:cubicBezTo>
                      <a:pt x="37" y="7"/>
                      <a:pt x="39" y="5"/>
                      <a:pt x="42" y="6"/>
                    </a:cubicBezTo>
                    <a:cubicBezTo>
                      <a:pt x="48" y="6"/>
                      <a:pt x="49" y="10"/>
                      <a:pt x="49" y="14"/>
                    </a:cubicBezTo>
                    <a:cubicBezTo>
                      <a:pt x="49" y="17"/>
                      <a:pt x="46" y="21"/>
                      <a:pt x="40" y="21"/>
                    </a:cubicBezTo>
                    <a:cubicBezTo>
                      <a:pt x="38" y="20"/>
                      <a:pt x="36" y="19"/>
                      <a:pt x="35" y="16"/>
                    </a:cubicBezTo>
                    <a:cubicBezTo>
                      <a:pt x="35" y="15"/>
                      <a:pt x="33" y="15"/>
                      <a:pt x="33" y="15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" y="19"/>
                      <a:pt x="1" y="19"/>
                      <a:pt x="1" y="19"/>
                    </a:cubicBez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CD9C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97" name="Freeform 437"/>
              <p:cNvSpPr/>
              <p:nvPr/>
            </p:nvSpPr>
            <p:spPr bwMode="auto">
              <a:xfrm>
                <a:off x="2177" y="1989"/>
                <a:ext cx="76" cy="52"/>
              </a:xfrm>
              <a:custGeom>
                <a:avLst/>
                <a:gdLst>
                  <a:gd name="T0" fmla="*/ 17 w 76"/>
                  <a:gd name="T1" fmla="*/ 50 h 52"/>
                  <a:gd name="T2" fmla="*/ 17 w 76"/>
                  <a:gd name="T3" fmla="*/ 47 h 52"/>
                  <a:gd name="T4" fmla="*/ 57 w 76"/>
                  <a:gd name="T5" fmla="*/ 47 h 52"/>
                  <a:gd name="T6" fmla="*/ 57 w 76"/>
                  <a:gd name="T7" fmla="*/ 52 h 52"/>
                  <a:gd name="T8" fmla="*/ 75 w 76"/>
                  <a:gd name="T9" fmla="*/ 52 h 52"/>
                  <a:gd name="T10" fmla="*/ 76 w 76"/>
                  <a:gd name="T11" fmla="*/ 3 h 52"/>
                  <a:gd name="T12" fmla="*/ 2 w 76"/>
                  <a:gd name="T13" fmla="*/ 0 h 52"/>
                  <a:gd name="T14" fmla="*/ 0 w 76"/>
                  <a:gd name="T15" fmla="*/ 50 h 52"/>
                  <a:gd name="T16" fmla="*/ 17 w 76"/>
                  <a:gd name="T17" fmla="*/ 5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6" h="52">
                    <a:moveTo>
                      <a:pt x="17" y="50"/>
                    </a:moveTo>
                    <a:lnTo>
                      <a:pt x="17" y="47"/>
                    </a:lnTo>
                    <a:lnTo>
                      <a:pt x="57" y="47"/>
                    </a:lnTo>
                    <a:lnTo>
                      <a:pt x="57" y="52"/>
                    </a:lnTo>
                    <a:lnTo>
                      <a:pt x="75" y="52"/>
                    </a:lnTo>
                    <a:lnTo>
                      <a:pt x="76" y="3"/>
                    </a:lnTo>
                    <a:lnTo>
                      <a:pt x="2" y="0"/>
                    </a:lnTo>
                    <a:lnTo>
                      <a:pt x="0" y="50"/>
                    </a:lnTo>
                    <a:lnTo>
                      <a:pt x="17" y="50"/>
                    </a:lnTo>
                    <a:close/>
                  </a:path>
                </a:pathLst>
              </a:custGeom>
              <a:solidFill>
                <a:srgbClr val="2869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98" name="Freeform 438"/>
              <p:cNvSpPr/>
              <p:nvPr/>
            </p:nvSpPr>
            <p:spPr bwMode="auto">
              <a:xfrm>
                <a:off x="2177" y="1989"/>
                <a:ext cx="75" cy="52"/>
              </a:xfrm>
              <a:custGeom>
                <a:avLst/>
                <a:gdLst>
                  <a:gd name="T0" fmla="*/ 17 w 75"/>
                  <a:gd name="T1" fmla="*/ 50 h 52"/>
                  <a:gd name="T2" fmla="*/ 17 w 75"/>
                  <a:gd name="T3" fmla="*/ 47 h 52"/>
                  <a:gd name="T4" fmla="*/ 57 w 75"/>
                  <a:gd name="T5" fmla="*/ 47 h 52"/>
                  <a:gd name="T6" fmla="*/ 57 w 75"/>
                  <a:gd name="T7" fmla="*/ 52 h 52"/>
                  <a:gd name="T8" fmla="*/ 75 w 75"/>
                  <a:gd name="T9" fmla="*/ 52 h 52"/>
                  <a:gd name="T10" fmla="*/ 2 w 75"/>
                  <a:gd name="T11" fmla="*/ 0 h 52"/>
                  <a:gd name="T12" fmla="*/ 0 w 75"/>
                  <a:gd name="T13" fmla="*/ 50 h 52"/>
                  <a:gd name="T14" fmla="*/ 17 w 75"/>
                  <a:gd name="T15" fmla="*/ 5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5" h="52">
                    <a:moveTo>
                      <a:pt x="17" y="50"/>
                    </a:moveTo>
                    <a:lnTo>
                      <a:pt x="17" y="47"/>
                    </a:lnTo>
                    <a:lnTo>
                      <a:pt x="57" y="47"/>
                    </a:lnTo>
                    <a:lnTo>
                      <a:pt x="57" y="52"/>
                    </a:lnTo>
                    <a:lnTo>
                      <a:pt x="75" y="52"/>
                    </a:lnTo>
                    <a:lnTo>
                      <a:pt x="2" y="0"/>
                    </a:lnTo>
                    <a:lnTo>
                      <a:pt x="0" y="50"/>
                    </a:lnTo>
                    <a:lnTo>
                      <a:pt x="17" y="50"/>
                    </a:lnTo>
                    <a:close/>
                  </a:path>
                </a:pathLst>
              </a:custGeom>
              <a:solidFill>
                <a:srgbClr val="0041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99" name="Freeform 439"/>
              <p:cNvSpPr/>
              <p:nvPr/>
            </p:nvSpPr>
            <p:spPr bwMode="auto">
              <a:xfrm>
                <a:off x="2194" y="1935"/>
                <a:ext cx="42" cy="106"/>
              </a:xfrm>
              <a:custGeom>
                <a:avLst/>
                <a:gdLst>
                  <a:gd name="T0" fmla="*/ 22 w 24"/>
                  <a:gd name="T1" fmla="*/ 59 h 61"/>
                  <a:gd name="T2" fmla="*/ 17 w 24"/>
                  <a:gd name="T3" fmla="*/ 21 h 61"/>
                  <a:gd name="T4" fmla="*/ 18 w 24"/>
                  <a:gd name="T5" fmla="*/ 20 h 61"/>
                  <a:gd name="T6" fmla="*/ 24 w 24"/>
                  <a:gd name="T7" fmla="*/ 12 h 61"/>
                  <a:gd name="T8" fmla="*/ 13 w 24"/>
                  <a:gd name="T9" fmla="*/ 0 h 61"/>
                  <a:gd name="T10" fmla="*/ 13 w 24"/>
                  <a:gd name="T11" fmla="*/ 0 h 61"/>
                  <a:gd name="T12" fmla="*/ 13 w 24"/>
                  <a:gd name="T13" fmla="*/ 0 h 61"/>
                  <a:gd name="T14" fmla="*/ 13 w 24"/>
                  <a:gd name="T15" fmla="*/ 0 h 61"/>
                  <a:gd name="T16" fmla="*/ 2 w 24"/>
                  <a:gd name="T17" fmla="*/ 11 h 61"/>
                  <a:gd name="T18" fmla="*/ 7 w 24"/>
                  <a:gd name="T19" fmla="*/ 20 h 61"/>
                  <a:gd name="T20" fmla="*/ 8 w 24"/>
                  <a:gd name="T21" fmla="*/ 21 h 61"/>
                  <a:gd name="T22" fmla="*/ 1 w 24"/>
                  <a:gd name="T23" fmla="*/ 58 h 61"/>
                  <a:gd name="T24" fmla="*/ 0 w 24"/>
                  <a:gd name="T25" fmla="*/ 58 h 61"/>
                  <a:gd name="T26" fmla="*/ 0 w 24"/>
                  <a:gd name="T27" fmla="*/ 60 h 61"/>
                  <a:gd name="T28" fmla="*/ 2 w 24"/>
                  <a:gd name="T29" fmla="*/ 60 h 61"/>
                  <a:gd name="T30" fmla="*/ 9 w 24"/>
                  <a:gd name="T31" fmla="*/ 21 h 61"/>
                  <a:gd name="T32" fmla="*/ 9 w 24"/>
                  <a:gd name="T33" fmla="*/ 21 h 61"/>
                  <a:gd name="T34" fmla="*/ 8 w 24"/>
                  <a:gd name="T35" fmla="*/ 18 h 61"/>
                  <a:gd name="T36" fmla="*/ 4 w 24"/>
                  <a:gd name="T37" fmla="*/ 11 h 61"/>
                  <a:gd name="T38" fmla="*/ 13 w 24"/>
                  <a:gd name="T39" fmla="*/ 2 h 61"/>
                  <a:gd name="T40" fmla="*/ 22 w 24"/>
                  <a:gd name="T41" fmla="*/ 12 h 61"/>
                  <a:gd name="T42" fmla="*/ 17 w 24"/>
                  <a:gd name="T43" fmla="*/ 19 h 61"/>
                  <a:gd name="T44" fmla="*/ 16 w 24"/>
                  <a:gd name="T45" fmla="*/ 21 h 61"/>
                  <a:gd name="T46" fmla="*/ 20 w 24"/>
                  <a:gd name="T47" fmla="*/ 60 h 61"/>
                  <a:gd name="T48" fmla="*/ 23 w 24"/>
                  <a:gd name="T49" fmla="*/ 61 h 61"/>
                  <a:gd name="T50" fmla="*/ 23 w 24"/>
                  <a:gd name="T51" fmla="*/ 59 h 61"/>
                  <a:gd name="T52" fmla="*/ 22 w 24"/>
                  <a:gd name="T53" fmla="*/ 59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4" h="61">
                    <a:moveTo>
                      <a:pt x="22" y="59"/>
                    </a:moveTo>
                    <a:cubicBezTo>
                      <a:pt x="17" y="21"/>
                      <a:pt x="17" y="21"/>
                      <a:pt x="17" y="21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21" y="19"/>
                      <a:pt x="23" y="16"/>
                      <a:pt x="24" y="12"/>
                    </a:cubicBezTo>
                    <a:cubicBezTo>
                      <a:pt x="24" y="4"/>
                      <a:pt x="19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8" y="0"/>
                      <a:pt x="2" y="3"/>
                      <a:pt x="2" y="11"/>
                    </a:cubicBezTo>
                    <a:cubicBezTo>
                      <a:pt x="2" y="15"/>
                      <a:pt x="4" y="19"/>
                      <a:pt x="7" y="20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1" y="58"/>
                      <a:pt x="1" y="58"/>
                      <a:pt x="1" y="58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2" y="60"/>
                      <a:pt x="2" y="60"/>
                      <a:pt x="2" y="60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9" y="20"/>
                      <a:pt x="9" y="19"/>
                      <a:pt x="8" y="18"/>
                    </a:cubicBezTo>
                    <a:cubicBezTo>
                      <a:pt x="5" y="17"/>
                      <a:pt x="4" y="14"/>
                      <a:pt x="4" y="11"/>
                    </a:cubicBezTo>
                    <a:cubicBezTo>
                      <a:pt x="4" y="4"/>
                      <a:pt x="9" y="2"/>
                      <a:pt x="13" y="2"/>
                    </a:cubicBezTo>
                    <a:cubicBezTo>
                      <a:pt x="17" y="2"/>
                      <a:pt x="22" y="5"/>
                      <a:pt x="22" y="12"/>
                    </a:cubicBezTo>
                    <a:cubicBezTo>
                      <a:pt x="22" y="15"/>
                      <a:pt x="20" y="18"/>
                      <a:pt x="17" y="19"/>
                    </a:cubicBezTo>
                    <a:cubicBezTo>
                      <a:pt x="16" y="19"/>
                      <a:pt x="16" y="20"/>
                      <a:pt x="16" y="21"/>
                    </a:cubicBezTo>
                    <a:cubicBezTo>
                      <a:pt x="20" y="60"/>
                      <a:pt x="20" y="60"/>
                      <a:pt x="20" y="60"/>
                    </a:cubicBezTo>
                    <a:cubicBezTo>
                      <a:pt x="23" y="61"/>
                      <a:pt x="23" y="61"/>
                      <a:pt x="23" y="61"/>
                    </a:cubicBezTo>
                    <a:cubicBezTo>
                      <a:pt x="23" y="59"/>
                      <a:pt x="23" y="59"/>
                      <a:pt x="23" y="59"/>
                    </a:cubicBezTo>
                    <a:lnTo>
                      <a:pt x="22" y="59"/>
                    </a:lnTo>
                    <a:close/>
                  </a:path>
                </a:pathLst>
              </a:custGeom>
              <a:solidFill>
                <a:srgbClr val="CD9C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00" name="Freeform 440"/>
              <p:cNvSpPr/>
              <p:nvPr/>
            </p:nvSpPr>
            <p:spPr bwMode="auto">
              <a:xfrm>
                <a:off x="2562" y="1824"/>
                <a:ext cx="113" cy="144"/>
              </a:xfrm>
              <a:custGeom>
                <a:avLst/>
                <a:gdLst>
                  <a:gd name="T0" fmla="*/ 65 w 65"/>
                  <a:gd name="T1" fmla="*/ 83 h 83"/>
                  <a:gd name="T2" fmla="*/ 35 w 65"/>
                  <a:gd name="T3" fmla="*/ 80 h 83"/>
                  <a:gd name="T4" fmla="*/ 18 w 65"/>
                  <a:gd name="T5" fmla="*/ 72 h 83"/>
                  <a:gd name="T6" fmla="*/ 13 w 65"/>
                  <a:gd name="T7" fmla="*/ 19 h 83"/>
                  <a:gd name="T8" fmla="*/ 23 w 65"/>
                  <a:gd name="T9" fmla="*/ 11 h 83"/>
                  <a:gd name="T10" fmla="*/ 42 w 65"/>
                  <a:gd name="T11" fmla="*/ 0 h 83"/>
                  <a:gd name="T12" fmla="*/ 65 w 65"/>
                  <a:gd name="T13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83">
                    <a:moveTo>
                      <a:pt x="65" y="83"/>
                    </a:moveTo>
                    <a:cubicBezTo>
                      <a:pt x="65" y="83"/>
                      <a:pt x="37" y="81"/>
                      <a:pt x="35" y="80"/>
                    </a:cubicBezTo>
                    <a:cubicBezTo>
                      <a:pt x="29" y="79"/>
                      <a:pt x="23" y="76"/>
                      <a:pt x="18" y="72"/>
                    </a:cubicBezTo>
                    <a:cubicBezTo>
                      <a:pt x="2" y="59"/>
                      <a:pt x="0" y="35"/>
                      <a:pt x="13" y="19"/>
                    </a:cubicBezTo>
                    <a:cubicBezTo>
                      <a:pt x="16" y="16"/>
                      <a:pt x="20" y="13"/>
                      <a:pt x="23" y="11"/>
                    </a:cubicBezTo>
                    <a:cubicBezTo>
                      <a:pt x="25" y="10"/>
                      <a:pt x="42" y="0"/>
                      <a:pt x="42" y="0"/>
                    </a:cubicBezTo>
                    <a:lnTo>
                      <a:pt x="65" y="8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01" name="Freeform 441"/>
              <p:cNvSpPr/>
              <p:nvPr/>
            </p:nvSpPr>
            <p:spPr bwMode="auto">
              <a:xfrm>
                <a:off x="2567" y="1857"/>
                <a:ext cx="99" cy="87"/>
              </a:xfrm>
              <a:custGeom>
                <a:avLst/>
                <a:gdLst>
                  <a:gd name="T0" fmla="*/ 44 w 57"/>
                  <a:gd name="T1" fmla="*/ 0 h 50"/>
                  <a:gd name="T2" fmla="*/ 2 w 57"/>
                  <a:gd name="T3" fmla="*/ 19 h 50"/>
                  <a:gd name="T4" fmla="*/ 8 w 57"/>
                  <a:gd name="T5" fmla="*/ 47 h 50"/>
                  <a:gd name="T6" fmla="*/ 57 w 57"/>
                  <a:gd name="T7" fmla="*/ 50 h 50"/>
                  <a:gd name="T8" fmla="*/ 44 w 57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50">
                    <a:moveTo>
                      <a:pt x="44" y="0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0" y="29"/>
                      <a:pt x="2" y="39"/>
                      <a:pt x="8" y="47"/>
                    </a:cubicBezTo>
                    <a:cubicBezTo>
                      <a:pt x="57" y="50"/>
                      <a:pt x="57" y="50"/>
                      <a:pt x="57" y="50"/>
                    </a:cubicBez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F5E9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02" name="Freeform 442"/>
              <p:cNvSpPr/>
              <p:nvPr/>
            </p:nvSpPr>
            <p:spPr bwMode="auto">
              <a:xfrm>
                <a:off x="2592" y="1800"/>
                <a:ext cx="177" cy="178"/>
              </a:xfrm>
              <a:custGeom>
                <a:avLst/>
                <a:gdLst>
                  <a:gd name="T0" fmla="*/ 86 w 102"/>
                  <a:gd name="T1" fmla="*/ 81 h 103"/>
                  <a:gd name="T2" fmla="*/ 21 w 102"/>
                  <a:gd name="T3" fmla="*/ 87 h 103"/>
                  <a:gd name="T4" fmla="*/ 16 w 102"/>
                  <a:gd name="T5" fmla="*/ 22 h 103"/>
                  <a:gd name="T6" fmla="*/ 81 w 102"/>
                  <a:gd name="T7" fmla="*/ 16 h 103"/>
                  <a:gd name="T8" fmla="*/ 86 w 102"/>
                  <a:gd name="T9" fmla="*/ 81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03">
                    <a:moveTo>
                      <a:pt x="86" y="81"/>
                    </a:moveTo>
                    <a:cubicBezTo>
                      <a:pt x="70" y="100"/>
                      <a:pt x="41" y="103"/>
                      <a:pt x="21" y="87"/>
                    </a:cubicBezTo>
                    <a:cubicBezTo>
                      <a:pt x="2" y="70"/>
                      <a:pt x="0" y="41"/>
                      <a:pt x="16" y="22"/>
                    </a:cubicBezTo>
                    <a:cubicBezTo>
                      <a:pt x="32" y="2"/>
                      <a:pt x="61" y="0"/>
                      <a:pt x="81" y="16"/>
                    </a:cubicBezTo>
                    <a:cubicBezTo>
                      <a:pt x="100" y="33"/>
                      <a:pt x="102" y="62"/>
                      <a:pt x="86" y="81"/>
                    </a:cubicBezTo>
                    <a:close/>
                  </a:path>
                </a:pathLst>
              </a:custGeom>
              <a:solidFill>
                <a:srgbClr val="F5E9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03" name="Freeform 443"/>
              <p:cNvSpPr/>
              <p:nvPr/>
            </p:nvSpPr>
            <p:spPr bwMode="auto">
              <a:xfrm>
                <a:off x="2623" y="1805"/>
                <a:ext cx="142" cy="166"/>
              </a:xfrm>
              <a:custGeom>
                <a:avLst/>
                <a:gdLst>
                  <a:gd name="T0" fmla="*/ 66 w 82"/>
                  <a:gd name="T1" fmla="*/ 77 h 96"/>
                  <a:gd name="T2" fmla="*/ 61 w 82"/>
                  <a:gd name="T3" fmla="*/ 15 h 96"/>
                  <a:gd name="T4" fmla="*/ 0 w 82"/>
                  <a:gd name="T5" fmla="*/ 20 h 96"/>
                  <a:gd name="T6" fmla="*/ 29 w 82"/>
                  <a:gd name="T7" fmla="*/ 28 h 96"/>
                  <a:gd name="T8" fmla="*/ 33 w 82"/>
                  <a:gd name="T9" fmla="*/ 77 h 96"/>
                  <a:gd name="T10" fmla="*/ 15 w 82"/>
                  <a:gd name="T11" fmla="*/ 89 h 96"/>
                  <a:gd name="T12" fmla="*/ 66 w 82"/>
                  <a:gd name="T13" fmla="*/ 7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2" h="96">
                    <a:moveTo>
                      <a:pt x="66" y="77"/>
                    </a:moveTo>
                    <a:cubicBezTo>
                      <a:pt x="82" y="58"/>
                      <a:pt x="80" y="31"/>
                      <a:pt x="61" y="15"/>
                    </a:cubicBezTo>
                    <a:cubicBezTo>
                      <a:pt x="43" y="0"/>
                      <a:pt x="15" y="2"/>
                      <a:pt x="0" y="20"/>
                    </a:cubicBezTo>
                    <a:cubicBezTo>
                      <a:pt x="10" y="18"/>
                      <a:pt x="20" y="21"/>
                      <a:pt x="29" y="28"/>
                    </a:cubicBezTo>
                    <a:cubicBezTo>
                      <a:pt x="44" y="40"/>
                      <a:pt x="46" y="62"/>
                      <a:pt x="33" y="77"/>
                    </a:cubicBezTo>
                    <a:cubicBezTo>
                      <a:pt x="28" y="83"/>
                      <a:pt x="22" y="87"/>
                      <a:pt x="15" y="89"/>
                    </a:cubicBezTo>
                    <a:cubicBezTo>
                      <a:pt x="32" y="96"/>
                      <a:pt x="53" y="92"/>
                      <a:pt x="66" y="77"/>
                    </a:cubicBezTo>
                    <a:close/>
                  </a:path>
                </a:pathLst>
              </a:custGeom>
              <a:solidFill>
                <a:srgbClr val="C2B2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04" name="Freeform 444"/>
              <p:cNvSpPr/>
              <p:nvPr/>
            </p:nvSpPr>
            <p:spPr bwMode="auto">
              <a:xfrm>
                <a:off x="2595" y="1838"/>
                <a:ext cx="104" cy="120"/>
              </a:xfrm>
              <a:custGeom>
                <a:avLst/>
                <a:gdLst>
                  <a:gd name="T0" fmla="*/ 57 w 60"/>
                  <a:gd name="T1" fmla="*/ 41 h 69"/>
                  <a:gd name="T2" fmla="*/ 27 w 60"/>
                  <a:gd name="T3" fmla="*/ 1 h 69"/>
                  <a:gd name="T4" fmla="*/ 15 w 60"/>
                  <a:gd name="T5" fmla="*/ 1 h 69"/>
                  <a:gd name="T6" fmla="*/ 21 w 60"/>
                  <a:gd name="T7" fmla="*/ 63 h 69"/>
                  <a:gd name="T8" fmla="*/ 31 w 60"/>
                  <a:gd name="T9" fmla="*/ 69 h 69"/>
                  <a:gd name="T10" fmla="*/ 57 w 60"/>
                  <a:gd name="T11" fmla="*/ 41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" h="69">
                    <a:moveTo>
                      <a:pt x="57" y="41"/>
                    </a:moveTo>
                    <a:cubicBezTo>
                      <a:pt x="60" y="21"/>
                      <a:pt x="46" y="4"/>
                      <a:pt x="27" y="1"/>
                    </a:cubicBezTo>
                    <a:cubicBezTo>
                      <a:pt x="22" y="0"/>
                      <a:pt x="20" y="0"/>
                      <a:pt x="15" y="1"/>
                    </a:cubicBezTo>
                    <a:cubicBezTo>
                      <a:pt x="0" y="21"/>
                      <a:pt x="2" y="47"/>
                      <a:pt x="21" y="63"/>
                    </a:cubicBezTo>
                    <a:cubicBezTo>
                      <a:pt x="24" y="65"/>
                      <a:pt x="28" y="68"/>
                      <a:pt x="31" y="69"/>
                    </a:cubicBezTo>
                    <a:cubicBezTo>
                      <a:pt x="45" y="66"/>
                      <a:pt x="55" y="56"/>
                      <a:pt x="57" y="41"/>
                    </a:cubicBezTo>
                    <a:close/>
                  </a:path>
                </a:pathLst>
              </a:custGeom>
              <a:solidFill>
                <a:srgbClr val="A890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05" name="Freeform 445"/>
              <p:cNvSpPr/>
              <p:nvPr/>
            </p:nvSpPr>
            <p:spPr bwMode="auto">
              <a:xfrm>
                <a:off x="2649" y="1807"/>
                <a:ext cx="134" cy="90"/>
              </a:xfrm>
              <a:custGeom>
                <a:avLst/>
                <a:gdLst>
                  <a:gd name="T0" fmla="*/ 77 w 77"/>
                  <a:gd name="T1" fmla="*/ 14 h 52"/>
                  <a:gd name="T2" fmla="*/ 68 w 77"/>
                  <a:gd name="T3" fmla="*/ 0 h 52"/>
                  <a:gd name="T4" fmla="*/ 3 w 77"/>
                  <a:gd name="T5" fmla="*/ 42 h 52"/>
                  <a:gd name="T6" fmla="*/ 3 w 77"/>
                  <a:gd name="T7" fmla="*/ 42 h 52"/>
                  <a:gd name="T8" fmla="*/ 0 w 77"/>
                  <a:gd name="T9" fmla="*/ 45 h 52"/>
                  <a:gd name="T10" fmla="*/ 5 w 77"/>
                  <a:gd name="T11" fmla="*/ 52 h 52"/>
                  <a:gd name="T12" fmla="*/ 8 w 77"/>
                  <a:gd name="T13" fmla="*/ 51 h 52"/>
                  <a:gd name="T14" fmla="*/ 8 w 77"/>
                  <a:gd name="T15" fmla="*/ 51 h 52"/>
                  <a:gd name="T16" fmla="*/ 77 w 77"/>
                  <a:gd name="T17" fmla="*/ 1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7" h="52">
                    <a:moveTo>
                      <a:pt x="77" y="14"/>
                    </a:moveTo>
                    <a:cubicBezTo>
                      <a:pt x="68" y="0"/>
                      <a:pt x="68" y="0"/>
                      <a:pt x="68" y="0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1" y="42"/>
                      <a:pt x="0" y="44"/>
                      <a:pt x="0" y="45"/>
                    </a:cubicBezTo>
                    <a:cubicBezTo>
                      <a:pt x="0" y="48"/>
                      <a:pt x="2" y="51"/>
                      <a:pt x="5" y="52"/>
                    </a:cubicBezTo>
                    <a:cubicBezTo>
                      <a:pt x="6" y="52"/>
                      <a:pt x="7" y="52"/>
                      <a:pt x="8" y="51"/>
                    </a:cubicBezTo>
                    <a:cubicBezTo>
                      <a:pt x="8" y="51"/>
                      <a:pt x="8" y="51"/>
                      <a:pt x="8" y="51"/>
                    </a:cubicBezTo>
                    <a:lnTo>
                      <a:pt x="77" y="14"/>
                    </a:lnTo>
                    <a:close/>
                  </a:path>
                </a:pathLst>
              </a:custGeom>
              <a:solidFill>
                <a:srgbClr val="E18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06" name="Freeform 446"/>
              <p:cNvSpPr/>
              <p:nvPr/>
            </p:nvSpPr>
            <p:spPr bwMode="auto">
              <a:xfrm>
                <a:off x="2649" y="1812"/>
                <a:ext cx="132" cy="83"/>
              </a:xfrm>
              <a:custGeom>
                <a:avLst/>
                <a:gdLst>
                  <a:gd name="T0" fmla="*/ 76 w 76"/>
                  <a:gd name="T1" fmla="*/ 10 h 48"/>
                  <a:gd name="T2" fmla="*/ 70 w 76"/>
                  <a:gd name="T3" fmla="*/ 0 h 48"/>
                  <a:gd name="T4" fmla="*/ 0 w 76"/>
                  <a:gd name="T5" fmla="*/ 42 h 48"/>
                  <a:gd name="T6" fmla="*/ 0 w 76"/>
                  <a:gd name="T7" fmla="*/ 42 h 48"/>
                  <a:gd name="T8" fmla="*/ 3 w 76"/>
                  <a:gd name="T9" fmla="*/ 48 h 48"/>
                  <a:gd name="T10" fmla="*/ 74 w 76"/>
                  <a:gd name="T11" fmla="*/ 9 h 48"/>
                  <a:gd name="T12" fmla="*/ 76 w 76"/>
                  <a:gd name="T13" fmla="*/ 1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" h="48">
                    <a:moveTo>
                      <a:pt x="76" y="10"/>
                    </a:moveTo>
                    <a:cubicBezTo>
                      <a:pt x="70" y="0"/>
                      <a:pt x="70" y="0"/>
                      <a:pt x="70" y="0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45"/>
                      <a:pt x="1" y="47"/>
                      <a:pt x="3" y="48"/>
                    </a:cubicBezTo>
                    <a:cubicBezTo>
                      <a:pt x="74" y="9"/>
                      <a:pt x="74" y="9"/>
                      <a:pt x="74" y="9"/>
                    </a:cubicBezTo>
                    <a:lnTo>
                      <a:pt x="76" y="10"/>
                    </a:lnTo>
                    <a:close/>
                  </a:path>
                </a:pathLst>
              </a:custGeom>
              <a:solidFill>
                <a:srgbClr val="C26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07" name="Freeform 447"/>
              <p:cNvSpPr/>
              <p:nvPr/>
            </p:nvSpPr>
            <p:spPr bwMode="auto">
              <a:xfrm>
                <a:off x="2760" y="1793"/>
                <a:ext cx="57" cy="41"/>
              </a:xfrm>
              <a:custGeom>
                <a:avLst/>
                <a:gdLst>
                  <a:gd name="T0" fmla="*/ 12 w 33"/>
                  <a:gd name="T1" fmla="*/ 22 h 24"/>
                  <a:gd name="T2" fmla="*/ 2 w 33"/>
                  <a:gd name="T3" fmla="*/ 19 h 24"/>
                  <a:gd name="T4" fmla="*/ 4 w 33"/>
                  <a:gd name="T5" fmla="*/ 8 h 24"/>
                  <a:gd name="T6" fmla="*/ 33 w 33"/>
                  <a:gd name="T7" fmla="*/ 0 h 24"/>
                  <a:gd name="T8" fmla="*/ 12 w 33"/>
                  <a:gd name="T9" fmla="*/ 2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24">
                    <a:moveTo>
                      <a:pt x="12" y="22"/>
                    </a:moveTo>
                    <a:cubicBezTo>
                      <a:pt x="9" y="24"/>
                      <a:pt x="4" y="23"/>
                      <a:pt x="2" y="19"/>
                    </a:cubicBezTo>
                    <a:cubicBezTo>
                      <a:pt x="0" y="15"/>
                      <a:pt x="1" y="11"/>
                      <a:pt x="4" y="8"/>
                    </a:cubicBezTo>
                    <a:cubicBezTo>
                      <a:pt x="8" y="6"/>
                      <a:pt x="33" y="0"/>
                      <a:pt x="33" y="0"/>
                    </a:cubicBezTo>
                    <a:cubicBezTo>
                      <a:pt x="33" y="0"/>
                      <a:pt x="16" y="20"/>
                      <a:pt x="12" y="22"/>
                    </a:cubicBezTo>
                    <a:close/>
                  </a:path>
                </a:pathLst>
              </a:custGeom>
              <a:solidFill>
                <a:srgbClr val="FBB0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08" name="Freeform 448"/>
              <p:cNvSpPr/>
              <p:nvPr/>
            </p:nvSpPr>
            <p:spPr bwMode="auto">
              <a:xfrm>
                <a:off x="2760" y="1794"/>
                <a:ext cx="57" cy="37"/>
              </a:xfrm>
              <a:custGeom>
                <a:avLst/>
                <a:gdLst>
                  <a:gd name="T0" fmla="*/ 1 w 33"/>
                  <a:gd name="T1" fmla="*/ 13 h 21"/>
                  <a:gd name="T2" fmla="*/ 6 w 33"/>
                  <a:gd name="T3" fmla="*/ 21 h 21"/>
                  <a:gd name="T4" fmla="*/ 33 w 33"/>
                  <a:gd name="T5" fmla="*/ 0 h 21"/>
                  <a:gd name="T6" fmla="*/ 1 w 33"/>
                  <a:gd name="T7" fmla="*/ 13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21">
                    <a:moveTo>
                      <a:pt x="1" y="13"/>
                    </a:moveTo>
                    <a:cubicBezTo>
                      <a:pt x="1" y="13"/>
                      <a:pt x="0" y="19"/>
                      <a:pt x="6" y="21"/>
                    </a:cubicBezTo>
                    <a:cubicBezTo>
                      <a:pt x="33" y="0"/>
                      <a:pt x="33" y="0"/>
                      <a:pt x="33" y="0"/>
                    </a:cubicBezTo>
                    <a:lnTo>
                      <a:pt x="1" y="13"/>
                    </a:lnTo>
                    <a:close/>
                  </a:path>
                </a:pathLst>
              </a:custGeom>
              <a:solidFill>
                <a:srgbClr val="D781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09" name="Freeform 449"/>
              <p:cNvSpPr/>
              <p:nvPr/>
            </p:nvSpPr>
            <p:spPr bwMode="auto">
              <a:xfrm>
                <a:off x="2796" y="1793"/>
                <a:ext cx="23" cy="15"/>
              </a:xfrm>
              <a:custGeom>
                <a:avLst/>
                <a:gdLst>
                  <a:gd name="T0" fmla="*/ 5 w 13"/>
                  <a:gd name="T1" fmla="*/ 8 h 9"/>
                  <a:gd name="T2" fmla="*/ 1 w 13"/>
                  <a:gd name="T3" fmla="*/ 7 h 9"/>
                  <a:gd name="T4" fmla="*/ 2 w 13"/>
                  <a:gd name="T5" fmla="*/ 3 h 9"/>
                  <a:gd name="T6" fmla="*/ 13 w 13"/>
                  <a:gd name="T7" fmla="*/ 0 h 9"/>
                  <a:gd name="T8" fmla="*/ 5 w 13"/>
                  <a:gd name="T9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9">
                    <a:moveTo>
                      <a:pt x="5" y="8"/>
                    </a:moveTo>
                    <a:cubicBezTo>
                      <a:pt x="4" y="9"/>
                      <a:pt x="2" y="9"/>
                      <a:pt x="1" y="7"/>
                    </a:cubicBezTo>
                    <a:cubicBezTo>
                      <a:pt x="0" y="6"/>
                      <a:pt x="0" y="4"/>
                      <a:pt x="2" y="3"/>
                    </a:cubicBezTo>
                    <a:cubicBezTo>
                      <a:pt x="3" y="2"/>
                      <a:pt x="13" y="0"/>
                      <a:pt x="13" y="0"/>
                    </a:cubicBezTo>
                    <a:cubicBezTo>
                      <a:pt x="13" y="0"/>
                      <a:pt x="7" y="7"/>
                      <a:pt x="5" y="8"/>
                    </a:cubicBezTo>
                    <a:close/>
                  </a:path>
                </a:pathLst>
              </a:custGeom>
              <a:solidFill>
                <a:srgbClr val="0049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10" name="Freeform 450"/>
              <p:cNvSpPr/>
              <p:nvPr/>
            </p:nvSpPr>
            <p:spPr bwMode="auto">
              <a:xfrm>
                <a:off x="2642" y="1907"/>
                <a:ext cx="66" cy="73"/>
              </a:xfrm>
              <a:custGeom>
                <a:avLst/>
                <a:gdLst>
                  <a:gd name="T0" fmla="*/ 31 w 38"/>
                  <a:gd name="T1" fmla="*/ 42 h 42"/>
                  <a:gd name="T2" fmla="*/ 38 w 38"/>
                  <a:gd name="T3" fmla="*/ 31 h 42"/>
                  <a:gd name="T4" fmla="*/ 6 w 38"/>
                  <a:gd name="T5" fmla="*/ 0 h 42"/>
                  <a:gd name="T6" fmla="*/ 6 w 38"/>
                  <a:gd name="T7" fmla="*/ 0 h 42"/>
                  <a:gd name="T8" fmla="*/ 3 w 38"/>
                  <a:gd name="T9" fmla="*/ 0 h 42"/>
                  <a:gd name="T10" fmla="*/ 0 w 38"/>
                  <a:gd name="T11" fmla="*/ 5 h 42"/>
                  <a:gd name="T12" fmla="*/ 1 w 38"/>
                  <a:gd name="T13" fmla="*/ 7 h 42"/>
                  <a:gd name="T14" fmla="*/ 1 w 38"/>
                  <a:gd name="T15" fmla="*/ 7 h 42"/>
                  <a:gd name="T16" fmla="*/ 31 w 38"/>
                  <a:gd name="T1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42">
                    <a:moveTo>
                      <a:pt x="31" y="42"/>
                    </a:moveTo>
                    <a:cubicBezTo>
                      <a:pt x="38" y="31"/>
                      <a:pt x="38" y="31"/>
                      <a:pt x="38" y="3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4" y="0"/>
                      <a:pt x="3" y="0"/>
                    </a:cubicBezTo>
                    <a:cubicBezTo>
                      <a:pt x="1" y="1"/>
                      <a:pt x="0" y="3"/>
                      <a:pt x="0" y="5"/>
                    </a:cubicBezTo>
                    <a:cubicBezTo>
                      <a:pt x="0" y="6"/>
                      <a:pt x="0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lnTo>
                      <a:pt x="31" y="42"/>
                    </a:lnTo>
                    <a:close/>
                  </a:path>
                </a:pathLst>
              </a:custGeom>
              <a:solidFill>
                <a:srgbClr val="F04C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11" name="Freeform 451"/>
              <p:cNvSpPr/>
              <p:nvPr/>
            </p:nvSpPr>
            <p:spPr bwMode="auto">
              <a:xfrm>
                <a:off x="2640" y="1909"/>
                <a:ext cx="61" cy="69"/>
              </a:xfrm>
              <a:custGeom>
                <a:avLst/>
                <a:gdLst>
                  <a:gd name="T0" fmla="*/ 32 w 35"/>
                  <a:gd name="T1" fmla="*/ 40 h 40"/>
                  <a:gd name="T2" fmla="*/ 35 w 35"/>
                  <a:gd name="T3" fmla="*/ 35 h 40"/>
                  <a:gd name="T4" fmla="*/ 3 w 35"/>
                  <a:gd name="T5" fmla="*/ 0 h 40"/>
                  <a:gd name="T6" fmla="*/ 2 w 35"/>
                  <a:gd name="T7" fmla="*/ 6 h 40"/>
                  <a:gd name="T8" fmla="*/ 32 w 35"/>
                  <a:gd name="T9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40">
                    <a:moveTo>
                      <a:pt x="32" y="40"/>
                    </a:moveTo>
                    <a:cubicBezTo>
                      <a:pt x="35" y="35"/>
                      <a:pt x="35" y="35"/>
                      <a:pt x="35" y="35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2"/>
                      <a:pt x="0" y="5"/>
                      <a:pt x="2" y="6"/>
                    </a:cubicBezTo>
                    <a:cubicBezTo>
                      <a:pt x="32" y="40"/>
                      <a:pt x="32" y="40"/>
                      <a:pt x="32" y="40"/>
                    </a:cubicBezTo>
                    <a:close/>
                  </a:path>
                </a:pathLst>
              </a:custGeom>
              <a:solidFill>
                <a:srgbClr val="AE30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12" name="Freeform 452"/>
              <p:cNvSpPr/>
              <p:nvPr/>
            </p:nvSpPr>
            <p:spPr bwMode="auto">
              <a:xfrm>
                <a:off x="2692" y="1959"/>
                <a:ext cx="30" cy="33"/>
              </a:xfrm>
              <a:custGeom>
                <a:avLst/>
                <a:gdLst>
                  <a:gd name="T0" fmla="*/ 2 w 17"/>
                  <a:gd name="T1" fmla="*/ 12 h 19"/>
                  <a:gd name="T2" fmla="*/ 2 w 17"/>
                  <a:gd name="T3" fmla="*/ 4 h 19"/>
                  <a:gd name="T4" fmla="*/ 9 w 17"/>
                  <a:gd name="T5" fmla="*/ 1 h 19"/>
                  <a:gd name="T6" fmla="*/ 17 w 17"/>
                  <a:gd name="T7" fmla="*/ 19 h 19"/>
                  <a:gd name="T8" fmla="*/ 2 w 17"/>
                  <a:gd name="T9" fmla="*/ 1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9">
                    <a:moveTo>
                      <a:pt x="2" y="12"/>
                    </a:moveTo>
                    <a:cubicBezTo>
                      <a:pt x="0" y="10"/>
                      <a:pt x="0" y="7"/>
                      <a:pt x="2" y="4"/>
                    </a:cubicBezTo>
                    <a:cubicBezTo>
                      <a:pt x="4" y="1"/>
                      <a:pt x="7" y="0"/>
                      <a:pt x="9" y="1"/>
                    </a:cubicBezTo>
                    <a:cubicBezTo>
                      <a:pt x="10" y="3"/>
                      <a:pt x="17" y="19"/>
                      <a:pt x="17" y="19"/>
                    </a:cubicBezTo>
                    <a:cubicBezTo>
                      <a:pt x="17" y="19"/>
                      <a:pt x="3" y="14"/>
                      <a:pt x="2" y="12"/>
                    </a:cubicBezTo>
                    <a:close/>
                  </a:path>
                </a:pathLst>
              </a:custGeom>
              <a:solidFill>
                <a:srgbClr val="FBB0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13" name="Freeform 453"/>
              <p:cNvSpPr/>
              <p:nvPr/>
            </p:nvSpPr>
            <p:spPr bwMode="auto">
              <a:xfrm>
                <a:off x="2692" y="1965"/>
                <a:ext cx="26" cy="26"/>
              </a:xfrm>
              <a:custGeom>
                <a:avLst/>
                <a:gdLst>
                  <a:gd name="T0" fmla="*/ 2 w 15"/>
                  <a:gd name="T1" fmla="*/ 0 h 15"/>
                  <a:gd name="T2" fmla="*/ 15 w 15"/>
                  <a:gd name="T3" fmla="*/ 15 h 15"/>
                  <a:gd name="T4" fmla="*/ 1 w 15"/>
                  <a:gd name="T5" fmla="*/ 7 h 15"/>
                  <a:gd name="T6" fmla="*/ 2 w 15"/>
                  <a:gd name="T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5">
                    <a:moveTo>
                      <a:pt x="2" y="0"/>
                    </a:moveTo>
                    <a:cubicBezTo>
                      <a:pt x="15" y="15"/>
                      <a:pt x="15" y="15"/>
                      <a:pt x="15" y="15"/>
                    </a:cubicBezTo>
                    <a:cubicBezTo>
                      <a:pt x="15" y="15"/>
                      <a:pt x="6" y="10"/>
                      <a:pt x="1" y="7"/>
                    </a:cubicBezTo>
                    <a:cubicBezTo>
                      <a:pt x="0" y="4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D781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14" name="Freeform 454"/>
              <p:cNvSpPr/>
              <p:nvPr/>
            </p:nvSpPr>
            <p:spPr bwMode="auto">
              <a:xfrm>
                <a:off x="2711" y="1980"/>
                <a:ext cx="11" cy="12"/>
              </a:xfrm>
              <a:custGeom>
                <a:avLst/>
                <a:gdLst>
                  <a:gd name="T0" fmla="*/ 0 w 6"/>
                  <a:gd name="T1" fmla="*/ 5 h 7"/>
                  <a:gd name="T2" fmla="*/ 1 w 6"/>
                  <a:gd name="T3" fmla="*/ 1 h 7"/>
                  <a:gd name="T4" fmla="*/ 3 w 6"/>
                  <a:gd name="T5" fmla="*/ 0 h 7"/>
                  <a:gd name="T6" fmla="*/ 6 w 6"/>
                  <a:gd name="T7" fmla="*/ 7 h 7"/>
                  <a:gd name="T8" fmla="*/ 0 w 6"/>
                  <a:gd name="T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5"/>
                    </a:moveTo>
                    <a:cubicBezTo>
                      <a:pt x="0" y="4"/>
                      <a:pt x="0" y="3"/>
                      <a:pt x="1" y="1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4" y="1"/>
                      <a:pt x="6" y="7"/>
                      <a:pt x="6" y="7"/>
                    </a:cubicBezTo>
                    <a:cubicBezTo>
                      <a:pt x="6" y="7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0049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15" name="Freeform 455"/>
              <p:cNvSpPr/>
              <p:nvPr/>
            </p:nvSpPr>
            <p:spPr bwMode="auto">
              <a:xfrm>
                <a:off x="2586" y="1800"/>
                <a:ext cx="99" cy="128"/>
              </a:xfrm>
              <a:custGeom>
                <a:avLst/>
                <a:gdLst>
                  <a:gd name="T0" fmla="*/ 13 w 57"/>
                  <a:gd name="T1" fmla="*/ 0 h 74"/>
                  <a:gd name="T2" fmla="*/ 0 w 57"/>
                  <a:gd name="T3" fmla="*/ 10 h 74"/>
                  <a:gd name="T4" fmla="*/ 47 w 57"/>
                  <a:gd name="T5" fmla="*/ 71 h 74"/>
                  <a:gd name="T6" fmla="*/ 51 w 57"/>
                  <a:gd name="T7" fmla="*/ 74 h 74"/>
                  <a:gd name="T8" fmla="*/ 57 w 57"/>
                  <a:gd name="T9" fmla="*/ 69 h 74"/>
                  <a:gd name="T10" fmla="*/ 56 w 57"/>
                  <a:gd name="T11" fmla="*/ 66 h 74"/>
                  <a:gd name="T12" fmla="*/ 56 w 57"/>
                  <a:gd name="T13" fmla="*/ 66 h 74"/>
                  <a:gd name="T14" fmla="*/ 13 w 57"/>
                  <a:gd name="T15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" h="74">
                    <a:moveTo>
                      <a:pt x="13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47" y="71"/>
                      <a:pt x="47" y="71"/>
                      <a:pt x="47" y="71"/>
                    </a:cubicBezTo>
                    <a:cubicBezTo>
                      <a:pt x="48" y="73"/>
                      <a:pt x="50" y="74"/>
                      <a:pt x="51" y="74"/>
                    </a:cubicBezTo>
                    <a:cubicBezTo>
                      <a:pt x="54" y="74"/>
                      <a:pt x="57" y="72"/>
                      <a:pt x="57" y="69"/>
                    </a:cubicBezTo>
                    <a:cubicBezTo>
                      <a:pt x="57" y="67"/>
                      <a:pt x="57" y="66"/>
                      <a:pt x="56" y="66"/>
                    </a:cubicBezTo>
                    <a:cubicBezTo>
                      <a:pt x="56" y="66"/>
                      <a:pt x="56" y="66"/>
                      <a:pt x="56" y="66"/>
                    </a:cubicBez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5287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16" name="Freeform 456"/>
              <p:cNvSpPr/>
              <p:nvPr/>
            </p:nvSpPr>
            <p:spPr bwMode="auto">
              <a:xfrm>
                <a:off x="2656" y="1866"/>
                <a:ext cx="31" cy="50"/>
              </a:xfrm>
              <a:custGeom>
                <a:avLst/>
                <a:gdLst>
                  <a:gd name="T0" fmla="*/ 17 w 18"/>
                  <a:gd name="T1" fmla="*/ 29 h 29"/>
                  <a:gd name="T2" fmla="*/ 17 w 18"/>
                  <a:gd name="T3" fmla="*/ 29 h 29"/>
                  <a:gd name="T4" fmla="*/ 18 w 18"/>
                  <a:gd name="T5" fmla="*/ 26 h 29"/>
                  <a:gd name="T6" fmla="*/ 2 w 18"/>
                  <a:gd name="T7" fmla="*/ 0 h 29"/>
                  <a:gd name="T8" fmla="*/ 2 w 18"/>
                  <a:gd name="T9" fmla="*/ 6 h 29"/>
                  <a:gd name="T10" fmla="*/ 4 w 18"/>
                  <a:gd name="T11" fmla="*/ 7 h 29"/>
                  <a:gd name="T12" fmla="*/ 16 w 18"/>
                  <a:gd name="T13" fmla="*/ 26 h 29"/>
                  <a:gd name="T14" fmla="*/ 16 w 18"/>
                  <a:gd name="T15" fmla="*/ 27 h 29"/>
                  <a:gd name="T16" fmla="*/ 17 w 18"/>
                  <a:gd name="T17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29">
                    <a:moveTo>
                      <a:pt x="17" y="29"/>
                    </a:moveTo>
                    <a:cubicBezTo>
                      <a:pt x="17" y="29"/>
                      <a:pt x="17" y="29"/>
                      <a:pt x="17" y="29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0" y="3"/>
                      <a:pt x="2" y="6"/>
                    </a:cubicBezTo>
                    <a:cubicBezTo>
                      <a:pt x="3" y="8"/>
                      <a:pt x="4" y="7"/>
                      <a:pt x="4" y="7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7"/>
                      <a:pt x="16" y="27"/>
                      <a:pt x="16" y="27"/>
                    </a:cubicBezTo>
                    <a:lnTo>
                      <a:pt x="17" y="29"/>
                    </a:lnTo>
                    <a:close/>
                  </a:path>
                </a:pathLst>
              </a:custGeom>
              <a:solidFill>
                <a:srgbClr val="454C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17" name="Freeform 457"/>
              <p:cNvSpPr/>
              <p:nvPr/>
            </p:nvSpPr>
            <p:spPr bwMode="auto">
              <a:xfrm>
                <a:off x="2590" y="1805"/>
                <a:ext cx="94" cy="123"/>
              </a:xfrm>
              <a:custGeom>
                <a:avLst/>
                <a:gdLst>
                  <a:gd name="T0" fmla="*/ 0 w 54"/>
                  <a:gd name="T1" fmla="*/ 5 h 71"/>
                  <a:gd name="T2" fmla="*/ 47 w 54"/>
                  <a:gd name="T3" fmla="*/ 69 h 71"/>
                  <a:gd name="T4" fmla="*/ 51 w 54"/>
                  <a:gd name="T5" fmla="*/ 69 h 71"/>
                  <a:gd name="T6" fmla="*/ 5 w 54"/>
                  <a:gd name="T7" fmla="*/ 0 h 71"/>
                  <a:gd name="T8" fmla="*/ 0 w 54"/>
                  <a:gd name="T9" fmla="*/ 5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71">
                    <a:moveTo>
                      <a:pt x="0" y="5"/>
                    </a:moveTo>
                    <a:cubicBezTo>
                      <a:pt x="47" y="69"/>
                      <a:pt x="47" y="69"/>
                      <a:pt x="47" y="69"/>
                    </a:cubicBezTo>
                    <a:cubicBezTo>
                      <a:pt x="47" y="69"/>
                      <a:pt x="49" y="71"/>
                      <a:pt x="51" y="69"/>
                    </a:cubicBezTo>
                    <a:cubicBezTo>
                      <a:pt x="54" y="66"/>
                      <a:pt x="5" y="0"/>
                      <a:pt x="5" y="0"/>
                    </a:cubicBez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2866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18" name="Freeform 458"/>
              <p:cNvSpPr/>
              <p:nvPr/>
            </p:nvSpPr>
            <p:spPr bwMode="auto">
              <a:xfrm>
                <a:off x="2571" y="1767"/>
                <a:ext cx="10" cy="14"/>
              </a:xfrm>
              <a:custGeom>
                <a:avLst/>
                <a:gdLst>
                  <a:gd name="T0" fmla="*/ 1 w 6"/>
                  <a:gd name="T1" fmla="*/ 1 h 8"/>
                  <a:gd name="T2" fmla="*/ 3 w 6"/>
                  <a:gd name="T3" fmla="*/ 7 h 8"/>
                  <a:gd name="T4" fmla="*/ 5 w 6"/>
                  <a:gd name="T5" fmla="*/ 7 h 8"/>
                  <a:gd name="T6" fmla="*/ 5 w 6"/>
                  <a:gd name="T7" fmla="*/ 4 h 8"/>
                  <a:gd name="T8" fmla="*/ 1 w 6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8">
                    <a:moveTo>
                      <a:pt x="1" y="1"/>
                    </a:moveTo>
                    <a:cubicBezTo>
                      <a:pt x="0" y="1"/>
                      <a:pt x="1" y="3"/>
                      <a:pt x="3" y="7"/>
                    </a:cubicBezTo>
                    <a:cubicBezTo>
                      <a:pt x="3" y="7"/>
                      <a:pt x="4" y="8"/>
                      <a:pt x="5" y="7"/>
                    </a:cubicBezTo>
                    <a:cubicBezTo>
                      <a:pt x="6" y="7"/>
                      <a:pt x="5" y="4"/>
                      <a:pt x="5" y="4"/>
                    </a:cubicBezTo>
                    <a:cubicBezTo>
                      <a:pt x="5" y="4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353F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19" name="Freeform 459"/>
              <p:cNvSpPr/>
              <p:nvPr/>
            </p:nvSpPr>
            <p:spPr bwMode="auto">
              <a:xfrm>
                <a:off x="2576" y="1774"/>
                <a:ext cx="40" cy="50"/>
              </a:xfrm>
              <a:custGeom>
                <a:avLst/>
                <a:gdLst>
                  <a:gd name="T0" fmla="*/ 6 w 23"/>
                  <a:gd name="T1" fmla="*/ 25 h 29"/>
                  <a:gd name="T2" fmla="*/ 17 w 23"/>
                  <a:gd name="T3" fmla="*/ 25 h 29"/>
                  <a:gd name="T4" fmla="*/ 19 w 23"/>
                  <a:gd name="T5" fmla="*/ 15 h 29"/>
                  <a:gd name="T6" fmla="*/ 2 w 23"/>
                  <a:gd name="T7" fmla="*/ 0 h 29"/>
                  <a:gd name="T8" fmla="*/ 1 w 23"/>
                  <a:gd name="T9" fmla="*/ 2 h 29"/>
                  <a:gd name="T10" fmla="*/ 0 w 23"/>
                  <a:gd name="T11" fmla="*/ 2 h 29"/>
                  <a:gd name="T12" fmla="*/ 6 w 23"/>
                  <a:gd name="T13" fmla="*/ 2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29">
                    <a:moveTo>
                      <a:pt x="6" y="25"/>
                    </a:moveTo>
                    <a:cubicBezTo>
                      <a:pt x="6" y="25"/>
                      <a:pt x="11" y="29"/>
                      <a:pt x="17" y="25"/>
                    </a:cubicBezTo>
                    <a:cubicBezTo>
                      <a:pt x="23" y="21"/>
                      <a:pt x="19" y="15"/>
                      <a:pt x="19" y="15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2"/>
                      <a:pt x="1" y="2"/>
                    </a:cubicBezTo>
                    <a:cubicBezTo>
                      <a:pt x="0" y="3"/>
                      <a:pt x="0" y="2"/>
                      <a:pt x="0" y="2"/>
                    </a:cubicBezTo>
                    <a:lnTo>
                      <a:pt x="6" y="25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20" name="Freeform 460"/>
              <p:cNvSpPr/>
              <p:nvPr/>
            </p:nvSpPr>
            <p:spPr bwMode="auto">
              <a:xfrm>
                <a:off x="2574" y="1774"/>
                <a:ext cx="33" cy="46"/>
              </a:xfrm>
              <a:custGeom>
                <a:avLst/>
                <a:gdLst>
                  <a:gd name="T0" fmla="*/ 11 w 19"/>
                  <a:gd name="T1" fmla="*/ 27 h 27"/>
                  <a:gd name="T2" fmla="*/ 18 w 19"/>
                  <a:gd name="T3" fmla="*/ 25 h 27"/>
                  <a:gd name="T4" fmla="*/ 19 w 19"/>
                  <a:gd name="T5" fmla="*/ 24 h 27"/>
                  <a:gd name="T6" fmla="*/ 3 w 19"/>
                  <a:gd name="T7" fmla="*/ 0 h 27"/>
                  <a:gd name="T8" fmla="*/ 2 w 19"/>
                  <a:gd name="T9" fmla="*/ 2 h 27"/>
                  <a:gd name="T10" fmla="*/ 0 w 19"/>
                  <a:gd name="T11" fmla="*/ 2 h 27"/>
                  <a:gd name="T12" fmla="*/ 11 w 19"/>
                  <a:gd name="T13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27">
                    <a:moveTo>
                      <a:pt x="11" y="27"/>
                    </a:moveTo>
                    <a:cubicBezTo>
                      <a:pt x="13" y="27"/>
                      <a:pt x="15" y="27"/>
                      <a:pt x="18" y="25"/>
                    </a:cubicBezTo>
                    <a:cubicBezTo>
                      <a:pt x="18" y="25"/>
                      <a:pt x="18" y="25"/>
                      <a:pt x="19" y="24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2"/>
                      <a:pt x="2" y="2"/>
                    </a:cubicBezTo>
                    <a:cubicBezTo>
                      <a:pt x="1" y="3"/>
                      <a:pt x="0" y="2"/>
                      <a:pt x="0" y="2"/>
                    </a:cubicBezTo>
                    <a:lnTo>
                      <a:pt x="11" y="27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21" name="Freeform 461"/>
              <p:cNvSpPr/>
              <p:nvPr/>
            </p:nvSpPr>
            <p:spPr bwMode="auto">
              <a:xfrm>
                <a:off x="2668" y="1912"/>
                <a:ext cx="21" cy="20"/>
              </a:xfrm>
              <a:custGeom>
                <a:avLst/>
                <a:gdLst>
                  <a:gd name="T0" fmla="*/ 9 w 12"/>
                  <a:gd name="T1" fmla="*/ 0 h 11"/>
                  <a:gd name="T2" fmla="*/ 7 w 12"/>
                  <a:gd name="T3" fmla="*/ 6 h 11"/>
                  <a:gd name="T4" fmla="*/ 0 w 12"/>
                  <a:gd name="T5" fmla="*/ 6 h 11"/>
                  <a:gd name="T6" fmla="*/ 2 w 12"/>
                  <a:gd name="T7" fmla="*/ 8 h 11"/>
                  <a:gd name="T8" fmla="*/ 8 w 12"/>
                  <a:gd name="T9" fmla="*/ 8 h 11"/>
                  <a:gd name="T10" fmla="*/ 10 w 12"/>
                  <a:gd name="T11" fmla="*/ 2 h 11"/>
                  <a:gd name="T12" fmla="*/ 9 w 12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1">
                    <a:moveTo>
                      <a:pt x="9" y="0"/>
                    </a:moveTo>
                    <a:cubicBezTo>
                      <a:pt x="9" y="0"/>
                      <a:pt x="11" y="3"/>
                      <a:pt x="7" y="6"/>
                    </a:cubicBezTo>
                    <a:cubicBezTo>
                      <a:pt x="3" y="9"/>
                      <a:pt x="0" y="6"/>
                      <a:pt x="0" y="6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5" y="11"/>
                      <a:pt x="8" y="8"/>
                    </a:cubicBezTo>
                    <a:cubicBezTo>
                      <a:pt x="12" y="5"/>
                      <a:pt x="10" y="2"/>
                      <a:pt x="10" y="2"/>
                    </a:cubicBez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454C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22" name="Freeform 462"/>
              <p:cNvSpPr/>
              <p:nvPr/>
            </p:nvSpPr>
            <p:spPr bwMode="auto">
              <a:xfrm>
                <a:off x="2255" y="2207"/>
                <a:ext cx="536" cy="547"/>
              </a:xfrm>
              <a:custGeom>
                <a:avLst/>
                <a:gdLst>
                  <a:gd name="T0" fmla="*/ 234 w 536"/>
                  <a:gd name="T1" fmla="*/ 547 h 547"/>
                  <a:gd name="T2" fmla="*/ 0 w 536"/>
                  <a:gd name="T3" fmla="*/ 334 h 547"/>
                  <a:gd name="T4" fmla="*/ 302 w 536"/>
                  <a:gd name="T5" fmla="*/ 0 h 547"/>
                  <a:gd name="T6" fmla="*/ 536 w 536"/>
                  <a:gd name="T7" fmla="*/ 214 h 547"/>
                  <a:gd name="T8" fmla="*/ 234 w 536"/>
                  <a:gd name="T9" fmla="*/ 547 h 5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6" h="547">
                    <a:moveTo>
                      <a:pt x="234" y="547"/>
                    </a:moveTo>
                    <a:lnTo>
                      <a:pt x="0" y="334"/>
                    </a:lnTo>
                    <a:lnTo>
                      <a:pt x="302" y="0"/>
                    </a:lnTo>
                    <a:lnTo>
                      <a:pt x="536" y="214"/>
                    </a:lnTo>
                    <a:lnTo>
                      <a:pt x="234" y="54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23" name="Freeform 463"/>
              <p:cNvSpPr/>
              <p:nvPr/>
            </p:nvSpPr>
            <p:spPr bwMode="auto">
              <a:xfrm>
                <a:off x="2255" y="2207"/>
                <a:ext cx="536" cy="547"/>
              </a:xfrm>
              <a:custGeom>
                <a:avLst/>
                <a:gdLst>
                  <a:gd name="T0" fmla="*/ 234 w 536"/>
                  <a:gd name="T1" fmla="*/ 547 h 547"/>
                  <a:gd name="T2" fmla="*/ 0 w 536"/>
                  <a:gd name="T3" fmla="*/ 334 h 547"/>
                  <a:gd name="T4" fmla="*/ 302 w 536"/>
                  <a:gd name="T5" fmla="*/ 0 h 547"/>
                  <a:gd name="T6" fmla="*/ 536 w 536"/>
                  <a:gd name="T7" fmla="*/ 214 h 547"/>
                  <a:gd name="T8" fmla="*/ 234 w 536"/>
                  <a:gd name="T9" fmla="*/ 547 h 5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6" h="547">
                    <a:moveTo>
                      <a:pt x="234" y="547"/>
                    </a:moveTo>
                    <a:lnTo>
                      <a:pt x="0" y="334"/>
                    </a:lnTo>
                    <a:lnTo>
                      <a:pt x="302" y="0"/>
                    </a:lnTo>
                    <a:lnTo>
                      <a:pt x="536" y="214"/>
                    </a:lnTo>
                    <a:lnTo>
                      <a:pt x="234" y="54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24" name="Freeform 464"/>
              <p:cNvSpPr/>
              <p:nvPr/>
            </p:nvSpPr>
            <p:spPr bwMode="auto">
              <a:xfrm>
                <a:off x="2531" y="2336"/>
                <a:ext cx="95" cy="42"/>
              </a:xfrm>
              <a:custGeom>
                <a:avLst/>
                <a:gdLst>
                  <a:gd name="T0" fmla="*/ 54 w 55"/>
                  <a:gd name="T1" fmla="*/ 8 h 24"/>
                  <a:gd name="T2" fmla="*/ 3 w 55"/>
                  <a:gd name="T3" fmla="*/ 24 h 24"/>
                  <a:gd name="T4" fmla="*/ 0 w 55"/>
                  <a:gd name="T5" fmla="*/ 21 h 24"/>
                  <a:gd name="T6" fmla="*/ 55 w 55"/>
                  <a:gd name="T7" fmla="*/ 4 h 24"/>
                  <a:gd name="T8" fmla="*/ 54 w 55"/>
                  <a:gd name="T9" fmla="*/ 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24">
                    <a:moveTo>
                      <a:pt x="54" y="8"/>
                    </a:moveTo>
                    <a:cubicBezTo>
                      <a:pt x="36" y="4"/>
                      <a:pt x="16" y="9"/>
                      <a:pt x="3" y="24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15" y="5"/>
                      <a:pt x="36" y="0"/>
                      <a:pt x="55" y="4"/>
                    </a:cubicBezTo>
                    <a:lnTo>
                      <a:pt x="54" y="8"/>
                    </a:lnTo>
                    <a:close/>
                  </a:path>
                </a:pathLst>
              </a:custGeom>
              <a:solidFill>
                <a:srgbClr val="9FCF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25" name="Freeform 465"/>
              <p:cNvSpPr/>
              <p:nvPr/>
            </p:nvSpPr>
            <p:spPr bwMode="auto">
              <a:xfrm>
                <a:off x="2536" y="2336"/>
                <a:ext cx="132" cy="47"/>
              </a:xfrm>
              <a:custGeom>
                <a:avLst/>
                <a:gdLst>
                  <a:gd name="T0" fmla="*/ 76 w 76"/>
                  <a:gd name="T1" fmla="*/ 20 h 27"/>
                  <a:gd name="T2" fmla="*/ 73 w 76"/>
                  <a:gd name="T3" fmla="*/ 23 h 27"/>
                  <a:gd name="T4" fmla="*/ 3 w 76"/>
                  <a:gd name="T5" fmla="*/ 27 h 27"/>
                  <a:gd name="T6" fmla="*/ 0 w 76"/>
                  <a:gd name="T7" fmla="*/ 24 h 27"/>
                  <a:gd name="T8" fmla="*/ 76 w 76"/>
                  <a:gd name="T9" fmla="*/ 2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27">
                    <a:moveTo>
                      <a:pt x="76" y="20"/>
                    </a:moveTo>
                    <a:cubicBezTo>
                      <a:pt x="73" y="23"/>
                      <a:pt x="73" y="23"/>
                      <a:pt x="73" y="23"/>
                    </a:cubicBezTo>
                    <a:cubicBezTo>
                      <a:pt x="53" y="5"/>
                      <a:pt x="21" y="6"/>
                      <a:pt x="3" y="27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20" y="2"/>
                      <a:pt x="54" y="0"/>
                      <a:pt x="76" y="20"/>
                    </a:cubicBezTo>
                    <a:close/>
                  </a:path>
                </a:pathLst>
              </a:custGeom>
              <a:solidFill>
                <a:srgbClr val="AFCC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26" name="Freeform 466"/>
              <p:cNvSpPr/>
              <p:nvPr/>
            </p:nvSpPr>
            <p:spPr bwMode="auto">
              <a:xfrm>
                <a:off x="2562" y="2378"/>
                <a:ext cx="99" cy="46"/>
              </a:xfrm>
              <a:custGeom>
                <a:avLst/>
                <a:gdLst>
                  <a:gd name="T0" fmla="*/ 47 w 57"/>
                  <a:gd name="T1" fmla="*/ 11 h 27"/>
                  <a:gd name="T2" fmla="*/ 57 w 57"/>
                  <a:gd name="T3" fmla="*/ 26 h 27"/>
                  <a:gd name="T4" fmla="*/ 53 w 57"/>
                  <a:gd name="T5" fmla="*/ 27 h 27"/>
                  <a:gd name="T6" fmla="*/ 45 w 57"/>
                  <a:gd name="T7" fmla="*/ 14 h 27"/>
                  <a:gd name="T8" fmla="*/ 15 w 57"/>
                  <a:gd name="T9" fmla="*/ 8 h 27"/>
                  <a:gd name="T10" fmla="*/ 3 w 57"/>
                  <a:gd name="T11" fmla="*/ 16 h 27"/>
                  <a:gd name="T12" fmla="*/ 0 w 57"/>
                  <a:gd name="T13" fmla="*/ 13 h 27"/>
                  <a:gd name="T14" fmla="*/ 14 w 57"/>
                  <a:gd name="T15" fmla="*/ 4 h 27"/>
                  <a:gd name="T16" fmla="*/ 47 w 57"/>
                  <a:gd name="T17" fmla="*/ 1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" h="27">
                    <a:moveTo>
                      <a:pt x="47" y="11"/>
                    </a:moveTo>
                    <a:cubicBezTo>
                      <a:pt x="52" y="15"/>
                      <a:pt x="55" y="20"/>
                      <a:pt x="57" y="26"/>
                    </a:cubicBezTo>
                    <a:cubicBezTo>
                      <a:pt x="53" y="27"/>
                      <a:pt x="53" y="27"/>
                      <a:pt x="53" y="27"/>
                    </a:cubicBezTo>
                    <a:cubicBezTo>
                      <a:pt x="51" y="22"/>
                      <a:pt x="49" y="17"/>
                      <a:pt x="45" y="14"/>
                    </a:cubicBezTo>
                    <a:cubicBezTo>
                      <a:pt x="36" y="6"/>
                      <a:pt x="25" y="4"/>
                      <a:pt x="15" y="8"/>
                    </a:cubicBezTo>
                    <a:cubicBezTo>
                      <a:pt x="11" y="9"/>
                      <a:pt x="6" y="12"/>
                      <a:pt x="3" y="16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4" y="9"/>
                      <a:pt x="9" y="6"/>
                      <a:pt x="14" y="4"/>
                    </a:cubicBezTo>
                    <a:cubicBezTo>
                      <a:pt x="25" y="0"/>
                      <a:pt x="38" y="3"/>
                      <a:pt x="47" y="11"/>
                    </a:cubicBezTo>
                    <a:close/>
                  </a:path>
                </a:pathLst>
              </a:custGeom>
              <a:solidFill>
                <a:srgbClr val="53C7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27" name="Freeform 467"/>
              <p:cNvSpPr/>
              <p:nvPr/>
            </p:nvSpPr>
            <p:spPr bwMode="auto">
              <a:xfrm>
                <a:off x="2567" y="2383"/>
                <a:ext cx="73" cy="28"/>
              </a:xfrm>
              <a:custGeom>
                <a:avLst/>
                <a:gdLst>
                  <a:gd name="T0" fmla="*/ 42 w 42"/>
                  <a:gd name="T1" fmla="*/ 11 h 16"/>
                  <a:gd name="T2" fmla="*/ 39 w 42"/>
                  <a:gd name="T3" fmla="*/ 14 h 16"/>
                  <a:gd name="T4" fmla="*/ 3 w 42"/>
                  <a:gd name="T5" fmla="*/ 16 h 16"/>
                  <a:gd name="T6" fmla="*/ 0 w 42"/>
                  <a:gd name="T7" fmla="*/ 13 h 16"/>
                  <a:gd name="T8" fmla="*/ 42 w 42"/>
                  <a:gd name="T9" fmla="*/ 1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6">
                    <a:moveTo>
                      <a:pt x="42" y="11"/>
                    </a:moveTo>
                    <a:cubicBezTo>
                      <a:pt x="39" y="14"/>
                      <a:pt x="39" y="14"/>
                      <a:pt x="39" y="14"/>
                    </a:cubicBezTo>
                    <a:cubicBezTo>
                      <a:pt x="28" y="4"/>
                      <a:pt x="12" y="5"/>
                      <a:pt x="3" y="16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1" y="1"/>
                      <a:pt x="30" y="0"/>
                      <a:pt x="42" y="11"/>
                    </a:cubicBezTo>
                    <a:close/>
                  </a:path>
                </a:pathLst>
              </a:custGeom>
              <a:solidFill>
                <a:srgbClr val="9E00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28" name="Freeform 468"/>
              <p:cNvSpPr/>
              <p:nvPr/>
            </p:nvSpPr>
            <p:spPr bwMode="auto">
              <a:xfrm>
                <a:off x="2573" y="2390"/>
                <a:ext cx="74" cy="38"/>
              </a:xfrm>
              <a:custGeom>
                <a:avLst/>
                <a:gdLst>
                  <a:gd name="T0" fmla="*/ 36 w 43"/>
                  <a:gd name="T1" fmla="*/ 10 h 22"/>
                  <a:gd name="T2" fmla="*/ 43 w 43"/>
                  <a:gd name="T3" fmla="*/ 21 h 22"/>
                  <a:gd name="T4" fmla="*/ 39 w 43"/>
                  <a:gd name="T5" fmla="*/ 22 h 22"/>
                  <a:gd name="T6" fmla="*/ 33 w 43"/>
                  <a:gd name="T7" fmla="*/ 13 h 22"/>
                  <a:gd name="T8" fmla="*/ 3 w 43"/>
                  <a:gd name="T9" fmla="*/ 14 h 22"/>
                  <a:gd name="T10" fmla="*/ 0 w 43"/>
                  <a:gd name="T11" fmla="*/ 12 h 22"/>
                  <a:gd name="T12" fmla="*/ 36 w 43"/>
                  <a:gd name="T13" fmla="*/ 1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22">
                    <a:moveTo>
                      <a:pt x="36" y="10"/>
                    </a:moveTo>
                    <a:cubicBezTo>
                      <a:pt x="39" y="13"/>
                      <a:pt x="42" y="17"/>
                      <a:pt x="43" y="21"/>
                    </a:cubicBezTo>
                    <a:cubicBezTo>
                      <a:pt x="39" y="22"/>
                      <a:pt x="39" y="22"/>
                      <a:pt x="39" y="22"/>
                    </a:cubicBezTo>
                    <a:cubicBezTo>
                      <a:pt x="38" y="19"/>
                      <a:pt x="36" y="15"/>
                      <a:pt x="33" y="13"/>
                    </a:cubicBezTo>
                    <a:cubicBezTo>
                      <a:pt x="24" y="5"/>
                      <a:pt x="11" y="5"/>
                      <a:pt x="3" y="1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9" y="1"/>
                      <a:pt x="25" y="0"/>
                      <a:pt x="36" y="10"/>
                    </a:cubicBezTo>
                    <a:close/>
                  </a:path>
                </a:pathLst>
              </a:custGeom>
              <a:solidFill>
                <a:srgbClr val="E86D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29" name="Freeform 469"/>
              <p:cNvSpPr/>
              <p:nvPr/>
            </p:nvSpPr>
            <p:spPr bwMode="auto">
              <a:xfrm>
                <a:off x="2578" y="2400"/>
                <a:ext cx="67" cy="49"/>
              </a:xfrm>
              <a:custGeom>
                <a:avLst/>
                <a:gdLst>
                  <a:gd name="T0" fmla="*/ 30 w 39"/>
                  <a:gd name="T1" fmla="*/ 7 h 28"/>
                  <a:gd name="T2" fmla="*/ 37 w 39"/>
                  <a:gd name="T3" fmla="*/ 28 h 28"/>
                  <a:gd name="T4" fmla="*/ 33 w 39"/>
                  <a:gd name="T5" fmla="*/ 27 h 28"/>
                  <a:gd name="T6" fmla="*/ 28 w 39"/>
                  <a:gd name="T7" fmla="*/ 10 h 28"/>
                  <a:gd name="T8" fmla="*/ 10 w 39"/>
                  <a:gd name="T9" fmla="*/ 6 h 28"/>
                  <a:gd name="T10" fmla="*/ 3 w 39"/>
                  <a:gd name="T11" fmla="*/ 11 h 28"/>
                  <a:gd name="T12" fmla="*/ 0 w 39"/>
                  <a:gd name="T13" fmla="*/ 8 h 28"/>
                  <a:gd name="T14" fmla="*/ 9 w 39"/>
                  <a:gd name="T15" fmla="*/ 2 h 28"/>
                  <a:gd name="T16" fmla="*/ 30 w 39"/>
                  <a:gd name="T17" fmla="*/ 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" h="28">
                    <a:moveTo>
                      <a:pt x="30" y="7"/>
                    </a:moveTo>
                    <a:cubicBezTo>
                      <a:pt x="36" y="12"/>
                      <a:pt x="39" y="20"/>
                      <a:pt x="37" y="28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34" y="21"/>
                      <a:pt x="33" y="14"/>
                      <a:pt x="28" y="10"/>
                    </a:cubicBezTo>
                    <a:cubicBezTo>
                      <a:pt x="23" y="5"/>
                      <a:pt x="16" y="4"/>
                      <a:pt x="10" y="6"/>
                    </a:cubicBezTo>
                    <a:cubicBezTo>
                      <a:pt x="7" y="7"/>
                      <a:pt x="5" y="9"/>
                      <a:pt x="3" y="11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2" y="5"/>
                      <a:pt x="5" y="3"/>
                      <a:pt x="9" y="2"/>
                    </a:cubicBezTo>
                    <a:cubicBezTo>
                      <a:pt x="16" y="0"/>
                      <a:pt x="24" y="1"/>
                      <a:pt x="30" y="7"/>
                    </a:cubicBezTo>
                    <a:close/>
                  </a:path>
                </a:pathLst>
              </a:custGeom>
              <a:solidFill>
                <a:srgbClr val="C765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30" name="Freeform 470"/>
              <p:cNvSpPr/>
              <p:nvPr/>
            </p:nvSpPr>
            <p:spPr bwMode="auto">
              <a:xfrm>
                <a:off x="2375" y="2529"/>
                <a:ext cx="114" cy="104"/>
              </a:xfrm>
              <a:custGeom>
                <a:avLst/>
                <a:gdLst>
                  <a:gd name="T0" fmla="*/ 114 w 114"/>
                  <a:gd name="T1" fmla="*/ 104 h 104"/>
                  <a:gd name="T2" fmla="*/ 0 w 114"/>
                  <a:gd name="T3" fmla="*/ 0 h 104"/>
                  <a:gd name="T4" fmla="*/ 0 w 114"/>
                  <a:gd name="T5" fmla="*/ 0 h 104"/>
                  <a:gd name="T6" fmla="*/ 114 w 114"/>
                  <a:gd name="T7" fmla="*/ 102 h 104"/>
                  <a:gd name="T8" fmla="*/ 114 w 114"/>
                  <a:gd name="T9" fmla="*/ 10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104">
                    <a:moveTo>
                      <a:pt x="114" y="10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14" y="102"/>
                    </a:lnTo>
                    <a:lnTo>
                      <a:pt x="114" y="104"/>
                    </a:lnTo>
                    <a:close/>
                  </a:path>
                </a:pathLst>
              </a:custGeom>
              <a:solidFill>
                <a:srgbClr val="216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31" name="Freeform 471"/>
              <p:cNvSpPr/>
              <p:nvPr/>
            </p:nvSpPr>
            <p:spPr bwMode="auto">
              <a:xfrm>
                <a:off x="2375" y="2470"/>
                <a:ext cx="55" cy="60"/>
              </a:xfrm>
              <a:custGeom>
                <a:avLst/>
                <a:gdLst>
                  <a:gd name="T0" fmla="*/ 55 w 55"/>
                  <a:gd name="T1" fmla="*/ 0 h 60"/>
                  <a:gd name="T2" fmla="*/ 0 w 55"/>
                  <a:gd name="T3" fmla="*/ 60 h 60"/>
                  <a:gd name="T4" fmla="*/ 0 w 55"/>
                  <a:gd name="T5" fmla="*/ 59 h 60"/>
                  <a:gd name="T6" fmla="*/ 55 w 55"/>
                  <a:gd name="T7" fmla="*/ 0 h 60"/>
                  <a:gd name="T8" fmla="*/ 55 w 55"/>
                  <a:gd name="T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0">
                    <a:moveTo>
                      <a:pt x="55" y="0"/>
                    </a:moveTo>
                    <a:lnTo>
                      <a:pt x="0" y="60"/>
                    </a:lnTo>
                    <a:lnTo>
                      <a:pt x="0" y="59"/>
                    </a:lnTo>
                    <a:lnTo>
                      <a:pt x="55" y="0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216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32" name="Freeform 472"/>
              <p:cNvSpPr/>
              <p:nvPr/>
            </p:nvSpPr>
            <p:spPr bwMode="auto">
              <a:xfrm>
                <a:off x="2382" y="2506"/>
                <a:ext cx="47" cy="50"/>
              </a:xfrm>
              <a:custGeom>
                <a:avLst/>
                <a:gdLst>
                  <a:gd name="T0" fmla="*/ 47 w 47"/>
                  <a:gd name="T1" fmla="*/ 0 h 50"/>
                  <a:gd name="T2" fmla="*/ 0 w 47"/>
                  <a:gd name="T3" fmla="*/ 23 h 50"/>
                  <a:gd name="T4" fmla="*/ 31 w 47"/>
                  <a:gd name="T5" fmla="*/ 50 h 50"/>
                  <a:gd name="T6" fmla="*/ 47 w 47"/>
                  <a:gd name="T7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" h="50">
                    <a:moveTo>
                      <a:pt x="47" y="0"/>
                    </a:moveTo>
                    <a:lnTo>
                      <a:pt x="0" y="23"/>
                    </a:lnTo>
                    <a:lnTo>
                      <a:pt x="31" y="5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BA4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33" name="Freeform 473"/>
              <p:cNvSpPr/>
              <p:nvPr/>
            </p:nvSpPr>
            <p:spPr bwMode="auto">
              <a:xfrm>
                <a:off x="2406" y="2515"/>
                <a:ext cx="49" cy="48"/>
              </a:xfrm>
              <a:custGeom>
                <a:avLst/>
                <a:gdLst>
                  <a:gd name="T0" fmla="*/ 49 w 49"/>
                  <a:gd name="T1" fmla="*/ 0 h 48"/>
                  <a:gd name="T2" fmla="*/ 0 w 49"/>
                  <a:gd name="T3" fmla="*/ 36 h 48"/>
                  <a:gd name="T4" fmla="*/ 16 w 49"/>
                  <a:gd name="T5" fmla="*/ 48 h 48"/>
                  <a:gd name="T6" fmla="*/ 49 w 49"/>
                  <a:gd name="T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48">
                    <a:moveTo>
                      <a:pt x="49" y="0"/>
                    </a:moveTo>
                    <a:lnTo>
                      <a:pt x="0" y="36"/>
                    </a:lnTo>
                    <a:lnTo>
                      <a:pt x="16" y="48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94C9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34" name="Freeform 474"/>
              <p:cNvSpPr/>
              <p:nvPr/>
            </p:nvSpPr>
            <p:spPr bwMode="auto">
              <a:xfrm>
                <a:off x="2413" y="2506"/>
                <a:ext cx="73" cy="76"/>
              </a:xfrm>
              <a:custGeom>
                <a:avLst/>
                <a:gdLst>
                  <a:gd name="T0" fmla="*/ 73 w 73"/>
                  <a:gd name="T1" fmla="*/ 0 h 76"/>
                  <a:gd name="T2" fmla="*/ 0 w 73"/>
                  <a:gd name="T3" fmla="*/ 49 h 76"/>
                  <a:gd name="T4" fmla="*/ 28 w 73"/>
                  <a:gd name="T5" fmla="*/ 76 h 76"/>
                  <a:gd name="T6" fmla="*/ 73 w 73"/>
                  <a:gd name="T7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76">
                    <a:moveTo>
                      <a:pt x="73" y="0"/>
                    </a:moveTo>
                    <a:lnTo>
                      <a:pt x="0" y="49"/>
                    </a:lnTo>
                    <a:lnTo>
                      <a:pt x="28" y="76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F15A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35" name="Freeform 475"/>
              <p:cNvSpPr/>
              <p:nvPr/>
            </p:nvSpPr>
            <p:spPr bwMode="auto">
              <a:xfrm>
                <a:off x="2427" y="2555"/>
                <a:ext cx="57" cy="59"/>
              </a:xfrm>
              <a:custGeom>
                <a:avLst/>
                <a:gdLst>
                  <a:gd name="T0" fmla="*/ 57 w 57"/>
                  <a:gd name="T1" fmla="*/ 0 h 59"/>
                  <a:gd name="T2" fmla="*/ 0 w 57"/>
                  <a:gd name="T3" fmla="*/ 13 h 59"/>
                  <a:gd name="T4" fmla="*/ 48 w 57"/>
                  <a:gd name="T5" fmla="*/ 59 h 59"/>
                  <a:gd name="T6" fmla="*/ 57 w 57"/>
                  <a:gd name="T7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59">
                    <a:moveTo>
                      <a:pt x="57" y="0"/>
                    </a:moveTo>
                    <a:lnTo>
                      <a:pt x="0" y="13"/>
                    </a:lnTo>
                    <a:lnTo>
                      <a:pt x="48" y="59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6A6B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36" name="Freeform 476"/>
              <p:cNvSpPr/>
              <p:nvPr/>
            </p:nvSpPr>
            <p:spPr bwMode="auto">
              <a:xfrm>
                <a:off x="2468" y="2601"/>
                <a:ext cx="20" cy="21"/>
              </a:xfrm>
              <a:custGeom>
                <a:avLst/>
                <a:gdLst>
                  <a:gd name="T0" fmla="*/ 20 w 20"/>
                  <a:gd name="T1" fmla="*/ 0 h 21"/>
                  <a:gd name="T2" fmla="*/ 0 w 20"/>
                  <a:gd name="T3" fmla="*/ 6 h 21"/>
                  <a:gd name="T4" fmla="*/ 18 w 20"/>
                  <a:gd name="T5" fmla="*/ 21 h 21"/>
                  <a:gd name="T6" fmla="*/ 20 w 20"/>
                  <a:gd name="T7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21">
                    <a:moveTo>
                      <a:pt x="20" y="0"/>
                    </a:moveTo>
                    <a:lnTo>
                      <a:pt x="0" y="6"/>
                    </a:lnTo>
                    <a:lnTo>
                      <a:pt x="18" y="21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53C7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37" name="Freeform 477"/>
              <p:cNvSpPr/>
              <p:nvPr/>
            </p:nvSpPr>
            <p:spPr bwMode="auto">
              <a:xfrm>
                <a:off x="2481" y="2575"/>
                <a:ext cx="50" cy="54"/>
              </a:xfrm>
              <a:custGeom>
                <a:avLst/>
                <a:gdLst>
                  <a:gd name="T0" fmla="*/ 50 w 50"/>
                  <a:gd name="T1" fmla="*/ 0 h 54"/>
                  <a:gd name="T2" fmla="*/ 0 w 50"/>
                  <a:gd name="T3" fmla="*/ 44 h 54"/>
                  <a:gd name="T4" fmla="*/ 12 w 50"/>
                  <a:gd name="T5" fmla="*/ 54 h 54"/>
                  <a:gd name="T6" fmla="*/ 50 w 50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54">
                    <a:moveTo>
                      <a:pt x="50" y="0"/>
                    </a:moveTo>
                    <a:lnTo>
                      <a:pt x="0" y="44"/>
                    </a:lnTo>
                    <a:lnTo>
                      <a:pt x="12" y="54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C66A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38" name="Freeform 478"/>
              <p:cNvSpPr/>
              <p:nvPr/>
            </p:nvSpPr>
            <p:spPr bwMode="auto">
              <a:xfrm>
                <a:off x="2477" y="2398"/>
                <a:ext cx="132" cy="110"/>
              </a:xfrm>
              <a:custGeom>
                <a:avLst/>
                <a:gdLst>
                  <a:gd name="T0" fmla="*/ 14 w 132"/>
                  <a:gd name="T1" fmla="*/ 73 h 110"/>
                  <a:gd name="T2" fmla="*/ 35 w 132"/>
                  <a:gd name="T3" fmla="*/ 25 h 110"/>
                  <a:gd name="T4" fmla="*/ 33 w 132"/>
                  <a:gd name="T5" fmla="*/ 2 h 110"/>
                  <a:gd name="T6" fmla="*/ 0 w 132"/>
                  <a:gd name="T7" fmla="*/ 16 h 110"/>
                  <a:gd name="T8" fmla="*/ 0 w 132"/>
                  <a:gd name="T9" fmla="*/ 14 h 110"/>
                  <a:gd name="T10" fmla="*/ 35 w 132"/>
                  <a:gd name="T11" fmla="*/ 0 h 110"/>
                  <a:gd name="T12" fmla="*/ 37 w 132"/>
                  <a:gd name="T13" fmla="*/ 25 h 110"/>
                  <a:gd name="T14" fmla="*/ 37 w 132"/>
                  <a:gd name="T15" fmla="*/ 25 h 110"/>
                  <a:gd name="T16" fmla="*/ 14 w 132"/>
                  <a:gd name="T17" fmla="*/ 72 h 110"/>
                  <a:gd name="T18" fmla="*/ 40 w 132"/>
                  <a:gd name="T19" fmla="*/ 70 h 110"/>
                  <a:gd name="T20" fmla="*/ 61 w 132"/>
                  <a:gd name="T21" fmla="*/ 70 h 110"/>
                  <a:gd name="T22" fmla="*/ 68 w 132"/>
                  <a:gd name="T23" fmla="*/ 87 h 110"/>
                  <a:gd name="T24" fmla="*/ 75 w 132"/>
                  <a:gd name="T25" fmla="*/ 103 h 110"/>
                  <a:gd name="T26" fmla="*/ 92 w 132"/>
                  <a:gd name="T27" fmla="*/ 108 h 110"/>
                  <a:gd name="T28" fmla="*/ 132 w 132"/>
                  <a:gd name="T29" fmla="*/ 89 h 110"/>
                  <a:gd name="T30" fmla="*/ 130 w 132"/>
                  <a:gd name="T31" fmla="*/ 91 h 110"/>
                  <a:gd name="T32" fmla="*/ 92 w 132"/>
                  <a:gd name="T33" fmla="*/ 110 h 110"/>
                  <a:gd name="T34" fmla="*/ 73 w 132"/>
                  <a:gd name="T35" fmla="*/ 105 h 110"/>
                  <a:gd name="T36" fmla="*/ 66 w 132"/>
                  <a:gd name="T37" fmla="*/ 87 h 110"/>
                  <a:gd name="T38" fmla="*/ 61 w 132"/>
                  <a:gd name="T39" fmla="*/ 70 h 110"/>
                  <a:gd name="T40" fmla="*/ 40 w 132"/>
                  <a:gd name="T41" fmla="*/ 70 h 110"/>
                  <a:gd name="T42" fmla="*/ 14 w 132"/>
                  <a:gd name="T43" fmla="*/ 73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2" h="110">
                    <a:moveTo>
                      <a:pt x="14" y="73"/>
                    </a:moveTo>
                    <a:lnTo>
                      <a:pt x="35" y="25"/>
                    </a:lnTo>
                    <a:lnTo>
                      <a:pt x="33" y="2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35" y="0"/>
                    </a:lnTo>
                    <a:lnTo>
                      <a:pt x="37" y="25"/>
                    </a:lnTo>
                    <a:lnTo>
                      <a:pt x="37" y="25"/>
                    </a:lnTo>
                    <a:lnTo>
                      <a:pt x="14" y="72"/>
                    </a:lnTo>
                    <a:lnTo>
                      <a:pt x="40" y="70"/>
                    </a:lnTo>
                    <a:lnTo>
                      <a:pt x="61" y="70"/>
                    </a:lnTo>
                    <a:lnTo>
                      <a:pt x="68" y="87"/>
                    </a:lnTo>
                    <a:lnTo>
                      <a:pt x="75" y="103"/>
                    </a:lnTo>
                    <a:lnTo>
                      <a:pt x="92" y="108"/>
                    </a:lnTo>
                    <a:lnTo>
                      <a:pt x="132" y="89"/>
                    </a:lnTo>
                    <a:lnTo>
                      <a:pt x="130" y="91"/>
                    </a:lnTo>
                    <a:lnTo>
                      <a:pt x="92" y="110"/>
                    </a:lnTo>
                    <a:lnTo>
                      <a:pt x="73" y="105"/>
                    </a:lnTo>
                    <a:lnTo>
                      <a:pt x="66" y="87"/>
                    </a:lnTo>
                    <a:lnTo>
                      <a:pt x="61" y="70"/>
                    </a:lnTo>
                    <a:lnTo>
                      <a:pt x="40" y="70"/>
                    </a:lnTo>
                    <a:lnTo>
                      <a:pt x="14" y="73"/>
                    </a:lnTo>
                    <a:close/>
                  </a:path>
                </a:pathLst>
              </a:custGeom>
              <a:solidFill>
                <a:srgbClr val="53C7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39" name="Freeform 479"/>
              <p:cNvSpPr/>
              <p:nvPr/>
            </p:nvSpPr>
            <p:spPr bwMode="auto">
              <a:xfrm>
                <a:off x="400" y="1694"/>
                <a:ext cx="21" cy="35"/>
              </a:xfrm>
              <a:custGeom>
                <a:avLst/>
                <a:gdLst>
                  <a:gd name="T0" fmla="*/ 11 w 12"/>
                  <a:gd name="T1" fmla="*/ 3 h 20"/>
                  <a:gd name="T2" fmla="*/ 9 w 12"/>
                  <a:gd name="T3" fmla="*/ 0 h 20"/>
                  <a:gd name="T4" fmla="*/ 5 w 12"/>
                  <a:gd name="T5" fmla="*/ 1 h 20"/>
                  <a:gd name="T6" fmla="*/ 5 w 12"/>
                  <a:gd name="T7" fmla="*/ 2 h 20"/>
                  <a:gd name="T8" fmla="*/ 0 w 12"/>
                  <a:gd name="T9" fmla="*/ 18 h 20"/>
                  <a:gd name="T10" fmla="*/ 6 w 12"/>
                  <a:gd name="T11" fmla="*/ 20 h 20"/>
                  <a:gd name="T12" fmla="*/ 12 w 12"/>
                  <a:gd name="T13" fmla="*/ 4 h 20"/>
                  <a:gd name="T14" fmla="*/ 11 w 12"/>
                  <a:gd name="T15" fmla="*/ 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20">
                    <a:moveTo>
                      <a:pt x="11" y="3"/>
                    </a:moveTo>
                    <a:cubicBezTo>
                      <a:pt x="12" y="2"/>
                      <a:pt x="11" y="1"/>
                      <a:pt x="9" y="0"/>
                    </a:cubicBezTo>
                    <a:cubicBezTo>
                      <a:pt x="7" y="0"/>
                      <a:pt x="5" y="0"/>
                      <a:pt x="5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12" y="4"/>
                      <a:pt x="12" y="4"/>
                      <a:pt x="12" y="4"/>
                    </a:cubicBezTo>
                    <a:lnTo>
                      <a:pt x="11" y="3"/>
                    </a:lnTo>
                    <a:close/>
                  </a:path>
                </a:pathLst>
              </a:custGeom>
              <a:solidFill>
                <a:srgbClr val="F04C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40" name="Freeform 480"/>
              <p:cNvSpPr/>
              <p:nvPr/>
            </p:nvSpPr>
            <p:spPr bwMode="auto">
              <a:xfrm>
                <a:off x="323" y="1951"/>
                <a:ext cx="6" cy="12"/>
              </a:xfrm>
              <a:custGeom>
                <a:avLst/>
                <a:gdLst>
                  <a:gd name="T0" fmla="*/ 3 w 3"/>
                  <a:gd name="T1" fmla="*/ 4 h 7"/>
                  <a:gd name="T2" fmla="*/ 1 w 3"/>
                  <a:gd name="T3" fmla="*/ 6 h 7"/>
                  <a:gd name="T4" fmla="*/ 1 w 3"/>
                  <a:gd name="T5" fmla="*/ 3 h 7"/>
                  <a:gd name="T6" fmla="*/ 3 w 3"/>
                  <a:gd name="T7" fmla="*/ 0 h 7"/>
                  <a:gd name="T8" fmla="*/ 3 w 3"/>
                  <a:gd name="T9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7">
                    <a:moveTo>
                      <a:pt x="3" y="4"/>
                    </a:moveTo>
                    <a:cubicBezTo>
                      <a:pt x="2" y="5"/>
                      <a:pt x="1" y="7"/>
                      <a:pt x="1" y="6"/>
                    </a:cubicBezTo>
                    <a:cubicBezTo>
                      <a:pt x="0" y="6"/>
                      <a:pt x="0" y="5"/>
                      <a:pt x="1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3" y="4"/>
                    </a:cubicBezTo>
                    <a:close/>
                  </a:path>
                </a:pathLst>
              </a:custGeom>
              <a:solidFill>
                <a:srgbClr val="2641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41" name="Freeform 481"/>
              <p:cNvSpPr/>
              <p:nvPr/>
            </p:nvSpPr>
            <p:spPr bwMode="auto">
              <a:xfrm>
                <a:off x="325" y="1919"/>
                <a:ext cx="23" cy="39"/>
              </a:xfrm>
              <a:custGeom>
                <a:avLst/>
                <a:gdLst>
                  <a:gd name="T0" fmla="*/ 12 w 23"/>
                  <a:gd name="T1" fmla="*/ 4 h 39"/>
                  <a:gd name="T2" fmla="*/ 12 w 23"/>
                  <a:gd name="T3" fmla="*/ 4 h 39"/>
                  <a:gd name="T4" fmla="*/ 4 w 23"/>
                  <a:gd name="T5" fmla="*/ 0 h 39"/>
                  <a:gd name="T6" fmla="*/ 0 w 23"/>
                  <a:gd name="T7" fmla="*/ 37 h 39"/>
                  <a:gd name="T8" fmla="*/ 2 w 23"/>
                  <a:gd name="T9" fmla="*/ 37 h 39"/>
                  <a:gd name="T10" fmla="*/ 2 w 23"/>
                  <a:gd name="T11" fmla="*/ 37 h 39"/>
                  <a:gd name="T12" fmla="*/ 4 w 23"/>
                  <a:gd name="T13" fmla="*/ 39 h 39"/>
                  <a:gd name="T14" fmla="*/ 23 w 23"/>
                  <a:gd name="T15" fmla="*/ 7 h 39"/>
                  <a:gd name="T16" fmla="*/ 12 w 23"/>
                  <a:gd name="T17" fmla="*/ 4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39">
                    <a:moveTo>
                      <a:pt x="12" y="4"/>
                    </a:moveTo>
                    <a:lnTo>
                      <a:pt x="12" y="4"/>
                    </a:lnTo>
                    <a:lnTo>
                      <a:pt x="4" y="0"/>
                    </a:lnTo>
                    <a:lnTo>
                      <a:pt x="0" y="37"/>
                    </a:lnTo>
                    <a:lnTo>
                      <a:pt x="2" y="37"/>
                    </a:lnTo>
                    <a:lnTo>
                      <a:pt x="2" y="37"/>
                    </a:lnTo>
                    <a:lnTo>
                      <a:pt x="4" y="39"/>
                    </a:lnTo>
                    <a:lnTo>
                      <a:pt x="23" y="7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FBA9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42" name="Freeform 482"/>
              <p:cNvSpPr/>
              <p:nvPr/>
            </p:nvSpPr>
            <p:spPr bwMode="auto">
              <a:xfrm>
                <a:off x="327" y="1709"/>
                <a:ext cx="92" cy="219"/>
              </a:xfrm>
              <a:custGeom>
                <a:avLst/>
                <a:gdLst>
                  <a:gd name="T0" fmla="*/ 21 w 92"/>
                  <a:gd name="T1" fmla="*/ 219 h 219"/>
                  <a:gd name="T2" fmla="*/ 0 w 92"/>
                  <a:gd name="T3" fmla="*/ 212 h 219"/>
                  <a:gd name="T4" fmla="*/ 71 w 92"/>
                  <a:gd name="T5" fmla="*/ 0 h 219"/>
                  <a:gd name="T6" fmla="*/ 92 w 92"/>
                  <a:gd name="T7" fmla="*/ 7 h 219"/>
                  <a:gd name="T8" fmla="*/ 21 w 92"/>
                  <a:gd name="T9" fmla="*/ 219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219">
                    <a:moveTo>
                      <a:pt x="21" y="219"/>
                    </a:moveTo>
                    <a:lnTo>
                      <a:pt x="0" y="212"/>
                    </a:lnTo>
                    <a:lnTo>
                      <a:pt x="71" y="0"/>
                    </a:lnTo>
                    <a:lnTo>
                      <a:pt x="92" y="7"/>
                    </a:lnTo>
                    <a:lnTo>
                      <a:pt x="21" y="219"/>
                    </a:lnTo>
                    <a:close/>
                  </a:path>
                </a:pathLst>
              </a:custGeom>
              <a:solidFill>
                <a:srgbClr val="6DC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43" name="Freeform 483"/>
              <p:cNvSpPr/>
              <p:nvPr/>
            </p:nvSpPr>
            <p:spPr bwMode="auto">
              <a:xfrm>
                <a:off x="327" y="1709"/>
                <a:ext cx="78" cy="214"/>
              </a:xfrm>
              <a:custGeom>
                <a:avLst/>
                <a:gdLst>
                  <a:gd name="T0" fmla="*/ 7 w 78"/>
                  <a:gd name="T1" fmla="*/ 214 h 214"/>
                  <a:gd name="T2" fmla="*/ 0 w 78"/>
                  <a:gd name="T3" fmla="*/ 212 h 214"/>
                  <a:gd name="T4" fmla="*/ 71 w 78"/>
                  <a:gd name="T5" fmla="*/ 0 h 214"/>
                  <a:gd name="T6" fmla="*/ 78 w 78"/>
                  <a:gd name="T7" fmla="*/ 2 h 214"/>
                  <a:gd name="T8" fmla="*/ 7 w 78"/>
                  <a:gd name="T9" fmla="*/ 214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214">
                    <a:moveTo>
                      <a:pt x="7" y="214"/>
                    </a:moveTo>
                    <a:lnTo>
                      <a:pt x="0" y="212"/>
                    </a:lnTo>
                    <a:lnTo>
                      <a:pt x="71" y="0"/>
                    </a:lnTo>
                    <a:lnTo>
                      <a:pt x="78" y="2"/>
                    </a:lnTo>
                    <a:lnTo>
                      <a:pt x="7" y="214"/>
                    </a:lnTo>
                    <a:close/>
                  </a:path>
                </a:pathLst>
              </a:custGeom>
              <a:solidFill>
                <a:srgbClr val="2EA8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44" name="Freeform 484"/>
              <p:cNvSpPr/>
              <p:nvPr/>
            </p:nvSpPr>
            <p:spPr bwMode="auto">
              <a:xfrm>
                <a:off x="398" y="1708"/>
                <a:ext cx="31" cy="14"/>
              </a:xfrm>
              <a:custGeom>
                <a:avLst/>
                <a:gdLst>
                  <a:gd name="T0" fmla="*/ 18 w 18"/>
                  <a:gd name="T1" fmla="*/ 7 h 8"/>
                  <a:gd name="T2" fmla="*/ 16 w 18"/>
                  <a:gd name="T3" fmla="*/ 8 h 8"/>
                  <a:gd name="T4" fmla="*/ 1 w 18"/>
                  <a:gd name="T5" fmla="*/ 3 h 8"/>
                  <a:gd name="T6" fmla="*/ 0 w 18"/>
                  <a:gd name="T7" fmla="*/ 1 h 8"/>
                  <a:gd name="T8" fmla="*/ 2 w 18"/>
                  <a:gd name="T9" fmla="*/ 0 h 8"/>
                  <a:gd name="T10" fmla="*/ 17 w 18"/>
                  <a:gd name="T11" fmla="*/ 5 h 8"/>
                  <a:gd name="T12" fmla="*/ 18 w 18"/>
                  <a:gd name="T13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8">
                    <a:moveTo>
                      <a:pt x="18" y="7"/>
                    </a:moveTo>
                    <a:cubicBezTo>
                      <a:pt x="18" y="7"/>
                      <a:pt x="17" y="8"/>
                      <a:pt x="16" y="8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8" y="5"/>
                      <a:pt x="18" y="7"/>
                      <a:pt x="18" y="7"/>
                    </a:cubicBezTo>
                    <a:close/>
                  </a:path>
                </a:pathLst>
              </a:custGeom>
              <a:solidFill>
                <a:srgbClr val="D23F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45" name="Freeform 485"/>
              <p:cNvSpPr/>
              <p:nvPr/>
            </p:nvSpPr>
            <p:spPr bwMode="auto">
              <a:xfrm>
                <a:off x="393" y="1715"/>
                <a:ext cx="36" cy="99"/>
              </a:xfrm>
              <a:custGeom>
                <a:avLst/>
                <a:gdLst>
                  <a:gd name="T0" fmla="*/ 1 w 21"/>
                  <a:gd name="T1" fmla="*/ 57 h 57"/>
                  <a:gd name="T2" fmla="*/ 0 w 21"/>
                  <a:gd name="T3" fmla="*/ 55 h 57"/>
                  <a:gd name="T4" fmla="*/ 18 w 21"/>
                  <a:gd name="T5" fmla="*/ 2 h 57"/>
                  <a:gd name="T6" fmla="*/ 20 w 21"/>
                  <a:gd name="T7" fmla="*/ 1 h 57"/>
                  <a:gd name="T8" fmla="*/ 21 w 21"/>
                  <a:gd name="T9" fmla="*/ 3 h 57"/>
                  <a:gd name="T10" fmla="*/ 3 w 21"/>
                  <a:gd name="T11" fmla="*/ 56 h 57"/>
                  <a:gd name="T12" fmla="*/ 1 w 21"/>
                  <a:gd name="T13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57">
                    <a:moveTo>
                      <a:pt x="1" y="57"/>
                    </a:moveTo>
                    <a:cubicBezTo>
                      <a:pt x="0" y="57"/>
                      <a:pt x="0" y="56"/>
                      <a:pt x="0" y="55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1"/>
                      <a:pt x="19" y="0"/>
                      <a:pt x="20" y="1"/>
                    </a:cubicBezTo>
                    <a:cubicBezTo>
                      <a:pt x="21" y="1"/>
                      <a:pt x="21" y="2"/>
                      <a:pt x="21" y="3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7"/>
                      <a:pt x="2" y="57"/>
                      <a:pt x="1" y="57"/>
                    </a:cubicBezTo>
                    <a:close/>
                  </a:path>
                </a:pathLst>
              </a:custGeom>
              <a:solidFill>
                <a:srgbClr val="D23F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46" name="Freeform 486"/>
              <p:cNvSpPr/>
              <p:nvPr/>
            </p:nvSpPr>
            <p:spPr bwMode="auto">
              <a:xfrm>
                <a:off x="389" y="1789"/>
                <a:ext cx="16" cy="26"/>
              </a:xfrm>
              <a:custGeom>
                <a:avLst/>
                <a:gdLst>
                  <a:gd name="T0" fmla="*/ 3 w 9"/>
                  <a:gd name="T1" fmla="*/ 14 h 15"/>
                  <a:gd name="T2" fmla="*/ 1 w 9"/>
                  <a:gd name="T3" fmla="*/ 6 h 15"/>
                  <a:gd name="T4" fmla="*/ 7 w 9"/>
                  <a:gd name="T5" fmla="*/ 1 h 15"/>
                  <a:gd name="T6" fmla="*/ 3 w 9"/>
                  <a:gd name="T7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5">
                    <a:moveTo>
                      <a:pt x="3" y="14"/>
                    </a:moveTo>
                    <a:cubicBezTo>
                      <a:pt x="1" y="13"/>
                      <a:pt x="0" y="10"/>
                      <a:pt x="1" y="6"/>
                    </a:cubicBezTo>
                    <a:cubicBezTo>
                      <a:pt x="2" y="2"/>
                      <a:pt x="5" y="0"/>
                      <a:pt x="7" y="1"/>
                    </a:cubicBezTo>
                    <a:cubicBezTo>
                      <a:pt x="9" y="2"/>
                      <a:pt x="5" y="15"/>
                      <a:pt x="3" y="14"/>
                    </a:cubicBezTo>
                    <a:close/>
                  </a:path>
                </a:pathLst>
              </a:custGeom>
              <a:solidFill>
                <a:srgbClr val="D23F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47" name="Freeform 487"/>
              <p:cNvSpPr>
                <a:spLocks noEditPoints="1"/>
              </p:cNvSpPr>
              <p:nvPr/>
            </p:nvSpPr>
            <p:spPr bwMode="auto">
              <a:xfrm>
                <a:off x="2286" y="1491"/>
                <a:ext cx="314" cy="165"/>
              </a:xfrm>
              <a:custGeom>
                <a:avLst/>
                <a:gdLst>
                  <a:gd name="T0" fmla="*/ 0 w 314"/>
                  <a:gd name="T1" fmla="*/ 165 h 165"/>
                  <a:gd name="T2" fmla="*/ 314 w 314"/>
                  <a:gd name="T3" fmla="*/ 21 h 165"/>
                  <a:gd name="T4" fmla="*/ 12 w 314"/>
                  <a:gd name="T5" fmla="*/ 0 h 165"/>
                  <a:gd name="T6" fmla="*/ 0 w 314"/>
                  <a:gd name="T7" fmla="*/ 165 h 165"/>
                  <a:gd name="T8" fmla="*/ 181 w 314"/>
                  <a:gd name="T9" fmla="*/ 45 h 165"/>
                  <a:gd name="T10" fmla="*/ 42 w 314"/>
                  <a:gd name="T11" fmla="*/ 107 h 165"/>
                  <a:gd name="T12" fmla="*/ 47 w 314"/>
                  <a:gd name="T13" fmla="*/ 34 h 165"/>
                  <a:gd name="T14" fmla="*/ 181 w 314"/>
                  <a:gd name="T15" fmla="*/ 4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4" h="165">
                    <a:moveTo>
                      <a:pt x="0" y="165"/>
                    </a:moveTo>
                    <a:lnTo>
                      <a:pt x="314" y="21"/>
                    </a:lnTo>
                    <a:lnTo>
                      <a:pt x="12" y="0"/>
                    </a:lnTo>
                    <a:lnTo>
                      <a:pt x="0" y="165"/>
                    </a:lnTo>
                    <a:close/>
                    <a:moveTo>
                      <a:pt x="181" y="45"/>
                    </a:moveTo>
                    <a:lnTo>
                      <a:pt x="42" y="107"/>
                    </a:lnTo>
                    <a:lnTo>
                      <a:pt x="47" y="34"/>
                    </a:lnTo>
                    <a:lnTo>
                      <a:pt x="181" y="45"/>
                    </a:lnTo>
                    <a:close/>
                  </a:path>
                </a:pathLst>
              </a:custGeom>
              <a:solidFill>
                <a:srgbClr val="DE49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48" name="Freeform 488"/>
              <p:cNvSpPr/>
              <p:nvPr/>
            </p:nvSpPr>
            <p:spPr bwMode="auto">
              <a:xfrm>
                <a:off x="2298" y="1491"/>
                <a:ext cx="302" cy="111"/>
              </a:xfrm>
              <a:custGeom>
                <a:avLst/>
                <a:gdLst>
                  <a:gd name="T0" fmla="*/ 0 w 302"/>
                  <a:gd name="T1" fmla="*/ 0 h 111"/>
                  <a:gd name="T2" fmla="*/ 35 w 302"/>
                  <a:gd name="T3" fmla="*/ 36 h 111"/>
                  <a:gd name="T4" fmla="*/ 35 w 302"/>
                  <a:gd name="T5" fmla="*/ 34 h 111"/>
                  <a:gd name="T6" fmla="*/ 169 w 302"/>
                  <a:gd name="T7" fmla="*/ 45 h 111"/>
                  <a:gd name="T8" fmla="*/ 80 w 302"/>
                  <a:gd name="T9" fmla="*/ 85 h 111"/>
                  <a:gd name="T10" fmla="*/ 105 w 302"/>
                  <a:gd name="T11" fmla="*/ 111 h 111"/>
                  <a:gd name="T12" fmla="*/ 302 w 302"/>
                  <a:gd name="T13" fmla="*/ 21 h 111"/>
                  <a:gd name="T14" fmla="*/ 0 w 302"/>
                  <a:gd name="T15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2" h="111">
                    <a:moveTo>
                      <a:pt x="0" y="0"/>
                    </a:moveTo>
                    <a:lnTo>
                      <a:pt x="35" y="36"/>
                    </a:lnTo>
                    <a:lnTo>
                      <a:pt x="35" y="34"/>
                    </a:lnTo>
                    <a:lnTo>
                      <a:pt x="169" y="45"/>
                    </a:lnTo>
                    <a:lnTo>
                      <a:pt x="80" y="85"/>
                    </a:lnTo>
                    <a:lnTo>
                      <a:pt x="105" y="111"/>
                    </a:lnTo>
                    <a:lnTo>
                      <a:pt x="302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56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49" name="Rectangle 489"/>
              <p:cNvSpPr>
                <a:spLocks noChangeArrowheads="1"/>
              </p:cNvSpPr>
              <p:nvPr/>
            </p:nvSpPr>
            <p:spPr bwMode="auto">
              <a:xfrm>
                <a:off x="2288" y="1642"/>
                <a:ext cx="19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50" name="Rectangle 490"/>
              <p:cNvSpPr>
                <a:spLocks noChangeArrowheads="1"/>
              </p:cNvSpPr>
              <p:nvPr/>
            </p:nvSpPr>
            <p:spPr bwMode="auto">
              <a:xfrm>
                <a:off x="2288" y="1631"/>
                <a:ext cx="10" cy="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51" name="Freeform 491"/>
              <p:cNvSpPr/>
              <p:nvPr/>
            </p:nvSpPr>
            <p:spPr bwMode="auto">
              <a:xfrm>
                <a:off x="2290" y="1621"/>
                <a:ext cx="19" cy="2"/>
              </a:xfrm>
              <a:custGeom>
                <a:avLst/>
                <a:gdLst>
                  <a:gd name="T0" fmla="*/ 19 w 19"/>
                  <a:gd name="T1" fmla="*/ 0 h 2"/>
                  <a:gd name="T2" fmla="*/ 17 w 19"/>
                  <a:gd name="T3" fmla="*/ 2 h 2"/>
                  <a:gd name="T4" fmla="*/ 0 w 19"/>
                  <a:gd name="T5" fmla="*/ 2 h 2"/>
                  <a:gd name="T6" fmla="*/ 0 w 19"/>
                  <a:gd name="T7" fmla="*/ 0 h 2"/>
                  <a:gd name="T8" fmla="*/ 19 w 19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">
                    <a:moveTo>
                      <a:pt x="19" y="0"/>
                    </a:moveTo>
                    <a:lnTo>
                      <a:pt x="17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52" name="Freeform 492"/>
              <p:cNvSpPr/>
              <p:nvPr/>
            </p:nvSpPr>
            <p:spPr bwMode="auto">
              <a:xfrm>
                <a:off x="2290" y="1610"/>
                <a:ext cx="10" cy="2"/>
              </a:xfrm>
              <a:custGeom>
                <a:avLst/>
                <a:gdLst>
                  <a:gd name="T0" fmla="*/ 10 w 10"/>
                  <a:gd name="T1" fmla="*/ 0 h 2"/>
                  <a:gd name="T2" fmla="*/ 10 w 10"/>
                  <a:gd name="T3" fmla="*/ 2 h 2"/>
                  <a:gd name="T4" fmla="*/ 0 w 10"/>
                  <a:gd name="T5" fmla="*/ 0 h 2"/>
                  <a:gd name="T6" fmla="*/ 0 w 10"/>
                  <a:gd name="T7" fmla="*/ 0 h 2"/>
                  <a:gd name="T8" fmla="*/ 10 w 10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">
                    <a:moveTo>
                      <a:pt x="10" y="0"/>
                    </a:moveTo>
                    <a:lnTo>
                      <a:pt x="1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53" name="Freeform 493"/>
              <p:cNvSpPr/>
              <p:nvPr/>
            </p:nvSpPr>
            <p:spPr bwMode="auto">
              <a:xfrm>
                <a:off x="2291" y="1598"/>
                <a:ext cx="18" cy="4"/>
              </a:xfrm>
              <a:custGeom>
                <a:avLst/>
                <a:gdLst>
                  <a:gd name="T0" fmla="*/ 18 w 18"/>
                  <a:gd name="T1" fmla="*/ 2 h 4"/>
                  <a:gd name="T2" fmla="*/ 18 w 18"/>
                  <a:gd name="T3" fmla="*/ 4 h 4"/>
                  <a:gd name="T4" fmla="*/ 0 w 18"/>
                  <a:gd name="T5" fmla="*/ 2 h 4"/>
                  <a:gd name="T6" fmla="*/ 0 w 18"/>
                  <a:gd name="T7" fmla="*/ 0 h 4"/>
                  <a:gd name="T8" fmla="*/ 18 w 18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">
                    <a:moveTo>
                      <a:pt x="18" y="2"/>
                    </a:moveTo>
                    <a:lnTo>
                      <a:pt x="18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8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54" name="Freeform 494"/>
              <p:cNvSpPr/>
              <p:nvPr/>
            </p:nvSpPr>
            <p:spPr bwMode="auto">
              <a:xfrm>
                <a:off x="2291" y="1588"/>
                <a:ext cx="11" cy="3"/>
              </a:xfrm>
              <a:custGeom>
                <a:avLst/>
                <a:gdLst>
                  <a:gd name="T0" fmla="*/ 11 w 11"/>
                  <a:gd name="T1" fmla="*/ 2 h 3"/>
                  <a:gd name="T2" fmla="*/ 11 w 11"/>
                  <a:gd name="T3" fmla="*/ 3 h 3"/>
                  <a:gd name="T4" fmla="*/ 0 w 11"/>
                  <a:gd name="T5" fmla="*/ 2 h 3"/>
                  <a:gd name="T6" fmla="*/ 0 w 11"/>
                  <a:gd name="T7" fmla="*/ 0 h 3"/>
                  <a:gd name="T8" fmla="*/ 11 w 11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3">
                    <a:moveTo>
                      <a:pt x="11" y="2"/>
                    </a:moveTo>
                    <a:lnTo>
                      <a:pt x="11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1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55" name="Freeform 495"/>
              <p:cNvSpPr/>
              <p:nvPr/>
            </p:nvSpPr>
            <p:spPr bwMode="auto">
              <a:xfrm>
                <a:off x="2291" y="1578"/>
                <a:ext cx="20" cy="3"/>
              </a:xfrm>
              <a:custGeom>
                <a:avLst/>
                <a:gdLst>
                  <a:gd name="T0" fmla="*/ 20 w 20"/>
                  <a:gd name="T1" fmla="*/ 1 h 3"/>
                  <a:gd name="T2" fmla="*/ 20 w 20"/>
                  <a:gd name="T3" fmla="*/ 3 h 3"/>
                  <a:gd name="T4" fmla="*/ 0 w 20"/>
                  <a:gd name="T5" fmla="*/ 1 h 3"/>
                  <a:gd name="T6" fmla="*/ 0 w 20"/>
                  <a:gd name="T7" fmla="*/ 0 h 3"/>
                  <a:gd name="T8" fmla="*/ 20 w 20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3">
                    <a:moveTo>
                      <a:pt x="20" y="1"/>
                    </a:moveTo>
                    <a:lnTo>
                      <a:pt x="2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56" name="Freeform 496"/>
              <p:cNvSpPr/>
              <p:nvPr/>
            </p:nvSpPr>
            <p:spPr bwMode="auto">
              <a:xfrm>
                <a:off x="2293" y="1567"/>
                <a:ext cx="11" cy="4"/>
              </a:xfrm>
              <a:custGeom>
                <a:avLst/>
                <a:gdLst>
                  <a:gd name="T0" fmla="*/ 11 w 11"/>
                  <a:gd name="T1" fmla="*/ 2 h 4"/>
                  <a:gd name="T2" fmla="*/ 11 w 11"/>
                  <a:gd name="T3" fmla="*/ 4 h 4"/>
                  <a:gd name="T4" fmla="*/ 0 w 11"/>
                  <a:gd name="T5" fmla="*/ 2 h 4"/>
                  <a:gd name="T6" fmla="*/ 0 w 11"/>
                  <a:gd name="T7" fmla="*/ 0 h 4"/>
                  <a:gd name="T8" fmla="*/ 11 w 11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4">
                    <a:moveTo>
                      <a:pt x="11" y="2"/>
                    </a:moveTo>
                    <a:lnTo>
                      <a:pt x="1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1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57" name="Freeform 497"/>
              <p:cNvSpPr/>
              <p:nvPr/>
            </p:nvSpPr>
            <p:spPr bwMode="auto">
              <a:xfrm>
                <a:off x="2293" y="1557"/>
                <a:ext cx="19" cy="3"/>
              </a:xfrm>
              <a:custGeom>
                <a:avLst/>
                <a:gdLst>
                  <a:gd name="T0" fmla="*/ 19 w 19"/>
                  <a:gd name="T1" fmla="*/ 1 h 3"/>
                  <a:gd name="T2" fmla="*/ 19 w 19"/>
                  <a:gd name="T3" fmla="*/ 3 h 3"/>
                  <a:gd name="T4" fmla="*/ 0 w 19"/>
                  <a:gd name="T5" fmla="*/ 1 h 3"/>
                  <a:gd name="T6" fmla="*/ 0 w 19"/>
                  <a:gd name="T7" fmla="*/ 0 h 3"/>
                  <a:gd name="T8" fmla="*/ 19 w 19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3">
                    <a:moveTo>
                      <a:pt x="19" y="1"/>
                    </a:moveTo>
                    <a:lnTo>
                      <a:pt x="19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58" name="Freeform 498"/>
              <p:cNvSpPr/>
              <p:nvPr/>
            </p:nvSpPr>
            <p:spPr bwMode="auto">
              <a:xfrm>
                <a:off x="2295" y="1546"/>
                <a:ext cx="10" cy="2"/>
              </a:xfrm>
              <a:custGeom>
                <a:avLst/>
                <a:gdLst>
                  <a:gd name="T0" fmla="*/ 10 w 10"/>
                  <a:gd name="T1" fmla="*/ 2 h 2"/>
                  <a:gd name="T2" fmla="*/ 10 w 10"/>
                  <a:gd name="T3" fmla="*/ 2 h 2"/>
                  <a:gd name="T4" fmla="*/ 0 w 10"/>
                  <a:gd name="T5" fmla="*/ 2 h 2"/>
                  <a:gd name="T6" fmla="*/ 0 w 10"/>
                  <a:gd name="T7" fmla="*/ 0 h 2"/>
                  <a:gd name="T8" fmla="*/ 10 w 10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">
                    <a:moveTo>
                      <a:pt x="10" y="2"/>
                    </a:moveTo>
                    <a:lnTo>
                      <a:pt x="1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59" name="Freeform 499"/>
              <p:cNvSpPr/>
              <p:nvPr/>
            </p:nvSpPr>
            <p:spPr bwMode="auto">
              <a:xfrm>
                <a:off x="2295" y="1536"/>
                <a:ext cx="19" cy="3"/>
              </a:xfrm>
              <a:custGeom>
                <a:avLst/>
                <a:gdLst>
                  <a:gd name="T0" fmla="*/ 19 w 19"/>
                  <a:gd name="T1" fmla="*/ 2 h 3"/>
                  <a:gd name="T2" fmla="*/ 19 w 19"/>
                  <a:gd name="T3" fmla="*/ 3 h 3"/>
                  <a:gd name="T4" fmla="*/ 0 w 19"/>
                  <a:gd name="T5" fmla="*/ 2 h 3"/>
                  <a:gd name="T6" fmla="*/ 0 w 19"/>
                  <a:gd name="T7" fmla="*/ 0 h 3"/>
                  <a:gd name="T8" fmla="*/ 19 w 19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3">
                    <a:moveTo>
                      <a:pt x="19" y="2"/>
                    </a:moveTo>
                    <a:lnTo>
                      <a:pt x="19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60" name="Rectangle 500"/>
              <p:cNvSpPr>
                <a:spLocks noChangeArrowheads="1"/>
              </p:cNvSpPr>
              <p:nvPr/>
            </p:nvSpPr>
            <p:spPr bwMode="auto">
              <a:xfrm>
                <a:off x="2297" y="1525"/>
                <a:ext cx="10" cy="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61" name="Freeform 501"/>
              <p:cNvSpPr/>
              <p:nvPr/>
            </p:nvSpPr>
            <p:spPr bwMode="auto">
              <a:xfrm>
                <a:off x="2297" y="1515"/>
                <a:ext cx="19" cy="4"/>
              </a:xfrm>
              <a:custGeom>
                <a:avLst/>
                <a:gdLst>
                  <a:gd name="T0" fmla="*/ 19 w 19"/>
                  <a:gd name="T1" fmla="*/ 2 h 4"/>
                  <a:gd name="T2" fmla="*/ 19 w 19"/>
                  <a:gd name="T3" fmla="*/ 4 h 4"/>
                  <a:gd name="T4" fmla="*/ 0 w 19"/>
                  <a:gd name="T5" fmla="*/ 2 h 4"/>
                  <a:gd name="T6" fmla="*/ 0 w 19"/>
                  <a:gd name="T7" fmla="*/ 0 h 4"/>
                  <a:gd name="T8" fmla="*/ 19 w 19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4">
                    <a:moveTo>
                      <a:pt x="19" y="2"/>
                    </a:moveTo>
                    <a:lnTo>
                      <a:pt x="19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62" name="Freeform 502"/>
              <p:cNvSpPr/>
              <p:nvPr/>
            </p:nvSpPr>
            <p:spPr bwMode="auto">
              <a:xfrm>
                <a:off x="2297" y="1505"/>
                <a:ext cx="12" cy="1"/>
              </a:xfrm>
              <a:custGeom>
                <a:avLst/>
                <a:gdLst>
                  <a:gd name="T0" fmla="*/ 12 w 12"/>
                  <a:gd name="T1" fmla="*/ 0 h 1"/>
                  <a:gd name="T2" fmla="*/ 12 w 12"/>
                  <a:gd name="T3" fmla="*/ 1 h 1"/>
                  <a:gd name="T4" fmla="*/ 0 w 12"/>
                  <a:gd name="T5" fmla="*/ 1 h 1"/>
                  <a:gd name="T6" fmla="*/ 1 w 12"/>
                  <a:gd name="T7" fmla="*/ 0 h 1"/>
                  <a:gd name="T8" fmla="*/ 12 w 1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">
                    <a:moveTo>
                      <a:pt x="12" y="0"/>
                    </a:moveTo>
                    <a:lnTo>
                      <a:pt x="12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63" name="Freeform 503"/>
              <p:cNvSpPr/>
              <p:nvPr/>
            </p:nvSpPr>
            <p:spPr bwMode="auto">
              <a:xfrm>
                <a:off x="2298" y="1494"/>
                <a:ext cx="19" cy="2"/>
              </a:xfrm>
              <a:custGeom>
                <a:avLst/>
                <a:gdLst>
                  <a:gd name="T0" fmla="*/ 19 w 19"/>
                  <a:gd name="T1" fmla="*/ 2 h 2"/>
                  <a:gd name="T2" fmla="*/ 19 w 19"/>
                  <a:gd name="T3" fmla="*/ 2 h 2"/>
                  <a:gd name="T4" fmla="*/ 0 w 19"/>
                  <a:gd name="T5" fmla="*/ 2 h 2"/>
                  <a:gd name="T6" fmla="*/ 0 w 19"/>
                  <a:gd name="T7" fmla="*/ 0 h 2"/>
                  <a:gd name="T8" fmla="*/ 19 w 19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">
                    <a:moveTo>
                      <a:pt x="19" y="2"/>
                    </a:moveTo>
                    <a:lnTo>
                      <a:pt x="19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64" name="Freeform 504"/>
              <p:cNvSpPr/>
              <p:nvPr/>
            </p:nvSpPr>
            <p:spPr bwMode="auto">
              <a:xfrm>
                <a:off x="2338" y="1494"/>
                <a:ext cx="4" cy="18"/>
              </a:xfrm>
              <a:custGeom>
                <a:avLst/>
                <a:gdLst>
                  <a:gd name="T0" fmla="*/ 2 w 4"/>
                  <a:gd name="T1" fmla="*/ 18 h 18"/>
                  <a:gd name="T2" fmla="*/ 0 w 4"/>
                  <a:gd name="T3" fmla="*/ 18 h 18"/>
                  <a:gd name="T4" fmla="*/ 2 w 4"/>
                  <a:gd name="T5" fmla="*/ 0 h 18"/>
                  <a:gd name="T6" fmla="*/ 4 w 4"/>
                  <a:gd name="T7" fmla="*/ 0 h 18"/>
                  <a:gd name="T8" fmla="*/ 2 w 4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8">
                    <a:moveTo>
                      <a:pt x="2" y="18"/>
                    </a:moveTo>
                    <a:lnTo>
                      <a:pt x="0" y="18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2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65" name="Freeform 505"/>
              <p:cNvSpPr/>
              <p:nvPr/>
            </p:nvSpPr>
            <p:spPr bwMode="auto">
              <a:xfrm>
                <a:off x="2350" y="1494"/>
                <a:ext cx="2" cy="11"/>
              </a:xfrm>
              <a:custGeom>
                <a:avLst/>
                <a:gdLst>
                  <a:gd name="T0" fmla="*/ 0 w 2"/>
                  <a:gd name="T1" fmla="*/ 11 h 11"/>
                  <a:gd name="T2" fmla="*/ 0 w 2"/>
                  <a:gd name="T3" fmla="*/ 11 h 11"/>
                  <a:gd name="T4" fmla="*/ 0 w 2"/>
                  <a:gd name="T5" fmla="*/ 0 h 11"/>
                  <a:gd name="T6" fmla="*/ 2 w 2"/>
                  <a:gd name="T7" fmla="*/ 0 h 11"/>
                  <a:gd name="T8" fmla="*/ 0 w 2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1">
                    <a:moveTo>
                      <a:pt x="0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66" name="Freeform 506"/>
              <p:cNvSpPr/>
              <p:nvPr/>
            </p:nvSpPr>
            <p:spPr bwMode="auto">
              <a:xfrm>
                <a:off x="2359" y="1494"/>
                <a:ext cx="4" cy="19"/>
              </a:xfrm>
              <a:custGeom>
                <a:avLst/>
                <a:gdLst>
                  <a:gd name="T0" fmla="*/ 2 w 4"/>
                  <a:gd name="T1" fmla="*/ 19 h 19"/>
                  <a:gd name="T2" fmla="*/ 0 w 4"/>
                  <a:gd name="T3" fmla="*/ 19 h 19"/>
                  <a:gd name="T4" fmla="*/ 2 w 4"/>
                  <a:gd name="T5" fmla="*/ 0 h 19"/>
                  <a:gd name="T6" fmla="*/ 4 w 4"/>
                  <a:gd name="T7" fmla="*/ 2 h 19"/>
                  <a:gd name="T8" fmla="*/ 2 w 4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9">
                    <a:moveTo>
                      <a:pt x="2" y="19"/>
                    </a:moveTo>
                    <a:lnTo>
                      <a:pt x="0" y="19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2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67" name="Rectangle 507"/>
              <p:cNvSpPr>
                <a:spLocks noChangeArrowheads="1"/>
              </p:cNvSpPr>
              <p:nvPr/>
            </p:nvSpPr>
            <p:spPr bwMode="auto">
              <a:xfrm>
                <a:off x="2371" y="1496"/>
                <a:ext cx="2" cy="1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68" name="Freeform 508"/>
              <p:cNvSpPr/>
              <p:nvPr/>
            </p:nvSpPr>
            <p:spPr bwMode="auto">
              <a:xfrm>
                <a:off x="2380" y="1496"/>
                <a:ext cx="3" cy="19"/>
              </a:xfrm>
              <a:custGeom>
                <a:avLst/>
                <a:gdLst>
                  <a:gd name="T0" fmla="*/ 2 w 3"/>
                  <a:gd name="T1" fmla="*/ 19 h 19"/>
                  <a:gd name="T2" fmla="*/ 0 w 3"/>
                  <a:gd name="T3" fmla="*/ 19 h 19"/>
                  <a:gd name="T4" fmla="*/ 2 w 3"/>
                  <a:gd name="T5" fmla="*/ 0 h 19"/>
                  <a:gd name="T6" fmla="*/ 3 w 3"/>
                  <a:gd name="T7" fmla="*/ 0 h 19"/>
                  <a:gd name="T8" fmla="*/ 2 w 3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9">
                    <a:moveTo>
                      <a:pt x="2" y="19"/>
                    </a:moveTo>
                    <a:lnTo>
                      <a:pt x="0" y="19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2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69" name="Rectangle 509"/>
              <p:cNvSpPr>
                <a:spLocks noChangeArrowheads="1"/>
              </p:cNvSpPr>
              <p:nvPr/>
            </p:nvSpPr>
            <p:spPr bwMode="auto">
              <a:xfrm>
                <a:off x="2392" y="1498"/>
                <a:ext cx="2" cy="1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70" name="Freeform 510"/>
              <p:cNvSpPr/>
              <p:nvPr/>
            </p:nvSpPr>
            <p:spPr bwMode="auto">
              <a:xfrm>
                <a:off x="2403" y="1498"/>
                <a:ext cx="1" cy="19"/>
              </a:xfrm>
              <a:custGeom>
                <a:avLst/>
                <a:gdLst>
                  <a:gd name="T0" fmla="*/ 0 w 1"/>
                  <a:gd name="T1" fmla="*/ 19 h 19"/>
                  <a:gd name="T2" fmla="*/ 0 w 1"/>
                  <a:gd name="T3" fmla="*/ 19 h 19"/>
                  <a:gd name="T4" fmla="*/ 0 w 1"/>
                  <a:gd name="T5" fmla="*/ 0 h 19"/>
                  <a:gd name="T6" fmla="*/ 1 w 1"/>
                  <a:gd name="T7" fmla="*/ 0 h 19"/>
                  <a:gd name="T8" fmla="*/ 0 w 1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9">
                    <a:moveTo>
                      <a:pt x="0" y="19"/>
                    </a:moveTo>
                    <a:lnTo>
                      <a:pt x="0" y="19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71" name="Rectangle 511"/>
              <p:cNvSpPr>
                <a:spLocks noChangeArrowheads="1"/>
              </p:cNvSpPr>
              <p:nvPr/>
            </p:nvSpPr>
            <p:spPr bwMode="auto">
              <a:xfrm>
                <a:off x="2413" y="1499"/>
                <a:ext cx="2" cy="1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72" name="Rectangle 512"/>
              <p:cNvSpPr>
                <a:spLocks noChangeArrowheads="1"/>
              </p:cNvSpPr>
              <p:nvPr/>
            </p:nvSpPr>
            <p:spPr bwMode="auto">
              <a:xfrm>
                <a:off x="2423" y="1499"/>
                <a:ext cx="2" cy="2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73" name="Freeform 513"/>
              <p:cNvSpPr/>
              <p:nvPr/>
            </p:nvSpPr>
            <p:spPr bwMode="auto">
              <a:xfrm>
                <a:off x="2434" y="1499"/>
                <a:ext cx="1" cy="13"/>
              </a:xfrm>
              <a:custGeom>
                <a:avLst/>
                <a:gdLst>
                  <a:gd name="T0" fmla="*/ 1 w 1"/>
                  <a:gd name="T1" fmla="*/ 13 h 13"/>
                  <a:gd name="T2" fmla="*/ 0 w 1"/>
                  <a:gd name="T3" fmla="*/ 13 h 13"/>
                  <a:gd name="T4" fmla="*/ 1 w 1"/>
                  <a:gd name="T5" fmla="*/ 0 h 13"/>
                  <a:gd name="T6" fmla="*/ 1 w 1"/>
                  <a:gd name="T7" fmla="*/ 2 h 13"/>
                  <a:gd name="T8" fmla="*/ 1 w 1"/>
                  <a:gd name="T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3">
                    <a:moveTo>
                      <a:pt x="1" y="13"/>
                    </a:moveTo>
                    <a:lnTo>
                      <a:pt x="0" y="13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1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74" name="Freeform 514"/>
              <p:cNvSpPr/>
              <p:nvPr/>
            </p:nvSpPr>
            <p:spPr bwMode="auto">
              <a:xfrm>
                <a:off x="2444" y="1501"/>
                <a:ext cx="4" cy="19"/>
              </a:xfrm>
              <a:custGeom>
                <a:avLst/>
                <a:gdLst>
                  <a:gd name="T0" fmla="*/ 2 w 4"/>
                  <a:gd name="T1" fmla="*/ 19 h 19"/>
                  <a:gd name="T2" fmla="*/ 0 w 4"/>
                  <a:gd name="T3" fmla="*/ 19 h 19"/>
                  <a:gd name="T4" fmla="*/ 2 w 4"/>
                  <a:gd name="T5" fmla="*/ 0 h 19"/>
                  <a:gd name="T6" fmla="*/ 4 w 4"/>
                  <a:gd name="T7" fmla="*/ 0 h 19"/>
                  <a:gd name="T8" fmla="*/ 2 w 4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9">
                    <a:moveTo>
                      <a:pt x="2" y="19"/>
                    </a:moveTo>
                    <a:lnTo>
                      <a:pt x="0" y="19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2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75" name="Freeform 515"/>
              <p:cNvSpPr/>
              <p:nvPr/>
            </p:nvSpPr>
            <p:spPr bwMode="auto">
              <a:xfrm>
                <a:off x="2455" y="1501"/>
                <a:ext cx="3" cy="11"/>
              </a:xfrm>
              <a:custGeom>
                <a:avLst/>
                <a:gdLst>
                  <a:gd name="T0" fmla="*/ 1 w 3"/>
                  <a:gd name="T1" fmla="*/ 11 h 11"/>
                  <a:gd name="T2" fmla="*/ 0 w 3"/>
                  <a:gd name="T3" fmla="*/ 11 h 11"/>
                  <a:gd name="T4" fmla="*/ 1 w 3"/>
                  <a:gd name="T5" fmla="*/ 0 h 11"/>
                  <a:gd name="T6" fmla="*/ 3 w 3"/>
                  <a:gd name="T7" fmla="*/ 0 h 11"/>
                  <a:gd name="T8" fmla="*/ 1 w 3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1">
                    <a:moveTo>
                      <a:pt x="1" y="11"/>
                    </a:moveTo>
                    <a:lnTo>
                      <a:pt x="0" y="1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1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76" name="Freeform 516"/>
              <p:cNvSpPr/>
              <p:nvPr/>
            </p:nvSpPr>
            <p:spPr bwMode="auto">
              <a:xfrm>
                <a:off x="2465" y="1503"/>
                <a:ext cx="3" cy="19"/>
              </a:xfrm>
              <a:custGeom>
                <a:avLst/>
                <a:gdLst>
                  <a:gd name="T0" fmla="*/ 2 w 3"/>
                  <a:gd name="T1" fmla="*/ 19 h 19"/>
                  <a:gd name="T2" fmla="*/ 0 w 3"/>
                  <a:gd name="T3" fmla="*/ 19 h 19"/>
                  <a:gd name="T4" fmla="*/ 2 w 3"/>
                  <a:gd name="T5" fmla="*/ 0 h 19"/>
                  <a:gd name="T6" fmla="*/ 3 w 3"/>
                  <a:gd name="T7" fmla="*/ 0 h 19"/>
                  <a:gd name="T8" fmla="*/ 2 w 3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9">
                    <a:moveTo>
                      <a:pt x="2" y="19"/>
                    </a:moveTo>
                    <a:lnTo>
                      <a:pt x="0" y="19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2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77" name="Freeform 517"/>
              <p:cNvSpPr/>
              <p:nvPr/>
            </p:nvSpPr>
            <p:spPr bwMode="auto">
              <a:xfrm>
                <a:off x="2475" y="1503"/>
                <a:ext cx="4" cy="10"/>
              </a:xfrm>
              <a:custGeom>
                <a:avLst/>
                <a:gdLst>
                  <a:gd name="T0" fmla="*/ 2 w 4"/>
                  <a:gd name="T1" fmla="*/ 10 h 10"/>
                  <a:gd name="T2" fmla="*/ 0 w 4"/>
                  <a:gd name="T3" fmla="*/ 10 h 10"/>
                  <a:gd name="T4" fmla="*/ 2 w 4"/>
                  <a:gd name="T5" fmla="*/ 0 h 10"/>
                  <a:gd name="T6" fmla="*/ 4 w 4"/>
                  <a:gd name="T7" fmla="*/ 0 h 10"/>
                  <a:gd name="T8" fmla="*/ 2 w 4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0">
                    <a:moveTo>
                      <a:pt x="2" y="10"/>
                    </a:moveTo>
                    <a:lnTo>
                      <a:pt x="0" y="1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2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78" name="Freeform 518"/>
              <p:cNvSpPr/>
              <p:nvPr/>
            </p:nvSpPr>
            <p:spPr bwMode="auto">
              <a:xfrm>
                <a:off x="2486" y="1505"/>
                <a:ext cx="3" cy="19"/>
              </a:xfrm>
              <a:custGeom>
                <a:avLst/>
                <a:gdLst>
                  <a:gd name="T0" fmla="*/ 2 w 3"/>
                  <a:gd name="T1" fmla="*/ 19 h 19"/>
                  <a:gd name="T2" fmla="*/ 0 w 3"/>
                  <a:gd name="T3" fmla="*/ 17 h 19"/>
                  <a:gd name="T4" fmla="*/ 2 w 3"/>
                  <a:gd name="T5" fmla="*/ 0 h 19"/>
                  <a:gd name="T6" fmla="*/ 3 w 3"/>
                  <a:gd name="T7" fmla="*/ 0 h 19"/>
                  <a:gd name="T8" fmla="*/ 2 w 3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9">
                    <a:moveTo>
                      <a:pt x="2" y="19"/>
                    </a:moveTo>
                    <a:lnTo>
                      <a:pt x="0" y="17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2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79" name="Freeform 519"/>
              <p:cNvSpPr/>
              <p:nvPr/>
            </p:nvSpPr>
            <p:spPr bwMode="auto">
              <a:xfrm>
                <a:off x="450" y="269"/>
                <a:ext cx="247" cy="248"/>
              </a:xfrm>
              <a:custGeom>
                <a:avLst/>
                <a:gdLst>
                  <a:gd name="T0" fmla="*/ 12 w 142"/>
                  <a:gd name="T1" fmla="*/ 93 h 143"/>
                  <a:gd name="T2" fmla="*/ 50 w 142"/>
                  <a:gd name="T3" fmla="*/ 12 h 143"/>
                  <a:gd name="T4" fmla="*/ 130 w 142"/>
                  <a:gd name="T5" fmla="*/ 50 h 143"/>
                  <a:gd name="T6" fmla="*/ 93 w 142"/>
                  <a:gd name="T7" fmla="*/ 131 h 143"/>
                  <a:gd name="T8" fmla="*/ 12 w 142"/>
                  <a:gd name="T9" fmla="*/ 93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2" h="143">
                    <a:moveTo>
                      <a:pt x="12" y="93"/>
                    </a:moveTo>
                    <a:cubicBezTo>
                      <a:pt x="0" y="60"/>
                      <a:pt x="17" y="24"/>
                      <a:pt x="50" y="12"/>
                    </a:cubicBezTo>
                    <a:cubicBezTo>
                      <a:pt x="82" y="0"/>
                      <a:pt x="118" y="17"/>
                      <a:pt x="130" y="50"/>
                    </a:cubicBezTo>
                    <a:cubicBezTo>
                      <a:pt x="142" y="83"/>
                      <a:pt x="126" y="120"/>
                      <a:pt x="93" y="131"/>
                    </a:cubicBezTo>
                    <a:cubicBezTo>
                      <a:pt x="60" y="143"/>
                      <a:pt x="24" y="126"/>
                      <a:pt x="12" y="93"/>
                    </a:cubicBezTo>
                    <a:close/>
                  </a:path>
                </a:pathLst>
              </a:custGeom>
              <a:solidFill>
                <a:srgbClr val="FAFA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80" name="Freeform 520"/>
              <p:cNvSpPr/>
              <p:nvPr/>
            </p:nvSpPr>
            <p:spPr bwMode="auto">
              <a:xfrm>
                <a:off x="469" y="281"/>
                <a:ext cx="224" cy="233"/>
              </a:xfrm>
              <a:custGeom>
                <a:avLst/>
                <a:gdLst>
                  <a:gd name="T0" fmla="*/ 97 w 129"/>
                  <a:gd name="T1" fmla="*/ 39 h 134"/>
                  <a:gd name="T2" fmla="*/ 66 w 129"/>
                  <a:gd name="T3" fmla="*/ 105 h 134"/>
                  <a:gd name="T4" fmla="*/ 1 w 129"/>
                  <a:gd name="T5" fmla="*/ 73 h 134"/>
                  <a:gd name="T6" fmla="*/ 0 w 129"/>
                  <a:gd name="T7" fmla="*/ 71 h 134"/>
                  <a:gd name="T8" fmla="*/ 4 w 129"/>
                  <a:gd name="T9" fmla="*/ 86 h 134"/>
                  <a:gd name="T10" fmla="*/ 81 w 129"/>
                  <a:gd name="T11" fmla="*/ 123 h 134"/>
                  <a:gd name="T12" fmla="*/ 117 w 129"/>
                  <a:gd name="T13" fmla="*/ 45 h 134"/>
                  <a:gd name="T14" fmla="*/ 51 w 129"/>
                  <a:gd name="T15" fmla="*/ 5 h 134"/>
                  <a:gd name="T16" fmla="*/ 97 w 129"/>
                  <a:gd name="T17" fmla="*/ 39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9" h="134">
                    <a:moveTo>
                      <a:pt x="97" y="39"/>
                    </a:moveTo>
                    <a:cubicBezTo>
                      <a:pt x="106" y="66"/>
                      <a:pt x="93" y="95"/>
                      <a:pt x="66" y="105"/>
                    </a:cubicBezTo>
                    <a:cubicBezTo>
                      <a:pt x="40" y="114"/>
                      <a:pt x="11" y="100"/>
                      <a:pt x="1" y="73"/>
                    </a:cubicBezTo>
                    <a:cubicBezTo>
                      <a:pt x="1" y="73"/>
                      <a:pt x="1" y="72"/>
                      <a:pt x="0" y="71"/>
                    </a:cubicBezTo>
                    <a:cubicBezTo>
                      <a:pt x="1" y="76"/>
                      <a:pt x="2" y="81"/>
                      <a:pt x="4" y="86"/>
                    </a:cubicBezTo>
                    <a:cubicBezTo>
                      <a:pt x="15" y="117"/>
                      <a:pt x="50" y="134"/>
                      <a:pt x="81" y="123"/>
                    </a:cubicBezTo>
                    <a:cubicBezTo>
                      <a:pt x="113" y="111"/>
                      <a:pt x="129" y="76"/>
                      <a:pt x="117" y="45"/>
                    </a:cubicBezTo>
                    <a:cubicBezTo>
                      <a:pt x="107" y="17"/>
                      <a:pt x="79" y="0"/>
                      <a:pt x="51" y="5"/>
                    </a:cubicBezTo>
                    <a:cubicBezTo>
                      <a:pt x="71" y="6"/>
                      <a:pt x="89" y="19"/>
                      <a:pt x="97" y="39"/>
                    </a:cubicBezTo>
                    <a:close/>
                  </a:path>
                </a:pathLst>
              </a:custGeom>
              <a:solidFill>
                <a:srgbClr val="DED9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81" name="Freeform 521"/>
              <p:cNvSpPr/>
              <p:nvPr/>
            </p:nvSpPr>
            <p:spPr bwMode="auto">
              <a:xfrm>
                <a:off x="499" y="444"/>
                <a:ext cx="48" cy="75"/>
              </a:xfrm>
              <a:custGeom>
                <a:avLst/>
                <a:gdLst>
                  <a:gd name="T0" fmla="*/ 14 w 28"/>
                  <a:gd name="T1" fmla="*/ 39 h 43"/>
                  <a:gd name="T2" fmla="*/ 6 w 28"/>
                  <a:gd name="T3" fmla="*/ 42 h 43"/>
                  <a:gd name="T4" fmla="*/ 4 w 28"/>
                  <a:gd name="T5" fmla="*/ 41 h 43"/>
                  <a:gd name="T6" fmla="*/ 1 w 28"/>
                  <a:gd name="T7" fmla="*/ 33 h 43"/>
                  <a:gd name="T8" fmla="*/ 15 w 28"/>
                  <a:gd name="T9" fmla="*/ 4 h 43"/>
                  <a:gd name="T10" fmla="*/ 22 w 28"/>
                  <a:gd name="T11" fmla="*/ 2 h 43"/>
                  <a:gd name="T12" fmla="*/ 24 w 28"/>
                  <a:gd name="T13" fmla="*/ 3 h 43"/>
                  <a:gd name="T14" fmla="*/ 27 w 28"/>
                  <a:gd name="T15" fmla="*/ 10 h 43"/>
                  <a:gd name="T16" fmla="*/ 14 w 28"/>
                  <a:gd name="T17" fmla="*/ 3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43">
                    <a:moveTo>
                      <a:pt x="14" y="39"/>
                    </a:moveTo>
                    <a:cubicBezTo>
                      <a:pt x="12" y="42"/>
                      <a:pt x="9" y="43"/>
                      <a:pt x="6" y="42"/>
                    </a:cubicBezTo>
                    <a:cubicBezTo>
                      <a:pt x="4" y="41"/>
                      <a:pt x="4" y="41"/>
                      <a:pt x="4" y="41"/>
                    </a:cubicBezTo>
                    <a:cubicBezTo>
                      <a:pt x="1" y="40"/>
                      <a:pt x="0" y="36"/>
                      <a:pt x="1" y="33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6" y="2"/>
                      <a:pt x="19" y="0"/>
                      <a:pt x="22" y="2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7" y="4"/>
                      <a:pt x="28" y="7"/>
                      <a:pt x="27" y="10"/>
                    </a:cubicBezTo>
                    <a:lnTo>
                      <a:pt x="14" y="3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82" name="Freeform 522"/>
              <p:cNvSpPr/>
              <p:nvPr/>
            </p:nvSpPr>
            <p:spPr bwMode="auto">
              <a:xfrm>
                <a:off x="499" y="444"/>
                <a:ext cx="41" cy="73"/>
              </a:xfrm>
              <a:custGeom>
                <a:avLst/>
                <a:gdLst>
                  <a:gd name="T0" fmla="*/ 6 w 24"/>
                  <a:gd name="T1" fmla="*/ 42 h 42"/>
                  <a:gd name="T2" fmla="*/ 4 w 24"/>
                  <a:gd name="T3" fmla="*/ 41 h 42"/>
                  <a:gd name="T4" fmla="*/ 1 w 24"/>
                  <a:gd name="T5" fmla="*/ 33 h 42"/>
                  <a:gd name="T6" fmla="*/ 15 w 24"/>
                  <a:gd name="T7" fmla="*/ 4 h 42"/>
                  <a:gd name="T8" fmla="*/ 22 w 24"/>
                  <a:gd name="T9" fmla="*/ 2 h 42"/>
                  <a:gd name="T10" fmla="*/ 24 w 24"/>
                  <a:gd name="T11" fmla="*/ 3 h 42"/>
                  <a:gd name="T12" fmla="*/ 6 w 24"/>
                  <a:gd name="T13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42">
                    <a:moveTo>
                      <a:pt x="6" y="42"/>
                    </a:moveTo>
                    <a:cubicBezTo>
                      <a:pt x="4" y="41"/>
                      <a:pt x="4" y="41"/>
                      <a:pt x="4" y="41"/>
                    </a:cubicBezTo>
                    <a:cubicBezTo>
                      <a:pt x="1" y="40"/>
                      <a:pt x="0" y="36"/>
                      <a:pt x="1" y="33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6" y="2"/>
                      <a:pt x="19" y="0"/>
                      <a:pt x="22" y="2"/>
                    </a:cubicBezTo>
                    <a:cubicBezTo>
                      <a:pt x="24" y="3"/>
                      <a:pt x="24" y="3"/>
                      <a:pt x="24" y="3"/>
                    </a:cubicBezTo>
                    <a:lnTo>
                      <a:pt x="6" y="42"/>
                    </a:lnTo>
                    <a:close/>
                  </a:path>
                </a:pathLst>
              </a:custGeom>
              <a:solidFill>
                <a:srgbClr val="D4CD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83" name="Freeform 523"/>
              <p:cNvSpPr/>
              <p:nvPr/>
            </p:nvSpPr>
            <p:spPr bwMode="auto">
              <a:xfrm>
                <a:off x="488" y="309"/>
                <a:ext cx="167" cy="168"/>
              </a:xfrm>
              <a:custGeom>
                <a:avLst/>
                <a:gdLst>
                  <a:gd name="T0" fmla="*/ 8 w 96"/>
                  <a:gd name="T1" fmla="*/ 63 h 97"/>
                  <a:gd name="T2" fmla="*/ 33 w 96"/>
                  <a:gd name="T3" fmla="*/ 8 h 97"/>
                  <a:gd name="T4" fmla="*/ 88 w 96"/>
                  <a:gd name="T5" fmla="*/ 34 h 97"/>
                  <a:gd name="T6" fmla="*/ 62 w 96"/>
                  <a:gd name="T7" fmla="*/ 89 h 97"/>
                  <a:gd name="T8" fmla="*/ 8 w 96"/>
                  <a:gd name="T9" fmla="*/ 6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97">
                    <a:moveTo>
                      <a:pt x="8" y="63"/>
                    </a:moveTo>
                    <a:cubicBezTo>
                      <a:pt x="0" y="40"/>
                      <a:pt x="11" y="16"/>
                      <a:pt x="33" y="8"/>
                    </a:cubicBezTo>
                    <a:cubicBezTo>
                      <a:pt x="55" y="0"/>
                      <a:pt x="80" y="11"/>
                      <a:pt x="88" y="34"/>
                    </a:cubicBezTo>
                    <a:cubicBezTo>
                      <a:pt x="96" y="56"/>
                      <a:pt x="85" y="81"/>
                      <a:pt x="62" y="89"/>
                    </a:cubicBezTo>
                    <a:cubicBezTo>
                      <a:pt x="40" y="97"/>
                      <a:pt x="16" y="85"/>
                      <a:pt x="8" y="6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84" name="Freeform 524"/>
              <p:cNvSpPr/>
              <p:nvPr/>
            </p:nvSpPr>
            <p:spPr bwMode="auto">
              <a:xfrm>
                <a:off x="523" y="321"/>
                <a:ext cx="128" cy="148"/>
              </a:xfrm>
              <a:custGeom>
                <a:avLst/>
                <a:gdLst>
                  <a:gd name="T0" fmla="*/ 20 w 74"/>
                  <a:gd name="T1" fmla="*/ 70 h 85"/>
                  <a:gd name="T2" fmla="*/ 0 w 74"/>
                  <a:gd name="T3" fmla="*/ 72 h 85"/>
                  <a:gd name="T4" fmla="*/ 42 w 74"/>
                  <a:gd name="T5" fmla="*/ 80 h 85"/>
                  <a:gd name="T6" fmla="*/ 66 w 74"/>
                  <a:gd name="T7" fmla="*/ 27 h 85"/>
                  <a:gd name="T8" fmla="*/ 33 w 74"/>
                  <a:gd name="T9" fmla="*/ 0 h 85"/>
                  <a:gd name="T10" fmla="*/ 45 w 74"/>
                  <a:gd name="T11" fmla="*/ 17 h 85"/>
                  <a:gd name="T12" fmla="*/ 20 w 74"/>
                  <a:gd name="T13" fmla="*/ 7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" h="85">
                    <a:moveTo>
                      <a:pt x="20" y="70"/>
                    </a:moveTo>
                    <a:cubicBezTo>
                      <a:pt x="14" y="72"/>
                      <a:pt x="7" y="73"/>
                      <a:pt x="0" y="72"/>
                    </a:cubicBezTo>
                    <a:cubicBezTo>
                      <a:pt x="11" y="82"/>
                      <a:pt x="27" y="85"/>
                      <a:pt x="42" y="80"/>
                    </a:cubicBezTo>
                    <a:cubicBezTo>
                      <a:pt x="63" y="72"/>
                      <a:pt x="74" y="49"/>
                      <a:pt x="66" y="27"/>
                    </a:cubicBezTo>
                    <a:cubicBezTo>
                      <a:pt x="61" y="12"/>
                      <a:pt x="48" y="2"/>
                      <a:pt x="33" y="0"/>
                    </a:cubicBezTo>
                    <a:cubicBezTo>
                      <a:pt x="38" y="5"/>
                      <a:pt x="42" y="10"/>
                      <a:pt x="45" y="17"/>
                    </a:cubicBezTo>
                    <a:cubicBezTo>
                      <a:pt x="53" y="39"/>
                      <a:pt x="42" y="62"/>
                      <a:pt x="20" y="70"/>
                    </a:cubicBezTo>
                    <a:close/>
                  </a:path>
                </a:pathLst>
              </a:custGeom>
              <a:solidFill>
                <a:srgbClr val="DED9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85" name="Freeform 525"/>
              <p:cNvSpPr/>
              <p:nvPr/>
            </p:nvSpPr>
            <p:spPr bwMode="auto">
              <a:xfrm>
                <a:off x="500" y="319"/>
                <a:ext cx="141" cy="143"/>
              </a:xfrm>
              <a:custGeom>
                <a:avLst/>
                <a:gdLst>
                  <a:gd name="T0" fmla="*/ 7 w 81"/>
                  <a:gd name="T1" fmla="*/ 53 h 82"/>
                  <a:gd name="T2" fmla="*/ 28 w 81"/>
                  <a:gd name="T3" fmla="*/ 7 h 82"/>
                  <a:gd name="T4" fmla="*/ 74 w 81"/>
                  <a:gd name="T5" fmla="*/ 29 h 82"/>
                  <a:gd name="T6" fmla="*/ 53 w 81"/>
                  <a:gd name="T7" fmla="*/ 75 h 82"/>
                  <a:gd name="T8" fmla="*/ 7 w 81"/>
                  <a:gd name="T9" fmla="*/ 53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2">
                    <a:moveTo>
                      <a:pt x="7" y="53"/>
                    </a:moveTo>
                    <a:cubicBezTo>
                      <a:pt x="0" y="35"/>
                      <a:pt x="10" y="14"/>
                      <a:pt x="28" y="7"/>
                    </a:cubicBezTo>
                    <a:cubicBezTo>
                      <a:pt x="47" y="0"/>
                      <a:pt x="67" y="10"/>
                      <a:pt x="74" y="29"/>
                    </a:cubicBezTo>
                    <a:cubicBezTo>
                      <a:pt x="81" y="48"/>
                      <a:pt x="72" y="68"/>
                      <a:pt x="53" y="75"/>
                    </a:cubicBezTo>
                    <a:cubicBezTo>
                      <a:pt x="34" y="82"/>
                      <a:pt x="14" y="72"/>
                      <a:pt x="7" y="53"/>
                    </a:cubicBezTo>
                    <a:close/>
                  </a:path>
                </a:pathLst>
              </a:custGeom>
              <a:solidFill>
                <a:srgbClr val="5332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86" name="Freeform 526"/>
              <p:cNvSpPr/>
              <p:nvPr/>
            </p:nvSpPr>
            <p:spPr bwMode="auto">
              <a:xfrm>
                <a:off x="544" y="331"/>
                <a:ext cx="97" cy="125"/>
              </a:xfrm>
              <a:custGeom>
                <a:avLst/>
                <a:gdLst>
                  <a:gd name="T0" fmla="*/ 10 w 56"/>
                  <a:gd name="T1" fmla="*/ 64 h 72"/>
                  <a:gd name="T2" fmla="*/ 0 w 56"/>
                  <a:gd name="T3" fmla="*/ 67 h 72"/>
                  <a:gd name="T4" fmla="*/ 28 w 56"/>
                  <a:gd name="T5" fmla="*/ 68 h 72"/>
                  <a:gd name="T6" fmla="*/ 49 w 56"/>
                  <a:gd name="T7" fmla="*/ 22 h 72"/>
                  <a:gd name="T8" fmla="*/ 28 w 56"/>
                  <a:gd name="T9" fmla="*/ 0 h 72"/>
                  <a:gd name="T10" fmla="*/ 34 w 56"/>
                  <a:gd name="T11" fmla="*/ 12 h 72"/>
                  <a:gd name="T12" fmla="*/ 10 w 56"/>
                  <a:gd name="T13" fmla="*/ 6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" h="72">
                    <a:moveTo>
                      <a:pt x="10" y="64"/>
                    </a:moveTo>
                    <a:cubicBezTo>
                      <a:pt x="7" y="66"/>
                      <a:pt x="3" y="66"/>
                      <a:pt x="0" y="67"/>
                    </a:cubicBezTo>
                    <a:cubicBezTo>
                      <a:pt x="8" y="71"/>
                      <a:pt x="18" y="72"/>
                      <a:pt x="28" y="68"/>
                    </a:cubicBezTo>
                    <a:cubicBezTo>
                      <a:pt x="47" y="61"/>
                      <a:pt x="56" y="41"/>
                      <a:pt x="49" y="22"/>
                    </a:cubicBezTo>
                    <a:cubicBezTo>
                      <a:pt x="45" y="12"/>
                      <a:pt x="38" y="4"/>
                      <a:pt x="28" y="0"/>
                    </a:cubicBezTo>
                    <a:cubicBezTo>
                      <a:pt x="31" y="4"/>
                      <a:pt x="33" y="8"/>
                      <a:pt x="34" y="12"/>
                    </a:cubicBezTo>
                    <a:cubicBezTo>
                      <a:pt x="42" y="33"/>
                      <a:pt x="31" y="57"/>
                      <a:pt x="10" y="64"/>
                    </a:cubicBezTo>
                    <a:close/>
                  </a:path>
                </a:pathLst>
              </a:custGeom>
              <a:solidFill>
                <a:srgbClr val="3A1E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87" name="Freeform 527"/>
              <p:cNvSpPr>
                <a:spLocks noEditPoints="1"/>
              </p:cNvSpPr>
              <p:nvPr/>
            </p:nvSpPr>
            <p:spPr bwMode="auto">
              <a:xfrm>
                <a:off x="716" y="1017"/>
                <a:ext cx="336" cy="338"/>
              </a:xfrm>
              <a:custGeom>
                <a:avLst/>
                <a:gdLst>
                  <a:gd name="T0" fmla="*/ 180 w 194"/>
                  <a:gd name="T1" fmla="*/ 163 h 195"/>
                  <a:gd name="T2" fmla="*/ 192 w 194"/>
                  <a:gd name="T3" fmla="*/ 51 h 195"/>
                  <a:gd name="T4" fmla="*/ 162 w 194"/>
                  <a:gd name="T5" fmla="*/ 14 h 195"/>
                  <a:gd name="T6" fmla="*/ 51 w 194"/>
                  <a:gd name="T7" fmla="*/ 2 h 195"/>
                  <a:gd name="T8" fmla="*/ 14 w 194"/>
                  <a:gd name="T9" fmla="*/ 32 h 195"/>
                  <a:gd name="T10" fmla="*/ 2 w 194"/>
                  <a:gd name="T11" fmla="*/ 143 h 195"/>
                  <a:gd name="T12" fmla="*/ 32 w 194"/>
                  <a:gd name="T13" fmla="*/ 181 h 195"/>
                  <a:gd name="T14" fmla="*/ 142 w 194"/>
                  <a:gd name="T15" fmla="*/ 193 h 195"/>
                  <a:gd name="T16" fmla="*/ 180 w 194"/>
                  <a:gd name="T17" fmla="*/ 163 h 195"/>
                  <a:gd name="T18" fmla="*/ 61 w 194"/>
                  <a:gd name="T19" fmla="*/ 158 h 195"/>
                  <a:gd name="T20" fmla="*/ 31 w 194"/>
                  <a:gd name="T21" fmla="*/ 120 h 195"/>
                  <a:gd name="T22" fmla="*/ 37 w 194"/>
                  <a:gd name="T23" fmla="*/ 61 h 195"/>
                  <a:gd name="T24" fmla="*/ 75 w 194"/>
                  <a:gd name="T25" fmla="*/ 31 h 195"/>
                  <a:gd name="T26" fmla="*/ 133 w 194"/>
                  <a:gd name="T27" fmla="*/ 37 h 195"/>
                  <a:gd name="T28" fmla="*/ 163 w 194"/>
                  <a:gd name="T29" fmla="*/ 75 h 195"/>
                  <a:gd name="T30" fmla="*/ 156 w 194"/>
                  <a:gd name="T31" fmla="*/ 134 h 195"/>
                  <a:gd name="T32" fmla="*/ 119 w 194"/>
                  <a:gd name="T33" fmla="*/ 164 h 195"/>
                  <a:gd name="T34" fmla="*/ 61 w 194"/>
                  <a:gd name="T35" fmla="*/ 158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4" h="195">
                    <a:moveTo>
                      <a:pt x="180" y="163"/>
                    </a:moveTo>
                    <a:cubicBezTo>
                      <a:pt x="192" y="51"/>
                      <a:pt x="192" y="51"/>
                      <a:pt x="192" y="51"/>
                    </a:cubicBezTo>
                    <a:cubicBezTo>
                      <a:pt x="194" y="33"/>
                      <a:pt x="181" y="16"/>
                      <a:pt x="162" y="14"/>
                    </a:cubicBezTo>
                    <a:cubicBezTo>
                      <a:pt x="51" y="2"/>
                      <a:pt x="51" y="2"/>
                      <a:pt x="51" y="2"/>
                    </a:cubicBezTo>
                    <a:cubicBezTo>
                      <a:pt x="33" y="0"/>
                      <a:pt x="16" y="13"/>
                      <a:pt x="14" y="32"/>
                    </a:cubicBezTo>
                    <a:cubicBezTo>
                      <a:pt x="2" y="143"/>
                      <a:pt x="2" y="143"/>
                      <a:pt x="2" y="143"/>
                    </a:cubicBezTo>
                    <a:cubicBezTo>
                      <a:pt x="0" y="162"/>
                      <a:pt x="13" y="179"/>
                      <a:pt x="32" y="181"/>
                    </a:cubicBezTo>
                    <a:cubicBezTo>
                      <a:pt x="142" y="193"/>
                      <a:pt x="142" y="193"/>
                      <a:pt x="142" y="193"/>
                    </a:cubicBezTo>
                    <a:cubicBezTo>
                      <a:pt x="161" y="195"/>
                      <a:pt x="178" y="181"/>
                      <a:pt x="180" y="163"/>
                    </a:cubicBezTo>
                    <a:close/>
                    <a:moveTo>
                      <a:pt x="61" y="158"/>
                    </a:moveTo>
                    <a:cubicBezTo>
                      <a:pt x="42" y="156"/>
                      <a:pt x="29" y="139"/>
                      <a:pt x="31" y="120"/>
                    </a:cubicBezTo>
                    <a:cubicBezTo>
                      <a:pt x="37" y="61"/>
                      <a:pt x="37" y="61"/>
                      <a:pt x="37" y="61"/>
                    </a:cubicBezTo>
                    <a:cubicBezTo>
                      <a:pt x="39" y="42"/>
                      <a:pt x="56" y="29"/>
                      <a:pt x="75" y="31"/>
                    </a:cubicBezTo>
                    <a:cubicBezTo>
                      <a:pt x="133" y="37"/>
                      <a:pt x="133" y="37"/>
                      <a:pt x="133" y="37"/>
                    </a:cubicBezTo>
                    <a:cubicBezTo>
                      <a:pt x="151" y="39"/>
                      <a:pt x="165" y="56"/>
                      <a:pt x="163" y="75"/>
                    </a:cubicBezTo>
                    <a:cubicBezTo>
                      <a:pt x="156" y="134"/>
                      <a:pt x="156" y="134"/>
                      <a:pt x="156" y="134"/>
                    </a:cubicBezTo>
                    <a:cubicBezTo>
                      <a:pt x="154" y="152"/>
                      <a:pt x="137" y="166"/>
                      <a:pt x="119" y="164"/>
                    </a:cubicBezTo>
                    <a:lnTo>
                      <a:pt x="61" y="158"/>
                    </a:lnTo>
                    <a:close/>
                  </a:path>
                </a:pathLst>
              </a:custGeom>
              <a:solidFill>
                <a:srgbClr val="0625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88" name="Freeform 528"/>
              <p:cNvSpPr/>
              <p:nvPr/>
            </p:nvSpPr>
            <p:spPr bwMode="auto">
              <a:xfrm>
                <a:off x="634" y="434"/>
                <a:ext cx="302" cy="1480"/>
              </a:xfrm>
              <a:custGeom>
                <a:avLst/>
                <a:gdLst>
                  <a:gd name="T0" fmla="*/ 92 w 174"/>
                  <a:gd name="T1" fmla="*/ 13 h 853"/>
                  <a:gd name="T2" fmla="*/ 1 w 174"/>
                  <a:gd name="T3" fmla="*/ 839 h 853"/>
                  <a:gd name="T4" fmla="*/ 8 w 174"/>
                  <a:gd name="T5" fmla="*/ 853 h 853"/>
                  <a:gd name="T6" fmla="*/ 99 w 174"/>
                  <a:gd name="T7" fmla="*/ 771 h 853"/>
                  <a:gd name="T8" fmla="*/ 124 w 174"/>
                  <a:gd name="T9" fmla="*/ 546 h 853"/>
                  <a:gd name="T10" fmla="*/ 124 w 174"/>
                  <a:gd name="T11" fmla="*/ 546 h 853"/>
                  <a:gd name="T12" fmla="*/ 136 w 174"/>
                  <a:gd name="T13" fmla="*/ 436 h 853"/>
                  <a:gd name="T14" fmla="*/ 148 w 174"/>
                  <a:gd name="T15" fmla="*/ 326 h 853"/>
                  <a:gd name="T16" fmla="*/ 148 w 174"/>
                  <a:gd name="T17" fmla="*/ 326 h 853"/>
                  <a:gd name="T18" fmla="*/ 173 w 174"/>
                  <a:gd name="T19" fmla="*/ 101 h 853"/>
                  <a:gd name="T20" fmla="*/ 102 w 174"/>
                  <a:gd name="T21" fmla="*/ 1 h 853"/>
                  <a:gd name="T22" fmla="*/ 92 w 174"/>
                  <a:gd name="T23" fmla="*/ 1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4" h="853">
                    <a:moveTo>
                      <a:pt x="92" y="13"/>
                    </a:moveTo>
                    <a:cubicBezTo>
                      <a:pt x="91" y="16"/>
                      <a:pt x="1" y="836"/>
                      <a:pt x="1" y="839"/>
                    </a:cubicBezTo>
                    <a:cubicBezTo>
                      <a:pt x="0" y="848"/>
                      <a:pt x="2" y="853"/>
                      <a:pt x="8" y="853"/>
                    </a:cubicBezTo>
                    <a:cubicBezTo>
                      <a:pt x="8" y="853"/>
                      <a:pt x="98" y="783"/>
                      <a:pt x="99" y="771"/>
                    </a:cubicBezTo>
                    <a:cubicBezTo>
                      <a:pt x="100" y="765"/>
                      <a:pt x="112" y="655"/>
                      <a:pt x="124" y="546"/>
                    </a:cubicBezTo>
                    <a:cubicBezTo>
                      <a:pt x="124" y="546"/>
                      <a:pt x="124" y="546"/>
                      <a:pt x="124" y="546"/>
                    </a:cubicBezTo>
                    <a:cubicBezTo>
                      <a:pt x="124" y="546"/>
                      <a:pt x="129" y="499"/>
                      <a:pt x="136" y="436"/>
                    </a:cubicBezTo>
                    <a:cubicBezTo>
                      <a:pt x="143" y="373"/>
                      <a:pt x="148" y="326"/>
                      <a:pt x="148" y="326"/>
                    </a:cubicBezTo>
                    <a:cubicBezTo>
                      <a:pt x="148" y="326"/>
                      <a:pt x="148" y="326"/>
                      <a:pt x="148" y="326"/>
                    </a:cubicBezTo>
                    <a:cubicBezTo>
                      <a:pt x="160" y="217"/>
                      <a:pt x="172" y="108"/>
                      <a:pt x="173" y="101"/>
                    </a:cubicBezTo>
                    <a:cubicBezTo>
                      <a:pt x="174" y="89"/>
                      <a:pt x="102" y="1"/>
                      <a:pt x="102" y="1"/>
                    </a:cubicBezTo>
                    <a:cubicBezTo>
                      <a:pt x="96" y="0"/>
                      <a:pt x="92" y="5"/>
                      <a:pt x="92" y="13"/>
                    </a:cubicBezTo>
                    <a:close/>
                  </a:path>
                </a:pathLst>
              </a:custGeom>
              <a:solidFill>
                <a:srgbClr val="C2B2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89" name="Freeform 529"/>
              <p:cNvSpPr/>
              <p:nvPr/>
            </p:nvSpPr>
            <p:spPr bwMode="auto">
              <a:xfrm>
                <a:off x="648" y="436"/>
                <a:ext cx="316" cy="1478"/>
              </a:xfrm>
              <a:custGeom>
                <a:avLst/>
                <a:gdLst>
                  <a:gd name="T0" fmla="*/ 94 w 182"/>
                  <a:gd name="T1" fmla="*/ 0 h 852"/>
                  <a:gd name="T2" fmla="*/ 47 w 182"/>
                  <a:gd name="T3" fmla="*/ 425 h 852"/>
                  <a:gd name="T4" fmla="*/ 47 w 182"/>
                  <a:gd name="T5" fmla="*/ 427 h 852"/>
                  <a:gd name="T6" fmla="*/ 0 w 182"/>
                  <a:gd name="T7" fmla="*/ 852 h 852"/>
                  <a:gd name="T8" fmla="*/ 80 w 182"/>
                  <a:gd name="T9" fmla="*/ 788 h 852"/>
                  <a:gd name="T10" fmla="*/ 160 w 182"/>
                  <a:gd name="T11" fmla="*/ 439 h 852"/>
                  <a:gd name="T12" fmla="*/ 160 w 182"/>
                  <a:gd name="T13" fmla="*/ 439 h 852"/>
                  <a:gd name="T14" fmla="*/ 160 w 182"/>
                  <a:gd name="T15" fmla="*/ 438 h 852"/>
                  <a:gd name="T16" fmla="*/ 158 w 182"/>
                  <a:gd name="T17" fmla="*/ 80 h 852"/>
                  <a:gd name="T18" fmla="*/ 94 w 182"/>
                  <a:gd name="T19" fmla="*/ 0 h 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2" h="852">
                    <a:moveTo>
                      <a:pt x="94" y="0"/>
                    </a:moveTo>
                    <a:cubicBezTo>
                      <a:pt x="47" y="425"/>
                      <a:pt x="47" y="425"/>
                      <a:pt x="47" y="425"/>
                    </a:cubicBezTo>
                    <a:cubicBezTo>
                      <a:pt x="47" y="427"/>
                      <a:pt x="47" y="427"/>
                      <a:pt x="47" y="427"/>
                    </a:cubicBezTo>
                    <a:cubicBezTo>
                      <a:pt x="0" y="852"/>
                      <a:pt x="0" y="852"/>
                      <a:pt x="0" y="852"/>
                    </a:cubicBezTo>
                    <a:cubicBezTo>
                      <a:pt x="80" y="788"/>
                      <a:pt x="80" y="788"/>
                      <a:pt x="80" y="788"/>
                    </a:cubicBezTo>
                    <a:cubicBezTo>
                      <a:pt x="109" y="756"/>
                      <a:pt x="138" y="635"/>
                      <a:pt x="160" y="439"/>
                    </a:cubicBezTo>
                    <a:cubicBezTo>
                      <a:pt x="160" y="439"/>
                      <a:pt x="160" y="439"/>
                      <a:pt x="160" y="439"/>
                    </a:cubicBezTo>
                    <a:cubicBezTo>
                      <a:pt x="160" y="438"/>
                      <a:pt x="160" y="438"/>
                      <a:pt x="160" y="438"/>
                    </a:cubicBezTo>
                    <a:cubicBezTo>
                      <a:pt x="182" y="242"/>
                      <a:pt x="179" y="117"/>
                      <a:pt x="158" y="80"/>
                    </a:cubicBez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EBE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90" name="Freeform 530"/>
              <p:cNvSpPr/>
              <p:nvPr/>
            </p:nvSpPr>
            <p:spPr bwMode="auto">
              <a:xfrm>
                <a:off x="648" y="607"/>
                <a:ext cx="304" cy="1307"/>
              </a:xfrm>
              <a:custGeom>
                <a:avLst/>
                <a:gdLst>
                  <a:gd name="T0" fmla="*/ 0 w 175"/>
                  <a:gd name="T1" fmla="*/ 753 h 753"/>
                  <a:gd name="T2" fmla="*/ 80 w 175"/>
                  <a:gd name="T3" fmla="*/ 689 h 753"/>
                  <a:gd name="T4" fmla="*/ 160 w 175"/>
                  <a:gd name="T5" fmla="*/ 340 h 753"/>
                  <a:gd name="T6" fmla="*/ 160 w 175"/>
                  <a:gd name="T7" fmla="*/ 340 h 753"/>
                  <a:gd name="T8" fmla="*/ 160 w 175"/>
                  <a:gd name="T9" fmla="*/ 339 h 753"/>
                  <a:gd name="T10" fmla="*/ 174 w 175"/>
                  <a:gd name="T11" fmla="*/ 186 h 753"/>
                  <a:gd name="T12" fmla="*/ 175 w 175"/>
                  <a:gd name="T13" fmla="*/ 137 h 753"/>
                  <a:gd name="T14" fmla="*/ 107 w 175"/>
                  <a:gd name="T15" fmla="*/ 0 h 753"/>
                  <a:gd name="T16" fmla="*/ 0 w 175"/>
                  <a:gd name="T17" fmla="*/ 753 h 7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5" h="753">
                    <a:moveTo>
                      <a:pt x="0" y="753"/>
                    </a:moveTo>
                    <a:cubicBezTo>
                      <a:pt x="80" y="689"/>
                      <a:pt x="80" y="689"/>
                      <a:pt x="80" y="689"/>
                    </a:cubicBezTo>
                    <a:cubicBezTo>
                      <a:pt x="109" y="657"/>
                      <a:pt x="138" y="536"/>
                      <a:pt x="160" y="340"/>
                    </a:cubicBezTo>
                    <a:cubicBezTo>
                      <a:pt x="160" y="340"/>
                      <a:pt x="160" y="340"/>
                      <a:pt x="160" y="340"/>
                    </a:cubicBezTo>
                    <a:cubicBezTo>
                      <a:pt x="160" y="339"/>
                      <a:pt x="160" y="339"/>
                      <a:pt x="160" y="339"/>
                    </a:cubicBezTo>
                    <a:cubicBezTo>
                      <a:pt x="169" y="258"/>
                      <a:pt x="173" y="239"/>
                      <a:pt x="174" y="186"/>
                    </a:cubicBezTo>
                    <a:cubicBezTo>
                      <a:pt x="174" y="176"/>
                      <a:pt x="175" y="137"/>
                      <a:pt x="175" y="137"/>
                    </a:cubicBezTo>
                    <a:cubicBezTo>
                      <a:pt x="175" y="89"/>
                      <a:pt x="129" y="20"/>
                      <a:pt x="107" y="0"/>
                    </a:cubicBezTo>
                    <a:cubicBezTo>
                      <a:pt x="111" y="172"/>
                      <a:pt x="103" y="435"/>
                      <a:pt x="0" y="753"/>
                    </a:cubicBezTo>
                    <a:close/>
                  </a:path>
                </a:pathLst>
              </a:custGeom>
              <a:solidFill>
                <a:srgbClr val="D9D2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91" name="Freeform 531"/>
              <p:cNvSpPr/>
              <p:nvPr/>
            </p:nvSpPr>
            <p:spPr bwMode="auto">
              <a:xfrm>
                <a:off x="804" y="1067"/>
                <a:ext cx="40" cy="221"/>
              </a:xfrm>
              <a:custGeom>
                <a:avLst/>
                <a:gdLst>
                  <a:gd name="T0" fmla="*/ 18 w 23"/>
                  <a:gd name="T1" fmla="*/ 0 h 127"/>
                  <a:gd name="T2" fmla="*/ 23 w 23"/>
                  <a:gd name="T3" fmla="*/ 5 h 127"/>
                  <a:gd name="T4" fmla="*/ 10 w 23"/>
                  <a:gd name="T5" fmla="*/ 123 h 127"/>
                  <a:gd name="T6" fmla="*/ 5 w 23"/>
                  <a:gd name="T7" fmla="*/ 126 h 127"/>
                  <a:gd name="T8" fmla="*/ 0 w 23"/>
                  <a:gd name="T9" fmla="*/ 122 h 127"/>
                  <a:gd name="T10" fmla="*/ 13 w 23"/>
                  <a:gd name="T11" fmla="*/ 4 h 127"/>
                  <a:gd name="T12" fmla="*/ 18 w 23"/>
                  <a:gd name="T13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127">
                    <a:moveTo>
                      <a:pt x="18" y="0"/>
                    </a:moveTo>
                    <a:cubicBezTo>
                      <a:pt x="21" y="1"/>
                      <a:pt x="23" y="3"/>
                      <a:pt x="23" y="5"/>
                    </a:cubicBezTo>
                    <a:cubicBezTo>
                      <a:pt x="10" y="123"/>
                      <a:pt x="10" y="123"/>
                      <a:pt x="10" y="123"/>
                    </a:cubicBezTo>
                    <a:cubicBezTo>
                      <a:pt x="9" y="125"/>
                      <a:pt x="7" y="127"/>
                      <a:pt x="5" y="126"/>
                    </a:cubicBezTo>
                    <a:cubicBezTo>
                      <a:pt x="2" y="126"/>
                      <a:pt x="0" y="124"/>
                      <a:pt x="0" y="122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4" y="2"/>
                      <a:pt x="16" y="0"/>
                      <a:pt x="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92" name="Freeform 532"/>
              <p:cNvSpPr/>
              <p:nvPr/>
            </p:nvSpPr>
            <p:spPr bwMode="auto">
              <a:xfrm>
                <a:off x="815" y="1043"/>
                <a:ext cx="232" cy="234"/>
              </a:xfrm>
              <a:custGeom>
                <a:avLst/>
                <a:gdLst>
                  <a:gd name="T0" fmla="*/ 109 w 134"/>
                  <a:gd name="T1" fmla="*/ 0 h 135"/>
                  <a:gd name="T2" fmla="*/ 131 w 134"/>
                  <a:gd name="T3" fmla="*/ 31 h 135"/>
                  <a:gd name="T4" fmla="*/ 120 w 134"/>
                  <a:gd name="T5" fmla="*/ 135 h 135"/>
                  <a:gd name="T6" fmla="*/ 0 w 134"/>
                  <a:gd name="T7" fmla="*/ 121 h 135"/>
                  <a:gd name="T8" fmla="*/ 11 w 134"/>
                  <a:gd name="T9" fmla="*/ 20 h 135"/>
                  <a:gd name="T10" fmla="*/ 100 w 134"/>
                  <a:gd name="T11" fmla="*/ 8 h 135"/>
                  <a:gd name="T12" fmla="*/ 109 w 134"/>
                  <a:gd name="T13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4" h="135">
                    <a:moveTo>
                      <a:pt x="109" y="0"/>
                    </a:moveTo>
                    <a:cubicBezTo>
                      <a:pt x="109" y="0"/>
                      <a:pt x="134" y="6"/>
                      <a:pt x="131" y="31"/>
                    </a:cubicBezTo>
                    <a:cubicBezTo>
                      <a:pt x="130" y="46"/>
                      <a:pt x="120" y="135"/>
                      <a:pt x="120" y="135"/>
                    </a:cubicBezTo>
                    <a:cubicBezTo>
                      <a:pt x="0" y="121"/>
                      <a:pt x="0" y="121"/>
                      <a:pt x="0" y="121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0"/>
                      <a:pt x="81" y="11"/>
                      <a:pt x="100" y="8"/>
                    </a:cubicBezTo>
                    <a:cubicBezTo>
                      <a:pt x="123" y="5"/>
                      <a:pt x="109" y="0"/>
                      <a:pt x="1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93" name="Freeform 533"/>
              <p:cNvSpPr/>
              <p:nvPr/>
            </p:nvSpPr>
            <p:spPr bwMode="auto">
              <a:xfrm>
                <a:off x="813" y="1105"/>
                <a:ext cx="227" cy="247"/>
              </a:xfrm>
              <a:custGeom>
                <a:avLst/>
                <a:gdLst>
                  <a:gd name="T0" fmla="*/ 91 w 131"/>
                  <a:gd name="T1" fmla="*/ 142 h 142"/>
                  <a:gd name="T2" fmla="*/ 119 w 131"/>
                  <a:gd name="T3" fmla="*/ 116 h 142"/>
                  <a:gd name="T4" fmla="*/ 131 w 131"/>
                  <a:gd name="T5" fmla="*/ 12 h 142"/>
                  <a:gd name="T6" fmla="*/ 11 w 131"/>
                  <a:gd name="T7" fmla="*/ 0 h 142"/>
                  <a:gd name="T8" fmla="*/ 0 w 131"/>
                  <a:gd name="T9" fmla="*/ 101 h 142"/>
                  <a:gd name="T10" fmla="*/ 83 w 131"/>
                  <a:gd name="T11" fmla="*/ 132 h 142"/>
                  <a:gd name="T12" fmla="*/ 91 w 131"/>
                  <a:gd name="T13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1" h="142">
                    <a:moveTo>
                      <a:pt x="91" y="142"/>
                    </a:moveTo>
                    <a:cubicBezTo>
                      <a:pt x="91" y="142"/>
                      <a:pt x="116" y="142"/>
                      <a:pt x="119" y="116"/>
                    </a:cubicBezTo>
                    <a:cubicBezTo>
                      <a:pt x="121" y="102"/>
                      <a:pt x="131" y="12"/>
                      <a:pt x="131" y="12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0" y="101"/>
                      <a:pt x="66" y="126"/>
                      <a:pt x="83" y="132"/>
                    </a:cubicBezTo>
                    <a:cubicBezTo>
                      <a:pt x="106" y="140"/>
                      <a:pt x="91" y="142"/>
                      <a:pt x="91" y="142"/>
                    </a:cubicBezTo>
                    <a:close/>
                  </a:path>
                </a:pathLst>
              </a:custGeom>
              <a:solidFill>
                <a:srgbClr val="6D27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94" name="Freeform 534"/>
              <p:cNvSpPr/>
              <p:nvPr/>
            </p:nvSpPr>
            <p:spPr bwMode="auto">
              <a:xfrm>
                <a:off x="813" y="1045"/>
                <a:ext cx="241" cy="307"/>
              </a:xfrm>
              <a:custGeom>
                <a:avLst/>
                <a:gdLst>
                  <a:gd name="T0" fmla="*/ 104 w 139"/>
                  <a:gd name="T1" fmla="*/ 10 h 177"/>
                  <a:gd name="T2" fmla="*/ 12 w 139"/>
                  <a:gd name="T3" fmla="*/ 23 h 177"/>
                  <a:gd name="T4" fmla="*/ 11 w 139"/>
                  <a:gd name="T5" fmla="*/ 33 h 177"/>
                  <a:gd name="T6" fmla="*/ 1 w 139"/>
                  <a:gd name="T7" fmla="*/ 122 h 177"/>
                  <a:gd name="T8" fmla="*/ 0 w 139"/>
                  <a:gd name="T9" fmla="*/ 133 h 177"/>
                  <a:gd name="T10" fmla="*/ 87 w 139"/>
                  <a:gd name="T11" fmla="*/ 165 h 177"/>
                  <a:gd name="T12" fmla="*/ 95 w 139"/>
                  <a:gd name="T13" fmla="*/ 177 h 177"/>
                  <a:gd name="T14" fmla="*/ 123 w 139"/>
                  <a:gd name="T15" fmla="*/ 151 h 177"/>
                  <a:gd name="T16" fmla="*/ 125 w 139"/>
                  <a:gd name="T17" fmla="*/ 136 h 177"/>
                  <a:gd name="T18" fmla="*/ 135 w 139"/>
                  <a:gd name="T19" fmla="*/ 47 h 177"/>
                  <a:gd name="T20" fmla="*/ 136 w 139"/>
                  <a:gd name="T21" fmla="*/ 32 h 177"/>
                  <a:gd name="T22" fmla="*/ 114 w 139"/>
                  <a:gd name="T23" fmla="*/ 0 h 177"/>
                  <a:gd name="T24" fmla="*/ 104 w 139"/>
                  <a:gd name="T25" fmla="*/ 10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77">
                    <a:moveTo>
                      <a:pt x="104" y="10"/>
                    </a:moveTo>
                    <a:cubicBezTo>
                      <a:pt x="86" y="12"/>
                      <a:pt x="12" y="23"/>
                      <a:pt x="12" y="23"/>
                    </a:cubicBezTo>
                    <a:cubicBezTo>
                      <a:pt x="11" y="33"/>
                      <a:pt x="11" y="33"/>
                      <a:pt x="11" y="33"/>
                    </a:cubicBezTo>
                    <a:cubicBezTo>
                      <a:pt x="1" y="122"/>
                      <a:pt x="1" y="122"/>
                      <a:pt x="1" y="122"/>
                    </a:cubicBezTo>
                    <a:cubicBezTo>
                      <a:pt x="0" y="133"/>
                      <a:pt x="0" y="133"/>
                      <a:pt x="0" y="133"/>
                    </a:cubicBezTo>
                    <a:cubicBezTo>
                      <a:pt x="0" y="133"/>
                      <a:pt x="70" y="159"/>
                      <a:pt x="87" y="165"/>
                    </a:cubicBezTo>
                    <a:cubicBezTo>
                      <a:pt x="110" y="173"/>
                      <a:pt x="95" y="177"/>
                      <a:pt x="95" y="177"/>
                    </a:cubicBezTo>
                    <a:cubicBezTo>
                      <a:pt x="95" y="177"/>
                      <a:pt x="121" y="177"/>
                      <a:pt x="123" y="151"/>
                    </a:cubicBezTo>
                    <a:cubicBezTo>
                      <a:pt x="124" y="148"/>
                      <a:pt x="124" y="143"/>
                      <a:pt x="125" y="136"/>
                    </a:cubicBezTo>
                    <a:cubicBezTo>
                      <a:pt x="125" y="136"/>
                      <a:pt x="131" y="77"/>
                      <a:pt x="135" y="47"/>
                    </a:cubicBezTo>
                    <a:cubicBezTo>
                      <a:pt x="136" y="40"/>
                      <a:pt x="136" y="34"/>
                      <a:pt x="136" y="32"/>
                    </a:cubicBezTo>
                    <a:cubicBezTo>
                      <a:pt x="139" y="6"/>
                      <a:pt x="114" y="0"/>
                      <a:pt x="114" y="0"/>
                    </a:cubicBezTo>
                    <a:cubicBezTo>
                      <a:pt x="114" y="0"/>
                      <a:pt x="128" y="7"/>
                      <a:pt x="104" y="10"/>
                    </a:cubicBezTo>
                    <a:close/>
                  </a:path>
                </a:pathLst>
              </a:custGeom>
              <a:solidFill>
                <a:srgbClr val="FB5B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95" name="Freeform 535"/>
              <p:cNvSpPr/>
              <p:nvPr/>
            </p:nvSpPr>
            <p:spPr bwMode="auto">
              <a:xfrm>
                <a:off x="813" y="1107"/>
                <a:ext cx="236" cy="245"/>
              </a:xfrm>
              <a:custGeom>
                <a:avLst/>
                <a:gdLst>
                  <a:gd name="T0" fmla="*/ 6 w 136"/>
                  <a:gd name="T1" fmla="*/ 41 h 141"/>
                  <a:gd name="T2" fmla="*/ 0 w 136"/>
                  <a:gd name="T3" fmla="*/ 97 h 141"/>
                  <a:gd name="T4" fmla="*/ 87 w 136"/>
                  <a:gd name="T5" fmla="*/ 129 h 141"/>
                  <a:gd name="T6" fmla="*/ 95 w 136"/>
                  <a:gd name="T7" fmla="*/ 141 h 141"/>
                  <a:gd name="T8" fmla="*/ 123 w 136"/>
                  <a:gd name="T9" fmla="*/ 115 h 141"/>
                  <a:gd name="T10" fmla="*/ 136 w 136"/>
                  <a:gd name="T11" fmla="*/ 0 h 141"/>
                  <a:gd name="T12" fmla="*/ 6 w 136"/>
                  <a:gd name="T13" fmla="*/ 41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6" h="141">
                    <a:moveTo>
                      <a:pt x="6" y="41"/>
                    </a:moveTo>
                    <a:cubicBezTo>
                      <a:pt x="0" y="97"/>
                      <a:pt x="0" y="97"/>
                      <a:pt x="0" y="97"/>
                    </a:cubicBezTo>
                    <a:cubicBezTo>
                      <a:pt x="0" y="97"/>
                      <a:pt x="70" y="123"/>
                      <a:pt x="87" y="129"/>
                    </a:cubicBezTo>
                    <a:cubicBezTo>
                      <a:pt x="110" y="137"/>
                      <a:pt x="95" y="141"/>
                      <a:pt x="95" y="141"/>
                    </a:cubicBezTo>
                    <a:cubicBezTo>
                      <a:pt x="95" y="141"/>
                      <a:pt x="121" y="141"/>
                      <a:pt x="123" y="115"/>
                    </a:cubicBezTo>
                    <a:cubicBezTo>
                      <a:pt x="124" y="112"/>
                      <a:pt x="136" y="0"/>
                      <a:pt x="136" y="0"/>
                    </a:cubicBezTo>
                    <a:cubicBezTo>
                      <a:pt x="136" y="0"/>
                      <a:pt x="136" y="40"/>
                      <a:pt x="6" y="41"/>
                    </a:cubicBezTo>
                    <a:close/>
                  </a:path>
                </a:pathLst>
              </a:custGeom>
              <a:solidFill>
                <a:srgbClr val="CF3C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96" name="Freeform 536"/>
              <p:cNvSpPr/>
              <p:nvPr/>
            </p:nvSpPr>
            <p:spPr bwMode="auto">
              <a:xfrm>
                <a:off x="2758" y="1741"/>
                <a:ext cx="294" cy="524"/>
              </a:xfrm>
              <a:custGeom>
                <a:avLst/>
                <a:gdLst>
                  <a:gd name="T0" fmla="*/ 177 w 294"/>
                  <a:gd name="T1" fmla="*/ 524 h 524"/>
                  <a:gd name="T2" fmla="*/ 0 w 294"/>
                  <a:gd name="T3" fmla="*/ 480 h 524"/>
                  <a:gd name="T4" fmla="*/ 117 w 294"/>
                  <a:gd name="T5" fmla="*/ 0 h 524"/>
                  <a:gd name="T6" fmla="*/ 294 w 294"/>
                  <a:gd name="T7" fmla="*/ 52 h 524"/>
                  <a:gd name="T8" fmla="*/ 177 w 294"/>
                  <a:gd name="T9" fmla="*/ 524 h 5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4" h="524">
                    <a:moveTo>
                      <a:pt x="177" y="524"/>
                    </a:moveTo>
                    <a:lnTo>
                      <a:pt x="0" y="480"/>
                    </a:lnTo>
                    <a:lnTo>
                      <a:pt x="117" y="0"/>
                    </a:lnTo>
                    <a:lnTo>
                      <a:pt x="294" y="52"/>
                    </a:lnTo>
                    <a:lnTo>
                      <a:pt x="177" y="524"/>
                    </a:lnTo>
                    <a:close/>
                  </a:path>
                </a:pathLst>
              </a:custGeom>
              <a:solidFill>
                <a:srgbClr val="C2B2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97" name="Freeform 537"/>
              <p:cNvSpPr/>
              <p:nvPr/>
            </p:nvSpPr>
            <p:spPr bwMode="auto">
              <a:xfrm>
                <a:off x="2934" y="1788"/>
                <a:ext cx="118" cy="480"/>
              </a:xfrm>
              <a:custGeom>
                <a:avLst/>
                <a:gdLst>
                  <a:gd name="T0" fmla="*/ 32 w 68"/>
                  <a:gd name="T1" fmla="*/ 234 h 277"/>
                  <a:gd name="T2" fmla="*/ 0 w 68"/>
                  <a:gd name="T3" fmla="*/ 277 h 277"/>
                  <a:gd name="T4" fmla="*/ 68 w 68"/>
                  <a:gd name="T5" fmla="*/ 0 h 277"/>
                  <a:gd name="T6" fmla="*/ 32 w 68"/>
                  <a:gd name="T7" fmla="*/ 234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277">
                    <a:moveTo>
                      <a:pt x="32" y="234"/>
                    </a:moveTo>
                    <a:cubicBezTo>
                      <a:pt x="0" y="277"/>
                      <a:pt x="0" y="277"/>
                      <a:pt x="0" y="277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68" y="0"/>
                      <a:pt x="59" y="123"/>
                      <a:pt x="32" y="234"/>
                    </a:cubicBezTo>
                    <a:close/>
                  </a:path>
                </a:pathLst>
              </a:custGeom>
              <a:solidFill>
                <a:srgbClr val="F0DD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98" name="Freeform 538"/>
              <p:cNvSpPr/>
              <p:nvPr/>
            </p:nvSpPr>
            <p:spPr bwMode="auto">
              <a:xfrm>
                <a:off x="2880" y="2110"/>
                <a:ext cx="59" cy="87"/>
              </a:xfrm>
              <a:custGeom>
                <a:avLst/>
                <a:gdLst>
                  <a:gd name="T0" fmla="*/ 0 w 59"/>
                  <a:gd name="T1" fmla="*/ 70 h 87"/>
                  <a:gd name="T2" fmla="*/ 59 w 59"/>
                  <a:gd name="T3" fmla="*/ 0 h 87"/>
                  <a:gd name="T4" fmla="*/ 50 w 59"/>
                  <a:gd name="T5" fmla="*/ 87 h 87"/>
                  <a:gd name="T6" fmla="*/ 0 w 59"/>
                  <a:gd name="T7" fmla="*/ 7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9" h="87">
                    <a:moveTo>
                      <a:pt x="0" y="70"/>
                    </a:moveTo>
                    <a:lnTo>
                      <a:pt x="59" y="0"/>
                    </a:lnTo>
                    <a:lnTo>
                      <a:pt x="50" y="87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A58E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99" name="Freeform 539"/>
              <p:cNvSpPr/>
              <p:nvPr/>
            </p:nvSpPr>
            <p:spPr bwMode="auto">
              <a:xfrm>
                <a:off x="2897" y="1756"/>
                <a:ext cx="254" cy="502"/>
              </a:xfrm>
              <a:custGeom>
                <a:avLst/>
                <a:gdLst>
                  <a:gd name="T0" fmla="*/ 118 w 146"/>
                  <a:gd name="T1" fmla="*/ 0 h 289"/>
                  <a:gd name="T2" fmla="*/ 72 w 146"/>
                  <a:gd name="T3" fmla="*/ 203 h 289"/>
                  <a:gd name="T4" fmla="*/ 45 w 146"/>
                  <a:gd name="T5" fmla="*/ 233 h 289"/>
                  <a:gd name="T6" fmla="*/ 106 w 146"/>
                  <a:gd name="T7" fmla="*/ 15 h 289"/>
                  <a:gd name="T8" fmla="*/ 118 w 146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6" h="289">
                    <a:moveTo>
                      <a:pt x="118" y="0"/>
                    </a:moveTo>
                    <a:cubicBezTo>
                      <a:pt x="118" y="0"/>
                      <a:pt x="146" y="82"/>
                      <a:pt x="72" y="203"/>
                    </a:cubicBezTo>
                    <a:cubicBezTo>
                      <a:pt x="72" y="203"/>
                      <a:pt x="49" y="227"/>
                      <a:pt x="45" y="233"/>
                    </a:cubicBezTo>
                    <a:cubicBezTo>
                      <a:pt x="0" y="289"/>
                      <a:pt x="106" y="15"/>
                      <a:pt x="106" y="15"/>
                    </a:cubicBezTo>
                    <a:lnTo>
                      <a:pt x="118" y="0"/>
                    </a:lnTo>
                    <a:close/>
                  </a:path>
                </a:pathLst>
              </a:custGeom>
              <a:solidFill>
                <a:srgbClr val="2EA8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00" name="Freeform 540"/>
              <p:cNvSpPr/>
              <p:nvPr/>
            </p:nvSpPr>
            <p:spPr bwMode="auto">
              <a:xfrm>
                <a:off x="3026" y="1793"/>
                <a:ext cx="83" cy="286"/>
              </a:xfrm>
              <a:custGeom>
                <a:avLst/>
                <a:gdLst>
                  <a:gd name="T0" fmla="*/ 22 w 48"/>
                  <a:gd name="T1" fmla="*/ 139 h 165"/>
                  <a:gd name="T2" fmla="*/ 0 w 48"/>
                  <a:gd name="T3" fmla="*/ 165 h 165"/>
                  <a:gd name="T4" fmla="*/ 27 w 48"/>
                  <a:gd name="T5" fmla="*/ 23 h 165"/>
                  <a:gd name="T6" fmla="*/ 48 w 48"/>
                  <a:gd name="T7" fmla="*/ 0 h 165"/>
                  <a:gd name="T8" fmla="*/ 22 w 48"/>
                  <a:gd name="T9" fmla="*/ 139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165">
                    <a:moveTo>
                      <a:pt x="22" y="139"/>
                    </a:moveTo>
                    <a:cubicBezTo>
                      <a:pt x="0" y="165"/>
                      <a:pt x="0" y="165"/>
                      <a:pt x="0" y="165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6" y="94"/>
                      <a:pt x="22" y="139"/>
                    </a:cubicBezTo>
                    <a:close/>
                  </a:path>
                </a:pathLst>
              </a:custGeom>
              <a:solidFill>
                <a:srgbClr val="F9F2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01" name="Freeform 541"/>
              <p:cNvSpPr/>
              <p:nvPr/>
            </p:nvSpPr>
            <p:spPr bwMode="auto">
              <a:xfrm>
                <a:off x="3001" y="1767"/>
                <a:ext cx="99" cy="350"/>
              </a:xfrm>
              <a:custGeom>
                <a:avLst/>
                <a:gdLst>
                  <a:gd name="T0" fmla="*/ 21 w 57"/>
                  <a:gd name="T1" fmla="*/ 176 h 202"/>
                  <a:gd name="T2" fmla="*/ 0 w 57"/>
                  <a:gd name="T3" fmla="*/ 202 h 202"/>
                  <a:gd name="T4" fmla="*/ 33 w 57"/>
                  <a:gd name="T5" fmla="*/ 22 h 202"/>
                  <a:gd name="T6" fmla="*/ 57 w 57"/>
                  <a:gd name="T7" fmla="*/ 0 h 202"/>
                  <a:gd name="T8" fmla="*/ 21 w 57"/>
                  <a:gd name="T9" fmla="*/ 176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202">
                    <a:moveTo>
                      <a:pt x="21" y="176"/>
                    </a:moveTo>
                    <a:cubicBezTo>
                      <a:pt x="0" y="202"/>
                      <a:pt x="0" y="202"/>
                      <a:pt x="0" y="202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0"/>
                      <a:pt x="46" y="131"/>
                      <a:pt x="21" y="176"/>
                    </a:cubicBezTo>
                    <a:close/>
                  </a:path>
                </a:pathLst>
              </a:custGeom>
              <a:solidFill>
                <a:srgbClr val="5063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02" name="Freeform 542"/>
              <p:cNvSpPr/>
              <p:nvPr/>
            </p:nvSpPr>
            <p:spPr bwMode="auto">
              <a:xfrm>
                <a:off x="2994" y="1810"/>
                <a:ext cx="84" cy="286"/>
              </a:xfrm>
              <a:custGeom>
                <a:avLst/>
                <a:gdLst>
                  <a:gd name="T0" fmla="*/ 21 w 48"/>
                  <a:gd name="T1" fmla="*/ 139 h 165"/>
                  <a:gd name="T2" fmla="*/ 0 w 48"/>
                  <a:gd name="T3" fmla="*/ 165 h 165"/>
                  <a:gd name="T4" fmla="*/ 27 w 48"/>
                  <a:gd name="T5" fmla="*/ 23 h 165"/>
                  <a:gd name="T6" fmla="*/ 48 w 48"/>
                  <a:gd name="T7" fmla="*/ 0 h 165"/>
                  <a:gd name="T8" fmla="*/ 21 w 48"/>
                  <a:gd name="T9" fmla="*/ 139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165">
                    <a:moveTo>
                      <a:pt x="21" y="139"/>
                    </a:moveTo>
                    <a:cubicBezTo>
                      <a:pt x="0" y="165"/>
                      <a:pt x="0" y="165"/>
                      <a:pt x="0" y="165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6" y="94"/>
                      <a:pt x="21" y="139"/>
                    </a:cubicBez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03" name="Freeform 543"/>
              <p:cNvSpPr/>
              <p:nvPr/>
            </p:nvSpPr>
            <p:spPr bwMode="auto">
              <a:xfrm>
                <a:off x="2908" y="1741"/>
                <a:ext cx="189" cy="512"/>
              </a:xfrm>
              <a:custGeom>
                <a:avLst/>
                <a:gdLst>
                  <a:gd name="T0" fmla="*/ 0 w 109"/>
                  <a:gd name="T1" fmla="*/ 295 h 295"/>
                  <a:gd name="T2" fmla="*/ 66 w 109"/>
                  <a:gd name="T3" fmla="*/ 212 h 295"/>
                  <a:gd name="T4" fmla="*/ 109 w 109"/>
                  <a:gd name="T5" fmla="*/ 0 h 295"/>
                  <a:gd name="T6" fmla="*/ 55 w 109"/>
                  <a:gd name="T7" fmla="*/ 59 h 295"/>
                  <a:gd name="T8" fmla="*/ 0 w 109"/>
                  <a:gd name="T9" fmla="*/ 295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295">
                    <a:moveTo>
                      <a:pt x="0" y="295"/>
                    </a:moveTo>
                    <a:cubicBezTo>
                      <a:pt x="66" y="212"/>
                      <a:pt x="66" y="212"/>
                      <a:pt x="66" y="212"/>
                    </a:cubicBezTo>
                    <a:cubicBezTo>
                      <a:pt x="80" y="89"/>
                      <a:pt x="109" y="0"/>
                      <a:pt x="109" y="0"/>
                    </a:cubicBezTo>
                    <a:cubicBezTo>
                      <a:pt x="55" y="59"/>
                      <a:pt x="55" y="59"/>
                      <a:pt x="55" y="59"/>
                    </a:cubicBezTo>
                    <a:lnTo>
                      <a:pt x="0" y="295"/>
                    </a:lnTo>
                    <a:close/>
                  </a:path>
                </a:pathLst>
              </a:custGeom>
              <a:solidFill>
                <a:srgbClr val="6DC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04" name="Freeform 544"/>
              <p:cNvSpPr/>
              <p:nvPr/>
            </p:nvSpPr>
            <p:spPr bwMode="auto">
              <a:xfrm>
                <a:off x="2908" y="1841"/>
                <a:ext cx="95" cy="410"/>
              </a:xfrm>
              <a:custGeom>
                <a:avLst/>
                <a:gdLst>
                  <a:gd name="T0" fmla="*/ 0 w 95"/>
                  <a:gd name="T1" fmla="*/ 410 h 410"/>
                  <a:gd name="T2" fmla="*/ 83 w 95"/>
                  <a:gd name="T3" fmla="*/ 306 h 410"/>
                  <a:gd name="T4" fmla="*/ 95 w 95"/>
                  <a:gd name="T5" fmla="*/ 0 h 410"/>
                  <a:gd name="T6" fmla="*/ 0 w 95"/>
                  <a:gd name="T7" fmla="*/ 410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5" h="410">
                    <a:moveTo>
                      <a:pt x="0" y="410"/>
                    </a:moveTo>
                    <a:lnTo>
                      <a:pt x="83" y="306"/>
                    </a:lnTo>
                    <a:lnTo>
                      <a:pt x="95" y="0"/>
                    </a:lnTo>
                    <a:lnTo>
                      <a:pt x="0" y="410"/>
                    </a:lnTo>
                    <a:close/>
                  </a:path>
                </a:pathLst>
              </a:custGeom>
              <a:solidFill>
                <a:srgbClr val="2EA8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05" name="Freeform 545"/>
              <p:cNvSpPr/>
              <p:nvPr/>
            </p:nvSpPr>
            <p:spPr bwMode="auto">
              <a:xfrm>
                <a:off x="2821" y="1758"/>
                <a:ext cx="222" cy="502"/>
              </a:xfrm>
              <a:custGeom>
                <a:avLst/>
                <a:gdLst>
                  <a:gd name="T0" fmla="*/ 122 w 128"/>
                  <a:gd name="T1" fmla="*/ 0 h 289"/>
                  <a:gd name="T2" fmla="*/ 76 w 128"/>
                  <a:gd name="T3" fmla="*/ 203 h 289"/>
                  <a:gd name="T4" fmla="*/ 44 w 128"/>
                  <a:gd name="T5" fmla="*/ 233 h 289"/>
                  <a:gd name="T6" fmla="*/ 110 w 128"/>
                  <a:gd name="T7" fmla="*/ 16 h 289"/>
                  <a:gd name="T8" fmla="*/ 122 w 128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289">
                    <a:moveTo>
                      <a:pt x="122" y="0"/>
                    </a:moveTo>
                    <a:cubicBezTo>
                      <a:pt x="122" y="0"/>
                      <a:pt x="128" y="96"/>
                      <a:pt x="76" y="203"/>
                    </a:cubicBezTo>
                    <a:cubicBezTo>
                      <a:pt x="76" y="203"/>
                      <a:pt x="49" y="228"/>
                      <a:pt x="44" y="233"/>
                    </a:cubicBezTo>
                    <a:cubicBezTo>
                      <a:pt x="0" y="289"/>
                      <a:pt x="110" y="16"/>
                      <a:pt x="110" y="16"/>
                    </a:cubicBez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0625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06" name="Freeform 546"/>
              <p:cNvSpPr/>
              <p:nvPr/>
            </p:nvSpPr>
            <p:spPr bwMode="auto">
              <a:xfrm>
                <a:off x="2930" y="1781"/>
                <a:ext cx="134" cy="340"/>
              </a:xfrm>
              <a:custGeom>
                <a:avLst/>
                <a:gdLst>
                  <a:gd name="T0" fmla="*/ 42 w 77"/>
                  <a:gd name="T1" fmla="*/ 161 h 196"/>
                  <a:gd name="T2" fmla="*/ 0 w 77"/>
                  <a:gd name="T3" fmla="*/ 196 h 196"/>
                  <a:gd name="T4" fmla="*/ 21 w 77"/>
                  <a:gd name="T5" fmla="*/ 72 h 196"/>
                  <a:gd name="T6" fmla="*/ 77 w 77"/>
                  <a:gd name="T7" fmla="*/ 0 h 196"/>
                  <a:gd name="T8" fmla="*/ 42 w 77"/>
                  <a:gd name="T9" fmla="*/ 161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196">
                    <a:moveTo>
                      <a:pt x="42" y="161"/>
                    </a:moveTo>
                    <a:cubicBezTo>
                      <a:pt x="0" y="196"/>
                      <a:pt x="0" y="196"/>
                      <a:pt x="0" y="196"/>
                    </a:cubicBezTo>
                    <a:cubicBezTo>
                      <a:pt x="21" y="72"/>
                      <a:pt x="21" y="72"/>
                      <a:pt x="21" y="72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77" y="0"/>
                      <a:pt x="53" y="124"/>
                      <a:pt x="42" y="161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07" name="Freeform 547"/>
              <p:cNvSpPr/>
              <p:nvPr/>
            </p:nvSpPr>
            <p:spPr bwMode="auto">
              <a:xfrm>
                <a:off x="2956" y="1796"/>
                <a:ext cx="83" cy="287"/>
              </a:xfrm>
              <a:custGeom>
                <a:avLst/>
                <a:gdLst>
                  <a:gd name="T0" fmla="*/ 21 w 48"/>
                  <a:gd name="T1" fmla="*/ 138 h 165"/>
                  <a:gd name="T2" fmla="*/ 0 w 48"/>
                  <a:gd name="T3" fmla="*/ 165 h 165"/>
                  <a:gd name="T4" fmla="*/ 27 w 48"/>
                  <a:gd name="T5" fmla="*/ 23 h 165"/>
                  <a:gd name="T6" fmla="*/ 48 w 48"/>
                  <a:gd name="T7" fmla="*/ 0 h 165"/>
                  <a:gd name="T8" fmla="*/ 21 w 48"/>
                  <a:gd name="T9" fmla="*/ 138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165">
                    <a:moveTo>
                      <a:pt x="21" y="138"/>
                    </a:moveTo>
                    <a:cubicBezTo>
                      <a:pt x="0" y="165"/>
                      <a:pt x="0" y="165"/>
                      <a:pt x="0" y="165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6" y="93"/>
                      <a:pt x="21" y="138"/>
                    </a:cubicBezTo>
                    <a:close/>
                  </a:path>
                </a:pathLst>
              </a:custGeom>
              <a:solidFill>
                <a:srgbClr val="F9F2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08" name="Freeform 548"/>
              <p:cNvSpPr/>
              <p:nvPr/>
            </p:nvSpPr>
            <p:spPr bwMode="auto">
              <a:xfrm>
                <a:off x="2854" y="1744"/>
                <a:ext cx="173" cy="463"/>
              </a:xfrm>
              <a:custGeom>
                <a:avLst/>
                <a:gdLst>
                  <a:gd name="T0" fmla="*/ 0 w 100"/>
                  <a:gd name="T1" fmla="*/ 267 h 267"/>
                  <a:gd name="T2" fmla="*/ 57 w 100"/>
                  <a:gd name="T3" fmla="*/ 211 h 267"/>
                  <a:gd name="T4" fmla="*/ 100 w 100"/>
                  <a:gd name="T5" fmla="*/ 0 h 267"/>
                  <a:gd name="T6" fmla="*/ 46 w 100"/>
                  <a:gd name="T7" fmla="*/ 58 h 267"/>
                  <a:gd name="T8" fmla="*/ 0 w 100"/>
                  <a:gd name="T9" fmla="*/ 267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267">
                    <a:moveTo>
                      <a:pt x="0" y="267"/>
                    </a:moveTo>
                    <a:cubicBezTo>
                      <a:pt x="57" y="211"/>
                      <a:pt x="57" y="211"/>
                      <a:pt x="57" y="211"/>
                    </a:cubicBezTo>
                    <a:cubicBezTo>
                      <a:pt x="71" y="88"/>
                      <a:pt x="100" y="0"/>
                      <a:pt x="100" y="0"/>
                    </a:cubicBezTo>
                    <a:cubicBezTo>
                      <a:pt x="46" y="58"/>
                      <a:pt x="46" y="58"/>
                      <a:pt x="46" y="58"/>
                    </a:cubicBezTo>
                    <a:lnTo>
                      <a:pt x="0" y="267"/>
                    </a:lnTo>
                    <a:close/>
                  </a:path>
                </a:pathLst>
              </a:custGeom>
              <a:solidFill>
                <a:srgbClr val="2641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09" name="Freeform 549"/>
              <p:cNvSpPr/>
              <p:nvPr/>
            </p:nvSpPr>
            <p:spPr bwMode="auto">
              <a:xfrm>
                <a:off x="2847" y="1788"/>
                <a:ext cx="140" cy="426"/>
              </a:xfrm>
              <a:custGeom>
                <a:avLst/>
                <a:gdLst>
                  <a:gd name="T0" fmla="*/ 0 w 81"/>
                  <a:gd name="T1" fmla="*/ 246 h 246"/>
                  <a:gd name="T2" fmla="*/ 41 w 81"/>
                  <a:gd name="T3" fmla="*/ 206 h 246"/>
                  <a:gd name="T4" fmla="*/ 81 w 81"/>
                  <a:gd name="T5" fmla="*/ 0 h 246"/>
                  <a:gd name="T6" fmla="*/ 45 w 81"/>
                  <a:gd name="T7" fmla="*/ 38 h 246"/>
                  <a:gd name="T8" fmla="*/ 0 w 81"/>
                  <a:gd name="T9" fmla="*/ 24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246">
                    <a:moveTo>
                      <a:pt x="0" y="246"/>
                    </a:moveTo>
                    <a:cubicBezTo>
                      <a:pt x="41" y="206"/>
                      <a:pt x="41" y="206"/>
                      <a:pt x="41" y="206"/>
                    </a:cubicBezTo>
                    <a:cubicBezTo>
                      <a:pt x="56" y="82"/>
                      <a:pt x="81" y="0"/>
                      <a:pt x="81" y="0"/>
                    </a:cubicBezTo>
                    <a:cubicBezTo>
                      <a:pt x="45" y="38"/>
                      <a:pt x="45" y="38"/>
                      <a:pt x="45" y="38"/>
                    </a:cubicBezTo>
                    <a:lnTo>
                      <a:pt x="0" y="246"/>
                    </a:lnTo>
                    <a:close/>
                  </a:path>
                </a:pathLst>
              </a:custGeom>
              <a:solidFill>
                <a:srgbClr val="0625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10" name="Freeform 550"/>
              <p:cNvSpPr/>
              <p:nvPr/>
            </p:nvSpPr>
            <p:spPr bwMode="auto">
              <a:xfrm>
                <a:off x="2751" y="1800"/>
                <a:ext cx="238" cy="461"/>
              </a:xfrm>
              <a:custGeom>
                <a:avLst/>
                <a:gdLst>
                  <a:gd name="T0" fmla="*/ 137 w 137"/>
                  <a:gd name="T1" fmla="*/ 0 h 266"/>
                  <a:gd name="T2" fmla="*/ 77 w 137"/>
                  <a:gd name="T3" fmla="*/ 200 h 266"/>
                  <a:gd name="T4" fmla="*/ 44 w 137"/>
                  <a:gd name="T5" fmla="*/ 210 h 266"/>
                  <a:gd name="T6" fmla="*/ 70 w 137"/>
                  <a:gd name="T7" fmla="*/ 70 h 266"/>
                  <a:gd name="T8" fmla="*/ 137 w 137"/>
                  <a:gd name="T9" fmla="*/ 0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" h="266">
                    <a:moveTo>
                      <a:pt x="137" y="0"/>
                    </a:moveTo>
                    <a:cubicBezTo>
                      <a:pt x="137" y="0"/>
                      <a:pt x="122" y="103"/>
                      <a:pt x="77" y="200"/>
                    </a:cubicBezTo>
                    <a:cubicBezTo>
                      <a:pt x="77" y="200"/>
                      <a:pt x="48" y="205"/>
                      <a:pt x="44" y="210"/>
                    </a:cubicBezTo>
                    <a:cubicBezTo>
                      <a:pt x="0" y="266"/>
                      <a:pt x="70" y="70"/>
                      <a:pt x="70" y="70"/>
                    </a:cubicBez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E18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11" name="Freeform 551"/>
              <p:cNvSpPr/>
              <p:nvPr/>
            </p:nvSpPr>
            <p:spPr bwMode="auto">
              <a:xfrm>
                <a:off x="2888" y="1831"/>
                <a:ext cx="84" cy="286"/>
              </a:xfrm>
              <a:custGeom>
                <a:avLst/>
                <a:gdLst>
                  <a:gd name="T0" fmla="*/ 21 w 48"/>
                  <a:gd name="T1" fmla="*/ 139 h 165"/>
                  <a:gd name="T2" fmla="*/ 0 w 48"/>
                  <a:gd name="T3" fmla="*/ 165 h 165"/>
                  <a:gd name="T4" fmla="*/ 27 w 48"/>
                  <a:gd name="T5" fmla="*/ 23 h 165"/>
                  <a:gd name="T6" fmla="*/ 48 w 48"/>
                  <a:gd name="T7" fmla="*/ 0 h 165"/>
                  <a:gd name="T8" fmla="*/ 21 w 48"/>
                  <a:gd name="T9" fmla="*/ 139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165">
                    <a:moveTo>
                      <a:pt x="21" y="139"/>
                    </a:moveTo>
                    <a:cubicBezTo>
                      <a:pt x="0" y="165"/>
                      <a:pt x="0" y="165"/>
                      <a:pt x="0" y="165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6" y="94"/>
                      <a:pt x="21" y="139"/>
                    </a:cubicBezTo>
                    <a:close/>
                  </a:path>
                </a:pathLst>
              </a:custGeom>
              <a:solidFill>
                <a:srgbClr val="F9F2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12" name="Freeform 552"/>
              <p:cNvSpPr/>
              <p:nvPr/>
            </p:nvSpPr>
            <p:spPr bwMode="auto">
              <a:xfrm>
                <a:off x="2862" y="1805"/>
                <a:ext cx="101" cy="350"/>
              </a:xfrm>
              <a:custGeom>
                <a:avLst/>
                <a:gdLst>
                  <a:gd name="T0" fmla="*/ 22 w 58"/>
                  <a:gd name="T1" fmla="*/ 175 h 202"/>
                  <a:gd name="T2" fmla="*/ 0 w 58"/>
                  <a:gd name="T3" fmla="*/ 202 h 202"/>
                  <a:gd name="T4" fmla="*/ 8 w 58"/>
                  <a:gd name="T5" fmla="*/ 86 h 202"/>
                  <a:gd name="T6" fmla="*/ 58 w 58"/>
                  <a:gd name="T7" fmla="*/ 0 h 202"/>
                  <a:gd name="T8" fmla="*/ 22 w 58"/>
                  <a:gd name="T9" fmla="*/ 175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02">
                    <a:moveTo>
                      <a:pt x="22" y="175"/>
                    </a:moveTo>
                    <a:cubicBezTo>
                      <a:pt x="0" y="202"/>
                      <a:pt x="0" y="202"/>
                      <a:pt x="0" y="202"/>
                    </a:cubicBezTo>
                    <a:cubicBezTo>
                      <a:pt x="8" y="86"/>
                      <a:pt x="8" y="86"/>
                      <a:pt x="8" y="86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8" y="0"/>
                      <a:pt x="47" y="130"/>
                      <a:pt x="22" y="175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13" name="Freeform 553"/>
              <p:cNvSpPr/>
              <p:nvPr/>
            </p:nvSpPr>
            <p:spPr bwMode="auto">
              <a:xfrm>
                <a:off x="2857" y="1845"/>
                <a:ext cx="99" cy="290"/>
              </a:xfrm>
              <a:custGeom>
                <a:avLst/>
                <a:gdLst>
                  <a:gd name="T0" fmla="*/ 47 w 99"/>
                  <a:gd name="T1" fmla="*/ 234 h 290"/>
                  <a:gd name="T2" fmla="*/ 0 w 99"/>
                  <a:gd name="T3" fmla="*/ 290 h 290"/>
                  <a:gd name="T4" fmla="*/ 2 w 99"/>
                  <a:gd name="T5" fmla="*/ 116 h 290"/>
                  <a:gd name="T6" fmla="*/ 99 w 99"/>
                  <a:gd name="T7" fmla="*/ 0 h 290"/>
                  <a:gd name="T8" fmla="*/ 47 w 99"/>
                  <a:gd name="T9" fmla="*/ 234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290">
                    <a:moveTo>
                      <a:pt x="47" y="234"/>
                    </a:moveTo>
                    <a:lnTo>
                      <a:pt x="0" y="290"/>
                    </a:lnTo>
                    <a:lnTo>
                      <a:pt x="2" y="116"/>
                    </a:lnTo>
                    <a:lnTo>
                      <a:pt x="99" y="0"/>
                    </a:lnTo>
                    <a:lnTo>
                      <a:pt x="47" y="234"/>
                    </a:lnTo>
                    <a:close/>
                  </a:path>
                </a:pathLst>
              </a:custGeom>
              <a:solidFill>
                <a:srgbClr val="5063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14" name="Freeform 554"/>
              <p:cNvSpPr/>
              <p:nvPr/>
            </p:nvSpPr>
            <p:spPr bwMode="auto">
              <a:xfrm>
                <a:off x="2791" y="1779"/>
                <a:ext cx="169" cy="425"/>
              </a:xfrm>
              <a:custGeom>
                <a:avLst/>
                <a:gdLst>
                  <a:gd name="T0" fmla="*/ 0 w 97"/>
                  <a:gd name="T1" fmla="*/ 245 h 245"/>
                  <a:gd name="T2" fmla="*/ 54 w 97"/>
                  <a:gd name="T3" fmla="*/ 212 h 245"/>
                  <a:gd name="T4" fmla="*/ 97 w 97"/>
                  <a:gd name="T5" fmla="*/ 0 h 245"/>
                  <a:gd name="T6" fmla="*/ 34 w 97"/>
                  <a:gd name="T7" fmla="*/ 85 h 245"/>
                  <a:gd name="T8" fmla="*/ 0 w 97"/>
                  <a:gd name="T9" fmla="*/ 24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" h="245">
                    <a:moveTo>
                      <a:pt x="0" y="245"/>
                    </a:moveTo>
                    <a:cubicBezTo>
                      <a:pt x="54" y="212"/>
                      <a:pt x="54" y="212"/>
                      <a:pt x="54" y="212"/>
                    </a:cubicBezTo>
                    <a:cubicBezTo>
                      <a:pt x="68" y="88"/>
                      <a:pt x="97" y="0"/>
                      <a:pt x="97" y="0"/>
                    </a:cubicBezTo>
                    <a:cubicBezTo>
                      <a:pt x="34" y="85"/>
                      <a:pt x="34" y="85"/>
                      <a:pt x="34" y="85"/>
                    </a:cubicBezTo>
                    <a:lnTo>
                      <a:pt x="0" y="245"/>
                    </a:lnTo>
                    <a:close/>
                  </a:path>
                </a:pathLst>
              </a:custGeom>
              <a:solidFill>
                <a:srgbClr val="FBA9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15" name="Freeform 555"/>
              <p:cNvSpPr/>
              <p:nvPr/>
            </p:nvSpPr>
            <p:spPr bwMode="auto">
              <a:xfrm>
                <a:off x="2774" y="1876"/>
                <a:ext cx="130" cy="333"/>
              </a:xfrm>
              <a:custGeom>
                <a:avLst/>
                <a:gdLst>
                  <a:gd name="T0" fmla="*/ 0 w 75"/>
                  <a:gd name="T1" fmla="*/ 192 h 192"/>
                  <a:gd name="T2" fmla="*/ 50 w 75"/>
                  <a:gd name="T3" fmla="*/ 164 h 192"/>
                  <a:gd name="T4" fmla="*/ 65 w 75"/>
                  <a:gd name="T5" fmla="*/ 0 h 192"/>
                  <a:gd name="T6" fmla="*/ 34 w 75"/>
                  <a:gd name="T7" fmla="*/ 41 h 192"/>
                  <a:gd name="T8" fmla="*/ 0 w 75"/>
                  <a:gd name="T9" fmla="*/ 19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192">
                    <a:moveTo>
                      <a:pt x="0" y="192"/>
                    </a:moveTo>
                    <a:cubicBezTo>
                      <a:pt x="50" y="164"/>
                      <a:pt x="50" y="164"/>
                      <a:pt x="50" y="164"/>
                    </a:cubicBezTo>
                    <a:cubicBezTo>
                      <a:pt x="75" y="12"/>
                      <a:pt x="65" y="0"/>
                      <a:pt x="65" y="0"/>
                    </a:cubicBezTo>
                    <a:cubicBezTo>
                      <a:pt x="34" y="41"/>
                      <a:pt x="34" y="41"/>
                      <a:pt x="34" y="41"/>
                    </a:cubicBezTo>
                    <a:lnTo>
                      <a:pt x="0" y="192"/>
                    </a:lnTo>
                    <a:close/>
                  </a:path>
                </a:pathLst>
              </a:custGeom>
              <a:solidFill>
                <a:srgbClr val="E18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16" name="Freeform 556"/>
              <p:cNvSpPr/>
              <p:nvPr/>
            </p:nvSpPr>
            <p:spPr bwMode="auto">
              <a:xfrm>
                <a:off x="2758" y="2148"/>
                <a:ext cx="231" cy="120"/>
              </a:xfrm>
              <a:custGeom>
                <a:avLst/>
                <a:gdLst>
                  <a:gd name="T0" fmla="*/ 0 w 231"/>
                  <a:gd name="T1" fmla="*/ 75 h 120"/>
                  <a:gd name="T2" fmla="*/ 176 w 231"/>
                  <a:gd name="T3" fmla="*/ 120 h 120"/>
                  <a:gd name="T4" fmla="*/ 231 w 231"/>
                  <a:gd name="T5" fmla="*/ 46 h 120"/>
                  <a:gd name="T6" fmla="*/ 54 w 231"/>
                  <a:gd name="T7" fmla="*/ 0 h 120"/>
                  <a:gd name="T8" fmla="*/ 0 w 231"/>
                  <a:gd name="T9" fmla="*/ 75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" h="120">
                    <a:moveTo>
                      <a:pt x="0" y="75"/>
                    </a:moveTo>
                    <a:lnTo>
                      <a:pt x="176" y="120"/>
                    </a:lnTo>
                    <a:lnTo>
                      <a:pt x="231" y="46"/>
                    </a:lnTo>
                    <a:lnTo>
                      <a:pt x="54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F9F2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17" name="Freeform 557"/>
              <p:cNvSpPr/>
              <p:nvPr/>
            </p:nvSpPr>
            <p:spPr bwMode="auto">
              <a:xfrm>
                <a:off x="2758" y="2148"/>
                <a:ext cx="176" cy="120"/>
              </a:xfrm>
              <a:custGeom>
                <a:avLst/>
                <a:gdLst>
                  <a:gd name="T0" fmla="*/ 0 w 176"/>
                  <a:gd name="T1" fmla="*/ 75 h 120"/>
                  <a:gd name="T2" fmla="*/ 176 w 176"/>
                  <a:gd name="T3" fmla="*/ 120 h 120"/>
                  <a:gd name="T4" fmla="*/ 54 w 176"/>
                  <a:gd name="T5" fmla="*/ 0 h 120"/>
                  <a:gd name="T6" fmla="*/ 0 w 176"/>
                  <a:gd name="T7" fmla="*/ 75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6" h="120">
                    <a:moveTo>
                      <a:pt x="0" y="75"/>
                    </a:moveTo>
                    <a:lnTo>
                      <a:pt x="176" y="120"/>
                    </a:lnTo>
                    <a:lnTo>
                      <a:pt x="54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F5E9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18" name="Freeform 558"/>
              <p:cNvSpPr/>
              <p:nvPr/>
            </p:nvSpPr>
            <p:spPr bwMode="auto">
              <a:xfrm>
                <a:off x="2758" y="1742"/>
                <a:ext cx="117" cy="481"/>
              </a:xfrm>
              <a:custGeom>
                <a:avLst/>
                <a:gdLst>
                  <a:gd name="T0" fmla="*/ 31 w 67"/>
                  <a:gd name="T1" fmla="*/ 234 h 277"/>
                  <a:gd name="T2" fmla="*/ 0 w 67"/>
                  <a:gd name="T3" fmla="*/ 277 h 277"/>
                  <a:gd name="T4" fmla="*/ 67 w 67"/>
                  <a:gd name="T5" fmla="*/ 0 h 277"/>
                  <a:gd name="T6" fmla="*/ 31 w 67"/>
                  <a:gd name="T7" fmla="*/ 234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77">
                    <a:moveTo>
                      <a:pt x="31" y="234"/>
                    </a:moveTo>
                    <a:cubicBezTo>
                      <a:pt x="0" y="277"/>
                      <a:pt x="0" y="277"/>
                      <a:pt x="0" y="277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7" y="0"/>
                      <a:pt x="59" y="123"/>
                      <a:pt x="31" y="23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19" name="Freeform 559"/>
              <p:cNvSpPr/>
              <p:nvPr/>
            </p:nvSpPr>
            <p:spPr bwMode="auto">
              <a:xfrm>
                <a:off x="2717" y="2320"/>
                <a:ext cx="62" cy="262"/>
              </a:xfrm>
              <a:custGeom>
                <a:avLst/>
                <a:gdLst>
                  <a:gd name="T0" fmla="*/ 15 w 36"/>
                  <a:gd name="T1" fmla="*/ 0 h 151"/>
                  <a:gd name="T2" fmla="*/ 34 w 36"/>
                  <a:gd name="T3" fmla="*/ 103 h 151"/>
                  <a:gd name="T4" fmla="*/ 18 w 36"/>
                  <a:gd name="T5" fmla="*/ 147 h 151"/>
                  <a:gd name="T6" fmla="*/ 12 w 36"/>
                  <a:gd name="T7" fmla="*/ 149 h 151"/>
                  <a:gd name="T8" fmla="*/ 13 w 36"/>
                  <a:gd name="T9" fmla="*/ 141 h 151"/>
                  <a:gd name="T10" fmla="*/ 30 w 36"/>
                  <a:gd name="T11" fmla="*/ 106 h 151"/>
                  <a:gd name="T12" fmla="*/ 0 w 36"/>
                  <a:gd name="T13" fmla="*/ 6 h 151"/>
                  <a:gd name="T14" fmla="*/ 15 w 36"/>
                  <a:gd name="T15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151">
                    <a:moveTo>
                      <a:pt x="15" y="0"/>
                    </a:moveTo>
                    <a:cubicBezTo>
                      <a:pt x="15" y="0"/>
                      <a:pt x="32" y="86"/>
                      <a:pt x="34" y="103"/>
                    </a:cubicBezTo>
                    <a:cubicBezTo>
                      <a:pt x="36" y="124"/>
                      <a:pt x="18" y="147"/>
                      <a:pt x="18" y="147"/>
                    </a:cubicBezTo>
                    <a:cubicBezTo>
                      <a:pt x="18" y="147"/>
                      <a:pt x="14" y="151"/>
                      <a:pt x="12" y="149"/>
                    </a:cubicBezTo>
                    <a:cubicBezTo>
                      <a:pt x="11" y="148"/>
                      <a:pt x="10" y="147"/>
                      <a:pt x="13" y="141"/>
                    </a:cubicBezTo>
                    <a:cubicBezTo>
                      <a:pt x="20" y="128"/>
                      <a:pt x="31" y="119"/>
                      <a:pt x="30" y="106"/>
                    </a:cubicBezTo>
                    <a:cubicBezTo>
                      <a:pt x="29" y="93"/>
                      <a:pt x="20" y="28"/>
                      <a:pt x="0" y="6"/>
                    </a:cubicBezTo>
                    <a:cubicBezTo>
                      <a:pt x="15" y="0"/>
                      <a:pt x="15" y="0"/>
                      <a:pt x="15" y="0"/>
                    </a:cubicBezTo>
                  </a:path>
                </a:pathLst>
              </a:custGeom>
              <a:solidFill>
                <a:srgbClr val="6F2B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20" name="Freeform 560"/>
              <p:cNvSpPr/>
              <p:nvPr/>
            </p:nvSpPr>
            <p:spPr bwMode="auto">
              <a:xfrm>
                <a:off x="2663" y="2343"/>
                <a:ext cx="156" cy="220"/>
              </a:xfrm>
              <a:custGeom>
                <a:avLst/>
                <a:gdLst>
                  <a:gd name="T0" fmla="*/ 90 w 90"/>
                  <a:gd name="T1" fmla="*/ 122 h 127"/>
                  <a:gd name="T2" fmla="*/ 45 w 90"/>
                  <a:gd name="T3" fmla="*/ 28 h 127"/>
                  <a:gd name="T4" fmla="*/ 6 w 90"/>
                  <a:gd name="T5" fmla="*/ 2 h 127"/>
                  <a:gd name="T6" fmla="*/ 0 w 90"/>
                  <a:gd name="T7" fmla="*/ 3 h 127"/>
                  <a:gd name="T8" fmla="*/ 5 w 90"/>
                  <a:gd name="T9" fmla="*/ 9 h 127"/>
                  <a:gd name="T10" fmla="*/ 40 w 90"/>
                  <a:gd name="T11" fmla="*/ 28 h 127"/>
                  <a:gd name="T12" fmla="*/ 73 w 90"/>
                  <a:gd name="T13" fmla="*/ 127 h 127"/>
                  <a:gd name="T14" fmla="*/ 90 w 90"/>
                  <a:gd name="T15" fmla="*/ 122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0" h="127">
                    <a:moveTo>
                      <a:pt x="90" y="122"/>
                    </a:moveTo>
                    <a:cubicBezTo>
                      <a:pt x="90" y="122"/>
                      <a:pt x="54" y="43"/>
                      <a:pt x="45" y="28"/>
                    </a:cubicBezTo>
                    <a:cubicBezTo>
                      <a:pt x="35" y="10"/>
                      <a:pt x="6" y="2"/>
                      <a:pt x="6" y="2"/>
                    </a:cubicBezTo>
                    <a:cubicBezTo>
                      <a:pt x="6" y="2"/>
                      <a:pt x="1" y="0"/>
                      <a:pt x="0" y="3"/>
                    </a:cubicBezTo>
                    <a:cubicBezTo>
                      <a:pt x="0" y="5"/>
                      <a:pt x="0" y="7"/>
                      <a:pt x="5" y="9"/>
                    </a:cubicBezTo>
                    <a:cubicBezTo>
                      <a:pt x="19" y="16"/>
                      <a:pt x="33" y="17"/>
                      <a:pt x="40" y="28"/>
                    </a:cubicBezTo>
                    <a:cubicBezTo>
                      <a:pt x="46" y="39"/>
                      <a:pt x="77" y="97"/>
                      <a:pt x="73" y="127"/>
                    </a:cubicBezTo>
                    <a:cubicBezTo>
                      <a:pt x="90" y="122"/>
                      <a:pt x="90" y="122"/>
                      <a:pt x="90" y="122"/>
                    </a:cubicBezTo>
                  </a:path>
                </a:pathLst>
              </a:custGeom>
              <a:solidFill>
                <a:srgbClr val="6F2B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21" name="Freeform 561"/>
              <p:cNvSpPr>
                <a:spLocks noEditPoints="1"/>
              </p:cNvSpPr>
              <p:nvPr/>
            </p:nvSpPr>
            <p:spPr bwMode="auto">
              <a:xfrm>
                <a:off x="2687" y="2320"/>
                <a:ext cx="132" cy="247"/>
              </a:xfrm>
              <a:custGeom>
                <a:avLst/>
                <a:gdLst>
                  <a:gd name="T0" fmla="*/ 76 w 76"/>
                  <a:gd name="T1" fmla="*/ 136 h 142"/>
                  <a:gd name="T2" fmla="*/ 74 w 76"/>
                  <a:gd name="T3" fmla="*/ 124 h 142"/>
                  <a:gd name="T4" fmla="*/ 69 w 76"/>
                  <a:gd name="T5" fmla="*/ 103 h 142"/>
                  <a:gd name="T6" fmla="*/ 62 w 76"/>
                  <a:gd name="T7" fmla="*/ 87 h 142"/>
                  <a:gd name="T8" fmla="*/ 62 w 76"/>
                  <a:gd name="T9" fmla="*/ 87 h 142"/>
                  <a:gd name="T10" fmla="*/ 55 w 76"/>
                  <a:gd name="T11" fmla="*/ 68 h 142"/>
                  <a:gd name="T12" fmla="*/ 50 w 76"/>
                  <a:gd name="T13" fmla="*/ 49 h 142"/>
                  <a:gd name="T14" fmla="*/ 50 w 76"/>
                  <a:gd name="T15" fmla="*/ 49 h 142"/>
                  <a:gd name="T16" fmla="*/ 46 w 76"/>
                  <a:gd name="T17" fmla="*/ 31 h 142"/>
                  <a:gd name="T18" fmla="*/ 38 w 76"/>
                  <a:gd name="T19" fmla="*/ 12 h 142"/>
                  <a:gd name="T20" fmla="*/ 32 w 76"/>
                  <a:gd name="T21" fmla="*/ 0 h 142"/>
                  <a:gd name="T22" fmla="*/ 13 w 76"/>
                  <a:gd name="T23" fmla="*/ 6 h 142"/>
                  <a:gd name="T24" fmla="*/ 10 w 76"/>
                  <a:gd name="T25" fmla="*/ 11 h 142"/>
                  <a:gd name="T26" fmla="*/ 10 w 76"/>
                  <a:gd name="T27" fmla="*/ 11 h 142"/>
                  <a:gd name="T28" fmla="*/ 10 w 76"/>
                  <a:gd name="T29" fmla="*/ 11 h 142"/>
                  <a:gd name="T30" fmla="*/ 10 w 76"/>
                  <a:gd name="T31" fmla="*/ 11 h 142"/>
                  <a:gd name="T32" fmla="*/ 5 w 76"/>
                  <a:gd name="T33" fmla="*/ 44 h 142"/>
                  <a:gd name="T34" fmla="*/ 33 w 76"/>
                  <a:gd name="T35" fmla="*/ 69 h 142"/>
                  <a:gd name="T36" fmla="*/ 40 w 76"/>
                  <a:gd name="T37" fmla="*/ 73 h 142"/>
                  <a:gd name="T38" fmla="*/ 36 w 76"/>
                  <a:gd name="T39" fmla="*/ 81 h 142"/>
                  <a:gd name="T40" fmla="*/ 28 w 76"/>
                  <a:gd name="T41" fmla="*/ 116 h 142"/>
                  <a:gd name="T42" fmla="*/ 51 w 76"/>
                  <a:gd name="T43" fmla="*/ 141 h 142"/>
                  <a:gd name="T44" fmla="*/ 51 w 76"/>
                  <a:gd name="T45" fmla="*/ 141 h 142"/>
                  <a:gd name="T46" fmla="*/ 52 w 76"/>
                  <a:gd name="T47" fmla="*/ 141 h 142"/>
                  <a:gd name="T48" fmla="*/ 52 w 76"/>
                  <a:gd name="T49" fmla="*/ 141 h 142"/>
                  <a:gd name="T50" fmla="*/ 57 w 76"/>
                  <a:gd name="T51" fmla="*/ 142 h 142"/>
                  <a:gd name="T52" fmla="*/ 76 w 76"/>
                  <a:gd name="T53" fmla="*/ 136 h 142"/>
                  <a:gd name="T54" fmla="*/ 34 w 76"/>
                  <a:gd name="T55" fmla="*/ 66 h 142"/>
                  <a:gd name="T56" fmla="*/ 6 w 76"/>
                  <a:gd name="T57" fmla="*/ 45 h 142"/>
                  <a:gd name="T58" fmla="*/ 16 w 76"/>
                  <a:gd name="T59" fmla="*/ 12 h 142"/>
                  <a:gd name="T60" fmla="*/ 43 w 76"/>
                  <a:gd name="T61" fmla="*/ 33 h 142"/>
                  <a:gd name="T62" fmla="*/ 34 w 76"/>
                  <a:gd name="T63" fmla="*/ 66 h 142"/>
                  <a:gd name="T64" fmla="*/ 29 w 76"/>
                  <a:gd name="T65" fmla="*/ 115 h 142"/>
                  <a:gd name="T66" fmla="*/ 39 w 76"/>
                  <a:gd name="T67" fmla="*/ 82 h 142"/>
                  <a:gd name="T68" fmla="*/ 66 w 76"/>
                  <a:gd name="T69" fmla="*/ 103 h 142"/>
                  <a:gd name="T70" fmla="*/ 56 w 76"/>
                  <a:gd name="T71" fmla="*/ 137 h 142"/>
                  <a:gd name="T72" fmla="*/ 29 w 76"/>
                  <a:gd name="T73" fmla="*/ 115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6" h="142">
                    <a:moveTo>
                      <a:pt x="76" y="136"/>
                    </a:moveTo>
                    <a:cubicBezTo>
                      <a:pt x="76" y="134"/>
                      <a:pt x="75" y="127"/>
                      <a:pt x="74" y="124"/>
                    </a:cubicBezTo>
                    <a:cubicBezTo>
                      <a:pt x="74" y="119"/>
                      <a:pt x="72" y="112"/>
                      <a:pt x="69" y="103"/>
                    </a:cubicBezTo>
                    <a:cubicBezTo>
                      <a:pt x="66" y="96"/>
                      <a:pt x="64" y="90"/>
                      <a:pt x="62" y="87"/>
                    </a:cubicBezTo>
                    <a:cubicBezTo>
                      <a:pt x="62" y="87"/>
                      <a:pt x="62" y="87"/>
                      <a:pt x="62" y="87"/>
                    </a:cubicBezTo>
                    <a:cubicBezTo>
                      <a:pt x="62" y="87"/>
                      <a:pt x="57" y="75"/>
                      <a:pt x="55" y="68"/>
                    </a:cubicBezTo>
                    <a:cubicBezTo>
                      <a:pt x="52" y="61"/>
                      <a:pt x="50" y="49"/>
                      <a:pt x="50" y="49"/>
                    </a:cubicBezTo>
                    <a:cubicBezTo>
                      <a:pt x="50" y="49"/>
                      <a:pt x="50" y="49"/>
                      <a:pt x="50" y="49"/>
                    </a:cubicBezTo>
                    <a:cubicBezTo>
                      <a:pt x="49" y="44"/>
                      <a:pt x="48" y="39"/>
                      <a:pt x="46" y="31"/>
                    </a:cubicBezTo>
                    <a:cubicBezTo>
                      <a:pt x="43" y="22"/>
                      <a:pt x="40" y="16"/>
                      <a:pt x="38" y="12"/>
                    </a:cubicBezTo>
                    <a:cubicBezTo>
                      <a:pt x="36" y="8"/>
                      <a:pt x="33" y="2"/>
                      <a:pt x="32" y="0"/>
                    </a:cubicBezTo>
                    <a:cubicBezTo>
                      <a:pt x="24" y="2"/>
                      <a:pt x="20" y="3"/>
                      <a:pt x="13" y="6"/>
                    </a:cubicBezTo>
                    <a:cubicBezTo>
                      <a:pt x="13" y="8"/>
                      <a:pt x="11" y="10"/>
                      <a:pt x="10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" y="17"/>
                      <a:pt x="0" y="31"/>
                      <a:pt x="5" y="44"/>
                    </a:cubicBezTo>
                    <a:cubicBezTo>
                      <a:pt x="10" y="60"/>
                      <a:pt x="20" y="71"/>
                      <a:pt x="33" y="69"/>
                    </a:cubicBezTo>
                    <a:cubicBezTo>
                      <a:pt x="35" y="69"/>
                      <a:pt x="38" y="69"/>
                      <a:pt x="40" y="73"/>
                    </a:cubicBezTo>
                    <a:cubicBezTo>
                      <a:pt x="41" y="77"/>
                      <a:pt x="38" y="79"/>
                      <a:pt x="36" y="81"/>
                    </a:cubicBezTo>
                    <a:cubicBezTo>
                      <a:pt x="25" y="86"/>
                      <a:pt x="23" y="101"/>
                      <a:pt x="28" y="116"/>
                    </a:cubicBezTo>
                    <a:cubicBezTo>
                      <a:pt x="32" y="130"/>
                      <a:pt x="4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2" y="141"/>
                      <a:pt x="52" y="141"/>
                      <a:pt x="52" y="141"/>
                    </a:cubicBezTo>
                    <a:cubicBezTo>
                      <a:pt x="52" y="141"/>
                      <a:pt x="52" y="141"/>
                      <a:pt x="52" y="141"/>
                    </a:cubicBezTo>
                    <a:cubicBezTo>
                      <a:pt x="53" y="141"/>
                      <a:pt x="56" y="141"/>
                      <a:pt x="57" y="142"/>
                    </a:cubicBezTo>
                    <a:cubicBezTo>
                      <a:pt x="65" y="141"/>
                      <a:pt x="69" y="140"/>
                      <a:pt x="76" y="136"/>
                    </a:cubicBezTo>
                    <a:moveTo>
                      <a:pt x="34" y="66"/>
                    </a:moveTo>
                    <a:cubicBezTo>
                      <a:pt x="22" y="70"/>
                      <a:pt x="11" y="60"/>
                      <a:pt x="6" y="45"/>
                    </a:cubicBezTo>
                    <a:cubicBezTo>
                      <a:pt x="1" y="30"/>
                      <a:pt x="3" y="16"/>
                      <a:pt x="16" y="12"/>
                    </a:cubicBezTo>
                    <a:cubicBezTo>
                      <a:pt x="28" y="8"/>
                      <a:pt x="35" y="8"/>
                      <a:pt x="43" y="33"/>
                    </a:cubicBezTo>
                    <a:cubicBezTo>
                      <a:pt x="52" y="62"/>
                      <a:pt x="46" y="62"/>
                      <a:pt x="34" y="66"/>
                    </a:cubicBezTo>
                    <a:moveTo>
                      <a:pt x="29" y="115"/>
                    </a:moveTo>
                    <a:cubicBezTo>
                      <a:pt x="24" y="100"/>
                      <a:pt x="27" y="86"/>
                      <a:pt x="39" y="82"/>
                    </a:cubicBezTo>
                    <a:cubicBezTo>
                      <a:pt x="51" y="78"/>
                      <a:pt x="57" y="75"/>
                      <a:pt x="66" y="103"/>
                    </a:cubicBezTo>
                    <a:cubicBezTo>
                      <a:pt x="74" y="128"/>
                      <a:pt x="68" y="133"/>
                      <a:pt x="56" y="137"/>
                    </a:cubicBezTo>
                    <a:cubicBezTo>
                      <a:pt x="43" y="140"/>
                      <a:pt x="34" y="130"/>
                      <a:pt x="29" y="115"/>
                    </a:cubicBezTo>
                  </a:path>
                </a:pathLst>
              </a:custGeom>
              <a:solidFill>
                <a:srgbClr val="F04C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pic>
            <p:nvPicPr>
              <p:cNvPr id="3634" name="Picture 562"/>
              <p:cNvPicPr>
                <a:picLocks noChangeAspect="1" noChangeArrowheads="1"/>
              </p:cNvPicPr>
              <p:nvPr/>
            </p:nvPicPr>
            <p:blipFill>
              <a:blip r:embed="rId36" cstate="email"/>
              <a:srcRect/>
              <a:stretch>
                <a:fillRect/>
              </a:stretch>
            </p:blipFill>
            <p:spPr bwMode="auto">
              <a:xfrm>
                <a:off x="2702" y="2332"/>
                <a:ext cx="70" cy="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922" name="Freeform 563"/>
              <p:cNvSpPr>
                <a:spLocks noEditPoints="1"/>
              </p:cNvSpPr>
              <p:nvPr/>
            </p:nvSpPr>
            <p:spPr bwMode="auto">
              <a:xfrm>
                <a:off x="2698" y="2345"/>
                <a:ext cx="72" cy="88"/>
              </a:xfrm>
              <a:custGeom>
                <a:avLst/>
                <a:gdLst>
                  <a:gd name="T0" fmla="*/ 32 w 42"/>
                  <a:gd name="T1" fmla="*/ 51 h 51"/>
                  <a:gd name="T2" fmla="*/ 32 w 42"/>
                  <a:gd name="T3" fmla="*/ 51 h 51"/>
                  <a:gd name="T4" fmla="*/ 32 w 42"/>
                  <a:gd name="T5" fmla="*/ 51 h 51"/>
                  <a:gd name="T6" fmla="*/ 32 w 42"/>
                  <a:gd name="T7" fmla="*/ 51 h 51"/>
                  <a:gd name="T8" fmla="*/ 41 w 42"/>
                  <a:gd name="T9" fmla="*/ 32 h 51"/>
                  <a:gd name="T10" fmla="*/ 38 w 42"/>
                  <a:gd name="T11" fmla="*/ 48 h 51"/>
                  <a:gd name="T12" fmla="*/ 38 w 42"/>
                  <a:gd name="T13" fmla="*/ 48 h 51"/>
                  <a:gd name="T14" fmla="*/ 42 w 42"/>
                  <a:gd name="T15" fmla="*/ 39 h 51"/>
                  <a:gd name="T16" fmla="*/ 41 w 42"/>
                  <a:gd name="T17" fmla="*/ 32 h 51"/>
                  <a:gd name="T18" fmla="*/ 41 w 42"/>
                  <a:gd name="T19" fmla="*/ 32 h 51"/>
                  <a:gd name="T20" fmla="*/ 5 w 42"/>
                  <a:gd name="T21" fmla="*/ 0 h 51"/>
                  <a:gd name="T22" fmla="*/ 0 w 42"/>
                  <a:gd name="T23" fmla="*/ 6 h 51"/>
                  <a:gd name="T24" fmla="*/ 25 w 42"/>
                  <a:gd name="T25" fmla="*/ 19 h 51"/>
                  <a:gd name="T26" fmla="*/ 24 w 42"/>
                  <a:gd name="T27" fmla="*/ 17 h 51"/>
                  <a:gd name="T28" fmla="*/ 5 w 42"/>
                  <a:gd name="T2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2" h="51">
                    <a:moveTo>
                      <a:pt x="32" y="51"/>
                    </a:moveTo>
                    <a:cubicBezTo>
                      <a:pt x="32" y="51"/>
                      <a:pt x="32" y="51"/>
                      <a:pt x="32" y="51"/>
                    </a:cubicBezTo>
                    <a:cubicBezTo>
                      <a:pt x="32" y="51"/>
                      <a:pt x="32" y="51"/>
                      <a:pt x="32" y="51"/>
                    </a:cubicBezTo>
                    <a:cubicBezTo>
                      <a:pt x="32" y="51"/>
                      <a:pt x="32" y="51"/>
                      <a:pt x="32" y="51"/>
                    </a:cubicBezTo>
                    <a:moveTo>
                      <a:pt x="41" y="32"/>
                    </a:moveTo>
                    <a:cubicBezTo>
                      <a:pt x="42" y="41"/>
                      <a:pt x="41" y="45"/>
                      <a:pt x="38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40" y="46"/>
                      <a:pt x="42" y="44"/>
                      <a:pt x="42" y="39"/>
                    </a:cubicBezTo>
                    <a:cubicBezTo>
                      <a:pt x="42" y="37"/>
                      <a:pt x="41" y="35"/>
                      <a:pt x="41" y="32"/>
                    </a:cubicBezTo>
                    <a:cubicBezTo>
                      <a:pt x="41" y="32"/>
                      <a:pt x="41" y="32"/>
                      <a:pt x="41" y="32"/>
                    </a:cubicBezTo>
                    <a:moveTo>
                      <a:pt x="5" y="0"/>
                    </a:moveTo>
                    <a:cubicBezTo>
                      <a:pt x="3" y="1"/>
                      <a:pt x="1" y="3"/>
                      <a:pt x="0" y="6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25" y="19"/>
                      <a:pt x="25" y="18"/>
                      <a:pt x="24" y="17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rgbClr val="A796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23" name="Freeform 564"/>
              <p:cNvSpPr>
                <a:spLocks noEditPoints="1"/>
              </p:cNvSpPr>
              <p:nvPr/>
            </p:nvSpPr>
            <p:spPr bwMode="auto">
              <a:xfrm>
                <a:off x="2722" y="2338"/>
                <a:ext cx="41" cy="92"/>
              </a:xfrm>
              <a:custGeom>
                <a:avLst/>
                <a:gdLst>
                  <a:gd name="T0" fmla="*/ 24 w 24"/>
                  <a:gd name="T1" fmla="*/ 52 h 53"/>
                  <a:gd name="T2" fmla="*/ 22 w 24"/>
                  <a:gd name="T3" fmla="*/ 53 h 53"/>
                  <a:gd name="T4" fmla="*/ 22 w 24"/>
                  <a:gd name="T5" fmla="*/ 53 h 53"/>
                  <a:gd name="T6" fmla="*/ 24 w 24"/>
                  <a:gd name="T7" fmla="*/ 52 h 53"/>
                  <a:gd name="T8" fmla="*/ 24 w 24"/>
                  <a:gd name="T9" fmla="*/ 52 h 53"/>
                  <a:gd name="T10" fmla="*/ 5 w 24"/>
                  <a:gd name="T11" fmla="*/ 0 h 53"/>
                  <a:gd name="T12" fmla="*/ 5 w 24"/>
                  <a:gd name="T13" fmla="*/ 0 h 53"/>
                  <a:gd name="T14" fmla="*/ 0 w 24"/>
                  <a:gd name="T15" fmla="*/ 1 h 53"/>
                  <a:gd name="T16" fmla="*/ 10 w 24"/>
                  <a:gd name="T17" fmla="*/ 21 h 53"/>
                  <a:gd name="T18" fmla="*/ 11 w 24"/>
                  <a:gd name="T19" fmla="*/ 23 h 53"/>
                  <a:gd name="T20" fmla="*/ 20 w 24"/>
                  <a:gd name="T21" fmla="*/ 28 h 53"/>
                  <a:gd name="T22" fmla="*/ 15 w 24"/>
                  <a:gd name="T23" fmla="*/ 6 h 53"/>
                  <a:gd name="T24" fmla="*/ 5 w 24"/>
                  <a:gd name="T25" fmla="*/ 0 h 53"/>
                  <a:gd name="T26" fmla="*/ 5 w 24"/>
                  <a:gd name="T2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" h="53">
                    <a:moveTo>
                      <a:pt x="24" y="52"/>
                    </a:moveTo>
                    <a:cubicBezTo>
                      <a:pt x="24" y="52"/>
                      <a:pt x="23" y="53"/>
                      <a:pt x="22" y="53"/>
                    </a:cubicBezTo>
                    <a:cubicBezTo>
                      <a:pt x="22" y="53"/>
                      <a:pt x="22" y="53"/>
                      <a:pt x="22" y="53"/>
                    </a:cubicBezTo>
                    <a:cubicBezTo>
                      <a:pt x="23" y="53"/>
                      <a:pt x="24" y="52"/>
                      <a:pt x="24" y="52"/>
                    </a:cubicBezTo>
                    <a:cubicBezTo>
                      <a:pt x="24" y="52"/>
                      <a:pt x="24" y="52"/>
                      <a:pt x="24" y="52"/>
                    </a:cubicBezTo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4" y="6"/>
                      <a:pt x="7" y="13"/>
                      <a:pt x="10" y="21"/>
                    </a:cubicBezTo>
                    <a:cubicBezTo>
                      <a:pt x="11" y="22"/>
                      <a:pt x="11" y="23"/>
                      <a:pt x="11" y="23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18" y="20"/>
                      <a:pt x="16" y="12"/>
                      <a:pt x="15" y="6"/>
                    </a:cubicBezTo>
                    <a:cubicBezTo>
                      <a:pt x="12" y="2"/>
                      <a:pt x="9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rgbClr val="6230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24" name="Freeform 565"/>
              <p:cNvSpPr/>
              <p:nvPr/>
            </p:nvSpPr>
            <p:spPr bwMode="auto">
              <a:xfrm>
                <a:off x="2753" y="2430"/>
                <a:ext cx="7" cy="3"/>
              </a:xfrm>
              <a:custGeom>
                <a:avLst/>
                <a:gdLst>
                  <a:gd name="T0" fmla="*/ 4 w 4"/>
                  <a:gd name="T1" fmla="*/ 0 h 2"/>
                  <a:gd name="T2" fmla="*/ 0 w 4"/>
                  <a:gd name="T3" fmla="*/ 2 h 2"/>
                  <a:gd name="T4" fmla="*/ 0 w 4"/>
                  <a:gd name="T5" fmla="*/ 2 h 2"/>
                  <a:gd name="T6" fmla="*/ 4 w 4"/>
                  <a:gd name="T7" fmla="*/ 0 h 2"/>
                  <a:gd name="T8" fmla="*/ 4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cubicBezTo>
                      <a:pt x="3" y="1"/>
                      <a:pt x="2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" y="1"/>
                      <a:pt x="3" y="1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6230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25" name="Freeform 566"/>
              <p:cNvSpPr>
                <a:spLocks noEditPoints="1"/>
              </p:cNvSpPr>
              <p:nvPr/>
            </p:nvSpPr>
            <p:spPr bwMode="auto">
              <a:xfrm>
                <a:off x="2698" y="2338"/>
                <a:ext cx="72" cy="74"/>
              </a:xfrm>
              <a:custGeom>
                <a:avLst/>
                <a:gdLst>
                  <a:gd name="T0" fmla="*/ 37 w 42"/>
                  <a:gd name="T1" fmla="*/ 23 h 43"/>
                  <a:gd name="T2" fmla="*/ 37 w 42"/>
                  <a:gd name="T3" fmla="*/ 23 h 43"/>
                  <a:gd name="T4" fmla="*/ 41 w 42"/>
                  <a:gd name="T5" fmla="*/ 36 h 43"/>
                  <a:gd name="T6" fmla="*/ 42 w 42"/>
                  <a:gd name="T7" fmla="*/ 43 h 43"/>
                  <a:gd name="T8" fmla="*/ 37 w 42"/>
                  <a:gd name="T9" fmla="*/ 23 h 43"/>
                  <a:gd name="T10" fmla="*/ 37 w 42"/>
                  <a:gd name="T11" fmla="*/ 23 h 43"/>
                  <a:gd name="T12" fmla="*/ 37 w 42"/>
                  <a:gd name="T13" fmla="*/ 22 h 43"/>
                  <a:gd name="T14" fmla="*/ 37 w 42"/>
                  <a:gd name="T15" fmla="*/ 22 h 43"/>
                  <a:gd name="T16" fmla="*/ 37 w 42"/>
                  <a:gd name="T17" fmla="*/ 22 h 43"/>
                  <a:gd name="T18" fmla="*/ 10 w 42"/>
                  <a:gd name="T19" fmla="*/ 2 h 43"/>
                  <a:gd name="T20" fmla="*/ 10 w 42"/>
                  <a:gd name="T21" fmla="*/ 2 h 43"/>
                  <a:gd name="T22" fmla="*/ 0 w 42"/>
                  <a:gd name="T23" fmla="*/ 10 h 43"/>
                  <a:gd name="T24" fmla="*/ 0 w 42"/>
                  <a:gd name="T25" fmla="*/ 10 h 43"/>
                  <a:gd name="T26" fmla="*/ 5 w 42"/>
                  <a:gd name="T27" fmla="*/ 4 h 43"/>
                  <a:gd name="T28" fmla="*/ 10 w 42"/>
                  <a:gd name="T29" fmla="*/ 2 h 43"/>
                  <a:gd name="T30" fmla="*/ 10 w 42"/>
                  <a:gd name="T31" fmla="*/ 2 h 43"/>
                  <a:gd name="T32" fmla="*/ 10 w 42"/>
                  <a:gd name="T33" fmla="*/ 2 h 43"/>
                  <a:gd name="T34" fmla="*/ 10 w 42"/>
                  <a:gd name="T35" fmla="*/ 2 h 43"/>
                  <a:gd name="T36" fmla="*/ 10 w 42"/>
                  <a:gd name="T37" fmla="*/ 2 h 43"/>
                  <a:gd name="T38" fmla="*/ 19 w 42"/>
                  <a:gd name="T39" fmla="*/ 0 h 43"/>
                  <a:gd name="T40" fmla="*/ 10 w 42"/>
                  <a:gd name="T41" fmla="*/ 2 h 43"/>
                  <a:gd name="T42" fmla="*/ 14 w 42"/>
                  <a:gd name="T43" fmla="*/ 1 h 43"/>
                  <a:gd name="T44" fmla="*/ 19 w 42"/>
                  <a:gd name="T45" fmla="*/ 0 h 43"/>
                  <a:gd name="T46" fmla="*/ 19 w 42"/>
                  <a:gd name="T47" fmla="*/ 0 h 43"/>
                  <a:gd name="T48" fmla="*/ 19 w 42"/>
                  <a:gd name="T49" fmla="*/ 0 h 43"/>
                  <a:gd name="T50" fmla="*/ 19 w 42"/>
                  <a:gd name="T51" fmla="*/ 0 h 43"/>
                  <a:gd name="T52" fmla="*/ 19 w 42"/>
                  <a:gd name="T53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2" h="43">
                    <a:moveTo>
                      <a:pt x="37" y="23"/>
                    </a:moveTo>
                    <a:cubicBezTo>
                      <a:pt x="37" y="23"/>
                      <a:pt x="37" y="23"/>
                      <a:pt x="37" y="23"/>
                    </a:cubicBezTo>
                    <a:cubicBezTo>
                      <a:pt x="39" y="28"/>
                      <a:pt x="40" y="33"/>
                      <a:pt x="41" y="36"/>
                    </a:cubicBezTo>
                    <a:cubicBezTo>
                      <a:pt x="41" y="39"/>
                      <a:pt x="42" y="41"/>
                      <a:pt x="42" y="43"/>
                    </a:cubicBezTo>
                    <a:cubicBezTo>
                      <a:pt x="42" y="39"/>
                      <a:pt x="40" y="33"/>
                      <a:pt x="37" y="23"/>
                    </a:cubicBezTo>
                    <a:cubicBezTo>
                      <a:pt x="37" y="23"/>
                      <a:pt x="37" y="23"/>
                      <a:pt x="37" y="23"/>
                    </a:cubicBezTo>
                    <a:moveTo>
                      <a:pt x="37" y="22"/>
                    </a:moveTo>
                    <a:cubicBezTo>
                      <a:pt x="37" y="22"/>
                      <a:pt x="37" y="22"/>
                      <a:pt x="37" y="22"/>
                    </a:cubicBezTo>
                    <a:cubicBezTo>
                      <a:pt x="37" y="22"/>
                      <a:pt x="37" y="22"/>
                      <a:pt x="37" y="22"/>
                    </a:cubicBezTo>
                    <a:moveTo>
                      <a:pt x="10" y="2"/>
                    </a:moveTo>
                    <a:cubicBezTo>
                      <a:pt x="10" y="2"/>
                      <a:pt x="10" y="2"/>
                      <a:pt x="10" y="2"/>
                    </a:cubicBezTo>
                    <a:cubicBezTo>
                      <a:pt x="5" y="3"/>
                      <a:pt x="2" y="6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7"/>
                      <a:pt x="3" y="5"/>
                      <a:pt x="5" y="4"/>
                    </a:cubicBezTo>
                    <a:cubicBezTo>
                      <a:pt x="7" y="3"/>
                      <a:pt x="8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moveTo>
                      <a:pt x="10" y="2"/>
                    </a:move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moveTo>
                      <a:pt x="19" y="0"/>
                    </a:moveTo>
                    <a:cubicBezTo>
                      <a:pt x="16" y="0"/>
                      <a:pt x="13" y="1"/>
                      <a:pt x="10" y="2"/>
                    </a:cubicBezTo>
                    <a:cubicBezTo>
                      <a:pt x="11" y="1"/>
                      <a:pt x="13" y="1"/>
                      <a:pt x="14" y="1"/>
                    </a:cubicBezTo>
                    <a:cubicBezTo>
                      <a:pt x="16" y="0"/>
                      <a:pt x="17" y="0"/>
                      <a:pt x="19" y="0"/>
                    </a:cubicBezTo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</a:path>
                </a:pathLst>
              </a:custGeom>
              <a:solidFill>
                <a:srgbClr val="A040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pic>
            <p:nvPicPr>
              <p:cNvPr id="3639" name="Picture 567"/>
              <p:cNvPicPr>
                <a:picLocks noChangeAspect="1" noChangeArrowheads="1"/>
              </p:cNvPicPr>
              <p:nvPr/>
            </p:nvPicPr>
            <p:blipFill>
              <a:blip r:embed="rId37" cstate="email"/>
              <a:srcRect/>
              <a:stretch>
                <a:fillRect/>
              </a:stretch>
            </p:blipFill>
            <p:spPr bwMode="auto">
              <a:xfrm>
                <a:off x="2784" y="2487"/>
                <a:ext cx="31" cy="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640" name="Picture 568"/>
              <p:cNvPicPr>
                <a:picLocks noChangeAspect="1" noChangeArrowheads="1"/>
              </p:cNvPicPr>
              <p:nvPr/>
            </p:nvPicPr>
            <p:blipFill>
              <a:blip r:embed="rId38" cstate="email"/>
              <a:srcRect/>
              <a:stretch>
                <a:fillRect/>
              </a:stretch>
            </p:blipFill>
            <p:spPr bwMode="auto">
              <a:xfrm>
                <a:off x="2732" y="2452"/>
                <a:ext cx="70" cy="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641" name="Picture 569"/>
              <p:cNvPicPr>
                <a:picLocks noChangeAspect="1" noChangeArrowheads="1"/>
              </p:cNvPicPr>
              <p:nvPr/>
            </p:nvPicPr>
            <p:blipFill>
              <a:blip r:embed="rId39" cstate="email"/>
              <a:srcRect/>
              <a:stretch>
                <a:fillRect/>
              </a:stretch>
            </p:blipFill>
            <p:spPr bwMode="auto">
              <a:xfrm>
                <a:off x="2777" y="2549"/>
                <a:ext cx="20" cy="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926" name="Freeform 570"/>
              <p:cNvSpPr/>
              <p:nvPr/>
            </p:nvSpPr>
            <p:spPr bwMode="auto">
              <a:xfrm>
                <a:off x="2737" y="2463"/>
                <a:ext cx="16" cy="15"/>
              </a:xfrm>
              <a:custGeom>
                <a:avLst/>
                <a:gdLst>
                  <a:gd name="T0" fmla="*/ 9 w 9"/>
                  <a:gd name="T1" fmla="*/ 0 h 9"/>
                  <a:gd name="T2" fmla="*/ 0 w 9"/>
                  <a:gd name="T3" fmla="*/ 9 h 9"/>
                  <a:gd name="T4" fmla="*/ 1 w 9"/>
                  <a:gd name="T5" fmla="*/ 9 h 9"/>
                  <a:gd name="T6" fmla="*/ 9 w 9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9">
                    <a:moveTo>
                      <a:pt x="9" y="0"/>
                    </a:moveTo>
                    <a:cubicBezTo>
                      <a:pt x="5" y="1"/>
                      <a:pt x="1" y="5"/>
                      <a:pt x="0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9" y="0"/>
                      <a:pt x="9" y="0"/>
                      <a:pt x="9" y="0"/>
                    </a:cubicBezTo>
                  </a:path>
                </a:pathLst>
              </a:custGeom>
              <a:solidFill>
                <a:srgbClr val="A796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27" name="Freeform 571"/>
              <p:cNvSpPr/>
              <p:nvPr/>
            </p:nvSpPr>
            <p:spPr bwMode="auto">
              <a:xfrm>
                <a:off x="2762" y="2459"/>
                <a:ext cx="14" cy="37"/>
              </a:xfrm>
              <a:custGeom>
                <a:avLst/>
                <a:gdLst>
                  <a:gd name="T0" fmla="*/ 2 w 8"/>
                  <a:gd name="T1" fmla="*/ 0 h 21"/>
                  <a:gd name="T2" fmla="*/ 0 w 8"/>
                  <a:gd name="T3" fmla="*/ 0 h 21"/>
                  <a:gd name="T4" fmla="*/ 3 w 8"/>
                  <a:gd name="T5" fmla="*/ 19 h 21"/>
                  <a:gd name="T6" fmla="*/ 8 w 8"/>
                  <a:gd name="T7" fmla="*/ 21 h 21"/>
                  <a:gd name="T8" fmla="*/ 6 w 8"/>
                  <a:gd name="T9" fmla="*/ 10 h 21"/>
                  <a:gd name="T10" fmla="*/ 2 w 8"/>
                  <a:gd name="T1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21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8"/>
                      <a:pt x="2" y="14"/>
                      <a:pt x="3" y="19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19"/>
                      <a:pt x="7" y="15"/>
                      <a:pt x="6" y="10"/>
                    </a:cubicBezTo>
                    <a:cubicBezTo>
                      <a:pt x="5" y="7"/>
                      <a:pt x="3" y="3"/>
                      <a:pt x="2" y="0"/>
                    </a:cubicBezTo>
                  </a:path>
                </a:pathLst>
              </a:custGeom>
              <a:solidFill>
                <a:srgbClr val="6230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28" name="Freeform 572"/>
              <p:cNvSpPr>
                <a:spLocks noEditPoints="1"/>
              </p:cNvSpPr>
              <p:nvPr/>
            </p:nvSpPr>
            <p:spPr bwMode="auto">
              <a:xfrm>
                <a:off x="2765" y="2457"/>
                <a:ext cx="42" cy="98"/>
              </a:xfrm>
              <a:custGeom>
                <a:avLst/>
                <a:gdLst>
                  <a:gd name="T0" fmla="*/ 24 w 24"/>
                  <a:gd name="T1" fmla="*/ 42 h 56"/>
                  <a:gd name="T2" fmla="*/ 15 w 24"/>
                  <a:gd name="T3" fmla="*/ 56 h 56"/>
                  <a:gd name="T4" fmla="*/ 15 w 24"/>
                  <a:gd name="T5" fmla="*/ 56 h 56"/>
                  <a:gd name="T6" fmla="*/ 24 w 24"/>
                  <a:gd name="T7" fmla="*/ 43 h 56"/>
                  <a:gd name="T8" fmla="*/ 24 w 24"/>
                  <a:gd name="T9" fmla="*/ 42 h 56"/>
                  <a:gd name="T10" fmla="*/ 4 w 24"/>
                  <a:gd name="T11" fmla="*/ 0 h 56"/>
                  <a:gd name="T12" fmla="*/ 4 w 24"/>
                  <a:gd name="T13" fmla="*/ 0 h 56"/>
                  <a:gd name="T14" fmla="*/ 0 w 24"/>
                  <a:gd name="T15" fmla="*/ 1 h 56"/>
                  <a:gd name="T16" fmla="*/ 4 w 24"/>
                  <a:gd name="T17" fmla="*/ 11 h 56"/>
                  <a:gd name="T18" fmla="*/ 9 w 24"/>
                  <a:gd name="T19" fmla="*/ 24 h 56"/>
                  <a:gd name="T20" fmla="*/ 18 w 24"/>
                  <a:gd name="T21" fmla="*/ 28 h 56"/>
                  <a:gd name="T22" fmla="*/ 15 w 24"/>
                  <a:gd name="T23" fmla="*/ 22 h 56"/>
                  <a:gd name="T24" fmla="*/ 5 w 24"/>
                  <a:gd name="T25" fmla="*/ 0 h 56"/>
                  <a:gd name="T26" fmla="*/ 4 w 24"/>
                  <a:gd name="T27" fmla="*/ 0 h 56"/>
                  <a:gd name="T28" fmla="*/ 4 w 24"/>
                  <a:gd name="T29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56">
                    <a:moveTo>
                      <a:pt x="24" y="42"/>
                    </a:moveTo>
                    <a:cubicBezTo>
                      <a:pt x="24" y="50"/>
                      <a:pt x="21" y="54"/>
                      <a:pt x="15" y="56"/>
                    </a:cubicBezTo>
                    <a:cubicBezTo>
                      <a:pt x="15" y="56"/>
                      <a:pt x="15" y="56"/>
                      <a:pt x="15" y="56"/>
                    </a:cubicBezTo>
                    <a:cubicBezTo>
                      <a:pt x="21" y="54"/>
                      <a:pt x="24" y="50"/>
                      <a:pt x="24" y="43"/>
                    </a:cubicBezTo>
                    <a:cubicBezTo>
                      <a:pt x="24" y="43"/>
                      <a:pt x="24" y="43"/>
                      <a:pt x="24" y="42"/>
                    </a:cubicBezTo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1" y="0"/>
                      <a:pt x="0" y="1"/>
                    </a:cubicBezTo>
                    <a:cubicBezTo>
                      <a:pt x="1" y="4"/>
                      <a:pt x="3" y="8"/>
                      <a:pt x="4" y="11"/>
                    </a:cubicBezTo>
                    <a:cubicBezTo>
                      <a:pt x="6" y="15"/>
                      <a:pt x="7" y="19"/>
                      <a:pt x="9" y="24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7" y="26"/>
                      <a:pt x="16" y="24"/>
                      <a:pt x="15" y="22"/>
                    </a:cubicBezTo>
                    <a:cubicBezTo>
                      <a:pt x="12" y="15"/>
                      <a:pt x="8" y="7"/>
                      <a:pt x="5" y="0"/>
                    </a:cubicBezTo>
                    <a:cubicBezTo>
                      <a:pt x="5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6230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29" name="Freeform 573"/>
              <p:cNvSpPr>
                <a:spLocks noEditPoints="1"/>
              </p:cNvSpPr>
              <p:nvPr/>
            </p:nvSpPr>
            <p:spPr bwMode="auto">
              <a:xfrm>
                <a:off x="2737" y="2457"/>
                <a:ext cx="70" cy="101"/>
              </a:xfrm>
              <a:custGeom>
                <a:avLst/>
                <a:gdLst>
                  <a:gd name="T0" fmla="*/ 27 w 40"/>
                  <a:gd name="T1" fmla="*/ 58 h 58"/>
                  <a:gd name="T2" fmla="*/ 26 w 40"/>
                  <a:gd name="T3" fmla="*/ 58 h 58"/>
                  <a:gd name="T4" fmla="*/ 26 w 40"/>
                  <a:gd name="T5" fmla="*/ 58 h 58"/>
                  <a:gd name="T6" fmla="*/ 27 w 40"/>
                  <a:gd name="T7" fmla="*/ 58 h 58"/>
                  <a:gd name="T8" fmla="*/ 36 w 40"/>
                  <a:gd name="T9" fmla="*/ 23 h 58"/>
                  <a:gd name="T10" fmla="*/ 37 w 40"/>
                  <a:gd name="T11" fmla="*/ 24 h 58"/>
                  <a:gd name="T12" fmla="*/ 40 w 40"/>
                  <a:gd name="T13" fmla="*/ 42 h 58"/>
                  <a:gd name="T14" fmla="*/ 37 w 40"/>
                  <a:gd name="T15" fmla="*/ 24 h 58"/>
                  <a:gd name="T16" fmla="*/ 36 w 40"/>
                  <a:gd name="T17" fmla="*/ 23 h 58"/>
                  <a:gd name="T18" fmla="*/ 10 w 40"/>
                  <a:gd name="T19" fmla="*/ 3 h 58"/>
                  <a:gd name="T20" fmla="*/ 10 w 40"/>
                  <a:gd name="T21" fmla="*/ 3 h 58"/>
                  <a:gd name="T22" fmla="*/ 0 w 40"/>
                  <a:gd name="T23" fmla="*/ 12 h 58"/>
                  <a:gd name="T24" fmla="*/ 0 w 40"/>
                  <a:gd name="T25" fmla="*/ 12 h 58"/>
                  <a:gd name="T26" fmla="*/ 9 w 40"/>
                  <a:gd name="T27" fmla="*/ 3 h 58"/>
                  <a:gd name="T28" fmla="*/ 10 w 40"/>
                  <a:gd name="T29" fmla="*/ 3 h 58"/>
                  <a:gd name="T30" fmla="*/ 10 w 40"/>
                  <a:gd name="T31" fmla="*/ 3 h 58"/>
                  <a:gd name="T32" fmla="*/ 10 w 40"/>
                  <a:gd name="T33" fmla="*/ 2 h 58"/>
                  <a:gd name="T34" fmla="*/ 10 w 40"/>
                  <a:gd name="T35" fmla="*/ 3 h 58"/>
                  <a:gd name="T36" fmla="*/ 10 w 40"/>
                  <a:gd name="T37" fmla="*/ 2 h 58"/>
                  <a:gd name="T38" fmla="*/ 20 w 40"/>
                  <a:gd name="T39" fmla="*/ 0 h 58"/>
                  <a:gd name="T40" fmla="*/ 10 w 40"/>
                  <a:gd name="T41" fmla="*/ 2 h 58"/>
                  <a:gd name="T42" fmla="*/ 14 w 40"/>
                  <a:gd name="T43" fmla="*/ 1 h 58"/>
                  <a:gd name="T44" fmla="*/ 16 w 40"/>
                  <a:gd name="T45" fmla="*/ 1 h 58"/>
                  <a:gd name="T46" fmla="*/ 20 w 40"/>
                  <a:gd name="T47" fmla="*/ 0 h 58"/>
                  <a:gd name="T48" fmla="*/ 20 w 40"/>
                  <a:gd name="T49" fmla="*/ 0 h 58"/>
                  <a:gd name="T50" fmla="*/ 20 w 40"/>
                  <a:gd name="T51" fmla="*/ 0 h 58"/>
                  <a:gd name="T52" fmla="*/ 20 w 40"/>
                  <a:gd name="T53" fmla="*/ 0 h 58"/>
                  <a:gd name="T54" fmla="*/ 20 w 40"/>
                  <a:gd name="T55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" h="58">
                    <a:moveTo>
                      <a:pt x="27" y="58"/>
                    </a:moveTo>
                    <a:cubicBezTo>
                      <a:pt x="27" y="58"/>
                      <a:pt x="27" y="58"/>
                      <a:pt x="26" y="58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7" y="58"/>
                      <a:pt x="27" y="58"/>
                      <a:pt x="27" y="58"/>
                    </a:cubicBezTo>
                    <a:moveTo>
                      <a:pt x="36" y="23"/>
                    </a:moveTo>
                    <a:cubicBezTo>
                      <a:pt x="37" y="24"/>
                      <a:pt x="37" y="24"/>
                      <a:pt x="37" y="24"/>
                    </a:cubicBezTo>
                    <a:cubicBezTo>
                      <a:pt x="39" y="32"/>
                      <a:pt x="40" y="38"/>
                      <a:pt x="40" y="42"/>
                    </a:cubicBezTo>
                    <a:cubicBezTo>
                      <a:pt x="40" y="38"/>
                      <a:pt x="39" y="32"/>
                      <a:pt x="37" y="24"/>
                    </a:cubicBezTo>
                    <a:cubicBezTo>
                      <a:pt x="37" y="24"/>
                      <a:pt x="37" y="24"/>
                      <a:pt x="36" y="23"/>
                    </a:cubicBezTo>
                    <a:moveTo>
                      <a:pt x="10" y="3"/>
                    </a:moveTo>
                    <a:cubicBezTo>
                      <a:pt x="10" y="3"/>
                      <a:pt x="10" y="3"/>
                      <a:pt x="10" y="3"/>
                    </a:cubicBezTo>
                    <a:cubicBezTo>
                      <a:pt x="5" y="4"/>
                      <a:pt x="1" y="8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" y="8"/>
                      <a:pt x="5" y="4"/>
                      <a:pt x="9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moveTo>
                      <a:pt x="10" y="2"/>
                    </a:moveTo>
                    <a:cubicBezTo>
                      <a:pt x="10" y="2"/>
                      <a:pt x="10" y="3"/>
                      <a:pt x="10" y="3"/>
                    </a:cubicBezTo>
                    <a:cubicBezTo>
                      <a:pt x="10" y="3"/>
                      <a:pt x="10" y="2"/>
                      <a:pt x="10" y="2"/>
                    </a:cubicBezTo>
                    <a:moveTo>
                      <a:pt x="20" y="0"/>
                    </a:moveTo>
                    <a:cubicBezTo>
                      <a:pt x="17" y="0"/>
                      <a:pt x="14" y="1"/>
                      <a:pt x="10" y="2"/>
                    </a:cubicBezTo>
                    <a:cubicBezTo>
                      <a:pt x="12" y="2"/>
                      <a:pt x="13" y="2"/>
                      <a:pt x="14" y="1"/>
                    </a:cubicBezTo>
                    <a:cubicBezTo>
                      <a:pt x="15" y="1"/>
                      <a:pt x="15" y="1"/>
                      <a:pt x="16" y="1"/>
                    </a:cubicBezTo>
                    <a:cubicBezTo>
                      <a:pt x="17" y="0"/>
                      <a:pt x="19" y="0"/>
                      <a:pt x="20" y="0"/>
                    </a:cubicBezTo>
                    <a:moveTo>
                      <a:pt x="20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</a:path>
                </a:pathLst>
              </a:custGeom>
              <a:solidFill>
                <a:srgbClr val="A040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30" name="Freeform 574"/>
              <p:cNvSpPr>
                <a:spLocks noEditPoints="1"/>
              </p:cNvSpPr>
              <p:nvPr/>
            </p:nvSpPr>
            <p:spPr bwMode="auto">
              <a:xfrm>
                <a:off x="2694" y="2374"/>
                <a:ext cx="43" cy="63"/>
              </a:xfrm>
              <a:custGeom>
                <a:avLst/>
                <a:gdLst>
                  <a:gd name="T0" fmla="*/ 25 w 25"/>
                  <a:gd name="T1" fmla="*/ 36 h 36"/>
                  <a:gd name="T2" fmla="*/ 25 w 25"/>
                  <a:gd name="T3" fmla="*/ 36 h 36"/>
                  <a:gd name="T4" fmla="*/ 25 w 25"/>
                  <a:gd name="T5" fmla="*/ 36 h 36"/>
                  <a:gd name="T6" fmla="*/ 25 w 25"/>
                  <a:gd name="T7" fmla="*/ 36 h 36"/>
                  <a:gd name="T8" fmla="*/ 3 w 25"/>
                  <a:gd name="T9" fmla="*/ 15 h 36"/>
                  <a:gd name="T10" fmla="*/ 25 w 25"/>
                  <a:gd name="T11" fmla="*/ 36 h 36"/>
                  <a:gd name="T12" fmla="*/ 3 w 25"/>
                  <a:gd name="T13" fmla="*/ 15 h 36"/>
                  <a:gd name="T14" fmla="*/ 2 w 25"/>
                  <a:gd name="T15" fmla="*/ 14 h 36"/>
                  <a:gd name="T16" fmla="*/ 2 w 25"/>
                  <a:gd name="T17" fmla="*/ 15 h 36"/>
                  <a:gd name="T18" fmla="*/ 2 w 25"/>
                  <a:gd name="T19" fmla="*/ 14 h 36"/>
                  <a:gd name="T20" fmla="*/ 0 w 25"/>
                  <a:gd name="T21" fmla="*/ 0 h 36"/>
                  <a:gd name="T22" fmla="*/ 2 w 25"/>
                  <a:gd name="T23" fmla="*/ 14 h 36"/>
                  <a:gd name="T24" fmla="*/ 2 w 25"/>
                  <a:gd name="T25" fmla="*/ 14 h 36"/>
                  <a:gd name="T26" fmla="*/ 2 w 25"/>
                  <a:gd name="T27" fmla="*/ 14 h 36"/>
                  <a:gd name="T28" fmla="*/ 0 w 25"/>
                  <a:gd name="T2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6">
                    <a:moveTo>
                      <a:pt x="25" y="36"/>
                    </a:moveTo>
                    <a:cubicBezTo>
                      <a:pt x="25" y="36"/>
                      <a:pt x="25" y="36"/>
                      <a:pt x="25" y="36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5" y="36"/>
                      <a:pt x="25" y="36"/>
                      <a:pt x="25" y="36"/>
                    </a:cubicBezTo>
                    <a:moveTo>
                      <a:pt x="3" y="15"/>
                    </a:moveTo>
                    <a:cubicBezTo>
                      <a:pt x="7" y="27"/>
                      <a:pt x="15" y="36"/>
                      <a:pt x="25" y="36"/>
                    </a:cubicBezTo>
                    <a:cubicBezTo>
                      <a:pt x="15" y="36"/>
                      <a:pt x="7" y="27"/>
                      <a:pt x="3" y="15"/>
                    </a:cubicBezTo>
                    <a:moveTo>
                      <a:pt x="2" y="14"/>
                    </a:moveTo>
                    <a:cubicBezTo>
                      <a:pt x="2" y="14"/>
                      <a:pt x="2" y="15"/>
                      <a:pt x="2" y="15"/>
                    </a:cubicBezTo>
                    <a:cubicBezTo>
                      <a:pt x="2" y="15"/>
                      <a:pt x="2" y="14"/>
                      <a:pt x="2" y="14"/>
                    </a:cubicBezTo>
                    <a:moveTo>
                      <a:pt x="0" y="0"/>
                    </a:moveTo>
                    <a:cubicBezTo>
                      <a:pt x="0" y="4"/>
                      <a:pt x="1" y="9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1" y="9"/>
                      <a:pt x="0" y="4"/>
                      <a:pt x="0" y="0"/>
                    </a:cubicBezTo>
                  </a:path>
                </a:pathLst>
              </a:custGeom>
              <a:solidFill>
                <a:srgbClr val="DCC2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31" name="Freeform 575"/>
              <p:cNvSpPr/>
              <p:nvPr/>
            </p:nvSpPr>
            <p:spPr bwMode="auto">
              <a:xfrm>
                <a:off x="2692" y="2355"/>
                <a:ext cx="61" cy="82"/>
              </a:xfrm>
              <a:custGeom>
                <a:avLst/>
                <a:gdLst>
                  <a:gd name="T0" fmla="*/ 3 w 35"/>
                  <a:gd name="T1" fmla="*/ 0 h 47"/>
                  <a:gd name="T2" fmla="*/ 3 w 35"/>
                  <a:gd name="T3" fmla="*/ 25 h 47"/>
                  <a:gd name="T4" fmla="*/ 25 w 35"/>
                  <a:gd name="T5" fmla="*/ 47 h 47"/>
                  <a:gd name="T6" fmla="*/ 31 w 35"/>
                  <a:gd name="T7" fmla="*/ 46 h 47"/>
                  <a:gd name="T8" fmla="*/ 35 w 35"/>
                  <a:gd name="T9" fmla="*/ 45 h 47"/>
                  <a:gd name="T10" fmla="*/ 31 w 35"/>
                  <a:gd name="T11" fmla="*/ 46 h 47"/>
                  <a:gd name="T12" fmla="*/ 31 w 35"/>
                  <a:gd name="T13" fmla="*/ 46 h 47"/>
                  <a:gd name="T14" fmla="*/ 26 w 35"/>
                  <a:gd name="T15" fmla="*/ 47 h 47"/>
                  <a:gd name="T16" fmla="*/ 26 w 35"/>
                  <a:gd name="T17" fmla="*/ 47 h 47"/>
                  <a:gd name="T18" fmla="*/ 26 w 35"/>
                  <a:gd name="T19" fmla="*/ 47 h 47"/>
                  <a:gd name="T20" fmla="*/ 26 w 35"/>
                  <a:gd name="T21" fmla="*/ 47 h 47"/>
                  <a:gd name="T22" fmla="*/ 26 w 35"/>
                  <a:gd name="T23" fmla="*/ 47 h 47"/>
                  <a:gd name="T24" fmla="*/ 4 w 35"/>
                  <a:gd name="T25" fmla="*/ 26 h 47"/>
                  <a:gd name="T26" fmla="*/ 3 w 35"/>
                  <a:gd name="T27" fmla="*/ 26 h 47"/>
                  <a:gd name="T28" fmla="*/ 3 w 35"/>
                  <a:gd name="T29" fmla="*/ 25 h 47"/>
                  <a:gd name="T30" fmla="*/ 3 w 35"/>
                  <a:gd name="T31" fmla="*/ 25 h 47"/>
                  <a:gd name="T32" fmla="*/ 3 w 35"/>
                  <a:gd name="T33" fmla="*/ 25 h 47"/>
                  <a:gd name="T34" fmla="*/ 1 w 35"/>
                  <a:gd name="T35" fmla="*/ 11 h 47"/>
                  <a:gd name="T36" fmla="*/ 3 w 35"/>
                  <a:gd name="T37" fmla="*/ 0 h 47"/>
                  <a:gd name="T38" fmla="*/ 3 w 35"/>
                  <a:gd name="T3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5" h="47">
                    <a:moveTo>
                      <a:pt x="3" y="0"/>
                    </a:moveTo>
                    <a:cubicBezTo>
                      <a:pt x="0" y="6"/>
                      <a:pt x="0" y="15"/>
                      <a:pt x="3" y="25"/>
                    </a:cubicBezTo>
                    <a:cubicBezTo>
                      <a:pt x="7" y="38"/>
                      <a:pt x="16" y="47"/>
                      <a:pt x="25" y="47"/>
                    </a:cubicBezTo>
                    <a:cubicBezTo>
                      <a:pt x="27" y="47"/>
                      <a:pt x="29" y="47"/>
                      <a:pt x="31" y="46"/>
                    </a:cubicBezTo>
                    <a:cubicBezTo>
                      <a:pt x="32" y="46"/>
                      <a:pt x="34" y="45"/>
                      <a:pt x="35" y="45"/>
                    </a:cubicBezTo>
                    <a:cubicBezTo>
                      <a:pt x="34" y="45"/>
                      <a:pt x="32" y="46"/>
                      <a:pt x="31" y="46"/>
                    </a:cubicBezTo>
                    <a:cubicBezTo>
                      <a:pt x="31" y="46"/>
                      <a:pt x="31" y="46"/>
                      <a:pt x="31" y="46"/>
                    </a:cubicBezTo>
                    <a:cubicBezTo>
                      <a:pt x="29" y="47"/>
                      <a:pt x="27" y="47"/>
                      <a:pt x="26" y="47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16" y="47"/>
                      <a:pt x="8" y="38"/>
                      <a:pt x="4" y="26"/>
                    </a:cubicBezTo>
                    <a:cubicBezTo>
                      <a:pt x="4" y="26"/>
                      <a:pt x="4" y="26"/>
                      <a:pt x="3" y="26"/>
                    </a:cubicBezTo>
                    <a:cubicBezTo>
                      <a:pt x="3" y="26"/>
                      <a:pt x="3" y="25"/>
                      <a:pt x="3" y="25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2" y="20"/>
                      <a:pt x="1" y="15"/>
                      <a:pt x="1" y="11"/>
                    </a:cubicBezTo>
                    <a:cubicBezTo>
                      <a:pt x="1" y="7"/>
                      <a:pt x="2" y="3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D46D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pic>
            <p:nvPicPr>
              <p:cNvPr id="3648" name="Picture 576"/>
              <p:cNvPicPr>
                <a:picLocks noChangeAspect="1" noChangeArrowheads="1"/>
              </p:cNvPicPr>
              <p:nvPr/>
            </p:nvPicPr>
            <p:blipFill>
              <a:blip r:embed="rId40" cstate="email"/>
              <a:srcRect/>
              <a:stretch>
                <a:fillRect/>
              </a:stretch>
            </p:blipFill>
            <p:spPr bwMode="auto">
              <a:xfrm>
                <a:off x="2752" y="2382"/>
                <a:ext cx="20" cy="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932" name="Freeform 577"/>
              <p:cNvSpPr>
                <a:spLocks noEditPoints="1"/>
              </p:cNvSpPr>
              <p:nvPr/>
            </p:nvSpPr>
            <p:spPr bwMode="auto">
              <a:xfrm>
                <a:off x="2694" y="2355"/>
                <a:ext cx="76" cy="82"/>
              </a:xfrm>
              <a:custGeom>
                <a:avLst/>
                <a:gdLst>
                  <a:gd name="T0" fmla="*/ 36 w 44"/>
                  <a:gd name="T1" fmla="*/ 20 h 47"/>
                  <a:gd name="T2" fmla="*/ 40 w 44"/>
                  <a:gd name="T3" fmla="*/ 42 h 47"/>
                  <a:gd name="T4" fmla="*/ 43 w 44"/>
                  <a:gd name="T5" fmla="*/ 26 h 47"/>
                  <a:gd name="T6" fmla="*/ 36 w 44"/>
                  <a:gd name="T7" fmla="*/ 20 h 47"/>
                  <a:gd name="T8" fmla="*/ 0 w 44"/>
                  <a:gd name="T9" fmla="*/ 7 h 47"/>
                  <a:gd name="T10" fmla="*/ 0 w 44"/>
                  <a:gd name="T11" fmla="*/ 11 h 47"/>
                  <a:gd name="T12" fmla="*/ 2 w 44"/>
                  <a:gd name="T13" fmla="*/ 25 h 47"/>
                  <a:gd name="T14" fmla="*/ 2 w 44"/>
                  <a:gd name="T15" fmla="*/ 25 h 47"/>
                  <a:gd name="T16" fmla="*/ 2 w 44"/>
                  <a:gd name="T17" fmla="*/ 25 h 47"/>
                  <a:gd name="T18" fmla="*/ 2 w 44"/>
                  <a:gd name="T19" fmla="*/ 26 h 47"/>
                  <a:gd name="T20" fmla="*/ 3 w 44"/>
                  <a:gd name="T21" fmla="*/ 26 h 47"/>
                  <a:gd name="T22" fmla="*/ 25 w 44"/>
                  <a:gd name="T23" fmla="*/ 47 h 47"/>
                  <a:gd name="T24" fmla="*/ 25 w 44"/>
                  <a:gd name="T25" fmla="*/ 47 h 47"/>
                  <a:gd name="T26" fmla="*/ 25 w 44"/>
                  <a:gd name="T27" fmla="*/ 47 h 47"/>
                  <a:gd name="T28" fmla="*/ 30 w 44"/>
                  <a:gd name="T29" fmla="*/ 46 h 47"/>
                  <a:gd name="T30" fmla="*/ 30 w 44"/>
                  <a:gd name="T31" fmla="*/ 46 h 47"/>
                  <a:gd name="T32" fmla="*/ 34 w 44"/>
                  <a:gd name="T33" fmla="*/ 45 h 47"/>
                  <a:gd name="T34" fmla="*/ 34 w 44"/>
                  <a:gd name="T35" fmla="*/ 45 h 47"/>
                  <a:gd name="T36" fmla="*/ 22 w 44"/>
                  <a:gd name="T37" fmla="*/ 21 h 47"/>
                  <a:gd name="T38" fmla="*/ 0 w 44"/>
                  <a:gd name="T39" fmla="*/ 7 h 47"/>
                  <a:gd name="T40" fmla="*/ 2 w 44"/>
                  <a:gd name="T41" fmla="*/ 0 h 47"/>
                  <a:gd name="T42" fmla="*/ 2 w 44"/>
                  <a:gd name="T43" fmla="*/ 0 h 47"/>
                  <a:gd name="T44" fmla="*/ 27 w 44"/>
                  <a:gd name="T45" fmla="*/ 21 h 47"/>
                  <a:gd name="T46" fmla="*/ 33 w 44"/>
                  <a:gd name="T47" fmla="*/ 32 h 47"/>
                  <a:gd name="T48" fmla="*/ 27 w 44"/>
                  <a:gd name="T49" fmla="*/ 13 h 47"/>
                  <a:gd name="T50" fmla="*/ 2 w 44"/>
                  <a:gd name="T51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4" h="47">
                    <a:moveTo>
                      <a:pt x="36" y="20"/>
                    </a:moveTo>
                    <a:cubicBezTo>
                      <a:pt x="37" y="27"/>
                      <a:pt x="39" y="35"/>
                      <a:pt x="40" y="42"/>
                    </a:cubicBezTo>
                    <a:cubicBezTo>
                      <a:pt x="43" y="39"/>
                      <a:pt x="44" y="35"/>
                      <a:pt x="43" y="26"/>
                    </a:cubicBezTo>
                    <a:cubicBezTo>
                      <a:pt x="36" y="20"/>
                      <a:pt x="36" y="20"/>
                      <a:pt x="36" y="20"/>
                    </a:cubicBezTo>
                    <a:moveTo>
                      <a:pt x="0" y="7"/>
                    </a:moveTo>
                    <a:cubicBezTo>
                      <a:pt x="0" y="8"/>
                      <a:pt x="0" y="10"/>
                      <a:pt x="0" y="11"/>
                    </a:cubicBezTo>
                    <a:cubicBezTo>
                      <a:pt x="0" y="15"/>
                      <a:pt x="1" y="20"/>
                      <a:pt x="2" y="25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2" y="25"/>
                      <a:pt x="2" y="26"/>
                      <a:pt x="2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7" y="38"/>
                      <a:pt x="15" y="47"/>
                      <a:pt x="25" y="47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26" y="47"/>
                      <a:pt x="28" y="47"/>
                      <a:pt x="30" y="46"/>
                    </a:cubicBezTo>
                    <a:cubicBezTo>
                      <a:pt x="30" y="46"/>
                      <a:pt x="30" y="46"/>
                      <a:pt x="30" y="46"/>
                    </a:cubicBezTo>
                    <a:cubicBezTo>
                      <a:pt x="31" y="46"/>
                      <a:pt x="33" y="45"/>
                      <a:pt x="34" y="45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29" y="34"/>
                      <a:pt x="24" y="25"/>
                      <a:pt x="22" y="21"/>
                    </a:cubicBezTo>
                    <a:cubicBezTo>
                      <a:pt x="17" y="14"/>
                      <a:pt x="9" y="11"/>
                      <a:pt x="0" y="7"/>
                    </a:cubicBezTo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1" y="4"/>
                      <a:pt x="21" y="11"/>
                      <a:pt x="27" y="21"/>
                    </a:cubicBezTo>
                    <a:cubicBezTo>
                      <a:pt x="29" y="23"/>
                      <a:pt x="31" y="27"/>
                      <a:pt x="33" y="32"/>
                    </a:cubicBezTo>
                    <a:cubicBezTo>
                      <a:pt x="31" y="26"/>
                      <a:pt x="29" y="19"/>
                      <a:pt x="27" y="13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B190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33" name="Freeform 578"/>
              <p:cNvSpPr/>
              <p:nvPr/>
            </p:nvSpPr>
            <p:spPr bwMode="auto">
              <a:xfrm>
                <a:off x="2741" y="2378"/>
                <a:ext cx="22" cy="52"/>
              </a:xfrm>
              <a:custGeom>
                <a:avLst/>
                <a:gdLst>
                  <a:gd name="T0" fmla="*/ 0 w 13"/>
                  <a:gd name="T1" fmla="*/ 0 h 30"/>
                  <a:gd name="T2" fmla="*/ 6 w 13"/>
                  <a:gd name="T3" fmla="*/ 19 h 30"/>
                  <a:gd name="T4" fmla="*/ 11 w 13"/>
                  <a:gd name="T5" fmla="*/ 30 h 30"/>
                  <a:gd name="T6" fmla="*/ 13 w 13"/>
                  <a:gd name="T7" fmla="*/ 29 h 30"/>
                  <a:gd name="T8" fmla="*/ 9 w 13"/>
                  <a:gd name="T9" fmla="*/ 7 h 30"/>
                  <a:gd name="T10" fmla="*/ 9 w 13"/>
                  <a:gd name="T11" fmla="*/ 5 h 30"/>
                  <a:gd name="T12" fmla="*/ 0 w 13"/>
                  <a:gd name="T13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30">
                    <a:moveTo>
                      <a:pt x="0" y="0"/>
                    </a:moveTo>
                    <a:cubicBezTo>
                      <a:pt x="2" y="6"/>
                      <a:pt x="4" y="13"/>
                      <a:pt x="6" y="19"/>
                    </a:cubicBezTo>
                    <a:cubicBezTo>
                      <a:pt x="8" y="22"/>
                      <a:pt x="9" y="26"/>
                      <a:pt x="11" y="30"/>
                    </a:cubicBezTo>
                    <a:cubicBezTo>
                      <a:pt x="12" y="30"/>
                      <a:pt x="13" y="29"/>
                      <a:pt x="13" y="29"/>
                    </a:cubicBezTo>
                    <a:cubicBezTo>
                      <a:pt x="12" y="22"/>
                      <a:pt x="10" y="14"/>
                      <a:pt x="9" y="7"/>
                    </a:cubicBezTo>
                    <a:cubicBezTo>
                      <a:pt x="9" y="6"/>
                      <a:pt x="9" y="6"/>
                      <a:pt x="9" y="5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905F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34" name="Freeform 579"/>
              <p:cNvSpPr/>
              <p:nvPr/>
            </p:nvSpPr>
            <p:spPr bwMode="auto">
              <a:xfrm>
                <a:off x="2694" y="2355"/>
                <a:ext cx="66" cy="78"/>
              </a:xfrm>
              <a:custGeom>
                <a:avLst/>
                <a:gdLst>
                  <a:gd name="T0" fmla="*/ 2 w 38"/>
                  <a:gd name="T1" fmla="*/ 0 h 45"/>
                  <a:gd name="T2" fmla="*/ 0 w 38"/>
                  <a:gd name="T3" fmla="*/ 7 h 45"/>
                  <a:gd name="T4" fmla="*/ 22 w 38"/>
                  <a:gd name="T5" fmla="*/ 21 h 45"/>
                  <a:gd name="T6" fmla="*/ 34 w 38"/>
                  <a:gd name="T7" fmla="*/ 45 h 45"/>
                  <a:gd name="T8" fmla="*/ 38 w 38"/>
                  <a:gd name="T9" fmla="*/ 43 h 45"/>
                  <a:gd name="T10" fmla="*/ 33 w 38"/>
                  <a:gd name="T11" fmla="*/ 32 h 45"/>
                  <a:gd name="T12" fmla="*/ 27 w 38"/>
                  <a:gd name="T13" fmla="*/ 21 h 45"/>
                  <a:gd name="T14" fmla="*/ 2 w 38"/>
                  <a:gd name="T15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45">
                    <a:moveTo>
                      <a:pt x="2" y="0"/>
                    </a:moveTo>
                    <a:cubicBezTo>
                      <a:pt x="1" y="2"/>
                      <a:pt x="0" y="5"/>
                      <a:pt x="0" y="7"/>
                    </a:cubicBezTo>
                    <a:cubicBezTo>
                      <a:pt x="9" y="11"/>
                      <a:pt x="17" y="14"/>
                      <a:pt x="22" y="21"/>
                    </a:cubicBezTo>
                    <a:cubicBezTo>
                      <a:pt x="24" y="25"/>
                      <a:pt x="29" y="34"/>
                      <a:pt x="34" y="45"/>
                    </a:cubicBezTo>
                    <a:cubicBezTo>
                      <a:pt x="36" y="44"/>
                      <a:pt x="37" y="44"/>
                      <a:pt x="38" y="43"/>
                    </a:cubicBezTo>
                    <a:cubicBezTo>
                      <a:pt x="36" y="39"/>
                      <a:pt x="35" y="35"/>
                      <a:pt x="33" y="32"/>
                    </a:cubicBezTo>
                    <a:cubicBezTo>
                      <a:pt x="31" y="27"/>
                      <a:pt x="29" y="23"/>
                      <a:pt x="27" y="21"/>
                    </a:cubicBezTo>
                    <a:cubicBezTo>
                      <a:pt x="21" y="11"/>
                      <a:pt x="11" y="4"/>
                      <a:pt x="2" y="0"/>
                    </a:cubicBezTo>
                  </a:path>
                </a:pathLst>
              </a:custGeom>
              <a:solidFill>
                <a:srgbClr val="905F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35" name="Freeform 580"/>
              <p:cNvSpPr>
                <a:spLocks noEditPoints="1"/>
              </p:cNvSpPr>
              <p:nvPr/>
            </p:nvSpPr>
            <p:spPr bwMode="auto">
              <a:xfrm>
                <a:off x="2694" y="2355"/>
                <a:ext cx="52" cy="82"/>
              </a:xfrm>
              <a:custGeom>
                <a:avLst/>
                <a:gdLst>
                  <a:gd name="T0" fmla="*/ 25 w 30"/>
                  <a:gd name="T1" fmla="*/ 47 h 47"/>
                  <a:gd name="T2" fmla="*/ 25 w 30"/>
                  <a:gd name="T3" fmla="*/ 47 h 47"/>
                  <a:gd name="T4" fmla="*/ 25 w 30"/>
                  <a:gd name="T5" fmla="*/ 47 h 47"/>
                  <a:gd name="T6" fmla="*/ 25 w 30"/>
                  <a:gd name="T7" fmla="*/ 47 h 47"/>
                  <a:gd name="T8" fmla="*/ 30 w 30"/>
                  <a:gd name="T9" fmla="*/ 46 h 47"/>
                  <a:gd name="T10" fmla="*/ 25 w 30"/>
                  <a:gd name="T11" fmla="*/ 47 h 47"/>
                  <a:gd name="T12" fmla="*/ 30 w 30"/>
                  <a:gd name="T13" fmla="*/ 46 h 47"/>
                  <a:gd name="T14" fmla="*/ 2 w 30"/>
                  <a:gd name="T15" fmla="*/ 26 h 47"/>
                  <a:gd name="T16" fmla="*/ 3 w 30"/>
                  <a:gd name="T17" fmla="*/ 26 h 47"/>
                  <a:gd name="T18" fmla="*/ 2 w 30"/>
                  <a:gd name="T19" fmla="*/ 26 h 47"/>
                  <a:gd name="T20" fmla="*/ 2 w 30"/>
                  <a:gd name="T21" fmla="*/ 25 h 47"/>
                  <a:gd name="T22" fmla="*/ 2 w 30"/>
                  <a:gd name="T23" fmla="*/ 25 h 47"/>
                  <a:gd name="T24" fmla="*/ 2 w 30"/>
                  <a:gd name="T25" fmla="*/ 25 h 47"/>
                  <a:gd name="T26" fmla="*/ 2 w 30"/>
                  <a:gd name="T27" fmla="*/ 0 h 47"/>
                  <a:gd name="T28" fmla="*/ 0 w 30"/>
                  <a:gd name="T29" fmla="*/ 11 h 47"/>
                  <a:gd name="T30" fmla="*/ 0 w 30"/>
                  <a:gd name="T31" fmla="*/ 7 h 47"/>
                  <a:gd name="T32" fmla="*/ 2 w 30"/>
                  <a:gd name="T33" fmla="*/ 0 h 47"/>
                  <a:gd name="T34" fmla="*/ 2 w 30"/>
                  <a:gd name="T35" fmla="*/ 0 h 47"/>
                  <a:gd name="T36" fmla="*/ 2 w 30"/>
                  <a:gd name="T3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0" h="47">
                    <a:moveTo>
                      <a:pt x="25" y="47"/>
                    </a:moveTo>
                    <a:cubicBezTo>
                      <a:pt x="25" y="47"/>
                      <a:pt x="25" y="47"/>
                      <a:pt x="25" y="47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25" y="47"/>
                      <a:pt x="25" y="47"/>
                      <a:pt x="25" y="47"/>
                    </a:cubicBezTo>
                    <a:moveTo>
                      <a:pt x="30" y="46"/>
                    </a:moveTo>
                    <a:cubicBezTo>
                      <a:pt x="28" y="47"/>
                      <a:pt x="26" y="47"/>
                      <a:pt x="25" y="47"/>
                    </a:cubicBezTo>
                    <a:cubicBezTo>
                      <a:pt x="26" y="47"/>
                      <a:pt x="28" y="47"/>
                      <a:pt x="30" y="46"/>
                    </a:cubicBezTo>
                    <a:moveTo>
                      <a:pt x="2" y="26"/>
                    </a:moveTo>
                    <a:cubicBezTo>
                      <a:pt x="3" y="26"/>
                      <a:pt x="3" y="26"/>
                      <a:pt x="3" y="26"/>
                    </a:cubicBezTo>
                    <a:cubicBezTo>
                      <a:pt x="3" y="26"/>
                      <a:pt x="3" y="26"/>
                      <a:pt x="2" y="26"/>
                    </a:cubicBezTo>
                    <a:moveTo>
                      <a:pt x="2" y="25"/>
                    </a:moveTo>
                    <a:cubicBezTo>
                      <a:pt x="2" y="25"/>
                      <a:pt x="2" y="25"/>
                      <a:pt x="2" y="25"/>
                    </a:cubicBezTo>
                    <a:cubicBezTo>
                      <a:pt x="2" y="25"/>
                      <a:pt x="2" y="25"/>
                      <a:pt x="2" y="25"/>
                    </a:cubicBezTo>
                    <a:moveTo>
                      <a:pt x="2" y="0"/>
                    </a:moveTo>
                    <a:cubicBezTo>
                      <a:pt x="1" y="3"/>
                      <a:pt x="0" y="7"/>
                      <a:pt x="0" y="11"/>
                    </a:cubicBezTo>
                    <a:cubicBezTo>
                      <a:pt x="0" y="10"/>
                      <a:pt x="0" y="8"/>
                      <a:pt x="0" y="7"/>
                    </a:cubicBezTo>
                    <a:cubicBezTo>
                      <a:pt x="0" y="5"/>
                      <a:pt x="1" y="2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AE6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pic>
            <p:nvPicPr>
              <p:cNvPr id="3653" name="Picture 581"/>
              <p:cNvPicPr>
                <a:picLocks noChangeAspect="1" noChangeArrowheads="1"/>
              </p:cNvPicPr>
              <p:nvPr/>
            </p:nvPicPr>
            <p:blipFill>
              <a:blip r:embed="rId41" cstate="email"/>
              <a:srcRect/>
              <a:stretch>
                <a:fillRect/>
              </a:stretch>
            </p:blipFill>
            <p:spPr bwMode="auto">
              <a:xfrm>
                <a:off x="2730" y="2514"/>
                <a:ext cx="63" cy="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16" name="Freeform 582"/>
              <p:cNvSpPr/>
              <p:nvPr/>
            </p:nvSpPr>
            <p:spPr bwMode="auto">
              <a:xfrm>
                <a:off x="2751" y="2546"/>
                <a:ext cx="9" cy="9"/>
              </a:xfrm>
              <a:custGeom>
                <a:avLst/>
                <a:gdLst>
                  <a:gd name="T0" fmla="*/ 0 w 5"/>
                  <a:gd name="T1" fmla="*/ 0 h 5"/>
                  <a:gd name="T2" fmla="*/ 0 w 5"/>
                  <a:gd name="T3" fmla="*/ 0 h 5"/>
                  <a:gd name="T4" fmla="*/ 5 w 5"/>
                  <a:gd name="T5" fmla="*/ 5 h 5"/>
                  <a:gd name="T6" fmla="*/ 5 w 5"/>
                  <a:gd name="T7" fmla="*/ 5 h 5"/>
                  <a:gd name="T8" fmla="*/ 0 w 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2"/>
                      <a:pt x="3" y="4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3" y="4"/>
                      <a:pt x="1" y="2"/>
                      <a:pt x="0" y="0"/>
                    </a:cubicBezTo>
                  </a:path>
                </a:pathLst>
              </a:custGeom>
              <a:solidFill>
                <a:srgbClr val="975D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17" name="Freeform 583"/>
              <p:cNvSpPr/>
              <p:nvPr/>
            </p:nvSpPr>
            <p:spPr bwMode="auto">
              <a:xfrm>
                <a:off x="2732" y="2478"/>
                <a:ext cx="51" cy="80"/>
              </a:xfrm>
              <a:custGeom>
                <a:avLst/>
                <a:gdLst>
                  <a:gd name="T0" fmla="*/ 2 w 29"/>
                  <a:gd name="T1" fmla="*/ 0 h 46"/>
                  <a:gd name="T2" fmla="*/ 3 w 29"/>
                  <a:gd name="T3" fmla="*/ 24 h 46"/>
                  <a:gd name="T4" fmla="*/ 24 w 29"/>
                  <a:gd name="T5" fmla="*/ 46 h 46"/>
                  <a:gd name="T6" fmla="*/ 29 w 29"/>
                  <a:gd name="T7" fmla="*/ 46 h 46"/>
                  <a:gd name="T8" fmla="*/ 29 w 29"/>
                  <a:gd name="T9" fmla="*/ 46 h 46"/>
                  <a:gd name="T10" fmla="*/ 29 w 29"/>
                  <a:gd name="T11" fmla="*/ 46 h 46"/>
                  <a:gd name="T12" fmla="*/ 29 w 29"/>
                  <a:gd name="T13" fmla="*/ 46 h 46"/>
                  <a:gd name="T14" fmla="*/ 24 w 29"/>
                  <a:gd name="T15" fmla="*/ 46 h 46"/>
                  <a:gd name="T16" fmla="*/ 24 w 29"/>
                  <a:gd name="T17" fmla="*/ 46 h 46"/>
                  <a:gd name="T18" fmla="*/ 24 w 29"/>
                  <a:gd name="T19" fmla="*/ 46 h 46"/>
                  <a:gd name="T20" fmla="*/ 24 w 29"/>
                  <a:gd name="T21" fmla="*/ 46 h 46"/>
                  <a:gd name="T22" fmla="*/ 24 w 29"/>
                  <a:gd name="T23" fmla="*/ 46 h 46"/>
                  <a:gd name="T24" fmla="*/ 16 w 29"/>
                  <a:gd name="T25" fmla="*/ 44 h 46"/>
                  <a:gd name="T26" fmla="*/ 11 w 29"/>
                  <a:gd name="T27" fmla="*/ 39 h 46"/>
                  <a:gd name="T28" fmla="*/ 3 w 29"/>
                  <a:gd name="T29" fmla="*/ 25 h 46"/>
                  <a:gd name="T30" fmla="*/ 3 w 29"/>
                  <a:gd name="T31" fmla="*/ 25 h 46"/>
                  <a:gd name="T32" fmla="*/ 3 w 29"/>
                  <a:gd name="T33" fmla="*/ 24 h 46"/>
                  <a:gd name="T34" fmla="*/ 3 w 29"/>
                  <a:gd name="T35" fmla="*/ 24 h 46"/>
                  <a:gd name="T36" fmla="*/ 3 w 29"/>
                  <a:gd name="T37" fmla="*/ 24 h 46"/>
                  <a:gd name="T38" fmla="*/ 3 w 29"/>
                  <a:gd name="T39" fmla="*/ 24 h 46"/>
                  <a:gd name="T40" fmla="*/ 3 w 29"/>
                  <a:gd name="T41" fmla="*/ 24 h 46"/>
                  <a:gd name="T42" fmla="*/ 1 w 29"/>
                  <a:gd name="T43" fmla="*/ 10 h 46"/>
                  <a:gd name="T44" fmla="*/ 3 w 29"/>
                  <a:gd name="T45" fmla="*/ 0 h 46"/>
                  <a:gd name="T46" fmla="*/ 2 w 29"/>
                  <a:gd name="T4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9" h="46">
                    <a:moveTo>
                      <a:pt x="2" y="0"/>
                    </a:moveTo>
                    <a:cubicBezTo>
                      <a:pt x="0" y="6"/>
                      <a:pt x="0" y="15"/>
                      <a:pt x="3" y="24"/>
                    </a:cubicBezTo>
                    <a:cubicBezTo>
                      <a:pt x="7" y="37"/>
                      <a:pt x="15" y="46"/>
                      <a:pt x="24" y="46"/>
                    </a:cubicBezTo>
                    <a:cubicBezTo>
                      <a:pt x="26" y="46"/>
                      <a:pt x="28" y="46"/>
                      <a:pt x="29" y="46"/>
                    </a:cubicBezTo>
                    <a:cubicBezTo>
                      <a:pt x="29" y="46"/>
                      <a:pt x="29" y="46"/>
                      <a:pt x="29" y="46"/>
                    </a:cubicBezTo>
                    <a:cubicBezTo>
                      <a:pt x="29" y="46"/>
                      <a:pt x="29" y="46"/>
                      <a:pt x="29" y="46"/>
                    </a:cubicBezTo>
                    <a:cubicBezTo>
                      <a:pt x="29" y="46"/>
                      <a:pt x="29" y="46"/>
                      <a:pt x="29" y="46"/>
                    </a:cubicBezTo>
                    <a:cubicBezTo>
                      <a:pt x="28" y="46"/>
                      <a:pt x="26" y="46"/>
                      <a:pt x="24" y="46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22" y="46"/>
                      <a:pt x="19" y="46"/>
                      <a:pt x="16" y="44"/>
                    </a:cubicBezTo>
                    <a:cubicBezTo>
                      <a:pt x="14" y="43"/>
                      <a:pt x="12" y="41"/>
                      <a:pt x="11" y="39"/>
                    </a:cubicBezTo>
                    <a:cubicBezTo>
                      <a:pt x="8" y="35"/>
                      <a:pt x="5" y="30"/>
                      <a:pt x="3" y="25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3" y="25"/>
                      <a:pt x="3" y="25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1" y="19"/>
                      <a:pt x="1" y="15"/>
                      <a:pt x="1" y="10"/>
                    </a:cubicBezTo>
                    <a:cubicBezTo>
                      <a:pt x="1" y="7"/>
                      <a:pt x="1" y="3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D46D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pic>
            <p:nvPicPr>
              <p:cNvPr id="3656" name="Picture 584"/>
              <p:cNvPicPr>
                <a:picLocks noChangeAspect="1" noChangeArrowheads="1"/>
              </p:cNvPicPr>
              <p:nvPr/>
            </p:nvPicPr>
            <p:blipFill>
              <a:blip r:embed="rId42" cstate="email"/>
              <a:srcRect/>
              <a:stretch>
                <a:fillRect/>
              </a:stretch>
            </p:blipFill>
            <p:spPr bwMode="auto">
              <a:xfrm>
                <a:off x="2728" y="2496"/>
                <a:ext cx="47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657" name="Picture 585"/>
              <p:cNvPicPr>
                <a:picLocks noChangeAspect="1" noChangeArrowheads="1"/>
              </p:cNvPicPr>
              <p:nvPr/>
            </p:nvPicPr>
            <p:blipFill>
              <a:blip r:embed="rId43" cstate="email"/>
              <a:srcRect/>
              <a:stretch>
                <a:fillRect/>
              </a:stretch>
            </p:blipFill>
            <p:spPr bwMode="auto">
              <a:xfrm>
                <a:off x="2729" y="2472"/>
                <a:ext cx="43" cy="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658" name="Picture 586"/>
              <p:cNvPicPr>
                <a:picLocks noChangeAspect="1" noChangeArrowheads="1"/>
              </p:cNvPicPr>
              <p:nvPr/>
            </p:nvPicPr>
            <p:blipFill>
              <a:blip r:embed="rId44" cstate="email"/>
              <a:srcRect/>
              <a:stretch>
                <a:fillRect/>
              </a:stretch>
            </p:blipFill>
            <p:spPr bwMode="auto">
              <a:xfrm>
                <a:off x="2754" y="2493"/>
                <a:ext cx="41" cy="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659" name="Picture 587"/>
              <p:cNvPicPr>
                <a:picLocks noChangeAspect="1" noChangeArrowheads="1"/>
              </p:cNvPicPr>
              <p:nvPr/>
            </p:nvPicPr>
            <p:blipFill>
              <a:blip r:embed="rId45" cstate="email"/>
              <a:srcRect/>
              <a:stretch>
                <a:fillRect/>
              </a:stretch>
            </p:blipFill>
            <p:spPr bwMode="auto">
              <a:xfrm>
                <a:off x="2769" y="2492"/>
                <a:ext cx="17" cy="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660" name="Picture 588"/>
              <p:cNvPicPr>
                <a:picLocks noChangeAspect="1" noChangeArrowheads="1"/>
              </p:cNvPicPr>
              <p:nvPr/>
            </p:nvPicPr>
            <p:blipFill>
              <a:blip r:embed="rId46" cstate="email"/>
              <a:srcRect/>
              <a:stretch>
                <a:fillRect/>
              </a:stretch>
            </p:blipFill>
            <p:spPr bwMode="auto">
              <a:xfrm>
                <a:off x="2789" y="2496"/>
                <a:ext cx="26" cy="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18" name="Freeform 589"/>
              <p:cNvSpPr/>
              <p:nvPr/>
            </p:nvSpPr>
            <p:spPr bwMode="auto">
              <a:xfrm>
                <a:off x="2734" y="2478"/>
                <a:ext cx="5" cy="5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1"/>
                      <a:pt x="1" y="2"/>
                      <a:pt x="0" y="3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B190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19" name="Freeform 590"/>
              <p:cNvSpPr/>
              <p:nvPr/>
            </p:nvSpPr>
            <p:spPr bwMode="auto">
              <a:xfrm>
                <a:off x="2751" y="2492"/>
                <a:ext cx="26" cy="63"/>
              </a:xfrm>
              <a:custGeom>
                <a:avLst/>
                <a:gdLst>
                  <a:gd name="T0" fmla="*/ 9 w 15"/>
                  <a:gd name="T1" fmla="*/ 0 h 36"/>
                  <a:gd name="T2" fmla="*/ 10 w 15"/>
                  <a:gd name="T3" fmla="*/ 7 h 36"/>
                  <a:gd name="T4" fmla="*/ 10 w 15"/>
                  <a:gd name="T5" fmla="*/ 7 h 36"/>
                  <a:gd name="T6" fmla="*/ 0 w 15"/>
                  <a:gd name="T7" fmla="*/ 31 h 36"/>
                  <a:gd name="T8" fmla="*/ 5 w 15"/>
                  <a:gd name="T9" fmla="*/ 36 h 36"/>
                  <a:gd name="T10" fmla="*/ 14 w 15"/>
                  <a:gd name="T11" fmla="*/ 5 h 36"/>
                  <a:gd name="T12" fmla="*/ 14 w 15"/>
                  <a:gd name="T13" fmla="*/ 4 h 36"/>
                  <a:gd name="T14" fmla="*/ 14 w 15"/>
                  <a:gd name="T15" fmla="*/ 2 h 36"/>
                  <a:gd name="T16" fmla="*/ 9 w 15"/>
                  <a:gd name="T1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36">
                    <a:moveTo>
                      <a:pt x="9" y="0"/>
                    </a:moveTo>
                    <a:cubicBezTo>
                      <a:pt x="9" y="3"/>
                      <a:pt x="9" y="5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16"/>
                      <a:pt x="5" y="23"/>
                      <a:pt x="0" y="31"/>
                    </a:cubicBezTo>
                    <a:cubicBezTo>
                      <a:pt x="1" y="33"/>
                      <a:pt x="3" y="35"/>
                      <a:pt x="5" y="36"/>
                    </a:cubicBezTo>
                    <a:cubicBezTo>
                      <a:pt x="10" y="28"/>
                      <a:pt x="15" y="16"/>
                      <a:pt x="14" y="5"/>
                    </a:cubicBezTo>
                    <a:cubicBezTo>
                      <a:pt x="14" y="5"/>
                      <a:pt x="14" y="4"/>
                      <a:pt x="14" y="4"/>
                    </a:cubicBezTo>
                    <a:cubicBezTo>
                      <a:pt x="14" y="3"/>
                      <a:pt x="14" y="3"/>
                      <a:pt x="14" y="2"/>
                    </a:cubicBezTo>
                    <a:cubicBezTo>
                      <a:pt x="9" y="0"/>
                      <a:pt x="9" y="0"/>
                      <a:pt x="9" y="0"/>
                    </a:cubicBezTo>
                  </a:path>
                </a:pathLst>
              </a:custGeom>
              <a:solidFill>
                <a:srgbClr val="905F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20" name="Freeform 591"/>
              <p:cNvSpPr/>
              <p:nvPr/>
            </p:nvSpPr>
            <p:spPr bwMode="auto">
              <a:xfrm>
                <a:off x="2781" y="2499"/>
                <a:ext cx="26" cy="56"/>
              </a:xfrm>
              <a:custGeom>
                <a:avLst/>
                <a:gdLst>
                  <a:gd name="T0" fmla="*/ 0 w 15"/>
                  <a:gd name="T1" fmla="*/ 0 h 32"/>
                  <a:gd name="T2" fmla="*/ 0 w 15"/>
                  <a:gd name="T3" fmla="*/ 0 h 32"/>
                  <a:gd name="T4" fmla="*/ 6 w 15"/>
                  <a:gd name="T5" fmla="*/ 32 h 32"/>
                  <a:gd name="T6" fmla="*/ 15 w 15"/>
                  <a:gd name="T7" fmla="*/ 18 h 32"/>
                  <a:gd name="T8" fmla="*/ 9 w 15"/>
                  <a:gd name="T9" fmla="*/ 4 h 32"/>
                  <a:gd name="T10" fmla="*/ 0 w 15"/>
                  <a:gd name="T1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3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12"/>
                      <a:pt x="6" y="23"/>
                      <a:pt x="6" y="32"/>
                    </a:cubicBezTo>
                    <a:cubicBezTo>
                      <a:pt x="12" y="30"/>
                      <a:pt x="15" y="26"/>
                      <a:pt x="15" y="18"/>
                    </a:cubicBezTo>
                    <a:cubicBezTo>
                      <a:pt x="13" y="14"/>
                      <a:pt x="11" y="9"/>
                      <a:pt x="9" y="4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905F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21" name="Freeform 592"/>
              <p:cNvSpPr>
                <a:spLocks noEditPoints="1"/>
              </p:cNvSpPr>
              <p:nvPr/>
            </p:nvSpPr>
            <p:spPr bwMode="auto">
              <a:xfrm>
                <a:off x="2734" y="2478"/>
                <a:ext cx="49" cy="80"/>
              </a:xfrm>
              <a:custGeom>
                <a:avLst/>
                <a:gdLst>
                  <a:gd name="T0" fmla="*/ 23 w 28"/>
                  <a:gd name="T1" fmla="*/ 46 h 46"/>
                  <a:gd name="T2" fmla="*/ 23 w 28"/>
                  <a:gd name="T3" fmla="*/ 46 h 46"/>
                  <a:gd name="T4" fmla="*/ 23 w 28"/>
                  <a:gd name="T5" fmla="*/ 46 h 46"/>
                  <a:gd name="T6" fmla="*/ 23 w 28"/>
                  <a:gd name="T7" fmla="*/ 46 h 46"/>
                  <a:gd name="T8" fmla="*/ 28 w 28"/>
                  <a:gd name="T9" fmla="*/ 46 h 46"/>
                  <a:gd name="T10" fmla="*/ 23 w 28"/>
                  <a:gd name="T11" fmla="*/ 46 h 46"/>
                  <a:gd name="T12" fmla="*/ 28 w 28"/>
                  <a:gd name="T13" fmla="*/ 46 h 46"/>
                  <a:gd name="T14" fmla="*/ 28 w 28"/>
                  <a:gd name="T15" fmla="*/ 46 h 46"/>
                  <a:gd name="T16" fmla="*/ 28 w 28"/>
                  <a:gd name="T17" fmla="*/ 46 h 46"/>
                  <a:gd name="T18" fmla="*/ 28 w 28"/>
                  <a:gd name="T19" fmla="*/ 46 h 46"/>
                  <a:gd name="T20" fmla="*/ 28 w 28"/>
                  <a:gd name="T21" fmla="*/ 46 h 46"/>
                  <a:gd name="T22" fmla="*/ 2 w 28"/>
                  <a:gd name="T23" fmla="*/ 25 h 46"/>
                  <a:gd name="T24" fmla="*/ 2 w 28"/>
                  <a:gd name="T25" fmla="*/ 25 h 46"/>
                  <a:gd name="T26" fmla="*/ 2 w 28"/>
                  <a:gd name="T27" fmla="*/ 25 h 46"/>
                  <a:gd name="T28" fmla="*/ 2 w 28"/>
                  <a:gd name="T29" fmla="*/ 24 h 46"/>
                  <a:gd name="T30" fmla="*/ 2 w 28"/>
                  <a:gd name="T31" fmla="*/ 24 h 46"/>
                  <a:gd name="T32" fmla="*/ 2 w 28"/>
                  <a:gd name="T33" fmla="*/ 24 h 46"/>
                  <a:gd name="T34" fmla="*/ 2 w 28"/>
                  <a:gd name="T35" fmla="*/ 24 h 46"/>
                  <a:gd name="T36" fmla="*/ 2 w 28"/>
                  <a:gd name="T37" fmla="*/ 24 h 46"/>
                  <a:gd name="T38" fmla="*/ 2 w 28"/>
                  <a:gd name="T39" fmla="*/ 24 h 46"/>
                  <a:gd name="T40" fmla="*/ 2 w 28"/>
                  <a:gd name="T41" fmla="*/ 0 h 46"/>
                  <a:gd name="T42" fmla="*/ 0 w 28"/>
                  <a:gd name="T43" fmla="*/ 10 h 46"/>
                  <a:gd name="T44" fmla="*/ 0 w 28"/>
                  <a:gd name="T45" fmla="*/ 3 h 46"/>
                  <a:gd name="T46" fmla="*/ 2 w 28"/>
                  <a:gd name="T47" fmla="*/ 0 h 46"/>
                  <a:gd name="T48" fmla="*/ 2 w 28"/>
                  <a:gd name="T4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8" h="46">
                    <a:moveTo>
                      <a:pt x="23" y="46"/>
                    </a:moveTo>
                    <a:cubicBezTo>
                      <a:pt x="23" y="46"/>
                      <a:pt x="23" y="46"/>
                      <a:pt x="23" y="46"/>
                    </a:cubicBezTo>
                    <a:cubicBezTo>
                      <a:pt x="23" y="46"/>
                      <a:pt x="23" y="46"/>
                      <a:pt x="23" y="46"/>
                    </a:cubicBezTo>
                    <a:cubicBezTo>
                      <a:pt x="23" y="46"/>
                      <a:pt x="23" y="46"/>
                      <a:pt x="23" y="46"/>
                    </a:cubicBezTo>
                    <a:moveTo>
                      <a:pt x="28" y="46"/>
                    </a:moveTo>
                    <a:cubicBezTo>
                      <a:pt x="27" y="46"/>
                      <a:pt x="25" y="46"/>
                      <a:pt x="23" y="46"/>
                    </a:cubicBezTo>
                    <a:cubicBezTo>
                      <a:pt x="25" y="46"/>
                      <a:pt x="27" y="46"/>
                      <a:pt x="28" y="46"/>
                    </a:cubicBezTo>
                    <a:moveTo>
                      <a:pt x="28" y="46"/>
                    </a:moveTo>
                    <a:cubicBezTo>
                      <a:pt x="28" y="46"/>
                      <a:pt x="28" y="46"/>
                      <a:pt x="28" y="46"/>
                    </a:cubicBezTo>
                    <a:cubicBezTo>
                      <a:pt x="28" y="46"/>
                      <a:pt x="28" y="46"/>
                      <a:pt x="28" y="46"/>
                    </a:cubicBezTo>
                    <a:cubicBezTo>
                      <a:pt x="28" y="46"/>
                      <a:pt x="28" y="46"/>
                      <a:pt x="28" y="46"/>
                    </a:cubicBezTo>
                    <a:moveTo>
                      <a:pt x="2" y="25"/>
                    </a:moveTo>
                    <a:cubicBezTo>
                      <a:pt x="2" y="25"/>
                      <a:pt x="2" y="25"/>
                      <a:pt x="2" y="25"/>
                    </a:cubicBezTo>
                    <a:cubicBezTo>
                      <a:pt x="2" y="25"/>
                      <a:pt x="2" y="25"/>
                      <a:pt x="2" y="25"/>
                    </a:cubicBezTo>
                    <a:moveTo>
                      <a:pt x="2" y="24"/>
                    </a:moveTo>
                    <a:cubicBezTo>
                      <a:pt x="2" y="24"/>
                      <a:pt x="2" y="24"/>
                      <a:pt x="2" y="24"/>
                    </a:cubicBezTo>
                    <a:cubicBezTo>
                      <a:pt x="2" y="24"/>
                      <a:pt x="2" y="24"/>
                      <a:pt x="2" y="24"/>
                    </a:cubicBezTo>
                    <a:moveTo>
                      <a:pt x="2" y="24"/>
                    </a:moveTo>
                    <a:cubicBezTo>
                      <a:pt x="2" y="24"/>
                      <a:pt x="2" y="24"/>
                      <a:pt x="2" y="24"/>
                    </a:cubicBezTo>
                    <a:cubicBezTo>
                      <a:pt x="2" y="24"/>
                      <a:pt x="2" y="24"/>
                      <a:pt x="2" y="24"/>
                    </a:cubicBezTo>
                    <a:moveTo>
                      <a:pt x="2" y="0"/>
                    </a:moveTo>
                    <a:cubicBezTo>
                      <a:pt x="0" y="3"/>
                      <a:pt x="0" y="7"/>
                      <a:pt x="0" y="10"/>
                    </a:cubicBezTo>
                    <a:cubicBezTo>
                      <a:pt x="0" y="8"/>
                      <a:pt x="0" y="5"/>
                      <a:pt x="0" y="3"/>
                    </a:cubicBezTo>
                    <a:cubicBezTo>
                      <a:pt x="1" y="2"/>
                      <a:pt x="1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AE6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22" name="Freeform 593"/>
              <p:cNvSpPr/>
              <p:nvPr/>
            </p:nvSpPr>
            <p:spPr bwMode="auto">
              <a:xfrm>
                <a:off x="2727" y="2456"/>
                <a:ext cx="92" cy="111"/>
              </a:xfrm>
              <a:custGeom>
                <a:avLst/>
                <a:gdLst>
                  <a:gd name="T0" fmla="*/ 51 w 53"/>
                  <a:gd name="T1" fmla="*/ 46 h 64"/>
                  <a:gd name="T2" fmla="*/ 50 w 53"/>
                  <a:gd name="T3" fmla="*/ 39 h 64"/>
                  <a:gd name="T4" fmla="*/ 45 w 53"/>
                  <a:gd name="T5" fmla="*/ 34 h 64"/>
                  <a:gd name="T6" fmla="*/ 33 w 53"/>
                  <a:gd name="T7" fmla="*/ 59 h 64"/>
                  <a:gd name="T8" fmla="*/ 6 w 53"/>
                  <a:gd name="T9" fmla="*/ 37 h 64"/>
                  <a:gd name="T10" fmla="*/ 16 w 53"/>
                  <a:gd name="T11" fmla="*/ 4 h 64"/>
                  <a:gd name="T12" fmla="*/ 18 w 53"/>
                  <a:gd name="T13" fmla="*/ 3 h 64"/>
                  <a:gd name="T14" fmla="*/ 16 w 53"/>
                  <a:gd name="T15" fmla="*/ 0 h 64"/>
                  <a:gd name="T16" fmla="*/ 13 w 53"/>
                  <a:gd name="T17" fmla="*/ 3 h 64"/>
                  <a:gd name="T18" fmla="*/ 5 w 53"/>
                  <a:gd name="T19" fmla="*/ 38 h 64"/>
                  <a:gd name="T20" fmla="*/ 28 w 53"/>
                  <a:gd name="T21" fmla="*/ 63 h 64"/>
                  <a:gd name="T22" fmla="*/ 28 w 53"/>
                  <a:gd name="T23" fmla="*/ 63 h 64"/>
                  <a:gd name="T24" fmla="*/ 29 w 53"/>
                  <a:gd name="T25" fmla="*/ 63 h 64"/>
                  <a:gd name="T26" fmla="*/ 29 w 53"/>
                  <a:gd name="T27" fmla="*/ 63 h 64"/>
                  <a:gd name="T28" fmla="*/ 34 w 53"/>
                  <a:gd name="T29" fmla="*/ 64 h 64"/>
                  <a:gd name="T30" fmla="*/ 53 w 53"/>
                  <a:gd name="T31" fmla="*/ 58 h 64"/>
                  <a:gd name="T32" fmla="*/ 51 w 53"/>
                  <a:gd name="T33" fmla="*/ 46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3" h="64">
                    <a:moveTo>
                      <a:pt x="51" y="46"/>
                    </a:moveTo>
                    <a:cubicBezTo>
                      <a:pt x="51" y="44"/>
                      <a:pt x="50" y="41"/>
                      <a:pt x="50" y="39"/>
                    </a:cubicBezTo>
                    <a:cubicBezTo>
                      <a:pt x="48" y="37"/>
                      <a:pt x="47" y="36"/>
                      <a:pt x="45" y="34"/>
                    </a:cubicBezTo>
                    <a:cubicBezTo>
                      <a:pt x="49" y="51"/>
                      <a:pt x="43" y="55"/>
                      <a:pt x="33" y="59"/>
                    </a:cubicBezTo>
                    <a:cubicBezTo>
                      <a:pt x="20" y="62"/>
                      <a:pt x="11" y="52"/>
                      <a:pt x="6" y="37"/>
                    </a:cubicBezTo>
                    <a:cubicBezTo>
                      <a:pt x="1" y="22"/>
                      <a:pt x="4" y="8"/>
                      <a:pt x="16" y="4"/>
                    </a:cubicBezTo>
                    <a:cubicBezTo>
                      <a:pt x="17" y="3"/>
                      <a:pt x="17" y="3"/>
                      <a:pt x="18" y="3"/>
                    </a:cubicBezTo>
                    <a:cubicBezTo>
                      <a:pt x="17" y="2"/>
                      <a:pt x="17" y="1"/>
                      <a:pt x="16" y="0"/>
                    </a:cubicBezTo>
                    <a:cubicBezTo>
                      <a:pt x="15" y="1"/>
                      <a:pt x="14" y="2"/>
                      <a:pt x="13" y="3"/>
                    </a:cubicBezTo>
                    <a:cubicBezTo>
                      <a:pt x="2" y="8"/>
                      <a:pt x="0" y="23"/>
                      <a:pt x="5" y="38"/>
                    </a:cubicBezTo>
                    <a:cubicBezTo>
                      <a:pt x="9" y="52"/>
                      <a:pt x="18" y="63"/>
                      <a:pt x="28" y="63"/>
                    </a:cubicBezTo>
                    <a:cubicBezTo>
                      <a:pt x="28" y="63"/>
                      <a:pt x="28" y="63"/>
                      <a:pt x="28" y="63"/>
                    </a:cubicBezTo>
                    <a:cubicBezTo>
                      <a:pt x="29" y="63"/>
                      <a:pt x="29" y="63"/>
                      <a:pt x="29" y="63"/>
                    </a:cubicBezTo>
                    <a:cubicBezTo>
                      <a:pt x="29" y="63"/>
                      <a:pt x="29" y="63"/>
                      <a:pt x="29" y="63"/>
                    </a:cubicBezTo>
                    <a:cubicBezTo>
                      <a:pt x="30" y="63"/>
                      <a:pt x="33" y="63"/>
                      <a:pt x="34" y="64"/>
                    </a:cubicBezTo>
                    <a:cubicBezTo>
                      <a:pt x="42" y="63"/>
                      <a:pt x="46" y="62"/>
                      <a:pt x="53" y="58"/>
                    </a:cubicBezTo>
                    <a:cubicBezTo>
                      <a:pt x="53" y="56"/>
                      <a:pt x="52" y="49"/>
                      <a:pt x="51" y="46"/>
                    </a:cubicBezTo>
                    <a:close/>
                  </a:path>
                </a:pathLst>
              </a:custGeom>
              <a:solidFill>
                <a:srgbClr val="9030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23" name="Freeform 594"/>
              <p:cNvSpPr/>
              <p:nvPr/>
            </p:nvSpPr>
            <p:spPr bwMode="auto">
              <a:xfrm>
                <a:off x="2689" y="2350"/>
                <a:ext cx="54" cy="92"/>
              </a:xfrm>
              <a:custGeom>
                <a:avLst/>
                <a:gdLst>
                  <a:gd name="T0" fmla="*/ 5 w 31"/>
                  <a:gd name="T1" fmla="*/ 28 h 53"/>
                  <a:gd name="T2" fmla="*/ 5 w 31"/>
                  <a:gd name="T3" fmla="*/ 3 h 53"/>
                  <a:gd name="T4" fmla="*/ 4 w 31"/>
                  <a:gd name="T5" fmla="*/ 0 h 53"/>
                  <a:gd name="T6" fmla="*/ 4 w 31"/>
                  <a:gd name="T7" fmla="*/ 27 h 53"/>
                  <a:gd name="T8" fmla="*/ 31 w 31"/>
                  <a:gd name="T9" fmla="*/ 52 h 53"/>
                  <a:gd name="T10" fmla="*/ 30 w 31"/>
                  <a:gd name="T11" fmla="*/ 50 h 53"/>
                  <a:gd name="T12" fmla="*/ 5 w 31"/>
                  <a:gd name="T13" fmla="*/ 28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3">
                    <a:moveTo>
                      <a:pt x="5" y="28"/>
                    </a:moveTo>
                    <a:cubicBezTo>
                      <a:pt x="2" y="19"/>
                      <a:pt x="2" y="10"/>
                      <a:pt x="5" y="3"/>
                    </a:cubicBezTo>
                    <a:cubicBezTo>
                      <a:pt x="4" y="2"/>
                      <a:pt x="4" y="1"/>
                      <a:pt x="4" y="0"/>
                    </a:cubicBezTo>
                    <a:cubicBezTo>
                      <a:pt x="0" y="7"/>
                      <a:pt x="0" y="17"/>
                      <a:pt x="4" y="27"/>
                    </a:cubicBezTo>
                    <a:cubicBezTo>
                      <a:pt x="9" y="43"/>
                      <a:pt x="19" y="53"/>
                      <a:pt x="31" y="52"/>
                    </a:cubicBezTo>
                    <a:cubicBezTo>
                      <a:pt x="31" y="51"/>
                      <a:pt x="30" y="51"/>
                      <a:pt x="30" y="50"/>
                    </a:cubicBezTo>
                    <a:cubicBezTo>
                      <a:pt x="19" y="52"/>
                      <a:pt x="10" y="42"/>
                      <a:pt x="5" y="28"/>
                    </a:cubicBezTo>
                    <a:close/>
                  </a:path>
                </a:pathLst>
              </a:custGeom>
              <a:solidFill>
                <a:srgbClr val="9030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24" name="Freeform 595"/>
              <p:cNvSpPr/>
              <p:nvPr/>
            </p:nvSpPr>
            <p:spPr bwMode="auto">
              <a:xfrm>
                <a:off x="2533" y="2553"/>
                <a:ext cx="41" cy="22"/>
              </a:xfrm>
              <a:custGeom>
                <a:avLst/>
                <a:gdLst>
                  <a:gd name="T0" fmla="*/ 31 w 41"/>
                  <a:gd name="T1" fmla="*/ 21 h 22"/>
                  <a:gd name="T2" fmla="*/ 0 w 41"/>
                  <a:gd name="T3" fmla="*/ 0 h 22"/>
                  <a:gd name="T4" fmla="*/ 36 w 41"/>
                  <a:gd name="T5" fmla="*/ 5 h 22"/>
                  <a:gd name="T6" fmla="*/ 41 w 41"/>
                  <a:gd name="T7" fmla="*/ 7 h 22"/>
                  <a:gd name="T8" fmla="*/ 36 w 41"/>
                  <a:gd name="T9" fmla="*/ 22 h 22"/>
                  <a:gd name="T10" fmla="*/ 31 w 41"/>
                  <a:gd name="T11" fmla="*/ 2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22">
                    <a:moveTo>
                      <a:pt x="31" y="21"/>
                    </a:moveTo>
                    <a:lnTo>
                      <a:pt x="0" y="0"/>
                    </a:lnTo>
                    <a:lnTo>
                      <a:pt x="36" y="5"/>
                    </a:lnTo>
                    <a:lnTo>
                      <a:pt x="41" y="7"/>
                    </a:lnTo>
                    <a:lnTo>
                      <a:pt x="36" y="22"/>
                    </a:lnTo>
                    <a:lnTo>
                      <a:pt x="31" y="21"/>
                    </a:lnTo>
                    <a:close/>
                  </a:path>
                </a:pathLst>
              </a:custGeom>
              <a:solidFill>
                <a:srgbClr val="F0E3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25" name="Freeform 596"/>
              <p:cNvSpPr/>
              <p:nvPr/>
            </p:nvSpPr>
            <p:spPr bwMode="auto">
              <a:xfrm>
                <a:off x="2564" y="2558"/>
                <a:ext cx="189" cy="82"/>
              </a:xfrm>
              <a:custGeom>
                <a:avLst/>
                <a:gdLst>
                  <a:gd name="T0" fmla="*/ 3 w 109"/>
                  <a:gd name="T1" fmla="*/ 2 h 47"/>
                  <a:gd name="T2" fmla="*/ 1 w 109"/>
                  <a:gd name="T3" fmla="*/ 4 h 47"/>
                  <a:gd name="T4" fmla="*/ 2 w 109"/>
                  <a:gd name="T5" fmla="*/ 7 h 47"/>
                  <a:gd name="T6" fmla="*/ 0 w 109"/>
                  <a:gd name="T7" fmla="*/ 9 h 47"/>
                  <a:gd name="T8" fmla="*/ 106 w 109"/>
                  <a:gd name="T9" fmla="*/ 47 h 47"/>
                  <a:gd name="T10" fmla="*/ 109 w 109"/>
                  <a:gd name="T11" fmla="*/ 38 h 47"/>
                  <a:gd name="T12" fmla="*/ 3 w 109"/>
                  <a:gd name="T13" fmla="*/ 0 h 47"/>
                  <a:gd name="T14" fmla="*/ 3 w 109"/>
                  <a:gd name="T15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9" h="47">
                    <a:moveTo>
                      <a:pt x="3" y="2"/>
                    </a:moveTo>
                    <a:cubicBezTo>
                      <a:pt x="3" y="4"/>
                      <a:pt x="2" y="4"/>
                      <a:pt x="1" y="4"/>
                    </a:cubicBezTo>
                    <a:cubicBezTo>
                      <a:pt x="2" y="5"/>
                      <a:pt x="2" y="6"/>
                      <a:pt x="2" y="7"/>
                    </a:cubicBezTo>
                    <a:cubicBezTo>
                      <a:pt x="1" y="8"/>
                      <a:pt x="0" y="9"/>
                      <a:pt x="0" y="9"/>
                    </a:cubicBezTo>
                    <a:cubicBezTo>
                      <a:pt x="106" y="47"/>
                      <a:pt x="106" y="47"/>
                      <a:pt x="106" y="47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4" y="1"/>
                      <a:pt x="3" y="2"/>
                    </a:cubicBezTo>
                    <a:close/>
                  </a:path>
                </a:pathLst>
              </a:custGeom>
              <a:solidFill>
                <a:srgbClr val="FBA9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26" name="Freeform 597"/>
              <p:cNvSpPr/>
              <p:nvPr/>
            </p:nvSpPr>
            <p:spPr bwMode="auto">
              <a:xfrm>
                <a:off x="2569" y="2558"/>
                <a:ext cx="184" cy="71"/>
              </a:xfrm>
              <a:custGeom>
                <a:avLst/>
                <a:gdLst>
                  <a:gd name="T0" fmla="*/ 0 w 106"/>
                  <a:gd name="T1" fmla="*/ 0 h 41"/>
                  <a:gd name="T2" fmla="*/ 0 w 106"/>
                  <a:gd name="T3" fmla="*/ 2 h 41"/>
                  <a:gd name="T4" fmla="*/ 105 w 106"/>
                  <a:gd name="T5" fmla="*/ 41 h 41"/>
                  <a:gd name="T6" fmla="*/ 106 w 106"/>
                  <a:gd name="T7" fmla="*/ 38 h 41"/>
                  <a:gd name="T8" fmla="*/ 0 w 106"/>
                  <a:gd name="T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41">
                    <a:moveTo>
                      <a:pt x="0" y="0"/>
                    </a:moveTo>
                    <a:cubicBezTo>
                      <a:pt x="0" y="0"/>
                      <a:pt x="1" y="1"/>
                      <a:pt x="0" y="2"/>
                    </a:cubicBezTo>
                    <a:cubicBezTo>
                      <a:pt x="105" y="41"/>
                      <a:pt x="105" y="41"/>
                      <a:pt x="105" y="41"/>
                    </a:cubicBezTo>
                    <a:cubicBezTo>
                      <a:pt x="106" y="38"/>
                      <a:pt x="106" y="38"/>
                      <a:pt x="106" y="3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18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27" name="Freeform 598"/>
              <p:cNvSpPr/>
              <p:nvPr/>
            </p:nvSpPr>
            <p:spPr bwMode="auto">
              <a:xfrm>
                <a:off x="2564" y="2570"/>
                <a:ext cx="184" cy="70"/>
              </a:xfrm>
              <a:custGeom>
                <a:avLst/>
                <a:gdLst>
                  <a:gd name="T0" fmla="*/ 2 w 106"/>
                  <a:gd name="T1" fmla="*/ 0 h 40"/>
                  <a:gd name="T2" fmla="*/ 0 w 106"/>
                  <a:gd name="T3" fmla="*/ 2 h 40"/>
                  <a:gd name="T4" fmla="*/ 106 w 106"/>
                  <a:gd name="T5" fmla="*/ 40 h 40"/>
                  <a:gd name="T6" fmla="*/ 106 w 106"/>
                  <a:gd name="T7" fmla="*/ 38 h 40"/>
                  <a:gd name="T8" fmla="*/ 2 w 106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40">
                    <a:moveTo>
                      <a:pt x="2" y="0"/>
                    </a:moveTo>
                    <a:cubicBezTo>
                      <a:pt x="1" y="1"/>
                      <a:pt x="0" y="2"/>
                      <a:pt x="0" y="2"/>
                    </a:cubicBezTo>
                    <a:cubicBezTo>
                      <a:pt x="106" y="40"/>
                      <a:pt x="106" y="40"/>
                      <a:pt x="106" y="40"/>
                    </a:cubicBezTo>
                    <a:cubicBezTo>
                      <a:pt x="106" y="38"/>
                      <a:pt x="106" y="38"/>
                      <a:pt x="106" y="38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E18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28" name="Freeform 599"/>
              <p:cNvSpPr/>
              <p:nvPr/>
            </p:nvSpPr>
            <p:spPr bwMode="auto">
              <a:xfrm>
                <a:off x="2757" y="2629"/>
                <a:ext cx="29" cy="23"/>
              </a:xfrm>
              <a:custGeom>
                <a:avLst/>
                <a:gdLst>
                  <a:gd name="T0" fmla="*/ 15 w 17"/>
                  <a:gd name="T1" fmla="*/ 4 h 13"/>
                  <a:gd name="T2" fmla="*/ 17 w 17"/>
                  <a:gd name="T3" fmla="*/ 7 h 13"/>
                  <a:gd name="T4" fmla="*/ 15 w 17"/>
                  <a:gd name="T5" fmla="*/ 11 h 13"/>
                  <a:gd name="T6" fmla="*/ 12 w 17"/>
                  <a:gd name="T7" fmla="*/ 13 h 13"/>
                  <a:gd name="T8" fmla="*/ 8 w 17"/>
                  <a:gd name="T9" fmla="*/ 11 h 13"/>
                  <a:gd name="T10" fmla="*/ 0 w 17"/>
                  <a:gd name="T11" fmla="*/ 6 h 13"/>
                  <a:gd name="T12" fmla="*/ 2 w 17"/>
                  <a:gd name="T13" fmla="*/ 1 h 13"/>
                  <a:gd name="T14" fmla="*/ 11 w 17"/>
                  <a:gd name="T15" fmla="*/ 2 h 13"/>
                  <a:gd name="T16" fmla="*/ 15 w 17"/>
                  <a:gd name="T17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3">
                    <a:moveTo>
                      <a:pt x="15" y="4"/>
                    </a:moveTo>
                    <a:cubicBezTo>
                      <a:pt x="17" y="4"/>
                      <a:pt x="17" y="6"/>
                      <a:pt x="17" y="7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12"/>
                      <a:pt x="13" y="13"/>
                      <a:pt x="12" y="13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7" y="11"/>
                      <a:pt x="0" y="7"/>
                      <a:pt x="0" y="6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0" y="2"/>
                      <a:pt x="11" y="2"/>
                    </a:cubicBez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29" name="Freeform 600"/>
              <p:cNvSpPr/>
              <p:nvPr/>
            </p:nvSpPr>
            <p:spPr bwMode="auto">
              <a:xfrm>
                <a:off x="2744" y="2624"/>
                <a:ext cx="33" cy="24"/>
              </a:xfrm>
              <a:custGeom>
                <a:avLst/>
                <a:gdLst>
                  <a:gd name="T0" fmla="*/ 7 w 33"/>
                  <a:gd name="T1" fmla="*/ 0 h 24"/>
                  <a:gd name="T2" fmla="*/ 0 w 33"/>
                  <a:gd name="T3" fmla="*/ 16 h 24"/>
                  <a:gd name="T4" fmla="*/ 26 w 33"/>
                  <a:gd name="T5" fmla="*/ 24 h 24"/>
                  <a:gd name="T6" fmla="*/ 33 w 33"/>
                  <a:gd name="T7" fmla="*/ 9 h 24"/>
                  <a:gd name="T8" fmla="*/ 7 w 33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24">
                    <a:moveTo>
                      <a:pt x="7" y="0"/>
                    </a:moveTo>
                    <a:lnTo>
                      <a:pt x="0" y="16"/>
                    </a:lnTo>
                    <a:lnTo>
                      <a:pt x="26" y="24"/>
                    </a:lnTo>
                    <a:lnTo>
                      <a:pt x="33" y="9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193D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30" name="Freeform 601"/>
              <p:cNvSpPr/>
              <p:nvPr/>
            </p:nvSpPr>
            <p:spPr bwMode="auto">
              <a:xfrm>
                <a:off x="2750" y="2624"/>
                <a:ext cx="27" cy="14"/>
              </a:xfrm>
              <a:custGeom>
                <a:avLst/>
                <a:gdLst>
                  <a:gd name="T0" fmla="*/ 1 w 27"/>
                  <a:gd name="T1" fmla="*/ 0 h 14"/>
                  <a:gd name="T2" fmla="*/ 0 w 27"/>
                  <a:gd name="T3" fmla="*/ 3 h 14"/>
                  <a:gd name="T4" fmla="*/ 26 w 27"/>
                  <a:gd name="T5" fmla="*/ 14 h 14"/>
                  <a:gd name="T6" fmla="*/ 27 w 27"/>
                  <a:gd name="T7" fmla="*/ 9 h 14"/>
                  <a:gd name="T8" fmla="*/ 1 w 27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4">
                    <a:moveTo>
                      <a:pt x="1" y="0"/>
                    </a:moveTo>
                    <a:lnTo>
                      <a:pt x="0" y="3"/>
                    </a:lnTo>
                    <a:lnTo>
                      <a:pt x="26" y="14"/>
                    </a:lnTo>
                    <a:lnTo>
                      <a:pt x="27" y="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A21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31" name="Freeform 602"/>
              <p:cNvSpPr/>
              <p:nvPr/>
            </p:nvSpPr>
            <p:spPr bwMode="auto">
              <a:xfrm>
                <a:off x="2744" y="2636"/>
                <a:ext cx="28" cy="12"/>
              </a:xfrm>
              <a:custGeom>
                <a:avLst/>
                <a:gdLst>
                  <a:gd name="T0" fmla="*/ 2 w 28"/>
                  <a:gd name="T1" fmla="*/ 0 h 12"/>
                  <a:gd name="T2" fmla="*/ 0 w 28"/>
                  <a:gd name="T3" fmla="*/ 4 h 12"/>
                  <a:gd name="T4" fmla="*/ 26 w 28"/>
                  <a:gd name="T5" fmla="*/ 12 h 12"/>
                  <a:gd name="T6" fmla="*/ 28 w 28"/>
                  <a:gd name="T7" fmla="*/ 9 h 12"/>
                  <a:gd name="T8" fmla="*/ 2 w 28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12">
                    <a:moveTo>
                      <a:pt x="2" y="0"/>
                    </a:moveTo>
                    <a:lnTo>
                      <a:pt x="0" y="4"/>
                    </a:lnTo>
                    <a:lnTo>
                      <a:pt x="26" y="12"/>
                    </a:lnTo>
                    <a:lnTo>
                      <a:pt x="28" y="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A21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32" name="Freeform 603"/>
              <p:cNvSpPr/>
              <p:nvPr/>
            </p:nvSpPr>
            <p:spPr bwMode="auto">
              <a:xfrm>
                <a:off x="2751" y="2626"/>
                <a:ext cx="7" cy="15"/>
              </a:xfrm>
              <a:custGeom>
                <a:avLst/>
                <a:gdLst>
                  <a:gd name="T0" fmla="*/ 7 w 7"/>
                  <a:gd name="T1" fmla="*/ 0 h 15"/>
                  <a:gd name="T2" fmla="*/ 2 w 7"/>
                  <a:gd name="T3" fmla="*/ 15 h 15"/>
                  <a:gd name="T4" fmla="*/ 0 w 7"/>
                  <a:gd name="T5" fmla="*/ 15 h 15"/>
                  <a:gd name="T6" fmla="*/ 6 w 7"/>
                  <a:gd name="T7" fmla="*/ 0 h 15"/>
                  <a:gd name="T8" fmla="*/ 7 w 7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5">
                    <a:moveTo>
                      <a:pt x="7" y="0"/>
                    </a:moveTo>
                    <a:lnTo>
                      <a:pt x="2" y="15"/>
                    </a:lnTo>
                    <a:lnTo>
                      <a:pt x="0" y="15"/>
                    </a:lnTo>
                    <a:lnTo>
                      <a:pt x="6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5B5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33" name="Freeform 604"/>
              <p:cNvSpPr/>
              <p:nvPr/>
            </p:nvSpPr>
            <p:spPr bwMode="auto">
              <a:xfrm>
                <a:off x="2750" y="2626"/>
                <a:ext cx="7" cy="15"/>
              </a:xfrm>
              <a:custGeom>
                <a:avLst/>
                <a:gdLst>
                  <a:gd name="T0" fmla="*/ 7 w 7"/>
                  <a:gd name="T1" fmla="*/ 0 h 15"/>
                  <a:gd name="T2" fmla="*/ 0 w 7"/>
                  <a:gd name="T3" fmla="*/ 15 h 15"/>
                  <a:gd name="T4" fmla="*/ 0 w 7"/>
                  <a:gd name="T5" fmla="*/ 15 h 15"/>
                  <a:gd name="T6" fmla="*/ 5 w 7"/>
                  <a:gd name="T7" fmla="*/ 0 h 15"/>
                  <a:gd name="T8" fmla="*/ 7 w 7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5">
                    <a:moveTo>
                      <a:pt x="7" y="0"/>
                    </a:moveTo>
                    <a:lnTo>
                      <a:pt x="0" y="15"/>
                    </a:lnTo>
                    <a:lnTo>
                      <a:pt x="0" y="15"/>
                    </a:lnTo>
                    <a:lnTo>
                      <a:pt x="5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5B5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35" name="Freeform 605"/>
              <p:cNvSpPr/>
              <p:nvPr/>
            </p:nvSpPr>
            <p:spPr bwMode="auto">
              <a:xfrm>
                <a:off x="2748" y="2624"/>
                <a:ext cx="7" cy="17"/>
              </a:xfrm>
              <a:custGeom>
                <a:avLst/>
                <a:gdLst>
                  <a:gd name="T0" fmla="*/ 7 w 7"/>
                  <a:gd name="T1" fmla="*/ 2 h 17"/>
                  <a:gd name="T2" fmla="*/ 0 w 7"/>
                  <a:gd name="T3" fmla="*/ 17 h 17"/>
                  <a:gd name="T4" fmla="*/ 0 w 7"/>
                  <a:gd name="T5" fmla="*/ 16 h 17"/>
                  <a:gd name="T6" fmla="*/ 5 w 7"/>
                  <a:gd name="T7" fmla="*/ 0 h 17"/>
                  <a:gd name="T8" fmla="*/ 7 w 7"/>
                  <a:gd name="T9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7">
                    <a:moveTo>
                      <a:pt x="7" y="2"/>
                    </a:moveTo>
                    <a:lnTo>
                      <a:pt x="0" y="17"/>
                    </a:lnTo>
                    <a:lnTo>
                      <a:pt x="0" y="16"/>
                    </a:lnTo>
                    <a:lnTo>
                      <a:pt x="5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F5B5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36" name="Freeform 606"/>
              <p:cNvSpPr/>
              <p:nvPr/>
            </p:nvSpPr>
            <p:spPr bwMode="auto">
              <a:xfrm>
                <a:off x="2533" y="2553"/>
                <a:ext cx="14" cy="9"/>
              </a:xfrm>
              <a:custGeom>
                <a:avLst/>
                <a:gdLst>
                  <a:gd name="T0" fmla="*/ 0 w 8"/>
                  <a:gd name="T1" fmla="*/ 0 h 5"/>
                  <a:gd name="T2" fmla="*/ 7 w 8"/>
                  <a:gd name="T3" fmla="*/ 5 h 5"/>
                  <a:gd name="T4" fmla="*/ 8 w 8"/>
                  <a:gd name="T5" fmla="*/ 3 h 5"/>
                  <a:gd name="T6" fmla="*/ 8 w 8"/>
                  <a:gd name="T7" fmla="*/ 2 h 5"/>
                  <a:gd name="T8" fmla="*/ 0 w 8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0" y="0"/>
                    </a:move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8" y="4"/>
                      <a:pt x="8" y="3"/>
                    </a:cubicBezTo>
                    <a:cubicBezTo>
                      <a:pt x="8" y="2"/>
                      <a:pt x="8" y="2"/>
                      <a:pt x="8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13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8" name="Freeform 608"/>
            <p:cNvSpPr/>
            <p:nvPr/>
          </p:nvSpPr>
          <p:spPr bwMode="auto">
            <a:xfrm flipH="1" flipV="1">
              <a:off x="3006972" y="4462494"/>
              <a:ext cx="400483" cy="268959"/>
            </a:xfrm>
            <a:custGeom>
              <a:avLst/>
              <a:gdLst>
                <a:gd name="T0" fmla="*/ 4 w 156"/>
                <a:gd name="T1" fmla="*/ 75 h 105"/>
                <a:gd name="T2" fmla="*/ 1 w 156"/>
                <a:gd name="T3" fmla="*/ 70 h 105"/>
                <a:gd name="T4" fmla="*/ 16 w 156"/>
                <a:gd name="T5" fmla="*/ 4 h 105"/>
                <a:gd name="T6" fmla="*/ 21 w 156"/>
                <a:gd name="T7" fmla="*/ 0 h 105"/>
                <a:gd name="T8" fmla="*/ 152 w 156"/>
                <a:gd name="T9" fmla="*/ 30 h 105"/>
                <a:gd name="T10" fmla="*/ 156 w 156"/>
                <a:gd name="T11" fmla="*/ 35 h 105"/>
                <a:gd name="T12" fmla="*/ 141 w 156"/>
                <a:gd name="T13" fmla="*/ 101 h 105"/>
                <a:gd name="T14" fmla="*/ 136 w 156"/>
                <a:gd name="T15" fmla="*/ 104 h 105"/>
                <a:gd name="T16" fmla="*/ 4 w 156"/>
                <a:gd name="T17" fmla="*/ 7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05">
                  <a:moveTo>
                    <a:pt x="4" y="75"/>
                  </a:moveTo>
                  <a:cubicBezTo>
                    <a:pt x="2" y="74"/>
                    <a:pt x="0" y="72"/>
                    <a:pt x="1" y="70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1"/>
                    <a:pt x="19" y="0"/>
                    <a:pt x="21" y="0"/>
                  </a:cubicBezTo>
                  <a:cubicBezTo>
                    <a:pt x="152" y="30"/>
                    <a:pt x="152" y="30"/>
                    <a:pt x="152" y="30"/>
                  </a:cubicBezTo>
                  <a:cubicBezTo>
                    <a:pt x="155" y="30"/>
                    <a:pt x="156" y="33"/>
                    <a:pt x="156" y="35"/>
                  </a:cubicBezTo>
                  <a:cubicBezTo>
                    <a:pt x="141" y="101"/>
                    <a:pt x="141" y="101"/>
                    <a:pt x="141" y="101"/>
                  </a:cubicBezTo>
                  <a:cubicBezTo>
                    <a:pt x="140" y="104"/>
                    <a:pt x="138" y="105"/>
                    <a:pt x="136" y="104"/>
                  </a:cubicBezTo>
                  <a:lnTo>
                    <a:pt x="4" y="75"/>
                  </a:lnTo>
                  <a:close/>
                </a:path>
              </a:pathLst>
            </a:custGeom>
            <a:solidFill>
              <a:srgbClr val="FAFA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609"/>
            <p:cNvSpPr/>
            <p:nvPr/>
          </p:nvSpPr>
          <p:spPr bwMode="auto">
            <a:xfrm flipH="1" flipV="1">
              <a:off x="3045394" y="4462494"/>
              <a:ext cx="362060" cy="268959"/>
            </a:xfrm>
            <a:custGeom>
              <a:avLst/>
              <a:gdLst>
                <a:gd name="T0" fmla="*/ 4 w 141"/>
                <a:gd name="T1" fmla="*/ 75 h 105"/>
                <a:gd name="T2" fmla="*/ 1 w 141"/>
                <a:gd name="T3" fmla="*/ 70 h 105"/>
                <a:gd name="T4" fmla="*/ 16 w 141"/>
                <a:gd name="T5" fmla="*/ 4 h 105"/>
                <a:gd name="T6" fmla="*/ 21 w 141"/>
                <a:gd name="T7" fmla="*/ 0 h 105"/>
                <a:gd name="T8" fmla="*/ 141 w 141"/>
                <a:gd name="T9" fmla="*/ 101 h 105"/>
                <a:gd name="T10" fmla="*/ 136 w 141"/>
                <a:gd name="T11" fmla="*/ 104 h 105"/>
                <a:gd name="T12" fmla="*/ 4 w 141"/>
                <a:gd name="T13" fmla="*/ 7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1" h="105">
                  <a:moveTo>
                    <a:pt x="4" y="75"/>
                  </a:moveTo>
                  <a:cubicBezTo>
                    <a:pt x="2" y="74"/>
                    <a:pt x="0" y="72"/>
                    <a:pt x="1" y="70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1"/>
                    <a:pt x="19" y="0"/>
                    <a:pt x="21" y="0"/>
                  </a:cubicBezTo>
                  <a:cubicBezTo>
                    <a:pt x="141" y="101"/>
                    <a:pt x="141" y="101"/>
                    <a:pt x="141" y="101"/>
                  </a:cubicBezTo>
                  <a:cubicBezTo>
                    <a:pt x="140" y="104"/>
                    <a:pt x="138" y="105"/>
                    <a:pt x="136" y="104"/>
                  </a:cubicBezTo>
                  <a:lnTo>
                    <a:pt x="4" y="75"/>
                  </a:lnTo>
                  <a:close/>
                </a:path>
              </a:pathLst>
            </a:custGeom>
            <a:solidFill>
              <a:srgbClr val="DED9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610"/>
            <p:cNvSpPr/>
            <p:nvPr/>
          </p:nvSpPr>
          <p:spPr bwMode="auto">
            <a:xfrm flipH="1" flipV="1">
              <a:off x="3040961" y="4483183"/>
              <a:ext cx="328070" cy="227580"/>
            </a:xfrm>
            <a:custGeom>
              <a:avLst/>
              <a:gdLst>
                <a:gd name="T0" fmla="*/ 4 w 128"/>
                <a:gd name="T1" fmla="*/ 65 h 89"/>
                <a:gd name="T2" fmla="*/ 0 w 128"/>
                <a:gd name="T3" fmla="*/ 59 h 89"/>
                <a:gd name="T4" fmla="*/ 13 w 128"/>
                <a:gd name="T5" fmla="*/ 4 h 89"/>
                <a:gd name="T6" fmla="*/ 18 w 128"/>
                <a:gd name="T7" fmla="*/ 1 h 89"/>
                <a:gd name="T8" fmla="*/ 124 w 128"/>
                <a:gd name="T9" fmla="*/ 24 h 89"/>
                <a:gd name="T10" fmla="*/ 127 w 128"/>
                <a:gd name="T11" fmla="*/ 30 h 89"/>
                <a:gd name="T12" fmla="*/ 115 w 128"/>
                <a:gd name="T13" fmla="*/ 85 h 89"/>
                <a:gd name="T14" fmla="*/ 110 w 128"/>
                <a:gd name="T15" fmla="*/ 88 h 89"/>
                <a:gd name="T16" fmla="*/ 4 w 128"/>
                <a:gd name="T17" fmla="*/ 6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89">
                  <a:moveTo>
                    <a:pt x="4" y="65"/>
                  </a:moveTo>
                  <a:cubicBezTo>
                    <a:pt x="1" y="64"/>
                    <a:pt x="0" y="62"/>
                    <a:pt x="0" y="59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1"/>
                    <a:pt x="16" y="0"/>
                    <a:pt x="18" y="1"/>
                  </a:cubicBezTo>
                  <a:cubicBezTo>
                    <a:pt x="124" y="24"/>
                    <a:pt x="124" y="24"/>
                    <a:pt x="124" y="24"/>
                  </a:cubicBezTo>
                  <a:cubicBezTo>
                    <a:pt x="126" y="25"/>
                    <a:pt x="128" y="27"/>
                    <a:pt x="127" y="30"/>
                  </a:cubicBezTo>
                  <a:cubicBezTo>
                    <a:pt x="115" y="85"/>
                    <a:pt x="115" y="85"/>
                    <a:pt x="115" y="85"/>
                  </a:cubicBezTo>
                  <a:cubicBezTo>
                    <a:pt x="114" y="88"/>
                    <a:pt x="112" y="89"/>
                    <a:pt x="110" y="88"/>
                  </a:cubicBezTo>
                  <a:lnTo>
                    <a:pt x="4" y="65"/>
                  </a:lnTo>
                  <a:close/>
                </a:path>
              </a:pathLst>
            </a:custGeom>
            <a:solidFill>
              <a:srgbClr val="5A58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611"/>
            <p:cNvSpPr/>
            <p:nvPr/>
          </p:nvSpPr>
          <p:spPr bwMode="auto">
            <a:xfrm flipH="1" flipV="1">
              <a:off x="3073473" y="4483183"/>
              <a:ext cx="295559" cy="227580"/>
            </a:xfrm>
            <a:custGeom>
              <a:avLst/>
              <a:gdLst>
                <a:gd name="T0" fmla="*/ 4 w 115"/>
                <a:gd name="T1" fmla="*/ 65 h 89"/>
                <a:gd name="T2" fmla="*/ 0 w 115"/>
                <a:gd name="T3" fmla="*/ 59 h 89"/>
                <a:gd name="T4" fmla="*/ 13 w 115"/>
                <a:gd name="T5" fmla="*/ 4 h 89"/>
                <a:gd name="T6" fmla="*/ 18 w 115"/>
                <a:gd name="T7" fmla="*/ 1 h 89"/>
                <a:gd name="T8" fmla="*/ 115 w 115"/>
                <a:gd name="T9" fmla="*/ 85 h 89"/>
                <a:gd name="T10" fmla="*/ 110 w 115"/>
                <a:gd name="T11" fmla="*/ 88 h 89"/>
                <a:gd name="T12" fmla="*/ 4 w 115"/>
                <a:gd name="T13" fmla="*/ 6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" h="89">
                  <a:moveTo>
                    <a:pt x="4" y="65"/>
                  </a:moveTo>
                  <a:cubicBezTo>
                    <a:pt x="1" y="64"/>
                    <a:pt x="0" y="62"/>
                    <a:pt x="0" y="59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1"/>
                    <a:pt x="16" y="0"/>
                    <a:pt x="18" y="1"/>
                  </a:cubicBezTo>
                  <a:cubicBezTo>
                    <a:pt x="115" y="85"/>
                    <a:pt x="115" y="85"/>
                    <a:pt x="115" y="85"/>
                  </a:cubicBezTo>
                  <a:cubicBezTo>
                    <a:pt x="114" y="88"/>
                    <a:pt x="112" y="89"/>
                    <a:pt x="110" y="88"/>
                  </a:cubicBezTo>
                  <a:lnTo>
                    <a:pt x="4" y="65"/>
                  </a:lnTo>
                  <a:close/>
                </a:path>
              </a:pathLst>
            </a:custGeom>
            <a:solidFill>
              <a:srgbClr val="384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612"/>
            <p:cNvSpPr/>
            <p:nvPr/>
          </p:nvSpPr>
          <p:spPr bwMode="auto">
            <a:xfrm flipH="1" flipV="1">
              <a:off x="3023228" y="4480228"/>
              <a:ext cx="38423" cy="159602"/>
            </a:xfrm>
            <a:custGeom>
              <a:avLst/>
              <a:gdLst>
                <a:gd name="T0" fmla="*/ 1 w 15"/>
                <a:gd name="T1" fmla="*/ 61 h 62"/>
                <a:gd name="T2" fmla="*/ 0 w 15"/>
                <a:gd name="T3" fmla="*/ 60 h 62"/>
                <a:gd name="T4" fmla="*/ 14 w 15"/>
                <a:gd name="T5" fmla="*/ 1 h 62"/>
                <a:gd name="T6" fmla="*/ 15 w 15"/>
                <a:gd name="T7" fmla="*/ 0 h 62"/>
                <a:gd name="T8" fmla="*/ 15 w 15"/>
                <a:gd name="T9" fmla="*/ 1 h 62"/>
                <a:gd name="T10" fmla="*/ 2 w 15"/>
                <a:gd name="T11" fmla="*/ 61 h 62"/>
                <a:gd name="T12" fmla="*/ 1 w 15"/>
                <a:gd name="T13" fmla="*/ 6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62">
                  <a:moveTo>
                    <a:pt x="1" y="61"/>
                  </a:moveTo>
                  <a:cubicBezTo>
                    <a:pt x="0" y="61"/>
                    <a:pt x="0" y="61"/>
                    <a:pt x="0" y="60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0"/>
                    <a:pt x="14" y="0"/>
                    <a:pt x="15" y="0"/>
                  </a:cubicBezTo>
                  <a:cubicBezTo>
                    <a:pt x="15" y="0"/>
                    <a:pt x="15" y="0"/>
                    <a:pt x="15" y="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1" y="62"/>
                    <a:pt x="1" y="61"/>
                  </a:cubicBezTo>
                  <a:close/>
                </a:path>
              </a:pathLst>
            </a:custGeom>
            <a:solidFill>
              <a:srgbClr val="3F55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613"/>
            <p:cNvSpPr/>
            <p:nvPr/>
          </p:nvSpPr>
          <p:spPr bwMode="auto">
            <a:xfrm flipH="1" flipV="1">
              <a:off x="3128151" y="4583673"/>
              <a:ext cx="150735" cy="76845"/>
            </a:xfrm>
            <a:custGeom>
              <a:avLst/>
              <a:gdLst>
                <a:gd name="T0" fmla="*/ 47 w 59"/>
                <a:gd name="T1" fmla="*/ 9 h 30"/>
                <a:gd name="T2" fmla="*/ 9 w 59"/>
                <a:gd name="T3" fmla="*/ 11 h 30"/>
                <a:gd name="T4" fmla="*/ 1 w 59"/>
                <a:gd name="T5" fmla="*/ 25 h 30"/>
                <a:gd name="T6" fmla="*/ 2 w 59"/>
                <a:gd name="T7" fmla="*/ 30 h 30"/>
                <a:gd name="T8" fmla="*/ 16 w 59"/>
                <a:gd name="T9" fmla="*/ 28 h 30"/>
                <a:gd name="T10" fmla="*/ 16 w 59"/>
                <a:gd name="T11" fmla="*/ 23 h 30"/>
                <a:gd name="T12" fmla="*/ 15 w 59"/>
                <a:gd name="T13" fmla="*/ 19 h 30"/>
                <a:gd name="T14" fmla="*/ 44 w 59"/>
                <a:gd name="T15" fmla="*/ 16 h 30"/>
                <a:gd name="T16" fmla="*/ 44 w 59"/>
                <a:gd name="T17" fmla="*/ 19 h 30"/>
                <a:gd name="T18" fmla="*/ 43 w 59"/>
                <a:gd name="T19" fmla="*/ 25 h 30"/>
                <a:gd name="T20" fmla="*/ 57 w 59"/>
                <a:gd name="T21" fmla="*/ 27 h 30"/>
                <a:gd name="T22" fmla="*/ 58 w 59"/>
                <a:gd name="T23" fmla="*/ 22 h 30"/>
                <a:gd name="T24" fmla="*/ 47 w 59"/>
                <a:gd name="T25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30">
                  <a:moveTo>
                    <a:pt x="47" y="9"/>
                  </a:moveTo>
                  <a:cubicBezTo>
                    <a:pt x="47" y="9"/>
                    <a:pt x="25" y="0"/>
                    <a:pt x="9" y="11"/>
                  </a:cubicBezTo>
                  <a:cubicBezTo>
                    <a:pt x="2" y="17"/>
                    <a:pt x="2" y="22"/>
                    <a:pt x="1" y="25"/>
                  </a:cubicBezTo>
                  <a:cubicBezTo>
                    <a:pt x="1" y="25"/>
                    <a:pt x="0" y="28"/>
                    <a:pt x="2" y="30"/>
                  </a:cubicBezTo>
                  <a:cubicBezTo>
                    <a:pt x="2" y="30"/>
                    <a:pt x="11" y="30"/>
                    <a:pt x="16" y="28"/>
                  </a:cubicBezTo>
                  <a:cubicBezTo>
                    <a:pt x="18" y="26"/>
                    <a:pt x="16" y="23"/>
                    <a:pt x="16" y="23"/>
                  </a:cubicBezTo>
                  <a:cubicBezTo>
                    <a:pt x="16" y="23"/>
                    <a:pt x="14" y="22"/>
                    <a:pt x="15" y="19"/>
                  </a:cubicBezTo>
                  <a:cubicBezTo>
                    <a:pt x="17" y="12"/>
                    <a:pt x="39" y="8"/>
                    <a:pt x="44" y="16"/>
                  </a:cubicBezTo>
                  <a:cubicBezTo>
                    <a:pt x="44" y="17"/>
                    <a:pt x="44" y="18"/>
                    <a:pt x="44" y="19"/>
                  </a:cubicBezTo>
                  <a:cubicBezTo>
                    <a:pt x="43" y="19"/>
                    <a:pt x="42" y="23"/>
                    <a:pt x="43" y="25"/>
                  </a:cubicBezTo>
                  <a:cubicBezTo>
                    <a:pt x="49" y="27"/>
                    <a:pt x="57" y="27"/>
                    <a:pt x="57" y="27"/>
                  </a:cubicBezTo>
                  <a:cubicBezTo>
                    <a:pt x="59" y="25"/>
                    <a:pt x="58" y="22"/>
                    <a:pt x="58" y="22"/>
                  </a:cubicBezTo>
                  <a:cubicBezTo>
                    <a:pt x="58" y="22"/>
                    <a:pt x="57" y="13"/>
                    <a:pt x="47" y="9"/>
                  </a:cubicBezTo>
                  <a:close/>
                </a:path>
              </a:pathLst>
            </a:custGeom>
            <a:solidFill>
              <a:srgbClr val="FF5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614"/>
            <p:cNvSpPr/>
            <p:nvPr/>
          </p:nvSpPr>
          <p:spPr bwMode="auto">
            <a:xfrm flipH="1" flipV="1">
              <a:off x="3176918" y="4567417"/>
              <a:ext cx="45812" cy="10345"/>
            </a:xfrm>
            <a:custGeom>
              <a:avLst/>
              <a:gdLst>
                <a:gd name="T0" fmla="*/ 2 w 18"/>
                <a:gd name="T1" fmla="*/ 4 h 4"/>
                <a:gd name="T2" fmla="*/ 0 w 18"/>
                <a:gd name="T3" fmla="*/ 3 h 4"/>
                <a:gd name="T4" fmla="*/ 1 w 18"/>
                <a:gd name="T5" fmla="*/ 2 h 4"/>
                <a:gd name="T6" fmla="*/ 16 w 18"/>
                <a:gd name="T7" fmla="*/ 0 h 4"/>
                <a:gd name="T8" fmla="*/ 18 w 18"/>
                <a:gd name="T9" fmla="*/ 1 h 4"/>
                <a:gd name="T10" fmla="*/ 17 w 18"/>
                <a:gd name="T11" fmla="*/ 2 h 4"/>
                <a:gd name="T12" fmla="*/ 2 w 18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4">
                  <a:moveTo>
                    <a:pt x="2" y="4"/>
                  </a:moveTo>
                  <a:cubicBezTo>
                    <a:pt x="1" y="4"/>
                    <a:pt x="1" y="4"/>
                    <a:pt x="0" y="3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8" y="0"/>
                    <a:pt x="18" y="1"/>
                  </a:cubicBezTo>
                  <a:cubicBezTo>
                    <a:pt x="18" y="1"/>
                    <a:pt x="17" y="2"/>
                    <a:pt x="17" y="2"/>
                  </a:cubicBezTo>
                  <a:lnTo>
                    <a:pt x="2" y="4"/>
                  </a:lnTo>
                  <a:close/>
                </a:path>
              </a:pathLst>
            </a:custGeom>
            <a:solidFill>
              <a:srgbClr val="5695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615"/>
            <p:cNvSpPr/>
            <p:nvPr/>
          </p:nvSpPr>
          <p:spPr bwMode="auto">
            <a:xfrm flipH="1" flipV="1">
              <a:off x="3166574" y="4552640"/>
              <a:ext cx="62067" cy="14778"/>
            </a:xfrm>
            <a:custGeom>
              <a:avLst/>
              <a:gdLst>
                <a:gd name="T0" fmla="*/ 1 w 24"/>
                <a:gd name="T1" fmla="*/ 6 h 6"/>
                <a:gd name="T2" fmla="*/ 0 w 24"/>
                <a:gd name="T3" fmla="*/ 5 h 6"/>
                <a:gd name="T4" fmla="*/ 1 w 24"/>
                <a:gd name="T5" fmla="*/ 3 h 6"/>
                <a:gd name="T6" fmla="*/ 23 w 24"/>
                <a:gd name="T7" fmla="*/ 0 h 6"/>
                <a:gd name="T8" fmla="*/ 24 w 24"/>
                <a:gd name="T9" fmla="*/ 1 h 6"/>
                <a:gd name="T10" fmla="*/ 23 w 24"/>
                <a:gd name="T11" fmla="*/ 3 h 6"/>
                <a:gd name="T12" fmla="*/ 1 w 24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6">
                  <a:moveTo>
                    <a:pt x="1" y="6"/>
                  </a:moveTo>
                  <a:cubicBezTo>
                    <a:pt x="0" y="6"/>
                    <a:pt x="0" y="5"/>
                    <a:pt x="0" y="5"/>
                  </a:cubicBezTo>
                  <a:cubicBezTo>
                    <a:pt x="0" y="4"/>
                    <a:pt x="0" y="3"/>
                    <a:pt x="1" y="3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4" y="1"/>
                    <a:pt x="24" y="1"/>
                  </a:cubicBezTo>
                  <a:cubicBezTo>
                    <a:pt x="24" y="2"/>
                    <a:pt x="24" y="3"/>
                    <a:pt x="23" y="3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5695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616"/>
            <p:cNvSpPr/>
            <p:nvPr/>
          </p:nvSpPr>
          <p:spPr bwMode="auto">
            <a:xfrm flipH="1" flipV="1">
              <a:off x="3159185" y="4539340"/>
              <a:ext cx="73890" cy="16256"/>
            </a:xfrm>
            <a:custGeom>
              <a:avLst/>
              <a:gdLst>
                <a:gd name="T0" fmla="*/ 1 w 29"/>
                <a:gd name="T1" fmla="*/ 6 h 6"/>
                <a:gd name="T2" fmla="*/ 0 w 29"/>
                <a:gd name="T3" fmla="*/ 5 h 6"/>
                <a:gd name="T4" fmla="*/ 1 w 29"/>
                <a:gd name="T5" fmla="*/ 3 h 6"/>
                <a:gd name="T6" fmla="*/ 28 w 29"/>
                <a:gd name="T7" fmla="*/ 0 h 6"/>
                <a:gd name="T8" fmla="*/ 29 w 29"/>
                <a:gd name="T9" fmla="*/ 1 h 6"/>
                <a:gd name="T10" fmla="*/ 28 w 29"/>
                <a:gd name="T11" fmla="*/ 2 h 6"/>
                <a:gd name="T12" fmla="*/ 1 w 29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6">
                  <a:moveTo>
                    <a:pt x="1" y="6"/>
                  </a:moveTo>
                  <a:cubicBezTo>
                    <a:pt x="1" y="6"/>
                    <a:pt x="0" y="5"/>
                    <a:pt x="0" y="5"/>
                  </a:cubicBezTo>
                  <a:cubicBezTo>
                    <a:pt x="0" y="4"/>
                    <a:pt x="0" y="3"/>
                    <a:pt x="1" y="3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9" y="0"/>
                    <a:pt x="29" y="1"/>
                  </a:cubicBezTo>
                  <a:cubicBezTo>
                    <a:pt x="29" y="1"/>
                    <a:pt x="29" y="2"/>
                    <a:pt x="28" y="2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5695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617"/>
            <p:cNvSpPr/>
            <p:nvPr/>
          </p:nvSpPr>
          <p:spPr bwMode="auto">
            <a:xfrm flipH="1" flipV="1">
              <a:off x="3373465" y="5680197"/>
              <a:ext cx="93102" cy="87190"/>
            </a:xfrm>
            <a:custGeom>
              <a:avLst/>
              <a:gdLst>
                <a:gd name="T0" fmla="*/ 5 w 36"/>
                <a:gd name="T1" fmla="*/ 8 h 34"/>
                <a:gd name="T2" fmla="*/ 7 w 36"/>
                <a:gd name="T3" fmla="*/ 8 h 34"/>
                <a:gd name="T4" fmla="*/ 7 w 36"/>
                <a:gd name="T5" fmla="*/ 12 h 34"/>
                <a:gd name="T6" fmla="*/ 9 w 36"/>
                <a:gd name="T7" fmla="*/ 14 h 34"/>
                <a:gd name="T8" fmla="*/ 13 w 36"/>
                <a:gd name="T9" fmla="*/ 14 h 34"/>
                <a:gd name="T10" fmla="*/ 13 w 36"/>
                <a:gd name="T11" fmla="*/ 17 h 34"/>
                <a:gd name="T12" fmla="*/ 15 w 36"/>
                <a:gd name="T13" fmla="*/ 18 h 34"/>
                <a:gd name="T14" fmla="*/ 18 w 36"/>
                <a:gd name="T15" fmla="*/ 17 h 34"/>
                <a:gd name="T16" fmla="*/ 19 w 36"/>
                <a:gd name="T17" fmla="*/ 21 h 34"/>
                <a:gd name="T18" fmla="*/ 20 w 36"/>
                <a:gd name="T19" fmla="*/ 21 h 34"/>
                <a:gd name="T20" fmla="*/ 21 w 36"/>
                <a:gd name="T21" fmla="*/ 25 h 34"/>
                <a:gd name="T22" fmla="*/ 22 w 36"/>
                <a:gd name="T23" fmla="*/ 26 h 34"/>
                <a:gd name="T24" fmla="*/ 24 w 36"/>
                <a:gd name="T25" fmla="*/ 25 h 34"/>
                <a:gd name="T26" fmla="*/ 24 w 36"/>
                <a:gd name="T27" fmla="*/ 29 h 34"/>
                <a:gd name="T28" fmla="*/ 26 w 36"/>
                <a:gd name="T29" fmla="*/ 29 h 34"/>
                <a:gd name="T30" fmla="*/ 27 w 36"/>
                <a:gd name="T31" fmla="*/ 32 h 34"/>
                <a:gd name="T32" fmla="*/ 28 w 36"/>
                <a:gd name="T33" fmla="*/ 33 h 34"/>
                <a:gd name="T34" fmla="*/ 28 w 36"/>
                <a:gd name="T35" fmla="*/ 33 h 34"/>
                <a:gd name="T36" fmla="*/ 28 w 36"/>
                <a:gd name="T37" fmla="*/ 34 h 34"/>
                <a:gd name="T38" fmla="*/ 36 w 36"/>
                <a:gd name="T39" fmla="*/ 24 h 34"/>
                <a:gd name="T40" fmla="*/ 3 w 36"/>
                <a:gd name="T41" fmla="*/ 0 h 34"/>
                <a:gd name="T42" fmla="*/ 5 w 36"/>
                <a:gd name="T4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" h="34">
                  <a:moveTo>
                    <a:pt x="5" y="8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4"/>
                    <a:pt x="5" y="8"/>
                    <a:pt x="5" y="8"/>
                  </a:cubicBezTo>
                  <a:close/>
                </a:path>
              </a:pathLst>
            </a:custGeom>
            <a:solidFill>
              <a:srgbClr val="C7B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618"/>
            <p:cNvSpPr>
              <a:spLocks noEditPoints="1"/>
            </p:cNvSpPr>
            <p:nvPr/>
          </p:nvSpPr>
          <p:spPr bwMode="auto">
            <a:xfrm flipH="1" flipV="1">
              <a:off x="3343909" y="5658031"/>
              <a:ext cx="67979" cy="70934"/>
            </a:xfrm>
            <a:custGeom>
              <a:avLst/>
              <a:gdLst>
                <a:gd name="T0" fmla="*/ 16 w 27"/>
                <a:gd name="T1" fmla="*/ 26 h 28"/>
                <a:gd name="T2" fmla="*/ 26 w 27"/>
                <a:gd name="T3" fmla="*/ 13 h 28"/>
                <a:gd name="T4" fmla="*/ 25 w 27"/>
                <a:gd name="T5" fmla="*/ 9 h 28"/>
                <a:gd name="T6" fmla="*/ 15 w 27"/>
                <a:gd name="T7" fmla="*/ 1 h 28"/>
                <a:gd name="T8" fmla="*/ 11 w 27"/>
                <a:gd name="T9" fmla="*/ 2 h 28"/>
                <a:gd name="T10" fmla="*/ 1 w 27"/>
                <a:gd name="T11" fmla="*/ 15 h 28"/>
                <a:gd name="T12" fmla="*/ 2 w 27"/>
                <a:gd name="T13" fmla="*/ 19 h 28"/>
                <a:gd name="T14" fmla="*/ 12 w 27"/>
                <a:gd name="T15" fmla="*/ 27 h 28"/>
                <a:gd name="T16" fmla="*/ 16 w 27"/>
                <a:gd name="T17" fmla="*/ 26 h 28"/>
                <a:gd name="T18" fmla="*/ 11 w 27"/>
                <a:gd name="T19" fmla="*/ 23 h 28"/>
                <a:gd name="T20" fmla="*/ 11 w 27"/>
                <a:gd name="T21" fmla="*/ 20 h 28"/>
                <a:gd name="T22" fmla="*/ 19 w 27"/>
                <a:gd name="T23" fmla="*/ 9 h 28"/>
                <a:gd name="T24" fmla="*/ 21 w 27"/>
                <a:gd name="T25" fmla="*/ 9 h 28"/>
                <a:gd name="T26" fmla="*/ 21 w 27"/>
                <a:gd name="T27" fmla="*/ 9 h 28"/>
                <a:gd name="T28" fmla="*/ 22 w 27"/>
                <a:gd name="T29" fmla="*/ 12 h 28"/>
                <a:gd name="T30" fmla="*/ 14 w 27"/>
                <a:gd name="T31" fmla="*/ 23 h 28"/>
                <a:gd name="T32" fmla="*/ 12 w 27"/>
                <a:gd name="T33" fmla="*/ 23 h 28"/>
                <a:gd name="T34" fmla="*/ 11 w 27"/>
                <a:gd name="T35" fmla="*/ 2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28">
                  <a:moveTo>
                    <a:pt x="16" y="26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7" y="11"/>
                    <a:pt x="27" y="10"/>
                    <a:pt x="25" y="9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4" y="0"/>
                    <a:pt x="12" y="1"/>
                    <a:pt x="11" y="2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7"/>
                    <a:pt x="0" y="18"/>
                    <a:pt x="2" y="19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8"/>
                    <a:pt x="15" y="28"/>
                    <a:pt x="16" y="26"/>
                  </a:cubicBezTo>
                  <a:close/>
                  <a:moveTo>
                    <a:pt x="11" y="23"/>
                  </a:moveTo>
                  <a:cubicBezTo>
                    <a:pt x="10" y="22"/>
                    <a:pt x="10" y="21"/>
                    <a:pt x="11" y="20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20" y="8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2" y="10"/>
                    <a:pt x="22" y="11"/>
                    <a:pt x="22" y="12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3" y="23"/>
                    <a:pt x="12" y="23"/>
                    <a:pt x="12" y="23"/>
                  </a:cubicBezTo>
                  <a:lnTo>
                    <a:pt x="11" y="23"/>
                  </a:lnTo>
                  <a:close/>
                </a:path>
              </a:pathLst>
            </a:custGeom>
            <a:solidFill>
              <a:srgbClr val="4665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619"/>
            <p:cNvSpPr/>
            <p:nvPr/>
          </p:nvSpPr>
          <p:spPr bwMode="auto">
            <a:xfrm flipH="1" flipV="1">
              <a:off x="3376420" y="5660985"/>
              <a:ext cx="35467" cy="66501"/>
            </a:xfrm>
            <a:custGeom>
              <a:avLst/>
              <a:gdLst>
                <a:gd name="T0" fmla="*/ 13 w 14"/>
                <a:gd name="T1" fmla="*/ 22 h 26"/>
                <a:gd name="T2" fmla="*/ 12 w 14"/>
                <a:gd name="T3" fmla="*/ 22 h 26"/>
                <a:gd name="T4" fmla="*/ 11 w 14"/>
                <a:gd name="T5" fmla="*/ 22 h 26"/>
                <a:gd name="T6" fmla="*/ 11 w 14"/>
                <a:gd name="T7" fmla="*/ 19 h 26"/>
                <a:gd name="T8" fmla="*/ 13 w 14"/>
                <a:gd name="T9" fmla="*/ 15 h 26"/>
                <a:gd name="T10" fmla="*/ 13 w 14"/>
                <a:gd name="T11" fmla="*/ 0 h 26"/>
                <a:gd name="T12" fmla="*/ 11 w 14"/>
                <a:gd name="T13" fmla="*/ 1 h 26"/>
                <a:gd name="T14" fmla="*/ 1 w 14"/>
                <a:gd name="T15" fmla="*/ 14 h 26"/>
                <a:gd name="T16" fmla="*/ 2 w 14"/>
                <a:gd name="T17" fmla="*/ 18 h 26"/>
                <a:gd name="T18" fmla="*/ 12 w 14"/>
                <a:gd name="T19" fmla="*/ 26 h 26"/>
                <a:gd name="T20" fmla="*/ 14 w 14"/>
                <a:gd name="T21" fmla="*/ 26 h 26"/>
                <a:gd name="T22" fmla="*/ 13 w 14"/>
                <a:gd name="T23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26">
                  <a:moveTo>
                    <a:pt x="13" y="22"/>
                  </a:moveTo>
                  <a:cubicBezTo>
                    <a:pt x="13" y="22"/>
                    <a:pt x="12" y="22"/>
                    <a:pt x="12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0" y="21"/>
                    <a:pt x="10" y="20"/>
                    <a:pt x="11" y="19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2" y="0"/>
                    <a:pt x="11" y="1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6"/>
                    <a:pt x="0" y="17"/>
                    <a:pt x="2" y="18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3" y="26"/>
                    <a:pt x="13" y="26"/>
                    <a:pt x="14" y="26"/>
                  </a:cubicBezTo>
                  <a:lnTo>
                    <a:pt x="13" y="22"/>
                  </a:lnTo>
                  <a:close/>
                </a:path>
              </a:pathLst>
            </a:custGeom>
            <a:solidFill>
              <a:srgbClr val="1D28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620"/>
            <p:cNvSpPr/>
            <p:nvPr/>
          </p:nvSpPr>
          <p:spPr bwMode="auto">
            <a:xfrm flipH="1" flipV="1">
              <a:off x="3394154" y="5717142"/>
              <a:ext cx="66501" cy="48768"/>
            </a:xfrm>
            <a:custGeom>
              <a:avLst/>
              <a:gdLst>
                <a:gd name="T0" fmla="*/ 1 w 26"/>
                <a:gd name="T1" fmla="*/ 0 h 19"/>
                <a:gd name="T2" fmla="*/ 26 w 26"/>
                <a:gd name="T3" fmla="*/ 19 h 19"/>
                <a:gd name="T4" fmla="*/ 21 w 26"/>
                <a:gd name="T5" fmla="*/ 17 h 19"/>
                <a:gd name="T6" fmla="*/ 0 w 26"/>
                <a:gd name="T7" fmla="*/ 2 h 19"/>
                <a:gd name="T8" fmla="*/ 1 w 26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9">
                  <a:moveTo>
                    <a:pt x="1" y="0"/>
                  </a:moveTo>
                  <a:cubicBezTo>
                    <a:pt x="26" y="19"/>
                    <a:pt x="26" y="19"/>
                    <a:pt x="26" y="19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B79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621"/>
            <p:cNvSpPr/>
            <p:nvPr/>
          </p:nvSpPr>
          <p:spPr bwMode="auto">
            <a:xfrm flipH="1" flipV="1">
              <a:off x="3324697" y="5721575"/>
              <a:ext cx="39901" cy="76845"/>
            </a:xfrm>
            <a:custGeom>
              <a:avLst/>
              <a:gdLst>
                <a:gd name="T0" fmla="*/ 6 w 15"/>
                <a:gd name="T1" fmla="*/ 5 h 30"/>
                <a:gd name="T2" fmla="*/ 5 w 15"/>
                <a:gd name="T3" fmla="*/ 7 h 30"/>
                <a:gd name="T4" fmla="*/ 8 w 15"/>
                <a:gd name="T5" fmla="*/ 8 h 30"/>
                <a:gd name="T6" fmla="*/ 7 w 15"/>
                <a:gd name="T7" fmla="*/ 11 h 30"/>
                <a:gd name="T8" fmla="*/ 9 w 15"/>
                <a:gd name="T9" fmla="*/ 12 h 30"/>
                <a:gd name="T10" fmla="*/ 8 w 15"/>
                <a:gd name="T11" fmla="*/ 14 h 30"/>
                <a:gd name="T12" fmla="*/ 8 w 15"/>
                <a:gd name="T13" fmla="*/ 15 h 30"/>
                <a:gd name="T14" fmla="*/ 9 w 15"/>
                <a:gd name="T15" fmla="*/ 16 h 30"/>
                <a:gd name="T16" fmla="*/ 9 w 15"/>
                <a:gd name="T17" fmla="*/ 17 h 30"/>
                <a:gd name="T18" fmla="*/ 11 w 15"/>
                <a:gd name="T19" fmla="*/ 19 h 30"/>
                <a:gd name="T20" fmla="*/ 11 w 15"/>
                <a:gd name="T21" fmla="*/ 20 h 30"/>
                <a:gd name="T22" fmla="*/ 10 w 15"/>
                <a:gd name="T23" fmla="*/ 21 h 30"/>
                <a:gd name="T24" fmla="*/ 14 w 15"/>
                <a:gd name="T25" fmla="*/ 24 h 30"/>
                <a:gd name="T26" fmla="*/ 13 w 15"/>
                <a:gd name="T27" fmla="*/ 25 h 30"/>
                <a:gd name="T28" fmla="*/ 15 w 15"/>
                <a:gd name="T29" fmla="*/ 26 h 30"/>
                <a:gd name="T30" fmla="*/ 15 w 15"/>
                <a:gd name="T31" fmla="*/ 28 h 30"/>
                <a:gd name="T32" fmla="*/ 15 w 15"/>
                <a:gd name="T33" fmla="*/ 28 h 30"/>
                <a:gd name="T34" fmla="*/ 15 w 15"/>
                <a:gd name="T35" fmla="*/ 28 h 30"/>
                <a:gd name="T36" fmla="*/ 6 w 15"/>
                <a:gd name="T37" fmla="*/ 30 h 30"/>
                <a:gd name="T38" fmla="*/ 0 w 15"/>
                <a:gd name="T39" fmla="*/ 1 h 30"/>
                <a:gd name="T40" fmla="*/ 6 w 15"/>
                <a:gd name="T41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" h="30">
                  <a:moveTo>
                    <a:pt x="6" y="5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0"/>
                    <a:pt x="6" y="5"/>
                    <a:pt x="6" y="5"/>
                  </a:cubicBezTo>
                  <a:close/>
                </a:path>
              </a:pathLst>
            </a:custGeom>
            <a:solidFill>
              <a:srgbClr val="213C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622"/>
            <p:cNvSpPr/>
            <p:nvPr/>
          </p:nvSpPr>
          <p:spPr bwMode="auto">
            <a:xfrm flipH="1" flipV="1">
              <a:off x="3348342" y="5739309"/>
              <a:ext cx="10345" cy="57634"/>
            </a:xfrm>
            <a:custGeom>
              <a:avLst/>
              <a:gdLst>
                <a:gd name="T0" fmla="*/ 0 w 4"/>
                <a:gd name="T1" fmla="*/ 0 h 22"/>
                <a:gd name="T2" fmla="*/ 4 w 4"/>
                <a:gd name="T3" fmla="*/ 22 h 22"/>
                <a:gd name="T4" fmla="*/ 4 w 4"/>
                <a:gd name="T5" fmla="*/ 19 h 22"/>
                <a:gd name="T6" fmla="*/ 1 w 4"/>
                <a:gd name="T7" fmla="*/ 0 h 22"/>
                <a:gd name="T8" fmla="*/ 0 w 4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2">
                  <a:moveTo>
                    <a:pt x="0" y="0"/>
                  </a:moveTo>
                  <a:cubicBezTo>
                    <a:pt x="4" y="22"/>
                    <a:pt x="4" y="22"/>
                    <a:pt x="4" y="22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09D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623"/>
            <p:cNvSpPr>
              <a:spLocks noEditPoints="1"/>
            </p:cNvSpPr>
            <p:nvPr/>
          </p:nvSpPr>
          <p:spPr bwMode="auto">
            <a:xfrm flipH="1" flipV="1">
              <a:off x="3305486" y="5678720"/>
              <a:ext cx="53201" cy="56156"/>
            </a:xfrm>
            <a:custGeom>
              <a:avLst/>
              <a:gdLst>
                <a:gd name="T0" fmla="*/ 20 w 21"/>
                <a:gd name="T1" fmla="*/ 9 h 22"/>
                <a:gd name="T2" fmla="*/ 8 w 21"/>
                <a:gd name="T3" fmla="*/ 1 h 22"/>
                <a:gd name="T4" fmla="*/ 1 w 21"/>
                <a:gd name="T5" fmla="*/ 13 h 22"/>
                <a:gd name="T6" fmla="*/ 12 w 21"/>
                <a:gd name="T7" fmla="*/ 21 h 22"/>
                <a:gd name="T8" fmla="*/ 20 w 21"/>
                <a:gd name="T9" fmla="*/ 9 h 22"/>
                <a:gd name="T10" fmla="*/ 14 w 21"/>
                <a:gd name="T11" fmla="*/ 14 h 22"/>
                <a:gd name="T12" fmla="*/ 11 w 21"/>
                <a:gd name="T13" fmla="*/ 18 h 22"/>
                <a:gd name="T14" fmla="*/ 8 w 21"/>
                <a:gd name="T15" fmla="*/ 15 h 22"/>
                <a:gd name="T16" fmla="*/ 10 w 21"/>
                <a:gd name="T17" fmla="*/ 12 h 22"/>
                <a:gd name="T18" fmla="*/ 14 w 21"/>
                <a:gd name="T19" fmla="*/ 1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22">
                  <a:moveTo>
                    <a:pt x="20" y="9"/>
                  </a:moveTo>
                  <a:cubicBezTo>
                    <a:pt x="19" y="4"/>
                    <a:pt x="14" y="0"/>
                    <a:pt x="8" y="1"/>
                  </a:cubicBezTo>
                  <a:cubicBezTo>
                    <a:pt x="3" y="2"/>
                    <a:pt x="0" y="8"/>
                    <a:pt x="1" y="13"/>
                  </a:cubicBezTo>
                  <a:cubicBezTo>
                    <a:pt x="2" y="18"/>
                    <a:pt x="7" y="22"/>
                    <a:pt x="12" y="21"/>
                  </a:cubicBezTo>
                  <a:cubicBezTo>
                    <a:pt x="17" y="20"/>
                    <a:pt x="21" y="14"/>
                    <a:pt x="20" y="9"/>
                  </a:cubicBezTo>
                  <a:close/>
                  <a:moveTo>
                    <a:pt x="14" y="14"/>
                  </a:moveTo>
                  <a:cubicBezTo>
                    <a:pt x="14" y="16"/>
                    <a:pt x="13" y="17"/>
                    <a:pt x="11" y="18"/>
                  </a:cubicBezTo>
                  <a:cubicBezTo>
                    <a:pt x="10" y="18"/>
                    <a:pt x="8" y="17"/>
                    <a:pt x="8" y="15"/>
                  </a:cubicBezTo>
                  <a:cubicBezTo>
                    <a:pt x="8" y="14"/>
                    <a:pt x="9" y="12"/>
                    <a:pt x="10" y="12"/>
                  </a:cubicBezTo>
                  <a:cubicBezTo>
                    <a:pt x="12" y="11"/>
                    <a:pt x="13" y="12"/>
                    <a:pt x="14" y="14"/>
                  </a:cubicBezTo>
                  <a:close/>
                </a:path>
              </a:pathLst>
            </a:custGeom>
            <a:solidFill>
              <a:srgbClr val="213C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624"/>
            <p:cNvSpPr/>
            <p:nvPr/>
          </p:nvSpPr>
          <p:spPr bwMode="auto">
            <a:xfrm flipH="1" flipV="1">
              <a:off x="3295142" y="5609263"/>
              <a:ext cx="94579" cy="94579"/>
            </a:xfrm>
            <a:custGeom>
              <a:avLst/>
              <a:gdLst>
                <a:gd name="T0" fmla="*/ 8 w 37"/>
                <a:gd name="T1" fmla="*/ 31 h 37"/>
                <a:gd name="T2" fmla="*/ 32 w 37"/>
                <a:gd name="T3" fmla="*/ 27 h 37"/>
                <a:gd name="T4" fmla="*/ 28 w 37"/>
                <a:gd name="T5" fmla="*/ 3 h 37"/>
                <a:gd name="T6" fmla="*/ 21 w 37"/>
                <a:gd name="T7" fmla="*/ 0 h 37"/>
                <a:gd name="T8" fmla="*/ 20 w 37"/>
                <a:gd name="T9" fmla="*/ 3 h 37"/>
                <a:gd name="T10" fmla="*/ 26 w 37"/>
                <a:gd name="T11" fmla="*/ 5 h 37"/>
                <a:gd name="T12" fmla="*/ 30 w 37"/>
                <a:gd name="T13" fmla="*/ 26 h 37"/>
                <a:gd name="T14" fmla="*/ 9 w 37"/>
                <a:gd name="T15" fmla="*/ 29 h 37"/>
                <a:gd name="T16" fmla="*/ 3 w 37"/>
                <a:gd name="T17" fmla="*/ 17 h 37"/>
                <a:gd name="T18" fmla="*/ 1 w 37"/>
                <a:gd name="T19" fmla="*/ 15 h 37"/>
                <a:gd name="T20" fmla="*/ 8 w 37"/>
                <a:gd name="T21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37">
                  <a:moveTo>
                    <a:pt x="8" y="31"/>
                  </a:moveTo>
                  <a:cubicBezTo>
                    <a:pt x="15" y="37"/>
                    <a:pt x="26" y="35"/>
                    <a:pt x="32" y="27"/>
                  </a:cubicBezTo>
                  <a:cubicBezTo>
                    <a:pt x="37" y="20"/>
                    <a:pt x="36" y="9"/>
                    <a:pt x="28" y="3"/>
                  </a:cubicBezTo>
                  <a:cubicBezTo>
                    <a:pt x="26" y="2"/>
                    <a:pt x="23" y="1"/>
                    <a:pt x="21" y="0"/>
                  </a:cubicBezTo>
                  <a:cubicBezTo>
                    <a:pt x="20" y="1"/>
                    <a:pt x="20" y="2"/>
                    <a:pt x="20" y="3"/>
                  </a:cubicBezTo>
                  <a:cubicBezTo>
                    <a:pt x="22" y="3"/>
                    <a:pt x="24" y="4"/>
                    <a:pt x="26" y="5"/>
                  </a:cubicBezTo>
                  <a:cubicBezTo>
                    <a:pt x="33" y="10"/>
                    <a:pt x="34" y="19"/>
                    <a:pt x="30" y="26"/>
                  </a:cubicBezTo>
                  <a:cubicBezTo>
                    <a:pt x="25" y="32"/>
                    <a:pt x="16" y="34"/>
                    <a:pt x="9" y="29"/>
                  </a:cubicBezTo>
                  <a:cubicBezTo>
                    <a:pt x="5" y="26"/>
                    <a:pt x="3" y="22"/>
                    <a:pt x="3" y="17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21"/>
                    <a:pt x="3" y="27"/>
                    <a:pt x="8" y="31"/>
                  </a:cubicBezTo>
                  <a:close/>
                </a:path>
              </a:pathLst>
            </a:custGeom>
            <a:solidFill>
              <a:srgbClr val="DE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625"/>
            <p:cNvSpPr/>
            <p:nvPr/>
          </p:nvSpPr>
          <p:spPr bwMode="auto">
            <a:xfrm flipH="1" flipV="1">
              <a:off x="3355731" y="5669852"/>
              <a:ext cx="28079" cy="31034"/>
            </a:xfrm>
            <a:custGeom>
              <a:avLst/>
              <a:gdLst>
                <a:gd name="T0" fmla="*/ 2 w 11"/>
                <a:gd name="T1" fmla="*/ 12 h 12"/>
                <a:gd name="T2" fmla="*/ 4 w 11"/>
                <a:gd name="T3" fmla="*/ 8 h 12"/>
                <a:gd name="T4" fmla="*/ 11 w 11"/>
                <a:gd name="T5" fmla="*/ 2 h 12"/>
                <a:gd name="T6" fmla="*/ 11 w 11"/>
                <a:gd name="T7" fmla="*/ 0 h 12"/>
                <a:gd name="T8" fmla="*/ 2 w 11"/>
                <a:gd name="T9" fmla="*/ 6 h 12"/>
                <a:gd name="T10" fmla="*/ 0 w 11"/>
                <a:gd name="T11" fmla="*/ 11 h 12"/>
                <a:gd name="T12" fmla="*/ 2 w 1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2">
                  <a:moveTo>
                    <a:pt x="2" y="12"/>
                  </a:moveTo>
                  <a:cubicBezTo>
                    <a:pt x="2" y="11"/>
                    <a:pt x="3" y="9"/>
                    <a:pt x="4" y="8"/>
                  </a:cubicBezTo>
                  <a:cubicBezTo>
                    <a:pt x="6" y="5"/>
                    <a:pt x="9" y="3"/>
                    <a:pt x="11" y="2"/>
                  </a:cubicBezTo>
                  <a:cubicBezTo>
                    <a:pt x="11" y="2"/>
                    <a:pt x="11" y="1"/>
                    <a:pt x="11" y="0"/>
                  </a:cubicBezTo>
                  <a:cubicBezTo>
                    <a:pt x="7" y="1"/>
                    <a:pt x="4" y="3"/>
                    <a:pt x="2" y="6"/>
                  </a:cubicBezTo>
                  <a:cubicBezTo>
                    <a:pt x="1" y="8"/>
                    <a:pt x="0" y="9"/>
                    <a:pt x="0" y="11"/>
                  </a:cubicBezTo>
                  <a:cubicBezTo>
                    <a:pt x="0" y="12"/>
                    <a:pt x="1" y="12"/>
                    <a:pt x="2" y="12"/>
                  </a:cubicBezTo>
                  <a:close/>
                </a:path>
              </a:pathLst>
            </a:custGeom>
            <a:solidFill>
              <a:srgbClr val="DE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626"/>
            <p:cNvSpPr/>
            <p:nvPr/>
          </p:nvSpPr>
          <p:spPr bwMode="auto">
            <a:xfrm flipH="1" flipV="1">
              <a:off x="2723235" y="4783175"/>
              <a:ext cx="109357" cy="110835"/>
            </a:xfrm>
            <a:custGeom>
              <a:avLst/>
              <a:gdLst>
                <a:gd name="T0" fmla="*/ 39 w 43"/>
                <a:gd name="T1" fmla="*/ 7 h 43"/>
                <a:gd name="T2" fmla="*/ 42 w 43"/>
                <a:gd name="T3" fmla="*/ 13 h 43"/>
                <a:gd name="T4" fmla="*/ 36 w 43"/>
                <a:gd name="T5" fmla="*/ 39 h 43"/>
                <a:gd name="T6" fmla="*/ 30 w 43"/>
                <a:gd name="T7" fmla="*/ 42 h 43"/>
                <a:gd name="T8" fmla="*/ 0 w 43"/>
                <a:gd name="T9" fmla="*/ 35 h 43"/>
                <a:gd name="T10" fmla="*/ 8 w 43"/>
                <a:gd name="T11" fmla="*/ 0 h 43"/>
                <a:gd name="T12" fmla="*/ 39 w 43"/>
                <a:gd name="T13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43">
                  <a:moveTo>
                    <a:pt x="39" y="7"/>
                  </a:moveTo>
                  <a:cubicBezTo>
                    <a:pt x="41" y="8"/>
                    <a:pt x="43" y="11"/>
                    <a:pt x="42" y="13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1"/>
                    <a:pt x="33" y="43"/>
                    <a:pt x="30" y="4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8" y="0"/>
                    <a:pt x="8" y="0"/>
                    <a:pt x="8" y="0"/>
                  </a:cubicBezTo>
                  <a:lnTo>
                    <a:pt x="39" y="7"/>
                  </a:lnTo>
                  <a:close/>
                </a:path>
              </a:pathLst>
            </a:custGeom>
            <a:solidFill>
              <a:srgbClr val="575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627"/>
            <p:cNvSpPr/>
            <p:nvPr/>
          </p:nvSpPr>
          <p:spPr bwMode="auto">
            <a:xfrm flipH="1" flipV="1">
              <a:off x="2723235" y="4855588"/>
              <a:ext cx="91623" cy="38423"/>
            </a:xfrm>
            <a:custGeom>
              <a:avLst/>
              <a:gdLst>
                <a:gd name="T0" fmla="*/ 0 w 36"/>
                <a:gd name="T1" fmla="*/ 6 h 15"/>
                <a:gd name="T2" fmla="*/ 35 w 36"/>
                <a:gd name="T3" fmla="*/ 15 h 15"/>
                <a:gd name="T4" fmla="*/ 35 w 36"/>
                <a:gd name="T5" fmla="*/ 13 h 15"/>
                <a:gd name="T6" fmla="*/ 32 w 36"/>
                <a:gd name="T7" fmla="*/ 7 h 15"/>
                <a:gd name="T8" fmla="*/ 1 w 36"/>
                <a:gd name="T9" fmla="*/ 0 h 15"/>
                <a:gd name="T10" fmla="*/ 0 w 36"/>
                <a:gd name="T11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15">
                  <a:moveTo>
                    <a:pt x="0" y="6"/>
                  </a:moveTo>
                  <a:cubicBezTo>
                    <a:pt x="35" y="15"/>
                    <a:pt x="35" y="15"/>
                    <a:pt x="35" y="15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6" y="11"/>
                    <a:pt x="34" y="8"/>
                    <a:pt x="32" y="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1A24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628"/>
            <p:cNvSpPr/>
            <p:nvPr/>
          </p:nvSpPr>
          <p:spPr bwMode="auto">
            <a:xfrm flipH="1" flipV="1">
              <a:off x="2738013" y="4783176"/>
              <a:ext cx="94579" cy="35467"/>
            </a:xfrm>
            <a:custGeom>
              <a:avLst/>
              <a:gdLst>
                <a:gd name="T0" fmla="*/ 0 w 37"/>
                <a:gd name="T1" fmla="*/ 6 h 14"/>
                <a:gd name="T2" fmla="*/ 30 w 37"/>
                <a:gd name="T3" fmla="*/ 13 h 14"/>
                <a:gd name="T4" fmla="*/ 36 w 37"/>
                <a:gd name="T5" fmla="*/ 10 h 14"/>
                <a:gd name="T6" fmla="*/ 37 w 37"/>
                <a:gd name="T7" fmla="*/ 8 h 14"/>
                <a:gd name="T8" fmla="*/ 2 w 37"/>
                <a:gd name="T9" fmla="*/ 0 h 14"/>
                <a:gd name="T10" fmla="*/ 0 w 37"/>
                <a:gd name="T1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4">
                  <a:moveTo>
                    <a:pt x="0" y="6"/>
                  </a:moveTo>
                  <a:cubicBezTo>
                    <a:pt x="30" y="13"/>
                    <a:pt x="30" y="13"/>
                    <a:pt x="30" y="13"/>
                  </a:cubicBezTo>
                  <a:cubicBezTo>
                    <a:pt x="33" y="14"/>
                    <a:pt x="36" y="12"/>
                    <a:pt x="36" y="10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1A24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629"/>
            <p:cNvSpPr/>
            <p:nvPr/>
          </p:nvSpPr>
          <p:spPr bwMode="auto">
            <a:xfrm flipH="1" flipV="1">
              <a:off x="2869536" y="4911744"/>
              <a:ext cx="35467" cy="31034"/>
            </a:xfrm>
            <a:custGeom>
              <a:avLst/>
              <a:gdLst>
                <a:gd name="T0" fmla="*/ 11 w 24"/>
                <a:gd name="T1" fmla="*/ 21 h 21"/>
                <a:gd name="T2" fmla="*/ 24 w 24"/>
                <a:gd name="T3" fmla="*/ 18 h 21"/>
                <a:gd name="T4" fmla="*/ 12 w 24"/>
                <a:gd name="T5" fmla="*/ 0 h 21"/>
                <a:gd name="T6" fmla="*/ 0 w 24"/>
                <a:gd name="T7" fmla="*/ 9 h 21"/>
                <a:gd name="T8" fmla="*/ 11 w 24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1">
                  <a:moveTo>
                    <a:pt x="11" y="21"/>
                  </a:moveTo>
                  <a:lnTo>
                    <a:pt x="24" y="18"/>
                  </a:lnTo>
                  <a:lnTo>
                    <a:pt x="12" y="0"/>
                  </a:lnTo>
                  <a:lnTo>
                    <a:pt x="0" y="9"/>
                  </a:lnTo>
                  <a:lnTo>
                    <a:pt x="11" y="21"/>
                  </a:lnTo>
                  <a:close/>
                </a:path>
              </a:pathLst>
            </a:custGeom>
            <a:solidFill>
              <a:srgbClr val="1A24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630"/>
            <p:cNvSpPr/>
            <p:nvPr/>
          </p:nvSpPr>
          <p:spPr bwMode="auto">
            <a:xfrm flipH="1" flipV="1">
              <a:off x="2878403" y="4922089"/>
              <a:ext cx="169947" cy="189158"/>
            </a:xfrm>
            <a:custGeom>
              <a:avLst/>
              <a:gdLst>
                <a:gd name="T0" fmla="*/ 42 w 66"/>
                <a:gd name="T1" fmla="*/ 67 h 74"/>
                <a:gd name="T2" fmla="*/ 42 w 66"/>
                <a:gd name="T3" fmla="*/ 67 h 74"/>
                <a:gd name="T4" fmla="*/ 59 w 66"/>
                <a:gd name="T5" fmla="*/ 74 h 74"/>
                <a:gd name="T6" fmla="*/ 66 w 66"/>
                <a:gd name="T7" fmla="*/ 69 h 74"/>
                <a:gd name="T8" fmla="*/ 62 w 66"/>
                <a:gd name="T9" fmla="*/ 51 h 74"/>
                <a:gd name="T10" fmla="*/ 61 w 66"/>
                <a:gd name="T11" fmla="*/ 47 h 74"/>
                <a:gd name="T12" fmla="*/ 24 w 66"/>
                <a:gd name="T13" fmla="*/ 2 h 74"/>
                <a:gd name="T14" fmla="*/ 18 w 66"/>
                <a:gd name="T15" fmla="*/ 1 h 74"/>
                <a:gd name="T16" fmla="*/ 2 w 66"/>
                <a:gd name="T17" fmla="*/ 15 h 74"/>
                <a:gd name="T18" fmla="*/ 1 w 66"/>
                <a:gd name="T19" fmla="*/ 21 h 74"/>
                <a:gd name="T20" fmla="*/ 38 w 66"/>
                <a:gd name="T21" fmla="*/ 66 h 74"/>
                <a:gd name="T22" fmla="*/ 42 w 66"/>
                <a:gd name="T23" fmla="*/ 6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6" h="74">
                  <a:moveTo>
                    <a:pt x="42" y="67"/>
                  </a:moveTo>
                  <a:cubicBezTo>
                    <a:pt x="42" y="67"/>
                    <a:pt x="42" y="67"/>
                    <a:pt x="42" y="67"/>
                  </a:cubicBezTo>
                  <a:cubicBezTo>
                    <a:pt x="49" y="66"/>
                    <a:pt x="56" y="71"/>
                    <a:pt x="59" y="74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3" y="65"/>
                    <a:pt x="59" y="58"/>
                    <a:pt x="62" y="51"/>
                  </a:cubicBezTo>
                  <a:cubicBezTo>
                    <a:pt x="62" y="50"/>
                    <a:pt x="62" y="48"/>
                    <a:pt x="61" y="47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3" y="0"/>
                    <a:pt x="20" y="0"/>
                    <a:pt x="18" y="1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0" y="16"/>
                    <a:pt x="0" y="19"/>
                    <a:pt x="1" y="21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9" y="67"/>
                    <a:pt x="41" y="67"/>
                    <a:pt x="42" y="67"/>
                  </a:cubicBezTo>
                  <a:close/>
                </a:path>
              </a:pathLst>
            </a:custGeom>
            <a:solidFill>
              <a:srgbClr val="FBA9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631"/>
            <p:cNvSpPr/>
            <p:nvPr/>
          </p:nvSpPr>
          <p:spPr bwMode="auto">
            <a:xfrm flipH="1" flipV="1">
              <a:off x="2878403" y="4922089"/>
              <a:ext cx="166991" cy="189158"/>
            </a:xfrm>
            <a:custGeom>
              <a:avLst/>
              <a:gdLst>
                <a:gd name="T0" fmla="*/ 17 w 65"/>
                <a:gd name="T1" fmla="*/ 7 h 74"/>
                <a:gd name="T2" fmla="*/ 53 w 65"/>
                <a:gd name="T3" fmla="*/ 52 h 74"/>
                <a:gd name="T4" fmla="*/ 54 w 65"/>
                <a:gd name="T5" fmla="*/ 56 h 74"/>
                <a:gd name="T6" fmla="*/ 58 w 65"/>
                <a:gd name="T7" fmla="*/ 74 h 74"/>
                <a:gd name="T8" fmla="*/ 65 w 65"/>
                <a:gd name="T9" fmla="*/ 69 h 74"/>
                <a:gd name="T10" fmla="*/ 61 w 65"/>
                <a:gd name="T11" fmla="*/ 51 h 74"/>
                <a:gd name="T12" fmla="*/ 60 w 65"/>
                <a:gd name="T13" fmla="*/ 47 h 74"/>
                <a:gd name="T14" fmla="*/ 23 w 65"/>
                <a:gd name="T15" fmla="*/ 2 h 74"/>
                <a:gd name="T16" fmla="*/ 17 w 65"/>
                <a:gd name="T17" fmla="*/ 1 h 74"/>
                <a:gd name="T18" fmla="*/ 1 w 65"/>
                <a:gd name="T19" fmla="*/ 15 h 74"/>
                <a:gd name="T20" fmla="*/ 0 w 65"/>
                <a:gd name="T21" fmla="*/ 16 h 74"/>
                <a:gd name="T22" fmla="*/ 11 w 65"/>
                <a:gd name="T23" fmla="*/ 7 h 74"/>
                <a:gd name="T24" fmla="*/ 17 w 65"/>
                <a:gd name="T25" fmla="*/ 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74">
                  <a:moveTo>
                    <a:pt x="17" y="7"/>
                  </a:moveTo>
                  <a:cubicBezTo>
                    <a:pt x="53" y="52"/>
                    <a:pt x="53" y="52"/>
                    <a:pt x="53" y="52"/>
                  </a:cubicBezTo>
                  <a:cubicBezTo>
                    <a:pt x="54" y="54"/>
                    <a:pt x="55" y="55"/>
                    <a:pt x="54" y="56"/>
                  </a:cubicBezTo>
                  <a:cubicBezTo>
                    <a:pt x="51" y="63"/>
                    <a:pt x="55" y="70"/>
                    <a:pt x="58" y="74"/>
                  </a:cubicBezTo>
                  <a:cubicBezTo>
                    <a:pt x="65" y="69"/>
                    <a:pt x="65" y="69"/>
                    <a:pt x="65" y="69"/>
                  </a:cubicBezTo>
                  <a:cubicBezTo>
                    <a:pt x="62" y="65"/>
                    <a:pt x="58" y="58"/>
                    <a:pt x="61" y="51"/>
                  </a:cubicBezTo>
                  <a:cubicBezTo>
                    <a:pt x="61" y="50"/>
                    <a:pt x="61" y="48"/>
                    <a:pt x="60" y="47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0"/>
                    <a:pt x="19" y="0"/>
                    <a:pt x="17" y="1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3" y="5"/>
                    <a:pt x="15" y="6"/>
                    <a:pt x="17" y="7"/>
                  </a:cubicBezTo>
                  <a:close/>
                </a:path>
              </a:pathLst>
            </a:custGeom>
            <a:solidFill>
              <a:srgbClr val="FFC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632"/>
            <p:cNvSpPr/>
            <p:nvPr/>
          </p:nvSpPr>
          <p:spPr bwMode="auto">
            <a:xfrm flipH="1" flipV="1">
              <a:off x="2891704" y="4944255"/>
              <a:ext cx="192113" cy="208370"/>
            </a:xfrm>
            <a:custGeom>
              <a:avLst/>
              <a:gdLst>
                <a:gd name="T0" fmla="*/ 2 w 75"/>
                <a:gd name="T1" fmla="*/ 26 h 81"/>
                <a:gd name="T2" fmla="*/ 2 w 75"/>
                <a:gd name="T3" fmla="*/ 18 h 81"/>
                <a:gd name="T4" fmla="*/ 23 w 75"/>
                <a:gd name="T5" fmla="*/ 2 h 81"/>
                <a:gd name="T6" fmla="*/ 30 w 75"/>
                <a:gd name="T7" fmla="*/ 3 h 81"/>
                <a:gd name="T8" fmla="*/ 75 w 75"/>
                <a:gd name="T9" fmla="*/ 58 h 81"/>
                <a:gd name="T10" fmla="*/ 47 w 75"/>
                <a:gd name="T11" fmla="*/ 81 h 81"/>
                <a:gd name="T12" fmla="*/ 2 w 75"/>
                <a:gd name="T13" fmla="*/ 2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81">
                  <a:moveTo>
                    <a:pt x="2" y="26"/>
                  </a:moveTo>
                  <a:cubicBezTo>
                    <a:pt x="0" y="23"/>
                    <a:pt x="0" y="20"/>
                    <a:pt x="2" y="18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5" y="0"/>
                    <a:pt x="28" y="0"/>
                    <a:pt x="30" y="3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47" y="81"/>
                    <a:pt x="47" y="81"/>
                    <a:pt x="47" y="81"/>
                  </a:cubicBezTo>
                  <a:lnTo>
                    <a:pt x="2" y="26"/>
                  </a:lnTo>
                  <a:close/>
                </a:path>
              </a:pathLst>
            </a:custGeom>
            <a:solidFill>
              <a:srgbClr val="E174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633"/>
            <p:cNvSpPr/>
            <p:nvPr/>
          </p:nvSpPr>
          <p:spPr bwMode="auto">
            <a:xfrm flipH="1" flipV="1">
              <a:off x="2950816" y="4944255"/>
              <a:ext cx="133002" cy="164036"/>
            </a:xfrm>
            <a:custGeom>
              <a:avLst/>
              <a:gdLst>
                <a:gd name="T0" fmla="*/ 52 w 52"/>
                <a:gd name="T1" fmla="*/ 59 h 64"/>
                <a:gd name="T2" fmla="*/ 4 w 52"/>
                <a:gd name="T3" fmla="*/ 0 h 64"/>
                <a:gd name="T4" fmla="*/ 2 w 52"/>
                <a:gd name="T5" fmla="*/ 1 h 64"/>
                <a:gd name="T6" fmla="*/ 2 w 52"/>
                <a:gd name="T7" fmla="*/ 9 h 64"/>
                <a:gd name="T8" fmla="*/ 47 w 52"/>
                <a:gd name="T9" fmla="*/ 64 h 64"/>
                <a:gd name="T10" fmla="*/ 52 w 52"/>
                <a:gd name="T11" fmla="*/ 5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64">
                  <a:moveTo>
                    <a:pt x="52" y="59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3"/>
                    <a:pt x="0" y="6"/>
                    <a:pt x="2" y="9"/>
                  </a:cubicBezTo>
                  <a:cubicBezTo>
                    <a:pt x="47" y="64"/>
                    <a:pt x="47" y="64"/>
                    <a:pt x="47" y="64"/>
                  </a:cubicBezTo>
                  <a:lnTo>
                    <a:pt x="52" y="59"/>
                  </a:lnTo>
                  <a:close/>
                </a:path>
              </a:pathLst>
            </a:custGeom>
            <a:solidFill>
              <a:srgbClr val="C25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634"/>
            <p:cNvSpPr/>
            <p:nvPr/>
          </p:nvSpPr>
          <p:spPr bwMode="auto">
            <a:xfrm flipH="1" flipV="1">
              <a:off x="2891704" y="4993023"/>
              <a:ext cx="138913" cy="159602"/>
            </a:xfrm>
            <a:custGeom>
              <a:avLst/>
              <a:gdLst>
                <a:gd name="T0" fmla="*/ 54 w 54"/>
                <a:gd name="T1" fmla="*/ 58 h 62"/>
                <a:gd name="T2" fmla="*/ 9 w 54"/>
                <a:gd name="T3" fmla="*/ 3 h 62"/>
                <a:gd name="T4" fmla="*/ 2 w 54"/>
                <a:gd name="T5" fmla="*/ 2 h 62"/>
                <a:gd name="T6" fmla="*/ 0 w 54"/>
                <a:gd name="T7" fmla="*/ 3 h 62"/>
                <a:gd name="T8" fmla="*/ 49 w 54"/>
                <a:gd name="T9" fmla="*/ 62 h 62"/>
                <a:gd name="T10" fmla="*/ 54 w 54"/>
                <a:gd name="T11" fmla="*/ 5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62">
                  <a:moveTo>
                    <a:pt x="54" y="58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7" y="0"/>
                    <a:pt x="4" y="0"/>
                    <a:pt x="2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49" y="62"/>
                    <a:pt x="49" y="62"/>
                    <a:pt x="49" y="62"/>
                  </a:cubicBezTo>
                  <a:lnTo>
                    <a:pt x="54" y="58"/>
                  </a:lnTo>
                  <a:close/>
                </a:path>
              </a:pathLst>
            </a:custGeom>
            <a:solidFill>
              <a:srgbClr val="C25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635"/>
            <p:cNvSpPr/>
            <p:nvPr/>
          </p:nvSpPr>
          <p:spPr bwMode="auto">
            <a:xfrm flipH="1" flipV="1">
              <a:off x="2989238" y="5065435"/>
              <a:ext cx="76845" cy="63546"/>
            </a:xfrm>
            <a:custGeom>
              <a:avLst/>
              <a:gdLst>
                <a:gd name="T0" fmla="*/ 0 w 52"/>
                <a:gd name="T1" fmla="*/ 40 h 43"/>
                <a:gd name="T2" fmla="*/ 48 w 52"/>
                <a:gd name="T3" fmla="*/ 0 h 43"/>
                <a:gd name="T4" fmla="*/ 52 w 52"/>
                <a:gd name="T5" fmla="*/ 3 h 43"/>
                <a:gd name="T6" fmla="*/ 3 w 52"/>
                <a:gd name="T7" fmla="*/ 43 h 43"/>
                <a:gd name="T8" fmla="*/ 0 w 52"/>
                <a:gd name="T9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43">
                  <a:moveTo>
                    <a:pt x="0" y="40"/>
                  </a:moveTo>
                  <a:lnTo>
                    <a:pt x="48" y="0"/>
                  </a:lnTo>
                  <a:lnTo>
                    <a:pt x="52" y="3"/>
                  </a:lnTo>
                  <a:lnTo>
                    <a:pt x="3" y="43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FFC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636"/>
            <p:cNvSpPr/>
            <p:nvPr/>
          </p:nvSpPr>
          <p:spPr bwMode="auto">
            <a:xfrm flipH="1" flipV="1">
              <a:off x="447430" y="5912210"/>
              <a:ext cx="631019" cy="722642"/>
            </a:xfrm>
            <a:custGeom>
              <a:avLst/>
              <a:gdLst>
                <a:gd name="T0" fmla="*/ 159 w 427"/>
                <a:gd name="T1" fmla="*/ 0 h 489"/>
                <a:gd name="T2" fmla="*/ 427 w 427"/>
                <a:gd name="T3" fmla="*/ 113 h 489"/>
                <a:gd name="T4" fmla="*/ 267 w 427"/>
                <a:gd name="T5" fmla="*/ 489 h 489"/>
                <a:gd name="T6" fmla="*/ 0 w 427"/>
                <a:gd name="T7" fmla="*/ 377 h 489"/>
                <a:gd name="T8" fmla="*/ 159 w 427"/>
                <a:gd name="T9" fmla="*/ 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7" h="489">
                  <a:moveTo>
                    <a:pt x="159" y="0"/>
                  </a:moveTo>
                  <a:lnTo>
                    <a:pt x="427" y="113"/>
                  </a:lnTo>
                  <a:lnTo>
                    <a:pt x="267" y="489"/>
                  </a:lnTo>
                  <a:lnTo>
                    <a:pt x="0" y="377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F8FA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637"/>
            <p:cNvSpPr/>
            <p:nvPr/>
          </p:nvSpPr>
          <p:spPr bwMode="auto">
            <a:xfrm flipH="1" flipV="1">
              <a:off x="457776" y="5913689"/>
              <a:ext cx="693086" cy="741853"/>
            </a:xfrm>
            <a:custGeom>
              <a:avLst/>
              <a:gdLst>
                <a:gd name="T0" fmla="*/ 231 w 469"/>
                <a:gd name="T1" fmla="*/ 0 h 502"/>
                <a:gd name="T2" fmla="*/ 469 w 469"/>
                <a:gd name="T3" fmla="*/ 163 h 502"/>
                <a:gd name="T4" fmla="*/ 240 w 469"/>
                <a:gd name="T5" fmla="*/ 502 h 502"/>
                <a:gd name="T6" fmla="*/ 0 w 469"/>
                <a:gd name="T7" fmla="*/ 339 h 502"/>
                <a:gd name="T8" fmla="*/ 231 w 469"/>
                <a:gd name="T9" fmla="*/ 0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9" h="502">
                  <a:moveTo>
                    <a:pt x="231" y="0"/>
                  </a:moveTo>
                  <a:lnTo>
                    <a:pt x="469" y="163"/>
                  </a:lnTo>
                  <a:lnTo>
                    <a:pt x="240" y="502"/>
                  </a:lnTo>
                  <a:lnTo>
                    <a:pt x="0" y="339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rgbClr val="DC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638"/>
            <p:cNvSpPr/>
            <p:nvPr/>
          </p:nvSpPr>
          <p:spPr bwMode="auto">
            <a:xfrm flipH="1" flipV="1">
              <a:off x="411963" y="5990534"/>
              <a:ext cx="663530" cy="734464"/>
            </a:xfrm>
            <a:custGeom>
              <a:avLst/>
              <a:gdLst>
                <a:gd name="T0" fmla="*/ 194 w 449"/>
                <a:gd name="T1" fmla="*/ 0 h 497"/>
                <a:gd name="T2" fmla="*/ 449 w 449"/>
                <a:gd name="T3" fmla="*/ 137 h 497"/>
                <a:gd name="T4" fmla="*/ 253 w 449"/>
                <a:gd name="T5" fmla="*/ 497 h 497"/>
                <a:gd name="T6" fmla="*/ 0 w 449"/>
                <a:gd name="T7" fmla="*/ 359 h 497"/>
                <a:gd name="T8" fmla="*/ 194 w 449"/>
                <a:gd name="T9" fmla="*/ 0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9" h="497">
                  <a:moveTo>
                    <a:pt x="194" y="0"/>
                  </a:moveTo>
                  <a:lnTo>
                    <a:pt x="449" y="137"/>
                  </a:lnTo>
                  <a:lnTo>
                    <a:pt x="253" y="497"/>
                  </a:lnTo>
                  <a:lnTo>
                    <a:pt x="0" y="359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BABC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639"/>
            <p:cNvSpPr/>
            <p:nvPr/>
          </p:nvSpPr>
          <p:spPr bwMode="auto">
            <a:xfrm flipH="1" flipV="1">
              <a:off x="437086" y="5986101"/>
              <a:ext cx="707864" cy="738897"/>
            </a:xfrm>
            <a:custGeom>
              <a:avLst/>
              <a:gdLst>
                <a:gd name="T0" fmla="*/ 248 w 479"/>
                <a:gd name="T1" fmla="*/ 0 h 500"/>
                <a:gd name="T2" fmla="*/ 479 w 479"/>
                <a:gd name="T3" fmla="*/ 176 h 500"/>
                <a:gd name="T4" fmla="*/ 229 w 479"/>
                <a:gd name="T5" fmla="*/ 500 h 500"/>
                <a:gd name="T6" fmla="*/ 0 w 479"/>
                <a:gd name="T7" fmla="*/ 325 h 500"/>
                <a:gd name="T8" fmla="*/ 248 w 479"/>
                <a:gd name="T9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9" h="500">
                  <a:moveTo>
                    <a:pt x="248" y="0"/>
                  </a:moveTo>
                  <a:lnTo>
                    <a:pt x="479" y="176"/>
                  </a:lnTo>
                  <a:lnTo>
                    <a:pt x="229" y="500"/>
                  </a:lnTo>
                  <a:lnTo>
                    <a:pt x="0" y="325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F8FA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640"/>
            <p:cNvSpPr/>
            <p:nvPr/>
          </p:nvSpPr>
          <p:spPr bwMode="auto">
            <a:xfrm flipH="1" flipV="1">
              <a:off x="742989" y="6232892"/>
              <a:ext cx="13301" cy="11822"/>
            </a:xfrm>
            <a:custGeom>
              <a:avLst/>
              <a:gdLst>
                <a:gd name="T0" fmla="*/ 2 w 5"/>
                <a:gd name="T1" fmla="*/ 0 h 5"/>
                <a:gd name="T2" fmla="*/ 3 w 5"/>
                <a:gd name="T3" fmla="*/ 0 h 5"/>
                <a:gd name="T4" fmla="*/ 5 w 5"/>
                <a:gd name="T5" fmla="*/ 1 h 5"/>
                <a:gd name="T6" fmla="*/ 5 w 5"/>
                <a:gd name="T7" fmla="*/ 3 h 5"/>
                <a:gd name="T8" fmla="*/ 4 w 5"/>
                <a:gd name="T9" fmla="*/ 4 h 5"/>
                <a:gd name="T10" fmla="*/ 2 w 5"/>
                <a:gd name="T11" fmla="*/ 5 h 5"/>
                <a:gd name="T12" fmla="*/ 1 w 5"/>
                <a:gd name="T13" fmla="*/ 4 h 5"/>
                <a:gd name="T14" fmla="*/ 1 w 5"/>
                <a:gd name="T15" fmla="*/ 2 h 5"/>
                <a:gd name="T16" fmla="*/ 2 w 5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cubicBezTo>
                    <a:pt x="2" y="0"/>
                    <a:pt x="3" y="0"/>
                    <a:pt x="3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3" y="5"/>
                    <a:pt x="2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2"/>
                    <a:pt x="1" y="2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53C7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641"/>
            <p:cNvSpPr/>
            <p:nvPr/>
          </p:nvSpPr>
          <p:spPr bwMode="auto">
            <a:xfrm flipH="1" flipV="1">
              <a:off x="833135" y="6300871"/>
              <a:ext cx="14778" cy="16256"/>
            </a:xfrm>
            <a:custGeom>
              <a:avLst/>
              <a:gdLst>
                <a:gd name="T0" fmla="*/ 2 w 6"/>
                <a:gd name="T1" fmla="*/ 1 h 6"/>
                <a:gd name="T2" fmla="*/ 3 w 6"/>
                <a:gd name="T3" fmla="*/ 1 h 6"/>
                <a:gd name="T4" fmla="*/ 5 w 6"/>
                <a:gd name="T5" fmla="*/ 2 h 6"/>
                <a:gd name="T6" fmla="*/ 5 w 6"/>
                <a:gd name="T7" fmla="*/ 4 h 6"/>
                <a:gd name="T8" fmla="*/ 4 w 6"/>
                <a:gd name="T9" fmla="*/ 5 h 6"/>
                <a:gd name="T10" fmla="*/ 2 w 6"/>
                <a:gd name="T11" fmla="*/ 5 h 6"/>
                <a:gd name="T12" fmla="*/ 1 w 6"/>
                <a:gd name="T13" fmla="*/ 4 h 6"/>
                <a:gd name="T14" fmla="*/ 1 w 6"/>
                <a:gd name="T15" fmla="*/ 2 h 6"/>
                <a:gd name="T16" fmla="*/ 2 w 6"/>
                <a:gd name="T17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6">
                  <a:moveTo>
                    <a:pt x="2" y="1"/>
                  </a:moveTo>
                  <a:cubicBezTo>
                    <a:pt x="2" y="0"/>
                    <a:pt x="3" y="0"/>
                    <a:pt x="3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6" y="3"/>
                    <a:pt x="5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3" y="6"/>
                    <a:pt x="2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3"/>
                    <a:pt x="1" y="2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C765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3714" name="Picture 642"/>
            <p:cNvPicPr>
              <a:picLocks noChangeAspect="1" noChangeArrowheads="1"/>
            </p:cNvPicPr>
            <p:nvPr/>
          </p:nvPicPr>
          <p:blipFill>
            <a:blip r:embed="rId47" cstate="email"/>
            <a:srcRect/>
            <a:stretch>
              <a:fillRect/>
            </a:stretch>
          </p:blipFill>
          <p:spPr bwMode="auto">
            <a:xfrm flipH="1" flipV="1">
              <a:off x="927714" y="6368849"/>
              <a:ext cx="29556" cy="31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Freeform 643"/>
            <p:cNvSpPr/>
            <p:nvPr/>
          </p:nvSpPr>
          <p:spPr bwMode="auto">
            <a:xfrm flipH="1" flipV="1">
              <a:off x="765157" y="6098414"/>
              <a:ext cx="97534" cy="121179"/>
            </a:xfrm>
            <a:custGeom>
              <a:avLst/>
              <a:gdLst>
                <a:gd name="T0" fmla="*/ 32 w 38"/>
                <a:gd name="T1" fmla="*/ 0 h 47"/>
                <a:gd name="T2" fmla="*/ 38 w 38"/>
                <a:gd name="T3" fmla="*/ 4 h 47"/>
                <a:gd name="T4" fmla="*/ 6 w 38"/>
                <a:gd name="T5" fmla="*/ 46 h 47"/>
                <a:gd name="T6" fmla="*/ 4 w 38"/>
                <a:gd name="T7" fmla="*/ 47 h 47"/>
                <a:gd name="T8" fmla="*/ 0 w 38"/>
                <a:gd name="T9" fmla="*/ 44 h 47"/>
                <a:gd name="T10" fmla="*/ 0 w 38"/>
                <a:gd name="T11" fmla="*/ 42 h 47"/>
                <a:gd name="T12" fmla="*/ 32 w 38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47">
                  <a:moveTo>
                    <a:pt x="32" y="0"/>
                  </a:moveTo>
                  <a:cubicBezTo>
                    <a:pt x="38" y="4"/>
                    <a:pt x="38" y="4"/>
                    <a:pt x="38" y="4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5" y="47"/>
                    <a:pt x="4" y="47"/>
                    <a:pt x="4" y="47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3"/>
                    <a:pt x="0" y="42"/>
                  </a:cubicBezTo>
                  <a:lnTo>
                    <a:pt x="32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644"/>
            <p:cNvSpPr/>
            <p:nvPr/>
          </p:nvSpPr>
          <p:spPr bwMode="auto">
            <a:xfrm flipH="1" flipV="1">
              <a:off x="781413" y="6163436"/>
              <a:ext cx="53201" cy="63546"/>
            </a:xfrm>
            <a:custGeom>
              <a:avLst/>
              <a:gdLst>
                <a:gd name="T0" fmla="*/ 17 w 21"/>
                <a:gd name="T1" fmla="*/ 0 h 25"/>
                <a:gd name="T2" fmla="*/ 21 w 21"/>
                <a:gd name="T3" fmla="*/ 3 h 25"/>
                <a:gd name="T4" fmla="*/ 6 w 21"/>
                <a:gd name="T5" fmla="*/ 24 h 25"/>
                <a:gd name="T6" fmla="*/ 4 w 21"/>
                <a:gd name="T7" fmla="*/ 24 h 25"/>
                <a:gd name="T8" fmla="*/ 1 w 21"/>
                <a:gd name="T9" fmla="*/ 22 h 25"/>
                <a:gd name="T10" fmla="*/ 1 w 21"/>
                <a:gd name="T11" fmla="*/ 20 h 25"/>
                <a:gd name="T12" fmla="*/ 17 w 21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25">
                  <a:moveTo>
                    <a:pt x="17" y="0"/>
                  </a:moveTo>
                  <a:cubicBezTo>
                    <a:pt x="21" y="3"/>
                    <a:pt x="21" y="3"/>
                    <a:pt x="21" y="3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4"/>
                    <a:pt x="4" y="25"/>
                    <a:pt x="4" y="24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2"/>
                    <a:pt x="0" y="21"/>
                    <a:pt x="1" y="20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C765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645"/>
            <p:cNvSpPr/>
            <p:nvPr/>
          </p:nvSpPr>
          <p:spPr bwMode="auto">
            <a:xfrm flipH="1" flipV="1">
              <a:off x="862691" y="6194470"/>
              <a:ext cx="79801" cy="96057"/>
            </a:xfrm>
            <a:custGeom>
              <a:avLst/>
              <a:gdLst>
                <a:gd name="T0" fmla="*/ 25 w 31"/>
                <a:gd name="T1" fmla="*/ 0 h 38"/>
                <a:gd name="T2" fmla="*/ 31 w 31"/>
                <a:gd name="T3" fmla="*/ 4 h 38"/>
                <a:gd name="T4" fmla="*/ 6 w 31"/>
                <a:gd name="T5" fmla="*/ 37 h 38"/>
                <a:gd name="T6" fmla="*/ 4 w 31"/>
                <a:gd name="T7" fmla="*/ 37 h 38"/>
                <a:gd name="T8" fmla="*/ 0 w 31"/>
                <a:gd name="T9" fmla="*/ 34 h 38"/>
                <a:gd name="T10" fmla="*/ 0 w 31"/>
                <a:gd name="T11" fmla="*/ 33 h 38"/>
                <a:gd name="T12" fmla="*/ 25 w 31"/>
                <a:gd name="T1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8">
                  <a:moveTo>
                    <a:pt x="25" y="0"/>
                  </a:moveTo>
                  <a:cubicBezTo>
                    <a:pt x="31" y="4"/>
                    <a:pt x="31" y="4"/>
                    <a:pt x="31" y="4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5" y="37"/>
                    <a:pt x="4" y="38"/>
                    <a:pt x="4" y="37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3"/>
                    <a:pt x="0" y="33"/>
                  </a:cubicBezTo>
                  <a:lnTo>
                    <a:pt x="25" y="0"/>
                  </a:lnTo>
                  <a:close/>
                </a:path>
              </a:pathLst>
            </a:custGeom>
            <a:solidFill>
              <a:srgbClr val="53C7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646"/>
            <p:cNvSpPr/>
            <p:nvPr/>
          </p:nvSpPr>
          <p:spPr bwMode="auto">
            <a:xfrm flipH="1" flipV="1">
              <a:off x="878947" y="6216636"/>
              <a:ext cx="69457" cy="84235"/>
            </a:xfrm>
            <a:custGeom>
              <a:avLst/>
              <a:gdLst>
                <a:gd name="T0" fmla="*/ 23 w 27"/>
                <a:gd name="T1" fmla="*/ 0 h 33"/>
                <a:gd name="T2" fmla="*/ 27 w 27"/>
                <a:gd name="T3" fmla="*/ 4 h 33"/>
                <a:gd name="T4" fmla="*/ 6 w 27"/>
                <a:gd name="T5" fmla="*/ 32 h 33"/>
                <a:gd name="T6" fmla="*/ 4 w 27"/>
                <a:gd name="T7" fmla="*/ 33 h 33"/>
                <a:gd name="T8" fmla="*/ 1 w 27"/>
                <a:gd name="T9" fmla="*/ 31 h 33"/>
                <a:gd name="T10" fmla="*/ 1 w 27"/>
                <a:gd name="T11" fmla="*/ 29 h 33"/>
                <a:gd name="T12" fmla="*/ 23 w 27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33">
                  <a:moveTo>
                    <a:pt x="23" y="0"/>
                  </a:moveTo>
                  <a:cubicBezTo>
                    <a:pt x="27" y="4"/>
                    <a:pt x="27" y="4"/>
                    <a:pt x="27" y="4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5" y="33"/>
                    <a:pt x="4" y="33"/>
                    <a:pt x="4" y="33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0" y="30"/>
                    <a:pt x="0" y="29"/>
                    <a:pt x="1" y="29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647"/>
            <p:cNvSpPr/>
            <p:nvPr/>
          </p:nvSpPr>
          <p:spPr bwMode="auto">
            <a:xfrm flipH="1" flipV="1">
              <a:off x="813924" y="6147180"/>
              <a:ext cx="90146" cy="107879"/>
            </a:xfrm>
            <a:custGeom>
              <a:avLst/>
              <a:gdLst>
                <a:gd name="T0" fmla="*/ 29 w 35"/>
                <a:gd name="T1" fmla="*/ 0 h 42"/>
                <a:gd name="T2" fmla="*/ 35 w 35"/>
                <a:gd name="T3" fmla="*/ 4 h 42"/>
                <a:gd name="T4" fmla="*/ 6 w 35"/>
                <a:gd name="T5" fmla="*/ 41 h 42"/>
                <a:gd name="T6" fmla="*/ 4 w 35"/>
                <a:gd name="T7" fmla="*/ 42 h 42"/>
                <a:gd name="T8" fmla="*/ 1 w 35"/>
                <a:gd name="T9" fmla="*/ 39 h 42"/>
                <a:gd name="T10" fmla="*/ 1 w 35"/>
                <a:gd name="T11" fmla="*/ 37 h 42"/>
                <a:gd name="T12" fmla="*/ 29 w 35"/>
                <a:gd name="T1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42">
                  <a:moveTo>
                    <a:pt x="29" y="0"/>
                  </a:moveTo>
                  <a:cubicBezTo>
                    <a:pt x="35" y="4"/>
                    <a:pt x="35" y="4"/>
                    <a:pt x="35" y="4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5" y="42"/>
                    <a:pt x="5" y="42"/>
                    <a:pt x="4" y="42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0" y="39"/>
                    <a:pt x="0" y="38"/>
                    <a:pt x="1" y="37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648"/>
            <p:cNvSpPr/>
            <p:nvPr/>
          </p:nvSpPr>
          <p:spPr bwMode="auto">
            <a:xfrm flipH="1" flipV="1">
              <a:off x="830180" y="6191514"/>
              <a:ext cx="62067" cy="73890"/>
            </a:xfrm>
            <a:custGeom>
              <a:avLst/>
              <a:gdLst>
                <a:gd name="T0" fmla="*/ 20 w 24"/>
                <a:gd name="T1" fmla="*/ 0 h 29"/>
                <a:gd name="T2" fmla="*/ 24 w 24"/>
                <a:gd name="T3" fmla="*/ 4 h 29"/>
                <a:gd name="T4" fmla="*/ 5 w 24"/>
                <a:gd name="T5" fmla="*/ 28 h 29"/>
                <a:gd name="T6" fmla="*/ 4 w 24"/>
                <a:gd name="T7" fmla="*/ 29 h 29"/>
                <a:gd name="T8" fmla="*/ 1 w 24"/>
                <a:gd name="T9" fmla="*/ 27 h 29"/>
                <a:gd name="T10" fmla="*/ 1 w 24"/>
                <a:gd name="T11" fmla="*/ 25 h 29"/>
                <a:gd name="T12" fmla="*/ 20 w 24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9">
                  <a:moveTo>
                    <a:pt x="20" y="0"/>
                  </a:moveTo>
                  <a:cubicBezTo>
                    <a:pt x="24" y="4"/>
                    <a:pt x="24" y="4"/>
                    <a:pt x="24" y="4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9"/>
                    <a:pt x="4" y="29"/>
                    <a:pt x="4" y="29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0" y="26"/>
                    <a:pt x="0" y="25"/>
                    <a:pt x="1" y="25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C765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649"/>
            <p:cNvSpPr/>
            <p:nvPr/>
          </p:nvSpPr>
          <p:spPr bwMode="auto">
            <a:xfrm flipH="1" flipV="1">
              <a:off x="909981" y="6272792"/>
              <a:ext cx="45812" cy="54679"/>
            </a:xfrm>
            <a:custGeom>
              <a:avLst/>
              <a:gdLst>
                <a:gd name="T0" fmla="*/ 13 w 18"/>
                <a:gd name="T1" fmla="*/ 0 h 21"/>
                <a:gd name="T2" fmla="*/ 18 w 18"/>
                <a:gd name="T3" fmla="*/ 4 h 21"/>
                <a:gd name="T4" fmla="*/ 6 w 18"/>
                <a:gd name="T5" fmla="*/ 20 h 21"/>
                <a:gd name="T6" fmla="*/ 4 w 18"/>
                <a:gd name="T7" fmla="*/ 21 h 21"/>
                <a:gd name="T8" fmla="*/ 1 w 18"/>
                <a:gd name="T9" fmla="*/ 18 h 21"/>
                <a:gd name="T10" fmla="*/ 1 w 18"/>
                <a:gd name="T11" fmla="*/ 16 h 21"/>
                <a:gd name="T12" fmla="*/ 13 w 18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21">
                  <a:moveTo>
                    <a:pt x="13" y="0"/>
                  </a:moveTo>
                  <a:cubicBezTo>
                    <a:pt x="18" y="4"/>
                    <a:pt x="18" y="4"/>
                    <a:pt x="18" y="4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5" y="21"/>
                    <a:pt x="5" y="21"/>
                    <a:pt x="4" y="21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7"/>
                    <a:pt x="1" y="16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650"/>
            <p:cNvSpPr/>
            <p:nvPr/>
          </p:nvSpPr>
          <p:spPr bwMode="auto">
            <a:xfrm flipH="1" flipV="1">
              <a:off x="921803" y="6250626"/>
              <a:ext cx="69457" cy="87190"/>
            </a:xfrm>
            <a:custGeom>
              <a:avLst/>
              <a:gdLst>
                <a:gd name="T0" fmla="*/ 22 w 27"/>
                <a:gd name="T1" fmla="*/ 0 h 34"/>
                <a:gd name="T2" fmla="*/ 27 w 27"/>
                <a:gd name="T3" fmla="*/ 4 h 34"/>
                <a:gd name="T4" fmla="*/ 5 w 27"/>
                <a:gd name="T5" fmla="*/ 33 h 34"/>
                <a:gd name="T6" fmla="*/ 3 w 27"/>
                <a:gd name="T7" fmla="*/ 33 h 34"/>
                <a:gd name="T8" fmla="*/ 0 w 27"/>
                <a:gd name="T9" fmla="*/ 31 h 34"/>
                <a:gd name="T10" fmla="*/ 0 w 27"/>
                <a:gd name="T11" fmla="*/ 29 h 34"/>
                <a:gd name="T12" fmla="*/ 22 w 27"/>
                <a:gd name="T1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34">
                  <a:moveTo>
                    <a:pt x="22" y="0"/>
                  </a:moveTo>
                  <a:cubicBezTo>
                    <a:pt x="27" y="4"/>
                    <a:pt x="27" y="4"/>
                    <a:pt x="27" y="4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4" y="34"/>
                    <a:pt x="3" y="34"/>
                    <a:pt x="3" y="33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0"/>
                    <a:pt x="0" y="29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rgbClr val="C765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651"/>
            <p:cNvSpPr/>
            <p:nvPr/>
          </p:nvSpPr>
          <p:spPr bwMode="auto">
            <a:xfrm flipH="1" flipV="1">
              <a:off x="837569" y="6088068"/>
              <a:ext cx="5911" cy="2956"/>
            </a:xfrm>
            <a:custGeom>
              <a:avLst/>
              <a:gdLst>
                <a:gd name="T0" fmla="*/ 0 w 4"/>
                <a:gd name="T1" fmla="*/ 0 h 2"/>
                <a:gd name="T2" fmla="*/ 4 w 4"/>
                <a:gd name="T3" fmla="*/ 2 h 2"/>
                <a:gd name="T4" fmla="*/ 2 w 4"/>
                <a:gd name="T5" fmla="*/ 2 h 2"/>
                <a:gd name="T6" fmla="*/ 0 w 4"/>
                <a:gd name="T7" fmla="*/ 0 h 2"/>
                <a:gd name="T8" fmla="*/ 0 w 4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4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652"/>
            <p:cNvSpPr/>
            <p:nvPr/>
          </p:nvSpPr>
          <p:spPr bwMode="auto">
            <a:xfrm flipH="1" flipV="1">
              <a:off x="827224" y="6096935"/>
              <a:ext cx="7389" cy="4434"/>
            </a:xfrm>
            <a:custGeom>
              <a:avLst/>
              <a:gdLst>
                <a:gd name="T0" fmla="*/ 1 w 5"/>
                <a:gd name="T1" fmla="*/ 0 h 3"/>
                <a:gd name="T2" fmla="*/ 5 w 5"/>
                <a:gd name="T3" fmla="*/ 2 h 3"/>
                <a:gd name="T4" fmla="*/ 3 w 5"/>
                <a:gd name="T5" fmla="*/ 3 h 3"/>
                <a:gd name="T6" fmla="*/ 0 w 5"/>
                <a:gd name="T7" fmla="*/ 0 h 3"/>
                <a:gd name="T8" fmla="*/ 1 w 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1" y="0"/>
                  </a:moveTo>
                  <a:lnTo>
                    <a:pt x="5" y="2"/>
                  </a:lnTo>
                  <a:lnTo>
                    <a:pt x="3" y="3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653"/>
            <p:cNvSpPr/>
            <p:nvPr/>
          </p:nvSpPr>
          <p:spPr bwMode="auto">
            <a:xfrm flipH="1" flipV="1">
              <a:off x="816879" y="6107279"/>
              <a:ext cx="7389" cy="7389"/>
            </a:xfrm>
            <a:custGeom>
              <a:avLst/>
              <a:gdLst>
                <a:gd name="T0" fmla="*/ 0 w 5"/>
                <a:gd name="T1" fmla="*/ 0 h 5"/>
                <a:gd name="T2" fmla="*/ 5 w 5"/>
                <a:gd name="T3" fmla="*/ 5 h 5"/>
                <a:gd name="T4" fmla="*/ 3 w 5"/>
                <a:gd name="T5" fmla="*/ 5 h 5"/>
                <a:gd name="T6" fmla="*/ 0 w 5"/>
                <a:gd name="T7" fmla="*/ 2 h 5"/>
                <a:gd name="T8" fmla="*/ 0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lnTo>
                    <a:pt x="5" y="5"/>
                  </a:lnTo>
                  <a:lnTo>
                    <a:pt x="3" y="5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654"/>
            <p:cNvSpPr/>
            <p:nvPr/>
          </p:nvSpPr>
          <p:spPr bwMode="auto">
            <a:xfrm flipH="1" flipV="1">
              <a:off x="809491" y="6116147"/>
              <a:ext cx="7389" cy="8867"/>
            </a:xfrm>
            <a:custGeom>
              <a:avLst/>
              <a:gdLst>
                <a:gd name="T0" fmla="*/ 0 w 5"/>
                <a:gd name="T1" fmla="*/ 0 h 6"/>
                <a:gd name="T2" fmla="*/ 5 w 5"/>
                <a:gd name="T3" fmla="*/ 6 h 6"/>
                <a:gd name="T4" fmla="*/ 5 w 5"/>
                <a:gd name="T5" fmla="*/ 6 h 6"/>
                <a:gd name="T6" fmla="*/ 0 w 5"/>
                <a:gd name="T7" fmla="*/ 2 h 6"/>
                <a:gd name="T8" fmla="*/ 0 w 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0" y="0"/>
                  </a:moveTo>
                  <a:lnTo>
                    <a:pt x="5" y="6"/>
                  </a:lnTo>
                  <a:lnTo>
                    <a:pt x="5" y="6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655"/>
            <p:cNvSpPr/>
            <p:nvPr/>
          </p:nvSpPr>
          <p:spPr bwMode="auto">
            <a:xfrm flipH="1" flipV="1">
              <a:off x="799146" y="6126491"/>
              <a:ext cx="10345" cy="8867"/>
            </a:xfrm>
            <a:custGeom>
              <a:avLst/>
              <a:gdLst>
                <a:gd name="T0" fmla="*/ 0 w 7"/>
                <a:gd name="T1" fmla="*/ 0 h 6"/>
                <a:gd name="T2" fmla="*/ 7 w 7"/>
                <a:gd name="T3" fmla="*/ 6 h 6"/>
                <a:gd name="T4" fmla="*/ 7 w 7"/>
                <a:gd name="T5" fmla="*/ 6 h 6"/>
                <a:gd name="T6" fmla="*/ 0 w 7"/>
                <a:gd name="T7" fmla="*/ 0 h 6"/>
                <a:gd name="T8" fmla="*/ 0 w 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0" y="0"/>
                  </a:moveTo>
                  <a:lnTo>
                    <a:pt x="7" y="6"/>
                  </a:lnTo>
                  <a:lnTo>
                    <a:pt x="7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656"/>
            <p:cNvSpPr/>
            <p:nvPr/>
          </p:nvSpPr>
          <p:spPr bwMode="auto">
            <a:xfrm flipH="1" flipV="1">
              <a:off x="788802" y="6135358"/>
              <a:ext cx="13301" cy="10345"/>
            </a:xfrm>
            <a:custGeom>
              <a:avLst/>
              <a:gdLst>
                <a:gd name="T0" fmla="*/ 2 w 9"/>
                <a:gd name="T1" fmla="*/ 0 h 7"/>
                <a:gd name="T2" fmla="*/ 9 w 9"/>
                <a:gd name="T3" fmla="*/ 6 h 7"/>
                <a:gd name="T4" fmla="*/ 9 w 9"/>
                <a:gd name="T5" fmla="*/ 7 h 7"/>
                <a:gd name="T6" fmla="*/ 0 w 9"/>
                <a:gd name="T7" fmla="*/ 0 h 7"/>
                <a:gd name="T8" fmla="*/ 2 w 9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7">
                  <a:moveTo>
                    <a:pt x="2" y="0"/>
                  </a:moveTo>
                  <a:lnTo>
                    <a:pt x="9" y="6"/>
                  </a:lnTo>
                  <a:lnTo>
                    <a:pt x="9" y="7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657"/>
            <p:cNvSpPr/>
            <p:nvPr/>
          </p:nvSpPr>
          <p:spPr bwMode="auto">
            <a:xfrm flipH="1" flipV="1">
              <a:off x="778456" y="6145703"/>
              <a:ext cx="13301" cy="11822"/>
            </a:xfrm>
            <a:custGeom>
              <a:avLst/>
              <a:gdLst>
                <a:gd name="T0" fmla="*/ 0 w 9"/>
                <a:gd name="T1" fmla="*/ 0 h 8"/>
                <a:gd name="T2" fmla="*/ 9 w 9"/>
                <a:gd name="T3" fmla="*/ 8 h 8"/>
                <a:gd name="T4" fmla="*/ 9 w 9"/>
                <a:gd name="T5" fmla="*/ 8 h 8"/>
                <a:gd name="T6" fmla="*/ 0 w 9"/>
                <a:gd name="T7" fmla="*/ 2 h 8"/>
                <a:gd name="T8" fmla="*/ 0 w 9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0"/>
                  </a:moveTo>
                  <a:lnTo>
                    <a:pt x="9" y="8"/>
                  </a:lnTo>
                  <a:lnTo>
                    <a:pt x="9" y="8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658"/>
            <p:cNvSpPr/>
            <p:nvPr/>
          </p:nvSpPr>
          <p:spPr bwMode="auto">
            <a:xfrm flipH="1" flipV="1">
              <a:off x="768112" y="6154569"/>
              <a:ext cx="16256" cy="13301"/>
            </a:xfrm>
            <a:custGeom>
              <a:avLst/>
              <a:gdLst>
                <a:gd name="T0" fmla="*/ 0 w 11"/>
                <a:gd name="T1" fmla="*/ 0 h 9"/>
                <a:gd name="T2" fmla="*/ 11 w 11"/>
                <a:gd name="T3" fmla="*/ 9 h 9"/>
                <a:gd name="T4" fmla="*/ 11 w 11"/>
                <a:gd name="T5" fmla="*/ 9 h 9"/>
                <a:gd name="T6" fmla="*/ 0 w 11"/>
                <a:gd name="T7" fmla="*/ 0 h 9"/>
                <a:gd name="T8" fmla="*/ 0 w 11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0" y="0"/>
                  </a:moveTo>
                  <a:lnTo>
                    <a:pt x="11" y="9"/>
                  </a:lnTo>
                  <a:lnTo>
                    <a:pt x="11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659"/>
            <p:cNvSpPr/>
            <p:nvPr/>
          </p:nvSpPr>
          <p:spPr bwMode="auto">
            <a:xfrm flipH="1" flipV="1">
              <a:off x="757768" y="6164914"/>
              <a:ext cx="17734" cy="13301"/>
            </a:xfrm>
            <a:custGeom>
              <a:avLst/>
              <a:gdLst>
                <a:gd name="T0" fmla="*/ 0 w 12"/>
                <a:gd name="T1" fmla="*/ 0 h 9"/>
                <a:gd name="T2" fmla="*/ 12 w 12"/>
                <a:gd name="T3" fmla="*/ 9 h 9"/>
                <a:gd name="T4" fmla="*/ 12 w 12"/>
                <a:gd name="T5" fmla="*/ 9 h 9"/>
                <a:gd name="T6" fmla="*/ 0 w 12"/>
                <a:gd name="T7" fmla="*/ 0 h 9"/>
                <a:gd name="T8" fmla="*/ 0 w 12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">
                  <a:moveTo>
                    <a:pt x="0" y="0"/>
                  </a:moveTo>
                  <a:lnTo>
                    <a:pt x="12" y="9"/>
                  </a:lnTo>
                  <a:lnTo>
                    <a:pt x="12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660"/>
            <p:cNvSpPr/>
            <p:nvPr/>
          </p:nvSpPr>
          <p:spPr bwMode="auto">
            <a:xfrm flipH="1" flipV="1">
              <a:off x="747423" y="6173781"/>
              <a:ext cx="20689" cy="14778"/>
            </a:xfrm>
            <a:custGeom>
              <a:avLst/>
              <a:gdLst>
                <a:gd name="T0" fmla="*/ 2 w 14"/>
                <a:gd name="T1" fmla="*/ 0 h 10"/>
                <a:gd name="T2" fmla="*/ 14 w 14"/>
                <a:gd name="T3" fmla="*/ 9 h 10"/>
                <a:gd name="T4" fmla="*/ 14 w 14"/>
                <a:gd name="T5" fmla="*/ 10 h 10"/>
                <a:gd name="T6" fmla="*/ 0 w 14"/>
                <a:gd name="T7" fmla="*/ 0 h 10"/>
                <a:gd name="T8" fmla="*/ 2 w 14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0">
                  <a:moveTo>
                    <a:pt x="2" y="0"/>
                  </a:moveTo>
                  <a:lnTo>
                    <a:pt x="14" y="9"/>
                  </a:lnTo>
                  <a:lnTo>
                    <a:pt x="14" y="1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661"/>
            <p:cNvSpPr/>
            <p:nvPr/>
          </p:nvSpPr>
          <p:spPr bwMode="auto">
            <a:xfrm flipH="1" flipV="1">
              <a:off x="737079" y="6184126"/>
              <a:ext cx="20689" cy="17734"/>
            </a:xfrm>
            <a:custGeom>
              <a:avLst/>
              <a:gdLst>
                <a:gd name="T0" fmla="*/ 0 w 14"/>
                <a:gd name="T1" fmla="*/ 0 h 12"/>
                <a:gd name="T2" fmla="*/ 14 w 14"/>
                <a:gd name="T3" fmla="*/ 12 h 12"/>
                <a:gd name="T4" fmla="*/ 14 w 14"/>
                <a:gd name="T5" fmla="*/ 12 h 12"/>
                <a:gd name="T6" fmla="*/ 0 w 14"/>
                <a:gd name="T7" fmla="*/ 2 h 12"/>
                <a:gd name="T8" fmla="*/ 0 w 14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2">
                  <a:moveTo>
                    <a:pt x="0" y="0"/>
                  </a:moveTo>
                  <a:lnTo>
                    <a:pt x="14" y="12"/>
                  </a:lnTo>
                  <a:lnTo>
                    <a:pt x="14" y="1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662"/>
            <p:cNvSpPr/>
            <p:nvPr/>
          </p:nvSpPr>
          <p:spPr bwMode="auto">
            <a:xfrm flipH="1" flipV="1">
              <a:off x="673534" y="6275748"/>
              <a:ext cx="25123" cy="48768"/>
            </a:xfrm>
            <a:custGeom>
              <a:avLst/>
              <a:gdLst>
                <a:gd name="T0" fmla="*/ 0 w 17"/>
                <a:gd name="T1" fmla="*/ 0 h 33"/>
                <a:gd name="T2" fmla="*/ 17 w 17"/>
                <a:gd name="T3" fmla="*/ 24 h 33"/>
                <a:gd name="T4" fmla="*/ 10 w 17"/>
                <a:gd name="T5" fmla="*/ 33 h 33"/>
                <a:gd name="T6" fmla="*/ 0 w 17"/>
                <a:gd name="T7" fmla="*/ 29 h 33"/>
                <a:gd name="T8" fmla="*/ 0 w 17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33">
                  <a:moveTo>
                    <a:pt x="0" y="0"/>
                  </a:moveTo>
                  <a:lnTo>
                    <a:pt x="17" y="24"/>
                  </a:lnTo>
                  <a:lnTo>
                    <a:pt x="10" y="33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65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663"/>
            <p:cNvSpPr/>
            <p:nvPr/>
          </p:nvSpPr>
          <p:spPr bwMode="auto">
            <a:xfrm flipH="1" flipV="1">
              <a:off x="697178" y="6324516"/>
              <a:ext cx="25123" cy="45812"/>
            </a:xfrm>
            <a:custGeom>
              <a:avLst/>
              <a:gdLst>
                <a:gd name="T0" fmla="*/ 16 w 17"/>
                <a:gd name="T1" fmla="*/ 31 h 31"/>
                <a:gd name="T2" fmla="*/ 0 w 17"/>
                <a:gd name="T3" fmla="*/ 8 h 31"/>
                <a:gd name="T4" fmla="*/ 7 w 17"/>
                <a:gd name="T5" fmla="*/ 0 h 31"/>
                <a:gd name="T6" fmla="*/ 17 w 17"/>
                <a:gd name="T7" fmla="*/ 3 h 31"/>
                <a:gd name="T8" fmla="*/ 16 w 17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31">
                  <a:moveTo>
                    <a:pt x="16" y="31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17" y="3"/>
                  </a:lnTo>
                  <a:lnTo>
                    <a:pt x="16" y="31"/>
                  </a:lnTo>
                  <a:close/>
                </a:path>
              </a:pathLst>
            </a:custGeom>
            <a:solidFill>
              <a:srgbClr val="C765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664"/>
            <p:cNvSpPr/>
            <p:nvPr/>
          </p:nvSpPr>
          <p:spPr bwMode="auto">
            <a:xfrm flipH="1" flipV="1">
              <a:off x="704567" y="6311216"/>
              <a:ext cx="48768" cy="26600"/>
            </a:xfrm>
            <a:custGeom>
              <a:avLst/>
              <a:gdLst>
                <a:gd name="T0" fmla="*/ 33 w 33"/>
                <a:gd name="T1" fmla="*/ 11 h 18"/>
                <a:gd name="T2" fmla="*/ 7 w 33"/>
                <a:gd name="T3" fmla="*/ 0 h 18"/>
                <a:gd name="T4" fmla="*/ 0 w 33"/>
                <a:gd name="T5" fmla="*/ 9 h 18"/>
                <a:gd name="T6" fmla="*/ 7 w 33"/>
                <a:gd name="T7" fmla="*/ 18 h 18"/>
                <a:gd name="T8" fmla="*/ 33 w 33"/>
                <a:gd name="T9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8">
                  <a:moveTo>
                    <a:pt x="33" y="11"/>
                  </a:moveTo>
                  <a:lnTo>
                    <a:pt x="7" y="0"/>
                  </a:lnTo>
                  <a:lnTo>
                    <a:pt x="0" y="9"/>
                  </a:lnTo>
                  <a:lnTo>
                    <a:pt x="7" y="18"/>
                  </a:lnTo>
                  <a:lnTo>
                    <a:pt x="33" y="1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12" name="Freeform 665"/>
            <p:cNvSpPr/>
            <p:nvPr/>
          </p:nvSpPr>
          <p:spPr bwMode="auto">
            <a:xfrm flipH="1" flipV="1">
              <a:off x="704568" y="6289049"/>
              <a:ext cx="38423" cy="32511"/>
            </a:xfrm>
            <a:custGeom>
              <a:avLst/>
              <a:gdLst>
                <a:gd name="T0" fmla="*/ 26 w 26"/>
                <a:gd name="T1" fmla="*/ 0 h 22"/>
                <a:gd name="T2" fmla="*/ 11 w 26"/>
                <a:gd name="T3" fmla="*/ 22 h 22"/>
                <a:gd name="T4" fmla="*/ 0 w 26"/>
                <a:gd name="T5" fmla="*/ 19 h 22"/>
                <a:gd name="T6" fmla="*/ 0 w 26"/>
                <a:gd name="T7" fmla="*/ 7 h 22"/>
                <a:gd name="T8" fmla="*/ 26 w 26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2">
                  <a:moveTo>
                    <a:pt x="26" y="0"/>
                  </a:moveTo>
                  <a:lnTo>
                    <a:pt x="11" y="22"/>
                  </a:lnTo>
                  <a:lnTo>
                    <a:pt x="0" y="19"/>
                  </a:lnTo>
                  <a:lnTo>
                    <a:pt x="0" y="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13" name="Freeform 666"/>
            <p:cNvSpPr/>
            <p:nvPr/>
          </p:nvSpPr>
          <p:spPr bwMode="auto">
            <a:xfrm flipH="1" flipV="1">
              <a:off x="658756" y="6324516"/>
              <a:ext cx="39901" cy="33990"/>
            </a:xfrm>
            <a:custGeom>
              <a:avLst/>
              <a:gdLst>
                <a:gd name="T0" fmla="*/ 0 w 27"/>
                <a:gd name="T1" fmla="*/ 23 h 23"/>
                <a:gd name="T2" fmla="*/ 17 w 27"/>
                <a:gd name="T3" fmla="*/ 0 h 23"/>
                <a:gd name="T4" fmla="*/ 27 w 27"/>
                <a:gd name="T5" fmla="*/ 4 h 23"/>
                <a:gd name="T6" fmla="*/ 27 w 27"/>
                <a:gd name="T7" fmla="*/ 16 h 23"/>
                <a:gd name="T8" fmla="*/ 0 w 27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3">
                  <a:moveTo>
                    <a:pt x="0" y="23"/>
                  </a:moveTo>
                  <a:lnTo>
                    <a:pt x="17" y="0"/>
                  </a:lnTo>
                  <a:lnTo>
                    <a:pt x="27" y="4"/>
                  </a:lnTo>
                  <a:lnTo>
                    <a:pt x="27" y="16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C765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15" name="Freeform 667"/>
            <p:cNvSpPr/>
            <p:nvPr/>
          </p:nvSpPr>
          <p:spPr bwMode="auto">
            <a:xfrm flipH="1" flipV="1">
              <a:off x="698657" y="6324516"/>
              <a:ext cx="38423" cy="33990"/>
            </a:xfrm>
            <a:custGeom>
              <a:avLst/>
              <a:gdLst>
                <a:gd name="T0" fmla="*/ 26 w 26"/>
                <a:gd name="T1" fmla="*/ 23 h 23"/>
                <a:gd name="T2" fmla="*/ 0 w 26"/>
                <a:gd name="T3" fmla="*/ 14 h 23"/>
                <a:gd name="T4" fmla="*/ 0 w 26"/>
                <a:gd name="T5" fmla="*/ 4 h 23"/>
                <a:gd name="T6" fmla="*/ 10 w 26"/>
                <a:gd name="T7" fmla="*/ 0 h 23"/>
                <a:gd name="T8" fmla="*/ 26 w 26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3">
                  <a:moveTo>
                    <a:pt x="26" y="23"/>
                  </a:moveTo>
                  <a:lnTo>
                    <a:pt x="0" y="14"/>
                  </a:lnTo>
                  <a:lnTo>
                    <a:pt x="0" y="4"/>
                  </a:lnTo>
                  <a:lnTo>
                    <a:pt x="10" y="0"/>
                  </a:lnTo>
                  <a:lnTo>
                    <a:pt x="26" y="23"/>
                  </a:lnTo>
                  <a:close/>
                </a:path>
              </a:pathLst>
            </a:custGeom>
            <a:solidFill>
              <a:srgbClr val="C765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16" name="Freeform 668"/>
            <p:cNvSpPr/>
            <p:nvPr/>
          </p:nvSpPr>
          <p:spPr bwMode="auto">
            <a:xfrm flipH="1" flipV="1">
              <a:off x="658756" y="6289049"/>
              <a:ext cx="39901" cy="35467"/>
            </a:xfrm>
            <a:custGeom>
              <a:avLst/>
              <a:gdLst>
                <a:gd name="T0" fmla="*/ 0 w 27"/>
                <a:gd name="T1" fmla="*/ 0 h 24"/>
                <a:gd name="T2" fmla="*/ 27 w 27"/>
                <a:gd name="T3" fmla="*/ 10 h 24"/>
                <a:gd name="T4" fmla="*/ 27 w 27"/>
                <a:gd name="T5" fmla="*/ 21 h 24"/>
                <a:gd name="T6" fmla="*/ 17 w 27"/>
                <a:gd name="T7" fmla="*/ 24 h 24"/>
                <a:gd name="T8" fmla="*/ 0 w 27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4">
                  <a:moveTo>
                    <a:pt x="0" y="0"/>
                  </a:moveTo>
                  <a:lnTo>
                    <a:pt x="27" y="10"/>
                  </a:lnTo>
                  <a:lnTo>
                    <a:pt x="27" y="21"/>
                  </a:lnTo>
                  <a:lnTo>
                    <a:pt x="17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65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17" name="Freeform 669"/>
            <p:cNvSpPr/>
            <p:nvPr/>
          </p:nvSpPr>
          <p:spPr bwMode="auto">
            <a:xfrm flipH="1" flipV="1">
              <a:off x="673534" y="6324516"/>
              <a:ext cx="25123" cy="45812"/>
            </a:xfrm>
            <a:custGeom>
              <a:avLst/>
              <a:gdLst>
                <a:gd name="T0" fmla="*/ 0 w 17"/>
                <a:gd name="T1" fmla="*/ 31 h 31"/>
                <a:gd name="T2" fmla="*/ 1 w 17"/>
                <a:gd name="T3" fmla="*/ 3 h 31"/>
                <a:gd name="T4" fmla="*/ 12 w 17"/>
                <a:gd name="T5" fmla="*/ 0 h 31"/>
                <a:gd name="T6" fmla="*/ 17 w 17"/>
                <a:gd name="T7" fmla="*/ 8 h 31"/>
                <a:gd name="T8" fmla="*/ 0 w 17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31">
                  <a:moveTo>
                    <a:pt x="0" y="31"/>
                  </a:moveTo>
                  <a:lnTo>
                    <a:pt x="1" y="3"/>
                  </a:lnTo>
                  <a:lnTo>
                    <a:pt x="12" y="0"/>
                  </a:lnTo>
                  <a:lnTo>
                    <a:pt x="17" y="8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C765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18" name="Freeform 670"/>
            <p:cNvSpPr/>
            <p:nvPr/>
          </p:nvSpPr>
          <p:spPr bwMode="auto">
            <a:xfrm flipH="1" flipV="1">
              <a:off x="698657" y="6278704"/>
              <a:ext cx="26600" cy="45812"/>
            </a:xfrm>
            <a:custGeom>
              <a:avLst/>
              <a:gdLst>
                <a:gd name="T0" fmla="*/ 18 w 18"/>
                <a:gd name="T1" fmla="*/ 0 h 31"/>
                <a:gd name="T2" fmla="*/ 18 w 18"/>
                <a:gd name="T3" fmla="*/ 29 h 31"/>
                <a:gd name="T4" fmla="*/ 7 w 18"/>
                <a:gd name="T5" fmla="*/ 31 h 31"/>
                <a:gd name="T6" fmla="*/ 0 w 18"/>
                <a:gd name="T7" fmla="*/ 23 h 31"/>
                <a:gd name="T8" fmla="*/ 18 w 18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1">
                  <a:moveTo>
                    <a:pt x="18" y="0"/>
                  </a:moveTo>
                  <a:lnTo>
                    <a:pt x="18" y="29"/>
                  </a:lnTo>
                  <a:lnTo>
                    <a:pt x="7" y="31"/>
                  </a:lnTo>
                  <a:lnTo>
                    <a:pt x="0" y="23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765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19" name="Freeform 671"/>
            <p:cNvSpPr/>
            <p:nvPr/>
          </p:nvSpPr>
          <p:spPr bwMode="auto">
            <a:xfrm flipH="1" flipV="1">
              <a:off x="648411" y="6309738"/>
              <a:ext cx="50245" cy="25123"/>
            </a:xfrm>
            <a:custGeom>
              <a:avLst/>
              <a:gdLst>
                <a:gd name="T0" fmla="*/ 0 w 34"/>
                <a:gd name="T1" fmla="*/ 7 h 17"/>
                <a:gd name="T2" fmla="*/ 27 w 34"/>
                <a:gd name="T3" fmla="*/ 17 h 17"/>
                <a:gd name="T4" fmla="*/ 34 w 34"/>
                <a:gd name="T5" fmla="*/ 9 h 17"/>
                <a:gd name="T6" fmla="*/ 27 w 34"/>
                <a:gd name="T7" fmla="*/ 0 h 17"/>
                <a:gd name="T8" fmla="*/ 0 w 34"/>
                <a:gd name="T9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7">
                  <a:moveTo>
                    <a:pt x="0" y="7"/>
                  </a:moveTo>
                  <a:lnTo>
                    <a:pt x="27" y="17"/>
                  </a:lnTo>
                  <a:lnTo>
                    <a:pt x="34" y="9"/>
                  </a:lnTo>
                  <a:lnTo>
                    <a:pt x="27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C765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20" name="Freeform 672"/>
            <p:cNvSpPr/>
            <p:nvPr/>
          </p:nvSpPr>
          <p:spPr bwMode="auto">
            <a:xfrm flipH="1" flipV="1">
              <a:off x="575999" y="6404317"/>
              <a:ext cx="25123" cy="48768"/>
            </a:xfrm>
            <a:custGeom>
              <a:avLst/>
              <a:gdLst>
                <a:gd name="T0" fmla="*/ 0 w 17"/>
                <a:gd name="T1" fmla="*/ 0 h 33"/>
                <a:gd name="T2" fmla="*/ 17 w 17"/>
                <a:gd name="T3" fmla="*/ 24 h 33"/>
                <a:gd name="T4" fmla="*/ 10 w 17"/>
                <a:gd name="T5" fmla="*/ 33 h 33"/>
                <a:gd name="T6" fmla="*/ 0 w 17"/>
                <a:gd name="T7" fmla="*/ 30 h 33"/>
                <a:gd name="T8" fmla="*/ 0 w 17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33">
                  <a:moveTo>
                    <a:pt x="0" y="0"/>
                  </a:moveTo>
                  <a:lnTo>
                    <a:pt x="17" y="24"/>
                  </a:lnTo>
                  <a:lnTo>
                    <a:pt x="10" y="33"/>
                  </a:lnTo>
                  <a:lnTo>
                    <a:pt x="0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65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21" name="Freeform 673"/>
            <p:cNvSpPr/>
            <p:nvPr/>
          </p:nvSpPr>
          <p:spPr bwMode="auto">
            <a:xfrm flipH="1" flipV="1">
              <a:off x="604078" y="6453083"/>
              <a:ext cx="23645" cy="45812"/>
            </a:xfrm>
            <a:custGeom>
              <a:avLst/>
              <a:gdLst>
                <a:gd name="T0" fmla="*/ 16 w 16"/>
                <a:gd name="T1" fmla="*/ 31 h 31"/>
                <a:gd name="T2" fmla="*/ 0 w 16"/>
                <a:gd name="T3" fmla="*/ 7 h 31"/>
                <a:gd name="T4" fmla="*/ 7 w 16"/>
                <a:gd name="T5" fmla="*/ 0 h 31"/>
                <a:gd name="T6" fmla="*/ 16 w 16"/>
                <a:gd name="T7" fmla="*/ 3 h 31"/>
                <a:gd name="T8" fmla="*/ 16 w 16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31">
                  <a:moveTo>
                    <a:pt x="16" y="31"/>
                  </a:moveTo>
                  <a:lnTo>
                    <a:pt x="0" y="7"/>
                  </a:lnTo>
                  <a:lnTo>
                    <a:pt x="7" y="0"/>
                  </a:lnTo>
                  <a:lnTo>
                    <a:pt x="16" y="3"/>
                  </a:lnTo>
                  <a:lnTo>
                    <a:pt x="16" y="3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22" name="Freeform 674"/>
            <p:cNvSpPr/>
            <p:nvPr/>
          </p:nvSpPr>
          <p:spPr bwMode="auto">
            <a:xfrm flipH="1" flipV="1">
              <a:off x="604077" y="6439784"/>
              <a:ext cx="48768" cy="28079"/>
            </a:xfrm>
            <a:custGeom>
              <a:avLst/>
              <a:gdLst>
                <a:gd name="T0" fmla="*/ 33 w 33"/>
                <a:gd name="T1" fmla="*/ 10 h 19"/>
                <a:gd name="T2" fmla="*/ 7 w 33"/>
                <a:gd name="T3" fmla="*/ 0 h 19"/>
                <a:gd name="T4" fmla="*/ 0 w 33"/>
                <a:gd name="T5" fmla="*/ 8 h 19"/>
                <a:gd name="T6" fmla="*/ 5 w 33"/>
                <a:gd name="T7" fmla="*/ 19 h 19"/>
                <a:gd name="T8" fmla="*/ 33 w 33"/>
                <a:gd name="T9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9">
                  <a:moveTo>
                    <a:pt x="33" y="10"/>
                  </a:moveTo>
                  <a:lnTo>
                    <a:pt x="7" y="0"/>
                  </a:lnTo>
                  <a:lnTo>
                    <a:pt x="0" y="8"/>
                  </a:lnTo>
                  <a:lnTo>
                    <a:pt x="5" y="19"/>
                  </a:lnTo>
                  <a:lnTo>
                    <a:pt x="33" y="1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23" name="Freeform 675"/>
            <p:cNvSpPr/>
            <p:nvPr/>
          </p:nvSpPr>
          <p:spPr bwMode="auto">
            <a:xfrm flipH="1" flipV="1">
              <a:off x="604078" y="6419095"/>
              <a:ext cx="41378" cy="33990"/>
            </a:xfrm>
            <a:custGeom>
              <a:avLst/>
              <a:gdLst>
                <a:gd name="T0" fmla="*/ 28 w 28"/>
                <a:gd name="T1" fmla="*/ 0 h 23"/>
                <a:gd name="T2" fmla="*/ 11 w 28"/>
                <a:gd name="T3" fmla="*/ 23 h 23"/>
                <a:gd name="T4" fmla="*/ 0 w 28"/>
                <a:gd name="T5" fmla="*/ 19 h 23"/>
                <a:gd name="T6" fmla="*/ 0 w 28"/>
                <a:gd name="T7" fmla="*/ 9 h 23"/>
                <a:gd name="T8" fmla="*/ 28 w 28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28" y="0"/>
                  </a:moveTo>
                  <a:lnTo>
                    <a:pt x="11" y="23"/>
                  </a:lnTo>
                  <a:lnTo>
                    <a:pt x="0" y="19"/>
                  </a:lnTo>
                  <a:lnTo>
                    <a:pt x="0" y="9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24" name="Freeform 676"/>
            <p:cNvSpPr/>
            <p:nvPr/>
          </p:nvSpPr>
          <p:spPr bwMode="auto">
            <a:xfrm flipH="1" flipV="1">
              <a:off x="561221" y="6453084"/>
              <a:ext cx="39901" cy="32511"/>
            </a:xfrm>
            <a:custGeom>
              <a:avLst/>
              <a:gdLst>
                <a:gd name="T0" fmla="*/ 0 w 27"/>
                <a:gd name="T1" fmla="*/ 22 h 22"/>
                <a:gd name="T2" fmla="*/ 17 w 27"/>
                <a:gd name="T3" fmla="*/ 0 h 22"/>
                <a:gd name="T4" fmla="*/ 27 w 27"/>
                <a:gd name="T5" fmla="*/ 5 h 22"/>
                <a:gd name="T6" fmla="*/ 27 w 27"/>
                <a:gd name="T7" fmla="*/ 15 h 22"/>
                <a:gd name="T8" fmla="*/ 0 w 27"/>
                <a:gd name="T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2">
                  <a:moveTo>
                    <a:pt x="0" y="22"/>
                  </a:moveTo>
                  <a:lnTo>
                    <a:pt x="17" y="0"/>
                  </a:lnTo>
                  <a:lnTo>
                    <a:pt x="27" y="5"/>
                  </a:lnTo>
                  <a:lnTo>
                    <a:pt x="27" y="15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C765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25" name="Freeform 677"/>
            <p:cNvSpPr/>
            <p:nvPr/>
          </p:nvSpPr>
          <p:spPr bwMode="auto">
            <a:xfrm flipH="1" flipV="1">
              <a:off x="604078" y="6453084"/>
              <a:ext cx="38423" cy="35467"/>
            </a:xfrm>
            <a:custGeom>
              <a:avLst/>
              <a:gdLst>
                <a:gd name="T0" fmla="*/ 26 w 26"/>
                <a:gd name="T1" fmla="*/ 24 h 24"/>
                <a:gd name="T2" fmla="*/ 0 w 26"/>
                <a:gd name="T3" fmla="*/ 14 h 24"/>
                <a:gd name="T4" fmla="*/ 0 w 26"/>
                <a:gd name="T5" fmla="*/ 3 h 24"/>
                <a:gd name="T6" fmla="*/ 10 w 26"/>
                <a:gd name="T7" fmla="*/ 0 h 24"/>
                <a:gd name="T8" fmla="*/ 26 w 26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4">
                  <a:moveTo>
                    <a:pt x="26" y="24"/>
                  </a:moveTo>
                  <a:lnTo>
                    <a:pt x="0" y="14"/>
                  </a:lnTo>
                  <a:lnTo>
                    <a:pt x="0" y="3"/>
                  </a:lnTo>
                  <a:lnTo>
                    <a:pt x="10" y="0"/>
                  </a:lnTo>
                  <a:lnTo>
                    <a:pt x="26" y="24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26" name="Freeform 678"/>
            <p:cNvSpPr/>
            <p:nvPr/>
          </p:nvSpPr>
          <p:spPr bwMode="auto">
            <a:xfrm flipH="1" flipV="1">
              <a:off x="561221" y="6417617"/>
              <a:ext cx="39901" cy="35467"/>
            </a:xfrm>
            <a:custGeom>
              <a:avLst/>
              <a:gdLst>
                <a:gd name="T0" fmla="*/ 0 w 27"/>
                <a:gd name="T1" fmla="*/ 0 h 24"/>
                <a:gd name="T2" fmla="*/ 27 w 27"/>
                <a:gd name="T3" fmla="*/ 11 h 24"/>
                <a:gd name="T4" fmla="*/ 27 w 27"/>
                <a:gd name="T5" fmla="*/ 21 h 24"/>
                <a:gd name="T6" fmla="*/ 17 w 27"/>
                <a:gd name="T7" fmla="*/ 24 h 24"/>
                <a:gd name="T8" fmla="*/ 0 w 27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4">
                  <a:moveTo>
                    <a:pt x="0" y="0"/>
                  </a:moveTo>
                  <a:lnTo>
                    <a:pt x="27" y="11"/>
                  </a:lnTo>
                  <a:lnTo>
                    <a:pt x="27" y="21"/>
                  </a:lnTo>
                  <a:lnTo>
                    <a:pt x="17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65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27" name="Freeform 679"/>
            <p:cNvSpPr/>
            <p:nvPr/>
          </p:nvSpPr>
          <p:spPr bwMode="auto">
            <a:xfrm flipH="1" flipV="1">
              <a:off x="575999" y="6453083"/>
              <a:ext cx="25123" cy="45812"/>
            </a:xfrm>
            <a:custGeom>
              <a:avLst/>
              <a:gdLst>
                <a:gd name="T0" fmla="*/ 0 w 17"/>
                <a:gd name="T1" fmla="*/ 31 h 31"/>
                <a:gd name="T2" fmla="*/ 1 w 17"/>
                <a:gd name="T3" fmla="*/ 3 h 31"/>
                <a:gd name="T4" fmla="*/ 12 w 17"/>
                <a:gd name="T5" fmla="*/ 0 h 31"/>
                <a:gd name="T6" fmla="*/ 17 w 17"/>
                <a:gd name="T7" fmla="*/ 9 h 31"/>
                <a:gd name="T8" fmla="*/ 0 w 17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31">
                  <a:moveTo>
                    <a:pt x="0" y="31"/>
                  </a:moveTo>
                  <a:lnTo>
                    <a:pt x="1" y="3"/>
                  </a:lnTo>
                  <a:lnTo>
                    <a:pt x="12" y="0"/>
                  </a:lnTo>
                  <a:lnTo>
                    <a:pt x="17" y="9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C765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28" name="Freeform 680"/>
            <p:cNvSpPr/>
            <p:nvPr/>
          </p:nvSpPr>
          <p:spPr bwMode="auto">
            <a:xfrm flipH="1" flipV="1">
              <a:off x="601122" y="6407272"/>
              <a:ext cx="23645" cy="45812"/>
            </a:xfrm>
            <a:custGeom>
              <a:avLst/>
              <a:gdLst>
                <a:gd name="T0" fmla="*/ 16 w 16"/>
                <a:gd name="T1" fmla="*/ 0 h 31"/>
                <a:gd name="T2" fmla="*/ 16 w 16"/>
                <a:gd name="T3" fmla="*/ 30 h 31"/>
                <a:gd name="T4" fmla="*/ 5 w 16"/>
                <a:gd name="T5" fmla="*/ 31 h 31"/>
                <a:gd name="T6" fmla="*/ 0 w 16"/>
                <a:gd name="T7" fmla="*/ 23 h 31"/>
                <a:gd name="T8" fmla="*/ 16 w 16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31">
                  <a:moveTo>
                    <a:pt x="16" y="0"/>
                  </a:moveTo>
                  <a:lnTo>
                    <a:pt x="16" y="30"/>
                  </a:lnTo>
                  <a:lnTo>
                    <a:pt x="5" y="31"/>
                  </a:lnTo>
                  <a:lnTo>
                    <a:pt x="0" y="2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C765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29" name="Freeform 681"/>
            <p:cNvSpPr/>
            <p:nvPr/>
          </p:nvSpPr>
          <p:spPr bwMode="auto">
            <a:xfrm flipH="1" flipV="1">
              <a:off x="550877" y="6436828"/>
              <a:ext cx="50245" cy="26600"/>
            </a:xfrm>
            <a:custGeom>
              <a:avLst/>
              <a:gdLst>
                <a:gd name="T0" fmla="*/ 0 w 34"/>
                <a:gd name="T1" fmla="*/ 7 h 18"/>
                <a:gd name="T2" fmla="*/ 27 w 34"/>
                <a:gd name="T3" fmla="*/ 18 h 18"/>
                <a:gd name="T4" fmla="*/ 34 w 34"/>
                <a:gd name="T5" fmla="*/ 9 h 18"/>
                <a:gd name="T6" fmla="*/ 27 w 34"/>
                <a:gd name="T7" fmla="*/ 0 h 18"/>
                <a:gd name="T8" fmla="*/ 0 w 34"/>
                <a:gd name="T9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8">
                  <a:moveTo>
                    <a:pt x="0" y="7"/>
                  </a:moveTo>
                  <a:lnTo>
                    <a:pt x="27" y="18"/>
                  </a:lnTo>
                  <a:lnTo>
                    <a:pt x="34" y="9"/>
                  </a:lnTo>
                  <a:lnTo>
                    <a:pt x="27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C765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30" name="Freeform 682"/>
            <p:cNvSpPr/>
            <p:nvPr/>
          </p:nvSpPr>
          <p:spPr bwMode="auto">
            <a:xfrm flipH="1" flipV="1">
              <a:off x="824269" y="6386583"/>
              <a:ext cx="23645" cy="48768"/>
            </a:xfrm>
            <a:custGeom>
              <a:avLst/>
              <a:gdLst>
                <a:gd name="T0" fmla="*/ 0 w 16"/>
                <a:gd name="T1" fmla="*/ 0 h 33"/>
                <a:gd name="T2" fmla="*/ 16 w 16"/>
                <a:gd name="T3" fmla="*/ 25 h 33"/>
                <a:gd name="T4" fmla="*/ 10 w 16"/>
                <a:gd name="T5" fmla="*/ 33 h 33"/>
                <a:gd name="T6" fmla="*/ 0 w 16"/>
                <a:gd name="T7" fmla="*/ 30 h 33"/>
                <a:gd name="T8" fmla="*/ 0 w 16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33">
                  <a:moveTo>
                    <a:pt x="0" y="0"/>
                  </a:moveTo>
                  <a:lnTo>
                    <a:pt x="16" y="25"/>
                  </a:lnTo>
                  <a:lnTo>
                    <a:pt x="10" y="33"/>
                  </a:lnTo>
                  <a:lnTo>
                    <a:pt x="0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65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31" name="Freeform 683"/>
            <p:cNvSpPr/>
            <p:nvPr/>
          </p:nvSpPr>
          <p:spPr bwMode="auto">
            <a:xfrm flipH="1" flipV="1">
              <a:off x="847913" y="6436828"/>
              <a:ext cx="25123" cy="47289"/>
            </a:xfrm>
            <a:custGeom>
              <a:avLst/>
              <a:gdLst>
                <a:gd name="T0" fmla="*/ 17 w 17"/>
                <a:gd name="T1" fmla="*/ 32 h 32"/>
                <a:gd name="T2" fmla="*/ 0 w 17"/>
                <a:gd name="T3" fmla="*/ 7 h 32"/>
                <a:gd name="T4" fmla="*/ 7 w 17"/>
                <a:gd name="T5" fmla="*/ 0 h 32"/>
                <a:gd name="T6" fmla="*/ 17 w 17"/>
                <a:gd name="T7" fmla="*/ 4 h 32"/>
                <a:gd name="T8" fmla="*/ 17 w 17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32">
                  <a:moveTo>
                    <a:pt x="17" y="32"/>
                  </a:moveTo>
                  <a:lnTo>
                    <a:pt x="0" y="7"/>
                  </a:lnTo>
                  <a:lnTo>
                    <a:pt x="7" y="0"/>
                  </a:lnTo>
                  <a:lnTo>
                    <a:pt x="17" y="4"/>
                  </a:lnTo>
                  <a:lnTo>
                    <a:pt x="17" y="32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32" name="Freeform 684"/>
            <p:cNvSpPr/>
            <p:nvPr/>
          </p:nvSpPr>
          <p:spPr bwMode="auto">
            <a:xfrm flipH="1" flipV="1">
              <a:off x="847913" y="6425006"/>
              <a:ext cx="51723" cy="28079"/>
            </a:xfrm>
            <a:custGeom>
              <a:avLst/>
              <a:gdLst>
                <a:gd name="T0" fmla="*/ 35 w 35"/>
                <a:gd name="T1" fmla="*/ 11 h 19"/>
                <a:gd name="T2" fmla="*/ 7 w 35"/>
                <a:gd name="T3" fmla="*/ 0 h 19"/>
                <a:gd name="T4" fmla="*/ 0 w 35"/>
                <a:gd name="T5" fmla="*/ 9 h 19"/>
                <a:gd name="T6" fmla="*/ 7 w 35"/>
                <a:gd name="T7" fmla="*/ 19 h 19"/>
                <a:gd name="T8" fmla="*/ 35 w 35"/>
                <a:gd name="T9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9">
                  <a:moveTo>
                    <a:pt x="35" y="11"/>
                  </a:moveTo>
                  <a:lnTo>
                    <a:pt x="7" y="0"/>
                  </a:lnTo>
                  <a:lnTo>
                    <a:pt x="0" y="9"/>
                  </a:lnTo>
                  <a:lnTo>
                    <a:pt x="7" y="19"/>
                  </a:lnTo>
                  <a:lnTo>
                    <a:pt x="35" y="1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33" name="Freeform 685"/>
            <p:cNvSpPr/>
            <p:nvPr/>
          </p:nvSpPr>
          <p:spPr bwMode="auto">
            <a:xfrm flipH="1" flipV="1">
              <a:off x="847913" y="6404317"/>
              <a:ext cx="41378" cy="32511"/>
            </a:xfrm>
            <a:custGeom>
              <a:avLst/>
              <a:gdLst>
                <a:gd name="T0" fmla="*/ 28 w 28"/>
                <a:gd name="T1" fmla="*/ 0 h 22"/>
                <a:gd name="T2" fmla="*/ 11 w 28"/>
                <a:gd name="T3" fmla="*/ 22 h 22"/>
                <a:gd name="T4" fmla="*/ 0 w 28"/>
                <a:gd name="T5" fmla="*/ 19 h 22"/>
                <a:gd name="T6" fmla="*/ 0 w 28"/>
                <a:gd name="T7" fmla="*/ 8 h 22"/>
                <a:gd name="T8" fmla="*/ 28 w 28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2">
                  <a:moveTo>
                    <a:pt x="28" y="0"/>
                  </a:moveTo>
                  <a:lnTo>
                    <a:pt x="11" y="22"/>
                  </a:lnTo>
                  <a:lnTo>
                    <a:pt x="0" y="19"/>
                  </a:lnTo>
                  <a:lnTo>
                    <a:pt x="0" y="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34" name="Freeform 686"/>
            <p:cNvSpPr/>
            <p:nvPr/>
          </p:nvSpPr>
          <p:spPr bwMode="auto">
            <a:xfrm flipH="1" flipV="1">
              <a:off x="809491" y="6436828"/>
              <a:ext cx="38423" cy="33990"/>
            </a:xfrm>
            <a:custGeom>
              <a:avLst/>
              <a:gdLst>
                <a:gd name="T0" fmla="*/ 0 w 26"/>
                <a:gd name="T1" fmla="*/ 23 h 23"/>
                <a:gd name="T2" fmla="*/ 16 w 26"/>
                <a:gd name="T3" fmla="*/ 0 h 23"/>
                <a:gd name="T4" fmla="*/ 26 w 26"/>
                <a:gd name="T5" fmla="*/ 4 h 23"/>
                <a:gd name="T6" fmla="*/ 26 w 26"/>
                <a:gd name="T7" fmla="*/ 14 h 23"/>
                <a:gd name="T8" fmla="*/ 0 w 26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3">
                  <a:moveTo>
                    <a:pt x="0" y="23"/>
                  </a:moveTo>
                  <a:lnTo>
                    <a:pt x="16" y="0"/>
                  </a:lnTo>
                  <a:lnTo>
                    <a:pt x="26" y="4"/>
                  </a:lnTo>
                  <a:lnTo>
                    <a:pt x="26" y="14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35" name="Freeform 687"/>
            <p:cNvSpPr/>
            <p:nvPr/>
          </p:nvSpPr>
          <p:spPr bwMode="auto">
            <a:xfrm flipH="1" flipV="1">
              <a:off x="847913" y="6436828"/>
              <a:ext cx="41378" cy="36945"/>
            </a:xfrm>
            <a:custGeom>
              <a:avLst/>
              <a:gdLst>
                <a:gd name="T0" fmla="*/ 28 w 28"/>
                <a:gd name="T1" fmla="*/ 25 h 25"/>
                <a:gd name="T2" fmla="*/ 0 w 28"/>
                <a:gd name="T3" fmla="*/ 14 h 25"/>
                <a:gd name="T4" fmla="*/ 0 w 28"/>
                <a:gd name="T5" fmla="*/ 4 h 25"/>
                <a:gd name="T6" fmla="*/ 11 w 28"/>
                <a:gd name="T7" fmla="*/ 0 h 25"/>
                <a:gd name="T8" fmla="*/ 28 w 28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5">
                  <a:moveTo>
                    <a:pt x="28" y="25"/>
                  </a:moveTo>
                  <a:lnTo>
                    <a:pt x="0" y="14"/>
                  </a:lnTo>
                  <a:lnTo>
                    <a:pt x="0" y="4"/>
                  </a:lnTo>
                  <a:lnTo>
                    <a:pt x="11" y="0"/>
                  </a:lnTo>
                  <a:lnTo>
                    <a:pt x="28" y="25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36" name="Freeform 688"/>
            <p:cNvSpPr/>
            <p:nvPr/>
          </p:nvSpPr>
          <p:spPr bwMode="auto">
            <a:xfrm flipH="1" flipV="1">
              <a:off x="806535" y="6398405"/>
              <a:ext cx="41378" cy="36945"/>
            </a:xfrm>
            <a:custGeom>
              <a:avLst/>
              <a:gdLst>
                <a:gd name="T0" fmla="*/ 0 w 28"/>
                <a:gd name="T1" fmla="*/ 0 h 25"/>
                <a:gd name="T2" fmla="*/ 28 w 28"/>
                <a:gd name="T3" fmla="*/ 11 h 25"/>
                <a:gd name="T4" fmla="*/ 26 w 28"/>
                <a:gd name="T5" fmla="*/ 21 h 25"/>
                <a:gd name="T6" fmla="*/ 16 w 28"/>
                <a:gd name="T7" fmla="*/ 25 h 25"/>
                <a:gd name="T8" fmla="*/ 0 w 28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5">
                  <a:moveTo>
                    <a:pt x="0" y="0"/>
                  </a:moveTo>
                  <a:lnTo>
                    <a:pt x="28" y="11"/>
                  </a:lnTo>
                  <a:lnTo>
                    <a:pt x="26" y="21"/>
                  </a:lnTo>
                  <a:lnTo>
                    <a:pt x="16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65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37" name="Freeform 689"/>
            <p:cNvSpPr/>
            <p:nvPr/>
          </p:nvSpPr>
          <p:spPr bwMode="auto">
            <a:xfrm flipH="1" flipV="1">
              <a:off x="824269" y="6436828"/>
              <a:ext cx="23645" cy="47289"/>
            </a:xfrm>
            <a:custGeom>
              <a:avLst/>
              <a:gdLst>
                <a:gd name="T0" fmla="*/ 0 w 16"/>
                <a:gd name="T1" fmla="*/ 32 h 32"/>
                <a:gd name="T2" fmla="*/ 0 w 16"/>
                <a:gd name="T3" fmla="*/ 4 h 32"/>
                <a:gd name="T4" fmla="*/ 10 w 16"/>
                <a:gd name="T5" fmla="*/ 0 h 32"/>
                <a:gd name="T6" fmla="*/ 16 w 16"/>
                <a:gd name="T7" fmla="*/ 9 h 32"/>
                <a:gd name="T8" fmla="*/ 0 w 16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32">
                  <a:moveTo>
                    <a:pt x="0" y="32"/>
                  </a:moveTo>
                  <a:lnTo>
                    <a:pt x="0" y="4"/>
                  </a:lnTo>
                  <a:lnTo>
                    <a:pt x="10" y="0"/>
                  </a:lnTo>
                  <a:lnTo>
                    <a:pt x="16" y="9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38" name="Freeform 690"/>
            <p:cNvSpPr/>
            <p:nvPr/>
          </p:nvSpPr>
          <p:spPr bwMode="auto">
            <a:xfrm flipH="1" flipV="1">
              <a:off x="847913" y="6388061"/>
              <a:ext cx="25123" cy="47289"/>
            </a:xfrm>
            <a:custGeom>
              <a:avLst/>
              <a:gdLst>
                <a:gd name="T0" fmla="*/ 17 w 17"/>
                <a:gd name="T1" fmla="*/ 0 h 32"/>
                <a:gd name="T2" fmla="*/ 17 w 17"/>
                <a:gd name="T3" fmla="*/ 30 h 32"/>
                <a:gd name="T4" fmla="*/ 7 w 17"/>
                <a:gd name="T5" fmla="*/ 32 h 32"/>
                <a:gd name="T6" fmla="*/ 0 w 17"/>
                <a:gd name="T7" fmla="*/ 23 h 32"/>
                <a:gd name="T8" fmla="*/ 17 w 1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32">
                  <a:moveTo>
                    <a:pt x="17" y="0"/>
                  </a:moveTo>
                  <a:lnTo>
                    <a:pt x="17" y="30"/>
                  </a:lnTo>
                  <a:lnTo>
                    <a:pt x="7" y="32"/>
                  </a:lnTo>
                  <a:lnTo>
                    <a:pt x="0" y="2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C765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39" name="Freeform 691"/>
            <p:cNvSpPr/>
            <p:nvPr/>
          </p:nvSpPr>
          <p:spPr bwMode="auto">
            <a:xfrm flipH="1" flipV="1">
              <a:off x="799146" y="6419095"/>
              <a:ext cx="48768" cy="26600"/>
            </a:xfrm>
            <a:custGeom>
              <a:avLst/>
              <a:gdLst>
                <a:gd name="T0" fmla="*/ 0 w 33"/>
                <a:gd name="T1" fmla="*/ 7 h 18"/>
                <a:gd name="T2" fmla="*/ 28 w 33"/>
                <a:gd name="T3" fmla="*/ 18 h 18"/>
                <a:gd name="T4" fmla="*/ 33 w 33"/>
                <a:gd name="T5" fmla="*/ 9 h 18"/>
                <a:gd name="T6" fmla="*/ 28 w 33"/>
                <a:gd name="T7" fmla="*/ 0 h 18"/>
                <a:gd name="T8" fmla="*/ 0 w 33"/>
                <a:gd name="T9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8">
                  <a:moveTo>
                    <a:pt x="0" y="7"/>
                  </a:moveTo>
                  <a:lnTo>
                    <a:pt x="28" y="18"/>
                  </a:lnTo>
                  <a:lnTo>
                    <a:pt x="33" y="9"/>
                  </a:lnTo>
                  <a:lnTo>
                    <a:pt x="28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C765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40" name="Freeform 692"/>
            <p:cNvSpPr/>
            <p:nvPr/>
          </p:nvSpPr>
          <p:spPr bwMode="auto">
            <a:xfrm flipH="1" flipV="1">
              <a:off x="725256" y="6513673"/>
              <a:ext cx="25123" cy="47289"/>
            </a:xfrm>
            <a:custGeom>
              <a:avLst/>
              <a:gdLst>
                <a:gd name="T0" fmla="*/ 2 w 17"/>
                <a:gd name="T1" fmla="*/ 0 h 32"/>
                <a:gd name="T2" fmla="*/ 17 w 17"/>
                <a:gd name="T3" fmla="*/ 23 h 32"/>
                <a:gd name="T4" fmla="*/ 10 w 17"/>
                <a:gd name="T5" fmla="*/ 32 h 32"/>
                <a:gd name="T6" fmla="*/ 0 w 17"/>
                <a:gd name="T7" fmla="*/ 28 h 32"/>
                <a:gd name="T8" fmla="*/ 2 w 1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32">
                  <a:moveTo>
                    <a:pt x="2" y="0"/>
                  </a:moveTo>
                  <a:lnTo>
                    <a:pt x="17" y="23"/>
                  </a:lnTo>
                  <a:lnTo>
                    <a:pt x="10" y="32"/>
                  </a:lnTo>
                  <a:lnTo>
                    <a:pt x="0" y="2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65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41" name="Freeform 693"/>
            <p:cNvSpPr/>
            <p:nvPr/>
          </p:nvSpPr>
          <p:spPr bwMode="auto">
            <a:xfrm flipH="1" flipV="1">
              <a:off x="747423" y="6565396"/>
              <a:ext cx="23645" cy="48768"/>
            </a:xfrm>
            <a:custGeom>
              <a:avLst/>
              <a:gdLst>
                <a:gd name="T0" fmla="*/ 16 w 16"/>
                <a:gd name="T1" fmla="*/ 33 h 33"/>
                <a:gd name="T2" fmla="*/ 0 w 16"/>
                <a:gd name="T3" fmla="*/ 9 h 33"/>
                <a:gd name="T4" fmla="*/ 5 w 16"/>
                <a:gd name="T5" fmla="*/ 0 h 33"/>
                <a:gd name="T6" fmla="*/ 16 w 16"/>
                <a:gd name="T7" fmla="*/ 3 h 33"/>
                <a:gd name="T8" fmla="*/ 16 w 16"/>
                <a:gd name="T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33">
                  <a:moveTo>
                    <a:pt x="16" y="33"/>
                  </a:moveTo>
                  <a:lnTo>
                    <a:pt x="0" y="9"/>
                  </a:lnTo>
                  <a:lnTo>
                    <a:pt x="5" y="0"/>
                  </a:lnTo>
                  <a:lnTo>
                    <a:pt x="16" y="3"/>
                  </a:lnTo>
                  <a:lnTo>
                    <a:pt x="16" y="3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42" name="Freeform 694"/>
            <p:cNvSpPr/>
            <p:nvPr/>
          </p:nvSpPr>
          <p:spPr bwMode="auto">
            <a:xfrm flipH="1" flipV="1">
              <a:off x="747423" y="6555052"/>
              <a:ext cx="48768" cy="26600"/>
            </a:xfrm>
            <a:custGeom>
              <a:avLst/>
              <a:gdLst>
                <a:gd name="T0" fmla="*/ 33 w 33"/>
                <a:gd name="T1" fmla="*/ 11 h 18"/>
                <a:gd name="T2" fmla="*/ 5 w 33"/>
                <a:gd name="T3" fmla="*/ 0 h 18"/>
                <a:gd name="T4" fmla="*/ 0 w 33"/>
                <a:gd name="T5" fmla="*/ 9 h 18"/>
                <a:gd name="T6" fmla="*/ 5 w 33"/>
                <a:gd name="T7" fmla="*/ 18 h 18"/>
                <a:gd name="T8" fmla="*/ 33 w 33"/>
                <a:gd name="T9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8">
                  <a:moveTo>
                    <a:pt x="33" y="11"/>
                  </a:moveTo>
                  <a:lnTo>
                    <a:pt x="5" y="0"/>
                  </a:lnTo>
                  <a:lnTo>
                    <a:pt x="0" y="9"/>
                  </a:lnTo>
                  <a:lnTo>
                    <a:pt x="5" y="18"/>
                  </a:lnTo>
                  <a:lnTo>
                    <a:pt x="33" y="1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43" name="Freeform 695"/>
            <p:cNvSpPr/>
            <p:nvPr/>
          </p:nvSpPr>
          <p:spPr bwMode="auto">
            <a:xfrm flipH="1" flipV="1">
              <a:off x="747423" y="6534362"/>
              <a:ext cx="41378" cy="31034"/>
            </a:xfrm>
            <a:custGeom>
              <a:avLst/>
              <a:gdLst>
                <a:gd name="T0" fmla="*/ 28 w 28"/>
                <a:gd name="T1" fmla="*/ 0 h 21"/>
                <a:gd name="T2" fmla="*/ 10 w 28"/>
                <a:gd name="T3" fmla="*/ 21 h 21"/>
                <a:gd name="T4" fmla="*/ 0 w 28"/>
                <a:gd name="T5" fmla="*/ 17 h 21"/>
                <a:gd name="T6" fmla="*/ 0 w 28"/>
                <a:gd name="T7" fmla="*/ 7 h 21"/>
                <a:gd name="T8" fmla="*/ 28 w 28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1">
                  <a:moveTo>
                    <a:pt x="28" y="0"/>
                  </a:moveTo>
                  <a:lnTo>
                    <a:pt x="10" y="21"/>
                  </a:lnTo>
                  <a:lnTo>
                    <a:pt x="0" y="17"/>
                  </a:lnTo>
                  <a:lnTo>
                    <a:pt x="0" y="7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44" name="Freeform 696"/>
            <p:cNvSpPr/>
            <p:nvPr/>
          </p:nvSpPr>
          <p:spPr bwMode="auto">
            <a:xfrm flipH="1" flipV="1">
              <a:off x="707522" y="6565396"/>
              <a:ext cx="39901" cy="33990"/>
            </a:xfrm>
            <a:custGeom>
              <a:avLst/>
              <a:gdLst>
                <a:gd name="T0" fmla="*/ 0 w 27"/>
                <a:gd name="T1" fmla="*/ 23 h 23"/>
                <a:gd name="T2" fmla="*/ 17 w 27"/>
                <a:gd name="T3" fmla="*/ 0 h 23"/>
                <a:gd name="T4" fmla="*/ 27 w 27"/>
                <a:gd name="T5" fmla="*/ 4 h 23"/>
                <a:gd name="T6" fmla="*/ 26 w 27"/>
                <a:gd name="T7" fmla="*/ 14 h 23"/>
                <a:gd name="T8" fmla="*/ 0 w 27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3">
                  <a:moveTo>
                    <a:pt x="0" y="23"/>
                  </a:moveTo>
                  <a:lnTo>
                    <a:pt x="17" y="0"/>
                  </a:lnTo>
                  <a:lnTo>
                    <a:pt x="27" y="4"/>
                  </a:lnTo>
                  <a:lnTo>
                    <a:pt x="26" y="14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45" name="Freeform 697"/>
            <p:cNvSpPr/>
            <p:nvPr/>
          </p:nvSpPr>
          <p:spPr bwMode="auto">
            <a:xfrm flipH="1" flipV="1">
              <a:off x="747423" y="6565397"/>
              <a:ext cx="38423" cy="35467"/>
            </a:xfrm>
            <a:custGeom>
              <a:avLst/>
              <a:gdLst>
                <a:gd name="T0" fmla="*/ 26 w 26"/>
                <a:gd name="T1" fmla="*/ 24 h 24"/>
                <a:gd name="T2" fmla="*/ 0 w 26"/>
                <a:gd name="T3" fmla="*/ 13 h 24"/>
                <a:gd name="T4" fmla="*/ 0 w 26"/>
                <a:gd name="T5" fmla="*/ 3 h 24"/>
                <a:gd name="T6" fmla="*/ 10 w 26"/>
                <a:gd name="T7" fmla="*/ 0 h 24"/>
                <a:gd name="T8" fmla="*/ 26 w 26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4">
                  <a:moveTo>
                    <a:pt x="26" y="24"/>
                  </a:moveTo>
                  <a:lnTo>
                    <a:pt x="0" y="13"/>
                  </a:lnTo>
                  <a:lnTo>
                    <a:pt x="0" y="3"/>
                  </a:lnTo>
                  <a:lnTo>
                    <a:pt x="10" y="0"/>
                  </a:lnTo>
                  <a:lnTo>
                    <a:pt x="26" y="24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46" name="Freeform 698"/>
            <p:cNvSpPr/>
            <p:nvPr/>
          </p:nvSpPr>
          <p:spPr bwMode="auto">
            <a:xfrm flipH="1" flipV="1">
              <a:off x="709001" y="6532885"/>
              <a:ext cx="38423" cy="32511"/>
            </a:xfrm>
            <a:custGeom>
              <a:avLst/>
              <a:gdLst>
                <a:gd name="T0" fmla="*/ 0 w 26"/>
                <a:gd name="T1" fmla="*/ 0 h 22"/>
                <a:gd name="T2" fmla="*/ 26 w 26"/>
                <a:gd name="T3" fmla="*/ 9 h 22"/>
                <a:gd name="T4" fmla="*/ 26 w 26"/>
                <a:gd name="T5" fmla="*/ 19 h 22"/>
                <a:gd name="T6" fmla="*/ 15 w 26"/>
                <a:gd name="T7" fmla="*/ 22 h 22"/>
                <a:gd name="T8" fmla="*/ 0 w 26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2">
                  <a:moveTo>
                    <a:pt x="0" y="0"/>
                  </a:moveTo>
                  <a:lnTo>
                    <a:pt x="26" y="9"/>
                  </a:lnTo>
                  <a:lnTo>
                    <a:pt x="26" y="19"/>
                  </a:lnTo>
                  <a:lnTo>
                    <a:pt x="15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47" name="Freeform 699"/>
            <p:cNvSpPr/>
            <p:nvPr/>
          </p:nvSpPr>
          <p:spPr bwMode="auto">
            <a:xfrm flipH="1" flipV="1">
              <a:off x="722300" y="6565396"/>
              <a:ext cx="25123" cy="48768"/>
            </a:xfrm>
            <a:custGeom>
              <a:avLst/>
              <a:gdLst>
                <a:gd name="T0" fmla="*/ 0 w 17"/>
                <a:gd name="T1" fmla="*/ 33 h 33"/>
                <a:gd name="T2" fmla="*/ 0 w 17"/>
                <a:gd name="T3" fmla="*/ 3 h 33"/>
                <a:gd name="T4" fmla="*/ 10 w 17"/>
                <a:gd name="T5" fmla="*/ 0 h 33"/>
                <a:gd name="T6" fmla="*/ 17 w 17"/>
                <a:gd name="T7" fmla="*/ 10 h 33"/>
                <a:gd name="T8" fmla="*/ 0 w 17"/>
                <a:gd name="T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33">
                  <a:moveTo>
                    <a:pt x="0" y="33"/>
                  </a:moveTo>
                  <a:lnTo>
                    <a:pt x="0" y="3"/>
                  </a:lnTo>
                  <a:lnTo>
                    <a:pt x="10" y="0"/>
                  </a:lnTo>
                  <a:lnTo>
                    <a:pt x="17" y="1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48" name="Freeform 700"/>
            <p:cNvSpPr/>
            <p:nvPr/>
          </p:nvSpPr>
          <p:spPr bwMode="auto">
            <a:xfrm flipH="1" flipV="1">
              <a:off x="747423" y="6513673"/>
              <a:ext cx="26600" cy="47289"/>
            </a:xfrm>
            <a:custGeom>
              <a:avLst/>
              <a:gdLst>
                <a:gd name="T0" fmla="*/ 18 w 18"/>
                <a:gd name="T1" fmla="*/ 0 h 32"/>
                <a:gd name="T2" fmla="*/ 16 w 18"/>
                <a:gd name="T3" fmla="*/ 28 h 32"/>
                <a:gd name="T4" fmla="*/ 6 w 18"/>
                <a:gd name="T5" fmla="*/ 32 h 32"/>
                <a:gd name="T6" fmla="*/ 0 w 18"/>
                <a:gd name="T7" fmla="*/ 23 h 32"/>
                <a:gd name="T8" fmla="*/ 18 w 18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2">
                  <a:moveTo>
                    <a:pt x="18" y="0"/>
                  </a:moveTo>
                  <a:lnTo>
                    <a:pt x="16" y="28"/>
                  </a:lnTo>
                  <a:lnTo>
                    <a:pt x="6" y="32"/>
                  </a:lnTo>
                  <a:lnTo>
                    <a:pt x="0" y="23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765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49" name="Freeform 701"/>
            <p:cNvSpPr/>
            <p:nvPr/>
          </p:nvSpPr>
          <p:spPr bwMode="auto">
            <a:xfrm flipH="1" flipV="1">
              <a:off x="698656" y="6552096"/>
              <a:ext cx="48768" cy="26600"/>
            </a:xfrm>
            <a:custGeom>
              <a:avLst/>
              <a:gdLst>
                <a:gd name="T0" fmla="*/ 0 w 33"/>
                <a:gd name="T1" fmla="*/ 9 h 18"/>
                <a:gd name="T2" fmla="*/ 26 w 33"/>
                <a:gd name="T3" fmla="*/ 18 h 18"/>
                <a:gd name="T4" fmla="*/ 33 w 33"/>
                <a:gd name="T5" fmla="*/ 9 h 18"/>
                <a:gd name="T6" fmla="*/ 26 w 33"/>
                <a:gd name="T7" fmla="*/ 0 h 18"/>
                <a:gd name="T8" fmla="*/ 0 w 33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8">
                  <a:moveTo>
                    <a:pt x="0" y="9"/>
                  </a:moveTo>
                  <a:lnTo>
                    <a:pt x="26" y="18"/>
                  </a:lnTo>
                  <a:lnTo>
                    <a:pt x="33" y="9"/>
                  </a:lnTo>
                  <a:lnTo>
                    <a:pt x="26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50" name="Freeform 702"/>
            <p:cNvSpPr/>
            <p:nvPr/>
          </p:nvSpPr>
          <p:spPr bwMode="auto">
            <a:xfrm flipH="1" flipV="1">
              <a:off x="979437" y="6125014"/>
              <a:ext cx="112312" cy="76845"/>
            </a:xfrm>
            <a:custGeom>
              <a:avLst/>
              <a:gdLst>
                <a:gd name="T0" fmla="*/ 27 w 44"/>
                <a:gd name="T1" fmla="*/ 21 h 30"/>
                <a:gd name="T2" fmla="*/ 11 w 44"/>
                <a:gd name="T3" fmla="*/ 27 h 30"/>
                <a:gd name="T4" fmla="*/ 3 w 44"/>
                <a:gd name="T5" fmla="*/ 24 h 30"/>
                <a:gd name="T6" fmla="*/ 6 w 44"/>
                <a:gd name="T7" fmla="*/ 15 h 30"/>
                <a:gd name="T8" fmla="*/ 33 w 44"/>
                <a:gd name="T9" fmla="*/ 3 h 30"/>
                <a:gd name="T10" fmla="*/ 42 w 44"/>
                <a:gd name="T11" fmla="*/ 7 h 30"/>
                <a:gd name="T12" fmla="*/ 42 w 44"/>
                <a:gd name="T13" fmla="*/ 7 h 30"/>
                <a:gd name="T14" fmla="*/ 40 w 44"/>
                <a:gd name="T15" fmla="*/ 12 h 30"/>
                <a:gd name="T16" fmla="*/ 19 w 44"/>
                <a:gd name="T17" fmla="*/ 21 h 30"/>
                <a:gd name="T18" fmla="*/ 14 w 44"/>
                <a:gd name="T19" fmla="*/ 20 h 30"/>
                <a:gd name="T20" fmla="*/ 16 w 44"/>
                <a:gd name="T21" fmla="*/ 15 h 30"/>
                <a:gd name="T22" fmla="*/ 31 w 44"/>
                <a:gd name="T23" fmla="*/ 8 h 30"/>
                <a:gd name="T24" fmla="*/ 31 w 44"/>
                <a:gd name="T25" fmla="*/ 7 h 30"/>
                <a:gd name="T26" fmla="*/ 16 w 44"/>
                <a:gd name="T27" fmla="*/ 13 h 30"/>
                <a:gd name="T28" fmla="*/ 13 w 44"/>
                <a:gd name="T29" fmla="*/ 20 h 30"/>
                <a:gd name="T30" fmla="*/ 20 w 44"/>
                <a:gd name="T31" fmla="*/ 23 h 30"/>
                <a:gd name="T32" fmla="*/ 41 w 44"/>
                <a:gd name="T33" fmla="*/ 13 h 30"/>
                <a:gd name="T34" fmla="*/ 43 w 44"/>
                <a:gd name="T35" fmla="*/ 6 h 30"/>
                <a:gd name="T36" fmla="*/ 43 w 44"/>
                <a:gd name="T37" fmla="*/ 6 h 30"/>
                <a:gd name="T38" fmla="*/ 32 w 44"/>
                <a:gd name="T39" fmla="*/ 2 h 30"/>
                <a:gd name="T40" fmla="*/ 5 w 44"/>
                <a:gd name="T41" fmla="*/ 14 h 30"/>
                <a:gd name="T42" fmla="*/ 1 w 44"/>
                <a:gd name="T43" fmla="*/ 25 h 30"/>
                <a:gd name="T44" fmla="*/ 12 w 44"/>
                <a:gd name="T45" fmla="*/ 29 h 30"/>
                <a:gd name="T46" fmla="*/ 27 w 44"/>
                <a:gd name="T47" fmla="*/ 22 h 30"/>
                <a:gd name="T48" fmla="*/ 27 w 44"/>
                <a:gd name="T49" fmla="*/ 2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4" h="30">
                  <a:moveTo>
                    <a:pt x="27" y="21"/>
                  </a:moveTo>
                  <a:cubicBezTo>
                    <a:pt x="11" y="27"/>
                    <a:pt x="11" y="27"/>
                    <a:pt x="11" y="27"/>
                  </a:cubicBezTo>
                  <a:cubicBezTo>
                    <a:pt x="8" y="29"/>
                    <a:pt x="4" y="27"/>
                    <a:pt x="3" y="24"/>
                  </a:cubicBezTo>
                  <a:cubicBezTo>
                    <a:pt x="1" y="21"/>
                    <a:pt x="3" y="17"/>
                    <a:pt x="6" y="15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6" y="2"/>
                    <a:pt x="40" y="3"/>
                    <a:pt x="42" y="7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2" y="9"/>
                    <a:pt x="42" y="11"/>
                    <a:pt x="40" y="1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7" y="22"/>
                    <a:pt x="15" y="21"/>
                    <a:pt x="14" y="20"/>
                  </a:cubicBezTo>
                  <a:cubicBezTo>
                    <a:pt x="14" y="18"/>
                    <a:pt x="14" y="16"/>
                    <a:pt x="16" y="15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3" y="15"/>
                    <a:pt x="12" y="18"/>
                    <a:pt x="13" y="20"/>
                  </a:cubicBezTo>
                  <a:cubicBezTo>
                    <a:pt x="14" y="23"/>
                    <a:pt x="17" y="24"/>
                    <a:pt x="20" y="2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3" y="12"/>
                    <a:pt x="44" y="9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1" y="2"/>
                    <a:pt x="36" y="0"/>
                    <a:pt x="32" y="2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1" y="16"/>
                    <a:pt x="0" y="20"/>
                    <a:pt x="1" y="25"/>
                  </a:cubicBezTo>
                  <a:cubicBezTo>
                    <a:pt x="3" y="29"/>
                    <a:pt x="8" y="30"/>
                    <a:pt x="12" y="29"/>
                  </a:cubicBezTo>
                  <a:cubicBezTo>
                    <a:pt x="27" y="22"/>
                    <a:pt x="27" y="22"/>
                    <a:pt x="27" y="22"/>
                  </a:cubicBezTo>
                  <a:lnTo>
                    <a:pt x="27" y="21"/>
                  </a:lnTo>
                  <a:close/>
                </a:path>
              </a:pathLst>
            </a:custGeom>
            <a:solidFill>
              <a:srgbClr val="DE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51" name="Freeform 703"/>
            <p:cNvSpPr/>
            <p:nvPr/>
          </p:nvSpPr>
          <p:spPr bwMode="auto">
            <a:xfrm flipH="1" flipV="1">
              <a:off x="596688" y="6091024"/>
              <a:ext cx="51723" cy="118224"/>
            </a:xfrm>
            <a:custGeom>
              <a:avLst/>
              <a:gdLst>
                <a:gd name="T0" fmla="*/ 18 w 20"/>
                <a:gd name="T1" fmla="*/ 22 h 46"/>
                <a:gd name="T2" fmla="*/ 15 w 20"/>
                <a:gd name="T3" fmla="*/ 39 h 46"/>
                <a:gd name="T4" fmla="*/ 7 w 20"/>
                <a:gd name="T5" fmla="*/ 44 h 46"/>
                <a:gd name="T6" fmla="*/ 2 w 20"/>
                <a:gd name="T7" fmla="*/ 36 h 46"/>
                <a:gd name="T8" fmla="*/ 7 w 20"/>
                <a:gd name="T9" fmla="*/ 8 h 46"/>
                <a:gd name="T10" fmla="*/ 15 w 20"/>
                <a:gd name="T11" fmla="*/ 2 h 46"/>
                <a:gd name="T12" fmla="*/ 15 w 20"/>
                <a:gd name="T13" fmla="*/ 2 h 46"/>
                <a:gd name="T14" fmla="*/ 18 w 20"/>
                <a:gd name="T15" fmla="*/ 6 h 46"/>
                <a:gd name="T16" fmla="*/ 14 w 20"/>
                <a:gd name="T17" fmla="*/ 29 h 46"/>
                <a:gd name="T18" fmla="*/ 10 w 20"/>
                <a:gd name="T19" fmla="*/ 32 h 46"/>
                <a:gd name="T20" fmla="*/ 7 w 20"/>
                <a:gd name="T21" fmla="*/ 28 h 46"/>
                <a:gd name="T22" fmla="*/ 10 w 20"/>
                <a:gd name="T23" fmla="*/ 11 h 46"/>
                <a:gd name="T24" fmla="*/ 9 w 20"/>
                <a:gd name="T25" fmla="*/ 11 h 46"/>
                <a:gd name="T26" fmla="*/ 6 w 20"/>
                <a:gd name="T27" fmla="*/ 27 h 46"/>
                <a:gd name="T28" fmla="*/ 10 w 20"/>
                <a:gd name="T29" fmla="*/ 33 h 46"/>
                <a:gd name="T30" fmla="*/ 16 w 20"/>
                <a:gd name="T31" fmla="*/ 29 h 46"/>
                <a:gd name="T32" fmla="*/ 20 w 20"/>
                <a:gd name="T33" fmla="*/ 7 h 46"/>
                <a:gd name="T34" fmla="*/ 15 w 20"/>
                <a:gd name="T35" fmla="*/ 1 h 46"/>
                <a:gd name="T36" fmla="*/ 15 w 20"/>
                <a:gd name="T37" fmla="*/ 1 h 46"/>
                <a:gd name="T38" fmla="*/ 5 w 20"/>
                <a:gd name="T39" fmla="*/ 7 h 46"/>
                <a:gd name="T40" fmla="*/ 0 w 20"/>
                <a:gd name="T41" fmla="*/ 36 h 46"/>
                <a:gd name="T42" fmla="*/ 7 w 20"/>
                <a:gd name="T43" fmla="*/ 46 h 46"/>
                <a:gd name="T44" fmla="*/ 16 w 20"/>
                <a:gd name="T45" fmla="*/ 39 h 46"/>
                <a:gd name="T46" fmla="*/ 19 w 20"/>
                <a:gd name="T47" fmla="*/ 22 h 46"/>
                <a:gd name="T48" fmla="*/ 18 w 20"/>
                <a:gd name="T49" fmla="*/ 2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" h="46">
                  <a:moveTo>
                    <a:pt x="18" y="22"/>
                  </a:moveTo>
                  <a:cubicBezTo>
                    <a:pt x="15" y="39"/>
                    <a:pt x="15" y="39"/>
                    <a:pt x="15" y="39"/>
                  </a:cubicBezTo>
                  <a:cubicBezTo>
                    <a:pt x="14" y="42"/>
                    <a:pt x="11" y="45"/>
                    <a:pt x="7" y="44"/>
                  </a:cubicBezTo>
                  <a:cubicBezTo>
                    <a:pt x="4" y="43"/>
                    <a:pt x="1" y="40"/>
                    <a:pt x="2" y="36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4"/>
                    <a:pt x="11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6" y="3"/>
                    <a:pt x="18" y="5"/>
                    <a:pt x="18" y="6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31"/>
                    <a:pt x="12" y="32"/>
                    <a:pt x="10" y="32"/>
                  </a:cubicBezTo>
                  <a:cubicBezTo>
                    <a:pt x="8" y="32"/>
                    <a:pt x="7" y="30"/>
                    <a:pt x="7" y="28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5" y="30"/>
                    <a:pt x="7" y="33"/>
                    <a:pt x="10" y="33"/>
                  </a:cubicBezTo>
                  <a:cubicBezTo>
                    <a:pt x="12" y="34"/>
                    <a:pt x="15" y="32"/>
                    <a:pt x="16" y="29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4"/>
                    <a:pt x="18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0" y="0"/>
                    <a:pt x="6" y="3"/>
                    <a:pt x="5" y="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41"/>
                    <a:pt x="2" y="45"/>
                    <a:pt x="7" y="46"/>
                  </a:cubicBezTo>
                  <a:cubicBezTo>
                    <a:pt x="11" y="46"/>
                    <a:pt x="15" y="43"/>
                    <a:pt x="16" y="39"/>
                  </a:cubicBezTo>
                  <a:cubicBezTo>
                    <a:pt x="19" y="22"/>
                    <a:pt x="19" y="22"/>
                    <a:pt x="19" y="22"/>
                  </a:cubicBezTo>
                  <a:lnTo>
                    <a:pt x="18" y="22"/>
                  </a:lnTo>
                  <a:close/>
                </a:path>
              </a:pathLst>
            </a:custGeom>
            <a:solidFill>
              <a:srgbClr val="DE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52" name="Freeform 704"/>
            <p:cNvSpPr/>
            <p:nvPr/>
          </p:nvSpPr>
          <p:spPr bwMode="auto">
            <a:xfrm flipH="1" flipV="1">
              <a:off x="785846" y="5972800"/>
              <a:ext cx="121179" cy="118224"/>
            </a:xfrm>
            <a:custGeom>
              <a:avLst/>
              <a:gdLst>
                <a:gd name="T0" fmla="*/ 70 w 82"/>
                <a:gd name="T1" fmla="*/ 35 h 80"/>
                <a:gd name="T2" fmla="*/ 68 w 82"/>
                <a:gd name="T3" fmla="*/ 38 h 80"/>
                <a:gd name="T4" fmla="*/ 38 w 82"/>
                <a:gd name="T5" fmla="*/ 14 h 80"/>
                <a:gd name="T6" fmla="*/ 42 w 82"/>
                <a:gd name="T7" fmla="*/ 10 h 80"/>
                <a:gd name="T8" fmla="*/ 28 w 82"/>
                <a:gd name="T9" fmla="*/ 0 h 80"/>
                <a:gd name="T10" fmla="*/ 0 w 82"/>
                <a:gd name="T11" fmla="*/ 36 h 80"/>
                <a:gd name="T12" fmla="*/ 52 w 82"/>
                <a:gd name="T13" fmla="*/ 80 h 80"/>
                <a:gd name="T14" fmla="*/ 82 w 82"/>
                <a:gd name="T15" fmla="*/ 45 h 80"/>
                <a:gd name="T16" fmla="*/ 70 w 82"/>
                <a:gd name="T17" fmla="*/ 3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80">
                  <a:moveTo>
                    <a:pt x="70" y="35"/>
                  </a:moveTo>
                  <a:lnTo>
                    <a:pt x="68" y="38"/>
                  </a:lnTo>
                  <a:lnTo>
                    <a:pt x="38" y="14"/>
                  </a:lnTo>
                  <a:lnTo>
                    <a:pt x="42" y="10"/>
                  </a:lnTo>
                  <a:lnTo>
                    <a:pt x="28" y="0"/>
                  </a:lnTo>
                  <a:lnTo>
                    <a:pt x="0" y="36"/>
                  </a:lnTo>
                  <a:lnTo>
                    <a:pt x="52" y="80"/>
                  </a:lnTo>
                  <a:lnTo>
                    <a:pt x="82" y="45"/>
                  </a:lnTo>
                  <a:lnTo>
                    <a:pt x="70" y="35"/>
                  </a:lnTo>
                  <a:close/>
                </a:path>
              </a:pathLst>
            </a:custGeom>
            <a:solidFill>
              <a:srgbClr val="2869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53" name="Freeform 705"/>
            <p:cNvSpPr/>
            <p:nvPr/>
          </p:nvSpPr>
          <p:spPr bwMode="auto">
            <a:xfrm flipH="1" flipV="1">
              <a:off x="785846" y="5972800"/>
              <a:ext cx="79801" cy="118224"/>
            </a:xfrm>
            <a:custGeom>
              <a:avLst/>
              <a:gdLst>
                <a:gd name="T0" fmla="*/ 42 w 54"/>
                <a:gd name="T1" fmla="*/ 35 h 80"/>
                <a:gd name="T2" fmla="*/ 40 w 54"/>
                <a:gd name="T3" fmla="*/ 38 h 80"/>
                <a:gd name="T4" fmla="*/ 10 w 54"/>
                <a:gd name="T5" fmla="*/ 14 h 80"/>
                <a:gd name="T6" fmla="*/ 14 w 54"/>
                <a:gd name="T7" fmla="*/ 10 h 80"/>
                <a:gd name="T8" fmla="*/ 0 w 54"/>
                <a:gd name="T9" fmla="*/ 0 h 80"/>
                <a:gd name="T10" fmla="*/ 24 w 54"/>
                <a:gd name="T11" fmla="*/ 80 h 80"/>
                <a:gd name="T12" fmla="*/ 54 w 54"/>
                <a:gd name="T13" fmla="*/ 45 h 80"/>
                <a:gd name="T14" fmla="*/ 42 w 54"/>
                <a:gd name="T15" fmla="*/ 3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80">
                  <a:moveTo>
                    <a:pt x="42" y="35"/>
                  </a:moveTo>
                  <a:lnTo>
                    <a:pt x="40" y="38"/>
                  </a:lnTo>
                  <a:lnTo>
                    <a:pt x="10" y="14"/>
                  </a:lnTo>
                  <a:lnTo>
                    <a:pt x="14" y="10"/>
                  </a:lnTo>
                  <a:lnTo>
                    <a:pt x="0" y="0"/>
                  </a:lnTo>
                  <a:lnTo>
                    <a:pt x="24" y="80"/>
                  </a:lnTo>
                  <a:lnTo>
                    <a:pt x="54" y="45"/>
                  </a:lnTo>
                  <a:lnTo>
                    <a:pt x="42" y="35"/>
                  </a:lnTo>
                  <a:close/>
                </a:path>
              </a:pathLst>
            </a:custGeom>
            <a:solidFill>
              <a:srgbClr val="004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54" name="Freeform 706"/>
            <p:cNvSpPr/>
            <p:nvPr/>
          </p:nvSpPr>
          <p:spPr bwMode="auto">
            <a:xfrm flipH="1" flipV="1">
              <a:off x="803579" y="5937333"/>
              <a:ext cx="127090" cy="135957"/>
            </a:xfrm>
            <a:custGeom>
              <a:avLst/>
              <a:gdLst>
                <a:gd name="T0" fmla="*/ 32 w 49"/>
                <a:gd name="T1" fmla="*/ 2 h 53"/>
                <a:gd name="T2" fmla="*/ 14 w 49"/>
                <a:gd name="T3" fmla="*/ 32 h 53"/>
                <a:gd name="T4" fmla="*/ 14 w 49"/>
                <a:gd name="T5" fmla="*/ 32 h 53"/>
                <a:gd name="T6" fmla="*/ 4 w 49"/>
                <a:gd name="T7" fmla="*/ 35 h 53"/>
                <a:gd name="T8" fmla="*/ 5 w 49"/>
                <a:gd name="T9" fmla="*/ 49 h 53"/>
                <a:gd name="T10" fmla="*/ 5 w 49"/>
                <a:gd name="T11" fmla="*/ 49 h 53"/>
                <a:gd name="T12" fmla="*/ 5 w 49"/>
                <a:gd name="T13" fmla="*/ 49 h 53"/>
                <a:gd name="T14" fmla="*/ 20 w 49"/>
                <a:gd name="T15" fmla="*/ 48 h 53"/>
                <a:gd name="T16" fmla="*/ 21 w 49"/>
                <a:gd name="T17" fmla="*/ 38 h 53"/>
                <a:gd name="T18" fmla="*/ 21 w 49"/>
                <a:gd name="T19" fmla="*/ 37 h 53"/>
                <a:gd name="T20" fmla="*/ 47 w 49"/>
                <a:gd name="T21" fmla="*/ 14 h 53"/>
                <a:gd name="T22" fmla="*/ 48 w 49"/>
                <a:gd name="T23" fmla="*/ 15 h 53"/>
                <a:gd name="T24" fmla="*/ 49 w 49"/>
                <a:gd name="T25" fmla="*/ 13 h 53"/>
                <a:gd name="T26" fmla="*/ 47 w 49"/>
                <a:gd name="T27" fmla="*/ 12 h 53"/>
                <a:gd name="T28" fmla="*/ 20 w 49"/>
                <a:gd name="T29" fmla="*/ 36 h 53"/>
                <a:gd name="T30" fmla="*/ 20 w 49"/>
                <a:gd name="T31" fmla="*/ 36 h 53"/>
                <a:gd name="T32" fmla="*/ 19 w 49"/>
                <a:gd name="T33" fmla="*/ 39 h 53"/>
                <a:gd name="T34" fmla="*/ 19 w 49"/>
                <a:gd name="T35" fmla="*/ 47 h 53"/>
                <a:gd name="T36" fmla="*/ 6 w 49"/>
                <a:gd name="T37" fmla="*/ 48 h 53"/>
                <a:gd name="T38" fmla="*/ 6 w 49"/>
                <a:gd name="T39" fmla="*/ 36 h 53"/>
                <a:gd name="T40" fmla="*/ 13 w 49"/>
                <a:gd name="T41" fmla="*/ 34 h 53"/>
                <a:gd name="T42" fmla="*/ 16 w 49"/>
                <a:gd name="T43" fmla="*/ 33 h 53"/>
                <a:gd name="T44" fmla="*/ 34 w 49"/>
                <a:gd name="T45" fmla="*/ 1 h 53"/>
                <a:gd name="T46" fmla="*/ 32 w 49"/>
                <a:gd name="T47" fmla="*/ 0 h 53"/>
                <a:gd name="T48" fmla="*/ 31 w 49"/>
                <a:gd name="T49" fmla="*/ 1 h 53"/>
                <a:gd name="T50" fmla="*/ 32 w 49"/>
                <a:gd name="T51" fmla="*/ 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9" h="53">
                  <a:moveTo>
                    <a:pt x="32" y="2"/>
                  </a:moveTo>
                  <a:cubicBezTo>
                    <a:pt x="14" y="32"/>
                    <a:pt x="14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0" y="31"/>
                    <a:pt x="7" y="32"/>
                    <a:pt x="4" y="35"/>
                  </a:cubicBezTo>
                  <a:cubicBezTo>
                    <a:pt x="0" y="41"/>
                    <a:pt x="2" y="46"/>
                    <a:pt x="5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9" y="53"/>
                    <a:pt x="15" y="53"/>
                    <a:pt x="20" y="48"/>
                  </a:cubicBezTo>
                  <a:cubicBezTo>
                    <a:pt x="22" y="45"/>
                    <a:pt x="22" y="41"/>
                    <a:pt x="21" y="38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19" y="37"/>
                    <a:pt x="19" y="38"/>
                    <a:pt x="19" y="39"/>
                  </a:cubicBezTo>
                  <a:cubicBezTo>
                    <a:pt x="21" y="41"/>
                    <a:pt x="20" y="44"/>
                    <a:pt x="19" y="47"/>
                  </a:cubicBezTo>
                  <a:cubicBezTo>
                    <a:pt x="14" y="52"/>
                    <a:pt x="9" y="51"/>
                    <a:pt x="6" y="48"/>
                  </a:cubicBezTo>
                  <a:cubicBezTo>
                    <a:pt x="3" y="46"/>
                    <a:pt x="1" y="41"/>
                    <a:pt x="6" y="36"/>
                  </a:cubicBezTo>
                  <a:cubicBezTo>
                    <a:pt x="7" y="34"/>
                    <a:pt x="10" y="33"/>
                    <a:pt x="13" y="34"/>
                  </a:cubicBezTo>
                  <a:cubicBezTo>
                    <a:pt x="14" y="34"/>
                    <a:pt x="15" y="33"/>
                    <a:pt x="16" y="33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1"/>
                    <a:pt x="31" y="1"/>
                    <a:pt x="31" y="1"/>
                  </a:cubicBezTo>
                  <a:lnTo>
                    <a:pt x="32" y="2"/>
                  </a:lnTo>
                  <a:close/>
                </a:path>
              </a:pathLst>
            </a:custGeom>
            <a:solidFill>
              <a:srgbClr val="CD9C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55" name="Freeform 707"/>
            <p:cNvSpPr/>
            <p:nvPr/>
          </p:nvSpPr>
          <p:spPr bwMode="auto">
            <a:xfrm flipH="1" flipV="1">
              <a:off x="1153816" y="6637808"/>
              <a:ext cx="63546" cy="32511"/>
            </a:xfrm>
            <a:custGeom>
              <a:avLst/>
              <a:gdLst>
                <a:gd name="T0" fmla="*/ 31 w 43"/>
                <a:gd name="T1" fmla="*/ 21 h 22"/>
                <a:gd name="T2" fmla="*/ 0 w 43"/>
                <a:gd name="T3" fmla="*/ 0 h 22"/>
                <a:gd name="T4" fmla="*/ 38 w 43"/>
                <a:gd name="T5" fmla="*/ 5 h 22"/>
                <a:gd name="T6" fmla="*/ 43 w 43"/>
                <a:gd name="T7" fmla="*/ 7 h 22"/>
                <a:gd name="T8" fmla="*/ 37 w 43"/>
                <a:gd name="T9" fmla="*/ 22 h 22"/>
                <a:gd name="T10" fmla="*/ 31 w 43"/>
                <a:gd name="T11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2">
                  <a:moveTo>
                    <a:pt x="31" y="21"/>
                  </a:moveTo>
                  <a:lnTo>
                    <a:pt x="0" y="0"/>
                  </a:lnTo>
                  <a:lnTo>
                    <a:pt x="38" y="5"/>
                  </a:lnTo>
                  <a:lnTo>
                    <a:pt x="43" y="7"/>
                  </a:lnTo>
                  <a:lnTo>
                    <a:pt x="37" y="22"/>
                  </a:lnTo>
                  <a:lnTo>
                    <a:pt x="31" y="21"/>
                  </a:lnTo>
                  <a:close/>
                </a:path>
              </a:pathLst>
            </a:custGeom>
            <a:solidFill>
              <a:srgbClr val="F0E3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56" name="Freeform 708"/>
            <p:cNvSpPr/>
            <p:nvPr/>
          </p:nvSpPr>
          <p:spPr bwMode="auto">
            <a:xfrm flipH="1" flipV="1">
              <a:off x="889292" y="6543229"/>
              <a:ext cx="282259" cy="119702"/>
            </a:xfrm>
            <a:custGeom>
              <a:avLst/>
              <a:gdLst>
                <a:gd name="T0" fmla="*/ 4 w 110"/>
                <a:gd name="T1" fmla="*/ 2 h 47"/>
                <a:gd name="T2" fmla="*/ 2 w 110"/>
                <a:gd name="T3" fmla="*/ 4 h 47"/>
                <a:gd name="T4" fmla="*/ 2 w 110"/>
                <a:gd name="T5" fmla="*/ 7 h 47"/>
                <a:gd name="T6" fmla="*/ 0 w 110"/>
                <a:gd name="T7" fmla="*/ 9 h 47"/>
                <a:gd name="T8" fmla="*/ 106 w 110"/>
                <a:gd name="T9" fmla="*/ 47 h 47"/>
                <a:gd name="T10" fmla="*/ 110 w 110"/>
                <a:gd name="T11" fmla="*/ 38 h 47"/>
                <a:gd name="T12" fmla="*/ 4 w 110"/>
                <a:gd name="T13" fmla="*/ 0 h 47"/>
                <a:gd name="T14" fmla="*/ 4 w 110"/>
                <a:gd name="T15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" h="47">
                  <a:moveTo>
                    <a:pt x="4" y="2"/>
                  </a:moveTo>
                  <a:cubicBezTo>
                    <a:pt x="3" y="4"/>
                    <a:pt x="3" y="4"/>
                    <a:pt x="2" y="4"/>
                  </a:cubicBezTo>
                  <a:cubicBezTo>
                    <a:pt x="3" y="5"/>
                    <a:pt x="3" y="6"/>
                    <a:pt x="2" y="7"/>
                  </a:cubicBezTo>
                  <a:cubicBezTo>
                    <a:pt x="2" y="8"/>
                    <a:pt x="1" y="9"/>
                    <a:pt x="0" y="9"/>
                  </a:cubicBezTo>
                  <a:cubicBezTo>
                    <a:pt x="106" y="47"/>
                    <a:pt x="106" y="47"/>
                    <a:pt x="106" y="47"/>
                  </a:cubicBezTo>
                  <a:cubicBezTo>
                    <a:pt x="110" y="38"/>
                    <a:pt x="110" y="38"/>
                    <a:pt x="110" y="38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BA9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57" name="Freeform 709"/>
            <p:cNvSpPr/>
            <p:nvPr/>
          </p:nvSpPr>
          <p:spPr bwMode="auto">
            <a:xfrm flipH="1" flipV="1">
              <a:off x="889292" y="6558007"/>
              <a:ext cx="271914" cy="104924"/>
            </a:xfrm>
            <a:custGeom>
              <a:avLst/>
              <a:gdLst>
                <a:gd name="T0" fmla="*/ 0 w 106"/>
                <a:gd name="T1" fmla="*/ 0 h 41"/>
                <a:gd name="T2" fmla="*/ 0 w 106"/>
                <a:gd name="T3" fmla="*/ 2 h 41"/>
                <a:gd name="T4" fmla="*/ 105 w 106"/>
                <a:gd name="T5" fmla="*/ 41 h 41"/>
                <a:gd name="T6" fmla="*/ 106 w 106"/>
                <a:gd name="T7" fmla="*/ 38 h 41"/>
                <a:gd name="T8" fmla="*/ 0 w 106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41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6" y="38"/>
                    <a:pt x="106" y="38"/>
                    <a:pt x="106" y="3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18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58" name="Freeform 710"/>
            <p:cNvSpPr/>
            <p:nvPr/>
          </p:nvSpPr>
          <p:spPr bwMode="auto">
            <a:xfrm flipH="1" flipV="1">
              <a:off x="896681" y="6543229"/>
              <a:ext cx="274870" cy="101968"/>
            </a:xfrm>
            <a:custGeom>
              <a:avLst/>
              <a:gdLst>
                <a:gd name="T0" fmla="*/ 2 w 107"/>
                <a:gd name="T1" fmla="*/ 0 h 40"/>
                <a:gd name="T2" fmla="*/ 0 w 107"/>
                <a:gd name="T3" fmla="*/ 2 h 40"/>
                <a:gd name="T4" fmla="*/ 106 w 107"/>
                <a:gd name="T5" fmla="*/ 40 h 40"/>
                <a:gd name="T6" fmla="*/ 107 w 107"/>
                <a:gd name="T7" fmla="*/ 38 h 40"/>
                <a:gd name="T8" fmla="*/ 2 w 107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40">
                  <a:moveTo>
                    <a:pt x="2" y="0"/>
                  </a:moveTo>
                  <a:cubicBezTo>
                    <a:pt x="2" y="1"/>
                    <a:pt x="1" y="2"/>
                    <a:pt x="0" y="2"/>
                  </a:cubicBezTo>
                  <a:cubicBezTo>
                    <a:pt x="106" y="40"/>
                    <a:pt x="106" y="40"/>
                    <a:pt x="106" y="40"/>
                  </a:cubicBezTo>
                  <a:cubicBezTo>
                    <a:pt x="107" y="38"/>
                    <a:pt x="107" y="38"/>
                    <a:pt x="107" y="38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E18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59" name="Freeform 711"/>
            <p:cNvSpPr/>
            <p:nvPr/>
          </p:nvSpPr>
          <p:spPr bwMode="auto">
            <a:xfrm flipH="1" flipV="1">
              <a:off x="840524" y="6524017"/>
              <a:ext cx="45812" cy="33990"/>
            </a:xfrm>
            <a:custGeom>
              <a:avLst/>
              <a:gdLst>
                <a:gd name="T0" fmla="*/ 16 w 18"/>
                <a:gd name="T1" fmla="*/ 4 h 13"/>
                <a:gd name="T2" fmla="*/ 17 w 18"/>
                <a:gd name="T3" fmla="*/ 7 h 13"/>
                <a:gd name="T4" fmla="*/ 16 w 18"/>
                <a:gd name="T5" fmla="*/ 11 h 13"/>
                <a:gd name="T6" fmla="*/ 13 w 18"/>
                <a:gd name="T7" fmla="*/ 13 h 13"/>
                <a:gd name="T8" fmla="*/ 9 w 18"/>
                <a:gd name="T9" fmla="*/ 11 h 13"/>
                <a:gd name="T10" fmla="*/ 1 w 18"/>
                <a:gd name="T11" fmla="*/ 6 h 13"/>
                <a:gd name="T12" fmla="*/ 2 w 18"/>
                <a:gd name="T13" fmla="*/ 1 h 13"/>
                <a:gd name="T14" fmla="*/ 12 w 18"/>
                <a:gd name="T15" fmla="*/ 2 h 13"/>
                <a:gd name="T16" fmla="*/ 16 w 18"/>
                <a:gd name="T17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3">
                  <a:moveTo>
                    <a:pt x="16" y="4"/>
                  </a:moveTo>
                  <a:cubicBezTo>
                    <a:pt x="17" y="4"/>
                    <a:pt x="18" y="6"/>
                    <a:pt x="17" y="7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2"/>
                    <a:pt x="14" y="13"/>
                    <a:pt x="13" y="13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7" y="11"/>
                    <a:pt x="0" y="7"/>
                    <a:pt x="1" y="6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0"/>
                    <a:pt x="10" y="2"/>
                    <a:pt x="12" y="2"/>
                  </a:cubicBezTo>
                  <a:lnTo>
                    <a:pt x="16" y="4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60" name="Freeform 712"/>
            <p:cNvSpPr/>
            <p:nvPr/>
          </p:nvSpPr>
          <p:spPr bwMode="auto">
            <a:xfrm flipH="1" flipV="1">
              <a:off x="855302" y="6529930"/>
              <a:ext cx="45812" cy="35467"/>
            </a:xfrm>
            <a:custGeom>
              <a:avLst/>
              <a:gdLst>
                <a:gd name="T0" fmla="*/ 5 w 31"/>
                <a:gd name="T1" fmla="*/ 0 h 24"/>
                <a:gd name="T2" fmla="*/ 0 w 31"/>
                <a:gd name="T3" fmla="*/ 15 h 24"/>
                <a:gd name="T4" fmla="*/ 26 w 31"/>
                <a:gd name="T5" fmla="*/ 24 h 24"/>
                <a:gd name="T6" fmla="*/ 31 w 31"/>
                <a:gd name="T7" fmla="*/ 9 h 24"/>
                <a:gd name="T8" fmla="*/ 5 w 3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4">
                  <a:moveTo>
                    <a:pt x="5" y="0"/>
                  </a:moveTo>
                  <a:lnTo>
                    <a:pt x="0" y="15"/>
                  </a:lnTo>
                  <a:lnTo>
                    <a:pt x="26" y="24"/>
                  </a:lnTo>
                  <a:lnTo>
                    <a:pt x="31" y="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193D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61" name="Freeform 713"/>
            <p:cNvSpPr/>
            <p:nvPr/>
          </p:nvSpPr>
          <p:spPr bwMode="auto">
            <a:xfrm flipH="1" flipV="1">
              <a:off x="855303" y="6544708"/>
              <a:ext cx="38423" cy="20689"/>
            </a:xfrm>
            <a:custGeom>
              <a:avLst/>
              <a:gdLst>
                <a:gd name="T0" fmla="*/ 0 w 26"/>
                <a:gd name="T1" fmla="*/ 0 h 14"/>
                <a:gd name="T2" fmla="*/ 0 w 26"/>
                <a:gd name="T3" fmla="*/ 3 h 14"/>
                <a:gd name="T4" fmla="*/ 26 w 26"/>
                <a:gd name="T5" fmla="*/ 14 h 14"/>
                <a:gd name="T6" fmla="*/ 26 w 26"/>
                <a:gd name="T7" fmla="*/ 9 h 14"/>
                <a:gd name="T8" fmla="*/ 0 w 26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4">
                  <a:moveTo>
                    <a:pt x="0" y="0"/>
                  </a:moveTo>
                  <a:lnTo>
                    <a:pt x="0" y="3"/>
                  </a:lnTo>
                  <a:lnTo>
                    <a:pt x="26" y="14"/>
                  </a:lnTo>
                  <a:lnTo>
                    <a:pt x="26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2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62" name="Freeform 714"/>
            <p:cNvSpPr/>
            <p:nvPr/>
          </p:nvSpPr>
          <p:spPr bwMode="auto">
            <a:xfrm flipH="1" flipV="1">
              <a:off x="861213" y="6529930"/>
              <a:ext cx="39901" cy="17734"/>
            </a:xfrm>
            <a:custGeom>
              <a:avLst/>
              <a:gdLst>
                <a:gd name="T0" fmla="*/ 1 w 27"/>
                <a:gd name="T1" fmla="*/ 0 h 12"/>
                <a:gd name="T2" fmla="*/ 0 w 27"/>
                <a:gd name="T3" fmla="*/ 3 h 12"/>
                <a:gd name="T4" fmla="*/ 26 w 27"/>
                <a:gd name="T5" fmla="*/ 12 h 12"/>
                <a:gd name="T6" fmla="*/ 27 w 27"/>
                <a:gd name="T7" fmla="*/ 9 h 12"/>
                <a:gd name="T8" fmla="*/ 1 w 27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2">
                  <a:moveTo>
                    <a:pt x="1" y="0"/>
                  </a:moveTo>
                  <a:lnTo>
                    <a:pt x="0" y="3"/>
                  </a:lnTo>
                  <a:lnTo>
                    <a:pt x="26" y="12"/>
                  </a:lnTo>
                  <a:lnTo>
                    <a:pt x="27" y="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A2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63" name="Freeform 715"/>
            <p:cNvSpPr/>
            <p:nvPr/>
          </p:nvSpPr>
          <p:spPr bwMode="auto">
            <a:xfrm flipH="1" flipV="1">
              <a:off x="881903" y="6540274"/>
              <a:ext cx="11822" cy="22167"/>
            </a:xfrm>
            <a:custGeom>
              <a:avLst/>
              <a:gdLst>
                <a:gd name="T0" fmla="*/ 8 w 8"/>
                <a:gd name="T1" fmla="*/ 0 h 15"/>
                <a:gd name="T2" fmla="*/ 1 w 8"/>
                <a:gd name="T3" fmla="*/ 15 h 15"/>
                <a:gd name="T4" fmla="*/ 0 w 8"/>
                <a:gd name="T5" fmla="*/ 15 h 15"/>
                <a:gd name="T6" fmla="*/ 7 w 8"/>
                <a:gd name="T7" fmla="*/ 0 h 15"/>
                <a:gd name="T8" fmla="*/ 8 w 8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5">
                  <a:moveTo>
                    <a:pt x="8" y="0"/>
                  </a:moveTo>
                  <a:lnTo>
                    <a:pt x="1" y="15"/>
                  </a:lnTo>
                  <a:lnTo>
                    <a:pt x="0" y="15"/>
                  </a:lnTo>
                  <a:lnTo>
                    <a:pt x="7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5B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64" name="Freeform 716"/>
            <p:cNvSpPr/>
            <p:nvPr/>
          </p:nvSpPr>
          <p:spPr bwMode="auto">
            <a:xfrm flipH="1" flipV="1">
              <a:off x="886336" y="6540274"/>
              <a:ext cx="10345" cy="22167"/>
            </a:xfrm>
            <a:custGeom>
              <a:avLst/>
              <a:gdLst>
                <a:gd name="T0" fmla="*/ 7 w 7"/>
                <a:gd name="T1" fmla="*/ 0 h 15"/>
                <a:gd name="T2" fmla="*/ 2 w 7"/>
                <a:gd name="T3" fmla="*/ 15 h 15"/>
                <a:gd name="T4" fmla="*/ 0 w 7"/>
                <a:gd name="T5" fmla="*/ 15 h 15"/>
                <a:gd name="T6" fmla="*/ 7 w 7"/>
                <a:gd name="T7" fmla="*/ 0 h 15"/>
                <a:gd name="T8" fmla="*/ 7 w 7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5">
                  <a:moveTo>
                    <a:pt x="7" y="0"/>
                  </a:moveTo>
                  <a:lnTo>
                    <a:pt x="2" y="15"/>
                  </a:lnTo>
                  <a:lnTo>
                    <a:pt x="0" y="15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5B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65" name="Freeform 717"/>
            <p:cNvSpPr/>
            <p:nvPr/>
          </p:nvSpPr>
          <p:spPr bwMode="auto">
            <a:xfrm flipH="1" flipV="1">
              <a:off x="889292" y="6540274"/>
              <a:ext cx="10345" cy="25123"/>
            </a:xfrm>
            <a:custGeom>
              <a:avLst/>
              <a:gdLst>
                <a:gd name="T0" fmla="*/ 7 w 7"/>
                <a:gd name="T1" fmla="*/ 2 h 17"/>
                <a:gd name="T2" fmla="*/ 2 w 7"/>
                <a:gd name="T3" fmla="*/ 17 h 17"/>
                <a:gd name="T4" fmla="*/ 0 w 7"/>
                <a:gd name="T5" fmla="*/ 15 h 17"/>
                <a:gd name="T6" fmla="*/ 5 w 7"/>
                <a:gd name="T7" fmla="*/ 0 h 17"/>
                <a:gd name="T8" fmla="*/ 7 w 7"/>
                <a:gd name="T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7">
                  <a:moveTo>
                    <a:pt x="7" y="2"/>
                  </a:moveTo>
                  <a:lnTo>
                    <a:pt x="2" y="17"/>
                  </a:lnTo>
                  <a:lnTo>
                    <a:pt x="0" y="15"/>
                  </a:lnTo>
                  <a:lnTo>
                    <a:pt x="5" y="0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F5B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66" name="Freeform 718"/>
            <p:cNvSpPr/>
            <p:nvPr/>
          </p:nvSpPr>
          <p:spPr bwMode="auto">
            <a:xfrm flipH="1" flipV="1">
              <a:off x="1193717" y="6658497"/>
              <a:ext cx="23645" cy="11822"/>
            </a:xfrm>
            <a:custGeom>
              <a:avLst/>
              <a:gdLst>
                <a:gd name="T0" fmla="*/ 0 w 9"/>
                <a:gd name="T1" fmla="*/ 0 h 5"/>
                <a:gd name="T2" fmla="*/ 8 w 9"/>
                <a:gd name="T3" fmla="*/ 5 h 5"/>
                <a:gd name="T4" fmla="*/ 9 w 9"/>
                <a:gd name="T5" fmla="*/ 3 h 5"/>
                <a:gd name="T6" fmla="*/ 9 w 9"/>
                <a:gd name="T7" fmla="*/ 2 h 5"/>
                <a:gd name="T8" fmla="*/ 0 w 9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0" y="0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4"/>
                    <a:pt x="9" y="3"/>
                  </a:cubicBezTo>
                  <a:cubicBezTo>
                    <a:pt x="9" y="2"/>
                    <a:pt x="9" y="2"/>
                    <a:pt x="9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13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089" name="组合 3088"/>
          <p:cNvGrpSpPr/>
          <p:nvPr/>
        </p:nvGrpSpPr>
        <p:grpSpPr>
          <a:xfrm>
            <a:off x="5362544" y="1605451"/>
            <a:ext cx="6753696" cy="3824410"/>
            <a:chOff x="5362544" y="1605451"/>
            <a:chExt cx="6753696" cy="3824410"/>
          </a:xfrm>
        </p:grpSpPr>
        <p:sp>
          <p:nvSpPr>
            <p:cNvPr id="845" name="任意多边形 844"/>
            <p:cNvSpPr>
              <a:spLocks noChangeAspect="1"/>
            </p:cNvSpPr>
            <p:nvPr/>
          </p:nvSpPr>
          <p:spPr bwMode="auto">
            <a:xfrm flipH="1">
              <a:off x="6032240" y="1605451"/>
              <a:ext cx="6084000" cy="3780046"/>
            </a:xfrm>
            <a:custGeom>
              <a:avLst/>
              <a:gdLst>
                <a:gd name="connsiteX0" fmla="*/ 5073148 w 6154054"/>
                <a:gd name="connsiteY0" fmla="*/ 2667249 h 3823571"/>
                <a:gd name="connsiteX1" fmla="*/ 5011971 w 6154054"/>
                <a:gd name="connsiteY1" fmla="*/ 2685076 h 3823571"/>
                <a:gd name="connsiteX2" fmla="*/ 4959162 w 6154054"/>
                <a:gd name="connsiteY2" fmla="*/ 2700464 h 3823571"/>
                <a:gd name="connsiteX3" fmla="*/ 4990273 w 6154054"/>
                <a:gd name="connsiteY3" fmla="*/ 2750119 h 3823571"/>
                <a:gd name="connsiteX4" fmla="*/ 5215268 w 6154054"/>
                <a:gd name="connsiteY4" fmla="*/ 2975602 h 3823571"/>
                <a:gd name="connsiteX5" fmla="*/ 6030634 w 6154054"/>
                <a:gd name="connsiteY5" fmla="*/ 3214575 h 3823571"/>
                <a:gd name="connsiteX6" fmla="*/ 6153708 w 6154054"/>
                <a:gd name="connsiteY6" fmla="*/ 3214575 h 3823571"/>
                <a:gd name="connsiteX7" fmla="*/ 6154054 w 6154054"/>
                <a:gd name="connsiteY7" fmla="*/ 3214307 h 3823571"/>
                <a:gd name="connsiteX8" fmla="*/ 6091905 w 6154054"/>
                <a:gd name="connsiteY8" fmla="*/ 3212844 h 3823571"/>
                <a:gd name="connsiteX9" fmla="*/ 5350065 w 6154054"/>
                <a:gd name="connsiteY9" fmla="*/ 2975602 h 3823571"/>
                <a:gd name="connsiteX10" fmla="*/ 5073148 w 6154054"/>
                <a:gd name="connsiteY10" fmla="*/ 2667249 h 3823571"/>
                <a:gd name="connsiteX11" fmla="*/ 565557 w 6154054"/>
                <a:gd name="connsiteY11" fmla="*/ 0 h 3823571"/>
                <a:gd name="connsiteX12" fmla="*/ 521143 w 6154054"/>
                <a:gd name="connsiteY12" fmla="*/ 0 h 3823571"/>
                <a:gd name="connsiteX13" fmla="*/ 430760 w 6154054"/>
                <a:gd name="connsiteY13" fmla="*/ 0 h 3823571"/>
                <a:gd name="connsiteX14" fmla="*/ 0 w 6154054"/>
                <a:gd name="connsiteY14" fmla="*/ 493364 h 3823571"/>
                <a:gd name="connsiteX15" fmla="*/ 0 w 6154054"/>
                <a:gd name="connsiteY15" fmla="*/ 516491 h 3823571"/>
                <a:gd name="connsiteX16" fmla="*/ 0 w 6154054"/>
                <a:gd name="connsiteY16" fmla="*/ 531908 h 3823571"/>
                <a:gd name="connsiteX17" fmla="*/ 7692 w 6154054"/>
                <a:gd name="connsiteY17" fmla="*/ 662958 h 3823571"/>
                <a:gd name="connsiteX18" fmla="*/ 438452 w 6154054"/>
                <a:gd name="connsiteY18" fmla="*/ 3283954 h 3823571"/>
                <a:gd name="connsiteX19" fmla="*/ 915364 w 6154054"/>
                <a:gd name="connsiteY19" fmla="*/ 3823571 h 3823571"/>
                <a:gd name="connsiteX20" fmla="*/ 969209 w 6154054"/>
                <a:gd name="connsiteY20" fmla="*/ 3818753 h 3823571"/>
                <a:gd name="connsiteX21" fmla="*/ 984761 w 6154054"/>
                <a:gd name="connsiteY21" fmla="*/ 3815692 h 3823571"/>
                <a:gd name="connsiteX22" fmla="*/ 965307 w 6154054"/>
                <a:gd name="connsiteY22" fmla="*/ 3813348 h 3823571"/>
                <a:gd name="connsiteX23" fmla="*/ 573249 w 6154054"/>
                <a:gd name="connsiteY23" fmla="*/ 3283954 h 3823571"/>
                <a:gd name="connsiteX24" fmla="*/ 142489 w 6154054"/>
                <a:gd name="connsiteY24" fmla="*/ 662958 h 3823571"/>
                <a:gd name="connsiteX25" fmla="*/ 134797 w 6154054"/>
                <a:gd name="connsiteY25" fmla="*/ 531908 h 3823571"/>
                <a:gd name="connsiteX26" fmla="*/ 134797 w 6154054"/>
                <a:gd name="connsiteY26" fmla="*/ 516491 h 3823571"/>
                <a:gd name="connsiteX27" fmla="*/ 134797 w 6154054"/>
                <a:gd name="connsiteY27" fmla="*/ 493364 h 3823571"/>
                <a:gd name="connsiteX28" fmla="*/ 565557 w 6154054"/>
                <a:gd name="connsiteY28" fmla="*/ 0 h 3823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154054" h="3823571">
                  <a:moveTo>
                    <a:pt x="5073148" y="2667249"/>
                  </a:moveTo>
                  <a:cubicBezTo>
                    <a:pt x="5073148" y="2667249"/>
                    <a:pt x="5073148" y="2667249"/>
                    <a:pt x="5011971" y="2685076"/>
                  </a:cubicBezTo>
                  <a:lnTo>
                    <a:pt x="4959162" y="2700464"/>
                  </a:lnTo>
                  <a:lnTo>
                    <a:pt x="4990273" y="2750119"/>
                  </a:lnTo>
                  <a:cubicBezTo>
                    <a:pt x="5052290" y="2833952"/>
                    <a:pt x="5140269" y="2917786"/>
                    <a:pt x="5215268" y="2975602"/>
                  </a:cubicBezTo>
                  <a:cubicBezTo>
                    <a:pt x="5515261" y="3183740"/>
                    <a:pt x="5853715" y="3214575"/>
                    <a:pt x="6030634" y="3214575"/>
                  </a:cubicBezTo>
                  <a:cubicBezTo>
                    <a:pt x="6107555" y="3214575"/>
                    <a:pt x="6146016" y="3214575"/>
                    <a:pt x="6153708" y="3214575"/>
                  </a:cubicBezTo>
                  <a:lnTo>
                    <a:pt x="6154054" y="3214307"/>
                  </a:lnTo>
                  <a:lnTo>
                    <a:pt x="6091905" y="3212844"/>
                  </a:lnTo>
                  <a:cubicBezTo>
                    <a:pt x="5904499" y="3204096"/>
                    <a:pt x="5612558" y="3157722"/>
                    <a:pt x="5350065" y="2975602"/>
                  </a:cubicBezTo>
                  <a:cubicBezTo>
                    <a:pt x="5250067" y="2898514"/>
                    <a:pt x="5126993" y="2775173"/>
                    <a:pt x="5073148" y="2667249"/>
                  </a:cubicBezTo>
                  <a:close/>
                  <a:moveTo>
                    <a:pt x="565557" y="0"/>
                  </a:moveTo>
                  <a:lnTo>
                    <a:pt x="521143" y="0"/>
                  </a:lnTo>
                  <a:cubicBezTo>
                    <a:pt x="430760" y="0"/>
                    <a:pt x="430760" y="0"/>
                    <a:pt x="430760" y="0"/>
                  </a:cubicBezTo>
                  <a:cubicBezTo>
                    <a:pt x="176919" y="0"/>
                    <a:pt x="0" y="223556"/>
                    <a:pt x="0" y="493364"/>
                  </a:cubicBezTo>
                  <a:cubicBezTo>
                    <a:pt x="0" y="501073"/>
                    <a:pt x="0" y="508782"/>
                    <a:pt x="0" y="516491"/>
                  </a:cubicBezTo>
                  <a:cubicBezTo>
                    <a:pt x="0" y="516491"/>
                    <a:pt x="0" y="524199"/>
                    <a:pt x="0" y="531908"/>
                  </a:cubicBezTo>
                  <a:cubicBezTo>
                    <a:pt x="0" y="578161"/>
                    <a:pt x="0" y="616705"/>
                    <a:pt x="7692" y="662958"/>
                  </a:cubicBezTo>
                  <a:cubicBezTo>
                    <a:pt x="438452" y="3283954"/>
                    <a:pt x="438452" y="3283954"/>
                    <a:pt x="438452" y="3283954"/>
                  </a:cubicBezTo>
                  <a:cubicBezTo>
                    <a:pt x="484604" y="3600016"/>
                    <a:pt x="684600" y="3823571"/>
                    <a:pt x="915364" y="3823571"/>
                  </a:cubicBezTo>
                  <a:cubicBezTo>
                    <a:pt x="934595" y="3823571"/>
                    <a:pt x="951902" y="3821644"/>
                    <a:pt x="969209" y="3818753"/>
                  </a:cubicBezTo>
                  <a:lnTo>
                    <a:pt x="984761" y="3815692"/>
                  </a:lnTo>
                  <a:lnTo>
                    <a:pt x="965307" y="3813348"/>
                  </a:lnTo>
                  <a:cubicBezTo>
                    <a:pt x="771802" y="3766237"/>
                    <a:pt x="613633" y="3560508"/>
                    <a:pt x="573249" y="3283954"/>
                  </a:cubicBezTo>
                  <a:cubicBezTo>
                    <a:pt x="573249" y="3283954"/>
                    <a:pt x="573249" y="3283954"/>
                    <a:pt x="142489" y="662958"/>
                  </a:cubicBezTo>
                  <a:cubicBezTo>
                    <a:pt x="134797" y="616705"/>
                    <a:pt x="134797" y="578161"/>
                    <a:pt x="134797" y="531908"/>
                  </a:cubicBezTo>
                  <a:cubicBezTo>
                    <a:pt x="134797" y="524199"/>
                    <a:pt x="134797" y="516491"/>
                    <a:pt x="134797" y="516491"/>
                  </a:cubicBezTo>
                  <a:cubicBezTo>
                    <a:pt x="134797" y="508782"/>
                    <a:pt x="134797" y="501073"/>
                    <a:pt x="134797" y="493364"/>
                  </a:cubicBezTo>
                  <a:cubicBezTo>
                    <a:pt x="134797" y="223556"/>
                    <a:pt x="311716" y="0"/>
                    <a:pt x="565557" y="0"/>
                  </a:cubicBezTo>
                  <a:close/>
                </a:path>
              </a:pathLst>
            </a:custGeom>
            <a:solidFill>
              <a:srgbClr val="1D495D"/>
            </a:solidFill>
            <a:ln>
              <a:noFill/>
            </a:ln>
            <a:scene3d>
              <a:camera prst="isometricOffAxis1Right">
                <a:rot lat="0" lon="20039998" rev="0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825" name="任意多边形 824"/>
            <p:cNvSpPr/>
            <p:nvPr/>
          </p:nvSpPr>
          <p:spPr bwMode="auto">
            <a:xfrm flipH="1">
              <a:off x="5362544" y="1606290"/>
              <a:ext cx="6738310" cy="3823571"/>
            </a:xfrm>
            <a:custGeom>
              <a:avLst/>
              <a:gdLst>
                <a:gd name="connsiteX0" fmla="*/ 6225036 w 6738310"/>
                <a:gd name="connsiteY0" fmla="*/ 67969 h 3823571"/>
                <a:gd name="connsiteX1" fmla="*/ 6547526 w 6738310"/>
                <a:gd name="connsiteY1" fmla="*/ 154537 h 3823571"/>
                <a:gd name="connsiteX2" fmla="*/ 6678057 w 6738310"/>
                <a:gd name="connsiteY2" fmla="*/ 351281 h 3823571"/>
                <a:gd name="connsiteX3" fmla="*/ 6678057 w 6738310"/>
                <a:gd name="connsiteY3" fmla="*/ 391389 h 3823571"/>
                <a:gd name="connsiteX4" fmla="*/ 6678057 w 6738310"/>
                <a:gd name="connsiteY4" fmla="*/ 396993 h 3823571"/>
                <a:gd name="connsiteX5" fmla="*/ 6683320 w 6738310"/>
                <a:gd name="connsiteY5" fmla="*/ 428965 h 3823571"/>
                <a:gd name="connsiteX6" fmla="*/ 6683320 w 6738310"/>
                <a:gd name="connsiteY6" fmla="*/ 437461 h 3823571"/>
                <a:gd name="connsiteX7" fmla="*/ 6683320 w 6738310"/>
                <a:gd name="connsiteY7" fmla="*/ 443353 h 3823571"/>
                <a:gd name="connsiteX8" fmla="*/ 6686814 w 6738310"/>
                <a:gd name="connsiteY8" fmla="*/ 465007 h 3823571"/>
                <a:gd name="connsiteX9" fmla="*/ 6686814 w 6738310"/>
                <a:gd name="connsiteY9" fmla="*/ 1777203 h 3823571"/>
                <a:gd name="connsiteX10" fmla="*/ 6272184 w 6738310"/>
                <a:gd name="connsiteY10" fmla="*/ 2177933 h 3823571"/>
                <a:gd name="connsiteX11" fmla="*/ 5504353 w 6738310"/>
                <a:gd name="connsiteY11" fmla="*/ 2397942 h 3823571"/>
                <a:gd name="connsiteX12" fmla="*/ 5490462 w 6738310"/>
                <a:gd name="connsiteY12" fmla="*/ 2404710 h 3823571"/>
                <a:gd name="connsiteX13" fmla="*/ 5480962 w 6738310"/>
                <a:gd name="connsiteY13" fmla="*/ 2407391 h 3823571"/>
                <a:gd name="connsiteX14" fmla="*/ 5490654 w 6738310"/>
                <a:gd name="connsiteY14" fmla="*/ 2490634 h 3823571"/>
                <a:gd name="connsiteX15" fmla="*/ 5529127 w 6738310"/>
                <a:gd name="connsiteY15" fmla="*/ 2628593 h 3823571"/>
                <a:gd name="connsiteX16" fmla="*/ 5952331 w 6738310"/>
                <a:gd name="connsiteY16" fmla="*/ 3161134 h 3823571"/>
                <a:gd name="connsiteX17" fmla="*/ 5931735 w 6738310"/>
                <a:gd name="connsiteY17" fmla="*/ 3153756 h 3823571"/>
                <a:gd name="connsiteX18" fmla="*/ 5938583 w 6738310"/>
                <a:gd name="connsiteY18" fmla="*/ 3158557 h 3823571"/>
                <a:gd name="connsiteX19" fmla="*/ 5776881 w 6738310"/>
                <a:gd name="connsiteY19" fmla="*/ 3117248 h 3823571"/>
                <a:gd name="connsiteX20" fmla="*/ 5174889 w 6738310"/>
                <a:gd name="connsiteY20" fmla="*/ 2760571 h 3823571"/>
                <a:gd name="connsiteX21" fmla="*/ 5073281 w 6738310"/>
                <a:gd name="connsiteY21" fmla="*/ 2627820 h 3823571"/>
                <a:gd name="connsiteX22" fmla="*/ 5027956 w 6738310"/>
                <a:gd name="connsiteY22" fmla="*/ 2548181 h 3823571"/>
                <a:gd name="connsiteX23" fmla="*/ 4982412 w 6738310"/>
                <a:gd name="connsiteY23" fmla="*/ 2560884 h 3823571"/>
                <a:gd name="connsiteX24" fmla="*/ 1022205 w 6738310"/>
                <a:gd name="connsiteY24" fmla="*/ 3665445 h 3823571"/>
                <a:gd name="connsiteX25" fmla="*/ 937744 w 6738310"/>
                <a:gd name="connsiteY25" fmla="*/ 3673303 h 3823571"/>
                <a:gd name="connsiteX26" fmla="*/ 530792 w 6738310"/>
                <a:gd name="connsiteY26" fmla="*/ 3225428 h 3823571"/>
                <a:gd name="connsiteX27" fmla="*/ 176494 w 6738310"/>
                <a:gd name="connsiteY27" fmla="*/ 1186009 h 3823571"/>
                <a:gd name="connsiteX28" fmla="*/ 166469 w 6738310"/>
                <a:gd name="connsiteY28" fmla="*/ 1128301 h 3823571"/>
                <a:gd name="connsiteX29" fmla="*/ 164878 w 6738310"/>
                <a:gd name="connsiteY29" fmla="*/ 1119324 h 3823571"/>
                <a:gd name="connsiteX30" fmla="*/ 89029 w 6738310"/>
                <a:gd name="connsiteY30" fmla="*/ 691377 h 3823571"/>
                <a:gd name="connsiteX31" fmla="*/ 81334 w 6738310"/>
                <a:gd name="connsiteY31" fmla="*/ 575607 h 3823571"/>
                <a:gd name="connsiteX32" fmla="*/ 88037 w 6738310"/>
                <a:gd name="connsiteY32" fmla="*/ 486775 h 3823571"/>
                <a:gd name="connsiteX33" fmla="*/ 92435 w 6738310"/>
                <a:gd name="connsiteY33" fmla="*/ 468601 h 3823571"/>
                <a:gd name="connsiteX34" fmla="*/ 96746 w 6738310"/>
                <a:gd name="connsiteY34" fmla="*/ 410228 h 3823571"/>
                <a:gd name="connsiteX35" fmla="*/ 450938 w 6738310"/>
                <a:gd name="connsiteY35" fmla="*/ 67969 h 3823571"/>
                <a:gd name="connsiteX36" fmla="*/ 6225036 w 6738310"/>
                <a:gd name="connsiteY36" fmla="*/ 67969 h 3823571"/>
                <a:gd name="connsiteX37" fmla="*/ 6215245 w 6738310"/>
                <a:gd name="connsiteY37" fmla="*/ 0 h 3823571"/>
                <a:gd name="connsiteX38" fmla="*/ 430760 w 6738310"/>
                <a:gd name="connsiteY38" fmla="*/ 0 h 3823571"/>
                <a:gd name="connsiteX39" fmla="*/ 0 w 6738310"/>
                <a:gd name="connsiteY39" fmla="*/ 493364 h 3823571"/>
                <a:gd name="connsiteX40" fmla="*/ 0 w 6738310"/>
                <a:gd name="connsiteY40" fmla="*/ 516491 h 3823571"/>
                <a:gd name="connsiteX41" fmla="*/ 0 w 6738310"/>
                <a:gd name="connsiteY41" fmla="*/ 531908 h 3823571"/>
                <a:gd name="connsiteX42" fmla="*/ 7692 w 6738310"/>
                <a:gd name="connsiteY42" fmla="*/ 662958 h 3823571"/>
                <a:gd name="connsiteX43" fmla="*/ 438452 w 6738310"/>
                <a:gd name="connsiteY43" fmla="*/ 3283954 h 3823571"/>
                <a:gd name="connsiteX44" fmla="*/ 915364 w 6738310"/>
                <a:gd name="connsiteY44" fmla="*/ 3823571 h 3823571"/>
                <a:gd name="connsiteX45" fmla="*/ 1023054 w 6738310"/>
                <a:gd name="connsiteY45" fmla="*/ 3808154 h 3823571"/>
                <a:gd name="connsiteX46" fmla="*/ 4938351 w 6738310"/>
                <a:gd name="connsiteY46" fmla="*/ 2667249 h 3823571"/>
                <a:gd name="connsiteX47" fmla="*/ 5215268 w 6738310"/>
                <a:gd name="connsiteY47" fmla="*/ 2975602 h 3823571"/>
                <a:gd name="connsiteX48" fmla="*/ 6030634 w 6738310"/>
                <a:gd name="connsiteY48" fmla="*/ 3214575 h 3823571"/>
                <a:gd name="connsiteX49" fmla="*/ 6153708 w 6738310"/>
                <a:gd name="connsiteY49" fmla="*/ 3214575 h 3823571"/>
                <a:gd name="connsiteX50" fmla="*/ 6184477 w 6738310"/>
                <a:gd name="connsiteY50" fmla="*/ 3176031 h 3823571"/>
                <a:gd name="connsiteX51" fmla="*/ 6153708 w 6738310"/>
                <a:gd name="connsiteY51" fmla="*/ 3137487 h 3823571"/>
                <a:gd name="connsiteX52" fmla="*/ 6122939 w 6738310"/>
                <a:gd name="connsiteY52" fmla="*/ 3129778 h 3823571"/>
                <a:gd name="connsiteX53" fmla="*/ 5892175 w 6738310"/>
                <a:gd name="connsiteY53" fmla="*/ 2944767 h 3823571"/>
                <a:gd name="connsiteX54" fmla="*/ 5584490 w 6738310"/>
                <a:gd name="connsiteY54" fmla="*/ 2520782 h 3823571"/>
                <a:gd name="connsiteX55" fmla="*/ 5561414 w 6738310"/>
                <a:gd name="connsiteY55" fmla="*/ 2466820 h 3823571"/>
                <a:gd name="connsiteX56" fmla="*/ 6269090 w 6738310"/>
                <a:gd name="connsiteY56" fmla="*/ 2258682 h 3823571"/>
                <a:gd name="connsiteX57" fmla="*/ 6738310 w 6738310"/>
                <a:gd name="connsiteY57" fmla="*/ 1765318 h 3823571"/>
                <a:gd name="connsiteX58" fmla="*/ 6738310 w 6738310"/>
                <a:gd name="connsiteY58" fmla="*/ 346897 h 3823571"/>
                <a:gd name="connsiteX59" fmla="*/ 6215245 w 6738310"/>
                <a:gd name="connsiteY59" fmla="*/ 0 h 3823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738310" h="3823571">
                  <a:moveTo>
                    <a:pt x="6225036" y="67969"/>
                  </a:moveTo>
                  <a:cubicBezTo>
                    <a:pt x="6355568" y="67969"/>
                    <a:pt x="6470743" y="107318"/>
                    <a:pt x="6547526" y="154537"/>
                  </a:cubicBezTo>
                  <a:cubicBezTo>
                    <a:pt x="6631987" y="209625"/>
                    <a:pt x="6678057" y="280453"/>
                    <a:pt x="6678057" y="351281"/>
                  </a:cubicBezTo>
                  <a:cubicBezTo>
                    <a:pt x="6678057" y="351281"/>
                    <a:pt x="6678057" y="351281"/>
                    <a:pt x="6678057" y="391389"/>
                  </a:cubicBezTo>
                  <a:lnTo>
                    <a:pt x="6678057" y="396993"/>
                  </a:lnTo>
                  <a:lnTo>
                    <a:pt x="6683320" y="428965"/>
                  </a:lnTo>
                  <a:cubicBezTo>
                    <a:pt x="6683320" y="428965"/>
                    <a:pt x="6683320" y="428965"/>
                    <a:pt x="6683320" y="437461"/>
                  </a:cubicBezTo>
                  <a:lnTo>
                    <a:pt x="6683320" y="443353"/>
                  </a:lnTo>
                  <a:lnTo>
                    <a:pt x="6686814" y="465007"/>
                  </a:lnTo>
                  <a:cubicBezTo>
                    <a:pt x="6686814" y="465007"/>
                    <a:pt x="6686814" y="465007"/>
                    <a:pt x="6686814" y="1777203"/>
                  </a:cubicBezTo>
                  <a:cubicBezTo>
                    <a:pt x="6686814" y="1926495"/>
                    <a:pt x="6502535" y="2115074"/>
                    <a:pt x="6272184" y="2177933"/>
                  </a:cubicBezTo>
                  <a:cubicBezTo>
                    <a:pt x="6272184" y="2177933"/>
                    <a:pt x="6272184" y="2177933"/>
                    <a:pt x="5504353" y="2397942"/>
                  </a:cubicBezTo>
                  <a:lnTo>
                    <a:pt x="5490462" y="2404710"/>
                  </a:lnTo>
                  <a:lnTo>
                    <a:pt x="5480962" y="2407391"/>
                  </a:lnTo>
                  <a:lnTo>
                    <a:pt x="5490654" y="2490634"/>
                  </a:lnTo>
                  <a:cubicBezTo>
                    <a:pt x="5500272" y="2535977"/>
                    <a:pt x="5513738" y="2582285"/>
                    <a:pt x="5529127" y="2628593"/>
                  </a:cubicBezTo>
                  <a:cubicBezTo>
                    <a:pt x="5606073" y="2844697"/>
                    <a:pt x="5813828" y="3045365"/>
                    <a:pt x="5952331" y="3161134"/>
                  </a:cubicBezTo>
                  <a:lnTo>
                    <a:pt x="5931735" y="3153756"/>
                  </a:lnTo>
                  <a:lnTo>
                    <a:pt x="5938583" y="3158557"/>
                  </a:lnTo>
                  <a:cubicBezTo>
                    <a:pt x="5895883" y="3146365"/>
                    <a:pt x="5836848" y="3135991"/>
                    <a:pt x="5776881" y="3117248"/>
                  </a:cubicBezTo>
                  <a:cubicBezTo>
                    <a:pt x="5571543" y="3055374"/>
                    <a:pt x="5336110" y="2946005"/>
                    <a:pt x="5174889" y="2760571"/>
                  </a:cubicBezTo>
                  <a:cubicBezTo>
                    <a:pt x="5137092" y="2718171"/>
                    <a:pt x="5103145" y="2673223"/>
                    <a:pt x="5073281" y="2627820"/>
                  </a:cubicBezTo>
                  <a:lnTo>
                    <a:pt x="5027956" y="2548181"/>
                  </a:lnTo>
                  <a:lnTo>
                    <a:pt x="4982412" y="2560884"/>
                  </a:lnTo>
                  <a:cubicBezTo>
                    <a:pt x="4708159" y="2637377"/>
                    <a:pt x="3830551" y="2882155"/>
                    <a:pt x="1022205" y="3665445"/>
                  </a:cubicBezTo>
                  <a:cubicBezTo>
                    <a:pt x="999170" y="3673303"/>
                    <a:pt x="968457" y="3673303"/>
                    <a:pt x="937744" y="3673303"/>
                  </a:cubicBezTo>
                  <a:cubicBezTo>
                    <a:pt x="753464" y="3673303"/>
                    <a:pt x="576862" y="3500439"/>
                    <a:pt x="530792" y="3225428"/>
                  </a:cubicBezTo>
                  <a:cubicBezTo>
                    <a:pt x="530792" y="3225428"/>
                    <a:pt x="530792" y="3225428"/>
                    <a:pt x="176494" y="1186009"/>
                  </a:cubicBezTo>
                  <a:lnTo>
                    <a:pt x="166469" y="1128301"/>
                  </a:lnTo>
                  <a:lnTo>
                    <a:pt x="164878" y="1119324"/>
                  </a:lnTo>
                  <a:cubicBezTo>
                    <a:pt x="141208" y="985776"/>
                    <a:pt x="115960" y="843325"/>
                    <a:pt x="89029" y="691377"/>
                  </a:cubicBezTo>
                  <a:cubicBezTo>
                    <a:pt x="81334" y="652787"/>
                    <a:pt x="81334" y="614197"/>
                    <a:pt x="81334" y="575607"/>
                  </a:cubicBezTo>
                  <a:cubicBezTo>
                    <a:pt x="81334" y="544735"/>
                    <a:pt x="83618" y="515069"/>
                    <a:pt x="88037" y="486775"/>
                  </a:cubicBezTo>
                  <a:lnTo>
                    <a:pt x="92435" y="468601"/>
                  </a:lnTo>
                  <a:lnTo>
                    <a:pt x="96746" y="410228"/>
                  </a:lnTo>
                  <a:cubicBezTo>
                    <a:pt x="127609" y="208273"/>
                    <a:pt x="262819" y="74855"/>
                    <a:pt x="450938" y="67969"/>
                  </a:cubicBezTo>
                  <a:cubicBezTo>
                    <a:pt x="450938" y="67969"/>
                    <a:pt x="450938" y="67969"/>
                    <a:pt x="6225036" y="67969"/>
                  </a:cubicBezTo>
                  <a:close/>
                  <a:moveTo>
                    <a:pt x="6215245" y="0"/>
                  </a:moveTo>
                  <a:cubicBezTo>
                    <a:pt x="430760" y="0"/>
                    <a:pt x="430760" y="0"/>
                    <a:pt x="430760" y="0"/>
                  </a:cubicBezTo>
                  <a:cubicBezTo>
                    <a:pt x="176919" y="0"/>
                    <a:pt x="0" y="223556"/>
                    <a:pt x="0" y="493364"/>
                  </a:cubicBezTo>
                  <a:cubicBezTo>
                    <a:pt x="0" y="501073"/>
                    <a:pt x="0" y="508782"/>
                    <a:pt x="0" y="516491"/>
                  </a:cubicBezTo>
                  <a:cubicBezTo>
                    <a:pt x="0" y="516491"/>
                    <a:pt x="0" y="524199"/>
                    <a:pt x="0" y="531908"/>
                  </a:cubicBezTo>
                  <a:cubicBezTo>
                    <a:pt x="0" y="578161"/>
                    <a:pt x="0" y="616705"/>
                    <a:pt x="7692" y="662958"/>
                  </a:cubicBezTo>
                  <a:cubicBezTo>
                    <a:pt x="438452" y="3283954"/>
                    <a:pt x="438452" y="3283954"/>
                    <a:pt x="438452" y="3283954"/>
                  </a:cubicBezTo>
                  <a:cubicBezTo>
                    <a:pt x="484605" y="3600016"/>
                    <a:pt x="684600" y="3823571"/>
                    <a:pt x="915364" y="3823571"/>
                  </a:cubicBezTo>
                  <a:cubicBezTo>
                    <a:pt x="953825" y="3823571"/>
                    <a:pt x="984593" y="3815862"/>
                    <a:pt x="1023054" y="3808154"/>
                  </a:cubicBezTo>
                  <a:cubicBezTo>
                    <a:pt x="4938351" y="2667249"/>
                    <a:pt x="4938351" y="2667249"/>
                    <a:pt x="4938351" y="2667249"/>
                  </a:cubicBezTo>
                  <a:cubicBezTo>
                    <a:pt x="4992196" y="2775173"/>
                    <a:pt x="5115270" y="2898514"/>
                    <a:pt x="5215268" y="2975602"/>
                  </a:cubicBezTo>
                  <a:cubicBezTo>
                    <a:pt x="5515261" y="3183740"/>
                    <a:pt x="5853715" y="3214575"/>
                    <a:pt x="6030634" y="3214575"/>
                  </a:cubicBezTo>
                  <a:cubicBezTo>
                    <a:pt x="6107555" y="3214575"/>
                    <a:pt x="6146016" y="3214575"/>
                    <a:pt x="6153708" y="3214575"/>
                  </a:cubicBezTo>
                  <a:cubicBezTo>
                    <a:pt x="6169092" y="3206866"/>
                    <a:pt x="6184477" y="3191449"/>
                    <a:pt x="6184477" y="3176031"/>
                  </a:cubicBezTo>
                  <a:cubicBezTo>
                    <a:pt x="6184477" y="3160613"/>
                    <a:pt x="6169092" y="3145196"/>
                    <a:pt x="6153708" y="3137487"/>
                  </a:cubicBezTo>
                  <a:cubicBezTo>
                    <a:pt x="6153708" y="3137487"/>
                    <a:pt x="6146016" y="3137487"/>
                    <a:pt x="6122939" y="3129778"/>
                  </a:cubicBezTo>
                  <a:cubicBezTo>
                    <a:pt x="6122939" y="3129778"/>
                    <a:pt x="6015250" y="3052690"/>
                    <a:pt x="5892175" y="2944767"/>
                  </a:cubicBezTo>
                  <a:cubicBezTo>
                    <a:pt x="5769101" y="2829134"/>
                    <a:pt x="5638335" y="2667249"/>
                    <a:pt x="5584490" y="2520782"/>
                  </a:cubicBezTo>
                  <a:cubicBezTo>
                    <a:pt x="5576798" y="2505364"/>
                    <a:pt x="5569106" y="2482238"/>
                    <a:pt x="5561414" y="2466820"/>
                  </a:cubicBezTo>
                  <a:cubicBezTo>
                    <a:pt x="6269090" y="2258682"/>
                    <a:pt x="6269090" y="2258682"/>
                    <a:pt x="6269090" y="2258682"/>
                  </a:cubicBezTo>
                  <a:cubicBezTo>
                    <a:pt x="6522930" y="2181594"/>
                    <a:pt x="6730618" y="1973456"/>
                    <a:pt x="6738310" y="1765318"/>
                  </a:cubicBezTo>
                  <a:cubicBezTo>
                    <a:pt x="6738310" y="346897"/>
                    <a:pt x="6738310" y="346897"/>
                    <a:pt x="6738310" y="346897"/>
                  </a:cubicBezTo>
                  <a:cubicBezTo>
                    <a:pt x="6730618" y="138759"/>
                    <a:pt x="6492162" y="0"/>
                    <a:pt x="6215245" y="0"/>
                  </a:cubicBezTo>
                  <a:close/>
                </a:path>
              </a:pathLst>
            </a:custGeom>
            <a:solidFill>
              <a:srgbClr val="498B9C"/>
            </a:solidFill>
            <a:ln>
              <a:noFill/>
            </a:ln>
            <a:scene3d>
              <a:camera prst="isometricOffAxis1Right">
                <a:rot lat="0" lon="20039998" rev="0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10" name="文本框 709"/>
          <p:cNvSpPr txBox="1"/>
          <p:nvPr/>
        </p:nvSpPr>
        <p:spPr>
          <a:xfrm>
            <a:off x="5400234" y="1895302"/>
            <a:ext cx="5573813" cy="1938992"/>
          </a:xfrm>
          <a:prstGeom prst="rect">
            <a:avLst/>
          </a:prstGeom>
          <a:noFill/>
          <a:scene3d>
            <a:camera prst="perspectiveHeroicExtremeLeftFacing" fov="6000000">
              <a:rot lat="487347" lon="1200000" rev="21425485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zh-CN" altLang="en-US" sz="6000" dirty="0" smtClean="0">
                <a:solidFill>
                  <a:srgbClr val="1D495D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</a:rPr>
              <a:t>扁平化简洁商务</a:t>
            </a:r>
            <a:r>
              <a:rPr lang="en-US" altLang="zh-CN" sz="6000" dirty="0" smtClean="0">
                <a:solidFill>
                  <a:srgbClr val="1D495D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</a:rPr>
              <a:t>PPT</a:t>
            </a:r>
            <a:r>
              <a:rPr lang="zh-CN" altLang="en-US" sz="6000" dirty="0" smtClean="0">
                <a:solidFill>
                  <a:srgbClr val="1D495D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</a:rPr>
              <a:t>模板</a:t>
            </a:r>
            <a:endParaRPr lang="zh-CN" altLang="en-US" sz="6000" dirty="0">
              <a:solidFill>
                <a:srgbClr val="1D495D"/>
              </a:solidFill>
              <a:latin typeface="方正综艺简体" panose="03000509000000000000" pitchFamily="65" charset="-122"/>
              <a:ea typeface="方正综艺简体" panose="03000509000000000000" pitchFamily="65" charset="-122"/>
            </a:endParaRPr>
          </a:p>
        </p:txBody>
      </p:sp>
      <p:sp>
        <p:nvSpPr>
          <p:cNvPr id="711" name="文本框 710"/>
          <p:cNvSpPr txBox="1"/>
          <p:nvPr/>
        </p:nvSpPr>
        <p:spPr>
          <a:xfrm rot="60000">
            <a:off x="7009502" y="3843337"/>
            <a:ext cx="4489804" cy="707886"/>
          </a:xfrm>
          <a:prstGeom prst="rect">
            <a:avLst/>
          </a:prstGeom>
          <a:noFill/>
          <a:scene3d>
            <a:camera prst="perspectiveHeroicExtremeLeftFacing" fov="6000000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zh-CN" altLang="en-US" sz="4000" spc="400" dirty="0" smtClean="0">
                <a:solidFill>
                  <a:srgbClr val="CF3C27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</a:rPr>
              <a:t>点击添加副标题</a:t>
            </a:r>
            <a:endParaRPr lang="zh-CN" altLang="en-US" sz="4000" spc="400" dirty="0">
              <a:solidFill>
                <a:srgbClr val="CF3C27"/>
              </a:solidFill>
              <a:latin typeface="方正综艺简体" panose="03000509000000000000" pitchFamily="65" charset="-122"/>
              <a:ea typeface="方正综艺简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890"/>
    </mc:Choice>
    <mc:Fallback>
      <p:transition advClick="0" advTm="58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9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9091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3576000" y="442051"/>
            <a:ext cx="5040000" cy="775672"/>
            <a:chOff x="3300934" y="565876"/>
            <a:chExt cx="5040000" cy="775672"/>
          </a:xfrm>
        </p:grpSpPr>
        <p:sp>
          <p:nvSpPr>
            <p:cNvPr id="9" name="椭圆 8"/>
            <p:cNvSpPr/>
            <p:nvPr/>
          </p:nvSpPr>
          <p:spPr>
            <a:xfrm>
              <a:off x="3300934" y="1298348"/>
              <a:ext cx="5040000" cy="43200"/>
            </a:xfrm>
            <a:prstGeom prst="ellipse">
              <a:avLst/>
            </a:prstGeom>
            <a:solidFill>
              <a:srgbClr val="1D49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3300934" y="565876"/>
              <a:ext cx="5040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400" spc="500" dirty="0" smtClean="0">
                  <a:solidFill>
                    <a:srgbClr val="1D495D"/>
                  </a:solidFill>
                  <a:latin typeface="方正综艺简体" panose="03000509000000000000" pitchFamily="65" charset="-122"/>
                  <a:ea typeface="方正综艺简体" panose="03000509000000000000" pitchFamily="65" charset="-122"/>
                </a:rPr>
                <a:t>点击添加标题</a:t>
              </a:r>
              <a:endParaRPr lang="zh-CN" altLang="en-US" sz="4400" spc="500" dirty="0">
                <a:solidFill>
                  <a:srgbClr val="1D495D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744559" y="1782943"/>
            <a:ext cx="2751158" cy="2750184"/>
            <a:chOff x="4738191" y="1878193"/>
            <a:chExt cx="2751158" cy="2750184"/>
          </a:xfrm>
        </p:grpSpPr>
        <p:sp>
          <p:nvSpPr>
            <p:cNvPr id="67" name="椭圆 66"/>
            <p:cNvSpPr/>
            <p:nvPr/>
          </p:nvSpPr>
          <p:spPr>
            <a:xfrm>
              <a:off x="4739165" y="1878193"/>
              <a:ext cx="2750184" cy="2750184"/>
            </a:xfrm>
            <a:prstGeom prst="ellipse">
              <a:avLst/>
            </a:prstGeom>
            <a:solidFill>
              <a:srgbClr val="59AC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5" name="组合 84"/>
            <p:cNvGrpSpPr>
              <a:grpSpLocks noChangeAspect="1"/>
            </p:cNvGrpSpPr>
            <p:nvPr/>
          </p:nvGrpSpPr>
          <p:grpSpPr>
            <a:xfrm rot="420000">
              <a:off x="6203287" y="2722193"/>
              <a:ext cx="540000" cy="807876"/>
              <a:chOff x="10158413" y="3421063"/>
              <a:chExt cx="604837" cy="904876"/>
            </a:xfrm>
            <a:solidFill>
              <a:srgbClr val="CF3C27"/>
            </a:solidFill>
          </p:grpSpPr>
          <p:sp>
            <p:nvSpPr>
              <p:cNvPr id="86" name="Freeform 5"/>
              <p:cNvSpPr>
                <a:spLocks noEditPoints="1"/>
              </p:cNvSpPr>
              <p:nvPr/>
            </p:nvSpPr>
            <p:spPr bwMode="auto">
              <a:xfrm>
                <a:off x="10158413" y="3981451"/>
                <a:ext cx="604837" cy="301625"/>
              </a:xfrm>
              <a:custGeom>
                <a:avLst/>
                <a:gdLst>
                  <a:gd name="T0" fmla="*/ 0 w 98"/>
                  <a:gd name="T1" fmla="*/ 0 h 49"/>
                  <a:gd name="T2" fmla="*/ 49 w 98"/>
                  <a:gd name="T3" fmla="*/ 49 h 49"/>
                  <a:gd name="T4" fmla="*/ 98 w 98"/>
                  <a:gd name="T5" fmla="*/ 0 h 49"/>
                  <a:gd name="T6" fmla="*/ 0 w 98"/>
                  <a:gd name="T7" fmla="*/ 0 h 49"/>
                  <a:gd name="T8" fmla="*/ 21 w 98"/>
                  <a:gd name="T9" fmla="*/ 18 h 49"/>
                  <a:gd name="T10" fmla="*/ 16 w 98"/>
                  <a:gd name="T11" fmla="*/ 14 h 49"/>
                  <a:gd name="T12" fmla="*/ 21 w 98"/>
                  <a:gd name="T13" fmla="*/ 9 h 49"/>
                  <a:gd name="T14" fmla="*/ 26 w 98"/>
                  <a:gd name="T15" fmla="*/ 14 h 49"/>
                  <a:gd name="T16" fmla="*/ 21 w 98"/>
                  <a:gd name="T17" fmla="*/ 18 h 49"/>
                  <a:gd name="T18" fmla="*/ 40 w 98"/>
                  <a:gd name="T19" fmla="*/ 18 h 49"/>
                  <a:gd name="T20" fmla="*/ 35 w 98"/>
                  <a:gd name="T21" fmla="*/ 14 h 49"/>
                  <a:gd name="T22" fmla="*/ 40 w 98"/>
                  <a:gd name="T23" fmla="*/ 9 h 49"/>
                  <a:gd name="T24" fmla="*/ 45 w 98"/>
                  <a:gd name="T25" fmla="*/ 14 h 49"/>
                  <a:gd name="T26" fmla="*/ 40 w 98"/>
                  <a:gd name="T27" fmla="*/ 18 h 49"/>
                  <a:gd name="T28" fmla="*/ 59 w 98"/>
                  <a:gd name="T29" fmla="*/ 18 h 49"/>
                  <a:gd name="T30" fmla="*/ 54 w 98"/>
                  <a:gd name="T31" fmla="*/ 14 h 49"/>
                  <a:gd name="T32" fmla="*/ 59 w 98"/>
                  <a:gd name="T33" fmla="*/ 9 h 49"/>
                  <a:gd name="T34" fmla="*/ 64 w 98"/>
                  <a:gd name="T35" fmla="*/ 14 h 49"/>
                  <a:gd name="T36" fmla="*/ 59 w 98"/>
                  <a:gd name="T37" fmla="*/ 18 h 49"/>
                  <a:gd name="T38" fmla="*/ 78 w 98"/>
                  <a:gd name="T39" fmla="*/ 18 h 49"/>
                  <a:gd name="T40" fmla="*/ 73 w 98"/>
                  <a:gd name="T41" fmla="*/ 14 h 49"/>
                  <a:gd name="T42" fmla="*/ 78 w 98"/>
                  <a:gd name="T43" fmla="*/ 9 h 49"/>
                  <a:gd name="T44" fmla="*/ 83 w 98"/>
                  <a:gd name="T45" fmla="*/ 14 h 49"/>
                  <a:gd name="T46" fmla="*/ 78 w 98"/>
                  <a:gd name="T47" fmla="*/ 1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8" h="49">
                    <a:moveTo>
                      <a:pt x="0" y="0"/>
                    </a:moveTo>
                    <a:cubicBezTo>
                      <a:pt x="0" y="27"/>
                      <a:pt x="22" y="49"/>
                      <a:pt x="49" y="49"/>
                    </a:cubicBezTo>
                    <a:cubicBezTo>
                      <a:pt x="76" y="49"/>
                      <a:pt x="98" y="27"/>
                      <a:pt x="98" y="0"/>
                    </a:cubicBezTo>
                    <a:lnTo>
                      <a:pt x="0" y="0"/>
                    </a:lnTo>
                    <a:close/>
                    <a:moveTo>
                      <a:pt x="21" y="18"/>
                    </a:moveTo>
                    <a:cubicBezTo>
                      <a:pt x="18" y="18"/>
                      <a:pt x="16" y="16"/>
                      <a:pt x="16" y="14"/>
                    </a:cubicBezTo>
                    <a:cubicBezTo>
                      <a:pt x="16" y="11"/>
                      <a:pt x="18" y="9"/>
                      <a:pt x="21" y="9"/>
                    </a:cubicBezTo>
                    <a:cubicBezTo>
                      <a:pt x="23" y="9"/>
                      <a:pt x="26" y="11"/>
                      <a:pt x="26" y="14"/>
                    </a:cubicBezTo>
                    <a:cubicBezTo>
                      <a:pt x="26" y="16"/>
                      <a:pt x="23" y="18"/>
                      <a:pt x="21" y="18"/>
                    </a:cubicBezTo>
                    <a:close/>
                    <a:moveTo>
                      <a:pt x="40" y="18"/>
                    </a:moveTo>
                    <a:cubicBezTo>
                      <a:pt x="37" y="18"/>
                      <a:pt x="35" y="16"/>
                      <a:pt x="35" y="14"/>
                    </a:cubicBezTo>
                    <a:cubicBezTo>
                      <a:pt x="35" y="11"/>
                      <a:pt x="37" y="9"/>
                      <a:pt x="40" y="9"/>
                    </a:cubicBezTo>
                    <a:cubicBezTo>
                      <a:pt x="42" y="9"/>
                      <a:pt x="45" y="11"/>
                      <a:pt x="45" y="14"/>
                    </a:cubicBezTo>
                    <a:cubicBezTo>
                      <a:pt x="45" y="16"/>
                      <a:pt x="42" y="18"/>
                      <a:pt x="40" y="18"/>
                    </a:cubicBezTo>
                    <a:close/>
                    <a:moveTo>
                      <a:pt x="59" y="18"/>
                    </a:moveTo>
                    <a:cubicBezTo>
                      <a:pt x="56" y="18"/>
                      <a:pt x="54" y="16"/>
                      <a:pt x="54" y="14"/>
                    </a:cubicBezTo>
                    <a:cubicBezTo>
                      <a:pt x="54" y="11"/>
                      <a:pt x="56" y="9"/>
                      <a:pt x="59" y="9"/>
                    </a:cubicBezTo>
                    <a:cubicBezTo>
                      <a:pt x="61" y="9"/>
                      <a:pt x="64" y="11"/>
                      <a:pt x="64" y="14"/>
                    </a:cubicBezTo>
                    <a:cubicBezTo>
                      <a:pt x="64" y="16"/>
                      <a:pt x="61" y="18"/>
                      <a:pt x="59" y="18"/>
                    </a:cubicBezTo>
                    <a:close/>
                    <a:moveTo>
                      <a:pt x="78" y="18"/>
                    </a:moveTo>
                    <a:cubicBezTo>
                      <a:pt x="75" y="18"/>
                      <a:pt x="73" y="16"/>
                      <a:pt x="73" y="14"/>
                    </a:cubicBezTo>
                    <a:cubicBezTo>
                      <a:pt x="73" y="11"/>
                      <a:pt x="75" y="9"/>
                      <a:pt x="78" y="9"/>
                    </a:cubicBezTo>
                    <a:cubicBezTo>
                      <a:pt x="81" y="9"/>
                      <a:pt x="83" y="11"/>
                      <a:pt x="83" y="14"/>
                    </a:cubicBezTo>
                    <a:cubicBezTo>
                      <a:pt x="83" y="16"/>
                      <a:pt x="81" y="18"/>
                      <a:pt x="78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" name="Freeform 6"/>
              <p:cNvSpPr/>
              <p:nvPr/>
            </p:nvSpPr>
            <p:spPr bwMode="auto">
              <a:xfrm>
                <a:off x="10171113" y="3532188"/>
                <a:ext cx="307975" cy="387350"/>
              </a:xfrm>
              <a:custGeom>
                <a:avLst/>
                <a:gdLst>
                  <a:gd name="T0" fmla="*/ 183 w 194"/>
                  <a:gd name="T1" fmla="*/ 0 h 244"/>
                  <a:gd name="T2" fmla="*/ 0 w 194"/>
                  <a:gd name="T3" fmla="*/ 244 h 244"/>
                  <a:gd name="T4" fmla="*/ 194 w 194"/>
                  <a:gd name="T5" fmla="*/ 244 h 244"/>
                  <a:gd name="T6" fmla="*/ 183 w 194"/>
                  <a:gd name="T7" fmla="*/ 0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4" h="244">
                    <a:moveTo>
                      <a:pt x="183" y="0"/>
                    </a:moveTo>
                    <a:lnTo>
                      <a:pt x="0" y="244"/>
                    </a:lnTo>
                    <a:lnTo>
                      <a:pt x="194" y="244"/>
                    </a:lnTo>
                    <a:lnTo>
                      <a:pt x="18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" name="Freeform 7"/>
              <p:cNvSpPr/>
              <p:nvPr/>
            </p:nvSpPr>
            <p:spPr bwMode="auto">
              <a:xfrm>
                <a:off x="10461625" y="3532188"/>
                <a:ext cx="301625" cy="387350"/>
              </a:xfrm>
              <a:custGeom>
                <a:avLst/>
                <a:gdLst>
                  <a:gd name="T0" fmla="*/ 11 w 190"/>
                  <a:gd name="T1" fmla="*/ 0 h 244"/>
                  <a:gd name="T2" fmla="*/ 190 w 190"/>
                  <a:gd name="T3" fmla="*/ 244 h 244"/>
                  <a:gd name="T4" fmla="*/ 0 w 190"/>
                  <a:gd name="T5" fmla="*/ 244 h 244"/>
                  <a:gd name="T6" fmla="*/ 11 w 190"/>
                  <a:gd name="T7" fmla="*/ 0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0" h="244">
                    <a:moveTo>
                      <a:pt x="11" y="0"/>
                    </a:moveTo>
                    <a:lnTo>
                      <a:pt x="190" y="244"/>
                    </a:lnTo>
                    <a:lnTo>
                      <a:pt x="0" y="244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" name="Rectangle 8"/>
              <p:cNvSpPr>
                <a:spLocks noChangeArrowheads="1"/>
              </p:cNvSpPr>
              <p:nvPr/>
            </p:nvSpPr>
            <p:spPr bwMode="auto">
              <a:xfrm>
                <a:off x="10448925" y="3421063"/>
                <a:ext cx="36512" cy="5603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" name="Freeform 9"/>
              <p:cNvSpPr/>
              <p:nvPr/>
            </p:nvSpPr>
            <p:spPr bwMode="auto">
              <a:xfrm>
                <a:off x="10250488" y="4178301"/>
                <a:ext cx="149225" cy="141288"/>
              </a:xfrm>
              <a:custGeom>
                <a:avLst/>
                <a:gdLst>
                  <a:gd name="T0" fmla="*/ 15 w 24"/>
                  <a:gd name="T1" fmla="*/ 5 h 23"/>
                  <a:gd name="T2" fmla="*/ 6 w 24"/>
                  <a:gd name="T3" fmla="*/ 14 h 23"/>
                  <a:gd name="T4" fmla="*/ 6 w 24"/>
                  <a:gd name="T5" fmla="*/ 23 h 23"/>
                  <a:gd name="T6" fmla="*/ 24 w 24"/>
                  <a:gd name="T7" fmla="*/ 5 h 23"/>
                  <a:gd name="T8" fmla="*/ 15 w 24"/>
                  <a:gd name="T9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3">
                    <a:moveTo>
                      <a:pt x="15" y="5"/>
                    </a:moveTo>
                    <a:cubicBezTo>
                      <a:pt x="15" y="10"/>
                      <a:pt x="11" y="14"/>
                      <a:pt x="6" y="14"/>
                    </a:cubicBezTo>
                    <a:cubicBezTo>
                      <a:pt x="0" y="14"/>
                      <a:pt x="0" y="23"/>
                      <a:pt x="6" y="23"/>
                    </a:cubicBezTo>
                    <a:cubicBezTo>
                      <a:pt x="16" y="23"/>
                      <a:pt x="23" y="15"/>
                      <a:pt x="24" y="5"/>
                    </a:cubicBezTo>
                    <a:cubicBezTo>
                      <a:pt x="24" y="0"/>
                      <a:pt x="15" y="0"/>
                      <a:pt x="1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" name="Freeform 10"/>
              <p:cNvSpPr/>
              <p:nvPr/>
            </p:nvSpPr>
            <p:spPr bwMode="auto">
              <a:xfrm>
                <a:off x="10344150" y="4178301"/>
                <a:ext cx="215900" cy="147638"/>
              </a:xfrm>
              <a:custGeom>
                <a:avLst/>
                <a:gdLst>
                  <a:gd name="T0" fmla="*/ 26 w 35"/>
                  <a:gd name="T1" fmla="*/ 5 h 24"/>
                  <a:gd name="T2" fmla="*/ 9 w 35"/>
                  <a:gd name="T3" fmla="*/ 5 h 24"/>
                  <a:gd name="T4" fmla="*/ 0 w 35"/>
                  <a:gd name="T5" fmla="*/ 5 h 24"/>
                  <a:gd name="T6" fmla="*/ 18 w 35"/>
                  <a:gd name="T7" fmla="*/ 23 h 24"/>
                  <a:gd name="T8" fmla="*/ 35 w 35"/>
                  <a:gd name="T9" fmla="*/ 5 h 24"/>
                  <a:gd name="T10" fmla="*/ 26 w 35"/>
                  <a:gd name="T11" fmla="*/ 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24">
                    <a:moveTo>
                      <a:pt x="26" y="5"/>
                    </a:moveTo>
                    <a:cubicBezTo>
                      <a:pt x="26" y="17"/>
                      <a:pt x="9" y="17"/>
                      <a:pt x="9" y="5"/>
                    </a:cubicBezTo>
                    <a:cubicBezTo>
                      <a:pt x="8" y="0"/>
                      <a:pt x="0" y="0"/>
                      <a:pt x="0" y="5"/>
                    </a:cubicBezTo>
                    <a:cubicBezTo>
                      <a:pt x="0" y="15"/>
                      <a:pt x="8" y="23"/>
                      <a:pt x="18" y="23"/>
                    </a:cubicBezTo>
                    <a:cubicBezTo>
                      <a:pt x="27" y="24"/>
                      <a:pt x="35" y="15"/>
                      <a:pt x="35" y="5"/>
                    </a:cubicBezTo>
                    <a:cubicBezTo>
                      <a:pt x="35" y="0"/>
                      <a:pt x="27" y="0"/>
                      <a:pt x="26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" name="Freeform 11"/>
              <p:cNvSpPr/>
              <p:nvPr/>
            </p:nvSpPr>
            <p:spPr bwMode="auto">
              <a:xfrm>
                <a:off x="10504488" y="4178301"/>
                <a:ext cx="147637" cy="141288"/>
              </a:xfrm>
              <a:custGeom>
                <a:avLst/>
                <a:gdLst>
                  <a:gd name="T0" fmla="*/ 18 w 24"/>
                  <a:gd name="T1" fmla="*/ 14 h 23"/>
                  <a:gd name="T2" fmla="*/ 9 w 24"/>
                  <a:gd name="T3" fmla="*/ 5 h 23"/>
                  <a:gd name="T4" fmla="*/ 0 w 24"/>
                  <a:gd name="T5" fmla="*/ 5 h 23"/>
                  <a:gd name="T6" fmla="*/ 18 w 24"/>
                  <a:gd name="T7" fmla="*/ 23 h 23"/>
                  <a:gd name="T8" fmla="*/ 18 w 24"/>
                  <a:gd name="T9" fmla="*/ 1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3">
                    <a:moveTo>
                      <a:pt x="18" y="14"/>
                    </a:moveTo>
                    <a:cubicBezTo>
                      <a:pt x="13" y="14"/>
                      <a:pt x="9" y="10"/>
                      <a:pt x="9" y="5"/>
                    </a:cubicBezTo>
                    <a:cubicBezTo>
                      <a:pt x="9" y="0"/>
                      <a:pt x="0" y="0"/>
                      <a:pt x="0" y="5"/>
                    </a:cubicBezTo>
                    <a:cubicBezTo>
                      <a:pt x="1" y="15"/>
                      <a:pt x="8" y="23"/>
                      <a:pt x="18" y="23"/>
                    </a:cubicBezTo>
                    <a:cubicBezTo>
                      <a:pt x="24" y="23"/>
                      <a:pt x="24" y="14"/>
                      <a:pt x="18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" name="Freeform 12"/>
              <p:cNvSpPr/>
              <p:nvPr/>
            </p:nvSpPr>
            <p:spPr bwMode="auto">
              <a:xfrm>
                <a:off x="10479088" y="3427413"/>
                <a:ext cx="130175" cy="98425"/>
              </a:xfrm>
              <a:custGeom>
                <a:avLst/>
                <a:gdLst>
                  <a:gd name="T0" fmla="*/ 0 w 82"/>
                  <a:gd name="T1" fmla="*/ 0 h 62"/>
                  <a:gd name="T2" fmla="*/ 82 w 82"/>
                  <a:gd name="T3" fmla="*/ 31 h 62"/>
                  <a:gd name="T4" fmla="*/ 0 w 82"/>
                  <a:gd name="T5" fmla="*/ 62 h 62"/>
                  <a:gd name="T6" fmla="*/ 0 w 82"/>
                  <a:gd name="T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2" h="62">
                    <a:moveTo>
                      <a:pt x="0" y="0"/>
                    </a:moveTo>
                    <a:lnTo>
                      <a:pt x="82" y="31"/>
                    </a:lnTo>
                    <a:lnTo>
                      <a:pt x="0" y="6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68" name="任意多边形 67"/>
            <p:cNvSpPr/>
            <p:nvPr/>
          </p:nvSpPr>
          <p:spPr>
            <a:xfrm>
              <a:off x="4738191" y="3018141"/>
              <a:ext cx="2751158" cy="1607044"/>
            </a:xfrm>
            <a:custGeom>
              <a:avLst/>
              <a:gdLst>
                <a:gd name="connsiteX0" fmla="*/ 596662 w 2570776"/>
                <a:gd name="connsiteY0" fmla="*/ 0 h 1501676"/>
                <a:gd name="connsiteX1" fmla="*/ 1264643 w 2570776"/>
                <a:gd name="connsiteY1" fmla="*/ 239799 h 1501676"/>
                <a:gd name="connsiteX2" fmla="*/ 1296571 w 2570776"/>
                <a:gd name="connsiteY2" fmla="*/ 266956 h 1501676"/>
                <a:gd name="connsiteX3" fmla="*/ 1311367 w 2570776"/>
                <a:gd name="connsiteY3" fmla="*/ 278814 h 1501676"/>
                <a:gd name="connsiteX4" fmla="*/ 1361699 w 2570776"/>
                <a:gd name="connsiteY4" fmla="*/ 311902 h 1501676"/>
                <a:gd name="connsiteX5" fmla="*/ 1462147 w 2570776"/>
                <a:gd name="connsiteY5" fmla="*/ 354667 h 1501676"/>
                <a:gd name="connsiteX6" fmla="*/ 1876480 w 2570776"/>
                <a:gd name="connsiteY6" fmla="*/ 429113 h 1501676"/>
                <a:gd name="connsiteX7" fmla="*/ 2468776 w 2570776"/>
                <a:gd name="connsiteY7" fmla="*/ 273364 h 1501676"/>
                <a:gd name="connsiteX8" fmla="*/ 2570635 w 2570776"/>
                <a:gd name="connsiteY8" fmla="*/ 209100 h 1501676"/>
                <a:gd name="connsiteX9" fmla="*/ 2570776 w 2570776"/>
                <a:gd name="connsiteY9" fmla="*/ 212797 h 1501676"/>
                <a:gd name="connsiteX10" fmla="*/ 2566380 w 2570776"/>
                <a:gd name="connsiteY10" fmla="*/ 319888 h 1501676"/>
                <a:gd name="connsiteX11" fmla="*/ 2553879 w 2570776"/>
                <a:gd name="connsiteY11" fmla="*/ 420873 h 1501676"/>
                <a:gd name="connsiteX12" fmla="*/ 2553024 w 2570776"/>
                <a:gd name="connsiteY12" fmla="*/ 426476 h 1501676"/>
                <a:gd name="connsiteX13" fmla="*/ 2532252 w 2570776"/>
                <a:gd name="connsiteY13" fmla="*/ 526444 h 1501676"/>
                <a:gd name="connsiteX14" fmla="*/ 1667282 w 2570776"/>
                <a:gd name="connsiteY14" fmla="*/ 1440861 h 1501676"/>
                <a:gd name="connsiteX15" fmla="*/ 1558930 w 2570776"/>
                <a:gd name="connsiteY15" fmla="*/ 1468720 h 1501676"/>
                <a:gd name="connsiteX16" fmla="*/ 1556876 w 2570776"/>
                <a:gd name="connsiteY16" fmla="*/ 1472504 h 1501676"/>
                <a:gd name="connsiteX17" fmla="*/ 1545024 w 2570776"/>
                <a:gd name="connsiteY17" fmla="*/ 1475552 h 1501676"/>
                <a:gd name="connsiteX18" fmla="*/ 1285875 w 2570776"/>
                <a:gd name="connsiteY18" fmla="*/ 1501676 h 1501676"/>
                <a:gd name="connsiteX19" fmla="*/ 0 w 2570776"/>
                <a:gd name="connsiteY19" fmla="*/ 215801 h 1501676"/>
                <a:gd name="connsiteX20" fmla="*/ 1507 w 2570776"/>
                <a:gd name="connsiteY20" fmla="*/ 185961 h 1501676"/>
                <a:gd name="connsiteX21" fmla="*/ 9524 w 2570776"/>
                <a:gd name="connsiteY21" fmla="*/ 179346 h 1501676"/>
                <a:gd name="connsiteX22" fmla="*/ 596662 w 2570776"/>
                <a:gd name="connsiteY22" fmla="*/ 0 h 1501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570776" h="1501676">
                  <a:moveTo>
                    <a:pt x="596662" y="0"/>
                  </a:moveTo>
                  <a:cubicBezTo>
                    <a:pt x="850401" y="0"/>
                    <a:pt x="1083117" y="89992"/>
                    <a:pt x="1264643" y="239799"/>
                  </a:cubicBezTo>
                  <a:lnTo>
                    <a:pt x="1296571" y="266956"/>
                  </a:lnTo>
                  <a:lnTo>
                    <a:pt x="1311367" y="278814"/>
                  </a:lnTo>
                  <a:lnTo>
                    <a:pt x="1361699" y="311902"/>
                  </a:lnTo>
                  <a:lnTo>
                    <a:pt x="1462147" y="354667"/>
                  </a:lnTo>
                  <a:cubicBezTo>
                    <a:pt x="1592071" y="402550"/>
                    <a:pt x="1735020" y="432620"/>
                    <a:pt x="1876480" y="429113"/>
                  </a:cubicBezTo>
                  <a:cubicBezTo>
                    <a:pt x="2065092" y="424435"/>
                    <a:pt x="2292707" y="372691"/>
                    <a:pt x="2468776" y="273364"/>
                  </a:cubicBezTo>
                  <a:lnTo>
                    <a:pt x="2570635" y="209100"/>
                  </a:lnTo>
                  <a:cubicBezTo>
                    <a:pt x="2570682" y="210332"/>
                    <a:pt x="2570729" y="211564"/>
                    <a:pt x="2570776" y="212797"/>
                  </a:cubicBezTo>
                  <a:cubicBezTo>
                    <a:pt x="2570776" y="248860"/>
                    <a:pt x="2569292" y="284576"/>
                    <a:pt x="2566380" y="319888"/>
                  </a:cubicBezTo>
                  <a:lnTo>
                    <a:pt x="2553879" y="420873"/>
                  </a:lnTo>
                  <a:lnTo>
                    <a:pt x="2553024" y="426476"/>
                  </a:lnTo>
                  <a:lnTo>
                    <a:pt x="2532252" y="526444"/>
                  </a:lnTo>
                  <a:cubicBezTo>
                    <a:pt x="2423215" y="961459"/>
                    <a:pt x="2092576" y="1308581"/>
                    <a:pt x="1667282" y="1440861"/>
                  </a:cubicBezTo>
                  <a:lnTo>
                    <a:pt x="1558930" y="1468720"/>
                  </a:lnTo>
                  <a:lnTo>
                    <a:pt x="1556876" y="1472504"/>
                  </a:lnTo>
                  <a:lnTo>
                    <a:pt x="1545024" y="1475552"/>
                  </a:lnTo>
                  <a:cubicBezTo>
                    <a:pt x="1461317" y="1492681"/>
                    <a:pt x="1374646" y="1501676"/>
                    <a:pt x="1285875" y="1501676"/>
                  </a:cubicBezTo>
                  <a:cubicBezTo>
                    <a:pt x="575706" y="1501676"/>
                    <a:pt x="0" y="925970"/>
                    <a:pt x="0" y="215801"/>
                  </a:cubicBezTo>
                  <a:lnTo>
                    <a:pt x="1507" y="185961"/>
                  </a:lnTo>
                  <a:lnTo>
                    <a:pt x="9524" y="179346"/>
                  </a:lnTo>
                  <a:cubicBezTo>
                    <a:pt x="177126" y="66116"/>
                    <a:pt x="379173" y="0"/>
                    <a:pt x="596662" y="0"/>
                  </a:cubicBezTo>
                  <a:close/>
                </a:path>
              </a:pathLst>
            </a:custGeom>
            <a:solidFill>
              <a:srgbClr val="498B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202387" y="1782943"/>
            <a:ext cx="2750400" cy="2750400"/>
            <a:chOff x="1125620" y="2553594"/>
            <a:chExt cx="2750400" cy="2750400"/>
          </a:xfrm>
        </p:grpSpPr>
        <p:sp>
          <p:nvSpPr>
            <p:cNvPr id="2" name="椭圆 1"/>
            <p:cNvSpPr>
              <a:spLocks noChangeAspect="1"/>
            </p:cNvSpPr>
            <p:nvPr/>
          </p:nvSpPr>
          <p:spPr>
            <a:xfrm>
              <a:off x="1125620" y="2553594"/>
              <a:ext cx="2750400" cy="2750400"/>
            </a:xfrm>
            <a:prstGeom prst="ellipse">
              <a:avLst/>
            </a:prstGeom>
            <a:solidFill>
              <a:srgbClr val="59AC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6" name="组合 75"/>
            <p:cNvGrpSpPr>
              <a:grpSpLocks noChangeAspect="1"/>
            </p:cNvGrpSpPr>
            <p:nvPr/>
          </p:nvGrpSpPr>
          <p:grpSpPr>
            <a:xfrm rot="-180000">
              <a:off x="1763299" y="4030685"/>
              <a:ext cx="540000" cy="807876"/>
              <a:chOff x="10158413" y="3421063"/>
              <a:chExt cx="604837" cy="904876"/>
            </a:xfrm>
            <a:solidFill>
              <a:srgbClr val="CF3C27"/>
            </a:solidFill>
          </p:grpSpPr>
          <p:sp>
            <p:nvSpPr>
              <p:cNvPr id="77" name="Freeform 5"/>
              <p:cNvSpPr>
                <a:spLocks noEditPoints="1"/>
              </p:cNvSpPr>
              <p:nvPr/>
            </p:nvSpPr>
            <p:spPr bwMode="auto">
              <a:xfrm>
                <a:off x="10158413" y="3981451"/>
                <a:ext cx="604837" cy="301625"/>
              </a:xfrm>
              <a:custGeom>
                <a:avLst/>
                <a:gdLst>
                  <a:gd name="T0" fmla="*/ 0 w 98"/>
                  <a:gd name="T1" fmla="*/ 0 h 49"/>
                  <a:gd name="T2" fmla="*/ 49 w 98"/>
                  <a:gd name="T3" fmla="*/ 49 h 49"/>
                  <a:gd name="T4" fmla="*/ 98 w 98"/>
                  <a:gd name="T5" fmla="*/ 0 h 49"/>
                  <a:gd name="T6" fmla="*/ 0 w 98"/>
                  <a:gd name="T7" fmla="*/ 0 h 49"/>
                  <a:gd name="T8" fmla="*/ 21 w 98"/>
                  <a:gd name="T9" fmla="*/ 18 h 49"/>
                  <a:gd name="T10" fmla="*/ 16 w 98"/>
                  <a:gd name="T11" fmla="*/ 14 h 49"/>
                  <a:gd name="T12" fmla="*/ 21 w 98"/>
                  <a:gd name="T13" fmla="*/ 9 h 49"/>
                  <a:gd name="T14" fmla="*/ 26 w 98"/>
                  <a:gd name="T15" fmla="*/ 14 h 49"/>
                  <a:gd name="T16" fmla="*/ 21 w 98"/>
                  <a:gd name="T17" fmla="*/ 18 h 49"/>
                  <a:gd name="T18" fmla="*/ 40 w 98"/>
                  <a:gd name="T19" fmla="*/ 18 h 49"/>
                  <a:gd name="T20" fmla="*/ 35 w 98"/>
                  <a:gd name="T21" fmla="*/ 14 h 49"/>
                  <a:gd name="T22" fmla="*/ 40 w 98"/>
                  <a:gd name="T23" fmla="*/ 9 h 49"/>
                  <a:gd name="T24" fmla="*/ 45 w 98"/>
                  <a:gd name="T25" fmla="*/ 14 h 49"/>
                  <a:gd name="T26" fmla="*/ 40 w 98"/>
                  <a:gd name="T27" fmla="*/ 18 h 49"/>
                  <a:gd name="T28" fmla="*/ 59 w 98"/>
                  <a:gd name="T29" fmla="*/ 18 h 49"/>
                  <a:gd name="T30" fmla="*/ 54 w 98"/>
                  <a:gd name="T31" fmla="*/ 14 h 49"/>
                  <a:gd name="T32" fmla="*/ 59 w 98"/>
                  <a:gd name="T33" fmla="*/ 9 h 49"/>
                  <a:gd name="T34" fmla="*/ 64 w 98"/>
                  <a:gd name="T35" fmla="*/ 14 h 49"/>
                  <a:gd name="T36" fmla="*/ 59 w 98"/>
                  <a:gd name="T37" fmla="*/ 18 h 49"/>
                  <a:gd name="T38" fmla="*/ 78 w 98"/>
                  <a:gd name="T39" fmla="*/ 18 h 49"/>
                  <a:gd name="T40" fmla="*/ 73 w 98"/>
                  <a:gd name="T41" fmla="*/ 14 h 49"/>
                  <a:gd name="T42" fmla="*/ 78 w 98"/>
                  <a:gd name="T43" fmla="*/ 9 h 49"/>
                  <a:gd name="T44" fmla="*/ 83 w 98"/>
                  <a:gd name="T45" fmla="*/ 14 h 49"/>
                  <a:gd name="T46" fmla="*/ 78 w 98"/>
                  <a:gd name="T47" fmla="*/ 1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8" h="49">
                    <a:moveTo>
                      <a:pt x="0" y="0"/>
                    </a:moveTo>
                    <a:cubicBezTo>
                      <a:pt x="0" y="27"/>
                      <a:pt x="22" y="49"/>
                      <a:pt x="49" y="49"/>
                    </a:cubicBezTo>
                    <a:cubicBezTo>
                      <a:pt x="76" y="49"/>
                      <a:pt x="98" y="27"/>
                      <a:pt x="98" y="0"/>
                    </a:cubicBezTo>
                    <a:lnTo>
                      <a:pt x="0" y="0"/>
                    </a:lnTo>
                    <a:close/>
                    <a:moveTo>
                      <a:pt x="21" y="18"/>
                    </a:moveTo>
                    <a:cubicBezTo>
                      <a:pt x="18" y="18"/>
                      <a:pt x="16" y="16"/>
                      <a:pt x="16" y="14"/>
                    </a:cubicBezTo>
                    <a:cubicBezTo>
                      <a:pt x="16" y="11"/>
                      <a:pt x="18" y="9"/>
                      <a:pt x="21" y="9"/>
                    </a:cubicBezTo>
                    <a:cubicBezTo>
                      <a:pt x="23" y="9"/>
                      <a:pt x="26" y="11"/>
                      <a:pt x="26" y="14"/>
                    </a:cubicBezTo>
                    <a:cubicBezTo>
                      <a:pt x="26" y="16"/>
                      <a:pt x="23" y="18"/>
                      <a:pt x="21" y="18"/>
                    </a:cubicBezTo>
                    <a:close/>
                    <a:moveTo>
                      <a:pt x="40" y="18"/>
                    </a:moveTo>
                    <a:cubicBezTo>
                      <a:pt x="37" y="18"/>
                      <a:pt x="35" y="16"/>
                      <a:pt x="35" y="14"/>
                    </a:cubicBezTo>
                    <a:cubicBezTo>
                      <a:pt x="35" y="11"/>
                      <a:pt x="37" y="9"/>
                      <a:pt x="40" y="9"/>
                    </a:cubicBezTo>
                    <a:cubicBezTo>
                      <a:pt x="42" y="9"/>
                      <a:pt x="45" y="11"/>
                      <a:pt x="45" y="14"/>
                    </a:cubicBezTo>
                    <a:cubicBezTo>
                      <a:pt x="45" y="16"/>
                      <a:pt x="42" y="18"/>
                      <a:pt x="40" y="18"/>
                    </a:cubicBezTo>
                    <a:close/>
                    <a:moveTo>
                      <a:pt x="59" y="18"/>
                    </a:moveTo>
                    <a:cubicBezTo>
                      <a:pt x="56" y="18"/>
                      <a:pt x="54" y="16"/>
                      <a:pt x="54" y="14"/>
                    </a:cubicBezTo>
                    <a:cubicBezTo>
                      <a:pt x="54" y="11"/>
                      <a:pt x="56" y="9"/>
                      <a:pt x="59" y="9"/>
                    </a:cubicBezTo>
                    <a:cubicBezTo>
                      <a:pt x="61" y="9"/>
                      <a:pt x="64" y="11"/>
                      <a:pt x="64" y="14"/>
                    </a:cubicBezTo>
                    <a:cubicBezTo>
                      <a:pt x="64" y="16"/>
                      <a:pt x="61" y="18"/>
                      <a:pt x="59" y="18"/>
                    </a:cubicBezTo>
                    <a:close/>
                    <a:moveTo>
                      <a:pt x="78" y="18"/>
                    </a:moveTo>
                    <a:cubicBezTo>
                      <a:pt x="75" y="18"/>
                      <a:pt x="73" y="16"/>
                      <a:pt x="73" y="14"/>
                    </a:cubicBezTo>
                    <a:cubicBezTo>
                      <a:pt x="73" y="11"/>
                      <a:pt x="75" y="9"/>
                      <a:pt x="78" y="9"/>
                    </a:cubicBezTo>
                    <a:cubicBezTo>
                      <a:pt x="81" y="9"/>
                      <a:pt x="83" y="11"/>
                      <a:pt x="83" y="14"/>
                    </a:cubicBezTo>
                    <a:cubicBezTo>
                      <a:pt x="83" y="16"/>
                      <a:pt x="81" y="18"/>
                      <a:pt x="78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" name="Freeform 6"/>
              <p:cNvSpPr/>
              <p:nvPr/>
            </p:nvSpPr>
            <p:spPr bwMode="auto">
              <a:xfrm>
                <a:off x="10171113" y="3532188"/>
                <a:ext cx="307975" cy="387350"/>
              </a:xfrm>
              <a:custGeom>
                <a:avLst/>
                <a:gdLst>
                  <a:gd name="T0" fmla="*/ 183 w 194"/>
                  <a:gd name="T1" fmla="*/ 0 h 244"/>
                  <a:gd name="T2" fmla="*/ 0 w 194"/>
                  <a:gd name="T3" fmla="*/ 244 h 244"/>
                  <a:gd name="T4" fmla="*/ 194 w 194"/>
                  <a:gd name="T5" fmla="*/ 244 h 244"/>
                  <a:gd name="T6" fmla="*/ 183 w 194"/>
                  <a:gd name="T7" fmla="*/ 0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4" h="244">
                    <a:moveTo>
                      <a:pt x="183" y="0"/>
                    </a:moveTo>
                    <a:lnTo>
                      <a:pt x="0" y="244"/>
                    </a:lnTo>
                    <a:lnTo>
                      <a:pt x="194" y="244"/>
                    </a:lnTo>
                    <a:lnTo>
                      <a:pt x="18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" name="Freeform 7"/>
              <p:cNvSpPr/>
              <p:nvPr/>
            </p:nvSpPr>
            <p:spPr bwMode="auto">
              <a:xfrm>
                <a:off x="10461625" y="3532188"/>
                <a:ext cx="301625" cy="387350"/>
              </a:xfrm>
              <a:custGeom>
                <a:avLst/>
                <a:gdLst>
                  <a:gd name="T0" fmla="*/ 11 w 190"/>
                  <a:gd name="T1" fmla="*/ 0 h 244"/>
                  <a:gd name="T2" fmla="*/ 190 w 190"/>
                  <a:gd name="T3" fmla="*/ 244 h 244"/>
                  <a:gd name="T4" fmla="*/ 0 w 190"/>
                  <a:gd name="T5" fmla="*/ 244 h 244"/>
                  <a:gd name="T6" fmla="*/ 11 w 190"/>
                  <a:gd name="T7" fmla="*/ 0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0" h="244">
                    <a:moveTo>
                      <a:pt x="11" y="0"/>
                    </a:moveTo>
                    <a:lnTo>
                      <a:pt x="190" y="244"/>
                    </a:lnTo>
                    <a:lnTo>
                      <a:pt x="0" y="244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" name="Rectangle 8"/>
              <p:cNvSpPr>
                <a:spLocks noChangeArrowheads="1"/>
              </p:cNvSpPr>
              <p:nvPr/>
            </p:nvSpPr>
            <p:spPr bwMode="auto">
              <a:xfrm>
                <a:off x="10448925" y="3421063"/>
                <a:ext cx="36512" cy="5603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" name="Freeform 9"/>
              <p:cNvSpPr/>
              <p:nvPr/>
            </p:nvSpPr>
            <p:spPr bwMode="auto">
              <a:xfrm>
                <a:off x="10250488" y="4178301"/>
                <a:ext cx="149225" cy="141288"/>
              </a:xfrm>
              <a:custGeom>
                <a:avLst/>
                <a:gdLst>
                  <a:gd name="T0" fmla="*/ 15 w 24"/>
                  <a:gd name="T1" fmla="*/ 5 h 23"/>
                  <a:gd name="T2" fmla="*/ 6 w 24"/>
                  <a:gd name="T3" fmla="*/ 14 h 23"/>
                  <a:gd name="T4" fmla="*/ 6 w 24"/>
                  <a:gd name="T5" fmla="*/ 23 h 23"/>
                  <a:gd name="T6" fmla="*/ 24 w 24"/>
                  <a:gd name="T7" fmla="*/ 5 h 23"/>
                  <a:gd name="T8" fmla="*/ 15 w 24"/>
                  <a:gd name="T9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3">
                    <a:moveTo>
                      <a:pt x="15" y="5"/>
                    </a:moveTo>
                    <a:cubicBezTo>
                      <a:pt x="15" y="10"/>
                      <a:pt x="11" y="14"/>
                      <a:pt x="6" y="14"/>
                    </a:cubicBezTo>
                    <a:cubicBezTo>
                      <a:pt x="0" y="14"/>
                      <a:pt x="0" y="23"/>
                      <a:pt x="6" y="23"/>
                    </a:cubicBezTo>
                    <a:cubicBezTo>
                      <a:pt x="16" y="23"/>
                      <a:pt x="23" y="15"/>
                      <a:pt x="24" y="5"/>
                    </a:cubicBezTo>
                    <a:cubicBezTo>
                      <a:pt x="24" y="0"/>
                      <a:pt x="15" y="0"/>
                      <a:pt x="1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" name="Freeform 10"/>
              <p:cNvSpPr/>
              <p:nvPr/>
            </p:nvSpPr>
            <p:spPr bwMode="auto">
              <a:xfrm>
                <a:off x="10344150" y="4178301"/>
                <a:ext cx="215900" cy="147638"/>
              </a:xfrm>
              <a:custGeom>
                <a:avLst/>
                <a:gdLst>
                  <a:gd name="T0" fmla="*/ 26 w 35"/>
                  <a:gd name="T1" fmla="*/ 5 h 24"/>
                  <a:gd name="T2" fmla="*/ 9 w 35"/>
                  <a:gd name="T3" fmla="*/ 5 h 24"/>
                  <a:gd name="T4" fmla="*/ 0 w 35"/>
                  <a:gd name="T5" fmla="*/ 5 h 24"/>
                  <a:gd name="T6" fmla="*/ 18 w 35"/>
                  <a:gd name="T7" fmla="*/ 23 h 24"/>
                  <a:gd name="T8" fmla="*/ 35 w 35"/>
                  <a:gd name="T9" fmla="*/ 5 h 24"/>
                  <a:gd name="T10" fmla="*/ 26 w 35"/>
                  <a:gd name="T11" fmla="*/ 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24">
                    <a:moveTo>
                      <a:pt x="26" y="5"/>
                    </a:moveTo>
                    <a:cubicBezTo>
                      <a:pt x="26" y="17"/>
                      <a:pt x="9" y="17"/>
                      <a:pt x="9" y="5"/>
                    </a:cubicBezTo>
                    <a:cubicBezTo>
                      <a:pt x="8" y="0"/>
                      <a:pt x="0" y="0"/>
                      <a:pt x="0" y="5"/>
                    </a:cubicBezTo>
                    <a:cubicBezTo>
                      <a:pt x="0" y="15"/>
                      <a:pt x="8" y="23"/>
                      <a:pt x="18" y="23"/>
                    </a:cubicBezTo>
                    <a:cubicBezTo>
                      <a:pt x="27" y="24"/>
                      <a:pt x="35" y="15"/>
                      <a:pt x="35" y="5"/>
                    </a:cubicBezTo>
                    <a:cubicBezTo>
                      <a:pt x="35" y="0"/>
                      <a:pt x="27" y="0"/>
                      <a:pt x="26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" name="Freeform 11"/>
              <p:cNvSpPr/>
              <p:nvPr/>
            </p:nvSpPr>
            <p:spPr bwMode="auto">
              <a:xfrm>
                <a:off x="10504488" y="4178301"/>
                <a:ext cx="147637" cy="141288"/>
              </a:xfrm>
              <a:custGeom>
                <a:avLst/>
                <a:gdLst>
                  <a:gd name="T0" fmla="*/ 18 w 24"/>
                  <a:gd name="T1" fmla="*/ 14 h 23"/>
                  <a:gd name="T2" fmla="*/ 9 w 24"/>
                  <a:gd name="T3" fmla="*/ 5 h 23"/>
                  <a:gd name="T4" fmla="*/ 0 w 24"/>
                  <a:gd name="T5" fmla="*/ 5 h 23"/>
                  <a:gd name="T6" fmla="*/ 18 w 24"/>
                  <a:gd name="T7" fmla="*/ 23 h 23"/>
                  <a:gd name="T8" fmla="*/ 18 w 24"/>
                  <a:gd name="T9" fmla="*/ 1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3">
                    <a:moveTo>
                      <a:pt x="18" y="14"/>
                    </a:moveTo>
                    <a:cubicBezTo>
                      <a:pt x="13" y="14"/>
                      <a:pt x="9" y="10"/>
                      <a:pt x="9" y="5"/>
                    </a:cubicBezTo>
                    <a:cubicBezTo>
                      <a:pt x="9" y="0"/>
                      <a:pt x="0" y="0"/>
                      <a:pt x="0" y="5"/>
                    </a:cubicBezTo>
                    <a:cubicBezTo>
                      <a:pt x="1" y="15"/>
                      <a:pt x="8" y="23"/>
                      <a:pt x="18" y="23"/>
                    </a:cubicBezTo>
                    <a:cubicBezTo>
                      <a:pt x="24" y="23"/>
                      <a:pt x="24" y="14"/>
                      <a:pt x="18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" name="Freeform 12"/>
              <p:cNvSpPr/>
              <p:nvPr/>
            </p:nvSpPr>
            <p:spPr bwMode="auto">
              <a:xfrm>
                <a:off x="10479088" y="3427413"/>
                <a:ext cx="130175" cy="98425"/>
              </a:xfrm>
              <a:custGeom>
                <a:avLst/>
                <a:gdLst>
                  <a:gd name="T0" fmla="*/ 0 w 82"/>
                  <a:gd name="T1" fmla="*/ 0 h 62"/>
                  <a:gd name="T2" fmla="*/ 82 w 82"/>
                  <a:gd name="T3" fmla="*/ 31 h 62"/>
                  <a:gd name="T4" fmla="*/ 0 w 82"/>
                  <a:gd name="T5" fmla="*/ 62 h 62"/>
                  <a:gd name="T6" fmla="*/ 0 w 82"/>
                  <a:gd name="T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2" h="62">
                    <a:moveTo>
                      <a:pt x="0" y="0"/>
                    </a:moveTo>
                    <a:lnTo>
                      <a:pt x="82" y="31"/>
                    </a:lnTo>
                    <a:lnTo>
                      <a:pt x="0" y="6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58" name="任意多边形 57"/>
            <p:cNvSpPr/>
            <p:nvPr/>
          </p:nvSpPr>
          <p:spPr>
            <a:xfrm>
              <a:off x="1307900" y="4408876"/>
              <a:ext cx="2414413" cy="895118"/>
            </a:xfrm>
            <a:custGeom>
              <a:avLst/>
              <a:gdLst>
                <a:gd name="connsiteX0" fmla="*/ 1763872 w 2414413"/>
                <a:gd name="connsiteY0" fmla="*/ 0 h 895118"/>
                <a:gd name="connsiteX1" fmla="*/ 2293151 w 2414413"/>
                <a:gd name="connsiteY1" fmla="*/ 103972 h 895118"/>
                <a:gd name="connsiteX2" fmla="*/ 2413217 w 2414413"/>
                <a:gd name="connsiteY2" fmla="*/ 158289 h 895118"/>
                <a:gd name="connsiteX3" fmla="*/ 2414413 w 2414413"/>
                <a:gd name="connsiteY3" fmla="*/ 156274 h 895118"/>
                <a:gd name="connsiteX4" fmla="*/ 2349383 w 2414413"/>
                <a:gd name="connsiteY4" fmla="*/ 265853 h 895118"/>
                <a:gd name="connsiteX5" fmla="*/ 2349285 w 2414413"/>
                <a:gd name="connsiteY5" fmla="*/ 265989 h 895118"/>
                <a:gd name="connsiteX6" fmla="*/ 2335046 w 2414413"/>
                <a:gd name="connsiteY6" fmla="*/ 285002 h 895118"/>
                <a:gd name="connsiteX7" fmla="*/ 2335199 w 2414413"/>
                <a:gd name="connsiteY7" fmla="*/ 285271 h 895118"/>
                <a:gd name="connsiteX8" fmla="*/ 2269122 w 2414413"/>
                <a:gd name="connsiteY8" fmla="*/ 375729 h 895118"/>
                <a:gd name="connsiteX9" fmla="*/ 1193273 w 2414413"/>
                <a:gd name="connsiteY9" fmla="*/ 895118 h 895118"/>
                <a:gd name="connsiteX10" fmla="*/ 117423 w 2414413"/>
                <a:gd name="connsiteY10" fmla="*/ 375729 h 895118"/>
                <a:gd name="connsiteX11" fmla="*/ 41623 w 2414413"/>
                <a:gd name="connsiteY11" fmla="*/ 271958 h 895118"/>
                <a:gd name="connsiteX12" fmla="*/ 41892 w 2414413"/>
                <a:gd name="connsiteY12" fmla="*/ 271500 h 895118"/>
                <a:gd name="connsiteX13" fmla="*/ 37181 w 2414413"/>
                <a:gd name="connsiteY13" fmla="*/ 265879 h 895118"/>
                <a:gd name="connsiteX14" fmla="*/ 37162 w 2414413"/>
                <a:gd name="connsiteY14" fmla="*/ 265853 h 895118"/>
                <a:gd name="connsiteX15" fmla="*/ 0 w 2414413"/>
                <a:gd name="connsiteY15" fmla="*/ 203233 h 895118"/>
                <a:gd name="connsiteX16" fmla="*/ 1384 w 2414413"/>
                <a:gd name="connsiteY16" fmla="*/ 205564 h 895118"/>
                <a:gd name="connsiteX17" fmla="*/ 126518 w 2414413"/>
                <a:gd name="connsiteY17" fmla="*/ 247166 h 895118"/>
                <a:gd name="connsiteX18" fmla="*/ 587203 w 2414413"/>
                <a:gd name="connsiteY18" fmla="*/ 352408 h 895118"/>
                <a:gd name="connsiteX19" fmla="*/ 985757 w 2414413"/>
                <a:gd name="connsiteY19" fmla="*/ 293821 h 895118"/>
                <a:gd name="connsiteX20" fmla="*/ 1151943 w 2414413"/>
                <a:gd name="connsiteY20" fmla="*/ 216428 h 895118"/>
                <a:gd name="connsiteX21" fmla="*/ 1153293 w 2414413"/>
                <a:gd name="connsiteY21" fmla="*/ 215298 h 895118"/>
                <a:gd name="connsiteX22" fmla="*/ 1763872 w 2414413"/>
                <a:gd name="connsiteY22" fmla="*/ 0 h 89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14413" h="895118">
                  <a:moveTo>
                    <a:pt x="1763872" y="0"/>
                  </a:moveTo>
                  <a:cubicBezTo>
                    <a:pt x="1946273" y="0"/>
                    <a:pt x="2126065" y="37167"/>
                    <a:pt x="2293151" y="103972"/>
                  </a:cubicBezTo>
                  <a:lnTo>
                    <a:pt x="2413217" y="158289"/>
                  </a:lnTo>
                  <a:lnTo>
                    <a:pt x="2414413" y="156274"/>
                  </a:lnTo>
                  <a:lnTo>
                    <a:pt x="2349383" y="265853"/>
                  </a:lnTo>
                  <a:lnTo>
                    <a:pt x="2349285" y="265989"/>
                  </a:lnTo>
                  <a:lnTo>
                    <a:pt x="2335046" y="285002"/>
                  </a:lnTo>
                  <a:lnTo>
                    <a:pt x="2335199" y="285271"/>
                  </a:lnTo>
                  <a:lnTo>
                    <a:pt x="2269122" y="375729"/>
                  </a:lnTo>
                  <a:cubicBezTo>
                    <a:pt x="2013401" y="692933"/>
                    <a:pt x="1626402" y="895118"/>
                    <a:pt x="1193273" y="895118"/>
                  </a:cubicBezTo>
                  <a:cubicBezTo>
                    <a:pt x="760144" y="895118"/>
                    <a:pt x="373145" y="692933"/>
                    <a:pt x="117423" y="375729"/>
                  </a:cubicBezTo>
                  <a:lnTo>
                    <a:pt x="41623" y="271958"/>
                  </a:lnTo>
                  <a:lnTo>
                    <a:pt x="41892" y="271500"/>
                  </a:lnTo>
                  <a:lnTo>
                    <a:pt x="37181" y="265879"/>
                  </a:lnTo>
                  <a:lnTo>
                    <a:pt x="37162" y="265853"/>
                  </a:lnTo>
                  <a:lnTo>
                    <a:pt x="0" y="203233"/>
                  </a:lnTo>
                  <a:lnTo>
                    <a:pt x="1384" y="205564"/>
                  </a:lnTo>
                  <a:lnTo>
                    <a:pt x="126518" y="247166"/>
                  </a:lnTo>
                  <a:cubicBezTo>
                    <a:pt x="298467" y="300387"/>
                    <a:pt x="464133" y="339634"/>
                    <a:pt x="587203" y="352408"/>
                  </a:cubicBezTo>
                  <a:cubicBezTo>
                    <a:pt x="751297" y="369442"/>
                    <a:pt x="871251" y="340662"/>
                    <a:pt x="985757" y="293821"/>
                  </a:cubicBezTo>
                  <a:lnTo>
                    <a:pt x="1151943" y="216428"/>
                  </a:lnTo>
                  <a:lnTo>
                    <a:pt x="1153293" y="215298"/>
                  </a:lnTo>
                  <a:cubicBezTo>
                    <a:pt x="1329203" y="85120"/>
                    <a:pt x="1535870" y="0"/>
                    <a:pt x="1763872" y="0"/>
                  </a:cubicBezTo>
                  <a:close/>
                </a:path>
              </a:pathLst>
            </a:custGeom>
            <a:solidFill>
              <a:srgbClr val="498B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8287488" y="1782943"/>
            <a:ext cx="2750400" cy="2750184"/>
            <a:chOff x="8366298" y="1894820"/>
            <a:chExt cx="2750400" cy="2750184"/>
          </a:xfrm>
        </p:grpSpPr>
        <p:sp>
          <p:nvSpPr>
            <p:cNvPr id="34" name="椭圆 33"/>
            <p:cNvSpPr/>
            <p:nvPr/>
          </p:nvSpPr>
          <p:spPr>
            <a:xfrm flipV="1">
              <a:off x="8366406" y="1894820"/>
              <a:ext cx="2750184" cy="2750184"/>
            </a:xfrm>
            <a:prstGeom prst="ellipse">
              <a:avLst/>
            </a:prstGeom>
            <a:solidFill>
              <a:srgbClr val="59AC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4" name="组合 93"/>
            <p:cNvGrpSpPr>
              <a:grpSpLocks noChangeAspect="1"/>
            </p:cNvGrpSpPr>
            <p:nvPr/>
          </p:nvGrpSpPr>
          <p:grpSpPr>
            <a:xfrm rot="300000">
              <a:off x="9840355" y="2033523"/>
              <a:ext cx="540000" cy="807876"/>
              <a:chOff x="10158413" y="3421063"/>
              <a:chExt cx="604837" cy="904876"/>
            </a:xfrm>
            <a:solidFill>
              <a:srgbClr val="CF3C27"/>
            </a:solidFill>
          </p:grpSpPr>
          <p:sp>
            <p:nvSpPr>
              <p:cNvPr id="95" name="Freeform 5"/>
              <p:cNvSpPr>
                <a:spLocks noEditPoints="1"/>
              </p:cNvSpPr>
              <p:nvPr/>
            </p:nvSpPr>
            <p:spPr bwMode="auto">
              <a:xfrm>
                <a:off x="10158413" y="3981451"/>
                <a:ext cx="604837" cy="301625"/>
              </a:xfrm>
              <a:custGeom>
                <a:avLst/>
                <a:gdLst>
                  <a:gd name="T0" fmla="*/ 0 w 98"/>
                  <a:gd name="T1" fmla="*/ 0 h 49"/>
                  <a:gd name="T2" fmla="*/ 49 w 98"/>
                  <a:gd name="T3" fmla="*/ 49 h 49"/>
                  <a:gd name="T4" fmla="*/ 98 w 98"/>
                  <a:gd name="T5" fmla="*/ 0 h 49"/>
                  <a:gd name="T6" fmla="*/ 0 w 98"/>
                  <a:gd name="T7" fmla="*/ 0 h 49"/>
                  <a:gd name="T8" fmla="*/ 21 w 98"/>
                  <a:gd name="T9" fmla="*/ 18 h 49"/>
                  <a:gd name="T10" fmla="*/ 16 w 98"/>
                  <a:gd name="T11" fmla="*/ 14 h 49"/>
                  <a:gd name="T12" fmla="*/ 21 w 98"/>
                  <a:gd name="T13" fmla="*/ 9 h 49"/>
                  <a:gd name="T14" fmla="*/ 26 w 98"/>
                  <a:gd name="T15" fmla="*/ 14 h 49"/>
                  <a:gd name="T16" fmla="*/ 21 w 98"/>
                  <a:gd name="T17" fmla="*/ 18 h 49"/>
                  <a:gd name="T18" fmla="*/ 40 w 98"/>
                  <a:gd name="T19" fmla="*/ 18 h 49"/>
                  <a:gd name="T20" fmla="*/ 35 w 98"/>
                  <a:gd name="T21" fmla="*/ 14 h 49"/>
                  <a:gd name="T22" fmla="*/ 40 w 98"/>
                  <a:gd name="T23" fmla="*/ 9 h 49"/>
                  <a:gd name="T24" fmla="*/ 45 w 98"/>
                  <a:gd name="T25" fmla="*/ 14 h 49"/>
                  <a:gd name="T26" fmla="*/ 40 w 98"/>
                  <a:gd name="T27" fmla="*/ 18 h 49"/>
                  <a:gd name="T28" fmla="*/ 59 w 98"/>
                  <a:gd name="T29" fmla="*/ 18 h 49"/>
                  <a:gd name="T30" fmla="*/ 54 w 98"/>
                  <a:gd name="T31" fmla="*/ 14 h 49"/>
                  <a:gd name="T32" fmla="*/ 59 w 98"/>
                  <a:gd name="T33" fmla="*/ 9 h 49"/>
                  <a:gd name="T34" fmla="*/ 64 w 98"/>
                  <a:gd name="T35" fmla="*/ 14 h 49"/>
                  <a:gd name="T36" fmla="*/ 59 w 98"/>
                  <a:gd name="T37" fmla="*/ 18 h 49"/>
                  <a:gd name="T38" fmla="*/ 78 w 98"/>
                  <a:gd name="T39" fmla="*/ 18 h 49"/>
                  <a:gd name="T40" fmla="*/ 73 w 98"/>
                  <a:gd name="T41" fmla="*/ 14 h 49"/>
                  <a:gd name="T42" fmla="*/ 78 w 98"/>
                  <a:gd name="T43" fmla="*/ 9 h 49"/>
                  <a:gd name="T44" fmla="*/ 83 w 98"/>
                  <a:gd name="T45" fmla="*/ 14 h 49"/>
                  <a:gd name="T46" fmla="*/ 78 w 98"/>
                  <a:gd name="T47" fmla="*/ 1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8" h="49">
                    <a:moveTo>
                      <a:pt x="0" y="0"/>
                    </a:moveTo>
                    <a:cubicBezTo>
                      <a:pt x="0" y="27"/>
                      <a:pt x="22" y="49"/>
                      <a:pt x="49" y="49"/>
                    </a:cubicBezTo>
                    <a:cubicBezTo>
                      <a:pt x="76" y="49"/>
                      <a:pt x="98" y="27"/>
                      <a:pt x="98" y="0"/>
                    </a:cubicBezTo>
                    <a:lnTo>
                      <a:pt x="0" y="0"/>
                    </a:lnTo>
                    <a:close/>
                    <a:moveTo>
                      <a:pt x="21" y="18"/>
                    </a:moveTo>
                    <a:cubicBezTo>
                      <a:pt x="18" y="18"/>
                      <a:pt x="16" y="16"/>
                      <a:pt x="16" y="14"/>
                    </a:cubicBezTo>
                    <a:cubicBezTo>
                      <a:pt x="16" y="11"/>
                      <a:pt x="18" y="9"/>
                      <a:pt x="21" y="9"/>
                    </a:cubicBezTo>
                    <a:cubicBezTo>
                      <a:pt x="23" y="9"/>
                      <a:pt x="26" y="11"/>
                      <a:pt x="26" y="14"/>
                    </a:cubicBezTo>
                    <a:cubicBezTo>
                      <a:pt x="26" y="16"/>
                      <a:pt x="23" y="18"/>
                      <a:pt x="21" y="18"/>
                    </a:cubicBezTo>
                    <a:close/>
                    <a:moveTo>
                      <a:pt x="40" y="18"/>
                    </a:moveTo>
                    <a:cubicBezTo>
                      <a:pt x="37" y="18"/>
                      <a:pt x="35" y="16"/>
                      <a:pt x="35" y="14"/>
                    </a:cubicBezTo>
                    <a:cubicBezTo>
                      <a:pt x="35" y="11"/>
                      <a:pt x="37" y="9"/>
                      <a:pt x="40" y="9"/>
                    </a:cubicBezTo>
                    <a:cubicBezTo>
                      <a:pt x="42" y="9"/>
                      <a:pt x="45" y="11"/>
                      <a:pt x="45" y="14"/>
                    </a:cubicBezTo>
                    <a:cubicBezTo>
                      <a:pt x="45" y="16"/>
                      <a:pt x="42" y="18"/>
                      <a:pt x="40" y="18"/>
                    </a:cubicBezTo>
                    <a:close/>
                    <a:moveTo>
                      <a:pt x="59" y="18"/>
                    </a:moveTo>
                    <a:cubicBezTo>
                      <a:pt x="56" y="18"/>
                      <a:pt x="54" y="16"/>
                      <a:pt x="54" y="14"/>
                    </a:cubicBezTo>
                    <a:cubicBezTo>
                      <a:pt x="54" y="11"/>
                      <a:pt x="56" y="9"/>
                      <a:pt x="59" y="9"/>
                    </a:cubicBezTo>
                    <a:cubicBezTo>
                      <a:pt x="61" y="9"/>
                      <a:pt x="64" y="11"/>
                      <a:pt x="64" y="14"/>
                    </a:cubicBezTo>
                    <a:cubicBezTo>
                      <a:pt x="64" y="16"/>
                      <a:pt x="61" y="18"/>
                      <a:pt x="59" y="18"/>
                    </a:cubicBezTo>
                    <a:close/>
                    <a:moveTo>
                      <a:pt x="78" y="18"/>
                    </a:moveTo>
                    <a:cubicBezTo>
                      <a:pt x="75" y="18"/>
                      <a:pt x="73" y="16"/>
                      <a:pt x="73" y="14"/>
                    </a:cubicBezTo>
                    <a:cubicBezTo>
                      <a:pt x="73" y="11"/>
                      <a:pt x="75" y="9"/>
                      <a:pt x="78" y="9"/>
                    </a:cubicBezTo>
                    <a:cubicBezTo>
                      <a:pt x="81" y="9"/>
                      <a:pt x="83" y="11"/>
                      <a:pt x="83" y="14"/>
                    </a:cubicBezTo>
                    <a:cubicBezTo>
                      <a:pt x="83" y="16"/>
                      <a:pt x="81" y="18"/>
                      <a:pt x="78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Freeform 6"/>
              <p:cNvSpPr/>
              <p:nvPr/>
            </p:nvSpPr>
            <p:spPr bwMode="auto">
              <a:xfrm>
                <a:off x="10171113" y="3532188"/>
                <a:ext cx="307975" cy="387350"/>
              </a:xfrm>
              <a:custGeom>
                <a:avLst/>
                <a:gdLst>
                  <a:gd name="T0" fmla="*/ 183 w 194"/>
                  <a:gd name="T1" fmla="*/ 0 h 244"/>
                  <a:gd name="T2" fmla="*/ 0 w 194"/>
                  <a:gd name="T3" fmla="*/ 244 h 244"/>
                  <a:gd name="T4" fmla="*/ 194 w 194"/>
                  <a:gd name="T5" fmla="*/ 244 h 244"/>
                  <a:gd name="T6" fmla="*/ 183 w 194"/>
                  <a:gd name="T7" fmla="*/ 0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4" h="244">
                    <a:moveTo>
                      <a:pt x="183" y="0"/>
                    </a:moveTo>
                    <a:lnTo>
                      <a:pt x="0" y="244"/>
                    </a:lnTo>
                    <a:lnTo>
                      <a:pt x="194" y="244"/>
                    </a:lnTo>
                    <a:lnTo>
                      <a:pt x="18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" name="Freeform 7"/>
              <p:cNvSpPr/>
              <p:nvPr/>
            </p:nvSpPr>
            <p:spPr bwMode="auto">
              <a:xfrm>
                <a:off x="10461625" y="3532188"/>
                <a:ext cx="301625" cy="387350"/>
              </a:xfrm>
              <a:custGeom>
                <a:avLst/>
                <a:gdLst>
                  <a:gd name="T0" fmla="*/ 11 w 190"/>
                  <a:gd name="T1" fmla="*/ 0 h 244"/>
                  <a:gd name="T2" fmla="*/ 190 w 190"/>
                  <a:gd name="T3" fmla="*/ 244 h 244"/>
                  <a:gd name="T4" fmla="*/ 0 w 190"/>
                  <a:gd name="T5" fmla="*/ 244 h 244"/>
                  <a:gd name="T6" fmla="*/ 11 w 190"/>
                  <a:gd name="T7" fmla="*/ 0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0" h="244">
                    <a:moveTo>
                      <a:pt x="11" y="0"/>
                    </a:moveTo>
                    <a:lnTo>
                      <a:pt x="190" y="244"/>
                    </a:lnTo>
                    <a:lnTo>
                      <a:pt x="0" y="244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" name="Rectangle 8"/>
              <p:cNvSpPr>
                <a:spLocks noChangeArrowheads="1"/>
              </p:cNvSpPr>
              <p:nvPr/>
            </p:nvSpPr>
            <p:spPr bwMode="auto">
              <a:xfrm>
                <a:off x="10448925" y="3421063"/>
                <a:ext cx="36512" cy="5603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" name="Freeform 9"/>
              <p:cNvSpPr/>
              <p:nvPr/>
            </p:nvSpPr>
            <p:spPr bwMode="auto">
              <a:xfrm>
                <a:off x="10250488" y="4178301"/>
                <a:ext cx="149225" cy="141288"/>
              </a:xfrm>
              <a:custGeom>
                <a:avLst/>
                <a:gdLst>
                  <a:gd name="T0" fmla="*/ 15 w 24"/>
                  <a:gd name="T1" fmla="*/ 5 h 23"/>
                  <a:gd name="T2" fmla="*/ 6 w 24"/>
                  <a:gd name="T3" fmla="*/ 14 h 23"/>
                  <a:gd name="T4" fmla="*/ 6 w 24"/>
                  <a:gd name="T5" fmla="*/ 23 h 23"/>
                  <a:gd name="T6" fmla="*/ 24 w 24"/>
                  <a:gd name="T7" fmla="*/ 5 h 23"/>
                  <a:gd name="T8" fmla="*/ 15 w 24"/>
                  <a:gd name="T9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3">
                    <a:moveTo>
                      <a:pt x="15" y="5"/>
                    </a:moveTo>
                    <a:cubicBezTo>
                      <a:pt x="15" y="10"/>
                      <a:pt x="11" y="14"/>
                      <a:pt x="6" y="14"/>
                    </a:cubicBezTo>
                    <a:cubicBezTo>
                      <a:pt x="0" y="14"/>
                      <a:pt x="0" y="23"/>
                      <a:pt x="6" y="23"/>
                    </a:cubicBezTo>
                    <a:cubicBezTo>
                      <a:pt x="16" y="23"/>
                      <a:pt x="23" y="15"/>
                      <a:pt x="24" y="5"/>
                    </a:cubicBezTo>
                    <a:cubicBezTo>
                      <a:pt x="24" y="0"/>
                      <a:pt x="15" y="0"/>
                      <a:pt x="1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" name="Freeform 10"/>
              <p:cNvSpPr/>
              <p:nvPr/>
            </p:nvSpPr>
            <p:spPr bwMode="auto">
              <a:xfrm>
                <a:off x="10344150" y="4178301"/>
                <a:ext cx="215900" cy="147638"/>
              </a:xfrm>
              <a:custGeom>
                <a:avLst/>
                <a:gdLst>
                  <a:gd name="T0" fmla="*/ 26 w 35"/>
                  <a:gd name="T1" fmla="*/ 5 h 24"/>
                  <a:gd name="T2" fmla="*/ 9 w 35"/>
                  <a:gd name="T3" fmla="*/ 5 h 24"/>
                  <a:gd name="T4" fmla="*/ 0 w 35"/>
                  <a:gd name="T5" fmla="*/ 5 h 24"/>
                  <a:gd name="T6" fmla="*/ 18 w 35"/>
                  <a:gd name="T7" fmla="*/ 23 h 24"/>
                  <a:gd name="T8" fmla="*/ 35 w 35"/>
                  <a:gd name="T9" fmla="*/ 5 h 24"/>
                  <a:gd name="T10" fmla="*/ 26 w 35"/>
                  <a:gd name="T11" fmla="*/ 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24">
                    <a:moveTo>
                      <a:pt x="26" y="5"/>
                    </a:moveTo>
                    <a:cubicBezTo>
                      <a:pt x="26" y="17"/>
                      <a:pt x="9" y="17"/>
                      <a:pt x="9" y="5"/>
                    </a:cubicBezTo>
                    <a:cubicBezTo>
                      <a:pt x="8" y="0"/>
                      <a:pt x="0" y="0"/>
                      <a:pt x="0" y="5"/>
                    </a:cubicBezTo>
                    <a:cubicBezTo>
                      <a:pt x="0" y="15"/>
                      <a:pt x="8" y="23"/>
                      <a:pt x="18" y="23"/>
                    </a:cubicBezTo>
                    <a:cubicBezTo>
                      <a:pt x="27" y="24"/>
                      <a:pt x="35" y="15"/>
                      <a:pt x="35" y="5"/>
                    </a:cubicBezTo>
                    <a:cubicBezTo>
                      <a:pt x="35" y="0"/>
                      <a:pt x="27" y="0"/>
                      <a:pt x="26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" name="Freeform 11"/>
              <p:cNvSpPr/>
              <p:nvPr/>
            </p:nvSpPr>
            <p:spPr bwMode="auto">
              <a:xfrm>
                <a:off x="10504488" y="4178301"/>
                <a:ext cx="147637" cy="141288"/>
              </a:xfrm>
              <a:custGeom>
                <a:avLst/>
                <a:gdLst>
                  <a:gd name="T0" fmla="*/ 18 w 24"/>
                  <a:gd name="T1" fmla="*/ 14 h 23"/>
                  <a:gd name="T2" fmla="*/ 9 w 24"/>
                  <a:gd name="T3" fmla="*/ 5 h 23"/>
                  <a:gd name="T4" fmla="*/ 0 w 24"/>
                  <a:gd name="T5" fmla="*/ 5 h 23"/>
                  <a:gd name="T6" fmla="*/ 18 w 24"/>
                  <a:gd name="T7" fmla="*/ 23 h 23"/>
                  <a:gd name="T8" fmla="*/ 18 w 24"/>
                  <a:gd name="T9" fmla="*/ 1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3">
                    <a:moveTo>
                      <a:pt x="18" y="14"/>
                    </a:moveTo>
                    <a:cubicBezTo>
                      <a:pt x="13" y="14"/>
                      <a:pt x="9" y="10"/>
                      <a:pt x="9" y="5"/>
                    </a:cubicBezTo>
                    <a:cubicBezTo>
                      <a:pt x="9" y="0"/>
                      <a:pt x="0" y="0"/>
                      <a:pt x="0" y="5"/>
                    </a:cubicBezTo>
                    <a:cubicBezTo>
                      <a:pt x="1" y="15"/>
                      <a:pt x="8" y="23"/>
                      <a:pt x="18" y="23"/>
                    </a:cubicBezTo>
                    <a:cubicBezTo>
                      <a:pt x="24" y="23"/>
                      <a:pt x="24" y="14"/>
                      <a:pt x="18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" name="Freeform 12"/>
              <p:cNvSpPr/>
              <p:nvPr/>
            </p:nvSpPr>
            <p:spPr bwMode="auto">
              <a:xfrm>
                <a:off x="10479088" y="3427413"/>
                <a:ext cx="130175" cy="98425"/>
              </a:xfrm>
              <a:custGeom>
                <a:avLst/>
                <a:gdLst>
                  <a:gd name="T0" fmla="*/ 0 w 82"/>
                  <a:gd name="T1" fmla="*/ 0 h 62"/>
                  <a:gd name="T2" fmla="*/ 82 w 82"/>
                  <a:gd name="T3" fmla="*/ 31 h 62"/>
                  <a:gd name="T4" fmla="*/ 0 w 82"/>
                  <a:gd name="T5" fmla="*/ 62 h 62"/>
                  <a:gd name="T6" fmla="*/ 0 w 82"/>
                  <a:gd name="T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2" h="62">
                    <a:moveTo>
                      <a:pt x="0" y="0"/>
                    </a:moveTo>
                    <a:lnTo>
                      <a:pt x="82" y="31"/>
                    </a:lnTo>
                    <a:lnTo>
                      <a:pt x="0" y="6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69" name="任意多边形 68"/>
            <p:cNvSpPr>
              <a:spLocks noChangeAspect="1"/>
            </p:cNvSpPr>
            <p:nvPr/>
          </p:nvSpPr>
          <p:spPr>
            <a:xfrm flipV="1">
              <a:off x="8366298" y="2432369"/>
              <a:ext cx="2750400" cy="2212635"/>
            </a:xfrm>
            <a:custGeom>
              <a:avLst/>
              <a:gdLst>
                <a:gd name="connsiteX0" fmla="*/ 2487888 w 2750400"/>
                <a:gd name="connsiteY0" fmla="*/ 2181063 h 2212635"/>
                <a:gd name="connsiteX1" fmla="*/ 2515537 w 2750400"/>
                <a:gd name="connsiteY1" fmla="*/ 2144087 h 2212635"/>
                <a:gd name="connsiteX2" fmla="*/ 2520091 w 2750400"/>
                <a:gd name="connsiteY2" fmla="*/ 2136592 h 2212635"/>
                <a:gd name="connsiteX3" fmla="*/ 2517326 w 2750400"/>
                <a:gd name="connsiteY3" fmla="*/ 2140284 h 2212635"/>
                <a:gd name="connsiteX4" fmla="*/ 2517479 w 2750400"/>
                <a:gd name="connsiteY4" fmla="*/ 2140553 h 2212635"/>
                <a:gd name="connsiteX5" fmla="*/ 884882 w 2750400"/>
                <a:gd name="connsiteY5" fmla="*/ 2212309 h 2212635"/>
                <a:gd name="connsiteX6" fmla="*/ 1168037 w 2750400"/>
                <a:gd name="connsiteY6" fmla="*/ 2149103 h 2212635"/>
                <a:gd name="connsiteX7" fmla="*/ 1334223 w 2750400"/>
                <a:gd name="connsiteY7" fmla="*/ 2071710 h 2212635"/>
                <a:gd name="connsiteX8" fmla="*/ 1335573 w 2750400"/>
                <a:gd name="connsiteY8" fmla="*/ 2070580 h 2212635"/>
                <a:gd name="connsiteX9" fmla="*/ 1946152 w 2750400"/>
                <a:gd name="connsiteY9" fmla="*/ 1855282 h 2212635"/>
                <a:gd name="connsiteX10" fmla="*/ 2475431 w 2750400"/>
                <a:gd name="connsiteY10" fmla="*/ 1959254 h 2212635"/>
                <a:gd name="connsiteX11" fmla="*/ 2593178 w 2750400"/>
                <a:gd name="connsiteY11" fmla="*/ 2012522 h 2212635"/>
                <a:gd name="connsiteX12" fmla="*/ 2642330 w 2750400"/>
                <a:gd name="connsiteY12" fmla="*/ 1910490 h 2212635"/>
                <a:gd name="connsiteX13" fmla="*/ 2750400 w 2750400"/>
                <a:gd name="connsiteY13" fmla="*/ 1375200 h 2212635"/>
                <a:gd name="connsiteX14" fmla="*/ 1375200 w 2750400"/>
                <a:gd name="connsiteY14" fmla="*/ 0 h 2212635"/>
                <a:gd name="connsiteX15" fmla="*/ 0 w 2750400"/>
                <a:gd name="connsiteY15" fmla="*/ 1375200 h 2212635"/>
                <a:gd name="connsiteX16" fmla="*/ 165980 w 2750400"/>
                <a:gd name="connsiteY16" fmla="*/ 2030702 h 2212635"/>
                <a:gd name="connsiteX17" fmla="*/ 184451 w 2750400"/>
                <a:gd name="connsiteY17" fmla="*/ 2061108 h 2212635"/>
                <a:gd name="connsiteX18" fmla="*/ 308798 w 2750400"/>
                <a:gd name="connsiteY18" fmla="*/ 2102448 h 2212635"/>
                <a:gd name="connsiteX19" fmla="*/ 769483 w 2750400"/>
                <a:gd name="connsiteY19" fmla="*/ 2207690 h 2212635"/>
                <a:gd name="connsiteX20" fmla="*/ 884882 w 2750400"/>
                <a:gd name="connsiteY20" fmla="*/ 2212309 h 2212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50400" h="2212635">
                  <a:moveTo>
                    <a:pt x="2487888" y="2181063"/>
                  </a:moveTo>
                  <a:lnTo>
                    <a:pt x="2515537" y="2144087"/>
                  </a:lnTo>
                  <a:lnTo>
                    <a:pt x="2520091" y="2136592"/>
                  </a:lnTo>
                  <a:lnTo>
                    <a:pt x="2517326" y="2140284"/>
                  </a:lnTo>
                  <a:lnTo>
                    <a:pt x="2517479" y="2140553"/>
                  </a:lnTo>
                  <a:close/>
                  <a:moveTo>
                    <a:pt x="884882" y="2212309"/>
                  </a:moveTo>
                  <a:cubicBezTo>
                    <a:pt x="993214" y="2209205"/>
                    <a:pt x="1082158" y="2184234"/>
                    <a:pt x="1168037" y="2149103"/>
                  </a:cubicBezTo>
                  <a:lnTo>
                    <a:pt x="1334223" y="2071710"/>
                  </a:lnTo>
                  <a:lnTo>
                    <a:pt x="1335573" y="2070580"/>
                  </a:lnTo>
                  <a:cubicBezTo>
                    <a:pt x="1511483" y="1940402"/>
                    <a:pt x="1718150" y="1855282"/>
                    <a:pt x="1946152" y="1855282"/>
                  </a:cubicBezTo>
                  <a:cubicBezTo>
                    <a:pt x="2128553" y="1855282"/>
                    <a:pt x="2308345" y="1892449"/>
                    <a:pt x="2475431" y="1959254"/>
                  </a:cubicBezTo>
                  <a:lnTo>
                    <a:pt x="2593178" y="2012522"/>
                  </a:lnTo>
                  <a:lnTo>
                    <a:pt x="2642330" y="1910490"/>
                  </a:lnTo>
                  <a:cubicBezTo>
                    <a:pt x="2711919" y="1745963"/>
                    <a:pt x="2750400" y="1565076"/>
                    <a:pt x="2750400" y="1375200"/>
                  </a:cubicBezTo>
                  <a:cubicBezTo>
                    <a:pt x="2750400" y="615698"/>
                    <a:pt x="2134702" y="0"/>
                    <a:pt x="1375200" y="0"/>
                  </a:cubicBezTo>
                  <a:cubicBezTo>
                    <a:pt x="615698" y="0"/>
                    <a:pt x="0" y="615698"/>
                    <a:pt x="0" y="1375200"/>
                  </a:cubicBezTo>
                  <a:cubicBezTo>
                    <a:pt x="0" y="1612545"/>
                    <a:pt x="60127" y="1835846"/>
                    <a:pt x="165980" y="2030702"/>
                  </a:cubicBezTo>
                  <a:lnTo>
                    <a:pt x="184451" y="2061108"/>
                  </a:lnTo>
                  <a:lnTo>
                    <a:pt x="308798" y="2102448"/>
                  </a:lnTo>
                  <a:cubicBezTo>
                    <a:pt x="480747" y="2155669"/>
                    <a:pt x="646413" y="2194916"/>
                    <a:pt x="769483" y="2207690"/>
                  </a:cubicBezTo>
                  <a:cubicBezTo>
                    <a:pt x="810507" y="2211949"/>
                    <a:pt x="848772" y="2213344"/>
                    <a:pt x="884882" y="2212309"/>
                  </a:cubicBezTo>
                  <a:close/>
                </a:path>
              </a:pathLst>
            </a:custGeom>
            <a:solidFill>
              <a:srgbClr val="498B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4732047" y="4624370"/>
            <a:ext cx="2773362" cy="1089922"/>
            <a:chOff x="1110847" y="1870075"/>
            <a:chExt cx="2508451" cy="1089922"/>
          </a:xfrm>
        </p:grpSpPr>
        <p:sp>
          <p:nvSpPr>
            <p:cNvPr id="112" name="文本框 111"/>
            <p:cNvSpPr txBox="1"/>
            <p:nvPr/>
          </p:nvSpPr>
          <p:spPr>
            <a:xfrm>
              <a:off x="1110847" y="2221333"/>
              <a:ext cx="250845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400" dirty="0" smtClean="0">
                  <a:solidFill>
                    <a:srgbClr val="1D495D"/>
                  </a:solidFill>
                  <a:latin typeface="微软雅黑" panose="020B0503020204020204" charset="-122"/>
                  <a:ea typeface="微软雅黑" panose="020B0503020204020204" charset="-122"/>
                </a:rPr>
                <a:t>文字是简单的视觉图案再现 口语的声音，因而更加清晰，</a:t>
              </a:r>
              <a:endParaRPr lang="zh-CN" altLang="en-US" sz="1400" dirty="0">
                <a:solidFill>
                  <a:srgbClr val="1D495D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3" name="文本框 112"/>
            <p:cNvSpPr txBox="1"/>
            <p:nvPr/>
          </p:nvSpPr>
          <p:spPr>
            <a:xfrm>
              <a:off x="1110847" y="1870075"/>
              <a:ext cx="25084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 smtClean="0">
                  <a:solidFill>
                    <a:srgbClr val="1D495D"/>
                  </a:solidFill>
                  <a:latin typeface="微软雅黑" panose="020B0503020204020204" charset="-122"/>
                  <a:ea typeface="微软雅黑" panose="020B0503020204020204" charset="-122"/>
                </a:rPr>
                <a:t>50</a:t>
              </a:r>
              <a:r>
                <a:rPr lang="en-US" altLang="zh-CN" sz="1400" b="1" dirty="0" smtClean="0">
                  <a:solidFill>
                    <a:srgbClr val="1D495D"/>
                  </a:solidFill>
                  <a:latin typeface="微软雅黑" panose="020B0503020204020204" charset="-122"/>
                  <a:ea typeface="微软雅黑" panose="020B0503020204020204" charset="-122"/>
                </a:rPr>
                <a:t>%</a:t>
              </a:r>
              <a:endParaRPr lang="zh-CN" altLang="en-US" sz="1400" b="1" dirty="0">
                <a:solidFill>
                  <a:srgbClr val="1D495D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14" name="组合 113"/>
          <p:cNvGrpSpPr/>
          <p:nvPr/>
        </p:nvGrpSpPr>
        <p:grpSpPr>
          <a:xfrm>
            <a:off x="1202387" y="4624370"/>
            <a:ext cx="2773362" cy="1089922"/>
            <a:chOff x="1110847" y="1870075"/>
            <a:chExt cx="2508451" cy="1089922"/>
          </a:xfrm>
        </p:grpSpPr>
        <p:sp>
          <p:nvSpPr>
            <p:cNvPr id="115" name="文本框 114"/>
            <p:cNvSpPr txBox="1"/>
            <p:nvPr/>
          </p:nvSpPr>
          <p:spPr>
            <a:xfrm>
              <a:off x="1110847" y="2221333"/>
              <a:ext cx="250845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400" dirty="0" smtClean="0">
                  <a:solidFill>
                    <a:srgbClr val="1D495D"/>
                  </a:solidFill>
                  <a:latin typeface="微软雅黑" panose="020B0503020204020204" charset="-122"/>
                  <a:ea typeface="微软雅黑" panose="020B0503020204020204" charset="-122"/>
                </a:rPr>
                <a:t>文字是简单的视觉图案再现 口语的声音，因而更加清晰，</a:t>
              </a:r>
              <a:endParaRPr lang="zh-CN" altLang="en-US" sz="1400" dirty="0">
                <a:solidFill>
                  <a:srgbClr val="1D495D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6" name="文本框 115"/>
            <p:cNvSpPr txBox="1"/>
            <p:nvPr/>
          </p:nvSpPr>
          <p:spPr>
            <a:xfrm>
              <a:off x="1110847" y="1870075"/>
              <a:ext cx="25084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 smtClean="0">
                  <a:solidFill>
                    <a:srgbClr val="1D495D"/>
                  </a:solidFill>
                  <a:latin typeface="微软雅黑" panose="020B0503020204020204" charset="-122"/>
                  <a:ea typeface="微软雅黑" panose="020B0503020204020204" charset="-122"/>
                </a:rPr>
                <a:t>20</a:t>
              </a:r>
              <a:r>
                <a:rPr lang="en-US" altLang="zh-CN" sz="1400" b="1" dirty="0" smtClean="0">
                  <a:solidFill>
                    <a:srgbClr val="1D495D"/>
                  </a:solidFill>
                  <a:latin typeface="微软雅黑" panose="020B0503020204020204" charset="-122"/>
                  <a:ea typeface="微软雅黑" panose="020B0503020204020204" charset="-122"/>
                </a:rPr>
                <a:t>%</a:t>
              </a:r>
              <a:endParaRPr lang="zh-CN" altLang="en-US" sz="1400" b="1" dirty="0">
                <a:solidFill>
                  <a:srgbClr val="1D495D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17" name="组合 116"/>
          <p:cNvGrpSpPr/>
          <p:nvPr/>
        </p:nvGrpSpPr>
        <p:grpSpPr>
          <a:xfrm>
            <a:off x="8261707" y="4624370"/>
            <a:ext cx="2773362" cy="1089922"/>
            <a:chOff x="1110847" y="1870075"/>
            <a:chExt cx="2508451" cy="1089922"/>
          </a:xfrm>
        </p:grpSpPr>
        <p:sp>
          <p:nvSpPr>
            <p:cNvPr id="118" name="文本框 117"/>
            <p:cNvSpPr txBox="1"/>
            <p:nvPr/>
          </p:nvSpPr>
          <p:spPr>
            <a:xfrm>
              <a:off x="1110847" y="2221333"/>
              <a:ext cx="250845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400" dirty="0" smtClean="0">
                  <a:solidFill>
                    <a:srgbClr val="1D495D"/>
                  </a:solidFill>
                  <a:latin typeface="微软雅黑" panose="020B0503020204020204" charset="-122"/>
                  <a:ea typeface="微软雅黑" panose="020B0503020204020204" charset="-122"/>
                </a:rPr>
                <a:t>文字是简单的视觉图案再现 口语的声音，因而更加清晰，</a:t>
              </a:r>
              <a:endParaRPr lang="zh-CN" altLang="en-US" sz="1400" dirty="0">
                <a:solidFill>
                  <a:srgbClr val="1D495D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9" name="文本框 118"/>
            <p:cNvSpPr txBox="1"/>
            <p:nvPr/>
          </p:nvSpPr>
          <p:spPr>
            <a:xfrm>
              <a:off x="1110847" y="1870075"/>
              <a:ext cx="25084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 smtClean="0">
                  <a:solidFill>
                    <a:srgbClr val="1D495D"/>
                  </a:solidFill>
                  <a:latin typeface="微软雅黑" panose="020B0503020204020204" charset="-122"/>
                  <a:ea typeface="微软雅黑" panose="020B0503020204020204" charset="-122"/>
                </a:rPr>
                <a:t>80</a:t>
              </a:r>
              <a:r>
                <a:rPr lang="en-US" altLang="zh-CN" sz="1400" b="1" dirty="0" smtClean="0">
                  <a:solidFill>
                    <a:srgbClr val="1D495D"/>
                  </a:solidFill>
                  <a:latin typeface="微软雅黑" panose="020B0503020204020204" charset="-122"/>
                  <a:ea typeface="微软雅黑" panose="020B0503020204020204" charset="-122"/>
                </a:rPr>
                <a:t>%</a:t>
              </a:r>
              <a:endParaRPr lang="zh-CN" altLang="en-US" sz="1400" b="1" dirty="0">
                <a:solidFill>
                  <a:srgbClr val="1D495D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 spd="slow" advClick="0" advTm="581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576000" y="442051"/>
            <a:ext cx="5040000" cy="775672"/>
            <a:chOff x="3300934" y="565876"/>
            <a:chExt cx="5040000" cy="775672"/>
          </a:xfrm>
        </p:grpSpPr>
        <p:sp>
          <p:nvSpPr>
            <p:cNvPr id="3" name="椭圆 2"/>
            <p:cNvSpPr/>
            <p:nvPr/>
          </p:nvSpPr>
          <p:spPr>
            <a:xfrm>
              <a:off x="3300934" y="1298348"/>
              <a:ext cx="5040000" cy="43200"/>
            </a:xfrm>
            <a:prstGeom prst="ellipse">
              <a:avLst/>
            </a:prstGeom>
            <a:solidFill>
              <a:srgbClr val="1D49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300934" y="565876"/>
              <a:ext cx="5040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400" spc="500" dirty="0" smtClean="0">
                  <a:solidFill>
                    <a:srgbClr val="1D495D"/>
                  </a:solidFill>
                  <a:latin typeface="方正综艺简体" panose="03000509000000000000" pitchFamily="65" charset="-122"/>
                  <a:ea typeface="方正综艺简体" panose="03000509000000000000" pitchFamily="65" charset="-122"/>
                </a:rPr>
                <a:t>点击添加标题</a:t>
              </a:r>
              <a:endParaRPr lang="zh-CN" altLang="en-US" sz="4400" spc="500" dirty="0">
                <a:solidFill>
                  <a:srgbClr val="1D495D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375347" y="1798639"/>
            <a:ext cx="2606978" cy="3941998"/>
            <a:chOff x="8375347" y="1798639"/>
            <a:chExt cx="2606978" cy="3941998"/>
          </a:xfrm>
        </p:grpSpPr>
        <p:sp>
          <p:nvSpPr>
            <p:cNvPr id="10" name="Freeform 6"/>
            <p:cNvSpPr>
              <a:spLocks noEditPoints="1"/>
            </p:cNvSpPr>
            <p:nvPr/>
          </p:nvSpPr>
          <p:spPr bwMode="auto">
            <a:xfrm>
              <a:off x="8375347" y="1798639"/>
              <a:ext cx="2606978" cy="3927444"/>
            </a:xfrm>
            <a:custGeom>
              <a:avLst/>
              <a:gdLst>
                <a:gd name="T0" fmla="*/ 698 w 1135"/>
                <a:gd name="T1" fmla="*/ 1339 h 1711"/>
                <a:gd name="T2" fmla="*/ 408 w 1135"/>
                <a:gd name="T3" fmla="*/ 1686 h 1711"/>
                <a:gd name="T4" fmla="*/ 229 w 1135"/>
                <a:gd name="T5" fmla="*/ 1643 h 1711"/>
                <a:gd name="T6" fmla="*/ 74 w 1135"/>
                <a:gd name="T7" fmla="*/ 1519 h 1711"/>
                <a:gd name="T8" fmla="*/ 59 w 1135"/>
                <a:gd name="T9" fmla="*/ 1493 h 1711"/>
                <a:gd name="T10" fmla="*/ 24 w 1135"/>
                <a:gd name="T11" fmla="*/ 1338 h 1711"/>
                <a:gd name="T12" fmla="*/ 64 w 1135"/>
                <a:gd name="T13" fmla="*/ 1181 h 1711"/>
                <a:gd name="T14" fmla="*/ 144 w 1135"/>
                <a:gd name="T15" fmla="*/ 1074 h 1711"/>
                <a:gd name="T16" fmla="*/ 35 w 1135"/>
                <a:gd name="T17" fmla="*/ 931 h 1711"/>
                <a:gd name="T18" fmla="*/ 5 w 1135"/>
                <a:gd name="T19" fmla="*/ 831 h 1711"/>
                <a:gd name="T20" fmla="*/ 66 w 1135"/>
                <a:gd name="T21" fmla="*/ 587 h 1711"/>
                <a:gd name="T22" fmla="*/ 261 w 1135"/>
                <a:gd name="T23" fmla="*/ 446 h 1711"/>
                <a:gd name="T24" fmla="*/ 419 w 1135"/>
                <a:gd name="T25" fmla="*/ 436 h 1711"/>
                <a:gd name="T26" fmla="*/ 442 w 1135"/>
                <a:gd name="T27" fmla="*/ 238 h 1711"/>
                <a:gd name="T28" fmla="*/ 749 w 1135"/>
                <a:gd name="T29" fmla="*/ 1 h 1711"/>
                <a:gd name="T30" fmla="*/ 983 w 1135"/>
                <a:gd name="T31" fmla="*/ 65 h 1711"/>
                <a:gd name="T32" fmla="*/ 994 w 1135"/>
                <a:gd name="T33" fmla="*/ 73 h 1711"/>
                <a:gd name="T34" fmla="*/ 1006 w 1135"/>
                <a:gd name="T35" fmla="*/ 82 h 1711"/>
                <a:gd name="T36" fmla="*/ 1088 w 1135"/>
                <a:gd name="T37" fmla="*/ 183 h 1711"/>
                <a:gd name="T38" fmla="*/ 1015 w 1135"/>
                <a:gd name="T39" fmla="*/ 567 h 1711"/>
                <a:gd name="T40" fmla="*/ 954 w 1135"/>
                <a:gd name="T41" fmla="*/ 698 h 1711"/>
                <a:gd name="T42" fmla="*/ 851 w 1135"/>
                <a:gd name="T43" fmla="*/ 1628 h 1711"/>
                <a:gd name="T44" fmla="*/ 655 w 1135"/>
                <a:gd name="T45" fmla="*/ 1263 h 1711"/>
                <a:gd name="T46" fmla="*/ 831 w 1135"/>
                <a:gd name="T47" fmla="*/ 1622 h 1711"/>
                <a:gd name="T48" fmla="*/ 935 w 1135"/>
                <a:gd name="T49" fmla="*/ 691 h 1711"/>
                <a:gd name="T50" fmla="*/ 994 w 1135"/>
                <a:gd name="T51" fmla="*/ 557 h 1711"/>
                <a:gd name="T52" fmla="*/ 1101 w 1135"/>
                <a:gd name="T53" fmla="*/ 393 h 1711"/>
                <a:gd name="T54" fmla="*/ 995 w 1135"/>
                <a:gd name="T55" fmla="*/ 99 h 1711"/>
                <a:gd name="T56" fmla="*/ 982 w 1135"/>
                <a:gd name="T57" fmla="*/ 89 h 1711"/>
                <a:gd name="T58" fmla="*/ 971 w 1135"/>
                <a:gd name="T59" fmla="*/ 81 h 1711"/>
                <a:gd name="T60" fmla="*/ 750 w 1135"/>
                <a:gd name="T61" fmla="*/ 21 h 1711"/>
                <a:gd name="T62" fmla="*/ 460 w 1135"/>
                <a:gd name="T63" fmla="*/ 245 h 1711"/>
                <a:gd name="T64" fmla="*/ 465 w 1135"/>
                <a:gd name="T65" fmla="*/ 468 h 1711"/>
                <a:gd name="T66" fmla="*/ 415 w 1135"/>
                <a:gd name="T67" fmla="*/ 456 h 1711"/>
                <a:gd name="T68" fmla="*/ 267 w 1135"/>
                <a:gd name="T69" fmla="*/ 465 h 1711"/>
                <a:gd name="T70" fmla="*/ 83 w 1135"/>
                <a:gd name="T71" fmla="*/ 599 h 1711"/>
                <a:gd name="T72" fmla="*/ 25 w 1135"/>
                <a:gd name="T73" fmla="*/ 829 h 1711"/>
                <a:gd name="T74" fmla="*/ 53 w 1135"/>
                <a:gd name="T75" fmla="*/ 922 h 1711"/>
                <a:gd name="T76" fmla="*/ 192 w 1135"/>
                <a:gd name="T77" fmla="*/ 1059 h 1711"/>
                <a:gd name="T78" fmla="*/ 135 w 1135"/>
                <a:gd name="T79" fmla="*/ 1112 h 1711"/>
                <a:gd name="T80" fmla="*/ 70 w 1135"/>
                <a:gd name="T81" fmla="*/ 1218 h 1711"/>
                <a:gd name="T82" fmla="*/ 48 w 1135"/>
                <a:gd name="T83" fmla="*/ 1400 h 1711"/>
                <a:gd name="T84" fmla="*/ 82 w 1135"/>
                <a:gd name="T85" fmla="*/ 1495 h 1711"/>
                <a:gd name="T86" fmla="*/ 165 w 1135"/>
                <a:gd name="T87" fmla="*/ 1588 h 1711"/>
                <a:gd name="T88" fmla="*/ 258 w 1135"/>
                <a:gd name="T89" fmla="*/ 1628 h 1711"/>
                <a:gd name="T90" fmla="*/ 408 w 1135"/>
                <a:gd name="T91" fmla="*/ 1666 h 1711"/>
                <a:gd name="T92" fmla="*/ 655 w 1135"/>
                <a:gd name="T93" fmla="*/ 1263 h 1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35" h="1711">
                  <a:moveTo>
                    <a:pt x="752" y="1711"/>
                  </a:moveTo>
                  <a:cubicBezTo>
                    <a:pt x="753" y="1688"/>
                    <a:pt x="753" y="1688"/>
                    <a:pt x="753" y="1688"/>
                  </a:cubicBezTo>
                  <a:cubicBezTo>
                    <a:pt x="753" y="1686"/>
                    <a:pt x="765" y="1451"/>
                    <a:pt x="698" y="1339"/>
                  </a:cubicBezTo>
                  <a:cubicBezTo>
                    <a:pt x="708" y="1391"/>
                    <a:pt x="703" y="1446"/>
                    <a:pt x="683" y="1497"/>
                  </a:cubicBezTo>
                  <a:cubicBezTo>
                    <a:pt x="658" y="1563"/>
                    <a:pt x="609" y="1618"/>
                    <a:pt x="547" y="1652"/>
                  </a:cubicBezTo>
                  <a:cubicBezTo>
                    <a:pt x="504" y="1674"/>
                    <a:pt x="456" y="1686"/>
                    <a:pt x="408" y="1686"/>
                  </a:cubicBezTo>
                  <a:cubicBezTo>
                    <a:pt x="357" y="1686"/>
                    <a:pt x="306" y="1673"/>
                    <a:pt x="262" y="1648"/>
                  </a:cubicBezTo>
                  <a:cubicBezTo>
                    <a:pt x="258" y="1648"/>
                    <a:pt x="258" y="1648"/>
                    <a:pt x="258" y="1648"/>
                  </a:cubicBezTo>
                  <a:cubicBezTo>
                    <a:pt x="249" y="1648"/>
                    <a:pt x="240" y="1646"/>
                    <a:pt x="229" y="1643"/>
                  </a:cubicBezTo>
                  <a:cubicBezTo>
                    <a:pt x="219" y="1640"/>
                    <a:pt x="210" y="1636"/>
                    <a:pt x="202" y="1633"/>
                  </a:cubicBezTo>
                  <a:cubicBezTo>
                    <a:pt x="186" y="1626"/>
                    <a:pt x="169" y="1616"/>
                    <a:pt x="153" y="1604"/>
                  </a:cubicBezTo>
                  <a:cubicBezTo>
                    <a:pt x="122" y="1581"/>
                    <a:pt x="95" y="1553"/>
                    <a:pt x="74" y="1519"/>
                  </a:cubicBezTo>
                  <a:cubicBezTo>
                    <a:pt x="72" y="1516"/>
                    <a:pt x="69" y="1512"/>
                    <a:pt x="67" y="1508"/>
                  </a:cubicBezTo>
                  <a:cubicBezTo>
                    <a:pt x="66" y="1507"/>
                    <a:pt x="65" y="1505"/>
                    <a:pt x="65" y="1504"/>
                  </a:cubicBezTo>
                  <a:cubicBezTo>
                    <a:pt x="62" y="1500"/>
                    <a:pt x="60" y="1497"/>
                    <a:pt x="59" y="1493"/>
                  </a:cubicBezTo>
                  <a:cubicBezTo>
                    <a:pt x="58" y="1492"/>
                    <a:pt x="58" y="1492"/>
                    <a:pt x="58" y="1492"/>
                  </a:cubicBezTo>
                  <a:cubicBezTo>
                    <a:pt x="44" y="1464"/>
                    <a:pt x="34" y="1434"/>
                    <a:pt x="29" y="1403"/>
                  </a:cubicBezTo>
                  <a:cubicBezTo>
                    <a:pt x="25" y="1383"/>
                    <a:pt x="23" y="1361"/>
                    <a:pt x="24" y="1338"/>
                  </a:cubicBezTo>
                  <a:cubicBezTo>
                    <a:pt x="24" y="1315"/>
                    <a:pt x="27" y="1293"/>
                    <a:pt x="32" y="1272"/>
                  </a:cubicBezTo>
                  <a:cubicBezTo>
                    <a:pt x="36" y="1252"/>
                    <a:pt x="42" y="1232"/>
                    <a:pt x="51" y="1210"/>
                  </a:cubicBezTo>
                  <a:cubicBezTo>
                    <a:pt x="55" y="1201"/>
                    <a:pt x="59" y="1192"/>
                    <a:pt x="64" y="1181"/>
                  </a:cubicBezTo>
                  <a:cubicBezTo>
                    <a:pt x="70" y="1170"/>
                    <a:pt x="75" y="1161"/>
                    <a:pt x="80" y="1152"/>
                  </a:cubicBezTo>
                  <a:cubicBezTo>
                    <a:pt x="93" y="1132"/>
                    <a:pt x="106" y="1114"/>
                    <a:pt x="120" y="1098"/>
                  </a:cubicBezTo>
                  <a:cubicBezTo>
                    <a:pt x="128" y="1089"/>
                    <a:pt x="136" y="1081"/>
                    <a:pt x="144" y="1074"/>
                  </a:cubicBezTo>
                  <a:cubicBezTo>
                    <a:pt x="148" y="1070"/>
                    <a:pt x="152" y="1066"/>
                    <a:pt x="156" y="1063"/>
                  </a:cubicBezTo>
                  <a:cubicBezTo>
                    <a:pt x="137" y="1051"/>
                    <a:pt x="118" y="1038"/>
                    <a:pt x="102" y="1022"/>
                  </a:cubicBezTo>
                  <a:cubicBezTo>
                    <a:pt x="75" y="997"/>
                    <a:pt x="52" y="965"/>
                    <a:pt x="35" y="931"/>
                  </a:cubicBezTo>
                  <a:cubicBezTo>
                    <a:pt x="27" y="914"/>
                    <a:pt x="20" y="896"/>
                    <a:pt x="14" y="877"/>
                  </a:cubicBezTo>
                  <a:cubicBezTo>
                    <a:pt x="11" y="867"/>
                    <a:pt x="9" y="857"/>
                    <a:pt x="7" y="848"/>
                  </a:cubicBezTo>
                  <a:cubicBezTo>
                    <a:pt x="6" y="843"/>
                    <a:pt x="5" y="838"/>
                    <a:pt x="5" y="831"/>
                  </a:cubicBezTo>
                  <a:cubicBezTo>
                    <a:pt x="3" y="816"/>
                    <a:pt x="3" y="816"/>
                    <a:pt x="3" y="816"/>
                  </a:cubicBezTo>
                  <a:cubicBezTo>
                    <a:pt x="0" y="776"/>
                    <a:pt x="4" y="736"/>
                    <a:pt x="15" y="697"/>
                  </a:cubicBezTo>
                  <a:cubicBezTo>
                    <a:pt x="25" y="659"/>
                    <a:pt x="43" y="621"/>
                    <a:pt x="66" y="587"/>
                  </a:cubicBezTo>
                  <a:cubicBezTo>
                    <a:pt x="89" y="554"/>
                    <a:pt x="118" y="525"/>
                    <a:pt x="152" y="501"/>
                  </a:cubicBezTo>
                  <a:cubicBezTo>
                    <a:pt x="168" y="489"/>
                    <a:pt x="185" y="478"/>
                    <a:pt x="204" y="469"/>
                  </a:cubicBezTo>
                  <a:cubicBezTo>
                    <a:pt x="222" y="459"/>
                    <a:pt x="242" y="452"/>
                    <a:pt x="261" y="446"/>
                  </a:cubicBezTo>
                  <a:cubicBezTo>
                    <a:pt x="304" y="432"/>
                    <a:pt x="347" y="428"/>
                    <a:pt x="389" y="432"/>
                  </a:cubicBezTo>
                  <a:cubicBezTo>
                    <a:pt x="394" y="432"/>
                    <a:pt x="400" y="433"/>
                    <a:pt x="405" y="434"/>
                  </a:cubicBezTo>
                  <a:cubicBezTo>
                    <a:pt x="410" y="434"/>
                    <a:pt x="414" y="435"/>
                    <a:pt x="419" y="436"/>
                  </a:cubicBezTo>
                  <a:cubicBezTo>
                    <a:pt x="424" y="437"/>
                    <a:pt x="430" y="438"/>
                    <a:pt x="435" y="439"/>
                  </a:cubicBezTo>
                  <a:cubicBezTo>
                    <a:pt x="427" y="410"/>
                    <a:pt x="423" y="380"/>
                    <a:pt x="423" y="350"/>
                  </a:cubicBezTo>
                  <a:cubicBezTo>
                    <a:pt x="423" y="313"/>
                    <a:pt x="429" y="275"/>
                    <a:pt x="442" y="238"/>
                  </a:cubicBezTo>
                  <a:cubicBezTo>
                    <a:pt x="454" y="201"/>
                    <a:pt x="473" y="167"/>
                    <a:pt x="497" y="137"/>
                  </a:cubicBezTo>
                  <a:cubicBezTo>
                    <a:pt x="545" y="75"/>
                    <a:pt x="614" y="30"/>
                    <a:pt x="691" y="11"/>
                  </a:cubicBezTo>
                  <a:cubicBezTo>
                    <a:pt x="710" y="6"/>
                    <a:pt x="730" y="3"/>
                    <a:pt x="749" y="1"/>
                  </a:cubicBezTo>
                  <a:cubicBezTo>
                    <a:pt x="769" y="0"/>
                    <a:pt x="789" y="0"/>
                    <a:pt x="808" y="1"/>
                  </a:cubicBezTo>
                  <a:cubicBezTo>
                    <a:pt x="847" y="5"/>
                    <a:pt x="885" y="14"/>
                    <a:pt x="921" y="30"/>
                  </a:cubicBezTo>
                  <a:cubicBezTo>
                    <a:pt x="942" y="39"/>
                    <a:pt x="963" y="51"/>
                    <a:pt x="983" y="65"/>
                  </a:cubicBezTo>
                  <a:cubicBezTo>
                    <a:pt x="984" y="65"/>
                    <a:pt x="984" y="66"/>
                    <a:pt x="985" y="66"/>
                  </a:cubicBezTo>
                  <a:cubicBezTo>
                    <a:pt x="986" y="67"/>
                    <a:pt x="986" y="67"/>
                    <a:pt x="986" y="67"/>
                  </a:cubicBezTo>
                  <a:cubicBezTo>
                    <a:pt x="989" y="69"/>
                    <a:pt x="991" y="71"/>
                    <a:pt x="994" y="73"/>
                  </a:cubicBezTo>
                  <a:cubicBezTo>
                    <a:pt x="995" y="74"/>
                    <a:pt x="996" y="75"/>
                    <a:pt x="997" y="76"/>
                  </a:cubicBezTo>
                  <a:cubicBezTo>
                    <a:pt x="1000" y="78"/>
                    <a:pt x="1002" y="80"/>
                    <a:pt x="1005" y="82"/>
                  </a:cubicBezTo>
                  <a:cubicBezTo>
                    <a:pt x="1006" y="82"/>
                    <a:pt x="1006" y="82"/>
                    <a:pt x="1006" y="82"/>
                  </a:cubicBezTo>
                  <a:cubicBezTo>
                    <a:pt x="1006" y="83"/>
                    <a:pt x="1007" y="84"/>
                    <a:pt x="1008" y="84"/>
                  </a:cubicBezTo>
                  <a:cubicBezTo>
                    <a:pt x="1011" y="87"/>
                    <a:pt x="1015" y="90"/>
                    <a:pt x="1018" y="93"/>
                  </a:cubicBezTo>
                  <a:cubicBezTo>
                    <a:pt x="1046" y="119"/>
                    <a:pt x="1070" y="150"/>
                    <a:pt x="1088" y="183"/>
                  </a:cubicBezTo>
                  <a:cubicBezTo>
                    <a:pt x="1123" y="248"/>
                    <a:pt x="1135" y="326"/>
                    <a:pt x="1121" y="396"/>
                  </a:cubicBezTo>
                  <a:cubicBezTo>
                    <a:pt x="1114" y="431"/>
                    <a:pt x="1101" y="464"/>
                    <a:pt x="1083" y="493"/>
                  </a:cubicBezTo>
                  <a:cubicBezTo>
                    <a:pt x="1065" y="523"/>
                    <a:pt x="1041" y="549"/>
                    <a:pt x="1015" y="567"/>
                  </a:cubicBezTo>
                  <a:cubicBezTo>
                    <a:pt x="1009" y="571"/>
                    <a:pt x="1009" y="571"/>
                    <a:pt x="1009" y="571"/>
                  </a:cubicBezTo>
                  <a:cubicBezTo>
                    <a:pt x="1000" y="587"/>
                    <a:pt x="991" y="606"/>
                    <a:pt x="981" y="630"/>
                  </a:cubicBezTo>
                  <a:cubicBezTo>
                    <a:pt x="971" y="651"/>
                    <a:pt x="963" y="673"/>
                    <a:pt x="954" y="698"/>
                  </a:cubicBezTo>
                  <a:cubicBezTo>
                    <a:pt x="938" y="742"/>
                    <a:pt x="924" y="789"/>
                    <a:pt x="912" y="838"/>
                  </a:cubicBezTo>
                  <a:cubicBezTo>
                    <a:pt x="890" y="929"/>
                    <a:pt x="875" y="1026"/>
                    <a:pt x="867" y="1127"/>
                  </a:cubicBezTo>
                  <a:cubicBezTo>
                    <a:pt x="860" y="1223"/>
                    <a:pt x="851" y="1623"/>
                    <a:pt x="851" y="1628"/>
                  </a:cubicBezTo>
                  <a:cubicBezTo>
                    <a:pt x="850" y="1632"/>
                    <a:pt x="850" y="1632"/>
                    <a:pt x="850" y="1632"/>
                  </a:cubicBezTo>
                  <a:lnTo>
                    <a:pt x="752" y="1711"/>
                  </a:lnTo>
                  <a:close/>
                  <a:moveTo>
                    <a:pt x="655" y="1263"/>
                  </a:moveTo>
                  <a:cubicBezTo>
                    <a:pt x="683" y="1289"/>
                    <a:pt x="683" y="1289"/>
                    <a:pt x="683" y="1289"/>
                  </a:cubicBezTo>
                  <a:cubicBezTo>
                    <a:pt x="774" y="1368"/>
                    <a:pt x="776" y="1595"/>
                    <a:pt x="774" y="1668"/>
                  </a:cubicBezTo>
                  <a:cubicBezTo>
                    <a:pt x="831" y="1622"/>
                    <a:pt x="831" y="1622"/>
                    <a:pt x="831" y="1622"/>
                  </a:cubicBezTo>
                  <a:cubicBezTo>
                    <a:pt x="832" y="1577"/>
                    <a:pt x="840" y="1216"/>
                    <a:pt x="847" y="1125"/>
                  </a:cubicBezTo>
                  <a:cubicBezTo>
                    <a:pt x="855" y="1023"/>
                    <a:pt x="871" y="925"/>
                    <a:pt x="893" y="833"/>
                  </a:cubicBezTo>
                  <a:cubicBezTo>
                    <a:pt x="905" y="784"/>
                    <a:pt x="919" y="736"/>
                    <a:pt x="935" y="691"/>
                  </a:cubicBezTo>
                  <a:cubicBezTo>
                    <a:pt x="944" y="666"/>
                    <a:pt x="953" y="644"/>
                    <a:pt x="962" y="622"/>
                  </a:cubicBezTo>
                  <a:cubicBezTo>
                    <a:pt x="974" y="596"/>
                    <a:pt x="983" y="577"/>
                    <a:pt x="993" y="559"/>
                  </a:cubicBezTo>
                  <a:cubicBezTo>
                    <a:pt x="994" y="557"/>
                    <a:pt x="994" y="557"/>
                    <a:pt x="994" y="557"/>
                  </a:cubicBezTo>
                  <a:cubicBezTo>
                    <a:pt x="1004" y="550"/>
                    <a:pt x="1004" y="550"/>
                    <a:pt x="1004" y="550"/>
                  </a:cubicBezTo>
                  <a:cubicBezTo>
                    <a:pt x="1028" y="534"/>
                    <a:pt x="1049" y="510"/>
                    <a:pt x="1066" y="483"/>
                  </a:cubicBezTo>
                  <a:cubicBezTo>
                    <a:pt x="1083" y="455"/>
                    <a:pt x="1095" y="425"/>
                    <a:pt x="1101" y="393"/>
                  </a:cubicBezTo>
                  <a:cubicBezTo>
                    <a:pt x="1114" y="327"/>
                    <a:pt x="1103" y="254"/>
                    <a:pt x="1070" y="192"/>
                  </a:cubicBezTo>
                  <a:cubicBezTo>
                    <a:pt x="1053" y="161"/>
                    <a:pt x="1031" y="133"/>
                    <a:pt x="1004" y="108"/>
                  </a:cubicBezTo>
                  <a:cubicBezTo>
                    <a:pt x="1001" y="105"/>
                    <a:pt x="998" y="102"/>
                    <a:pt x="995" y="99"/>
                  </a:cubicBezTo>
                  <a:cubicBezTo>
                    <a:pt x="992" y="97"/>
                    <a:pt x="992" y="97"/>
                    <a:pt x="992" y="97"/>
                  </a:cubicBezTo>
                  <a:cubicBezTo>
                    <a:pt x="990" y="95"/>
                    <a:pt x="987" y="93"/>
                    <a:pt x="985" y="91"/>
                  </a:cubicBezTo>
                  <a:cubicBezTo>
                    <a:pt x="984" y="90"/>
                    <a:pt x="983" y="90"/>
                    <a:pt x="982" y="89"/>
                  </a:cubicBezTo>
                  <a:cubicBezTo>
                    <a:pt x="979" y="87"/>
                    <a:pt x="977" y="85"/>
                    <a:pt x="974" y="83"/>
                  </a:cubicBezTo>
                  <a:cubicBezTo>
                    <a:pt x="973" y="83"/>
                    <a:pt x="973" y="83"/>
                    <a:pt x="973" y="83"/>
                  </a:cubicBezTo>
                  <a:cubicBezTo>
                    <a:pt x="973" y="82"/>
                    <a:pt x="972" y="82"/>
                    <a:pt x="971" y="81"/>
                  </a:cubicBezTo>
                  <a:cubicBezTo>
                    <a:pt x="953" y="68"/>
                    <a:pt x="933" y="57"/>
                    <a:pt x="913" y="48"/>
                  </a:cubicBezTo>
                  <a:cubicBezTo>
                    <a:pt x="879" y="34"/>
                    <a:pt x="843" y="25"/>
                    <a:pt x="806" y="21"/>
                  </a:cubicBezTo>
                  <a:cubicBezTo>
                    <a:pt x="789" y="20"/>
                    <a:pt x="770" y="20"/>
                    <a:pt x="750" y="21"/>
                  </a:cubicBezTo>
                  <a:cubicBezTo>
                    <a:pt x="733" y="23"/>
                    <a:pt x="714" y="26"/>
                    <a:pt x="696" y="31"/>
                  </a:cubicBezTo>
                  <a:cubicBezTo>
                    <a:pt x="623" y="49"/>
                    <a:pt x="558" y="91"/>
                    <a:pt x="513" y="149"/>
                  </a:cubicBezTo>
                  <a:cubicBezTo>
                    <a:pt x="490" y="178"/>
                    <a:pt x="472" y="210"/>
                    <a:pt x="460" y="245"/>
                  </a:cubicBezTo>
                  <a:cubicBezTo>
                    <a:pt x="449" y="279"/>
                    <a:pt x="443" y="315"/>
                    <a:pt x="443" y="350"/>
                  </a:cubicBezTo>
                  <a:cubicBezTo>
                    <a:pt x="443" y="384"/>
                    <a:pt x="448" y="418"/>
                    <a:pt x="459" y="450"/>
                  </a:cubicBezTo>
                  <a:cubicBezTo>
                    <a:pt x="465" y="468"/>
                    <a:pt x="465" y="468"/>
                    <a:pt x="465" y="468"/>
                  </a:cubicBezTo>
                  <a:cubicBezTo>
                    <a:pt x="447" y="463"/>
                    <a:pt x="447" y="463"/>
                    <a:pt x="447" y="463"/>
                  </a:cubicBezTo>
                  <a:cubicBezTo>
                    <a:pt x="446" y="462"/>
                    <a:pt x="444" y="462"/>
                    <a:pt x="442" y="462"/>
                  </a:cubicBezTo>
                  <a:cubicBezTo>
                    <a:pt x="434" y="459"/>
                    <a:pt x="425" y="457"/>
                    <a:pt x="415" y="456"/>
                  </a:cubicBezTo>
                  <a:cubicBezTo>
                    <a:pt x="411" y="455"/>
                    <a:pt x="407" y="454"/>
                    <a:pt x="402" y="453"/>
                  </a:cubicBezTo>
                  <a:cubicBezTo>
                    <a:pt x="397" y="453"/>
                    <a:pt x="392" y="452"/>
                    <a:pt x="387" y="451"/>
                  </a:cubicBezTo>
                  <a:cubicBezTo>
                    <a:pt x="348" y="448"/>
                    <a:pt x="307" y="452"/>
                    <a:pt x="267" y="465"/>
                  </a:cubicBezTo>
                  <a:cubicBezTo>
                    <a:pt x="249" y="470"/>
                    <a:pt x="230" y="478"/>
                    <a:pt x="213" y="487"/>
                  </a:cubicBezTo>
                  <a:cubicBezTo>
                    <a:pt x="195" y="495"/>
                    <a:pt x="179" y="506"/>
                    <a:pt x="163" y="517"/>
                  </a:cubicBezTo>
                  <a:cubicBezTo>
                    <a:pt x="132" y="540"/>
                    <a:pt x="105" y="568"/>
                    <a:pt x="83" y="599"/>
                  </a:cubicBezTo>
                  <a:cubicBezTo>
                    <a:pt x="61" y="630"/>
                    <a:pt x="44" y="666"/>
                    <a:pt x="34" y="703"/>
                  </a:cubicBezTo>
                  <a:cubicBezTo>
                    <a:pt x="24" y="739"/>
                    <a:pt x="21" y="776"/>
                    <a:pt x="23" y="814"/>
                  </a:cubicBezTo>
                  <a:cubicBezTo>
                    <a:pt x="25" y="829"/>
                    <a:pt x="25" y="829"/>
                    <a:pt x="25" y="829"/>
                  </a:cubicBezTo>
                  <a:cubicBezTo>
                    <a:pt x="25" y="835"/>
                    <a:pt x="26" y="840"/>
                    <a:pt x="27" y="844"/>
                  </a:cubicBezTo>
                  <a:cubicBezTo>
                    <a:pt x="29" y="853"/>
                    <a:pt x="31" y="862"/>
                    <a:pt x="34" y="871"/>
                  </a:cubicBezTo>
                  <a:cubicBezTo>
                    <a:pt x="39" y="889"/>
                    <a:pt x="46" y="906"/>
                    <a:pt x="53" y="922"/>
                  </a:cubicBezTo>
                  <a:cubicBezTo>
                    <a:pt x="69" y="955"/>
                    <a:pt x="91" y="984"/>
                    <a:pt x="116" y="1008"/>
                  </a:cubicBezTo>
                  <a:cubicBezTo>
                    <a:pt x="134" y="1026"/>
                    <a:pt x="156" y="1040"/>
                    <a:pt x="179" y="1052"/>
                  </a:cubicBezTo>
                  <a:cubicBezTo>
                    <a:pt x="192" y="1059"/>
                    <a:pt x="192" y="1059"/>
                    <a:pt x="192" y="1059"/>
                  </a:cubicBezTo>
                  <a:cubicBezTo>
                    <a:pt x="180" y="1069"/>
                    <a:pt x="180" y="1069"/>
                    <a:pt x="180" y="1069"/>
                  </a:cubicBezTo>
                  <a:cubicBezTo>
                    <a:pt x="172" y="1075"/>
                    <a:pt x="165" y="1082"/>
                    <a:pt x="158" y="1088"/>
                  </a:cubicBezTo>
                  <a:cubicBezTo>
                    <a:pt x="150" y="1095"/>
                    <a:pt x="143" y="1103"/>
                    <a:pt x="135" y="1112"/>
                  </a:cubicBezTo>
                  <a:cubicBezTo>
                    <a:pt x="122" y="1127"/>
                    <a:pt x="109" y="1144"/>
                    <a:pt x="97" y="1163"/>
                  </a:cubicBezTo>
                  <a:cubicBezTo>
                    <a:pt x="92" y="1171"/>
                    <a:pt x="88" y="1179"/>
                    <a:pt x="82" y="1190"/>
                  </a:cubicBezTo>
                  <a:cubicBezTo>
                    <a:pt x="77" y="1200"/>
                    <a:pt x="73" y="1209"/>
                    <a:pt x="70" y="1218"/>
                  </a:cubicBezTo>
                  <a:cubicBezTo>
                    <a:pt x="61" y="1238"/>
                    <a:pt x="55" y="1258"/>
                    <a:pt x="51" y="1277"/>
                  </a:cubicBezTo>
                  <a:cubicBezTo>
                    <a:pt x="47" y="1296"/>
                    <a:pt x="44" y="1317"/>
                    <a:pt x="44" y="1338"/>
                  </a:cubicBezTo>
                  <a:cubicBezTo>
                    <a:pt x="43" y="1360"/>
                    <a:pt x="45" y="1381"/>
                    <a:pt x="48" y="1400"/>
                  </a:cubicBezTo>
                  <a:cubicBezTo>
                    <a:pt x="53" y="1429"/>
                    <a:pt x="63" y="1457"/>
                    <a:pt x="76" y="1483"/>
                  </a:cubicBezTo>
                  <a:cubicBezTo>
                    <a:pt x="76" y="1484"/>
                    <a:pt x="76" y="1484"/>
                    <a:pt x="76" y="1484"/>
                  </a:cubicBezTo>
                  <a:cubicBezTo>
                    <a:pt x="78" y="1487"/>
                    <a:pt x="80" y="1491"/>
                    <a:pt x="82" y="1495"/>
                  </a:cubicBezTo>
                  <a:cubicBezTo>
                    <a:pt x="83" y="1496"/>
                    <a:pt x="83" y="1497"/>
                    <a:pt x="84" y="1498"/>
                  </a:cubicBezTo>
                  <a:cubicBezTo>
                    <a:pt x="86" y="1502"/>
                    <a:pt x="89" y="1505"/>
                    <a:pt x="91" y="1509"/>
                  </a:cubicBezTo>
                  <a:cubicBezTo>
                    <a:pt x="111" y="1540"/>
                    <a:pt x="136" y="1566"/>
                    <a:pt x="165" y="1588"/>
                  </a:cubicBezTo>
                  <a:cubicBezTo>
                    <a:pt x="180" y="1599"/>
                    <a:pt x="195" y="1608"/>
                    <a:pt x="210" y="1615"/>
                  </a:cubicBezTo>
                  <a:cubicBezTo>
                    <a:pt x="217" y="1618"/>
                    <a:pt x="225" y="1621"/>
                    <a:pt x="234" y="1624"/>
                  </a:cubicBezTo>
                  <a:cubicBezTo>
                    <a:pt x="244" y="1626"/>
                    <a:pt x="251" y="1628"/>
                    <a:pt x="258" y="1628"/>
                  </a:cubicBezTo>
                  <a:cubicBezTo>
                    <a:pt x="268" y="1628"/>
                    <a:pt x="268" y="1628"/>
                    <a:pt x="268" y="1628"/>
                  </a:cubicBezTo>
                  <a:cubicBezTo>
                    <a:pt x="270" y="1629"/>
                    <a:pt x="270" y="1629"/>
                    <a:pt x="270" y="1629"/>
                  </a:cubicBezTo>
                  <a:cubicBezTo>
                    <a:pt x="312" y="1654"/>
                    <a:pt x="360" y="1666"/>
                    <a:pt x="408" y="1666"/>
                  </a:cubicBezTo>
                  <a:cubicBezTo>
                    <a:pt x="453" y="1666"/>
                    <a:pt x="497" y="1655"/>
                    <a:pt x="537" y="1634"/>
                  </a:cubicBezTo>
                  <a:cubicBezTo>
                    <a:pt x="656" y="1570"/>
                    <a:pt x="712" y="1427"/>
                    <a:pt x="667" y="1300"/>
                  </a:cubicBezTo>
                  <a:lnTo>
                    <a:pt x="655" y="1263"/>
                  </a:lnTo>
                  <a:close/>
                </a:path>
              </a:pathLst>
            </a:custGeom>
            <a:solidFill>
              <a:srgbClr val="CF3C2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7"/>
            <p:cNvSpPr/>
            <p:nvPr/>
          </p:nvSpPr>
          <p:spPr bwMode="auto">
            <a:xfrm>
              <a:off x="8563569" y="4339642"/>
              <a:ext cx="1472792" cy="1400995"/>
            </a:xfrm>
            <a:custGeom>
              <a:avLst/>
              <a:gdLst>
                <a:gd name="T0" fmla="*/ 476 w 641"/>
                <a:gd name="T1" fmla="*/ 419 h 610"/>
                <a:gd name="T2" fmla="*/ 168 w 641"/>
                <a:gd name="T3" fmla="*/ 325 h 610"/>
                <a:gd name="T4" fmla="*/ 261 w 641"/>
                <a:gd name="T5" fmla="*/ 17 h 610"/>
                <a:gd name="T6" fmla="*/ 304 w 641"/>
                <a:gd name="T7" fmla="*/ 0 h 610"/>
                <a:gd name="T8" fmla="*/ 191 w 641"/>
                <a:gd name="T9" fmla="*/ 32 h 610"/>
                <a:gd name="T10" fmla="*/ 74 w 641"/>
                <a:gd name="T11" fmla="*/ 418 h 610"/>
                <a:gd name="T12" fmla="*/ 460 w 641"/>
                <a:gd name="T13" fmla="*/ 536 h 610"/>
                <a:gd name="T14" fmla="*/ 595 w 641"/>
                <a:gd name="T15" fmla="*/ 189 h 610"/>
                <a:gd name="T16" fmla="*/ 476 w 641"/>
                <a:gd name="T17" fmla="*/ 419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1" h="610">
                  <a:moveTo>
                    <a:pt x="476" y="419"/>
                  </a:moveTo>
                  <a:cubicBezTo>
                    <a:pt x="365" y="479"/>
                    <a:pt x="227" y="437"/>
                    <a:pt x="168" y="325"/>
                  </a:cubicBezTo>
                  <a:cubicBezTo>
                    <a:pt x="108" y="214"/>
                    <a:pt x="150" y="76"/>
                    <a:pt x="261" y="17"/>
                  </a:cubicBezTo>
                  <a:cubicBezTo>
                    <a:pt x="275" y="10"/>
                    <a:pt x="289" y="4"/>
                    <a:pt x="304" y="0"/>
                  </a:cubicBezTo>
                  <a:cubicBezTo>
                    <a:pt x="266" y="3"/>
                    <a:pt x="227" y="13"/>
                    <a:pt x="191" y="32"/>
                  </a:cubicBezTo>
                  <a:cubicBezTo>
                    <a:pt x="52" y="106"/>
                    <a:pt x="0" y="279"/>
                    <a:pt x="74" y="418"/>
                  </a:cubicBezTo>
                  <a:cubicBezTo>
                    <a:pt x="148" y="557"/>
                    <a:pt x="321" y="610"/>
                    <a:pt x="460" y="536"/>
                  </a:cubicBezTo>
                  <a:cubicBezTo>
                    <a:pt x="586" y="469"/>
                    <a:pt x="641" y="320"/>
                    <a:pt x="595" y="189"/>
                  </a:cubicBezTo>
                  <a:cubicBezTo>
                    <a:pt x="606" y="280"/>
                    <a:pt x="562" y="373"/>
                    <a:pt x="476" y="419"/>
                  </a:cubicBezTo>
                  <a:close/>
                </a:path>
              </a:pathLst>
            </a:custGeom>
            <a:solidFill>
              <a:srgbClr val="498B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8"/>
            <p:cNvSpPr/>
            <p:nvPr/>
          </p:nvSpPr>
          <p:spPr bwMode="auto">
            <a:xfrm>
              <a:off x="9457141" y="1941261"/>
              <a:ext cx="1442716" cy="1326289"/>
            </a:xfrm>
            <a:custGeom>
              <a:avLst/>
              <a:gdLst>
                <a:gd name="T0" fmla="*/ 111 w 628"/>
                <a:gd name="T1" fmla="*/ 335 h 578"/>
                <a:gd name="T2" fmla="*/ 389 w 628"/>
                <a:gd name="T3" fmla="*/ 172 h 578"/>
                <a:gd name="T4" fmla="*/ 552 w 628"/>
                <a:gd name="T5" fmla="*/ 450 h 578"/>
                <a:gd name="T6" fmla="*/ 536 w 628"/>
                <a:gd name="T7" fmla="*/ 493 h 578"/>
                <a:gd name="T8" fmla="*/ 588 w 628"/>
                <a:gd name="T9" fmla="*/ 389 h 578"/>
                <a:gd name="T10" fmla="*/ 385 w 628"/>
                <a:gd name="T11" fmla="*/ 40 h 578"/>
                <a:gd name="T12" fmla="*/ 36 w 628"/>
                <a:gd name="T13" fmla="*/ 244 h 578"/>
                <a:gd name="T14" fmla="*/ 199 w 628"/>
                <a:gd name="T15" fmla="*/ 578 h 578"/>
                <a:gd name="T16" fmla="*/ 111 w 628"/>
                <a:gd name="T17" fmla="*/ 335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8" h="578">
                  <a:moveTo>
                    <a:pt x="111" y="335"/>
                  </a:moveTo>
                  <a:cubicBezTo>
                    <a:pt x="143" y="213"/>
                    <a:pt x="268" y="140"/>
                    <a:pt x="389" y="172"/>
                  </a:cubicBezTo>
                  <a:cubicBezTo>
                    <a:pt x="511" y="204"/>
                    <a:pt x="584" y="329"/>
                    <a:pt x="552" y="450"/>
                  </a:cubicBezTo>
                  <a:cubicBezTo>
                    <a:pt x="548" y="466"/>
                    <a:pt x="543" y="480"/>
                    <a:pt x="536" y="493"/>
                  </a:cubicBezTo>
                  <a:cubicBezTo>
                    <a:pt x="560" y="463"/>
                    <a:pt x="578" y="428"/>
                    <a:pt x="588" y="389"/>
                  </a:cubicBezTo>
                  <a:cubicBezTo>
                    <a:pt x="628" y="236"/>
                    <a:pt x="537" y="80"/>
                    <a:pt x="385" y="40"/>
                  </a:cubicBezTo>
                  <a:cubicBezTo>
                    <a:pt x="232" y="0"/>
                    <a:pt x="76" y="92"/>
                    <a:pt x="36" y="244"/>
                  </a:cubicBezTo>
                  <a:cubicBezTo>
                    <a:pt x="0" y="382"/>
                    <a:pt x="72" y="523"/>
                    <a:pt x="199" y="578"/>
                  </a:cubicBezTo>
                  <a:cubicBezTo>
                    <a:pt x="124" y="525"/>
                    <a:pt x="86" y="429"/>
                    <a:pt x="111" y="335"/>
                  </a:cubicBezTo>
                  <a:close/>
                </a:path>
              </a:pathLst>
            </a:custGeom>
            <a:solidFill>
              <a:srgbClr val="498B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9"/>
            <p:cNvSpPr/>
            <p:nvPr/>
          </p:nvSpPr>
          <p:spPr bwMode="auto">
            <a:xfrm>
              <a:off x="8519910" y="2962901"/>
              <a:ext cx="1325319" cy="1386443"/>
            </a:xfrm>
            <a:custGeom>
              <a:avLst/>
              <a:gdLst>
                <a:gd name="T0" fmla="*/ 347 w 577"/>
                <a:gd name="T1" fmla="*/ 500 h 604"/>
                <a:gd name="T2" fmla="*/ 150 w 577"/>
                <a:gd name="T3" fmla="*/ 245 h 604"/>
                <a:gd name="T4" fmla="*/ 405 w 577"/>
                <a:gd name="T5" fmla="*/ 47 h 604"/>
                <a:gd name="T6" fmla="*/ 449 w 577"/>
                <a:gd name="T7" fmla="*/ 58 h 604"/>
                <a:gd name="T8" fmla="*/ 339 w 577"/>
                <a:gd name="T9" fmla="*/ 19 h 604"/>
                <a:gd name="T10" fmla="*/ 20 w 577"/>
                <a:gd name="T11" fmla="*/ 267 h 604"/>
                <a:gd name="T12" fmla="*/ 267 w 577"/>
                <a:gd name="T13" fmla="*/ 586 h 604"/>
                <a:gd name="T14" fmla="*/ 577 w 577"/>
                <a:gd name="T15" fmla="*/ 381 h 604"/>
                <a:gd name="T16" fmla="*/ 347 w 577"/>
                <a:gd name="T17" fmla="*/ 500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7" h="604">
                  <a:moveTo>
                    <a:pt x="347" y="500"/>
                  </a:moveTo>
                  <a:cubicBezTo>
                    <a:pt x="222" y="484"/>
                    <a:pt x="134" y="370"/>
                    <a:pt x="150" y="245"/>
                  </a:cubicBezTo>
                  <a:cubicBezTo>
                    <a:pt x="166" y="120"/>
                    <a:pt x="280" y="32"/>
                    <a:pt x="405" y="47"/>
                  </a:cubicBezTo>
                  <a:cubicBezTo>
                    <a:pt x="420" y="49"/>
                    <a:pt x="435" y="53"/>
                    <a:pt x="449" y="58"/>
                  </a:cubicBezTo>
                  <a:cubicBezTo>
                    <a:pt x="416" y="38"/>
                    <a:pt x="379" y="25"/>
                    <a:pt x="339" y="19"/>
                  </a:cubicBezTo>
                  <a:cubicBezTo>
                    <a:pt x="182" y="0"/>
                    <a:pt x="39" y="110"/>
                    <a:pt x="20" y="267"/>
                  </a:cubicBezTo>
                  <a:cubicBezTo>
                    <a:pt x="0" y="423"/>
                    <a:pt x="111" y="566"/>
                    <a:pt x="267" y="586"/>
                  </a:cubicBezTo>
                  <a:cubicBezTo>
                    <a:pt x="409" y="604"/>
                    <a:pt x="539" y="514"/>
                    <a:pt x="577" y="381"/>
                  </a:cubicBezTo>
                  <a:cubicBezTo>
                    <a:pt x="534" y="462"/>
                    <a:pt x="444" y="512"/>
                    <a:pt x="347" y="500"/>
                  </a:cubicBezTo>
                  <a:close/>
                </a:path>
              </a:pathLst>
            </a:custGeom>
            <a:solidFill>
              <a:srgbClr val="498B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0"/>
            <p:cNvSpPr/>
            <p:nvPr/>
          </p:nvSpPr>
          <p:spPr bwMode="auto">
            <a:xfrm>
              <a:off x="9270859" y="3082238"/>
              <a:ext cx="1410698" cy="2593394"/>
            </a:xfrm>
            <a:custGeom>
              <a:avLst/>
              <a:gdLst>
                <a:gd name="T0" fmla="*/ 467 w 614"/>
                <a:gd name="T1" fmla="*/ 567 h 1130"/>
                <a:gd name="T2" fmla="*/ 513 w 614"/>
                <a:gd name="T3" fmla="*/ 277 h 1130"/>
                <a:gd name="T4" fmla="*/ 555 w 614"/>
                <a:gd name="T5" fmla="*/ 135 h 1130"/>
                <a:gd name="T6" fmla="*/ 582 w 614"/>
                <a:gd name="T7" fmla="*/ 67 h 1130"/>
                <a:gd name="T8" fmla="*/ 614 w 614"/>
                <a:gd name="T9" fmla="*/ 0 h 1130"/>
                <a:gd name="T10" fmla="*/ 577 w 614"/>
                <a:gd name="T11" fmla="*/ 65 h 1130"/>
                <a:gd name="T12" fmla="*/ 546 w 614"/>
                <a:gd name="T13" fmla="*/ 132 h 1130"/>
                <a:gd name="T14" fmla="*/ 495 w 614"/>
                <a:gd name="T15" fmla="*/ 272 h 1130"/>
                <a:gd name="T16" fmla="*/ 430 w 614"/>
                <a:gd name="T17" fmla="*/ 563 h 1130"/>
                <a:gd name="T18" fmla="*/ 423 w 614"/>
                <a:gd name="T19" fmla="*/ 614 h 1130"/>
                <a:gd name="T20" fmla="*/ 410 w 614"/>
                <a:gd name="T21" fmla="*/ 542 h 1130"/>
                <a:gd name="T22" fmla="*/ 371 w 614"/>
                <a:gd name="T23" fmla="*/ 391 h 1130"/>
                <a:gd name="T24" fmla="*/ 316 w 614"/>
                <a:gd name="T25" fmla="*/ 246 h 1130"/>
                <a:gd name="T26" fmla="*/ 237 w 614"/>
                <a:gd name="T27" fmla="*/ 112 h 1130"/>
                <a:gd name="T28" fmla="*/ 186 w 614"/>
                <a:gd name="T29" fmla="*/ 54 h 1130"/>
                <a:gd name="T30" fmla="*/ 157 w 614"/>
                <a:gd name="T31" fmla="*/ 28 h 1130"/>
                <a:gd name="T32" fmla="*/ 124 w 614"/>
                <a:gd name="T33" fmla="*/ 8 h 1130"/>
                <a:gd name="T34" fmla="*/ 155 w 614"/>
                <a:gd name="T35" fmla="*/ 30 h 1130"/>
                <a:gd name="T36" fmla="*/ 183 w 614"/>
                <a:gd name="T37" fmla="*/ 57 h 1130"/>
                <a:gd name="T38" fmla="*/ 229 w 614"/>
                <a:gd name="T39" fmla="*/ 118 h 1130"/>
                <a:gd name="T40" fmla="*/ 299 w 614"/>
                <a:gd name="T41" fmla="*/ 253 h 1130"/>
                <a:gd name="T42" fmla="*/ 344 w 614"/>
                <a:gd name="T43" fmla="*/ 399 h 1130"/>
                <a:gd name="T44" fmla="*/ 373 w 614"/>
                <a:gd name="T45" fmla="*/ 549 h 1130"/>
                <a:gd name="T46" fmla="*/ 395 w 614"/>
                <a:gd name="T47" fmla="*/ 814 h 1130"/>
                <a:gd name="T48" fmla="*/ 358 w 614"/>
                <a:gd name="T49" fmla="*/ 736 h 1130"/>
                <a:gd name="T50" fmla="*/ 292 w 614"/>
                <a:gd name="T51" fmla="*/ 650 h 1130"/>
                <a:gd name="T52" fmla="*/ 205 w 614"/>
                <a:gd name="T53" fmla="*/ 587 h 1130"/>
                <a:gd name="T54" fmla="*/ 105 w 614"/>
                <a:gd name="T55" fmla="*/ 552 h 1130"/>
                <a:gd name="T56" fmla="*/ 52 w 614"/>
                <a:gd name="T57" fmla="*/ 546 h 1130"/>
                <a:gd name="T58" fmla="*/ 0 w 614"/>
                <a:gd name="T59" fmla="*/ 548 h 1130"/>
                <a:gd name="T60" fmla="*/ 52 w 614"/>
                <a:gd name="T61" fmla="*/ 551 h 1130"/>
                <a:gd name="T62" fmla="*/ 103 w 614"/>
                <a:gd name="T63" fmla="*/ 561 h 1130"/>
                <a:gd name="T64" fmla="*/ 196 w 614"/>
                <a:gd name="T65" fmla="*/ 603 h 1130"/>
                <a:gd name="T66" fmla="*/ 272 w 614"/>
                <a:gd name="T67" fmla="*/ 669 h 1130"/>
                <a:gd name="T68" fmla="*/ 325 w 614"/>
                <a:gd name="T69" fmla="*/ 754 h 1130"/>
                <a:gd name="T70" fmla="*/ 374 w 614"/>
                <a:gd name="T71" fmla="*/ 948 h 1130"/>
                <a:gd name="T72" fmla="*/ 373 w 614"/>
                <a:gd name="T73" fmla="*/ 1130 h 1130"/>
                <a:gd name="T74" fmla="*/ 451 w 614"/>
                <a:gd name="T75" fmla="*/ 1068 h 1130"/>
                <a:gd name="T76" fmla="*/ 467 w 614"/>
                <a:gd name="T77" fmla="*/ 567 h 1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14" h="1130">
                  <a:moveTo>
                    <a:pt x="467" y="567"/>
                  </a:moveTo>
                  <a:cubicBezTo>
                    <a:pt x="475" y="470"/>
                    <a:pt x="489" y="372"/>
                    <a:pt x="513" y="277"/>
                  </a:cubicBezTo>
                  <a:cubicBezTo>
                    <a:pt x="524" y="229"/>
                    <a:pt x="538" y="182"/>
                    <a:pt x="555" y="135"/>
                  </a:cubicBezTo>
                  <a:cubicBezTo>
                    <a:pt x="563" y="112"/>
                    <a:pt x="572" y="89"/>
                    <a:pt x="582" y="67"/>
                  </a:cubicBezTo>
                  <a:cubicBezTo>
                    <a:pt x="591" y="44"/>
                    <a:pt x="602" y="22"/>
                    <a:pt x="614" y="0"/>
                  </a:cubicBezTo>
                  <a:cubicBezTo>
                    <a:pt x="601" y="21"/>
                    <a:pt x="589" y="43"/>
                    <a:pt x="577" y="65"/>
                  </a:cubicBezTo>
                  <a:cubicBezTo>
                    <a:pt x="566" y="87"/>
                    <a:pt x="556" y="109"/>
                    <a:pt x="546" y="132"/>
                  </a:cubicBezTo>
                  <a:cubicBezTo>
                    <a:pt x="526" y="178"/>
                    <a:pt x="509" y="224"/>
                    <a:pt x="495" y="272"/>
                  </a:cubicBezTo>
                  <a:cubicBezTo>
                    <a:pt x="465" y="367"/>
                    <a:pt x="444" y="464"/>
                    <a:pt x="430" y="563"/>
                  </a:cubicBezTo>
                  <a:cubicBezTo>
                    <a:pt x="428" y="580"/>
                    <a:pt x="425" y="597"/>
                    <a:pt x="423" y="614"/>
                  </a:cubicBezTo>
                  <a:cubicBezTo>
                    <a:pt x="419" y="590"/>
                    <a:pt x="415" y="566"/>
                    <a:pt x="410" y="542"/>
                  </a:cubicBezTo>
                  <a:cubicBezTo>
                    <a:pt x="399" y="491"/>
                    <a:pt x="387" y="441"/>
                    <a:pt x="371" y="391"/>
                  </a:cubicBezTo>
                  <a:cubicBezTo>
                    <a:pt x="356" y="342"/>
                    <a:pt x="338" y="293"/>
                    <a:pt x="316" y="246"/>
                  </a:cubicBezTo>
                  <a:cubicBezTo>
                    <a:pt x="294" y="199"/>
                    <a:pt x="268" y="154"/>
                    <a:pt x="237" y="112"/>
                  </a:cubicBezTo>
                  <a:cubicBezTo>
                    <a:pt x="222" y="91"/>
                    <a:pt x="205" y="72"/>
                    <a:pt x="186" y="54"/>
                  </a:cubicBezTo>
                  <a:cubicBezTo>
                    <a:pt x="177" y="45"/>
                    <a:pt x="167" y="36"/>
                    <a:pt x="157" y="28"/>
                  </a:cubicBezTo>
                  <a:cubicBezTo>
                    <a:pt x="147" y="21"/>
                    <a:pt x="136" y="13"/>
                    <a:pt x="124" y="8"/>
                  </a:cubicBezTo>
                  <a:cubicBezTo>
                    <a:pt x="135" y="14"/>
                    <a:pt x="146" y="22"/>
                    <a:pt x="155" y="30"/>
                  </a:cubicBezTo>
                  <a:cubicBezTo>
                    <a:pt x="165" y="39"/>
                    <a:pt x="174" y="48"/>
                    <a:pt x="183" y="57"/>
                  </a:cubicBezTo>
                  <a:cubicBezTo>
                    <a:pt x="200" y="76"/>
                    <a:pt x="215" y="96"/>
                    <a:pt x="229" y="118"/>
                  </a:cubicBezTo>
                  <a:cubicBezTo>
                    <a:pt x="257" y="160"/>
                    <a:pt x="280" y="206"/>
                    <a:pt x="299" y="253"/>
                  </a:cubicBezTo>
                  <a:cubicBezTo>
                    <a:pt x="317" y="301"/>
                    <a:pt x="332" y="350"/>
                    <a:pt x="344" y="399"/>
                  </a:cubicBezTo>
                  <a:cubicBezTo>
                    <a:pt x="356" y="448"/>
                    <a:pt x="366" y="498"/>
                    <a:pt x="373" y="549"/>
                  </a:cubicBezTo>
                  <a:cubicBezTo>
                    <a:pt x="386" y="637"/>
                    <a:pt x="392" y="725"/>
                    <a:pt x="395" y="814"/>
                  </a:cubicBezTo>
                  <a:cubicBezTo>
                    <a:pt x="385" y="787"/>
                    <a:pt x="373" y="761"/>
                    <a:pt x="358" y="736"/>
                  </a:cubicBezTo>
                  <a:cubicBezTo>
                    <a:pt x="340" y="705"/>
                    <a:pt x="318" y="676"/>
                    <a:pt x="292" y="650"/>
                  </a:cubicBezTo>
                  <a:cubicBezTo>
                    <a:pt x="266" y="625"/>
                    <a:pt x="237" y="603"/>
                    <a:pt x="205" y="587"/>
                  </a:cubicBezTo>
                  <a:cubicBezTo>
                    <a:pt x="173" y="570"/>
                    <a:pt x="139" y="559"/>
                    <a:pt x="105" y="552"/>
                  </a:cubicBezTo>
                  <a:cubicBezTo>
                    <a:pt x="87" y="549"/>
                    <a:pt x="70" y="547"/>
                    <a:pt x="52" y="546"/>
                  </a:cubicBezTo>
                  <a:cubicBezTo>
                    <a:pt x="35" y="545"/>
                    <a:pt x="17" y="546"/>
                    <a:pt x="0" y="548"/>
                  </a:cubicBezTo>
                  <a:cubicBezTo>
                    <a:pt x="17" y="547"/>
                    <a:pt x="35" y="548"/>
                    <a:pt x="52" y="551"/>
                  </a:cubicBezTo>
                  <a:cubicBezTo>
                    <a:pt x="69" y="553"/>
                    <a:pt x="86" y="557"/>
                    <a:pt x="103" y="561"/>
                  </a:cubicBezTo>
                  <a:cubicBezTo>
                    <a:pt x="136" y="571"/>
                    <a:pt x="167" y="585"/>
                    <a:pt x="196" y="603"/>
                  </a:cubicBezTo>
                  <a:cubicBezTo>
                    <a:pt x="224" y="621"/>
                    <a:pt x="250" y="644"/>
                    <a:pt x="272" y="669"/>
                  </a:cubicBezTo>
                  <a:cubicBezTo>
                    <a:pt x="293" y="695"/>
                    <a:pt x="311" y="723"/>
                    <a:pt x="325" y="754"/>
                  </a:cubicBezTo>
                  <a:cubicBezTo>
                    <a:pt x="353" y="814"/>
                    <a:pt x="367" y="881"/>
                    <a:pt x="374" y="948"/>
                  </a:cubicBezTo>
                  <a:cubicBezTo>
                    <a:pt x="379" y="1008"/>
                    <a:pt x="378" y="1069"/>
                    <a:pt x="373" y="1130"/>
                  </a:cubicBezTo>
                  <a:cubicBezTo>
                    <a:pt x="451" y="1068"/>
                    <a:pt x="451" y="1068"/>
                    <a:pt x="451" y="1068"/>
                  </a:cubicBezTo>
                  <a:cubicBezTo>
                    <a:pt x="451" y="1068"/>
                    <a:pt x="459" y="664"/>
                    <a:pt x="467" y="567"/>
                  </a:cubicBezTo>
                  <a:close/>
                </a:path>
              </a:pathLst>
            </a:custGeom>
            <a:solidFill>
              <a:srgbClr val="1D495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9908465" y="2529494"/>
            <a:ext cx="7370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1D495D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</a:rPr>
              <a:t>01</a:t>
            </a:r>
            <a:endParaRPr lang="zh-CN" altLang="en-US" sz="3200" dirty="0">
              <a:solidFill>
                <a:srgbClr val="1D495D"/>
              </a:solidFill>
              <a:latin typeface="方正综艺简体" panose="03000509000000000000" pitchFamily="65" charset="-122"/>
              <a:ea typeface="方正综艺简体" panose="03000509000000000000" pitchFamily="65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9052559" y="3359359"/>
            <a:ext cx="7370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1D495D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</a:rPr>
              <a:t>02</a:t>
            </a:r>
            <a:endParaRPr lang="zh-CN" altLang="en-US" sz="3200" dirty="0">
              <a:solidFill>
                <a:srgbClr val="1D495D"/>
              </a:solidFill>
              <a:latin typeface="方正综艺简体" panose="03000509000000000000" pitchFamily="65" charset="-122"/>
              <a:ea typeface="方正综艺简体" panose="03000509000000000000" pitchFamily="65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9062084" y="4599772"/>
            <a:ext cx="7370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1D495D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</a:rPr>
              <a:t>03</a:t>
            </a:r>
            <a:endParaRPr lang="zh-CN" altLang="en-US" sz="3200" dirty="0">
              <a:solidFill>
                <a:srgbClr val="1D495D"/>
              </a:solidFill>
              <a:latin typeface="方正综艺简体" panose="03000509000000000000" pitchFamily="65" charset="-122"/>
              <a:ea typeface="方正综艺简体" panose="03000509000000000000" pitchFamily="65" charset="-122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1219482" y="3294960"/>
            <a:ext cx="6319537" cy="1013734"/>
            <a:chOff x="980608" y="1870075"/>
            <a:chExt cx="6319537" cy="1013734"/>
          </a:xfrm>
        </p:grpSpPr>
        <p:sp>
          <p:nvSpPr>
            <p:cNvPr id="49" name="文本框 48"/>
            <p:cNvSpPr txBox="1"/>
            <p:nvPr/>
          </p:nvSpPr>
          <p:spPr>
            <a:xfrm>
              <a:off x="1255542" y="2183233"/>
              <a:ext cx="6044603" cy="70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1D495D"/>
                  </a:solidFill>
                  <a:latin typeface="微软雅黑" panose="020B0503020204020204" charset="-122"/>
                  <a:ea typeface="微软雅黑" panose="020B0503020204020204" charset="-122"/>
                </a:rPr>
                <a:t>文字是简单的视觉图案再现 口语的声音，因而更加清晰，可以反复阅读，可以突破时间和空间的限制</a:t>
              </a:r>
              <a:endParaRPr lang="zh-CN" altLang="en-US" sz="1400" dirty="0">
                <a:solidFill>
                  <a:srgbClr val="1D495D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50" name="组合 49"/>
            <p:cNvGrpSpPr/>
            <p:nvPr/>
          </p:nvGrpSpPr>
          <p:grpSpPr>
            <a:xfrm>
              <a:off x="980608" y="1948657"/>
              <a:ext cx="216000" cy="216443"/>
              <a:chOff x="980608" y="2248535"/>
              <a:chExt cx="216000" cy="216443"/>
            </a:xfrm>
          </p:grpSpPr>
          <p:sp>
            <p:nvSpPr>
              <p:cNvPr id="52" name="Freeform 15"/>
              <p:cNvSpPr>
                <a:spLocks noEditPoints="1"/>
              </p:cNvSpPr>
              <p:nvPr/>
            </p:nvSpPr>
            <p:spPr bwMode="auto">
              <a:xfrm>
                <a:off x="1061331" y="2279139"/>
                <a:ext cx="46127" cy="154349"/>
              </a:xfrm>
              <a:custGeom>
                <a:avLst/>
                <a:gdLst>
                  <a:gd name="T0" fmla="*/ 41 w 44"/>
                  <a:gd name="T1" fmla="*/ 117 h 147"/>
                  <a:gd name="T2" fmla="*/ 44 w 44"/>
                  <a:gd name="T3" fmla="*/ 120 h 147"/>
                  <a:gd name="T4" fmla="*/ 26 w 44"/>
                  <a:gd name="T5" fmla="*/ 140 h 147"/>
                  <a:gd name="T6" fmla="*/ 12 w 44"/>
                  <a:gd name="T7" fmla="*/ 147 h 147"/>
                  <a:gd name="T8" fmla="*/ 7 w 44"/>
                  <a:gd name="T9" fmla="*/ 145 h 147"/>
                  <a:gd name="T10" fmla="*/ 6 w 44"/>
                  <a:gd name="T11" fmla="*/ 138 h 147"/>
                  <a:gd name="T12" fmla="*/ 11 w 44"/>
                  <a:gd name="T13" fmla="*/ 103 h 147"/>
                  <a:gd name="T14" fmla="*/ 16 w 44"/>
                  <a:gd name="T15" fmla="*/ 68 h 147"/>
                  <a:gd name="T16" fmla="*/ 16 w 44"/>
                  <a:gd name="T17" fmla="*/ 66 h 147"/>
                  <a:gd name="T18" fmla="*/ 14 w 44"/>
                  <a:gd name="T19" fmla="*/ 65 h 147"/>
                  <a:gd name="T20" fmla="*/ 10 w 44"/>
                  <a:gd name="T21" fmla="*/ 66 h 147"/>
                  <a:gd name="T22" fmla="*/ 4 w 44"/>
                  <a:gd name="T23" fmla="*/ 72 h 147"/>
                  <a:gd name="T24" fmla="*/ 0 w 44"/>
                  <a:gd name="T25" fmla="*/ 69 h 147"/>
                  <a:gd name="T26" fmla="*/ 19 w 44"/>
                  <a:gd name="T27" fmla="*/ 50 h 147"/>
                  <a:gd name="T28" fmla="*/ 32 w 44"/>
                  <a:gd name="T29" fmla="*/ 43 h 147"/>
                  <a:gd name="T30" fmla="*/ 37 w 44"/>
                  <a:gd name="T31" fmla="*/ 45 h 147"/>
                  <a:gd name="T32" fmla="*/ 39 w 44"/>
                  <a:gd name="T33" fmla="*/ 51 h 147"/>
                  <a:gd name="T34" fmla="*/ 35 w 44"/>
                  <a:gd name="T35" fmla="*/ 76 h 147"/>
                  <a:gd name="T36" fmla="*/ 33 w 44"/>
                  <a:gd name="T37" fmla="*/ 87 h 147"/>
                  <a:gd name="T38" fmla="*/ 30 w 44"/>
                  <a:gd name="T39" fmla="*/ 110 h 147"/>
                  <a:gd name="T40" fmla="*/ 28 w 44"/>
                  <a:gd name="T41" fmla="*/ 120 h 147"/>
                  <a:gd name="T42" fmla="*/ 29 w 44"/>
                  <a:gd name="T43" fmla="*/ 124 h 147"/>
                  <a:gd name="T44" fmla="*/ 31 w 44"/>
                  <a:gd name="T45" fmla="*/ 125 h 147"/>
                  <a:gd name="T46" fmla="*/ 35 w 44"/>
                  <a:gd name="T47" fmla="*/ 123 h 147"/>
                  <a:gd name="T48" fmla="*/ 41 w 44"/>
                  <a:gd name="T49" fmla="*/ 117 h 147"/>
                  <a:gd name="T50" fmla="*/ 34 w 44"/>
                  <a:gd name="T51" fmla="*/ 0 h 147"/>
                  <a:gd name="T52" fmla="*/ 41 w 44"/>
                  <a:gd name="T53" fmla="*/ 3 h 147"/>
                  <a:gd name="T54" fmla="*/ 44 w 44"/>
                  <a:gd name="T55" fmla="*/ 10 h 147"/>
                  <a:gd name="T56" fmla="*/ 40 w 44"/>
                  <a:gd name="T57" fmla="*/ 22 h 147"/>
                  <a:gd name="T58" fmla="*/ 31 w 44"/>
                  <a:gd name="T59" fmla="*/ 27 h 147"/>
                  <a:gd name="T60" fmla="*/ 23 w 44"/>
                  <a:gd name="T61" fmla="*/ 24 h 147"/>
                  <a:gd name="T62" fmla="*/ 21 w 44"/>
                  <a:gd name="T63" fmla="*/ 16 h 147"/>
                  <a:gd name="T64" fmla="*/ 25 w 44"/>
                  <a:gd name="T65" fmla="*/ 5 h 147"/>
                  <a:gd name="T66" fmla="*/ 34 w 44"/>
                  <a:gd name="T67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4" h="147">
                    <a:moveTo>
                      <a:pt x="41" y="117"/>
                    </a:moveTo>
                    <a:cubicBezTo>
                      <a:pt x="44" y="120"/>
                      <a:pt x="44" y="120"/>
                      <a:pt x="44" y="120"/>
                    </a:cubicBezTo>
                    <a:cubicBezTo>
                      <a:pt x="38" y="129"/>
                      <a:pt x="32" y="135"/>
                      <a:pt x="26" y="140"/>
                    </a:cubicBezTo>
                    <a:cubicBezTo>
                      <a:pt x="20" y="145"/>
                      <a:pt x="16" y="147"/>
                      <a:pt x="12" y="147"/>
                    </a:cubicBezTo>
                    <a:cubicBezTo>
                      <a:pt x="10" y="147"/>
                      <a:pt x="8" y="147"/>
                      <a:pt x="7" y="145"/>
                    </a:cubicBezTo>
                    <a:cubicBezTo>
                      <a:pt x="6" y="144"/>
                      <a:pt x="6" y="141"/>
                      <a:pt x="6" y="138"/>
                    </a:cubicBezTo>
                    <a:cubicBezTo>
                      <a:pt x="6" y="131"/>
                      <a:pt x="7" y="119"/>
                      <a:pt x="11" y="103"/>
                    </a:cubicBezTo>
                    <a:cubicBezTo>
                      <a:pt x="15" y="87"/>
                      <a:pt x="16" y="75"/>
                      <a:pt x="16" y="68"/>
                    </a:cubicBezTo>
                    <a:cubicBezTo>
                      <a:pt x="16" y="67"/>
                      <a:pt x="16" y="66"/>
                      <a:pt x="16" y="66"/>
                    </a:cubicBezTo>
                    <a:cubicBezTo>
                      <a:pt x="15" y="65"/>
                      <a:pt x="15" y="65"/>
                      <a:pt x="14" y="65"/>
                    </a:cubicBezTo>
                    <a:cubicBezTo>
                      <a:pt x="13" y="65"/>
                      <a:pt x="12" y="65"/>
                      <a:pt x="10" y="66"/>
                    </a:cubicBezTo>
                    <a:cubicBezTo>
                      <a:pt x="8" y="68"/>
                      <a:pt x="6" y="70"/>
                      <a:pt x="4" y="72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7" y="61"/>
                      <a:pt x="13" y="55"/>
                      <a:pt x="19" y="50"/>
                    </a:cubicBezTo>
                    <a:cubicBezTo>
                      <a:pt x="25" y="46"/>
                      <a:pt x="29" y="43"/>
                      <a:pt x="32" y="43"/>
                    </a:cubicBezTo>
                    <a:cubicBezTo>
                      <a:pt x="34" y="43"/>
                      <a:pt x="36" y="44"/>
                      <a:pt x="37" y="45"/>
                    </a:cubicBezTo>
                    <a:cubicBezTo>
                      <a:pt x="38" y="47"/>
                      <a:pt x="39" y="49"/>
                      <a:pt x="39" y="51"/>
                    </a:cubicBezTo>
                    <a:cubicBezTo>
                      <a:pt x="39" y="54"/>
                      <a:pt x="37" y="62"/>
                      <a:pt x="35" y="76"/>
                    </a:cubicBezTo>
                    <a:cubicBezTo>
                      <a:pt x="34" y="81"/>
                      <a:pt x="34" y="84"/>
                      <a:pt x="33" y="87"/>
                    </a:cubicBezTo>
                    <a:cubicBezTo>
                      <a:pt x="32" y="96"/>
                      <a:pt x="30" y="104"/>
                      <a:pt x="30" y="110"/>
                    </a:cubicBezTo>
                    <a:cubicBezTo>
                      <a:pt x="29" y="116"/>
                      <a:pt x="28" y="119"/>
                      <a:pt x="28" y="120"/>
                    </a:cubicBezTo>
                    <a:cubicBezTo>
                      <a:pt x="28" y="122"/>
                      <a:pt x="28" y="123"/>
                      <a:pt x="29" y="124"/>
                    </a:cubicBezTo>
                    <a:cubicBezTo>
                      <a:pt x="29" y="125"/>
                      <a:pt x="30" y="125"/>
                      <a:pt x="31" y="125"/>
                    </a:cubicBezTo>
                    <a:cubicBezTo>
                      <a:pt x="32" y="125"/>
                      <a:pt x="34" y="124"/>
                      <a:pt x="35" y="123"/>
                    </a:cubicBezTo>
                    <a:cubicBezTo>
                      <a:pt x="37" y="122"/>
                      <a:pt x="39" y="120"/>
                      <a:pt x="41" y="117"/>
                    </a:cubicBezTo>
                    <a:close/>
                    <a:moveTo>
                      <a:pt x="34" y="0"/>
                    </a:moveTo>
                    <a:cubicBezTo>
                      <a:pt x="37" y="0"/>
                      <a:pt x="40" y="1"/>
                      <a:pt x="41" y="3"/>
                    </a:cubicBezTo>
                    <a:cubicBezTo>
                      <a:pt x="43" y="5"/>
                      <a:pt x="44" y="7"/>
                      <a:pt x="44" y="10"/>
                    </a:cubicBezTo>
                    <a:cubicBezTo>
                      <a:pt x="44" y="15"/>
                      <a:pt x="43" y="19"/>
                      <a:pt x="40" y="22"/>
                    </a:cubicBezTo>
                    <a:cubicBezTo>
                      <a:pt x="38" y="25"/>
                      <a:pt x="34" y="27"/>
                      <a:pt x="31" y="27"/>
                    </a:cubicBezTo>
                    <a:cubicBezTo>
                      <a:pt x="28" y="27"/>
                      <a:pt x="25" y="26"/>
                      <a:pt x="23" y="24"/>
                    </a:cubicBezTo>
                    <a:cubicBezTo>
                      <a:pt x="22" y="22"/>
                      <a:pt x="21" y="19"/>
                      <a:pt x="21" y="16"/>
                    </a:cubicBezTo>
                    <a:cubicBezTo>
                      <a:pt x="21" y="12"/>
                      <a:pt x="22" y="8"/>
                      <a:pt x="25" y="5"/>
                    </a:cubicBezTo>
                    <a:cubicBezTo>
                      <a:pt x="28" y="2"/>
                      <a:pt x="31" y="0"/>
                      <a:pt x="34" y="0"/>
                    </a:cubicBezTo>
                    <a:close/>
                  </a:path>
                </a:pathLst>
              </a:custGeom>
              <a:solidFill>
                <a:srgbClr val="CF3C2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1D495D"/>
                  </a:solidFill>
                </a:endParaRPr>
              </a:p>
            </p:txBody>
          </p:sp>
          <p:sp>
            <p:nvSpPr>
              <p:cNvPr id="53" name="Freeform 16"/>
              <p:cNvSpPr>
                <a:spLocks noEditPoints="1"/>
              </p:cNvSpPr>
              <p:nvPr/>
            </p:nvSpPr>
            <p:spPr bwMode="auto">
              <a:xfrm>
                <a:off x="980608" y="2248535"/>
                <a:ext cx="216000" cy="216443"/>
              </a:xfrm>
              <a:custGeom>
                <a:avLst/>
                <a:gdLst>
                  <a:gd name="T0" fmla="*/ 0 w 206"/>
                  <a:gd name="T1" fmla="*/ 103 h 206"/>
                  <a:gd name="T2" fmla="*/ 103 w 206"/>
                  <a:gd name="T3" fmla="*/ 0 h 206"/>
                  <a:gd name="T4" fmla="*/ 103 w 206"/>
                  <a:gd name="T5" fmla="*/ 0 h 206"/>
                  <a:gd name="T6" fmla="*/ 206 w 206"/>
                  <a:gd name="T7" fmla="*/ 103 h 206"/>
                  <a:gd name="T8" fmla="*/ 206 w 206"/>
                  <a:gd name="T9" fmla="*/ 103 h 206"/>
                  <a:gd name="T10" fmla="*/ 206 w 206"/>
                  <a:gd name="T11" fmla="*/ 103 h 206"/>
                  <a:gd name="T12" fmla="*/ 103 w 206"/>
                  <a:gd name="T13" fmla="*/ 206 h 206"/>
                  <a:gd name="T14" fmla="*/ 103 w 206"/>
                  <a:gd name="T15" fmla="*/ 206 h 206"/>
                  <a:gd name="T16" fmla="*/ 0 w 206"/>
                  <a:gd name="T17" fmla="*/ 103 h 206"/>
                  <a:gd name="T18" fmla="*/ 40 w 206"/>
                  <a:gd name="T19" fmla="*/ 40 h 206"/>
                  <a:gd name="T20" fmla="*/ 13 w 206"/>
                  <a:gd name="T21" fmla="*/ 103 h 206"/>
                  <a:gd name="T22" fmla="*/ 13 w 206"/>
                  <a:gd name="T23" fmla="*/ 103 h 206"/>
                  <a:gd name="T24" fmla="*/ 40 w 206"/>
                  <a:gd name="T25" fmla="*/ 167 h 206"/>
                  <a:gd name="T26" fmla="*/ 40 w 206"/>
                  <a:gd name="T27" fmla="*/ 167 h 206"/>
                  <a:gd name="T28" fmla="*/ 103 w 206"/>
                  <a:gd name="T29" fmla="*/ 193 h 206"/>
                  <a:gd name="T30" fmla="*/ 103 w 206"/>
                  <a:gd name="T31" fmla="*/ 193 h 206"/>
                  <a:gd name="T32" fmla="*/ 166 w 206"/>
                  <a:gd name="T33" fmla="*/ 167 h 206"/>
                  <a:gd name="T34" fmla="*/ 166 w 206"/>
                  <a:gd name="T35" fmla="*/ 167 h 206"/>
                  <a:gd name="T36" fmla="*/ 192 w 206"/>
                  <a:gd name="T37" fmla="*/ 103 h 206"/>
                  <a:gd name="T38" fmla="*/ 192 w 206"/>
                  <a:gd name="T39" fmla="*/ 103 h 206"/>
                  <a:gd name="T40" fmla="*/ 166 w 206"/>
                  <a:gd name="T41" fmla="*/ 40 h 206"/>
                  <a:gd name="T42" fmla="*/ 166 w 206"/>
                  <a:gd name="T43" fmla="*/ 40 h 206"/>
                  <a:gd name="T44" fmla="*/ 103 w 206"/>
                  <a:gd name="T45" fmla="*/ 14 h 206"/>
                  <a:gd name="T46" fmla="*/ 103 w 206"/>
                  <a:gd name="T47" fmla="*/ 14 h 206"/>
                  <a:gd name="T48" fmla="*/ 40 w 206"/>
                  <a:gd name="T49" fmla="*/ 4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6" h="206">
                    <a:moveTo>
                      <a:pt x="0" y="103"/>
                    </a:moveTo>
                    <a:cubicBezTo>
                      <a:pt x="0" y="46"/>
                      <a:pt x="46" y="0"/>
                      <a:pt x="103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60" y="0"/>
                      <a:pt x="206" y="46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60"/>
                      <a:pt x="160" y="206"/>
                      <a:pt x="103" y="206"/>
                    </a:cubicBezTo>
                    <a:cubicBezTo>
                      <a:pt x="103" y="206"/>
                      <a:pt x="103" y="206"/>
                      <a:pt x="103" y="206"/>
                    </a:cubicBezTo>
                    <a:cubicBezTo>
                      <a:pt x="46" y="206"/>
                      <a:pt x="0" y="160"/>
                      <a:pt x="0" y="103"/>
                    </a:cubicBezTo>
                    <a:close/>
                    <a:moveTo>
                      <a:pt x="40" y="40"/>
                    </a:moveTo>
                    <a:cubicBezTo>
                      <a:pt x="23" y="56"/>
                      <a:pt x="13" y="79"/>
                      <a:pt x="13" y="103"/>
                    </a:cubicBezTo>
                    <a:cubicBezTo>
                      <a:pt x="13" y="103"/>
                      <a:pt x="13" y="103"/>
                      <a:pt x="13" y="103"/>
                    </a:cubicBezTo>
                    <a:cubicBezTo>
                      <a:pt x="13" y="128"/>
                      <a:pt x="23" y="150"/>
                      <a:pt x="40" y="167"/>
                    </a:cubicBezTo>
                    <a:cubicBezTo>
                      <a:pt x="40" y="167"/>
                      <a:pt x="40" y="167"/>
                      <a:pt x="40" y="167"/>
                    </a:cubicBezTo>
                    <a:cubicBezTo>
                      <a:pt x="56" y="183"/>
                      <a:pt x="78" y="193"/>
                      <a:pt x="103" y="193"/>
                    </a:cubicBezTo>
                    <a:cubicBezTo>
                      <a:pt x="103" y="193"/>
                      <a:pt x="103" y="193"/>
                      <a:pt x="103" y="193"/>
                    </a:cubicBezTo>
                    <a:cubicBezTo>
                      <a:pt x="128" y="193"/>
                      <a:pt x="150" y="183"/>
                      <a:pt x="166" y="167"/>
                    </a:cubicBezTo>
                    <a:cubicBezTo>
                      <a:pt x="166" y="167"/>
                      <a:pt x="166" y="167"/>
                      <a:pt x="166" y="167"/>
                    </a:cubicBezTo>
                    <a:cubicBezTo>
                      <a:pt x="182" y="150"/>
                      <a:pt x="192" y="128"/>
                      <a:pt x="192" y="103"/>
                    </a:cubicBezTo>
                    <a:cubicBezTo>
                      <a:pt x="192" y="103"/>
                      <a:pt x="192" y="103"/>
                      <a:pt x="192" y="103"/>
                    </a:cubicBezTo>
                    <a:cubicBezTo>
                      <a:pt x="192" y="79"/>
                      <a:pt x="182" y="56"/>
                      <a:pt x="166" y="40"/>
                    </a:cubicBezTo>
                    <a:cubicBezTo>
                      <a:pt x="166" y="40"/>
                      <a:pt x="166" y="40"/>
                      <a:pt x="166" y="40"/>
                    </a:cubicBezTo>
                    <a:cubicBezTo>
                      <a:pt x="150" y="24"/>
                      <a:pt x="128" y="14"/>
                      <a:pt x="103" y="14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78" y="14"/>
                      <a:pt x="56" y="24"/>
                      <a:pt x="40" y="40"/>
                    </a:cubicBezTo>
                    <a:close/>
                  </a:path>
                </a:pathLst>
              </a:custGeom>
              <a:solidFill>
                <a:srgbClr val="CF3C2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1D495D"/>
                  </a:solidFill>
                </a:endParaRPr>
              </a:p>
            </p:txBody>
          </p:sp>
        </p:grpSp>
        <p:sp>
          <p:nvSpPr>
            <p:cNvPr id="51" name="文本框 50"/>
            <p:cNvSpPr txBox="1"/>
            <p:nvPr/>
          </p:nvSpPr>
          <p:spPr>
            <a:xfrm>
              <a:off x="1255541" y="1870075"/>
              <a:ext cx="30999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1D495D"/>
                  </a:solidFill>
                  <a:latin typeface="微软雅黑" panose="020B0503020204020204" charset="-122"/>
                  <a:ea typeface="微软雅黑" panose="020B0503020204020204" charset="-122"/>
                </a:rPr>
                <a:t>点击添加标题</a:t>
              </a:r>
              <a:endParaRPr lang="zh-CN" altLang="en-US" b="1" dirty="0">
                <a:solidFill>
                  <a:srgbClr val="1D495D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1219482" y="1953810"/>
            <a:ext cx="6319537" cy="1013734"/>
            <a:chOff x="980608" y="1870075"/>
            <a:chExt cx="6319537" cy="1013734"/>
          </a:xfrm>
        </p:grpSpPr>
        <p:sp>
          <p:nvSpPr>
            <p:cNvPr id="61" name="文本框 60"/>
            <p:cNvSpPr txBox="1"/>
            <p:nvPr/>
          </p:nvSpPr>
          <p:spPr>
            <a:xfrm>
              <a:off x="1255542" y="2183233"/>
              <a:ext cx="6044603" cy="70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1D495D"/>
                  </a:solidFill>
                  <a:latin typeface="微软雅黑" panose="020B0503020204020204" charset="-122"/>
                  <a:ea typeface="微软雅黑" panose="020B0503020204020204" charset="-122"/>
                </a:rPr>
                <a:t>文字是简单的视觉图案再现 口语的声音，因而更加清晰，可以反复阅读，可以突破时间和空间的限制</a:t>
              </a:r>
              <a:endParaRPr lang="zh-CN" altLang="en-US" sz="1400" dirty="0">
                <a:solidFill>
                  <a:srgbClr val="1D495D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62" name="组合 61"/>
            <p:cNvGrpSpPr/>
            <p:nvPr/>
          </p:nvGrpSpPr>
          <p:grpSpPr>
            <a:xfrm>
              <a:off x="980608" y="1948657"/>
              <a:ext cx="216000" cy="216443"/>
              <a:chOff x="980608" y="2248535"/>
              <a:chExt cx="216000" cy="216443"/>
            </a:xfrm>
          </p:grpSpPr>
          <p:sp>
            <p:nvSpPr>
              <p:cNvPr id="64" name="Freeform 15"/>
              <p:cNvSpPr>
                <a:spLocks noEditPoints="1"/>
              </p:cNvSpPr>
              <p:nvPr/>
            </p:nvSpPr>
            <p:spPr bwMode="auto">
              <a:xfrm>
                <a:off x="1061331" y="2279139"/>
                <a:ext cx="46127" cy="154349"/>
              </a:xfrm>
              <a:custGeom>
                <a:avLst/>
                <a:gdLst>
                  <a:gd name="T0" fmla="*/ 41 w 44"/>
                  <a:gd name="T1" fmla="*/ 117 h 147"/>
                  <a:gd name="T2" fmla="*/ 44 w 44"/>
                  <a:gd name="T3" fmla="*/ 120 h 147"/>
                  <a:gd name="T4" fmla="*/ 26 w 44"/>
                  <a:gd name="T5" fmla="*/ 140 h 147"/>
                  <a:gd name="T6" fmla="*/ 12 w 44"/>
                  <a:gd name="T7" fmla="*/ 147 h 147"/>
                  <a:gd name="T8" fmla="*/ 7 w 44"/>
                  <a:gd name="T9" fmla="*/ 145 h 147"/>
                  <a:gd name="T10" fmla="*/ 6 w 44"/>
                  <a:gd name="T11" fmla="*/ 138 h 147"/>
                  <a:gd name="T12" fmla="*/ 11 w 44"/>
                  <a:gd name="T13" fmla="*/ 103 h 147"/>
                  <a:gd name="T14" fmla="*/ 16 w 44"/>
                  <a:gd name="T15" fmla="*/ 68 h 147"/>
                  <a:gd name="T16" fmla="*/ 16 w 44"/>
                  <a:gd name="T17" fmla="*/ 66 h 147"/>
                  <a:gd name="T18" fmla="*/ 14 w 44"/>
                  <a:gd name="T19" fmla="*/ 65 h 147"/>
                  <a:gd name="T20" fmla="*/ 10 w 44"/>
                  <a:gd name="T21" fmla="*/ 66 h 147"/>
                  <a:gd name="T22" fmla="*/ 4 w 44"/>
                  <a:gd name="T23" fmla="*/ 72 h 147"/>
                  <a:gd name="T24" fmla="*/ 0 w 44"/>
                  <a:gd name="T25" fmla="*/ 69 h 147"/>
                  <a:gd name="T26" fmla="*/ 19 w 44"/>
                  <a:gd name="T27" fmla="*/ 50 h 147"/>
                  <a:gd name="T28" fmla="*/ 32 w 44"/>
                  <a:gd name="T29" fmla="*/ 43 h 147"/>
                  <a:gd name="T30" fmla="*/ 37 w 44"/>
                  <a:gd name="T31" fmla="*/ 45 h 147"/>
                  <a:gd name="T32" fmla="*/ 39 w 44"/>
                  <a:gd name="T33" fmla="*/ 51 h 147"/>
                  <a:gd name="T34" fmla="*/ 35 w 44"/>
                  <a:gd name="T35" fmla="*/ 76 h 147"/>
                  <a:gd name="T36" fmla="*/ 33 w 44"/>
                  <a:gd name="T37" fmla="*/ 87 h 147"/>
                  <a:gd name="T38" fmla="*/ 30 w 44"/>
                  <a:gd name="T39" fmla="*/ 110 h 147"/>
                  <a:gd name="T40" fmla="*/ 28 w 44"/>
                  <a:gd name="T41" fmla="*/ 120 h 147"/>
                  <a:gd name="T42" fmla="*/ 29 w 44"/>
                  <a:gd name="T43" fmla="*/ 124 h 147"/>
                  <a:gd name="T44" fmla="*/ 31 w 44"/>
                  <a:gd name="T45" fmla="*/ 125 h 147"/>
                  <a:gd name="T46" fmla="*/ 35 w 44"/>
                  <a:gd name="T47" fmla="*/ 123 h 147"/>
                  <a:gd name="T48" fmla="*/ 41 w 44"/>
                  <a:gd name="T49" fmla="*/ 117 h 147"/>
                  <a:gd name="T50" fmla="*/ 34 w 44"/>
                  <a:gd name="T51" fmla="*/ 0 h 147"/>
                  <a:gd name="T52" fmla="*/ 41 w 44"/>
                  <a:gd name="T53" fmla="*/ 3 h 147"/>
                  <a:gd name="T54" fmla="*/ 44 w 44"/>
                  <a:gd name="T55" fmla="*/ 10 h 147"/>
                  <a:gd name="T56" fmla="*/ 40 w 44"/>
                  <a:gd name="T57" fmla="*/ 22 h 147"/>
                  <a:gd name="T58" fmla="*/ 31 w 44"/>
                  <a:gd name="T59" fmla="*/ 27 h 147"/>
                  <a:gd name="T60" fmla="*/ 23 w 44"/>
                  <a:gd name="T61" fmla="*/ 24 h 147"/>
                  <a:gd name="T62" fmla="*/ 21 w 44"/>
                  <a:gd name="T63" fmla="*/ 16 h 147"/>
                  <a:gd name="T64" fmla="*/ 25 w 44"/>
                  <a:gd name="T65" fmla="*/ 5 h 147"/>
                  <a:gd name="T66" fmla="*/ 34 w 44"/>
                  <a:gd name="T67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4" h="147">
                    <a:moveTo>
                      <a:pt x="41" y="117"/>
                    </a:moveTo>
                    <a:cubicBezTo>
                      <a:pt x="44" y="120"/>
                      <a:pt x="44" y="120"/>
                      <a:pt x="44" y="120"/>
                    </a:cubicBezTo>
                    <a:cubicBezTo>
                      <a:pt x="38" y="129"/>
                      <a:pt x="32" y="135"/>
                      <a:pt x="26" y="140"/>
                    </a:cubicBezTo>
                    <a:cubicBezTo>
                      <a:pt x="20" y="145"/>
                      <a:pt x="16" y="147"/>
                      <a:pt x="12" y="147"/>
                    </a:cubicBezTo>
                    <a:cubicBezTo>
                      <a:pt x="10" y="147"/>
                      <a:pt x="8" y="147"/>
                      <a:pt x="7" y="145"/>
                    </a:cubicBezTo>
                    <a:cubicBezTo>
                      <a:pt x="6" y="144"/>
                      <a:pt x="6" y="141"/>
                      <a:pt x="6" y="138"/>
                    </a:cubicBezTo>
                    <a:cubicBezTo>
                      <a:pt x="6" y="131"/>
                      <a:pt x="7" y="119"/>
                      <a:pt x="11" y="103"/>
                    </a:cubicBezTo>
                    <a:cubicBezTo>
                      <a:pt x="15" y="87"/>
                      <a:pt x="16" y="75"/>
                      <a:pt x="16" y="68"/>
                    </a:cubicBezTo>
                    <a:cubicBezTo>
                      <a:pt x="16" y="67"/>
                      <a:pt x="16" y="66"/>
                      <a:pt x="16" y="66"/>
                    </a:cubicBezTo>
                    <a:cubicBezTo>
                      <a:pt x="15" y="65"/>
                      <a:pt x="15" y="65"/>
                      <a:pt x="14" y="65"/>
                    </a:cubicBezTo>
                    <a:cubicBezTo>
                      <a:pt x="13" y="65"/>
                      <a:pt x="12" y="65"/>
                      <a:pt x="10" y="66"/>
                    </a:cubicBezTo>
                    <a:cubicBezTo>
                      <a:pt x="8" y="68"/>
                      <a:pt x="6" y="70"/>
                      <a:pt x="4" y="72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7" y="61"/>
                      <a:pt x="13" y="55"/>
                      <a:pt x="19" y="50"/>
                    </a:cubicBezTo>
                    <a:cubicBezTo>
                      <a:pt x="25" y="46"/>
                      <a:pt x="29" y="43"/>
                      <a:pt x="32" y="43"/>
                    </a:cubicBezTo>
                    <a:cubicBezTo>
                      <a:pt x="34" y="43"/>
                      <a:pt x="36" y="44"/>
                      <a:pt x="37" y="45"/>
                    </a:cubicBezTo>
                    <a:cubicBezTo>
                      <a:pt x="38" y="47"/>
                      <a:pt x="39" y="49"/>
                      <a:pt x="39" y="51"/>
                    </a:cubicBezTo>
                    <a:cubicBezTo>
                      <a:pt x="39" y="54"/>
                      <a:pt x="37" y="62"/>
                      <a:pt x="35" y="76"/>
                    </a:cubicBezTo>
                    <a:cubicBezTo>
                      <a:pt x="34" y="81"/>
                      <a:pt x="34" y="84"/>
                      <a:pt x="33" y="87"/>
                    </a:cubicBezTo>
                    <a:cubicBezTo>
                      <a:pt x="32" y="96"/>
                      <a:pt x="30" y="104"/>
                      <a:pt x="30" y="110"/>
                    </a:cubicBezTo>
                    <a:cubicBezTo>
                      <a:pt x="29" y="116"/>
                      <a:pt x="28" y="119"/>
                      <a:pt x="28" y="120"/>
                    </a:cubicBezTo>
                    <a:cubicBezTo>
                      <a:pt x="28" y="122"/>
                      <a:pt x="28" y="123"/>
                      <a:pt x="29" y="124"/>
                    </a:cubicBezTo>
                    <a:cubicBezTo>
                      <a:pt x="29" y="125"/>
                      <a:pt x="30" y="125"/>
                      <a:pt x="31" y="125"/>
                    </a:cubicBezTo>
                    <a:cubicBezTo>
                      <a:pt x="32" y="125"/>
                      <a:pt x="34" y="124"/>
                      <a:pt x="35" y="123"/>
                    </a:cubicBezTo>
                    <a:cubicBezTo>
                      <a:pt x="37" y="122"/>
                      <a:pt x="39" y="120"/>
                      <a:pt x="41" y="117"/>
                    </a:cubicBezTo>
                    <a:close/>
                    <a:moveTo>
                      <a:pt x="34" y="0"/>
                    </a:moveTo>
                    <a:cubicBezTo>
                      <a:pt x="37" y="0"/>
                      <a:pt x="40" y="1"/>
                      <a:pt x="41" y="3"/>
                    </a:cubicBezTo>
                    <a:cubicBezTo>
                      <a:pt x="43" y="5"/>
                      <a:pt x="44" y="7"/>
                      <a:pt x="44" y="10"/>
                    </a:cubicBezTo>
                    <a:cubicBezTo>
                      <a:pt x="44" y="15"/>
                      <a:pt x="43" y="19"/>
                      <a:pt x="40" y="22"/>
                    </a:cubicBezTo>
                    <a:cubicBezTo>
                      <a:pt x="38" y="25"/>
                      <a:pt x="34" y="27"/>
                      <a:pt x="31" y="27"/>
                    </a:cubicBezTo>
                    <a:cubicBezTo>
                      <a:pt x="28" y="27"/>
                      <a:pt x="25" y="26"/>
                      <a:pt x="23" y="24"/>
                    </a:cubicBezTo>
                    <a:cubicBezTo>
                      <a:pt x="22" y="22"/>
                      <a:pt x="21" y="19"/>
                      <a:pt x="21" y="16"/>
                    </a:cubicBezTo>
                    <a:cubicBezTo>
                      <a:pt x="21" y="12"/>
                      <a:pt x="22" y="8"/>
                      <a:pt x="25" y="5"/>
                    </a:cubicBezTo>
                    <a:cubicBezTo>
                      <a:pt x="28" y="2"/>
                      <a:pt x="31" y="0"/>
                      <a:pt x="34" y="0"/>
                    </a:cubicBezTo>
                    <a:close/>
                  </a:path>
                </a:pathLst>
              </a:custGeom>
              <a:solidFill>
                <a:srgbClr val="CF3C2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1D495D"/>
                  </a:solidFill>
                </a:endParaRPr>
              </a:p>
            </p:txBody>
          </p:sp>
          <p:sp>
            <p:nvSpPr>
              <p:cNvPr id="65" name="Freeform 16"/>
              <p:cNvSpPr>
                <a:spLocks noEditPoints="1"/>
              </p:cNvSpPr>
              <p:nvPr/>
            </p:nvSpPr>
            <p:spPr bwMode="auto">
              <a:xfrm>
                <a:off x="980608" y="2248535"/>
                <a:ext cx="216000" cy="216443"/>
              </a:xfrm>
              <a:custGeom>
                <a:avLst/>
                <a:gdLst>
                  <a:gd name="T0" fmla="*/ 0 w 206"/>
                  <a:gd name="T1" fmla="*/ 103 h 206"/>
                  <a:gd name="T2" fmla="*/ 103 w 206"/>
                  <a:gd name="T3" fmla="*/ 0 h 206"/>
                  <a:gd name="T4" fmla="*/ 103 w 206"/>
                  <a:gd name="T5" fmla="*/ 0 h 206"/>
                  <a:gd name="T6" fmla="*/ 206 w 206"/>
                  <a:gd name="T7" fmla="*/ 103 h 206"/>
                  <a:gd name="T8" fmla="*/ 206 w 206"/>
                  <a:gd name="T9" fmla="*/ 103 h 206"/>
                  <a:gd name="T10" fmla="*/ 206 w 206"/>
                  <a:gd name="T11" fmla="*/ 103 h 206"/>
                  <a:gd name="T12" fmla="*/ 103 w 206"/>
                  <a:gd name="T13" fmla="*/ 206 h 206"/>
                  <a:gd name="T14" fmla="*/ 103 w 206"/>
                  <a:gd name="T15" fmla="*/ 206 h 206"/>
                  <a:gd name="T16" fmla="*/ 0 w 206"/>
                  <a:gd name="T17" fmla="*/ 103 h 206"/>
                  <a:gd name="T18" fmla="*/ 40 w 206"/>
                  <a:gd name="T19" fmla="*/ 40 h 206"/>
                  <a:gd name="T20" fmla="*/ 13 w 206"/>
                  <a:gd name="T21" fmla="*/ 103 h 206"/>
                  <a:gd name="T22" fmla="*/ 13 w 206"/>
                  <a:gd name="T23" fmla="*/ 103 h 206"/>
                  <a:gd name="T24" fmla="*/ 40 w 206"/>
                  <a:gd name="T25" fmla="*/ 167 h 206"/>
                  <a:gd name="T26" fmla="*/ 40 w 206"/>
                  <a:gd name="T27" fmla="*/ 167 h 206"/>
                  <a:gd name="T28" fmla="*/ 103 w 206"/>
                  <a:gd name="T29" fmla="*/ 193 h 206"/>
                  <a:gd name="T30" fmla="*/ 103 w 206"/>
                  <a:gd name="T31" fmla="*/ 193 h 206"/>
                  <a:gd name="T32" fmla="*/ 166 w 206"/>
                  <a:gd name="T33" fmla="*/ 167 h 206"/>
                  <a:gd name="T34" fmla="*/ 166 w 206"/>
                  <a:gd name="T35" fmla="*/ 167 h 206"/>
                  <a:gd name="T36" fmla="*/ 192 w 206"/>
                  <a:gd name="T37" fmla="*/ 103 h 206"/>
                  <a:gd name="T38" fmla="*/ 192 w 206"/>
                  <a:gd name="T39" fmla="*/ 103 h 206"/>
                  <a:gd name="T40" fmla="*/ 166 w 206"/>
                  <a:gd name="T41" fmla="*/ 40 h 206"/>
                  <a:gd name="T42" fmla="*/ 166 w 206"/>
                  <a:gd name="T43" fmla="*/ 40 h 206"/>
                  <a:gd name="T44" fmla="*/ 103 w 206"/>
                  <a:gd name="T45" fmla="*/ 14 h 206"/>
                  <a:gd name="T46" fmla="*/ 103 w 206"/>
                  <a:gd name="T47" fmla="*/ 14 h 206"/>
                  <a:gd name="T48" fmla="*/ 40 w 206"/>
                  <a:gd name="T49" fmla="*/ 4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6" h="206">
                    <a:moveTo>
                      <a:pt x="0" y="103"/>
                    </a:moveTo>
                    <a:cubicBezTo>
                      <a:pt x="0" y="46"/>
                      <a:pt x="46" y="0"/>
                      <a:pt x="103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60" y="0"/>
                      <a:pt x="206" y="46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60"/>
                      <a:pt x="160" y="206"/>
                      <a:pt x="103" y="206"/>
                    </a:cubicBezTo>
                    <a:cubicBezTo>
                      <a:pt x="103" y="206"/>
                      <a:pt x="103" y="206"/>
                      <a:pt x="103" y="206"/>
                    </a:cubicBezTo>
                    <a:cubicBezTo>
                      <a:pt x="46" y="206"/>
                      <a:pt x="0" y="160"/>
                      <a:pt x="0" y="103"/>
                    </a:cubicBezTo>
                    <a:close/>
                    <a:moveTo>
                      <a:pt x="40" y="40"/>
                    </a:moveTo>
                    <a:cubicBezTo>
                      <a:pt x="23" y="56"/>
                      <a:pt x="13" y="79"/>
                      <a:pt x="13" y="103"/>
                    </a:cubicBezTo>
                    <a:cubicBezTo>
                      <a:pt x="13" y="103"/>
                      <a:pt x="13" y="103"/>
                      <a:pt x="13" y="103"/>
                    </a:cubicBezTo>
                    <a:cubicBezTo>
                      <a:pt x="13" y="128"/>
                      <a:pt x="23" y="150"/>
                      <a:pt x="40" y="167"/>
                    </a:cubicBezTo>
                    <a:cubicBezTo>
                      <a:pt x="40" y="167"/>
                      <a:pt x="40" y="167"/>
                      <a:pt x="40" y="167"/>
                    </a:cubicBezTo>
                    <a:cubicBezTo>
                      <a:pt x="56" y="183"/>
                      <a:pt x="78" y="193"/>
                      <a:pt x="103" y="193"/>
                    </a:cubicBezTo>
                    <a:cubicBezTo>
                      <a:pt x="103" y="193"/>
                      <a:pt x="103" y="193"/>
                      <a:pt x="103" y="193"/>
                    </a:cubicBezTo>
                    <a:cubicBezTo>
                      <a:pt x="128" y="193"/>
                      <a:pt x="150" y="183"/>
                      <a:pt x="166" y="167"/>
                    </a:cubicBezTo>
                    <a:cubicBezTo>
                      <a:pt x="166" y="167"/>
                      <a:pt x="166" y="167"/>
                      <a:pt x="166" y="167"/>
                    </a:cubicBezTo>
                    <a:cubicBezTo>
                      <a:pt x="182" y="150"/>
                      <a:pt x="192" y="128"/>
                      <a:pt x="192" y="103"/>
                    </a:cubicBezTo>
                    <a:cubicBezTo>
                      <a:pt x="192" y="103"/>
                      <a:pt x="192" y="103"/>
                      <a:pt x="192" y="103"/>
                    </a:cubicBezTo>
                    <a:cubicBezTo>
                      <a:pt x="192" y="79"/>
                      <a:pt x="182" y="56"/>
                      <a:pt x="166" y="40"/>
                    </a:cubicBezTo>
                    <a:cubicBezTo>
                      <a:pt x="166" y="40"/>
                      <a:pt x="166" y="40"/>
                      <a:pt x="166" y="40"/>
                    </a:cubicBezTo>
                    <a:cubicBezTo>
                      <a:pt x="150" y="24"/>
                      <a:pt x="128" y="14"/>
                      <a:pt x="103" y="14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78" y="14"/>
                      <a:pt x="56" y="24"/>
                      <a:pt x="40" y="40"/>
                    </a:cubicBezTo>
                    <a:close/>
                  </a:path>
                </a:pathLst>
              </a:custGeom>
              <a:solidFill>
                <a:srgbClr val="CF3C2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1D495D"/>
                  </a:solidFill>
                </a:endParaRPr>
              </a:p>
            </p:txBody>
          </p:sp>
        </p:grpSp>
        <p:sp>
          <p:nvSpPr>
            <p:cNvPr id="63" name="文本框 62"/>
            <p:cNvSpPr txBox="1"/>
            <p:nvPr/>
          </p:nvSpPr>
          <p:spPr>
            <a:xfrm>
              <a:off x="1255541" y="1870075"/>
              <a:ext cx="30999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1D495D"/>
                  </a:solidFill>
                  <a:latin typeface="微软雅黑" panose="020B0503020204020204" charset="-122"/>
                  <a:ea typeface="微软雅黑" panose="020B0503020204020204" charset="-122"/>
                </a:rPr>
                <a:t>点击添加标题</a:t>
              </a:r>
              <a:endParaRPr lang="zh-CN" altLang="en-US" b="1" dirty="0">
                <a:solidFill>
                  <a:srgbClr val="1D495D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1219482" y="4636110"/>
            <a:ext cx="6319537" cy="1013734"/>
            <a:chOff x="980608" y="1870075"/>
            <a:chExt cx="6319537" cy="1013734"/>
          </a:xfrm>
        </p:grpSpPr>
        <p:sp>
          <p:nvSpPr>
            <p:cNvPr id="67" name="文本框 66"/>
            <p:cNvSpPr txBox="1"/>
            <p:nvPr/>
          </p:nvSpPr>
          <p:spPr>
            <a:xfrm>
              <a:off x="1255542" y="2183233"/>
              <a:ext cx="6044603" cy="70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1D495D"/>
                  </a:solidFill>
                  <a:latin typeface="微软雅黑" panose="020B0503020204020204" charset="-122"/>
                  <a:ea typeface="微软雅黑" panose="020B0503020204020204" charset="-122"/>
                </a:rPr>
                <a:t>文字是简单的视觉图案再现 口语的声音，因而更加清晰，可以反复阅读，可以突破时间和空间的限制</a:t>
              </a:r>
              <a:endParaRPr lang="zh-CN" altLang="en-US" sz="1400" dirty="0">
                <a:solidFill>
                  <a:srgbClr val="1D495D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68" name="组合 67"/>
            <p:cNvGrpSpPr/>
            <p:nvPr/>
          </p:nvGrpSpPr>
          <p:grpSpPr>
            <a:xfrm>
              <a:off x="980608" y="1948657"/>
              <a:ext cx="216000" cy="216443"/>
              <a:chOff x="980608" y="2248535"/>
              <a:chExt cx="216000" cy="216443"/>
            </a:xfrm>
          </p:grpSpPr>
          <p:sp>
            <p:nvSpPr>
              <p:cNvPr id="70" name="Freeform 15"/>
              <p:cNvSpPr>
                <a:spLocks noEditPoints="1"/>
              </p:cNvSpPr>
              <p:nvPr/>
            </p:nvSpPr>
            <p:spPr bwMode="auto">
              <a:xfrm>
                <a:off x="1061331" y="2279139"/>
                <a:ext cx="46127" cy="154349"/>
              </a:xfrm>
              <a:custGeom>
                <a:avLst/>
                <a:gdLst>
                  <a:gd name="T0" fmla="*/ 41 w 44"/>
                  <a:gd name="T1" fmla="*/ 117 h 147"/>
                  <a:gd name="T2" fmla="*/ 44 w 44"/>
                  <a:gd name="T3" fmla="*/ 120 h 147"/>
                  <a:gd name="T4" fmla="*/ 26 w 44"/>
                  <a:gd name="T5" fmla="*/ 140 h 147"/>
                  <a:gd name="T6" fmla="*/ 12 w 44"/>
                  <a:gd name="T7" fmla="*/ 147 h 147"/>
                  <a:gd name="T8" fmla="*/ 7 w 44"/>
                  <a:gd name="T9" fmla="*/ 145 h 147"/>
                  <a:gd name="T10" fmla="*/ 6 w 44"/>
                  <a:gd name="T11" fmla="*/ 138 h 147"/>
                  <a:gd name="T12" fmla="*/ 11 w 44"/>
                  <a:gd name="T13" fmla="*/ 103 h 147"/>
                  <a:gd name="T14" fmla="*/ 16 w 44"/>
                  <a:gd name="T15" fmla="*/ 68 h 147"/>
                  <a:gd name="T16" fmla="*/ 16 w 44"/>
                  <a:gd name="T17" fmla="*/ 66 h 147"/>
                  <a:gd name="T18" fmla="*/ 14 w 44"/>
                  <a:gd name="T19" fmla="*/ 65 h 147"/>
                  <a:gd name="T20" fmla="*/ 10 w 44"/>
                  <a:gd name="T21" fmla="*/ 66 h 147"/>
                  <a:gd name="T22" fmla="*/ 4 w 44"/>
                  <a:gd name="T23" fmla="*/ 72 h 147"/>
                  <a:gd name="T24" fmla="*/ 0 w 44"/>
                  <a:gd name="T25" fmla="*/ 69 h 147"/>
                  <a:gd name="T26" fmla="*/ 19 w 44"/>
                  <a:gd name="T27" fmla="*/ 50 h 147"/>
                  <a:gd name="T28" fmla="*/ 32 w 44"/>
                  <a:gd name="T29" fmla="*/ 43 h 147"/>
                  <a:gd name="T30" fmla="*/ 37 w 44"/>
                  <a:gd name="T31" fmla="*/ 45 h 147"/>
                  <a:gd name="T32" fmla="*/ 39 w 44"/>
                  <a:gd name="T33" fmla="*/ 51 h 147"/>
                  <a:gd name="T34" fmla="*/ 35 w 44"/>
                  <a:gd name="T35" fmla="*/ 76 h 147"/>
                  <a:gd name="T36" fmla="*/ 33 w 44"/>
                  <a:gd name="T37" fmla="*/ 87 h 147"/>
                  <a:gd name="T38" fmla="*/ 30 w 44"/>
                  <a:gd name="T39" fmla="*/ 110 h 147"/>
                  <a:gd name="T40" fmla="*/ 28 w 44"/>
                  <a:gd name="T41" fmla="*/ 120 h 147"/>
                  <a:gd name="T42" fmla="*/ 29 w 44"/>
                  <a:gd name="T43" fmla="*/ 124 h 147"/>
                  <a:gd name="T44" fmla="*/ 31 w 44"/>
                  <a:gd name="T45" fmla="*/ 125 h 147"/>
                  <a:gd name="T46" fmla="*/ 35 w 44"/>
                  <a:gd name="T47" fmla="*/ 123 h 147"/>
                  <a:gd name="T48" fmla="*/ 41 w 44"/>
                  <a:gd name="T49" fmla="*/ 117 h 147"/>
                  <a:gd name="T50" fmla="*/ 34 w 44"/>
                  <a:gd name="T51" fmla="*/ 0 h 147"/>
                  <a:gd name="T52" fmla="*/ 41 w 44"/>
                  <a:gd name="T53" fmla="*/ 3 h 147"/>
                  <a:gd name="T54" fmla="*/ 44 w 44"/>
                  <a:gd name="T55" fmla="*/ 10 h 147"/>
                  <a:gd name="T56" fmla="*/ 40 w 44"/>
                  <a:gd name="T57" fmla="*/ 22 h 147"/>
                  <a:gd name="T58" fmla="*/ 31 w 44"/>
                  <a:gd name="T59" fmla="*/ 27 h 147"/>
                  <a:gd name="T60" fmla="*/ 23 w 44"/>
                  <a:gd name="T61" fmla="*/ 24 h 147"/>
                  <a:gd name="T62" fmla="*/ 21 w 44"/>
                  <a:gd name="T63" fmla="*/ 16 h 147"/>
                  <a:gd name="T64" fmla="*/ 25 w 44"/>
                  <a:gd name="T65" fmla="*/ 5 h 147"/>
                  <a:gd name="T66" fmla="*/ 34 w 44"/>
                  <a:gd name="T67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4" h="147">
                    <a:moveTo>
                      <a:pt x="41" y="117"/>
                    </a:moveTo>
                    <a:cubicBezTo>
                      <a:pt x="44" y="120"/>
                      <a:pt x="44" y="120"/>
                      <a:pt x="44" y="120"/>
                    </a:cubicBezTo>
                    <a:cubicBezTo>
                      <a:pt x="38" y="129"/>
                      <a:pt x="32" y="135"/>
                      <a:pt x="26" y="140"/>
                    </a:cubicBezTo>
                    <a:cubicBezTo>
                      <a:pt x="20" y="145"/>
                      <a:pt x="16" y="147"/>
                      <a:pt x="12" y="147"/>
                    </a:cubicBezTo>
                    <a:cubicBezTo>
                      <a:pt x="10" y="147"/>
                      <a:pt x="8" y="147"/>
                      <a:pt x="7" y="145"/>
                    </a:cubicBezTo>
                    <a:cubicBezTo>
                      <a:pt x="6" y="144"/>
                      <a:pt x="6" y="141"/>
                      <a:pt x="6" y="138"/>
                    </a:cubicBezTo>
                    <a:cubicBezTo>
                      <a:pt x="6" y="131"/>
                      <a:pt x="7" y="119"/>
                      <a:pt x="11" y="103"/>
                    </a:cubicBezTo>
                    <a:cubicBezTo>
                      <a:pt x="15" y="87"/>
                      <a:pt x="16" y="75"/>
                      <a:pt x="16" y="68"/>
                    </a:cubicBezTo>
                    <a:cubicBezTo>
                      <a:pt x="16" y="67"/>
                      <a:pt x="16" y="66"/>
                      <a:pt x="16" y="66"/>
                    </a:cubicBezTo>
                    <a:cubicBezTo>
                      <a:pt x="15" y="65"/>
                      <a:pt x="15" y="65"/>
                      <a:pt x="14" y="65"/>
                    </a:cubicBezTo>
                    <a:cubicBezTo>
                      <a:pt x="13" y="65"/>
                      <a:pt x="12" y="65"/>
                      <a:pt x="10" y="66"/>
                    </a:cubicBezTo>
                    <a:cubicBezTo>
                      <a:pt x="8" y="68"/>
                      <a:pt x="6" y="70"/>
                      <a:pt x="4" y="72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7" y="61"/>
                      <a:pt x="13" y="55"/>
                      <a:pt x="19" y="50"/>
                    </a:cubicBezTo>
                    <a:cubicBezTo>
                      <a:pt x="25" y="46"/>
                      <a:pt x="29" y="43"/>
                      <a:pt x="32" y="43"/>
                    </a:cubicBezTo>
                    <a:cubicBezTo>
                      <a:pt x="34" y="43"/>
                      <a:pt x="36" y="44"/>
                      <a:pt x="37" y="45"/>
                    </a:cubicBezTo>
                    <a:cubicBezTo>
                      <a:pt x="38" y="47"/>
                      <a:pt x="39" y="49"/>
                      <a:pt x="39" y="51"/>
                    </a:cubicBezTo>
                    <a:cubicBezTo>
                      <a:pt x="39" y="54"/>
                      <a:pt x="37" y="62"/>
                      <a:pt x="35" y="76"/>
                    </a:cubicBezTo>
                    <a:cubicBezTo>
                      <a:pt x="34" y="81"/>
                      <a:pt x="34" y="84"/>
                      <a:pt x="33" y="87"/>
                    </a:cubicBezTo>
                    <a:cubicBezTo>
                      <a:pt x="32" y="96"/>
                      <a:pt x="30" y="104"/>
                      <a:pt x="30" y="110"/>
                    </a:cubicBezTo>
                    <a:cubicBezTo>
                      <a:pt x="29" y="116"/>
                      <a:pt x="28" y="119"/>
                      <a:pt x="28" y="120"/>
                    </a:cubicBezTo>
                    <a:cubicBezTo>
                      <a:pt x="28" y="122"/>
                      <a:pt x="28" y="123"/>
                      <a:pt x="29" y="124"/>
                    </a:cubicBezTo>
                    <a:cubicBezTo>
                      <a:pt x="29" y="125"/>
                      <a:pt x="30" y="125"/>
                      <a:pt x="31" y="125"/>
                    </a:cubicBezTo>
                    <a:cubicBezTo>
                      <a:pt x="32" y="125"/>
                      <a:pt x="34" y="124"/>
                      <a:pt x="35" y="123"/>
                    </a:cubicBezTo>
                    <a:cubicBezTo>
                      <a:pt x="37" y="122"/>
                      <a:pt x="39" y="120"/>
                      <a:pt x="41" y="117"/>
                    </a:cubicBezTo>
                    <a:close/>
                    <a:moveTo>
                      <a:pt x="34" y="0"/>
                    </a:moveTo>
                    <a:cubicBezTo>
                      <a:pt x="37" y="0"/>
                      <a:pt x="40" y="1"/>
                      <a:pt x="41" y="3"/>
                    </a:cubicBezTo>
                    <a:cubicBezTo>
                      <a:pt x="43" y="5"/>
                      <a:pt x="44" y="7"/>
                      <a:pt x="44" y="10"/>
                    </a:cubicBezTo>
                    <a:cubicBezTo>
                      <a:pt x="44" y="15"/>
                      <a:pt x="43" y="19"/>
                      <a:pt x="40" y="22"/>
                    </a:cubicBezTo>
                    <a:cubicBezTo>
                      <a:pt x="38" y="25"/>
                      <a:pt x="34" y="27"/>
                      <a:pt x="31" y="27"/>
                    </a:cubicBezTo>
                    <a:cubicBezTo>
                      <a:pt x="28" y="27"/>
                      <a:pt x="25" y="26"/>
                      <a:pt x="23" y="24"/>
                    </a:cubicBezTo>
                    <a:cubicBezTo>
                      <a:pt x="22" y="22"/>
                      <a:pt x="21" y="19"/>
                      <a:pt x="21" y="16"/>
                    </a:cubicBezTo>
                    <a:cubicBezTo>
                      <a:pt x="21" y="12"/>
                      <a:pt x="22" y="8"/>
                      <a:pt x="25" y="5"/>
                    </a:cubicBezTo>
                    <a:cubicBezTo>
                      <a:pt x="28" y="2"/>
                      <a:pt x="31" y="0"/>
                      <a:pt x="34" y="0"/>
                    </a:cubicBezTo>
                    <a:close/>
                  </a:path>
                </a:pathLst>
              </a:custGeom>
              <a:solidFill>
                <a:srgbClr val="CF3C2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1D495D"/>
                  </a:solidFill>
                </a:endParaRPr>
              </a:p>
            </p:txBody>
          </p:sp>
          <p:sp>
            <p:nvSpPr>
              <p:cNvPr id="71" name="Freeform 16"/>
              <p:cNvSpPr>
                <a:spLocks noEditPoints="1"/>
              </p:cNvSpPr>
              <p:nvPr/>
            </p:nvSpPr>
            <p:spPr bwMode="auto">
              <a:xfrm>
                <a:off x="980608" y="2248535"/>
                <a:ext cx="216000" cy="216443"/>
              </a:xfrm>
              <a:custGeom>
                <a:avLst/>
                <a:gdLst>
                  <a:gd name="T0" fmla="*/ 0 w 206"/>
                  <a:gd name="T1" fmla="*/ 103 h 206"/>
                  <a:gd name="T2" fmla="*/ 103 w 206"/>
                  <a:gd name="T3" fmla="*/ 0 h 206"/>
                  <a:gd name="T4" fmla="*/ 103 w 206"/>
                  <a:gd name="T5" fmla="*/ 0 h 206"/>
                  <a:gd name="T6" fmla="*/ 206 w 206"/>
                  <a:gd name="T7" fmla="*/ 103 h 206"/>
                  <a:gd name="T8" fmla="*/ 206 w 206"/>
                  <a:gd name="T9" fmla="*/ 103 h 206"/>
                  <a:gd name="T10" fmla="*/ 206 w 206"/>
                  <a:gd name="T11" fmla="*/ 103 h 206"/>
                  <a:gd name="T12" fmla="*/ 103 w 206"/>
                  <a:gd name="T13" fmla="*/ 206 h 206"/>
                  <a:gd name="T14" fmla="*/ 103 w 206"/>
                  <a:gd name="T15" fmla="*/ 206 h 206"/>
                  <a:gd name="T16" fmla="*/ 0 w 206"/>
                  <a:gd name="T17" fmla="*/ 103 h 206"/>
                  <a:gd name="T18" fmla="*/ 40 w 206"/>
                  <a:gd name="T19" fmla="*/ 40 h 206"/>
                  <a:gd name="T20" fmla="*/ 13 w 206"/>
                  <a:gd name="T21" fmla="*/ 103 h 206"/>
                  <a:gd name="T22" fmla="*/ 13 w 206"/>
                  <a:gd name="T23" fmla="*/ 103 h 206"/>
                  <a:gd name="T24" fmla="*/ 40 w 206"/>
                  <a:gd name="T25" fmla="*/ 167 h 206"/>
                  <a:gd name="T26" fmla="*/ 40 w 206"/>
                  <a:gd name="T27" fmla="*/ 167 h 206"/>
                  <a:gd name="T28" fmla="*/ 103 w 206"/>
                  <a:gd name="T29" fmla="*/ 193 h 206"/>
                  <a:gd name="T30" fmla="*/ 103 w 206"/>
                  <a:gd name="T31" fmla="*/ 193 h 206"/>
                  <a:gd name="T32" fmla="*/ 166 w 206"/>
                  <a:gd name="T33" fmla="*/ 167 h 206"/>
                  <a:gd name="T34" fmla="*/ 166 w 206"/>
                  <a:gd name="T35" fmla="*/ 167 h 206"/>
                  <a:gd name="T36" fmla="*/ 192 w 206"/>
                  <a:gd name="T37" fmla="*/ 103 h 206"/>
                  <a:gd name="T38" fmla="*/ 192 w 206"/>
                  <a:gd name="T39" fmla="*/ 103 h 206"/>
                  <a:gd name="T40" fmla="*/ 166 w 206"/>
                  <a:gd name="T41" fmla="*/ 40 h 206"/>
                  <a:gd name="T42" fmla="*/ 166 w 206"/>
                  <a:gd name="T43" fmla="*/ 40 h 206"/>
                  <a:gd name="T44" fmla="*/ 103 w 206"/>
                  <a:gd name="T45" fmla="*/ 14 h 206"/>
                  <a:gd name="T46" fmla="*/ 103 w 206"/>
                  <a:gd name="T47" fmla="*/ 14 h 206"/>
                  <a:gd name="T48" fmla="*/ 40 w 206"/>
                  <a:gd name="T49" fmla="*/ 4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6" h="206">
                    <a:moveTo>
                      <a:pt x="0" y="103"/>
                    </a:moveTo>
                    <a:cubicBezTo>
                      <a:pt x="0" y="46"/>
                      <a:pt x="46" y="0"/>
                      <a:pt x="103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60" y="0"/>
                      <a:pt x="206" y="46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60"/>
                      <a:pt x="160" y="206"/>
                      <a:pt x="103" y="206"/>
                    </a:cubicBezTo>
                    <a:cubicBezTo>
                      <a:pt x="103" y="206"/>
                      <a:pt x="103" y="206"/>
                      <a:pt x="103" y="206"/>
                    </a:cubicBezTo>
                    <a:cubicBezTo>
                      <a:pt x="46" y="206"/>
                      <a:pt x="0" y="160"/>
                      <a:pt x="0" y="103"/>
                    </a:cubicBezTo>
                    <a:close/>
                    <a:moveTo>
                      <a:pt x="40" y="40"/>
                    </a:moveTo>
                    <a:cubicBezTo>
                      <a:pt x="23" y="56"/>
                      <a:pt x="13" y="79"/>
                      <a:pt x="13" y="103"/>
                    </a:cubicBezTo>
                    <a:cubicBezTo>
                      <a:pt x="13" y="103"/>
                      <a:pt x="13" y="103"/>
                      <a:pt x="13" y="103"/>
                    </a:cubicBezTo>
                    <a:cubicBezTo>
                      <a:pt x="13" y="128"/>
                      <a:pt x="23" y="150"/>
                      <a:pt x="40" y="167"/>
                    </a:cubicBezTo>
                    <a:cubicBezTo>
                      <a:pt x="40" y="167"/>
                      <a:pt x="40" y="167"/>
                      <a:pt x="40" y="167"/>
                    </a:cubicBezTo>
                    <a:cubicBezTo>
                      <a:pt x="56" y="183"/>
                      <a:pt x="78" y="193"/>
                      <a:pt x="103" y="193"/>
                    </a:cubicBezTo>
                    <a:cubicBezTo>
                      <a:pt x="103" y="193"/>
                      <a:pt x="103" y="193"/>
                      <a:pt x="103" y="193"/>
                    </a:cubicBezTo>
                    <a:cubicBezTo>
                      <a:pt x="128" y="193"/>
                      <a:pt x="150" y="183"/>
                      <a:pt x="166" y="167"/>
                    </a:cubicBezTo>
                    <a:cubicBezTo>
                      <a:pt x="166" y="167"/>
                      <a:pt x="166" y="167"/>
                      <a:pt x="166" y="167"/>
                    </a:cubicBezTo>
                    <a:cubicBezTo>
                      <a:pt x="182" y="150"/>
                      <a:pt x="192" y="128"/>
                      <a:pt x="192" y="103"/>
                    </a:cubicBezTo>
                    <a:cubicBezTo>
                      <a:pt x="192" y="103"/>
                      <a:pt x="192" y="103"/>
                      <a:pt x="192" y="103"/>
                    </a:cubicBezTo>
                    <a:cubicBezTo>
                      <a:pt x="192" y="79"/>
                      <a:pt x="182" y="56"/>
                      <a:pt x="166" y="40"/>
                    </a:cubicBezTo>
                    <a:cubicBezTo>
                      <a:pt x="166" y="40"/>
                      <a:pt x="166" y="40"/>
                      <a:pt x="166" y="40"/>
                    </a:cubicBezTo>
                    <a:cubicBezTo>
                      <a:pt x="150" y="24"/>
                      <a:pt x="128" y="14"/>
                      <a:pt x="103" y="14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78" y="14"/>
                      <a:pt x="56" y="24"/>
                      <a:pt x="40" y="40"/>
                    </a:cubicBezTo>
                    <a:close/>
                  </a:path>
                </a:pathLst>
              </a:custGeom>
              <a:solidFill>
                <a:srgbClr val="CF3C2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1D495D"/>
                  </a:solidFill>
                </a:endParaRPr>
              </a:p>
            </p:txBody>
          </p:sp>
        </p:grpSp>
        <p:sp>
          <p:nvSpPr>
            <p:cNvPr id="69" name="文本框 68"/>
            <p:cNvSpPr txBox="1"/>
            <p:nvPr/>
          </p:nvSpPr>
          <p:spPr>
            <a:xfrm>
              <a:off x="1255541" y="1870075"/>
              <a:ext cx="30999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1D495D"/>
                  </a:solidFill>
                  <a:latin typeface="微软雅黑" panose="020B0503020204020204" charset="-122"/>
                  <a:ea typeface="微软雅黑" panose="020B0503020204020204" charset="-122"/>
                </a:rPr>
                <a:t>点击添加标题</a:t>
              </a:r>
              <a:endParaRPr lang="zh-CN" altLang="en-US" b="1" dirty="0">
                <a:solidFill>
                  <a:srgbClr val="1D495D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44"/>
    </mc:Choice>
    <mc:Fallback>
      <p:transition spd="slow" advClick="0" advTm="35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576000" y="442051"/>
            <a:ext cx="5040000" cy="775672"/>
            <a:chOff x="3300934" y="565876"/>
            <a:chExt cx="5040000" cy="775672"/>
          </a:xfrm>
        </p:grpSpPr>
        <p:sp>
          <p:nvSpPr>
            <p:cNvPr id="3" name="椭圆 2"/>
            <p:cNvSpPr/>
            <p:nvPr/>
          </p:nvSpPr>
          <p:spPr>
            <a:xfrm>
              <a:off x="3300934" y="1298348"/>
              <a:ext cx="5040000" cy="43200"/>
            </a:xfrm>
            <a:prstGeom prst="ellipse">
              <a:avLst/>
            </a:prstGeom>
            <a:solidFill>
              <a:srgbClr val="1D49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300934" y="565876"/>
              <a:ext cx="5040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400" spc="500" dirty="0" smtClean="0">
                  <a:solidFill>
                    <a:srgbClr val="1D495D"/>
                  </a:solidFill>
                  <a:latin typeface="方正综艺简体" panose="03000509000000000000" pitchFamily="65" charset="-122"/>
                  <a:ea typeface="方正综艺简体" panose="03000509000000000000" pitchFamily="65" charset="-122"/>
                </a:rPr>
                <a:t>点击添加标题</a:t>
              </a:r>
              <a:endParaRPr lang="zh-CN" altLang="en-US" sz="4400" spc="500" dirty="0">
                <a:solidFill>
                  <a:srgbClr val="1D495D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</a:endParaRPr>
            </a:p>
          </p:txBody>
        </p:sp>
      </p:grpSp>
      <p:grpSp>
        <p:nvGrpSpPr>
          <p:cNvPr id="6" name="组合 5"/>
          <p:cNvGrpSpPr>
            <a:grpSpLocks noChangeAspect="1"/>
          </p:cNvGrpSpPr>
          <p:nvPr/>
        </p:nvGrpSpPr>
        <p:grpSpPr>
          <a:xfrm>
            <a:off x="3667126" y="1761163"/>
            <a:ext cx="4881749" cy="4351965"/>
            <a:chOff x="4777628" y="891682"/>
            <a:chExt cx="6102186" cy="5439955"/>
          </a:xfrm>
        </p:grpSpPr>
        <p:graphicFrame>
          <p:nvGraphicFramePr>
            <p:cNvPr id="7" name="图表 6"/>
            <p:cNvGraphicFramePr/>
            <p:nvPr/>
          </p:nvGraphicFramePr>
          <p:xfrm>
            <a:off x="4777628" y="891682"/>
            <a:ext cx="6102186" cy="543995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"/>
            </a:graphicData>
          </a:graphic>
        </p:graphicFrame>
        <p:sp>
          <p:nvSpPr>
            <p:cNvPr id="8" name="文本框 7"/>
            <p:cNvSpPr txBox="1"/>
            <p:nvPr/>
          </p:nvSpPr>
          <p:spPr>
            <a:xfrm>
              <a:off x="6974505" y="1037331"/>
              <a:ext cx="7678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1D495D"/>
                  </a:solidFill>
                  <a:latin typeface="方正综艺简体" panose="03000509000000000000" pitchFamily="65" charset="-122"/>
                  <a:ea typeface="方正综艺简体" panose="03000509000000000000" pitchFamily="65" charset="-122"/>
                </a:rPr>
                <a:t>75</a:t>
              </a:r>
              <a:r>
                <a:rPr lang="en-US" altLang="zh-CN" sz="1400" b="1" dirty="0" smtClean="0">
                  <a:solidFill>
                    <a:srgbClr val="1D495D"/>
                  </a:solidFill>
                  <a:latin typeface="方正综艺简体" panose="03000509000000000000" pitchFamily="65" charset="-122"/>
                  <a:ea typeface="方正综艺简体" panose="03000509000000000000" pitchFamily="65" charset="-122"/>
                </a:rPr>
                <a:t>%</a:t>
              </a:r>
              <a:endParaRPr lang="zh-CN" altLang="en-US" b="1" dirty="0">
                <a:solidFill>
                  <a:srgbClr val="1D495D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6998318" y="1447294"/>
              <a:ext cx="7678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1D495D"/>
                  </a:solidFill>
                  <a:latin typeface="方正综艺简体" panose="03000509000000000000" pitchFamily="65" charset="-122"/>
                  <a:ea typeface="方正综艺简体" panose="03000509000000000000" pitchFamily="65" charset="-122"/>
                </a:rPr>
                <a:t>50</a:t>
              </a:r>
              <a:r>
                <a:rPr lang="en-US" altLang="zh-CN" sz="1400" b="1" dirty="0" smtClean="0">
                  <a:solidFill>
                    <a:srgbClr val="1D495D"/>
                  </a:solidFill>
                  <a:latin typeface="方正综艺简体" panose="03000509000000000000" pitchFamily="65" charset="-122"/>
                  <a:ea typeface="方正综艺简体" panose="03000509000000000000" pitchFamily="65" charset="-122"/>
                </a:rPr>
                <a:t>%</a:t>
              </a:r>
              <a:endParaRPr lang="zh-CN" altLang="en-US" sz="1400" b="1" dirty="0">
                <a:solidFill>
                  <a:srgbClr val="1D495D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6998318" y="1857258"/>
              <a:ext cx="7678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1D495D"/>
                  </a:solidFill>
                  <a:latin typeface="方正综艺简体" panose="03000509000000000000" pitchFamily="65" charset="-122"/>
                  <a:ea typeface="方正综艺简体" panose="03000509000000000000" pitchFamily="65" charset="-122"/>
                </a:rPr>
                <a:t>70</a:t>
              </a:r>
              <a:r>
                <a:rPr lang="en-US" altLang="zh-CN" sz="1400" b="1" dirty="0" smtClean="0">
                  <a:solidFill>
                    <a:srgbClr val="1D495D"/>
                  </a:solidFill>
                  <a:latin typeface="方正综艺简体" panose="03000509000000000000" pitchFamily="65" charset="-122"/>
                  <a:ea typeface="方正综艺简体" panose="03000509000000000000" pitchFamily="65" charset="-122"/>
                </a:rPr>
                <a:t>%</a:t>
              </a:r>
              <a:endParaRPr lang="zh-CN" altLang="en-US" sz="1400" b="1" dirty="0">
                <a:solidFill>
                  <a:srgbClr val="1D495D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6998318" y="2267223"/>
              <a:ext cx="7678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rgbClr val="1D495D"/>
                  </a:solidFill>
                  <a:latin typeface="方正综艺简体" panose="03000509000000000000" pitchFamily="65" charset="-122"/>
                  <a:ea typeface="方正综艺简体" panose="03000509000000000000" pitchFamily="65" charset="-122"/>
                </a:rPr>
                <a:t>4</a:t>
              </a:r>
              <a:r>
                <a:rPr lang="en-US" altLang="zh-CN" b="1" dirty="0" smtClean="0">
                  <a:solidFill>
                    <a:srgbClr val="1D495D"/>
                  </a:solidFill>
                  <a:latin typeface="方正综艺简体" panose="03000509000000000000" pitchFamily="65" charset="-122"/>
                  <a:ea typeface="方正综艺简体" panose="03000509000000000000" pitchFamily="65" charset="-122"/>
                </a:rPr>
                <a:t>0</a:t>
              </a:r>
              <a:r>
                <a:rPr lang="en-US" altLang="zh-CN" sz="1400" b="1" dirty="0" smtClean="0">
                  <a:solidFill>
                    <a:srgbClr val="1D495D"/>
                  </a:solidFill>
                  <a:latin typeface="方正综艺简体" panose="03000509000000000000" pitchFamily="65" charset="-122"/>
                  <a:ea typeface="方正综艺简体" panose="03000509000000000000" pitchFamily="65" charset="-122"/>
                </a:rPr>
                <a:t>%</a:t>
              </a:r>
              <a:endParaRPr lang="zh-CN" altLang="en-US" sz="1400" b="1" dirty="0">
                <a:solidFill>
                  <a:srgbClr val="1D495D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990882" y="1821036"/>
            <a:ext cx="3374889" cy="1374987"/>
            <a:chOff x="980608" y="1870075"/>
            <a:chExt cx="3374889" cy="1374987"/>
          </a:xfrm>
        </p:grpSpPr>
        <p:sp>
          <p:nvSpPr>
            <p:cNvPr id="23" name="文本框 22"/>
            <p:cNvSpPr txBox="1"/>
            <p:nvPr/>
          </p:nvSpPr>
          <p:spPr>
            <a:xfrm>
              <a:off x="1255541" y="2183233"/>
              <a:ext cx="2950585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1D495D"/>
                  </a:solidFill>
                  <a:latin typeface="微软雅黑" panose="020B0503020204020204" charset="-122"/>
                  <a:ea typeface="微软雅黑" panose="020B0503020204020204" charset="-122"/>
                </a:rPr>
                <a:t>文字是简单的视觉图案再现 口语的声音，因而更加清晰，可以反复阅读，可以突破时间和空间的限制</a:t>
              </a:r>
              <a:endParaRPr lang="zh-CN" altLang="en-US" sz="1400" dirty="0">
                <a:solidFill>
                  <a:srgbClr val="1D495D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980608" y="1948657"/>
              <a:ext cx="216000" cy="216443"/>
              <a:chOff x="980608" y="2248535"/>
              <a:chExt cx="216000" cy="216443"/>
            </a:xfrm>
          </p:grpSpPr>
          <p:sp>
            <p:nvSpPr>
              <p:cNvPr id="26" name="Freeform 15"/>
              <p:cNvSpPr>
                <a:spLocks noEditPoints="1"/>
              </p:cNvSpPr>
              <p:nvPr/>
            </p:nvSpPr>
            <p:spPr bwMode="auto">
              <a:xfrm>
                <a:off x="1061331" y="2279139"/>
                <a:ext cx="46127" cy="154349"/>
              </a:xfrm>
              <a:custGeom>
                <a:avLst/>
                <a:gdLst>
                  <a:gd name="T0" fmla="*/ 41 w 44"/>
                  <a:gd name="T1" fmla="*/ 117 h 147"/>
                  <a:gd name="T2" fmla="*/ 44 w 44"/>
                  <a:gd name="T3" fmla="*/ 120 h 147"/>
                  <a:gd name="T4" fmla="*/ 26 w 44"/>
                  <a:gd name="T5" fmla="*/ 140 h 147"/>
                  <a:gd name="T6" fmla="*/ 12 w 44"/>
                  <a:gd name="T7" fmla="*/ 147 h 147"/>
                  <a:gd name="T8" fmla="*/ 7 w 44"/>
                  <a:gd name="T9" fmla="*/ 145 h 147"/>
                  <a:gd name="T10" fmla="*/ 6 w 44"/>
                  <a:gd name="T11" fmla="*/ 138 h 147"/>
                  <a:gd name="T12" fmla="*/ 11 w 44"/>
                  <a:gd name="T13" fmla="*/ 103 h 147"/>
                  <a:gd name="T14" fmla="*/ 16 w 44"/>
                  <a:gd name="T15" fmla="*/ 68 h 147"/>
                  <a:gd name="T16" fmla="*/ 16 w 44"/>
                  <a:gd name="T17" fmla="*/ 66 h 147"/>
                  <a:gd name="T18" fmla="*/ 14 w 44"/>
                  <a:gd name="T19" fmla="*/ 65 h 147"/>
                  <a:gd name="T20" fmla="*/ 10 w 44"/>
                  <a:gd name="T21" fmla="*/ 66 h 147"/>
                  <a:gd name="T22" fmla="*/ 4 w 44"/>
                  <a:gd name="T23" fmla="*/ 72 h 147"/>
                  <a:gd name="T24" fmla="*/ 0 w 44"/>
                  <a:gd name="T25" fmla="*/ 69 h 147"/>
                  <a:gd name="T26" fmla="*/ 19 w 44"/>
                  <a:gd name="T27" fmla="*/ 50 h 147"/>
                  <a:gd name="T28" fmla="*/ 32 w 44"/>
                  <a:gd name="T29" fmla="*/ 43 h 147"/>
                  <a:gd name="T30" fmla="*/ 37 w 44"/>
                  <a:gd name="T31" fmla="*/ 45 h 147"/>
                  <a:gd name="T32" fmla="*/ 39 w 44"/>
                  <a:gd name="T33" fmla="*/ 51 h 147"/>
                  <a:gd name="T34" fmla="*/ 35 w 44"/>
                  <a:gd name="T35" fmla="*/ 76 h 147"/>
                  <a:gd name="T36" fmla="*/ 33 w 44"/>
                  <a:gd name="T37" fmla="*/ 87 h 147"/>
                  <a:gd name="T38" fmla="*/ 30 w 44"/>
                  <a:gd name="T39" fmla="*/ 110 h 147"/>
                  <a:gd name="T40" fmla="*/ 28 w 44"/>
                  <a:gd name="T41" fmla="*/ 120 h 147"/>
                  <a:gd name="T42" fmla="*/ 29 w 44"/>
                  <a:gd name="T43" fmla="*/ 124 h 147"/>
                  <a:gd name="T44" fmla="*/ 31 w 44"/>
                  <a:gd name="T45" fmla="*/ 125 h 147"/>
                  <a:gd name="T46" fmla="*/ 35 w 44"/>
                  <a:gd name="T47" fmla="*/ 123 h 147"/>
                  <a:gd name="T48" fmla="*/ 41 w 44"/>
                  <a:gd name="T49" fmla="*/ 117 h 147"/>
                  <a:gd name="T50" fmla="*/ 34 w 44"/>
                  <a:gd name="T51" fmla="*/ 0 h 147"/>
                  <a:gd name="T52" fmla="*/ 41 w 44"/>
                  <a:gd name="T53" fmla="*/ 3 h 147"/>
                  <a:gd name="T54" fmla="*/ 44 w 44"/>
                  <a:gd name="T55" fmla="*/ 10 h 147"/>
                  <a:gd name="T56" fmla="*/ 40 w 44"/>
                  <a:gd name="T57" fmla="*/ 22 h 147"/>
                  <a:gd name="T58" fmla="*/ 31 w 44"/>
                  <a:gd name="T59" fmla="*/ 27 h 147"/>
                  <a:gd name="T60" fmla="*/ 23 w 44"/>
                  <a:gd name="T61" fmla="*/ 24 h 147"/>
                  <a:gd name="T62" fmla="*/ 21 w 44"/>
                  <a:gd name="T63" fmla="*/ 16 h 147"/>
                  <a:gd name="T64" fmla="*/ 25 w 44"/>
                  <a:gd name="T65" fmla="*/ 5 h 147"/>
                  <a:gd name="T66" fmla="*/ 34 w 44"/>
                  <a:gd name="T67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4" h="147">
                    <a:moveTo>
                      <a:pt x="41" y="117"/>
                    </a:moveTo>
                    <a:cubicBezTo>
                      <a:pt x="44" y="120"/>
                      <a:pt x="44" y="120"/>
                      <a:pt x="44" y="120"/>
                    </a:cubicBezTo>
                    <a:cubicBezTo>
                      <a:pt x="38" y="129"/>
                      <a:pt x="32" y="135"/>
                      <a:pt x="26" y="140"/>
                    </a:cubicBezTo>
                    <a:cubicBezTo>
                      <a:pt x="20" y="145"/>
                      <a:pt x="16" y="147"/>
                      <a:pt x="12" y="147"/>
                    </a:cubicBezTo>
                    <a:cubicBezTo>
                      <a:pt x="10" y="147"/>
                      <a:pt x="8" y="147"/>
                      <a:pt x="7" y="145"/>
                    </a:cubicBezTo>
                    <a:cubicBezTo>
                      <a:pt x="6" y="144"/>
                      <a:pt x="6" y="141"/>
                      <a:pt x="6" y="138"/>
                    </a:cubicBezTo>
                    <a:cubicBezTo>
                      <a:pt x="6" y="131"/>
                      <a:pt x="7" y="119"/>
                      <a:pt x="11" y="103"/>
                    </a:cubicBezTo>
                    <a:cubicBezTo>
                      <a:pt x="15" y="87"/>
                      <a:pt x="16" y="75"/>
                      <a:pt x="16" y="68"/>
                    </a:cubicBezTo>
                    <a:cubicBezTo>
                      <a:pt x="16" y="67"/>
                      <a:pt x="16" y="66"/>
                      <a:pt x="16" y="66"/>
                    </a:cubicBezTo>
                    <a:cubicBezTo>
                      <a:pt x="15" y="65"/>
                      <a:pt x="15" y="65"/>
                      <a:pt x="14" y="65"/>
                    </a:cubicBezTo>
                    <a:cubicBezTo>
                      <a:pt x="13" y="65"/>
                      <a:pt x="12" y="65"/>
                      <a:pt x="10" y="66"/>
                    </a:cubicBezTo>
                    <a:cubicBezTo>
                      <a:pt x="8" y="68"/>
                      <a:pt x="6" y="70"/>
                      <a:pt x="4" y="72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7" y="61"/>
                      <a:pt x="13" y="55"/>
                      <a:pt x="19" y="50"/>
                    </a:cubicBezTo>
                    <a:cubicBezTo>
                      <a:pt x="25" y="46"/>
                      <a:pt x="29" y="43"/>
                      <a:pt x="32" y="43"/>
                    </a:cubicBezTo>
                    <a:cubicBezTo>
                      <a:pt x="34" y="43"/>
                      <a:pt x="36" y="44"/>
                      <a:pt x="37" y="45"/>
                    </a:cubicBezTo>
                    <a:cubicBezTo>
                      <a:pt x="38" y="47"/>
                      <a:pt x="39" y="49"/>
                      <a:pt x="39" y="51"/>
                    </a:cubicBezTo>
                    <a:cubicBezTo>
                      <a:pt x="39" y="54"/>
                      <a:pt x="37" y="62"/>
                      <a:pt x="35" y="76"/>
                    </a:cubicBezTo>
                    <a:cubicBezTo>
                      <a:pt x="34" y="81"/>
                      <a:pt x="34" y="84"/>
                      <a:pt x="33" y="87"/>
                    </a:cubicBezTo>
                    <a:cubicBezTo>
                      <a:pt x="32" y="96"/>
                      <a:pt x="30" y="104"/>
                      <a:pt x="30" y="110"/>
                    </a:cubicBezTo>
                    <a:cubicBezTo>
                      <a:pt x="29" y="116"/>
                      <a:pt x="28" y="119"/>
                      <a:pt x="28" y="120"/>
                    </a:cubicBezTo>
                    <a:cubicBezTo>
                      <a:pt x="28" y="122"/>
                      <a:pt x="28" y="123"/>
                      <a:pt x="29" y="124"/>
                    </a:cubicBezTo>
                    <a:cubicBezTo>
                      <a:pt x="29" y="125"/>
                      <a:pt x="30" y="125"/>
                      <a:pt x="31" y="125"/>
                    </a:cubicBezTo>
                    <a:cubicBezTo>
                      <a:pt x="32" y="125"/>
                      <a:pt x="34" y="124"/>
                      <a:pt x="35" y="123"/>
                    </a:cubicBezTo>
                    <a:cubicBezTo>
                      <a:pt x="37" y="122"/>
                      <a:pt x="39" y="120"/>
                      <a:pt x="41" y="117"/>
                    </a:cubicBezTo>
                    <a:close/>
                    <a:moveTo>
                      <a:pt x="34" y="0"/>
                    </a:moveTo>
                    <a:cubicBezTo>
                      <a:pt x="37" y="0"/>
                      <a:pt x="40" y="1"/>
                      <a:pt x="41" y="3"/>
                    </a:cubicBezTo>
                    <a:cubicBezTo>
                      <a:pt x="43" y="5"/>
                      <a:pt x="44" y="7"/>
                      <a:pt x="44" y="10"/>
                    </a:cubicBezTo>
                    <a:cubicBezTo>
                      <a:pt x="44" y="15"/>
                      <a:pt x="43" y="19"/>
                      <a:pt x="40" y="22"/>
                    </a:cubicBezTo>
                    <a:cubicBezTo>
                      <a:pt x="38" y="25"/>
                      <a:pt x="34" y="27"/>
                      <a:pt x="31" y="27"/>
                    </a:cubicBezTo>
                    <a:cubicBezTo>
                      <a:pt x="28" y="27"/>
                      <a:pt x="25" y="26"/>
                      <a:pt x="23" y="24"/>
                    </a:cubicBezTo>
                    <a:cubicBezTo>
                      <a:pt x="22" y="22"/>
                      <a:pt x="21" y="19"/>
                      <a:pt x="21" y="16"/>
                    </a:cubicBezTo>
                    <a:cubicBezTo>
                      <a:pt x="21" y="12"/>
                      <a:pt x="22" y="8"/>
                      <a:pt x="25" y="5"/>
                    </a:cubicBezTo>
                    <a:cubicBezTo>
                      <a:pt x="28" y="2"/>
                      <a:pt x="31" y="0"/>
                      <a:pt x="34" y="0"/>
                    </a:cubicBezTo>
                    <a:close/>
                  </a:path>
                </a:pathLst>
              </a:custGeom>
              <a:solidFill>
                <a:srgbClr val="CF3C2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1D495D"/>
                  </a:solidFill>
                </a:endParaRPr>
              </a:p>
            </p:txBody>
          </p:sp>
          <p:sp>
            <p:nvSpPr>
              <p:cNvPr id="27" name="Freeform 16"/>
              <p:cNvSpPr>
                <a:spLocks noEditPoints="1"/>
              </p:cNvSpPr>
              <p:nvPr/>
            </p:nvSpPr>
            <p:spPr bwMode="auto">
              <a:xfrm>
                <a:off x="980608" y="2248535"/>
                <a:ext cx="216000" cy="216443"/>
              </a:xfrm>
              <a:custGeom>
                <a:avLst/>
                <a:gdLst>
                  <a:gd name="T0" fmla="*/ 0 w 206"/>
                  <a:gd name="T1" fmla="*/ 103 h 206"/>
                  <a:gd name="T2" fmla="*/ 103 w 206"/>
                  <a:gd name="T3" fmla="*/ 0 h 206"/>
                  <a:gd name="T4" fmla="*/ 103 w 206"/>
                  <a:gd name="T5" fmla="*/ 0 h 206"/>
                  <a:gd name="T6" fmla="*/ 206 w 206"/>
                  <a:gd name="T7" fmla="*/ 103 h 206"/>
                  <a:gd name="T8" fmla="*/ 206 w 206"/>
                  <a:gd name="T9" fmla="*/ 103 h 206"/>
                  <a:gd name="T10" fmla="*/ 206 w 206"/>
                  <a:gd name="T11" fmla="*/ 103 h 206"/>
                  <a:gd name="T12" fmla="*/ 103 w 206"/>
                  <a:gd name="T13" fmla="*/ 206 h 206"/>
                  <a:gd name="T14" fmla="*/ 103 w 206"/>
                  <a:gd name="T15" fmla="*/ 206 h 206"/>
                  <a:gd name="T16" fmla="*/ 0 w 206"/>
                  <a:gd name="T17" fmla="*/ 103 h 206"/>
                  <a:gd name="T18" fmla="*/ 40 w 206"/>
                  <a:gd name="T19" fmla="*/ 40 h 206"/>
                  <a:gd name="T20" fmla="*/ 13 w 206"/>
                  <a:gd name="T21" fmla="*/ 103 h 206"/>
                  <a:gd name="T22" fmla="*/ 13 w 206"/>
                  <a:gd name="T23" fmla="*/ 103 h 206"/>
                  <a:gd name="T24" fmla="*/ 40 w 206"/>
                  <a:gd name="T25" fmla="*/ 167 h 206"/>
                  <a:gd name="T26" fmla="*/ 40 w 206"/>
                  <a:gd name="T27" fmla="*/ 167 h 206"/>
                  <a:gd name="T28" fmla="*/ 103 w 206"/>
                  <a:gd name="T29" fmla="*/ 193 h 206"/>
                  <a:gd name="T30" fmla="*/ 103 w 206"/>
                  <a:gd name="T31" fmla="*/ 193 h 206"/>
                  <a:gd name="T32" fmla="*/ 166 w 206"/>
                  <a:gd name="T33" fmla="*/ 167 h 206"/>
                  <a:gd name="T34" fmla="*/ 166 w 206"/>
                  <a:gd name="T35" fmla="*/ 167 h 206"/>
                  <a:gd name="T36" fmla="*/ 192 w 206"/>
                  <a:gd name="T37" fmla="*/ 103 h 206"/>
                  <a:gd name="T38" fmla="*/ 192 w 206"/>
                  <a:gd name="T39" fmla="*/ 103 h 206"/>
                  <a:gd name="T40" fmla="*/ 166 w 206"/>
                  <a:gd name="T41" fmla="*/ 40 h 206"/>
                  <a:gd name="T42" fmla="*/ 166 w 206"/>
                  <a:gd name="T43" fmla="*/ 40 h 206"/>
                  <a:gd name="T44" fmla="*/ 103 w 206"/>
                  <a:gd name="T45" fmla="*/ 14 h 206"/>
                  <a:gd name="T46" fmla="*/ 103 w 206"/>
                  <a:gd name="T47" fmla="*/ 14 h 206"/>
                  <a:gd name="T48" fmla="*/ 40 w 206"/>
                  <a:gd name="T49" fmla="*/ 4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6" h="206">
                    <a:moveTo>
                      <a:pt x="0" y="103"/>
                    </a:moveTo>
                    <a:cubicBezTo>
                      <a:pt x="0" y="46"/>
                      <a:pt x="46" y="0"/>
                      <a:pt x="103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60" y="0"/>
                      <a:pt x="206" y="46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60"/>
                      <a:pt x="160" y="206"/>
                      <a:pt x="103" y="206"/>
                    </a:cubicBezTo>
                    <a:cubicBezTo>
                      <a:pt x="103" y="206"/>
                      <a:pt x="103" y="206"/>
                      <a:pt x="103" y="206"/>
                    </a:cubicBezTo>
                    <a:cubicBezTo>
                      <a:pt x="46" y="206"/>
                      <a:pt x="0" y="160"/>
                      <a:pt x="0" y="103"/>
                    </a:cubicBezTo>
                    <a:close/>
                    <a:moveTo>
                      <a:pt x="40" y="40"/>
                    </a:moveTo>
                    <a:cubicBezTo>
                      <a:pt x="23" y="56"/>
                      <a:pt x="13" y="79"/>
                      <a:pt x="13" y="103"/>
                    </a:cubicBezTo>
                    <a:cubicBezTo>
                      <a:pt x="13" y="103"/>
                      <a:pt x="13" y="103"/>
                      <a:pt x="13" y="103"/>
                    </a:cubicBezTo>
                    <a:cubicBezTo>
                      <a:pt x="13" y="128"/>
                      <a:pt x="23" y="150"/>
                      <a:pt x="40" y="167"/>
                    </a:cubicBezTo>
                    <a:cubicBezTo>
                      <a:pt x="40" y="167"/>
                      <a:pt x="40" y="167"/>
                      <a:pt x="40" y="167"/>
                    </a:cubicBezTo>
                    <a:cubicBezTo>
                      <a:pt x="56" y="183"/>
                      <a:pt x="78" y="193"/>
                      <a:pt x="103" y="193"/>
                    </a:cubicBezTo>
                    <a:cubicBezTo>
                      <a:pt x="103" y="193"/>
                      <a:pt x="103" y="193"/>
                      <a:pt x="103" y="193"/>
                    </a:cubicBezTo>
                    <a:cubicBezTo>
                      <a:pt x="128" y="193"/>
                      <a:pt x="150" y="183"/>
                      <a:pt x="166" y="167"/>
                    </a:cubicBezTo>
                    <a:cubicBezTo>
                      <a:pt x="166" y="167"/>
                      <a:pt x="166" y="167"/>
                      <a:pt x="166" y="167"/>
                    </a:cubicBezTo>
                    <a:cubicBezTo>
                      <a:pt x="182" y="150"/>
                      <a:pt x="192" y="128"/>
                      <a:pt x="192" y="103"/>
                    </a:cubicBezTo>
                    <a:cubicBezTo>
                      <a:pt x="192" y="103"/>
                      <a:pt x="192" y="103"/>
                      <a:pt x="192" y="103"/>
                    </a:cubicBezTo>
                    <a:cubicBezTo>
                      <a:pt x="192" y="79"/>
                      <a:pt x="182" y="56"/>
                      <a:pt x="166" y="40"/>
                    </a:cubicBezTo>
                    <a:cubicBezTo>
                      <a:pt x="166" y="40"/>
                      <a:pt x="166" y="40"/>
                      <a:pt x="166" y="40"/>
                    </a:cubicBezTo>
                    <a:cubicBezTo>
                      <a:pt x="150" y="24"/>
                      <a:pt x="128" y="14"/>
                      <a:pt x="103" y="14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78" y="14"/>
                      <a:pt x="56" y="24"/>
                      <a:pt x="40" y="40"/>
                    </a:cubicBezTo>
                    <a:close/>
                  </a:path>
                </a:pathLst>
              </a:custGeom>
              <a:solidFill>
                <a:srgbClr val="CF3C2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1D495D"/>
                  </a:solidFill>
                </a:endParaRPr>
              </a:p>
            </p:txBody>
          </p:sp>
        </p:grpSp>
        <p:sp>
          <p:nvSpPr>
            <p:cNvPr id="25" name="文本框 24"/>
            <p:cNvSpPr txBox="1"/>
            <p:nvPr/>
          </p:nvSpPr>
          <p:spPr>
            <a:xfrm>
              <a:off x="1255541" y="1870075"/>
              <a:ext cx="30999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1D495D"/>
                  </a:solidFill>
                  <a:latin typeface="微软雅黑" panose="020B0503020204020204" charset="-122"/>
                  <a:ea typeface="微软雅黑" panose="020B0503020204020204" charset="-122"/>
                </a:rPr>
                <a:t>点击添加标题</a:t>
              </a:r>
              <a:endParaRPr lang="zh-CN" altLang="en-US" b="1" dirty="0">
                <a:solidFill>
                  <a:srgbClr val="1D495D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990882" y="4653338"/>
            <a:ext cx="3374889" cy="1374987"/>
            <a:chOff x="980608" y="1870075"/>
            <a:chExt cx="3374889" cy="1374987"/>
          </a:xfrm>
        </p:grpSpPr>
        <p:sp>
          <p:nvSpPr>
            <p:cNvPr id="29" name="文本框 28"/>
            <p:cNvSpPr txBox="1"/>
            <p:nvPr/>
          </p:nvSpPr>
          <p:spPr>
            <a:xfrm>
              <a:off x="1255541" y="2183233"/>
              <a:ext cx="2950585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1D495D"/>
                  </a:solidFill>
                  <a:latin typeface="微软雅黑" panose="020B0503020204020204" charset="-122"/>
                  <a:ea typeface="微软雅黑" panose="020B0503020204020204" charset="-122"/>
                </a:rPr>
                <a:t>文字是简单的视觉图案再现 口语的声音，因而更加清晰，可以反复阅读，可以突破时间和空间的限制</a:t>
              </a:r>
              <a:endParaRPr lang="zh-CN" altLang="en-US" sz="1400" dirty="0">
                <a:solidFill>
                  <a:srgbClr val="1D495D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980608" y="1948657"/>
              <a:ext cx="216000" cy="216443"/>
              <a:chOff x="980608" y="2248535"/>
              <a:chExt cx="216000" cy="216443"/>
            </a:xfrm>
          </p:grpSpPr>
          <p:sp>
            <p:nvSpPr>
              <p:cNvPr id="32" name="Freeform 15"/>
              <p:cNvSpPr>
                <a:spLocks noEditPoints="1"/>
              </p:cNvSpPr>
              <p:nvPr/>
            </p:nvSpPr>
            <p:spPr bwMode="auto">
              <a:xfrm>
                <a:off x="1061331" y="2279139"/>
                <a:ext cx="46127" cy="154349"/>
              </a:xfrm>
              <a:custGeom>
                <a:avLst/>
                <a:gdLst>
                  <a:gd name="T0" fmla="*/ 41 w 44"/>
                  <a:gd name="T1" fmla="*/ 117 h 147"/>
                  <a:gd name="T2" fmla="*/ 44 w 44"/>
                  <a:gd name="T3" fmla="*/ 120 h 147"/>
                  <a:gd name="T4" fmla="*/ 26 w 44"/>
                  <a:gd name="T5" fmla="*/ 140 h 147"/>
                  <a:gd name="T6" fmla="*/ 12 w 44"/>
                  <a:gd name="T7" fmla="*/ 147 h 147"/>
                  <a:gd name="T8" fmla="*/ 7 w 44"/>
                  <a:gd name="T9" fmla="*/ 145 h 147"/>
                  <a:gd name="T10" fmla="*/ 6 w 44"/>
                  <a:gd name="T11" fmla="*/ 138 h 147"/>
                  <a:gd name="T12" fmla="*/ 11 w 44"/>
                  <a:gd name="T13" fmla="*/ 103 h 147"/>
                  <a:gd name="T14" fmla="*/ 16 w 44"/>
                  <a:gd name="T15" fmla="*/ 68 h 147"/>
                  <a:gd name="T16" fmla="*/ 16 w 44"/>
                  <a:gd name="T17" fmla="*/ 66 h 147"/>
                  <a:gd name="T18" fmla="*/ 14 w 44"/>
                  <a:gd name="T19" fmla="*/ 65 h 147"/>
                  <a:gd name="T20" fmla="*/ 10 w 44"/>
                  <a:gd name="T21" fmla="*/ 66 h 147"/>
                  <a:gd name="T22" fmla="*/ 4 w 44"/>
                  <a:gd name="T23" fmla="*/ 72 h 147"/>
                  <a:gd name="T24" fmla="*/ 0 w 44"/>
                  <a:gd name="T25" fmla="*/ 69 h 147"/>
                  <a:gd name="T26" fmla="*/ 19 w 44"/>
                  <a:gd name="T27" fmla="*/ 50 h 147"/>
                  <a:gd name="T28" fmla="*/ 32 w 44"/>
                  <a:gd name="T29" fmla="*/ 43 h 147"/>
                  <a:gd name="T30" fmla="*/ 37 w 44"/>
                  <a:gd name="T31" fmla="*/ 45 h 147"/>
                  <a:gd name="T32" fmla="*/ 39 w 44"/>
                  <a:gd name="T33" fmla="*/ 51 h 147"/>
                  <a:gd name="T34" fmla="*/ 35 w 44"/>
                  <a:gd name="T35" fmla="*/ 76 h 147"/>
                  <a:gd name="T36" fmla="*/ 33 w 44"/>
                  <a:gd name="T37" fmla="*/ 87 h 147"/>
                  <a:gd name="T38" fmla="*/ 30 w 44"/>
                  <a:gd name="T39" fmla="*/ 110 h 147"/>
                  <a:gd name="T40" fmla="*/ 28 w 44"/>
                  <a:gd name="T41" fmla="*/ 120 h 147"/>
                  <a:gd name="T42" fmla="*/ 29 w 44"/>
                  <a:gd name="T43" fmla="*/ 124 h 147"/>
                  <a:gd name="T44" fmla="*/ 31 w 44"/>
                  <a:gd name="T45" fmla="*/ 125 h 147"/>
                  <a:gd name="T46" fmla="*/ 35 w 44"/>
                  <a:gd name="T47" fmla="*/ 123 h 147"/>
                  <a:gd name="T48" fmla="*/ 41 w 44"/>
                  <a:gd name="T49" fmla="*/ 117 h 147"/>
                  <a:gd name="T50" fmla="*/ 34 w 44"/>
                  <a:gd name="T51" fmla="*/ 0 h 147"/>
                  <a:gd name="T52" fmla="*/ 41 w 44"/>
                  <a:gd name="T53" fmla="*/ 3 h 147"/>
                  <a:gd name="T54" fmla="*/ 44 w 44"/>
                  <a:gd name="T55" fmla="*/ 10 h 147"/>
                  <a:gd name="T56" fmla="*/ 40 w 44"/>
                  <a:gd name="T57" fmla="*/ 22 h 147"/>
                  <a:gd name="T58" fmla="*/ 31 w 44"/>
                  <a:gd name="T59" fmla="*/ 27 h 147"/>
                  <a:gd name="T60" fmla="*/ 23 w 44"/>
                  <a:gd name="T61" fmla="*/ 24 h 147"/>
                  <a:gd name="T62" fmla="*/ 21 w 44"/>
                  <a:gd name="T63" fmla="*/ 16 h 147"/>
                  <a:gd name="T64" fmla="*/ 25 w 44"/>
                  <a:gd name="T65" fmla="*/ 5 h 147"/>
                  <a:gd name="T66" fmla="*/ 34 w 44"/>
                  <a:gd name="T67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4" h="147">
                    <a:moveTo>
                      <a:pt x="41" y="117"/>
                    </a:moveTo>
                    <a:cubicBezTo>
                      <a:pt x="44" y="120"/>
                      <a:pt x="44" y="120"/>
                      <a:pt x="44" y="120"/>
                    </a:cubicBezTo>
                    <a:cubicBezTo>
                      <a:pt x="38" y="129"/>
                      <a:pt x="32" y="135"/>
                      <a:pt x="26" y="140"/>
                    </a:cubicBezTo>
                    <a:cubicBezTo>
                      <a:pt x="20" y="145"/>
                      <a:pt x="16" y="147"/>
                      <a:pt x="12" y="147"/>
                    </a:cubicBezTo>
                    <a:cubicBezTo>
                      <a:pt x="10" y="147"/>
                      <a:pt x="8" y="147"/>
                      <a:pt x="7" y="145"/>
                    </a:cubicBezTo>
                    <a:cubicBezTo>
                      <a:pt x="6" y="144"/>
                      <a:pt x="6" y="141"/>
                      <a:pt x="6" y="138"/>
                    </a:cubicBezTo>
                    <a:cubicBezTo>
                      <a:pt x="6" y="131"/>
                      <a:pt x="7" y="119"/>
                      <a:pt x="11" y="103"/>
                    </a:cubicBezTo>
                    <a:cubicBezTo>
                      <a:pt x="15" y="87"/>
                      <a:pt x="16" y="75"/>
                      <a:pt x="16" y="68"/>
                    </a:cubicBezTo>
                    <a:cubicBezTo>
                      <a:pt x="16" y="67"/>
                      <a:pt x="16" y="66"/>
                      <a:pt x="16" y="66"/>
                    </a:cubicBezTo>
                    <a:cubicBezTo>
                      <a:pt x="15" y="65"/>
                      <a:pt x="15" y="65"/>
                      <a:pt x="14" y="65"/>
                    </a:cubicBezTo>
                    <a:cubicBezTo>
                      <a:pt x="13" y="65"/>
                      <a:pt x="12" y="65"/>
                      <a:pt x="10" y="66"/>
                    </a:cubicBezTo>
                    <a:cubicBezTo>
                      <a:pt x="8" y="68"/>
                      <a:pt x="6" y="70"/>
                      <a:pt x="4" y="72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7" y="61"/>
                      <a:pt x="13" y="55"/>
                      <a:pt x="19" y="50"/>
                    </a:cubicBezTo>
                    <a:cubicBezTo>
                      <a:pt x="25" y="46"/>
                      <a:pt x="29" y="43"/>
                      <a:pt x="32" y="43"/>
                    </a:cubicBezTo>
                    <a:cubicBezTo>
                      <a:pt x="34" y="43"/>
                      <a:pt x="36" y="44"/>
                      <a:pt x="37" y="45"/>
                    </a:cubicBezTo>
                    <a:cubicBezTo>
                      <a:pt x="38" y="47"/>
                      <a:pt x="39" y="49"/>
                      <a:pt x="39" y="51"/>
                    </a:cubicBezTo>
                    <a:cubicBezTo>
                      <a:pt x="39" y="54"/>
                      <a:pt x="37" y="62"/>
                      <a:pt x="35" y="76"/>
                    </a:cubicBezTo>
                    <a:cubicBezTo>
                      <a:pt x="34" y="81"/>
                      <a:pt x="34" y="84"/>
                      <a:pt x="33" y="87"/>
                    </a:cubicBezTo>
                    <a:cubicBezTo>
                      <a:pt x="32" y="96"/>
                      <a:pt x="30" y="104"/>
                      <a:pt x="30" y="110"/>
                    </a:cubicBezTo>
                    <a:cubicBezTo>
                      <a:pt x="29" y="116"/>
                      <a:pt x="28" y="119"/>
                      <a:pt x="28" y="120"/>
                    </a:cubicBezTo>
                    <a:cubicBezTo>
                      <a:pt x="28" y="122"/>
                      <a:pt x="28" y="123"/>
                      <a:pt x="29" y="124"/>
                    </a:cubicBezTo>
                    <a:cubicBezTo>
                      <a:pt x="29" y="125"/>
                      <a:pt x="30" y="125"/>
                      <a:pt x="31" y="125"/>
                    </a:cubicBezTo>
                    <a:cubicBezTo>
                      <a:pt x="32" y="125"/>
                      <a:pt x="34" y="124"/>
                      <a:pt x="35" y="123"/>
                    </a:cubicBezTo>
                    <a:cubicBezTo>
                      <a:pt x="37" y="122"/>
                      <a:pt x="39" y="120"/>
                      <a:pt x="41" y="117"/>
                    </a:cubicBezTo>
                    <a:close/>
                    <a:moveTo>
                      <a:pt x="34" y="0"/>
                    </a:moveTo>
                    <a:cubicBezTo>
                      <a:pt x="37" y="0"/>
                      <a:pt x="40" y="1"/>
                      <a:pt x="41" y="3"/>
                    </a:cubicBezTo>
                    <a:cubicBezTo>
                      <a:pt x="43" y="5"/>
                      <a:pt x="44" y="7"/>
                      <a:pt x="44" y="10"/>
                    </a:cubicBezTo>
                    <a:cubicBezTo>
                      <a:pt x="44" y="15"/>
                      <a:pt x="43" y="19"/>
                      <a:pt x="40" y="22"/>
                    </a:cubicBezTo>
                    <a:cubicBezTo>
                      <a:pt x="38" y="25"/>
                      <a:pt x="34" y="27"/>
                      <a:pt x="31" y="27"/>
                    </a:cubicBezTo>
                    <a:cubicBezTo>
                      <a:pt x="28" y="27"/>
                      <a:pt x="25" y="26"/>
                      <a:pt x="23" y="24"/>
                    </a:cubicBezTo>
                    <a:cubicBezTo>
                      <a:pt x="22" y="22"/>
                      <a:pt x="21" y="19"/>
                      <a:pt x="21" y="16"/>
                    </a:cubicBezTo>
                    <a:cubicBezTo>
                      <a:pt x="21" y="12"/>
                      <a:pt x="22" y="8"/>
                      <a:pt x="25" y="5"/>
                    </a:cubicBezTo>
                    <a:cubicBezTo>
                      <a:pt x="28" y="2"/>
                      <a:pt x="31" y="0"/>
                      <a:pt x="34" y="0"/>
                    </a:cubicBezTo>
                    <a:close/>
                  </a:path>
                </a:pathLst>
              </a:custGeom>
              <a:solidFill>
                <a:srgbClr val="CF3C2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1D495D"/>
                  </a:solidFill>
                </a:endParaRPr>
              </a:p>
            </p:txBody>
          </p:sp>
          <p:sp>
            <p:nvSpPr>
              <p:cNvPr id="33" name="Freeform 16"/>
              <p:cNvSpPr>
                <a:spLocks noEditPoints="1"/>
              </p:cNvSpPr>
              <p:nvPr/>
            </p:nvSpPr>
            <p:spPr bwMode="auto">
              <a:xfrm>
                <a:off x="980608" y="2248535"/>
                <a:ext cx="216000" cy="216443"/>
              </a:xfrm>
              <a:custGeom>
                <a:avLst/>
                <a:gdLst>
                  <a:gd name="T0" fmla="*/ 0 w 206"/>
                  <a:gd name="T1" fmla="*/ 103 h 206"/>
                  <a:gd name="T2" fmla="*/ 103 w 206"/>
                  <a:gd name="T3" fmla="*/ 0 h 206"/>
                  <a:gd name="T4" fmla="*/ 103 w 206"/>
                  <a:gd name="T5" fmla="*/ 0 h 206"/>
                  <a:gd name="T6" fmla="*/ 206 w 206"/>
                  <a:gd name="T7" fmla="*/ 103 h 206"/>
                  <a:gd name="T8" fmla="*/ 206 w 206"/>
                  <a:gd name="T9" fmla="*/ 103 h 206"/>
                  <a:gd name="T10" fmla="*/ 206 w 206"/>
                  <a:gd name="T11" fmla="*/ 103 h 206"/>
                  <a:gd name="T12" fmla="*/ 103 w 206"/>
                  <a:gd name="T13" fmla="*/ 206 h 206"/>
                  <a:gd name="T14" fmla="*/ 103 w 206"/>
                  <a:gd name="T15" fmla="*/ 206 h 206"/>
                  <a:gd name="T16" fmla="*/ 0 w 206"/>
                  <a:gd name="T17" fmla="*/ 103 h 206"/>
                  <a:gd name="T18" fmla="*/ 40 w 206"/>
                  <a:gd name="T19" fmla="*/ 40 h 206"/>
                  <a:gd name="T20" fmla="*/ 13 w 206"/>
                  <a:gd name="T21" fmla="*/ 103 h 206"/>
                  <a:gd name="T22" fmla="*/ 13 w 206"/>
                  <a:gd name="T23" fmla="*/ 103 h 206"/>
                  <a:gd name="T24" fmla="*/ 40 w 206"/>
                  <a:gd name="T25" fmla="*/ 167 h 206"/>
                  <a:gd name="T26" fmla="*/ 40 w 206"/>
                  <a:gd name="T27" fmla="*/ 167 h 206"/>
                  <a:gd name="T28" fmla="*/ 103 w 206"/>
                  <a:gd name="T29" fmla="*/ 193 h 206"/>
                  <a:gd name="T30" fmla="*/ 103 w 206"/>
                  <a:gd name="T31" fmla="*/ 193 h 206"/>
                  <a:gd name="T32" fmla="*/ 166 w 206"/>
                  <a:gd name="T33" fmla="*/ 167 h 206"/>
                  <a:gd name="T34" fmla="*/ 166 w 206"/>
                  <a:gd name="T35" fmla="*/ 167 h 206"/>
                  <a:gd name="T36" fmla="*/ 192 w 206"/>
                  <a:gd name="T37" fmla="*/ 103 h 206"/>
                  <a:gd name="T38" fmla="*/ 192 w 206"/>
                  <a:gd name="T39" fmla="*/ 103 h 206"/>
                  <a:gd name="T40" fmla="*/ 166 w 206"/>
                  <a:gd name="T41" fmla="*/ 40 h 206"/>
                  <a:gd name="T42" fmla="*/ 166 w 206"/>
                  <a:gd name="T43" fmla="*/ 40 h 206"/>
                  <a:gd name="T44" fmla="*/ 103 w 206"/>
                  <a:gd name="T45" fmla="*/ 14 h 206"/>
                  <a:gd name="T46" fmla="*/ 103 w 206"/>
                  <a:gd name="T47" fmla="*/ 14 h 206"/>
                  <a:gd name="T48" fmla="*/ 40 w 206"/>
                  <a:gd name="T49" fmla="*/ 4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6" h="206">
                    <a:moveTo>
                      <a:pt x="0" y="103"/>
                    </a:moveTo>
                    <a:cubicBezTo>
                      <a:pt x="0" y="46"/>
                      <a:pt x="46" y="0"/>
                      <a:pt x="103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60" y="0"/>
                      <a:pt x="206" y="46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60"/>
                      <a:pt x="160" y="206"/>
                      <a:pt x="103" y="206"/>
                    </a:cubicBezTo>
                    <a:cubicBezTo>
                      <a:pt x="103" y="206"/>
                      <a:pt x="103" y="206"/>
                      <a:pt x="103" y="206"/>
                    </a:cubicBezTo>
                    <a:cubicBezTo>
                      <a:pt x="46" y="206"/>
                      <a:pt x="0" y="160"/>
                      <a:pt x="0" y="103"/>
                    </a:cubicBezTo>
                    <a:close/>
                    <a:moveTo>
                      <a:pt x="40" y="40"/>
                    </a:moveTo>
                    <a:cubicBezTo>
                      <a:pt x="23" y="56"/>
                      <a:pt x="13" y="79"/>
                      <a:pt x="13" y="103"/>
                    </a:cubicBezTo>
                    <a:cubicBezTo>
                      <a:pt x="13" y="103"/>
                      <a:pt x="13" y="103"/>
                      <a:pt x="13" y="103"/>
                    </a:cubicBezTo>
                    <a:cubicBezTo>
                      <a:pt x="13" y="128"/>
                      <a:pt x="23" y="150"/>
                      <a:pt x="40" y="167"/>
                    </a:cubicBezTo>
                    <a:cubicBezTo>
                      <a:pt x="40" y="167"/>
                      <a:pt x="40" y="167"/>
                      <a:pt x="40" y="167"/>
                    </a:cubicBezTo>
                    <a:cubicBezTo>
                      <a:pt x="56" y="183"/>
                      <a:pt x="78" y="193"/>
                      <a:pt x="103" y="193"/>
                    </a:cubicBezTo>
                    <a:cubicBezTo>
                      <a:pt x="103" y="193"/>
                      <a:pt x="103" y="193"/>
                      <a:pt x="103" y="193"/>
                    </a:cubicBezTo>
                    <a:cubicBezTo>
                      <a:pt x="128" y="193"/>
                      <a:pt x="150" y="183"/>
                      <a:pt x="166" y="167"/>
                    </a:cubicBezTo>
                    <a:cubicBezTo>
                      <a:pt x="166" y="167"/>
                      <a:pt x="166" y="167"/>
                      <a:pt x="166" y="167"/>
                    </a:cubicBezTo>
                    <a:cubicBezTo>
                      <a:pt x="182" y="150"/>
                      <a:pt x="192" y="128"/>
                      <a:pt x="192" y="103"/>
                    </a:cubicBezTo>
                    <a:cubicBezTo>
                      <a:pt x="192" y="103"/>
                      <a:pt x="192" y="103"/>
                      <a:pt x="192" y="103"/>
                    </a:cubicBezTo>
                    <a:cubicBezTo>
                      <a:pt x="192" y="79"/>
                      <a:pt x="182" y="56"/>
                      <a:pt x="166" y="40"/>
                    </a:cubicBezTo>
                    <a:cubicBezTo>
                      <a:pt x="166" y="40"/>
                      <a:pt x="166" y="40"/>
                      <a:pt x="166" y="40"/>
                    </a:cubicBezTo>
                    <a:cubicBezTo>
                      <a:pt x="150" y="24"/>
                      <a:pt x="128" y="14"/>
                      <a:pt x="103" y="14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78" y="14"/>
                      <a:pt x="56" y="24"/>
                      <a:pt x="40" y="40"/>
                    </a:cubicBezTo>
                    <a:close/>
                  </a:path>
                </a:pathLst>
              </a:custGeom>
              <a:solidFill>
                <a:srgbClr val="CF3C2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1D495D"/>
                  </a:solidFill>
                </a:endParaRPr>
              </a:p>
            </p:txBody>
          </p:sp>
        </p:grpSp>
        <p:sp>
          <p:nvSpPr>
            <p:cNvPr id="31" name="文本框 30"/>
            <p:cNvSpPr txBox="1"/>
            <p:nvPr/>
          </p:nvSpPr>
          <p:spPr>
            <a:xfrm>
              <a:off x="1255541" y="1870075"/>
              <a:ext cx="30999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1D495D"/>
                  </a:solidFill>
                  <a:latin typeface="微软雅黑" panose="020B0503020204020204" charset="-122"/>
                  <a:ea typeface="微软雅黑" panose="020B0503020204020204" charset="-122"/>
                </a:rPr>
                <a:t>点击添加标题</a:t>
              </a:r>
              <a:endParaRPr lang="zh-CN" altLang="en-US" b="1" dirty="0">
                <a:solidFill>
                  <a:srgbClr val="1D495D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8625525" y="1821036"/>
            <a:ext cx="3374889" cy="1374987"/>
            <a:chOff x="980608" y="1870075"/>
            <a:chExt cx="3374889" cy="1374987"/>
          </a:xfrm>
        </p:grpSpPr>
        <p:sp>
          <p:nvSpPr>
            <p:cNvPr id="35" name="文本框 34"/>
            <p:cNvSpPr txBox="1"/>
            <p:nvPr/>
          </p:nvSpPr>
          <p:spPr>
            <a:xfrm>
              <a:off x="1255541" y="2183233"/>
              <a:ext cx="2974042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1D495D"/>
                  </a:solidFill>
                  <a:latin typeface="微软雅黑" panose="020B0503020204020204" charset="-122"/>
                  <a:ea typeface="微软雅黑" panose="020B0503020204020204" charset="-122"/>
                </a:rPr>
                <a:t>文字是简单的视觉图案再现 口语的声音，因而更加清晰，可以反复阅读，可以突破时间和空间的限制</a:t>
              </a:r>
              <a:endParaRPr lang="zh-CN" altLang="en-US" sz="1400" dirty="0">
                <a:solidFill>
                  <a:srgbClr val="1D495D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980608" y="1948657"/>
              <a:ext cx="216000" cy="216443"/>
              <a:chOff x="980608" y="2248535"/>
              <a:chExt cx="216000" cy="216443"/>
            </a:xfrm>
          </p:grpSpPr>
          <p:sp>
            <p:nvSpPr>
              <p:cNvPr id="38" name="Freeform 15"/>
              <p:cNvSpPr>
                <a:spLocks noEditPoints="1"/>
              </p:cNvSpPr>
              <p:nvPr/>
            </p:nvSpPr>
            <p:spPr bwMode="auto">
              <a:xfrm>
                <a:off x="1061331" y="2279139"/>
                <a:ext cx="46127" cy="154349"/>
              </a:xfrm>
              <a:custGeom>
                <a:avLst/>
                <a:gdLst>
                  <a:gd name="T0" fmla="*/ 41 w 44"/>
                  <a:gd name="T1" fmla="*/ 117 h 147"/>
                  <a:gd name="T2" fmla="*/ 44 w 44"/>
                  <a:gd name="T3" fmla="*/ 120 h 147"/>
                  <a:gd name="T4" fmla="*/ 26 w 44"/>
                  <a:gd name="T5" fmla="*/ 140 h 147"/>
                  <a:gd name="T6" fmla="*/ 12 w 44"/>
                  <a:gd name="T7" fmla="*/ 147 h 147"/>
                  <a:gd name="T8" fmla="*/ 7 w 44"/>
                  <a:gd name="T9" fmla="*/ 145 h 147"/>
                  <a:gd name="T10" fmla="*/ 6 w 44"/>
                  <a:gd name="T11" fmla="*/ 138 h 147"/>
                  <a:gd name="T12" fmla="*/ 11 w 44"/>
                  <a:gd name="T13" fmla="*/ 103 h 147"/>
                  <a:gd name="T14" fmla="*/ 16 w 44"/>
                  <a:gd name="T15" fmla="*/ 68 h 147"/>
                  <a:gd name="T16" fmla="*/ 16 w 44"/>
                  <a:gd name="T17" fmla="*/ 66 h 147"/>
                  <a:gd name="T18" fmla="*/ 14 w 44"/>
                  <a:gd name="T19" fmla="*/ 65 h 147"/>
                  <a:gd name="T20" fmla="*/ 10 w 44"/>
                  <a:gd name="T21" fmla="*/ 66 h 147"/>
                  <a:gd name="T22" fmla="*/ 4 w 44"/>
                  <a:gd name="T23" fmla="*/ 72 h 147"/>
                  <a:gd name="T24" fmla="*/ 0 w 44"/>
                  <a:gd name="T25" fmla="*/ 69 h 147"/>
                  <a:gd name="T26" fmla="*/ 19 w 44"/>
                  <a:gd name="T27" fmla="*/ 50 h 147"/>
                  <a:gd name="T28" fmla="*/ 32 w 44"/>
                  <a:gd name="T29" fmla="*/ 43 h 147"/>
                  <a:gd name="T30" fmla="*/ 37 w 44"/>
                  <a:gd name="T31" fmla="*/ 45 h 147"/>
                  <a:gd name="T32" fmla="*/ 39 w 44"/>
                  <a:gd name="T33" fmla="*/ 51 h 147"/>
                  <a:gd name="T34" fmla="*/ 35 w 44"/>
                  <a:gd name="T35" fmla="*/ 76 h 147"/>
                  <a:gd name="T36" fmla="*/ 33 w 44"/>
                  <a:gd name="T37" fmla="*/ 87 h 147"/>
                  <a:gd name="T38" fmla="*/ 30 w 44"/>
                  <a:gd name="T39" fmla="*/ 110 h 147"/>
                  <a:gd name="T40" fmla="*/ 28 w 44"/>
                  <a:gd name="T41" fmla="*/ 120 h 147"/>
                  <a:gd name="T42" fmla="*/ 29 w 44"/>
                  <a:gd name="T43" fmla="*/ 124 h 147"/>
                  <a:gd name="T44" fmla="*/ 31 w 44"/>
                  <a:gd name="T45" fmla="*/ 125 h 147"/>
                  <a:gd name="T46" fmla="*/ 35 w 44"/>
                  <a:gd name="T47" fmla="*/ 123 h 147"/>
                  <a:gd name="T48" fmla="*/ 41 w 44"/>
                  <a:gd name="T49" fmla="*/ 117 h 147"/>
                  <a:gd name="T50" fmla="*/ 34 w 44"/>
                  <a:gd name="T51" fmla="*/ 0 h 147"/>
                  <a:gd name="T52" fmla="*/ 41 w 44"/>
                  <a:gd name="T53" fmla="*/ 3 h 147"/>
                  <a:gd name="T54" fmla="*/ 44 w 44"/>
                  <a:gd name="T55" fmla="*/ 10 h 147"/>
                  <a:gd name="T56" fmla="*/ 40 w 44"/>
                  <a:gd name="T57" fmla="*/ 22 h 147"/>
                  <a:gd name="T58" fmla="*/ 31 w 44"/>
                  <a:gd name="T59" fmla="*/ 27 h 147"/>
                  <a:gd name="T60" fmla="*/ 23 w 44"/>
                  <a:gd name="T61" fmla="*/ 24 h 147"/>
                  <a:gd name="T62" fmla="*/ 21 w 44"/>
                  <a:gd name="T63" fmla="*/ 16 h 147"/>
                  <a:gd name="T64" fmla="*/ 25 w 44"/>
                  <a:gd name="T65" fmla="*/ 5 h 147"/>
                  <a:gd name="T66" fmla="*/ 34 w 44"/>
                  <a:gd name="T67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4" h="147">
                    <a:moveTo>
                      <a:pt x="41" y="117"/>
                    </a:moveTo>
                    <a:cubicBezTo>
                      <a:pt x="44" y="120"/>
                      <a:pt x="44" y="120"/>
                      <a:pt x="44" y="120"/>
                    </a:cubicBezTo>
                    <a:cubicBezTo>
                      <a:pt x="38" y="129"/>
                      <a:pt x="32" y="135"/>
                      <a:pt x="26" y="140"/>
                    </a:cubicBezTo>
                    <a:cubicBezTo>
                      <a:pt x="20" y="145"/>
                      <a:pt x="16" y="147"/>
                      <a:pt x="12" y="147"/>
                    </a:cubicBezTo>
                    <a:cubicBezTo>
                      <a:pt x="10" y="147"/>
                      <a:pt x="8" y="147"/>
                      <a:pt x="7" y="145"/>
                    </a:cubicBezTo>
                    <a:cubicBezTo>
                      <a:pt x="6" y="144"/>
                      <a:pt x="6" y="141"/>
                      <a:pt x="6" y="138"/>
                    </a:cubicBezTo>
                    <a:cubicBezTo>
                      <a:pt x="6" y="131"/>
                      <a:pt x="7" y="119"/>
                      <a:pt x="11" y="103"/>
                    </a:cubicBezTo>
                    <a:cubicBezTo>
                      <a:pt x="15" y="87"/>
                      <a:pt x="16" y="75"/>
                      <a:pt x="16" y="68"/>
                    </a:cubicBezTo>
                    <a:cubicBezTo>
                      <a:pt x="16" y="67"/>
                      <a:pt x="16" y="66"/>
                      <a:pt x="16" y="66"/>
                    </a:cubicBezTo>
                    <a:cubicBezTo>
                      <a:pt x="15" y="65"/>
                      <a:pt x="15" y="65"/>
                      <a:pt x="14" y="65"/>
                    </a:cubicBezTo>
                    <a:cubicBezTo>
                      <a:pt x="13" y="65"/>
                      <a:pt x="12" y="65"/>
                      <a:pt x="10" y="66"/>
                    </a:cubicBezTo>
                    <a:cubicBezTo>
                      <a:pt x="8" y="68"/>
                      <a:pt x="6" y="70"/>
                      <a:pt x="4" y="72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7" y="61"/>
                      <a:pt x="13" y="55"/>
                      <a:pt x="19" y="50"/>
                    </a:cubicBezTo>
                    <a:cubicBezTo>
                      <a:pt x="25" y="46"/>
                      <a:pt x="29" y="43"/>
                      <a:pt x="32" y="43"/>
                    </a:cubicBezTo>
                    <a:cubicBezTo>
                      <a:pt x="34" y="43"/>
                      <a:pt x="36" y="44"/>
                      <a:pt x="37" y="45"/>
                    </a:cubicBezTo>
                    <a:cubicBezTo>
                      <a:pt x="38" y="47"/>
                      <a:pt x="39" y="49"/>
                      <a:pt x="39" y="51"/>
                    </a:cubicBezTo>
                    <a:cubicBezTo>
                      <a:pt x="39" y="54"/>
                      <a:pt x="37" y="62"/>
                      <a:pt x="35" y="76"/>
                    </a:cubicBezTo>
                    <a:cubicBezTo>
                      <a:pt x="34" y="81"/>
                      <a:pt x="34" y="84"/>
                      <a:pt x="33" y="87"/>
                    </a:cubicBezTo>
                    <a:cubicBezTo>
                      <a:pt x="32" y="96"/>
                      <a:pt x="30" y="104"/>
                      <a:pt x="30" y="110"/>
                    </a:cubicBezTo>
                    <a:cubicBezTo>
                      <a:pt x="29" y="116"/>
                      <a:pt x="28" y="119"/>
                      <a:pt x="28" y="120"/>
                    </a:cubicBezTo>
                    <a:cubicBezTo>
                      <a:pt x="28" y="122"/>
                      <a:pt x="28" y="123"/>
                      <a:pt x="29" y="124"/>
                    </a:cubicBezTo>
                    <a:cubicBezTo>
                      <a:pt x="29" y="125"/>
                      <a:pt x="30" y="125"/>
                      <a:pt x="31" y="125"/>
                    </a:cubicBezTo>
                    <a:cubicBezTo>
                      <a:pt x="32" y="125"/>
                      <a:pt x="34" y="124"/>
                      <a:pt x="35" y="123"/>
                    </a:cubicBezTo>
                    <a:cubicBezTo>
                      <a:pt x="37" y="122"/>
                      <a:pt x="39" y="120"/>
                      <a:pt x="41" y="117"/>
                    </a:cubicBezTo>
                    <a:close/>
                    <a:moveTo>
                      <a:pt x="34" y="0"/>
                    </a:moveTo>
                    <a:cubicBezTo>
                      <a:pt x="37" y="0"/>
                      <a:pt x="40" y="1"/>
                      <a:pt x="41" y="3"/>
                    </a:cubicBezTo>
                    <a:cubicBezTo>
                      <a:pt x="43" y="5"/>
                      <a:pt x="44" y="7"/>
                      <a:pt x="44" y="10"/>
                    </a:cubicBezTo>
                    <a:cubicBezTo>
                      <a:pt x="44" y="15"/>
                      <a:pt x="43" y="19"/>
                      <a:pt x="40" y="22"/>
                    </a:cubicBezTo>
                    <a:cubicBezTo>
                      <a:pt x="38" y="25"/>
                      <a:pt x="34" y="27"/>
                      <a:pt x="31" y="27"/>
                    </a:cubicBezTo>
                    <a:cubicBezTo>
                      <a:pt x="28" y="27"/>
                      <a:pt x="25" y="26"/>
                      <a:pt x="23" y="24"/>
                    </a:cubicBezTo>
                    <a:cubicBezTo>
                      <a:pt x="22" y="22"/>
                      <a:pt x="21" y="19"/>
                      <a:pt x="21" y="16"/>
                    </a:cubicBezTo>
                    <a:cubicBezTo>
                      <a:pt x="21" y="12"/>
                      <a:pt x="22" y="8"/>
                      <a:pt x="25" y="5"/>
                    </a:cubicBezTo>
                    <a:cubicBezTo>
                      <a:pt x="28" y="2"/>
                      <a:pt x="31" y="0"/>
                      <a:pt x="34" y="0"/>
                    </a:cubicBezTo>
                    <a:close/>
                  </a:path>
                </a:pathLst>
              </a:custGeom>
              <a:solidFill>
                <a:srgbClr val="CF3C2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1D495D"/>
                  </a:solidFill>
                </a:endParaRPr>
              </a:p>
            </p:txBody>
          </p:sp>
          <p:sp>
            <p:nvSpPr>
              <p:cNvPr id="39" name="Freeform 16"/>
              <p:cNvSpPr>
                <a:spLocks noEditPoints="1"/>
              </p:cNvSpPr>
              <p:nvPr/>
            </p:nvSpPr>
            <p:spPr bwMode="auto">
              <a:xfrm>
                <a:off x="980608" y="2248535"/>
                <a:ext cx="216000" cy="216443"/>
              </a:xfrm>
              <a:custGeom>
                <a:avLst/>
                <a:gdLst>
                  <a:gd name="T0" fmla="*/ 0 w 206"/>
                  <a:gd name="T1" fmla="*/ 103 h 206"/>
                  <a:gd name="T2" fmla="*/ 103 w 206"/>
                  <a:gd name="T3" fmla="*/ 0 h 206"/>
                  <a:gd name="T4" fmla="*/ 103 w 206"/>
                  <a:gd name="T5" fmla="*/ 0 h 206"/>
                  <a:gd name="T6" fmla="*/ 206 w 206"/>
                  <a:gd name="T7" fmla="*/ 103 h 206"/>
                  <a:gd name="T8" fmla="*/ 206 w 206"/>
                  <a:gd name="T9" fmla="*/ 103 h 206"/>
                  <a:gd name="T10" fmla="*/ 206 w 206"/>
                  <a:gd name="T11" fmla="*/ 103 h 206"/>
                  <a:gd name="T12" fmla="*/ 103 w 206"/>
                  <a:gd name="T13" fmla="*/ 206 h 206"/>
                  <a:gd name="T14" fmla="*/ 103 w 206"/>
                  <a:gd name="T15" fmla="*/ 206 h 206"/>
                  <a:gd name="T16" fmla="*/ 0 w 206"/>
                  <a:gd name="T17" fmla="*/ 103 h 206"/>
                  <a:gd name="T18" fmla="*/ 40 w 206"/>
                  <a:gd name="T19" fmla="*/ 40 h 206"/>
                  <a:gd name="T20" fmla="*/ 13 w 206"/>
                  <a:gd name="T21" fmla="*/ 103 h 206"/>
                  <a:gd name="T22" fmla="*/ 13 w 206"/>
                  <a:gd name="T23" fmla="*/ 103 h 206"/>
                  <a:gd name="T24" fmla="*/ 40 w 206"/>
                  <a:gd name="T25" fmla="*/ 167 h 206"/>
                  <a:gd name="T26" fmla="*/ 40 w 206"/>
                  <a:gd name="T27" fmla="*/ 167 h 206"/>
                  <a:gd name="T28" fmla="*/ 103 w 206"/>
                  <a:gd name="T29" fmla="*/ 193 h 206"/>
                  <a:gd name="T30" fmla="*/ 103 w 206"/>
                  <a:gd name="T31" fmla="*/ 193 h 206"/>
                  <a:gd name="T32" fmla="*/ 166 w 206"/>
                  <a:gd name="T33" fmla="*/ 167 h 206"/>
                  <a:gd name="T34" fmla="*/ 166 w 206"/>
                  <a:gd name="T35" fmla="*/ 167 h 206"/>
                  <a:gd name="T36" fmla="*/ 192 w 206"/>
                  <a:gd name="T37" fmla="*/ 103 h 206"/>
                  <a:gd name="T38" fmla="*/ 192 w 206"/>
                  <a:gd name="T39" fmla="*/ 103 h 206"/>
                  <a:gd name="T40" fmla="*/ 166 w 206"/>
                  <a:gd name="T41" fmla="*/ 40 h 206"/>
                  <a:gd name="T42" fmla="*/ 166 w 206"/>
                  <a:gd name="T43" fmla="*/ 40 h 206"/>
                  <a:gd name="T44" fmla="*/ 103 w 206"/>
                  <a:gd name="T45" fmla="*/ 14 h 206"/>
                  <a:gd name="T46" fmla="*/ 103 w 206"/>
                  <a:gd name="T47" fmla="*/ 14 h 206"/>
                  <a:gd name="T48" fmla="*/ 40 w 206"/>
                  <a:gd name="T49" fmla="*/ 4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6" h="206">
                    <a:moveTo>
                      <a:pt x="0" y="103"/>
                    </a:moveTo>
                    <a:cubicBezTo>
                      <a:pt x="0" y="46"/>
                      <a:pt x="46" y="0"/>
                      <a:pt x="103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60" y="0"/>
                      <a:pt x="206" y="46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60"/>
                      <a:pt x="160" y="206"/>
                      <a:pt x="103" y="206"/>
                    </a:cubicBezTo>
                    <a:cubicBezTo>
                      <a:pt x="103" y="206"/>
                      <a:pt x="103" y="206"/>
                      <a:pt x="103" y="206"/>
                    </a:cubicBezTo>
                    <a:cubicBezTo>
                      <a:pt x="46" y="206"/>
                      <a:pt x="0" y="160"/>
                      <a:pt x="0" y="103"/>
                    </a:cubicBezTo>
                    <a:close/>
                    <a:moveTo>
                      <a:pt x="40" y="40"/>
                    </a:moveTo>
                    <a:cubicBezTo>
                      <a:pt x="23" y="56"/>
                      <a:pt x="13" y="79"/>
                      <a:pt x="13" y="103"/>
                    </a:cubicBezTo>
                    <a:cubicBezTo>
                      <a:pt x="13" y="103"/>
                      <a:pt x="13" y="103"/>
                      <a:pt x="13" y="103"/>
                    </a:cubicBezTo>
                    <a:cubicBezTo>
                      <a:pt x="13" y="128"/>
                      <a:pt x="23" y="150"/>
                      <a:pt x="40" y="167"/>
                    </a:cubicBezTo>
                    <a:cubicBezTo>
                      <a:pt x="40" y="167"/>
                      <a:pt x="40" y="167"/>
                      <a:pt x="40" y="167"/>
                    </a:cubicBezTo>
                    <a:cubicBezTo>
                      <a:pt x="56" y="183"/>
                      <a:pt x="78" y="193"/>
                      <a:pt x="103" y="193"/>
                    </a:cubicBezTo>
                    <a:cubicBezTo>
                      <a:pt x="103" y="193"/>
                      <a:pt x="103" y="193"/>
                      <a:pt x="103" y="193"/>
                    </a:cubicBezTo>
                    <a:cubicBezTo>
                      <a:pt x="128" y="193"/>
                      <a:pt x="150" y="183"/>
                      <a:pt x="166" y="167"/>
                    </a:cubicBezTo>
                    <a:cubicBezTo>
                      <a:pt x="166" y="167"/>
                      <a:pt x="166" y="167"/>
                      <a:pt x="166" y="167"/>
                    </a:cubicBezTo>
                    <a:cubicBezTo>
                      <a:pt x="182" y="150"/>
                      <a:pt x="192" y="128"/>
                      <a:pt x="192" y="103"/>
                    </a:cubicBezTo>
                    <a:cubicBezTo>
                      <a:pt x="192" y="103"/>
                      <a:pt x="192" y="103"/>
                      <a:pt x="192" y="103"/>
                    </a:cubicBezTo>
                    <a:cubicBezTo>
                      <a:pt x="192" y="79"/>
                      <a:pt x="182" y="56"/>
                      <a:pt x="166" y="40"/>
                    </a:cubicBezTo>
                    <a:cubicBezTo>
                      <a:pt x="166" y="40"/>
                      <a:pt x="166" y="40"/>
                      <a:pt x="166" y="40"/>
                    </a:cubicBezTo>
                    <a:cubicBezTo>
                      <a:pt x="150" y="24"/>
                      <a:pt x="128" y="14"/>
                      <a:pt x="103" y="14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78" y="14"/>
                      <a:pt x="56" y="24"/>
                      <a:pt x="40" y="40"/>
                    </a:cubicBezTo>
                    <a:close/>
                  </a:path>
                </a:pathLst>
              </a:custGeom>
              <a:solidFill>
                <a:srgbClr val="CF3C2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1D495D"/>
                  </a:solidFill>
                </a:endParaRPr>
              </a:p>
            </p:txBody>
          </p:sp>
        </p:grpSp>
        <p:sp>
          <p:nvSpPr>
            <p:cNvPr id="37" name="文本框 36"/>
            <p:cNvSpPr txBox="1"/>
            <p:nvPr/>
          </p:nvSpPr>
          <p:spPr>
            <a:xfrm>
              <a:off x="1255541" y="1870075"/>
              <a:ext cx="30999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1D495D"/>
                  </a:solidFill>
                  <a:latin typeface="微软雅黑" panose="020B0503020204020204" charset="-122"/>
                  <a:ea typeface="微软雅黑" panose="020B0503020204020204" charset="-122"/>
                </a:rPr>
                <a:t>点击添加标题</a:t>
              </a:r>
              <a:endParaRPr lang="zh-CN" altLang="en-US" b="1" dirty="0">
                <a:solidFill>
                  <a:srgbClr val="1D495D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8625525" y="4653338"/>
            <a:ext cx="3374889" cy="1374987"/>
            <a:chOff x="980608" y="1870075"/>
            <a:chExt cx="3374889" cy="1374987"/>
          </a:xfrm>
        </p:grpSpPr>
        <p:sp>
          <p:nvSpPr>
            <p:cNvPr id="41" name="文本框 40"/>
            <p:cNvSpPr txBox="1"/>
            <p:nvPr/>
          </p:nvSpPr>
          <p:spPr>
            <a:xfrm>
              <a:off x="1255541" y="2183233"/>
              <a:ext cx="2974042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1D495D"/>
                  </a:solidFill>
                  <a:latin typeface="微软雅黑" panose="020B0503020204020204" charset="-122"/>
                  <a:ea typeface="微软雅黑" panose="020B0503020204020204" charset="-122"/>
                </a:rPr>
                <a:t>文字是简单的视觉图案再现 口语的声音，因而更加清晰，可以反复阅读，可以突破时间和空间的限制</a:t>
              </a:r>
              <a:endParaRPr lang="zh-CN" altLang="en-US" sz="1400" dirty="0">
                <a:solidFill>
                  <a:srgbClr val="1D495D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42" name="组合 41"/>
            <p:cNvGrpSpPr/>
            <p:nvPr/>
          </p:nvGrpSpPr>
          <p:grpSpPr>
            <a:xfrm>
              <a:off x="980608" y="1948657"/>
              <a:ext cx="216000" cy="216443"/>
              <a:chOff x="980608" y="2248535"/>
              <a:chExt cx="216000" cy="216443"/>
            </a:xfrm>
          </p:grpSpPr>
          <p:sp>
            <p:nvSpPr>
              <p:cNvPr id="44" name="Freeform 15"/>
              <p:cNvSpPr>
                <a:spLocks noEditPoints="1"/>
              </p:cNvSpPr>
              <p:nvPr/>
            </p:nvSpPr>
            <p:spPr bwMode="auto">
              <a:xfrm>
                <a:off x="1061331" y="2279139"/>
                <a:ext cx="46127" cy="154349"/>
              </a:xfrm>
              <a:custGeom>
                <a:avLst/>
                <a:gdLst>
                  <a:gd name="T0" fmla="*/ 41 w 44"/>
                  <a:gd name="T1" fmla="*/ 117 h 147"/>
                  <a:gd name="T2" fmla="*/ 44 w 44"/>
                  <a:gd name="T3" fmla="*/ 120 h 147"/>
                  <a:gd name="T4" fmla="*/ 26 w 44"/>
                  <a:gd name="T5" fmla="*/ 140 h 147"/>
                  <a:gd name="T6" fmla="*/ 12 w 44"/>
                  <a:gd name="T7" fmla="*/ 147 h 147"/>
                  <a:gd name="T8" fmla="*/ 7 w 44"/>
                  <a:gd name="T9" fmla="*/ 145 h 147"/>
                  <a:gd name="T10" fmla="*/ 6 w 44"/>
                  <a:gd name="T11" fmla="*/ 138 h 147"/>
                  <a:gd name="T12" fmla="*/ 11 w 44"/>
                  <a:gd name="T13" fmla="*/ 103 h 147"/>
                  <a:gd name="T14" fmla="*/ 16 w 44"/>
                  <a:gd name="T15" fmla="*/ 68 h 147"/>
                  <a:gd name="T16" fmla="*/ 16 w 44"/>
                  <a:gd name="T17" fmla="*/ 66 h 147"/>
                  <a:gd name="T18" fmla="*/ 14 w 44"/>
                  <a:gd name="T19" fmla="*/ 65 h 147"/>
                  <a:gd name="T20" fmla="*/ 10 w 44"/>
                  <a:gd name="T21" fmla="*/ 66 h 147"/>
                  <a:gd name="T22" fmla="*/ 4 w 44"/>
                  <a:gd name="T23" fmla="*/ 72 h 147"/>
                  <a:gd name="T24" fmla="*/ 0 w 44"/>
                  <a:gd name="T25" fmla="*/ 69 h 147"/>
                  <a:gd name="T26" fmla="*/ 19 w 44"/>
                  <a:gd name="T27" fmla="*/ 50 h 147"/>
                  <a:gd name="T28" fmla="*/ 32 w 44"/>
                  <a:gd name="T29" fmla="*/ 43 h 147"/>
                  <a:gd name="T30" fmla="*/ 37 w 44"/>
                  <a:gd name="T31" fmla="*/ 45 h 147"/>
                  <a:gd name="T32" fmla="*/ 39 w 44"/>
                  <a:gd name="T33" fmla="*/ 51 h 147"/>
                  <a:gd name="T34" fmla="*/ 35 w 44"/>
                  <a:gd name="T35" fmla="*/ 76 h 147"/>
                  <a:gd name="T36" fmla="*/ 33 w 44"/>
                  <a:gd name="T37" fmla="*/ 87 h 147"/>
                  <a:gd name="T38" fmla="*/ 30 w 44"/>
                  <a:gd name="T39" fmla="*/ 110 h 147"/>
                  <a:gd name="T40" fmla="*/ 28 w 44"/>
                  <a:gd name="T41" fmla="*/ 120 h 147"/>
                  <a:gd name="T42" fmla="*/ 29 w 44"/>
                  <a:gd name="T43" fmla="*/ 124 h 147"/>
                  <a:gd name="T44" fmla="*/ 31 w 44"/>
                  <a:gd name="T45" fmla="*/ 125 h 147"/>
                  <a:gd name="T46" fmla="*/ 35 w 44"/>
                  <a:gd name="T47" fmla="*/ 123 h 147"/>
                  <a:gd name="T48" fmla="*/ 41 w 44"/>
                  <a:gd name="T49" fmla="*/ 117 h 147"/>
                  <a:gd name="T50" fmla="*/ 34 w 44"/>
                  <a:gd name="T51" fmla="*/ 0 h 147"/>
                  <a:gd name="T52" fmla="*/ 41 w 44"/>
                  <a:gd name="T53" fmla="*/ 3 h 147"/>
                  <a:gd name="T54" fmla="*/ 44 w 44"/>
                  <a:gd name="T55" fmla="*/ 10 h 147"/>
                  <a:gd name="T56" fmla="*/ 40 w 44"/>
                  <a:gd name="T57" fmla="*/ 22 h 147"/>
                  <a:gd name="T58" fmla="*/ 31 w 44"/>
                  <a:gd name="T59" fmla="*/ 27 h 147"/>
                  <a:gd name="T60" fmla="*/ 23 w 44"/>
                  <a:gd name="T61" fmla="*/ 24 h 147"/>
                  <a:gd name="T62" fmla="*/ 21 w 44"/>
                  <a:gd name="T63" fmla="*/ 16 h 147"/>
                  <a:gd name="T64" fmla="*/ 25 w 44"/>
                  <a:gd name="T65" fmla="*/ 5 h 147"/>
                  <a:gd name="T66" fmla="*/ 34 w 44"/>
                  <a:gd name="T67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4" h="147">
                    <a:moveTo>
                      <a:pt x="41" y="117"/>
                    </a:moveTo>
                    <a:cubicBezTo>
                      <a:pt x="44" y="120"/>
                      <a:pt x="44" y="120"/>
                      <a:pt x="44" y="120"/>
                    </a:cubicBezTo>
                    <a:cubicBezTo>
                      <a:pt x="38" y="129"/>
                      <a:pt x="32" y="135"/>
                      <a:pt x="26" y="140"/>
                    </a:cubicBezTo>
                    <a:cubicBezTo>
                      <a:pt x="20" y="145"/>
                      <a:pt x="16" y="147"/>
                      <a:pt x="12" y="147"/>
                    </a:cubicBezTo>
                    <a:cubicBezTo>
                      <a:pt x="10" y="147"/>
                      <a:pt x="8" y="147"/>
                      <a:pt x="7" y="145"/>
                    </a:cubicBezTo>
                    <a:cubicBezTo>
                      <a:pt x="6" y="144"/>
                      <a:pt x="6" y="141"/>
                      <a:pt x="6" y="138"/>
                    </a:cubicBezTo>
                    <a:cubicBezTo>
                      <a:pt x="6" y="131"/>
                      <a:pt x="7" y="119"/>
                      <a:pt x="11" y="103"/>
                    </a:cubicBezTo>
                    <a:cubicBezTo>
                      <a:pt x="15" y="87"/>
                      <a:pt x="16" y="75"/>
                      <a:pt x="16" y="68"/>
                    </a:cubicBezTo>
                    <a:cubicBezTo>
                      <a:pt x="16" y="67"/>
                      <a:pt x="16" y="66"/>
                      <a:pt x="16" y="66"/>
                    </a:cubicBezTo>
                    <a:cubicBezTo>
                      <a:pt x="15" y="65"/>
                      <a:pt x="15" y="65"/>
                      <a:pt x="14" y="65"/>
                    </a:cubicBezTo>
                    <a:cubicBezTo>
                      <a:pt x="13" y="65"/>
                      <a:pt x="12" y="65"/>
                      <a:pt x="10" y="66"/>
                    </a:cubicBezTo>
                    <a:cubicBezTo>
                      <a:pt x="8" y="68"/>
                      <a:pt x="6" y="70"/>
                      <a:pt x="4" y="72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7" y="61"/>
                      <a:pt x="13" y="55"/>
                      <a:pt x="19" y="50"/>
                    </a:cubicBezTo>
                    <a:cubicBezTo>
                      <a:pt x="25" y="46"/>
                      <a:pt x="29" y="43"/>
                      <a:pt x="32" y="43"/>
                    </a:cubicBezTo>
                    <a:cubicBezTo>
                      <a:pt x="34" y="43"/>
                      <a:pt x="36" y="44"/>
                      <a:pt x="37" y="45"/>
                    </a:cubicBezTo>
                    <a:cubicBezTo>
                      <a:pt x="38" y="47"/>
                      <a:pt x="39" y="49"/>
                      <a:pt x="39" y="51"/>
                    </a:cubicBezTo>
                    <a:cubicBezTo>
                      <a:pt x="39" y="54"/>
                      <a:pt x="37" y="62"/>
                      <a:pt x="35" y="76"/>
                    </a:cubicBezTo>
                    <a:cubicBezTo>
                      <a:pt x="34" y="81"/>
                      <a:pt x="34" y="84"/>
                      <a:pt x="33" y="87"/>
                    </a:cubicBezTo>
                    <a:cubicBezTo>
                      <a:pt x="32" y="96"/>
                      <a:pt x="30" y="104"/>
                      <a:pt x="30" y="110"/>
                    </a:cubicBezTo>
                    <a:cubicBezTo>
                      <a:pt x="29" y="116"/>
                      <a:pt x="28" y="119"/>
                      <a:pt x="28" y="120"/>
                    </a:cubicBezTo>
                    <a:cubicBezTo>
                      <a:pt x="28" y="122"/>
                      <a:pt x="28" y="123"/>
                      <a:pt x="29" y="124"/>
                    </a:cubicBezTo>
                    <a:cubicBezTo>
                      <a:pt x="29" y="125"/>
                      <a:pt x="30" y="125"/>
                      <a:pt x="31" y="125"/>
                    </a:cubicBezTo>
                    <a:cubicBezTo>
                      <a:pt x="32" y="125"/>
                      <a:pt x="34" y="124"/>
                      <a:pt x="35" y="123"/>
                    </a:cubicBezTo>
                    <a:cubicBezTo>
                      <a:pt x="37" y="122"/>
                      <a:pt x="39" y="120"/>
                      <a:pt x="41" y="117"/>
                    </a:cubicBezTo>
                    <a:close/>
                    <a:moveTo>
                      <a:pt x="34" y="0"/>
                    </a:moveTo>
                    <a:cubicBezTo>
                      <a:pt x="37" y="0"/>
                      <a:pt x="40" y="1"/>
                      <a:pt x="41" y="3"/>
                    </a:cubicBezTo>
                    <a:cubicBezTo>
                      <a:pt x="43" y="5"/>
                      <a:pt x="44" y="7"/>
                      <a:pt x="44" y="10"/>
                    </a:cubicBezTo>
                    <a:cubicBezTo>
                      <a:pt x="44" y="15"/>
                      <a:pt x="43" y="19"/>
                      <a:pt x="40" y="22"/>
                    </a:cubicBezTo>
                    <a:cubicBezTo>
                      <a:pt x="38" y="25"/>
                      <a:pt x="34" y="27"/>
                      <a:pt x="31" y="27"/>
                    </a:cubicBezTo>
                    <a:cubicBezTo>
                      <a:pt x="28" y="27"/>
                      <a:pt x="25" y="26"/>
                      <a:pt x="23" y="24"/>
                    </a:cubicBezTo>
                    <a:cubicBezTo>
                      <a:pt x="22" y="22"/>
                      <a:pt x="21" y="19"/>
                      <a:pt x="21" y="16"/>
                    </a:cubicBezTo>
                    <a:cubicBezTo>
                      <a:pt x="21" y="12"/>
                      <a:pt x="22" y="8"/>
                      <a:pt x="25" y="5"/>
                    </a:cubicBezTo>
                    <a:cubicBezTo>
                      <a:pt x="28" y="2"/>
                      <a:pt x="31" y="0"/>
                      <a:pt x="34" y="0"/>
                    </a:cubicBezTo>
                    <a:close/>
                  </a:path>
                </a:pathLst>
              </a:custGeom>
              <a:solidFill>
                <a:srgbClr val="CF3C2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1D495D"/>
                  </a:solidFill>
                </a:endParaRPr>
              </a:p>
            </p:txBody>
          </p:sp>
          <p:sp>
            <p:nvSpPr>
              <p:cNvPr id="45" name="Freeform 16"/>
              <p:cNvSpPr>
                <a:spLocks noEditPoints="1"/>
              </p:cNvSpPr>
              <p:nvPr/>
            </p:nvSpPr>
            <p:spPr bwMode="auto">
              <a:xfrm>
                <a:off x="980608" y="2248535"/>
                <a:ext cx="216000" cy="216443"/>
              </a:xfrm>
              <a:custGeom>
                <a:avLst/>
                <a:gdLst>
                  <a:gd name="T0" fmla="*/ 0 w 206"/>
                  <a:gd name="T1" fmla="*/ 103 h 206"/>
                  <a:gd name="T2" fmla="*/ 103 w 206"/>
                  <a:gd name="T3" fmla="*/ 0 h 206"/>
                  <a:gd name="T4" fmla="*/ 103 w 206"/>
                  <a:gd name="T5" fmla="*/ 0 h 206"/>
                  <a:gd name="T6" fmla="*/ 206 w 206"/>
                  <a:gd name="T7" fmla="*/ 103 h 206"/>
                  <a:gd name="T8" fmla="*/ 206 w 206"/>
                  <a:gd name="T9" fmla="*/ 103 h 206"/>
                  <a:gd name="T10" fmla="*/ 206 w 206"/>
                  <a:gd name="T11" fmla="*/ 103 h 206"/>
                  <a:gd name="T12" fmla="*/ 103 w 206"/>
                  <a:gd name="T13" fmla="*/ 206 h 206"/>
                  <a:gd name="T14" fmla="*/ 103 w 206"/>
                  <a:gd name="T15" fmla="*/ 206 h 206"/>
                  <a:gd name="T16" fmla="*/ 0 w 206"/>
                  <a:gd name="T17" fmla="*/ 103 h 206"/>
                  <a:gd name="T18" fmla="*/ 40 w 206"/>
                  <a:gd name="T19" fmla="*/ 40 h 206"/>
                  <a:gd name="T20" fmla="*/ 13 w 206"/>
                  <a:gd name="T21" fmla="*/ 103 h 206"/>
                  <a:gd name="T22" fmla="*/ 13 w 206"/>
                  <a:gd name="T23" fmla="*/ 103 h 206"/>
                  <a:gd name="T24" fmla="*/ 40 w 206"/>
                  <a:gd name="T25" fmla="*/ 167 h 206"/>
                  <a:gd name="T26" fmla="*/ 40 w 206"/>
                  <a:gd name="T27" fmla="*/ 167 h 206"/>
                  <a:gd name="T28" fmla="*/ 103 w 206"/>
                  <a:gd name="T29" fmla="*/ 193 h 206"/>
                  <a:gd name="T30" fmla="*/ 103 w 206"/>
                  <a:gd name="T31" fmla="*/ 193 h 206"/>
                  <a:gd name="T32" fmla="*/ 166 w 206"/>
                  <a:gd name="T33" fmla="*/ 167 h 206"/>
                  <a:gd name="T34" fmla="*/ 166 w 206"/>
                  <a:gd name="T35" fmla="*/ 167 h 206"/>
                  <a:gd name="T36" fmla="*/ 192 w 206"/>
                  <a:gd name="T37" fmla="*/ 103 h 206"/>
                  <a:gd name="T38" fmla="*/ 192 w 206"/>
                  <a:gd name="T39" fmla="*/ 103 h 206"/>
                  <a:gd name="T40" fmla="*/ 166 w 206"/>
                  <a:gd name="T41" fmla="*/ 40 h 206"/>
                  <a:gd name="T42" fmla="*/ 166 w 206"/>
                  <a:gd name="T43" fmla="*/ 40 h 206"/>
                  <a:gd name="T44" fmla="*/ 103 w 206"/>
                  <a:gd name="T45" fmla="*/ 14 h 206"/>
                  <a:gd name="T46" fmla="*/ 103 w 206"/>
                  <a:gd name="T47" fmla="*/ 14 h 206"/>
                  <a:gd name="T48" fmla="*/ 40 w 206"/>
                  <a:gd name="T49" fmla="*/ 4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6" h="206">
                    <a:moveTo>
                      <a:pt x="0" y="103"/>
                    </a:moveTo>
                    <a:cubicBezTo>
                      <a:pt x="0" y="46"/>
                      <a:pt x="46" y="0"/>
                      <a:pt x="103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60" y="0"/>
                      <a:pt x="206" y="46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60"/>
                      <a:pt x="160" y="206"/>
                      <a:pt x="103" y="206"/>
                    </a:cubicBezTo>
                    <a:cubicBezTo>
                      <a:pt x="103" y="206"/>
                      <a:pt x="103" y="206"/>
                      <a:pt x="103" y="206"/>
                    </a:cubicBezTo>
                    <a:cubicBezTo>
                      <a:pt x="46" y="206"/>
                      <a:pt x="0" y="160"/>
                      <a:pt x="0" y="103"/>
                    </a:cubicBezTo>
                    <a:close/>
                    <a:moveTo>
                      <a:pt x="40" y="40"/>
                    </a:moveTo>
                    <a:cubicBezTo>
                      <a:pt x="23" y="56"/>
                      <a:pt x="13" y="79"/>
                      <a:pt x="13" y="103"/>
                    </a:cubicBezTo>
                    <a:cubicBezTo>
                      <a:pt x="13" y="103"/>
                      <a:pt x="13" y="103"/>
                      <a:pt x="13" y="103"/>
                    </a:cubicBezTo>
                    <a:cubicBezTo>
                      <a:pt x="13" y="128"/>
                      <a:pt x="23" y="150"/>
                      <a:pt x="40" y="167"/>
                    </a:cubicBezTo>
                    <a:cubicBezTo>
                      <a:pt x="40" y="167"/>
                      <a:pt x="40" y="167"/>
                      <a:pt x="40" y="167"/>
                    </a:cubicBezTo>
                    <a:cubicBezTo>
                      <a:pt x="56" y="183"/>
                      <a:pt x="78" y="193"/>
                      <a:pt x="103" y="193"/>
                    </a:cubicBezTo>
                    <a:cubicBezTo>
                      <a:pt x="103" y="193"/>
                      <a:pt x="103" y="193"/>
                      <a:pt x="103" y="193"/>
                    </a:cubicBezTo>
                    <a:cubicBezTo>
                      <a:pt x="128" y="193"/>
                      <a:pt x="150" y="183"/>
                      <a:pt x="166" y="167"/>
                    </a:cubicBezTo>
                    <a:cubicBezTo>
                      <a:pt x="166" y="167"/>
                      <a:pt x="166" y="167"/>
                      <a:pt x="166" y="167"/>
                    </a:cubicBezTo>
                    <a:cubicBezTo>
                      <a:pt x="182" y="150"/>
                      <a:pt x="192" y="128"/>
                      <a:pt x="192" y="103"/>
                    </a:cubicBezTo>
                    <a:cubicBezTo>
                      <a:pt x="192" y="103"/>
                      <a:pt x="192" y="103"/>
                      <a:pt x="192" y="103"/>
                    </a:cubicBezTo>
                    <a:cubicBezTo>
                      <a:pt x="192" y="79"/>
                      <a:pt x="182" y="56"/>
                      <a:pt x="166" y="40"/>
                    </a:cubicBezTo>
                    <a:cubicBezTo>
                      <a:pt x="166" y="40"/>
                      <a:pt x="166" y="40"/>
                      <a:pt x="166" y="40"/>
                    </a:cubicBezTo>
                    <a:cubicBezTo>
                      <a:pt x="150" y="24"/>
                      <a:pt x="128" y="14"/>
                      <a:pt x="103" y="14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78" y="14"/>
                      <a:pt x="56" y="24"/>
                      <a:pt x="40" y="40"/>
                    </a:cubicBezTo>
                    <a:close/>
                  </a:path>
                </a:pathLst>
              </a:custGeom>
              <a:solidFill>
                <a:srgbClr val="CF3C2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1D495D"/>
                  </a:solidFill>
                </a:endParaRPr>
              </a:p>
            </p:txBody>
          </p:sp>
        </p:grpSp>
        <p:sp>
          <p:nvSpPr>
            <p:cNvPr id="43" name="文本框 42"/>
            <p:cNvSpPr txBox="1"/>
            <p:nvPr/>
          </p:nvSpPr>
          <p:spPr>
            <a:xfrm>
              <a:off x="1255541" y="1870075"/>
              <a:ext cx="30999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1D495D"/>
                  </a:solidFill>
                  <a:latin typeface="微软雅黑" panose="020B0503020204020204" charset="-122"/>
                  <a:ea typeface="微软雅黑" panose="020B0503020204020204" charset="-122"/>
                </a:rPr>
                <a:t>点击添加标题</a:t>
              </a:r>
              <a:endParaRPr lang="zh-CN" altLang="en-US" b="1" dirty="0">
                <a:solidFill>
                  <a:srgbClr val="1D495D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62"/>
    </mc:Choice>
    <mc:Fallback>
      <p:transition spd="slow" advClick="0" advTm="50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576000" y="442051"/>
            <a:ext cx="5040000" cy="775672"/>
            <a:chOff x="3300934" y="565876"/>
            <a:chExt cx="5040000" cy="775672"/>
          </a:xfrm>
        </p:grpSpPr>
        <p:sp>
          <p:nvSpPr>
            <p:cNvPr id="3" name="椭圆 2"/>
            <p:cNvSpPr/>
            <p:nvPr/>
          </p:nvSpPr>
          <p:spPr>
            <a:xfrm>
              <a:off x="3300934" y="1298348"/>
              <a:ext cx="5040000" cy="43200"/>
            </a:xfrm>
            <a:prstGeom prst="ellipse">
              <a:avLst/>
            </a:prstGeom>
            <a:solidFill>
              <a:srgbClr val="1D49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300934" y="565876"/>
              <a:ext cx="5040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400" spc="500" dirty="0" smtClean="0">
                  <a:solidFill>
                    <a:srgbClr val="1D495D"/>
                  </a:solidFill>
                  <a:latin typeface="方正综艺简体" panose="03000509000000000000" pitchFamily="65" charset="-122"/>
                  <a:ea typeface="方正综艺简体" panose="03000509000000000000" pitchFamily="65" charset="-122"/>
                </a:rPr>
                <a:t>点击添加标题</a:t>
              </a:r>
              <a:endParaRPr lang="zh-CN" altLang="en-US" sz="4400" spc="500" dirty="0">
                <a:solidFill>
                  <a:srgbClr val="1D495D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218497" y="1600201"/>
            <a:ext cx="4673792" cy="4037012"/>
            <a:chOff x="1218497" y="1600201"/>
            <a:chExt cx="4673792" cy="4037012"/>
          </a:xfrm>
        </p:grpSpPr>
        <p:sp>
          <p:nvSpPr>
            <p:cNvPr id="42" name="Freeform 15"/>
            <p:cNvSpPr/>
            <p:nvPr/>
          </p:nvSpPr>
          <p:spPr bwMode="auto">
            <a:xfrm>
              <a:off x="1218497" y="1600201"/>
              <a:ext cx="4673792" cy="1693768"/>
            </a:xfrm>
            <a:custGeom>
              <a:avLst/>
              <a:gdLst>
                <a:gd name="T0" fmla="*/ 16 w 272"/>
                <a:gd name="T1" fmla="*/ 98 h 99"/>
                <a:gd name="T2" fmla="*/ 6 w 272"/>
                <a:gd name="T3" fmla="*/ 93 h 99"/>
                <a:gd name="T4" fmla="*/ 6 w 272"/>
                <a:gd name="T5" fmla="*/ 72 h 99"/>
                <a:gd name="T6" fmla="*/ 266 w 272"/>
                <a:gd name="T7" fmla="*/ 71 h 99"/>
                <a:gd name="T8" fmla="*/ 266 w 272"/>
                <a:gd name="T9" fmla="*/ 93 h 99"/>
                <a:gd name="T10" fmla="*/ 244 w 272"/>
                <a:gd name="T11" fmla="*/ 93 h 99"/>
                <a:gd name="T12" fmla="*/ 27 w 272"/>
                <a:gd name="T13" fmla="*/ 93 h 99"/>
                <a:gd name="T14" fmla="*/ 16 w 272"/>
                <a:gd name="T15" fmla="*/ 9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99">
                  <a:moveTo>
                    <a:pt x="16" y="98"/>
                  </a:moveTo>
                  <a:cubicBezTo>
                    <a:pt x="12" y="98"/>
                    <a:pt x="9" y="96"/>
                    <a:pt x="6" y="93"/>
                  </a:cubicBezTo>
                  <a:cubicBezTo>
                    <a:pt x="0" y="87"/>
                    <a:pt x="0" y="78"/>
                    <a:pt x="6" y="72"/>
                  </a:cubicBezTo>
                  <a:cubicBezTo>
                    <a:pt x="77" y="0"/>
                    <a:pt x="194" y="0"/>
                    <a:pt x="266" y="71"/>
                  </a:cubicBezTo>
                  <a:cubicBezTo>
                    <a:pt x="272" y="77"/>
                    <a:pt x="272" y="87"/>
                    <a:pt x="266" y="93"/>
                  </a:cubicBezTo>
                  <a:cubicBezTo>
                    <a:pt x="260" y="99"/>
                    <a:pt x="250" y="99"/>
                    <a:pt x="244" y="93"/>
                  </a:cubicBezTo>
                  <a:cubicBezTo>
                    <a:pt x="184" y="33"/>
                    <a:pt x="87" y="33"/>
                    <a:pt x="27" y="93"/>
                  </a:cubicBezTo>
                  <a:cubicBezTo>
                    <a:pt x="24" y="96"/>
                    <a:pt x="20" y="98"/>
                    <a:pt x="16" y="98"/>
                  </a:cubicBezTo>
                  <a:close/>
                </a:path>
              </a:pathLst>
            </a:custGeom>
            <a:gradFill flip="none" rotWithShape="1">
              <a:gsLst>
                <a:gs pos="50000">
                  <a:srgbClr val="498B9C"/>
                </a:gs>
                <a:gs pos="50000">
                  <a:srgbClr val="CF3C27"/>
                </a:gs>
              </a:gsLst>
              <a:lin ang="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13"/>
            <p:cNvSpPr/>
            <p:nvPr/>
          </p:nvSpPr>
          <p:spPr bwMode="auto">
            <a:xfrm>
              <a:off x="2326448" y="3484991"/>
              <a:ext cx="2445143" cy="929664"/>
            </a:xfrm>
            <a:custGeom>
              <a:avLst/>
              <a:gdLst>
                <a:gd name="T0" fmla="*/ 16 w 142"/>
                <a:gd name="T1" fmla="*/ 53 h 54"/>
                <a:gd name="T2" fmla="*/ 6 w 142"/>
                <a:gd name="T3" fmla="*/ 48 h 54"/>
                <a:gd name="T4" fmla="*/ 6 w 142"/>
                <a:gd name="T5" fmla="*/ 27 h 54"/>
                <a:gd name="T6" fmla="*/ 71 w 142"/>
                <a:gd name="T7" fmla="*/ 0 h 54"/>
                <a:gd name="T8" fmla="*/ 71 w 142"/>
                <a:gd name="T9" fmla="*/ 0 h 54"/>
                <a:gd name="T10" fmla="*/ 136 w 142"/>
                <a:gd name="T11" fmla="*/ 26 h 54"/>
                <a:gd name="T12" fmla="*/ 136 w 142"/>
                <a:gd name="T13" fmla="*/ 48 h 54"/>
                <a:gd name="T14" fmla="*/ 114 w 142"/>
                <a:gd name="T15" fmla="*/ 48 h 54"/>
                <a:gd name="T16" fmla="*/ 71 w 142"/>
                <a:gd name="T17" fmla="*/ 30 h 54"/>
                <a:gd name="T18" fmla="*/ 71 w 142"/>
                <a:gd name="T19" fmla="*/ 30 h 54"/>
                <a:gd name="T20" fmla="*/ 27 w 142"/>
                <a:gd name="T21" fmla="*/ 48 h 54"/>
                <a:gd name="T22" fmla="*/ 16 w 142"/>
                <a:gd name="T23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2" h="54">
                  <a:moveTo>
                    <a:pt x="16" y="53"/>
                  </a:moveTo>
                  <a:cubicBezTo>
                    <a:pt x="13" y="53"/>
                    <a:pt x="9" y="51"/>
                    <a:pt x="6" y="48"/>
                  </a:cubicBezTo>
                  <a:cubicBezTo>
                    <a:pt x="0" y="42"/>
                    <a:pt x="0" y="33"/>
                    <a:pt x="6" y="27"/>
                  </a:cubicBezTo>
                  <a:cubicBezTo>
                    <a:pt x="23" y="9"/>
                    <a:pt x="46" y="0"/>
                    <a:pt x="71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95" y="0"/>
                    <a:pt x="118" y="9"/>
                    <a:pt x="136" y="26"/>
                  </a:cubicBezTo>
                  <a:cubicBezTo>
                    <a:pt x="142" y="32"/>
                    <a:pt x="142" y="42"/>
                    <a:pt x="136" y="48"/>
                  </a:cubicBezTo>
                  <a:cubicBezTo>
                    <a:pt x="130" y="54"/>
                    <a:pt x="120" y="54"/>
                    <a:pt x="114" y="48"/>
                  </a:cubicBezTo>
                  <a:cubicBezTo>
                    <a:pt x="102" y="37"/>
                    <a:pt x="87" y="30"/>
                    <a:pt x="71" y="30"/>
                  </a:cubicBezTo>
                  <a:cubicBezTo>
                    <a:pt x="71" y="30"/>
                    <a:pt x="71" y="30"/>
                    <a:pt x="71" y="30"/>
                  </a:cubicBezTo>
                  <a:cubicBezTo>
                    <a:pt x="54" y="30"/>
                    <a:pt x="39" y="37"/>
                    <a:pt x="27" y="48"/>
                  </a:cubicBezTo>
                  <a:cubicBezTo>
                    <a:pt x="24" y="51"/>
                    <a:pt x="20" y="53"/>
                    <a:pt x="16" y="53"/>
                  </a:cubicBezTo>
                  <a:close/>
                </a:path>
              </a:pathLst>
            </a:custGeom>
            <a:gradFill flip="none" rotWithShape="1">
              <a:gsLst>
                <a:gs pos="70000">
                  <a:srgbClr val="498B9C"/>
                </a:gs>
                <a:gs pos="70000">
                  <a:srgbClr val="CF3C27"/>
                </a:gs>
              </a:gsLst>
              <a:lin ang="18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14"/>
            <p:cNvSpPr/>
            <p:nvPr/>
          </p:nvSpPr>
          <p:spPr bwMode="auto">
            <a:xfrm>
              <a:off x="1766103" y="2695416"/>
              <a:ext cx="3553102" cy="1171626"/>
            </a:xfrm>
            <a:custGeom>
              <a:avLst/>
              <a:gdLst>
                <a:gd name="T0" fmla="*/ 17 w 207"/>
                <a:gd name="T1" fmla="*/ 66 h 68"/>
                <a:gd name="T2" fmla="*/ 6 w 207"/>
                <a:gd name="T3" fmla="*/ 62 h 68"/>
                <a:gd name="T4" fmla="*/ 6 w 207"/>
                <a:gd name="T5" fmla="*/ 40 h 68"/>
                <a:gd name="T6" fmla="*/ 104 w 207"/>
                <a:gd name="T7" fmla="*/ 0 h 68"/>
                <a:gd name="T8" fmla="*/ 104 w 207"/>
                <a:gd name="T9" fmla="*/ 0 h 68"/>
                <a:gd name="T10" fmla="*/ 201 w 207"/>
                <a:gd name="T11" fmla="*/ 40 h 68"/>
                <a:gd name="T12" fmla="*/ 201 w 207"/>
                <a:gd name="T13" fmla="*/ 62 h 68"/>
                <a:gd name="T14" fmla="*/ 180 w 207"/>
                <a:gd name="T15" fmla="*/ 62 h 68"/>
                <a:gd name="T16" fmla="*/ 104 w 207"/>
                <a:gd name="T17" fmla="*/ 30 h 68"/>
                <a:gd name="T18" fmla="*/ 104 w 207"/>
                <a:gd name="T19" fmla="*/ 30 h 68"/>
                <a:gd name="T20" fmla="*/ 28 w 207"/>
                <a:gd name="T21" fmla="*/ 62 h 68"/>
                <a:gd name="T22" fmla="*/ 17 w 207"/>
                <a:gd name="T23" fmla="*/ 6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7" h="68">
                  <a:moveTo>
                    <a:pt x="17" y="66"/>
                  </a:moveTo>
                  <a:cubicBezTo>
                    <a:pt x="13" y="66"/>
                    <a:pt x="9" y="65"/>
                    <a:pt x="6" y="62"/>
                  </a:cubicBezTo>
                  <a:cubicBezTo>
                    <a:pt x="0" y="56"/>
                    <a:pt x="0" y="46"/>
                    <a:pt x="6" y="40"/>
                  </a:cubicBezTo>
                  <a:cubicBezTo>
                    <a:pt x="32" y="14"/>
                    <a:pt x="67" y="0"/>
                    <a:pt x="10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41" y="0"/>
                    <a:pt x="175" y="14"/>
                    <a:pt x="201" y="40"/>
                  </a:cubicBezTo>
                  <a:cubicBezTo>
                    <a:pt x="207" y="46"/>
                    <a:pt x="207" y="56"/>
                    <a:pt x="201" y="62"/>
                  </a:cubicBezTo>
                  <a:cubicBezTo>
                    <a:pt x="195" y="68"/>
                    <a:pt x="186" y="68"/>
                    <a:pt x="180" y="62"/>
                  </a:cubicBezTo>
                  <a:cubicBezTo>
                    <a:pt x="159" y="41"/>
                    <a:pt x="132" y="30"/>
                    <a:pt x="104" y="30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75" y="30"/>
                    <a:pt x="48" y="41"/>
                    <a:pt x="28" y="62"/>
                  </a:cubicBezTo>
                  <a:cubicBezTo>
                    <a:pt x="25" y="65"/>
                    <a:pt x="21" y="66"/>
                    <a:pt x="17" y="66"/>
                  </a:cubicBezTo>
                  <a:close/>
                </a:path>
              </a:pathLst>
            </a:custGeom>
            <a:gradFill flip="none" rotWithShape="1">
              <a:gsLst>
                <a:gs pos="37000">
                  <a:srgbClr val="498B9C"/>
                </a:gs>
                <a:gs pos="37000">
                  <a:srgbClr val="CF3C27"/>
                </a:gs>
              </a:gsLst>
              <a:lin ang="198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16"/>
            <p:cNvSpPr/>
            <p:nvPr/>
          </p:nvSpPr>
          <p:spPr bwMode="auto">
            <a:xfrm>
              <a:off x="2963204" y="4491057"/>
              <a:ext cx="1158900" cy="1146156"/>
            </a:xfrm>
            <a:custGeom>
              <a:avLst/>
              <a:gdLst>
                <a:gd name="T0" fmla="*/ 55 w 67"/>
                <a:gd name="T1" fmla="*/ 12 h 67"/>
                <a:gd name="T2" fmla="*/ 55 w 67"/>
                <a:gd name="T3" fmla="*/ 55 h 67"/>
                <a:gd name="T4" fmla="*/ 12 w 67"/>
                <a:gd name="T5" fmla="*/ 55 h 67"/>
                <a:gd name="T6" fmla="*/ 12 w 67"/>
                <a:gd name="T7" fmla="*/ 12 h 67"/>
                <a:gd name="T8" fmla="*/ 55 w 67"/>
                <a:gd name="T9" fmla="*/ 1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7">
                  <a:moveTo>
                    <a:pt x="55" y="12"/>
                  </a:moveTo>
                  <a:cubicBezTo>
                    <a:pt x="67" y="24"/>
                    <a:pt x="67" y="43"/>
                    <a:pt x="55" y="55"/>
                  </a:cubicBezTo>
                  <a:cubicBezTo>
                    <a:pt x="43" y="67"/>
                    <a:pt x="24" y="67"/>
                    <a:pt x="12" y="55"/>
                  </a:cubicBezTo>
                  <a:cubicBezTo>
                    <a:pt x="0" y="43"/>
                    <a:pt x="0" y="24"/>
                    <a:pt x="12" y="12"/>
                  </a:cubicBezTo>
                  <a:cubicBezTo>
                    <a:pt x="24" y="0"/>
                    <a:pt x="43" y="0"/>
                    <a:pt x="55" y="12"/>
                  </a:cubicBezTo>
                  <a:close/>
                </a:path>
              </a:pathLst>
            </a:custGeom>
            <a:solidFill>
              <a:srgbClr val="498B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17"/>
            <p:cNvSpPr/>
            <p:nvPr/>
          </p:nvSpPr>
          <p:spPr bwMode="auto">
            <a:xfrm>
              <a:off x="4249454" y="4720288"/>
              <a:ext cx="458464" cy="674962"/>
            </a:xfrm>
            <a:custGeom>
              <a:avLst/>
              <a:gdLst>
                <a:gd name="T0" fmla="*/ 11 w 26"/>
                <a:gd name="T1" fmla="*/ 1 h 39"/>
                <a:gd name="T2" fmla="*/ 0 w 26"/>
                <a:gd name="T3" fmla="*/ 17 h 39"/>
                <a:gd name="T4" fmla="*/ 2 w 26"/>
                <a:gd name="T5" fmla="*/ 18 h 39"/>
                <a:gd name="T6" fmla="*/ 6 w 26"/>
                <a:gd name="T7" fmla="*/ 18 h 39"/>
                <a:gd name="T8" fmla="*/ 6 w 26"/>
                <a:gd name="T9" fmla="*/ 38 h 39"/>
                <a:gd name="T10" fmla="*/ 7 w 26"/>
                <a:gd name="T11" fmla="*/ 39 h 39"/>
                <a:gd name="T12" fmla="*/ 18 w 26"/>
                <a:gd name="T13" fmla="*/ 39 h 39"/>
                <a:gd name="T14" fmla="*/ 20 w 26"/>
                <a:gd name="T15" fmla="*/ 38 h 39"/>
                <a:gd name="T16" fmla="*/ 20 w 26"/>
                <a:gd name="T17" fmla="*/ 18 h 39"/>
                <a:gd name="T18" fmla="*/ 24 w 26"/>
                <a:gd name="T19" fmla="*/ 18 h 39"/>
                <a:gd name="T20" fmla="*/ 26 w 26"/>
                <a:gd name="T21" fmla="*/ 17 h 39"/>
                <a:gd name="T22" fmla="*/ 14 w 26"/>
                <a:gd name="T23" fmla="*/ 1 h 39"/>
                <a:gd name="T24" fmla="*/ 13 w 26"/>
                <a:gd name="T25" fmla="*/ 0 h 39"/>
                <a:gd name="T26" fmla="*/ 11 w 26"/>
                <a:gd name="T27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" h="39">
                  <a:moveTo>
                    <a:pt x="11" y="1"/>
                  </a:moveTo>
                  <a:cubicBezTo>
                    <a:pt x="11" y="1"/>
                    <a:pt x="0" y="16"/>
                    <a:pt x="0" y="17"/>
                  </a:cubicBezTo>
                  <a:cubicBezTo>
                    <a:pt x="0" y="18"/>
                    <a:pt x="1" y="18"/>
                    <a:pt x="2" y="18"/>
                  </a:cubicBezTo>
                  <a:cubicBezTo>
                    <a:pt x="2" y="18"/>
                    <a:pt x="3" y="18"/>
                    <a:pt x="6" y="1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6" y="39"/>
                    <a:pt x="6" y="39"/>
                    <a:pt x="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9" y="39"/>
                    <a:pt x="20" y="39"/>
                    <a:pt x="20" y="3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2" y="18"/>
                    <a:pt x="24" y="18"/>
                    <a:pt x="24" y="18"/>
                  </a:cubicBezTo>
                  <a:cubicBezTo>
                    <a:pt x="25" y="18"/>
                    <a:pt x="26" y="18"/>
                    <a:pt x="26" y="17"/>
                  </a:cubicBezTo>
                  <a:cubicBezTo>
                    <a:pt x="26" y="16"/>
                    <a:pt x="15" y="1"/>
                    <a:pt x="14" y="1"/>
                  </a:cubicBezTo>
                  <a:cubicBezTo>
                    <a:pt x="14" y="0"/>
                    <a:pt x="14" y="0"/>
                    <a:pt x="13" y="0"/>
                  </a:cubicBezTo>
                  <a:cubicBezTo>
                    <a:pt x="12" y="0"/>
                    <a:pt x="12" y="0"/>
                    <a:pt x="11" y="1"/>
                  </a:cubicBezTo>
                  <a:close/>
                </a:path>
              </a:pathLst>
            </a:custGeom>
            <a:solidFill>
              <a:srgbClr val="CF3C2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18"/>
            <p:cNvSpPr/>
            <p:nvPr/>
          </p:nvSpPr>
          <p:spPr bwMode="auto">
            <a:xfrm>
              <a:off x="2402858" y="4720288"/>
              <a:ext cx="420263" cy="674962"/>
            </a:xfrm>
            <a:custGeom>
              <a:avLst/>
              <a:gdLst>
                <a:gd name="T0" fmla="*/ 14 w 25"/>
                <a:gd name="T1" fmla="*/ 38 h 39"/>
                <a:gd name="T2" fmla="*/ 25 w 25"/>
                <a:gd name="T3" fmla="*/ 22 h 39"/>
                <a:gd name="T4" fmla="*/ 24 w 25"/>
                <a:gd name="T5" fmla="*/ 21 h 39"/>
                <a:gd name="T6" fmla="*/ 20 w 25"/>
                <a:gd name="T7" fmla="*/ 21 h 39"/>
                <a:gd name="T8" fmla="*/ 20 w 25"/>
                <a:gd name="T9" fmla="*/ 1 h 39"/>
                <a:gd name="T10" fmla="*/ 18 w 25"/>
                <a:gd name="T11" fmla="*/ 0 h 39"/>
                <a:gd name="T12" fmla="*/ 7 w 25"/>
                <a:gd name="T13" fmla="*/ 0 h 39"/>
                <a:gd name="T14" fmla="*/ 5 w 25"/>
                <a:gd name="T15" fmla="*/ 1 h 39"/>
                <a:gd name="T16" fmla="*/ 5 w 25"/>
                <a:gd name="T17" fmla="*/ 21 h 39"/>
                <a:gd name="T18" fmla="*/ 1 w 25"/>
                <a:gd name="T19" fmla="*/ 21 h 39"/>
                <a:gd name="T20" fmla="*/ 0 w 25"/>
                <a:gd name="T21" fmla="*/ 22 h 39"/>
                <a:gd name="T22" fmla="*/ 11 w 25"/>
                <a:gd name="T23" fmla="*/ 38 h 39"/>
                <a:gd name="T24" fmla="*/ 12 w 25"/>
                <a:gd name="T25" fmla="*/ 39 h 39"/>
                <a:gd name="T26" fmla="*/ 14 w 25"/>
                <a:gd name="T27" fmla="*/ 3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" h="39">
                  <a:moveTo>
                    <a:pt x="14" y="38"/>
                  </a:moveTo>
                  <a:cubicBezTo>
                    <a:pt x="14" y="38"/>
                    <a:pt x="25" y="23"/>
                    <a:pt x="25" y="22"/>
                  </a:cubicBezTo>
                  <a:cubicBezTo>
                    <a:pt x="25" y="21"/>
                    <a:pt x="25" y="21"/>
                    <a:pt x="24" y="21"/>
                  </a:cubicBezTo>
                  <a:cubicBezTo>
                    <a:pt x="24" y="21"/>
                    <a:pt x="22" y="21"/>
                    <a:pt x="20" y="2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0"/>
                    <a:pt x="19" y="0"/>
                    <a:pt x="1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5" y="0"/>
                    <a:pt x="5" y="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3" y="21"/>
                    <a:pt x="1" y="21"/>
                    <a:pt x="1" y="21"/>
                  </a:cubicBezTo>
                  <a:cubicBezTo>
                    <a:pt x="0" y="21"/>
                    <a:pt x="0" y="21"/>
                    <a:pt x="0" y="22"/>
                  </a:cubicBezTo>
                  <a:cubicBezTo>
                    <a:pt x="0" y="23"/>
                    <a:pt x="11" y="38"/>
                    <a:pt x="11" y="38"/>
                  </a:cubicBezTo>
                  <a:cubicBezTo>
                    <a:pt x="11" y="39"/>
                    <a:pt x="12" y="39"/>
                    <a:pt x="12" y="39"/>
                  </a:cubicBezTo>
                  <a:cubicBezTo>
                    <a:pt x="13" y="39"/>
                    <a:pt x="14" y="39"/>
                    <a:pt x="14" y="38"/>
                  </a:cubicBezTo>
                  <a:close/>
                </a:path>
              </a:pathLst>
            </a:custGeom>
            <a:solidFill>
              <a:srgbClr val="498B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AutoShape 8"/>
            <p:cNvSpPr>
              <a:spLocks noChangeAspect="1" noChangeArrowheads="1" noTextEdit="1"/>
            </p:cNvSpPr>
            <p:nvPr/>
          </p:nvSpPr>
          <p:spPr bwMode="auto">
            <a:xfrm>
              <a:off x="3218654" y="4831029"/>
              <a:ext cx="647999" cy="456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10"/>
            <p:cNvSpPr/>
            <p:nvPr/>
          </p:nvSpPr>
          <p:spPr bwMode="auto">
            <a:xfrm>
              <a:off x="3541417" y="4828556"/>
              <a:ext cx="325237" cy="422930"/>
            </a:xfrm>
            <a:custGeom>
              <a:avLst/>
              <a:gdLst>
                <a:gd name="T0" fmla="*/ 110 w 110"/>
                <a:gd name="T1" fmla="*/ 55 h 142"/>
                <a:gd name="T2" fmla="*/ 39 w 110"/>
                <a:gd name="T3" fmla="*/ 0 h 142"/>
                <a:gd name="T4" fmla="*/ 0 w 110"/>
                <a:gd name="T5" fmla="*/ 10 h 142"/>
                <a:gd name="T6" fmla="*/ 45 w 110"/>
                <a:gd name="T7" fmla="*/ 67 h 142"/>
                <a:gd name="T8" fmla="*/ 15 w 110"/>
                <a:gd name="T9" fmla="*/ 117 h 142"/>
                <a:gd name="T10" fmla="*/ 64 w 110"/>
                <a:gd name="T11" fmla="*/ 140 h 142"/>
                <a:gd name="T12" fmla="*/ 42 w 110"/>
                <a:gd name="T13" fmla="*/ 110 h 142"/>
                <a:gd name="T14" fmla="*/ 43 w 110"/>
                <a:gd name="T15" fmla="*/ 110 h 142"/>
                <a:gd name="T16" fmla="*/ 110 w 110"/>
                <a:gd name="T17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142">
                  <a:moveTo>
                    <a:pt x="110" y="55"/>
                  </a:moveTo>
                  <a:cubicBezTo>
                    <a:pt x="110" y="25"/>
                    <a:pt x="79" y="0"/>
                    <a:pt x="39" y="0"/>
                  </a:cubicBezTo>
                  <a:cubicBezTo>
                    <a:pt x="25" y="0"/>
                    <a:pt x="11" y="4"/>
                    <a:pt x="0" y="10"/>
                  </a:cubicBezTo>
                  <a:cubicBezTo>
                    <a:pt x="27" y="20"/>
                    <a:pt x="45" y="42"/>
                    <a:pt x="45" y="67"/>
                  </a:cubicBezTo>
                  <a:cubicBezTo>
                    <a:pt x="45" y="87"/>
                    <a:pt x="34" y="105"/>
                    <a:pt x="15" y="117"/>
                  </a:cubicBezTo>
                  <a:cubicBezTo>
                    <a:pt x="25" y="132"/>
                    <a:pt x="44" y="142"/>
                    <a:pt x="64" y="140"/>
                  </a:cubicBezTo>
                  <a:cubicBezTo>
                    <a:pt x="56" y="137"/>
                    <a:pt x="41" y="130"/>
                    <a:pt x="42" y="110"/>
                  </a:cubicBezTo>
                  <a:cubicBezTo>
                    <a:pt x="42" y="110"/>
                    <a:pt x="43" y="110"/>
                    <a:pt x="43" y="110"/>
                  </a:cubicBezTo>
                  <a:cubicBezTo>
                    <a:pt x="80" y="108"/>
                    <a:pt x="110" y="84"/>
                    <a:pt x="110" y="55"/>
                  </a:cubicBezTo>
                  <a:close/>
                </a:path>
              </a:pathLst>
            </a:custGeom>
            <a:solidFill>
              <a:srgbClr val="F5EDE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11"/>
            <p:cNvSpPr>
              <a:spLocks noEditPoints="1"/>
            </p:cNvSpPr>
            <p:nvPr/>
          </p:nvSpPr>
          <p:spPr bwMode="auto">
            <a:xfrm>
              <a:off x="3221127" y="4860709"/>
              <a:ext cx="432824" cy="439006"/>
            </a:xfrm>
            <a:custGeom>
              <a:avLst/>
              <a:gdLst>
                <a:gd name="T0" fmla="*/ 146 w 146"/>
                <a:gd name="T1" fmla="*/ 56 h 147"/>
                <a:gd name="T2" fmla="*/ 73 w 146"/>
                <a:gd name="T3" fmla="*/ 0 h 147"/>
                <a:gd name="T4" fmla="*/ 0 w 146"/>
                <a:gd name="T5" fmla="*/ 56 h 147"/>
                <a:gd name="T6" fmla="*/ 69 w 146"/>
                <a:gd name="T7" fmla="*/ 113 h 147"/>
                <a:gd name="T8" fmla="*/ 70 w 146"/>
                <a:gd name="T9" fmla="*/ 113 h 147"/>
                <a:gd name="T10" fmla="*/ 48 w 146"/>
                <a:gd name="T11" fmla="*/ 144 h 147"/>
                <a:gd name="T12" fmla="*/ 103 w 146"/>
                <a:gd name="T13" fmla="*/ 107 h 147"/>
                <a:gd name="T14" fmla="*/ 103 w 146"/>
                <a:gd name="T15" fmla="*/ 107 h 147"/>
                <a:gd name="T16" fmla="*/ 146 w 146"/>
                <a:gd name="T17" fmla="*/ 56 h 147"/>
                <a:gd name="T18" fmla="*/ 73 w 146"/>
                <a:gd name="T19" fmla="*/ 26 h 147"/>
                <a:gd name="T20" fmla="*/ 82 w 146"/>
                <a:gd name="T21" fmla="*/ 35 h 147"/>
                <a:gd name="T22" fmla="*/ 78 w 146"/>
                <a:gd name="T23" fmla="*/ 61 h 147"/>
                <a:gd name="T24" fmla="*/ 73 w 146"/>
                <a:gd name="T25" fmla="*/ 66 h 147"/>
                <a:gd name="T26" fmla="*/ 67 w 146"/>
                <a:gd name="T27" fmla="*/ 61 h 147"/>
                <a:gd name="T28" fmla="*/ 63 w 146"/>
                <a:gd name="T29" fmla="*/ 35 h 147"/>
                <a:gd name="T30" fmla="*/ 73 w 146"/>
                <a:gd name="T31" fmla="*/ 26 h 147"/>
                <a:gd name="T32" fmla="*/ 73 w 146"/>
                <a:gd name="T33" fmla="*/ 88 h 147"/>
                <a:gd name="T34" fmla="*/ 63 w 146"/>
                <a:gd name="T35" fmla="*/ 78 h 147"/>
                <a:gd name="T36" fmla="*/ 73 w 146"/>
                <a:gd name="T37" fmla="*/ 69 h 147"/>
                <a:gd name="T38" fmla="*/ 82 w 146"/>
                <a:gd name="T39" fmla="*/ 78 h 147"/>
                <a:gd name="T40" fmla="*/ 73 w 146"/>
                <a:gd name="T41" fmla="*/ 88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6" h="147">
                  <a:moveTo>
                    <a:pt x="146" y="56"/>
                  </a:moveTo>
                  <a:cubicBezTo>
                    <a:pt x="146" y="25"/>
                    <a:pt x="113" y="0"/>
                    <a:pt x="73" y="0"/>
                  </a:cubicBezTo>
                  <a:cubicBezTo>
                    <a:pt x="32" y="0"/>
                    <a:pt x="0" y="25"/>
                    <a:pt x="0" y="56"/>
                  </a:cubicBezTo>
                  <a:cubicBezTo>
                    <a:pt x="0" y="86"/>
                    <a:pt x="30" y="111"/>
                    <a:pt x="69" y="113"/>
                  </a:cubicBezTo>
                  <a:cubicBezTo>
                    <a:pt x="69" y="113"/>
                    <a:pt x="70" y="113"/>
                    <a:pt x="70" y="113"/>
                  </a:cubicBezTo>
                  <a:cubicBezTo>
                    <a:pt x="71" y="134"/>
                    <a:pt x="56" y="141"/>
                    <a:pt x="48" y="144"/>
                  </a:cubicBezTo>
                  <a:cubicBezTo>
                    <a:pt x="74" y="147"/>
                    <a:pt x="98" y="129"/>
                    <a:pt x="103" y="107"/>
                  </a:cubicBezTo>
                  <a:cubicBezTo>
                    <a:pt x="103" y="107"/>
                    <a:pt x="103" y="107"/>
                    <a:pt x="103" y="107"/>
                  </a:cubicBezTo>
                  <a:cubicBezTo>
                    <a:pt x="128" y="98"/>
                    <a:pt x="146" y="79"/>
                    <a:pt x="146" y="56"/>
                  </a:cubicBezTo>
                  <a:close/>
                  <a:moveTo>
                    <a:pt x="73" y="26"/>
                  </a:moveTo>
                  <a:cubicBezTo>
                    <a:pt x="79" y="26"/>
                    <a:pt x="82" y="29"/>
                    <a:pt x="82" y="35"/>
                  </a:cubicBezTo>
                  <a:cubicBezTo>
                    <a:pt x="82" y="41"/>
                    <a:pt x="80" y="51"/>
                    <a:pt x="78" y="61"/>
                  </a:cubicBezTo>
                  <a:cubicBezTo>
                    <a:pt x="77" y="64"/>
                    <a:pt x="76" y="66"/>
                    <a:pt x="73" y="66"/>
                  </a:cubicBezTo>
                  <a:cubicBezTo>
                    <a:pt x="69" y="66"/>
                    <a:pt x="68" y="64"/>
                    <a:pt x="67" y="61"/>
                  </a:cubicBezTo>
                  <a:cubicBezTo>
                    <a:pt x="65" y="51"/>
                    <a:pt x="63" y="41"/>
                    <a:pt x="63" y="35"/>
                  </a:cubicBezTo>
                  <a:cubicBezTo>
                    <a:pt x="63" y="29"/>
                    <a:pt x="66" y="26"/>
                    <a:pt x="73" y="26"/>
                  </a:cubicBezTo>
                  <a:close/>
                  <a:moveTo>
                    <a:pt x="73" y="88"/>
                  </a:moveTo>
                  <a:cubicBezTo>
                    <a:pt x="67" y="88"/>
                    <a:pt x="63" y="84"/>
                    <a:pt x="63" y="78"/>
                  </a:cubicBezTo>
                  <a:cubicBezTo>
                    <a:pt x="63" y="73"/>
                    <a:pt x="67" y="69"/>
                    <a:pt x="73" y="69"/>
                  </a:cubicBezTo>
                  <a:cubicBezTo>
                    <a:pt x="78" y="69"/>
                    <a:pt x="82" y="73"/>
                    <a:pt x="82" y="78"/>
                  </a:cubicBezTo>
                  <a:cubicBezTo>
                    <a:pt x="82" y="84"/>
                    <a:pt x="78" y="88"/>
                    <a:pt x="73" y="88"/>
                  </a:cubicBezTo>
                  <a:close/>
                </a:path>
              </a:pathLst>
            </a:custGeom>
            <a:solidFill>
              <a:srgbClr val="F5EDE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6915150" y="1829985"/>
            <a:ext cx="4672683" cy="1051822"/>
            <a:chOff x="980608" y="1870075"/>
            <a:chExt cx="4672683" cy="1051822"/>
          </a:xfrm>
        </p:grpSpPr>
        <p:sp>
          <p:nvSpPr>
            <p:cNvPr id="55" name="文本框 54"/>
            <p:cNvSpPr txBox="1"/>
            <p:nvPr/>
          </p:nvSpPr>
          <p:spPr>
            <a:xfrm>
              <a:off x="1255542" y="2183233"/>
              <a:ext cx="439774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1D495D"/>
                  </a:solidFill>
                  <a:latin typeface="微软雅黑" panose="020B0503020204020204" charset="-122"/>
                  <a:ea typeface="微软雅黑" panose="020B0503020204020204" charset="-122"/>
                </a:rPr>
                <a:t>文字是简单的视觉图案再现 口语的声音，因而更加清晰，可以反复阅读，可以突破时间和空间的限制</a:t>
              </a:r>
              <a:endParaRPr lang="zh-CN" altLang="en-US" sz="1400" dirty="0">
                <a:solidFill>
                  <a:srgbClr val="1D495D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56" name="组合 55"/>
            <p:cNvGrpSpPr/>
            <p:nvPr/>
          </p:nvGrpSpPr>
          <p:grpSpPr>
            <a:xfrm>
              <a:off x="980608" y="1948657"/>
              <a:ext cx="216000" cy="216443"/>
              <a:chOff x="980608" y="2248535"/>
              <a:chExt cx="216000" cy="216443"/>
            </a:xfrm>
          </p:grpSpPr>
          <p:sp>
            <p:nvSpPr>
              <p:cNvPr id="58" name="Freeform 15"/>
              <p:cNvSpPr>
                <a:spLocks noEditPoints="1"/>
              </p:cNvSpPr>
              <p:nvPr/>
            </p:nvSpPr>
            <p:spPr bwMode="auto">
              <a:xfrm>
                <a:off x="1061331" y="2279139"/>
                <a:ext cx="46127" cy="154349"/>
              </a:xfrm>
              <a:custGeom>
                <a:avLst/>
                <a:gdLst>
                  <a:gd name="T0" fmla="*/ 41 w 44"/>
                  <a:gd name="T1" fmla="*/ 117 h 147"/>
                  <a:gd name="T2" fmla="*/ 44 w 44"/>
                  <a:gd name="T3" fmla="*/ 120 h 147"/>
                  <a:gd name="T4" fmla="*/ 26 w 44"/>
                  <a:gd name="T5" fmla="*/ 140 h 147"/>
                  <a:gd name="T6" fmla="*/ 12 w 44"/>
                  <a:gd name="T7" fmla="*/ 147 h 147"/>
                  <a:gd name="T8" fmla="*/ 7 w 44"/>
                  <a:gd name="T9" fmla="*/ 145 h 147"/>
                  <a:gd name="T10" fmla="*/ 6 w 44"/>
                  <a:gd name="T11" fmla="*/ 138 h 147"/>
                  <a:gd name="T12" fmla="*/ 11 w 44"/>
                  <a:gd name="T13" fmla="*/ 103 h 147"/>
                  <a:gd name="T14" fmla="*/ 16 w 44"/>
                  <a:gd name="T15" fmla="*/ 68 h 147"/>
                  <a:gd name="T16" fmla="*/ 16 w 44"/>
                  <a:gd name="T17" fmla="*/ 66 h 147"/>
                  <a:gd name="T18" fmla="*/ 14 w 44"/>
                  <a:gd name="T19" fmla="*/ 65 h 147"/>
                  <a:gd name="T20" fmla="*/ 10 w 44"/>
                  <a:gd name="T21" fmla="*/ 66 h 147"/>
                  <a:gd name="T22" fmla="*/ 4 w 44"/>
                  <a:gd name="T23" fmla="*/ 72 h 147"/>
                  <a:gd name="T24" fmla="*/ 0 w 44"/>
                  <a:gd name="T25" fmla="*/ 69 h 147"/>
                  <a:gd name="T26" fmla="*/ 19 w 44"/>
                  <a:gd name="T27" fmla="*/ 50 h 147"/>
                  <a:gd name="T28" fmla="*/ 32 w 44"/>
                  <a:gd name="T29" fmla="*/ 43 h 147"/>
                  <a:gd name="T30" fmla="*/ 37 w 44"/>
                  <a:gd name="T31" fmla="*/ 45 h 147"/>
                  <a:gd name="T32" fmla="*/ 39 w 44"/>
                  <a:gd name="T33" fmla="*/ 51 h 147"/>
                  <a:gd name="T34" fmla="*/ 35 w 44"/>
                  <a:gd name="T35" fmla="*/ 76 h 147"/>
                  <a:gd name="T36" fmla="*/ 33 w 44"/>
                  <a:gd name="T37" fmla="*/ 87 h 147"/>
                  <a:gd name="T38" fmla="*/ 30 w 44"/>
                  <a:gd name="T39" fmla="*/ 110 h 147"/>
                  <a:gd name="T40" fmla="*/ 28 w 44"/>
                  <a:gd name="T41" fmla="*/ 120 h 147"/>
                  <a:gd name="T42" fmla="*/ 29 w 44"/>
                  <a:gd name="T43" fmla="*/ 124 h 147"/>
                  <a:gd name="T44" fmla="*/ 31 w 44"/>
                  <a:gd name="T45" fmla="*/ 125 h 147"/>
                  <a:gd name="T46" fmla="*/ 35 w 44"/>
                  <a:gd name="T47" fmla="*/ 123 h 147"/>
                  <a:gd name="T48" fmla="*/ 41 w 44"/>
                  <a:gd name="T49" fmla="*/ 117 h 147"/>
                  <a:gd name="T50" fmla="*/ 34 w 44"/>
                  <a:gd name="T51" fmla="*/ 0 h 147"/>
                  <a:gd name="T52" fmla="*/ 41 w 44"/>
                  <a:gd name="T53" fmla="*/ 3 h 147"/>
                  <a:gd name="T54" fmla="*/ 44 w 44"/>
                  <a:gd name="T55" fmla="*/ 10 h 147"/>
                  <a:gd name="T56" fmla="*/ 40 w 44"/>
                  <a:gd name="T57" fmla="*/ 22 h 147"/>
                  <a:gd name="T58" fmla="*/ 31 w 44"/>
                  <a:gd name="T59" fmla="*/ 27 h 147"/>
                  <a:gd name="T60" fmla="*/ 23 w 44"/>
                  <a:gd name="T61" fmla="*/ 24 h 147"/>
                  <a:gd name="T62" fmla="*/ 21 w 44"/>
                  <a:gd name="T63" fmla="*/ 16 h 147"/>
                  <a:gd name="T64" fmla="*/ 25 w 44"/>
                  <a:gd name="T65" fmla="*/ 5 h 147"/>
                  <a:gd name="T66" fmla="*/ 34 w 44"/>
                  <a:gd name="T67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4" h="147">
                    <a:moveTo>
                      <a:pt x="41" y="117"/>
                    </a:moveTo>
                    <a:cubicBezTo>
                      <a:pt x="44" y="120"/>
                      <a:pt x="44" y="120"/>
                      <a:pt x="44" y="120"/>
                    </a:cubicBezTo>
                    <a:cubicBezTo>
                      <a:pt x="38" y="129"/>
                      <a:pt x="32" y="135"/>
                      <a:pt x="26" y="140"/>
                    </a:cubicBezTo>
                    <a:cubicBezTo>
                      <a:pt x="20" y="145"/>
                      <a:pt x="16" y="147"/>
                      <a:pt x="12" y="147"/>
                    </a:cubicBezTo>
                    <a:cubicBezTo>
                      <a:pt x="10" y="147"/>
                      <a:pt x="8" y="147"/>
                      <a:pt x="7" y="145"/>
                    </a:cubicBezTo>
                    <a:cubicBezTo>
                      <a:pt x="6" y="144"/>
                      <a:pt x="6" y="141"/>
                      <a:pt x="6" y="138"/>
                    </a:cubicBezTo>
                    <a:cubicBezTo>
                      <a:pt x="6" y="131"/>
                      <a:pt x="7" y="119"/>
                      <a:pt x="11" y="103"/>
                    </a:cubicBezTo>
                    <a:cubicBezTo>
                      <a:pt x="15" y="87"/>
                      <a:pt x="16" y="75"/>
                      <a:pt x="16" y="68"/>
                    </a:cubicBezTo>
                    <a:cubicBezTo>
                      <a:pt x="16" y="67"/>
                      <a:pt x="16" y="66"/>
                      <a:pt x="16" y="66"/>
                    </a:cubicBezTo>
                    <a:cubicBezTo>
                      <a:pt x="15" y="65"/>
                      <a:pt x="15" y="65"/>
                      <a:pt x="14" y="65"/>
                    </a:cubicBezTo>
                    <a:cubicBezTo>
                      <a:pt x="13" y="65"/>
                      <a:pt x="12" y="65"/>
                      <a:pt x="10" y="66"/>
                    </a:cubicBezTo>
                    <a:cubicBezTo>
                      <a:pt x="8" y="68"/>
                      <a:pt x="6" y="70"/>
                      <a:pt x="4" y="72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7" y="61"/>
                      <a:pt x="13" y="55"/>
                      <a:pt x="19" y="50"/>
                    </a:cubicBezTo>
                    <a:cubicBezTo>
                      <a:pt x="25" y="46"/>
                      <a:pt x="29" y="43"/>
                      <a:pt x="32" y="43"/>
                    </a:cubicBezTo>
                    <a:cubicBezTo>
                      <a:pt x="34" y="43"/>
                      <a:pt x="36" y="44"/>
                      <a:pt x="37" y="45"/>
                    </a:cubicBezTo>
                    <a:cubicBezTo>
                      <a:pt x="38" y="47"/>
                      <a:pt x="39" y="49"/>
                      <a:pt x="39" y="51"/>
                    </a:cubicBezTo>
                    <a:cubicBezTo>
                      <a:pt x="39" y="54"/>
                      <a:pt x="37" y="62"/>
                      <a:pt x="35" y="76"/>
                    </a:cubicBezTo>
                    <a:cubicBezTo>
                      <a:pt x="34" y="81"/>
                      <a:pt x="34" y="84"/>
                      <a:pt x="33" y="87"/>
                    </a:cubicBezTo>
                    <a:cubicBezTo>
                      <a:pt x="32" y="96"/>
                      <a:pt x="30" y="104"/>
                      <a:pt x="30" y="110"/>
                    </a:cubicBezTo>
                    <a:cubicBezTo>
                      <a:pt x="29" y="116"/>
                      <a:pt x="28" y="119"/>
                      <a:pt x="28" y="120"/>
                    </a:cubicBezTo>
                    <a:cubicBezTo>
                      <a:pt x="28" y="122"/>
                      <a:pt x="28" y="123"/>
                      <a:pt x="29" y="124"/>
                    </a:cubicBezTo>
                    <a:cubicBezTo>
                      <a:pt x="29" y="125"/>
                      <a:pt x="30" y="125"/>
                      <a:pt x="31" y="125"/>
                    </a:cubicBezTo>
                    <a:cubicBezTo>
                      <a:pt x="32" y="125"/>
                      <a:pt x="34" y="124"/>
                      <a:pt x="35" y="123"/>
                    </a:cubicBezTo>
                    <a:cubicBezTo>
                      <a:pt x="37" y="122"/>
                      <a:pt x="39" y="120"/>
                      <a:pt x="41" y="117"/>
                    </a:cubicBezTo>
                    <a:close/>
                    <a:moveTo>
                      <a:pt x="34" y="0"/>
                    </a:moveTo>
                    <a:cubicBezTo>
                      <a:pt x="37" y="0"/>
                      <a:pt x="40" y="1"/>
                      <a:pt x="41" y="3"/>
                    </a:cubicBezTo>
                    <a:cubicBezTo>
                      <a:pt x="43" y="5"/>
                      <a:pt x="44" y="7"/>
                      <a:pt x="44" y="10"/>
                    </a:cubicBezTo>
                    <a:cubicBezTo>
                      <a:pt x="44" y="15"/>
                      <a:pt x="43" y="19"/>
                      <a:pt x="40" y="22"/>
                    </a:cubicBezTo>
                    <a:cubicBezTo>
                      <a:pt x="38" y="25"/>
                      <a:pt x="34" y="27"/>
                      <a:pt x="31" y="27"/>
                    </a:cubicBezTo>
                    <a:cubicBezTo>
                      <a:pt x="28" y="27"/>
                      <a:pt x="25" y="26"/>
                      <a:pt x="23" y="24"/>
                    </a:cubicBezTo>
                    <a:cubicBezTo>
                      <a:pt x="22" y="22"/>
                      <a:pt x="21" y="19"/>
                      <a:pt x="21" y="16"/>
                    </a:cubicBezTo>
                    <a:cubicBezTo>
                      <a:pt x="21" y="12"/>
                      <a:pt x="22" y="8"/>
                      <a:pt x="25" y="5"/>
                    </a:cubicBezTo>
                    <a:cubicBezTo>
                      <a:pt x="28" y="2"/>
                      <a:pt x="31" y="0"/>
                      <a:pt x="34" y="0"/>
                    </a:cubicBezTo>
                    <a:close/>
                  </a:path>
                </a:pathLst>
              </a:custGeom>
              <a:solidFill>
                <a:srgbClr val="CF3C2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1D495D"/>
                  </a:solidFill>
                </a:endParaRPr>
              </a:p>
            </p:txBody>
          </p:sp>
          <p:sp>
            <p:nvSpPr>
              <p:cNvPr id="59" name="Freeform 16"/>
              <p:cNvSpPr>
                <a:spLocks noEditPoints="1"/>
              </p:cNvSpPr>
              <p:nvPr/>
            </p:nvSpPr>
            <p:spPr bwMode="auto">
              <a:xfrm>
                <a:off x="980608" y="2248535"/>
                <a:ext cx="216000" cy="216443"/>
              </a:xfrm>
              <a:custGeom>
                <a:avLst/>
                <a:gdLst>
                  <a:gd name="T0" fmla="*/ 0 w 206"/>
                  <a:gd name="T1" fmla="*/ 103 h 206"/>
                  <a:gd name="T2" fmla="*/ 103 w 206"/>
                  <a:gd name="T3" fmla="*/ 0 h 206"/>
                  <a:gd name="T4" fmla="*/ 103 w 206"/>
                  <a:gd name="T5" fmla="*/ 0 h 206"/>
                  <a:gd name="T6" fmla="*/ 206 w 206"/>
                  <a:gd name="T7" fmla="*/ 103 h 206"/>
                  <a:gd name="T8" fmla="*/ 206 w 206"/>
                  <a:gd name="T9" fmla="*/ 103 h 206"/>
                  <a:gd name="T10" fmla="*/ 206 w 206"/>
                  <a:gd name="T11" fmla="*/ 103 h 206"/>
                  <a:gd name="T12" fmla="*/ 103 w 206"/>
                  <a:gd name="T13" fmla="*/ 206 h 206"/>
                  <a:gd name="T14" fmla="*/ 103 w 206"/>
                  <a:gd name="T15" fmla="*/ 206 h 206"/>
                  <a:gd name="T16" fmla="*/ 0 w 206"/>
                  <a:gd name="T17" fmla="*/ 103 h 206"/>
                  <a:gd name="T18" fmla="*/ 40 w 206"/>
                  <a:gd name="T19" fmla="*/ 40 h 206"/>
                  <a:gd name="T20" fmla="*/ 13 w 206"/>
                  <a:gd name="T21" fmla="*/ 103 h 206"/>
                  <a:gd name="T22" fmla="*/ 13 w 206"/>
                  <a:gd name="T23" fmla="*/ 103 h 206"/>
                  <a:gd name="T24" fmla="*/ 40 w 206"/>
                  <a:gd name="T25" fmla="*/ 167 h 206"/>
                  <a:gd name="T26" fmla="*/ 40 w 206"/>
                  <a:gd name="T27" fmla="*/ 167 h 206"/>
                  <a:gd name="T28" fmla="*/ 103 w 206"/>
                  <a:gd name="T29" fmla="*/ 193 h 206"/>
                  <a:gd name="T30" fmla="*/ 103 w 206"/>
                  <a:gd name="T31" fmla="*/ 193 h 206"/>
                  <a:gd name="T32" fmla="*/ 166 w 206"/>
                  <a:gd name="T33" fmla="*/ 167 h 206"/>
                  <a:gd name="T34" fmla="*/ 166 w 206"/>
                  <a:gd name="T35" fmla="*/ 167 h 206"/>
                  <a:gd name="T36" fmla="*/ 192 w 206"/>
                  <a:gd name="T37" fmla="*/ 103 h 206"/>
                  <a:gd name="T38" fmla="*/ 192 w 206"/>
                  <a:gd name="T39" fmla="*/ 103 h 206"/>
                  <a:gd name="T40" fmla="*/ 166 w 206"/>
                  <a:gd name="T41" fmla="*/ 40 h 206"/>
                  <a:gd name="T42" fmla="*/ 166 w 206"/>
                  <a:gd name="T43" fmla="*/ 40 h 206"/>
                  <a:gd name="T44" fmla="*/ 103 w 206"/>
                  <a:gd name="T45" fmla="*/ 14 h 206"/>
                  <a:gd name="T46" fmla="*/ 103 w 206"/>
                  <a:gd name="T47" fmla="*/ 14 h 206"/>
                  <a:gd name="T48" fmla="*/ 40 w 206"/>
                  <a:gd name="T49" fmla="*/ 4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6" h="206">
                    <a:moveTo>
                      <a:pt x="0" y="103"/>
                    </a:moveTo>
                    <a:cubicBezTo>
                      <a:pt x="0" y="46"/>
                      <a:pt x="46" y="0"/>
                      <a:pt x="103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60" y="0"/>
                      <a:pt x="206" y="46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60"/>
                      <a:pt x="160" y="206"/>
                      <a:pt x="103" y="206"/>
                    </a:cubicBezTo>
                    <a:cubicBezTo>
                      <a:pt x="103" y="206"/>
                      <a:pt x="103" y="206"/>
                      <a:pt x="103" y="206"/>
                    </a:cubicBezTo>
                    <a:cubicBezTo>
                      <a:pt x="46" y="206"/>
                      <a:pt x="0" y="160"/>
                      <a:pt x="0" y="103"/>
                    </a:cubicBezTo>
                    <a:close/>
                    <a:moveTo>
                      <a:pt x="40" y="40"/>
                    </a:moveTo>
                    <a:cubicBezTo>
                      <a:pt x="23" y="56"/>
                      <a:pt x="13" y="79"/>
                      <a:pt x="13" y="103"/>
                    </a:cubicBezTo>
                    <a:cubicBezTo>
                      <a:pt x="13" y="103"/>
                      <a:pt x="13" y="103"/>
                      <a:pt x="13" y="103"/>
                    </a:cubicBezTo>
                    <a:cubicBezTo>
                      <a:pt x="13" y="128"/>
                      <a:pt x="23" y="150"/>
                      <a:pt x="40" y="167"/>
                    </a:cubicBezTo>
                    <a:cubicBezTo>
                      <a:pt x="40" y="167"/>
                      <a:pt x="40" y="167"/>
                      <a:pt x="40" y="167"/>
                    </a:cubicBezTo>
                    <a:cubicBezTo>
                      <a:pt x="56" y="183"/>
                      <a:pt x="78" y="193"/>
                      <a:pt x="103" y="193"/>
                    </a:cubicBezTo>
                    <a:cubicBezTo>
                      <a:pt x="103" y="193"/>
                      <a:pt x="103" y="193"/>
                      <a:pt x="103" y="193"/>
                    </a:cubicBezTo>
                    <a:cubicBezTo>
                      <a:pt x="128" y="193"/>
                      <a:pt x="150" y="183"/>
                      <a:pt x="166" y="167"/>
                    </a:cubicBezTo>
                    <a:cubicBezTo>
                      <a:pt x="166" y="167"/>
                      <a:pt x="166" y="167"/>
                      <a:pt x="166" y="167"/>
                    </a:cubicBezTo>
                    <a:cubicBezTo>
                      <a:pt x="182" y="150"/>
                      <a:pt x="192" y="128"/>
                      <a:pt x="192" y="103"/>
                    </a:cubicBezTo>
                    <a:cubicBezTo>
                      <a:pt x="192" y="103"/>
                      <a:pt x="192" y="103"/>
                      <a:pt x="192" y="103"/>
                    </a:cubicBezTo>
                    <a:cubicBezTo>
                      <a:pt x="192" y="79"/>
                      <a:pt x="182" y="56"/>
                      <a:pt x="166" y="40"/>
                    </a:cubicBezTo>
                    <a:cubicBezTo>
                      <a:pt x="166" y="40"/>
                      <a:pt x="166" y="40"/>
                      <a:pt x="166" y="40"/>
                    </a:cubicBezTo>
                    <a:cubicBezTo>
                      <a:pt x="150" y="24"/>
                      <a:pt x="128" y="14"/>
                      <a:pt x="103" y="14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78" y="14"/>
                      <a:pt x="56" y="24"/>
                      <a:pt x="40" y="40"/>
                    </a:cubicBezTo>
                    <a:close/>
                  </a:path>
                </a:pathLst>
              </a:custGeom>
              <a:solidFill>
                <a:srgbClr val="CF3C2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1D495D"/>
                  </a:solidFill>
                </a:endParaRPr>
              </a:p>
            </p:txBody>
          </p:sp>
        </p:grpSp>
        <p:sp>
          <p:nvSpPr>
            <p:cNvPr id="57" name="文本框 56"/>
            <p:cNvSpPr txBox="1"/>
            <p:nvPr/>
          </p:nvSpPr>
          <p:spPr>
            <a:xfrm>
              <a:off x="1255541" y="1870075"/>
              <a:ext cx="30999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1D495D"/>
                  </a:solidFill>
                  <a:latin typeface="微软雅黑" panose="020B0503020204020204" charset="-122"/>
                  <a:ea typeface="微软雅黑" panose="020B0503020204020204" charset="-122"/>
                </a:rPr>
                <a:t>50</a:t>
              </a:r>
              <a:r>
                <a:rPr lang="en-US" altLang="zh-CN" sz="1400" b="1" dirty="0" smtClean="0">
                  <a:solidFill>
                    <a:srgbClr val="1D495D"/>
                  </a:solidFill>
                  <a:latin typeface="微软雅黑" panose="020B0503020204020204" charset="-122"/>
                  <a:ea typeface="微软雅黑" panose="020B0503020204020204" charset="-122"/>
                </a:rPr>
                <a:t>%</a:t>
              </a:r>
              <a:endParaRPr lang="zh-CN" altLang="en-US" sz="1400" b="1" dirty="0">
                <a:solidFill>
                  <a:srgbClr val="1D495D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6915150" y="3234317"/>
            <a:ext cx="4672683" cy="1051822"/>
            <a:chOff x="980608" y="1870075"/>
            <a:chExt cx="4672683" cy="1051822"/>
          </a:xfrm>
        </p:grpSpPr>
        <p:sp>
          <p:nvSpPr>
            <p:cNvPr id="67" name="文本框 66"/>
            <p:cNvSpPr txBox="1"/>
            <p:nvPr/>
          </p:nvSpPr>
          <p:spPr>
            <a:xfrm>
              <a:off x="1255542" y="2183233"/>
              <a:ext cx="439774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1D495D"/>
                  </a:solidFill>
                  <a:latin typeface="微软雅黑" panose="020B0503020204020204" charset="-122"/>
                  <a:ea typeface="微软雅黑" panose="020B0503020204020204" charset="-122"/>
                </a:rPr>
                <a:t>文字是简单的视觉图案再现 口语的声音，因而更加清晰，可以反复阅读，可以突破时间和空间的限制</a:t>
              </a:r>
              <a:endParaRPr lang="zh-CN" altLang="en-US" sz="1400" dirty="0">
                <a:solidFill>
                  <a:srgbClr val="1D495D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68" name="组合 67"/>
            <p:cNvGrpSpPr/>
            <p:nvPr/>
          </p:nvGrpSpPr>
          <p:grpSpPr>
            <a:xfrm>
              <a:off x="980608" y="1948657"/>
              <a:ext cx="216000" cy="216443"/>
              <a:chOff x="980608" y="2248535"/>
              <a:chExt cx="216000" cy="216443"/>
            </a:xfrm>
          </p:grpSpPr>
          <p:sp>
            <p:nvSpPr>
              <p:cNvPr id="70" name="Freeform 15"/>
              <p:cNvSpPr>
                <a:spLocks noEditPoints="1"/>
              </p:cNvSpPr>
              <p:nvPr/>
            </p:nvSpPr>
            <p:spPr bwMode="auto">
              <a:xfrm>
                <a:off x="1061331" y="2279139"/>
                <a:ext cx="46127" cy="154349"/>
              </a:xfrm>
              <a:custGeom>
                <a:avLst/>
                <a:gdLst>
                  <a:gd name="T0" fmla="*/ 41 w 44"/>
                  <a:gd name="T1" fmla="*/ 117 h 147"/>
                  <a:gd name="T2" fmla="*/ 44 w 44"/>
                  <a:gd name="T3" fmla="*/ 120 h 147"/>
                  <a:gd name="T4" fmla="*/ 26 w 44"/>
                  <a:gd name="T5" fmla="*/ 140 h 147"/>
                  <a:gd name="T6" fmla="*/ 12 w 44"/>
                  <a:gd name="T7" fmla="*/ 147 h 147"/>
                  <a:gd name="T8" fmla="*/ 7 w 44"/>
                  <a:gd name="T9" fmla="*/ 145 h 147"/>
                  <a:gd name="T10" fmla="*/ 6 w 44"/>
                  <a:gd name="T11" fmla="*/ 138 h 147"/>
                  <a:gd name="T12" fmla="*/ 11 w 44"/>
                  <a:gd name="T13" fmla="*/ 103 h 147"/>
                  <a:gd name="T14" fmla="*/ 16 w 44"/>
                  <a:gd name="T15" fmla="*/ 68 h 147"/>
                  <a:gd name="T16" fmla="*/ 16 w 44"/>
                  <a:gd name="T17" fmla="*/ 66 h 147"/>
                  <a:gd name="T18" fmla="*/ 14 w 44"/>
                  <a:gd name="T19" fmla="*/ 65 h 147"/>
                  <a:gd name="T20" fmla="*/ 10 w 44"/>
                  <a:gd name="T21" fmla="*/ 66 h 147"/>
                  <a:gd name="T22" fmla="*/ 4 w 44"/>
                  <a:gd name="T23" fmla="*/ 72 h 147"/>
                  <a:gd name="T24" fmla="*/ 0 w 44"/>
                  <a:gd name="T25" fmla="*/ 69 h 147"/>
                  <a:gd name="T26" fmla="*/ 19 w 44"/>
                  <a:gd name="T27" fmla="*/ 50 h 147"/>
                  <a:gd name="T28" fmla="*/ 32 w 44"/>
                  <a:gd name="T29" fmla="*/ 43 h 147"/>
                  <a:gd name="T30" fmla="*/ 37 w 44"/>
                  <a:gd name="T31" fmla="*/ 45 h 147"/>
                  <a:gd name="T32" fmla="*/ 39 w 44"/>
                  <a:gd name="T33" fmla="*/ 51 h 147"/>
                  <a:gd name="T34" fmla="*/ 35 w 44"/>
                  <a:gd name="T35" fmla="*/ 76 h 147"/>
                  <a:gd name="T36" fmla="*/ 33 w 44"/>
                  <a:gd name="T37" fmla="*/ 87 h 147"/>
                  <a:gd name="T38" fmla="*/ 30 w 44"/>
                  <a:gd name="T39" fmla="*/ 110 h 147"/>
                  <a:gd name="T40" fmla="*/ 28 w 44"/>
                  <a:gd name="T41" fmla="*/ 120 h 147"/>
                  <a:gd name="T42" fmla="*/ 29 w 44"/>
                  <a:gd name="T43" fmla="*/ 124 h 147"/>
                  <a:gd name="T44" fmla="*/ 31 w 44"/>
                  <a:gd name="T45" fmla="*/ 125 h 147"/>
                  <a:gd name="T46" fmla="*/ 35 w 44"/>
                  <a:gd name="T47" fmla="*/ 123 h 147"/>
                  <a:gd name="T48" fmla="*/ 41 w 44"/>
                  <a:gd name="T49" fmla="*/ 117 h 147"/>
                  <a:gd name="T50" fmla="*/ 34 w 44"/>
                  <a:gd name="T51" fmla="*/ 0 h 147"/>
                  <a:gd name="T52" fmla="*/ 41 w 44"/>
                  <a:gd name="T53" fmla="*/ 3 h 147"/>
                  <a:gd name="T54" fmla="*/ 44 w 44"/>
                  <a:gd name="T55" fmla="*/ 10 h 147"/>
                  <a:gd name="T56" fmla="*/ 40 w 44"/>
                  <a:gd name="T57" fmla="*/ 22 h 147"/>
                  <a:gd name="T58" fmla="*/ 31 w 44"/>
                  <a:gd name="T59" fmla="*/ 27 h 147"/>
                  <a:gd name="T60" fmla="*/ 23 w 44"/>
                  <a:gd name="T61" fmla="*/ 24 h 147"/>
                  <a:gd name="T62" fmla="*/ 21 w 44"/>
                  <a:gd name="T63" fmla="*/ 16 h 147"/>
                  <a:gd name="T64" fmla="*/ 25 w 44"/>
                  <a:gd name="T65" fmla="*/ 5 h 147"/>
                  <a:gd name="T66" fmla="*/ 34 w 44"/>
                  <a:gd name="T67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4" h="147">
                    <a:moveTo>
                      <a:pt x="41" y="117"/>
                    </a:moveTo>
                    <a:cubicBezTo>
                      <a:pt x="44" y="120"/>
                      <a:pt x="44" y="120"/>
                      <a:pt x="44" y="120"/>
                    </a:cubicBezTo>
                    <a:cubicBezTo>
                      <a:pt x="38" y="129"/>
                      <a:pt x="32" y="135"/>
                      <a:pt x="26" y="140"/>
                    </a:cubicBezTo>
                    <a:cubicBezTo>
                      <a:pt x="20" y="145"/>
                      <a:pt x="16" y="147"/>
                      <a:pt x="12" y="147"/>
                    </a:cubicBezTo>
                    <a:cubicBezTo>
                      <a:pt x="10" y="147"/>
                      <a:pt x="8" y="147"/>
                      <a:pt x="7" y="145"/>
                    </a:cubicBezTo>
                    <a:cubicBezTo>
                      <a:pt x="6" y="144"/>
                      <a:pt x="6" y="141"/>
                      <a:pt x="6" y="138"/>
                    </a:cubicBezTo>
                    <a:cubicBezTo>
                      <a:pt x="6" y="131"/>
                      <a:pt x="7" y="119"/>
                      <a:pt x="11" y="103"/>
                    </a:cubicBezTo>
                    <a:cubicBezTo>
                      <a:pt x="15" y="87"/>
                      <a:pt x="16" y="75"/>
                      <a:pt x="16" y="68"/>
                    </a:cubicBezTo>
                    <a:cubicBezTo>
                      <a:pt x="16" y="67"/>
                      <a:pt x="16" y="66"/>
                      <a:pt x="16" y="66"/>
                    </a:cubicBezTo>
                    <a:cubicBezTo>
                      <a:pt x="15" y="65"/>
                      <a:pt x="15" y="65"/>
                      <a:pt x="14" y="65"/>
                    </a:cubicBezTo>
                    <a:cubicBezTo>
                      <a:pt x="13" y="65"/>
                      <a:pt x="12" y="65"/>
                      <a:pt x="10" y="66"/>
                    </a:cubicBezTo>
                    <a:cubicBezTo>
                      <a:pt x="8" y="68"/>
                      <a:pt x="6" y="70"/>
                      <a:pt x="4" y="72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7" y="61"/>
                      <a:pt x="13" y="55"/>
                      <a:pt x="19" y="50"/>
                    </a:cubicBezTo>
                    <a:cubicBezTo>
                      <a:pt x="25" y="46"/>
                      <a:pt x="29" y="43"/>
                      <a:pt x="32" y="43"/>
                    </a:cubicBezTo>
                    <a:cubicBezTo>
                      <a:pt x="34" y="43"/>
                      <a:pt x="36" y="44"/>
                      <a:pt x="37" y="45"/>
                    </a:cubicBezTo>
                    <a:cubicBezTo>
                      <a:pt x="38" y="47"/>
                      <a:pt x="39" y="49"/>
                      <a:pt x="39" y="51"/>
                    </a:cubicBezTo>
                    <a:cubicBezTo>
                      <a:pt x="39" y="54"/>
                      <a:pt x="37" y="62"/>
                      <a:pt x="35" y="76"/>
                    </a:cubicBezTo>
                    <a:cubicBezTo>
                      <a:pt x="34" y="81"/>
                      <a:pt x="34" y="84"/>
                      <a:pt x="33" y="87"/>
                    </a:cubicBezTo>
                    <a:cubicBezTo>
                      <a:pt x="32" y="96"/>
                      <a:pt x="30" y="104"/>
                      <a:pt x="30" y="110"/>
                    </a:cubicBezTo>
                    <a:cubicBezTo>
                      <a:pt x="29" y="116"/>
                      <a:pt x="28" y="119"/>
                      <a:pt x="28" y="120"/>
                    </a:cubicBezTo>
                    <a:cubicBezTo>
                      <a:pt x="28" y="122"/>
                      <a:pt x="28" y="123"/>
                      <a:pt x="29" y="124"/>
                    </a:cubicBezTo>
                    <a:cubicBezTo>
                      <a:pt x="29" y="125"/>
                      <a:pt x="30" y="125"/>
                      <a:pt x="31" y="125"/>
                    </a:cubicBezTo>
                    <a:cubicBezTo>
                      <a:pt x="32" y="125"/>
                      <a:pt x="34" y="124"/>
                      <a:pt x="35" y="123"/>
                    </a:cubicBezTo>
                    <a:cubicBezTo>
                      <a:pt x="37" y="122"/>
                      <a:pt x="39" y="120"/>
                      <a:pt x="41" y="117"/>
                    </a:cubicBezTo>
                    <a:close/>
                    <a:moveTo>
                      <a:pt x="34" y="0"/>
                    </a:moveTo>
                    <a:cubicBezTo>
                      <a:pt x="37" y="0"/>
                      <a:pt x="40" y="1"/>
                      <a:pt x="41" y="3"/>
                    </a:cubicBezTo>
                    <a:cubicBezTo>
                      <a:pt x="43" y="5"/>
                      <a:pt x="44" y="7"/>
                      <a:pt x="44" y="10"/>
                    </a:cubicBezTo>
                    <a:cubicBezTo>
                      <a:pt x="44" y="15"/>
                      <a:pt x="43" y="19"/>
                      <a:pt x="40" y="22"/>
                    </a:cubicBezTo>
                    <a:cubicBezTo>
                      <a:pt x="38" y="25"/>
                      <a:pt x="34" y="27"/>
                      <a:pt x="31" y="27"/>
                    </a:cubicBezTo>
                    <a:cubicBezTo>
                      <a:pt x="28" y="27"/>
                      <a:pt x="25" y="26"/>
                      <a:pt x="23" y="24"/>
                    </a:cubicBezTo>
                    <a:cubicBezTo>
                      <a:pt x="22" y="22"/>
                      <a:pt x="21" y="19"/>
                      <a:pt x="21" y="16"/>
                    </a:cubicBezTo>
                    <a:cubicBezTo>
                      <a:pt x="21" y="12"/>
                      <a:pt x="22" y="8"/>
                      <a:pt x="25" y="5"/>
                    </a:cubicBezTo>
                    <a:cubicBezTo>
                      <a:pt x="28" y="2"/>
                      <a:pt x="31" y="0"/>
                      <a:pt x="34" y="0"/>
                    </a:cubicBezTo>
                    <a:close/>
                  </a:path>
                </a:pathLst>
              </a:custGeom>
              <a:solidFill>
                <a:srgbClr val="CF3C2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1D495D"/>
                  </a:solidFill>
                </a:endParaRPr>
              </a:p>
            </p:txBody>
          </p:sp>
          <p:sp>
            <p:nvSpPr>
              <p:cNvPr id="71" name="Freeform 16"/>
              <p:cNvSpPr>
                <a:spLocks noEditPoints="1"/>
              </p:cNvSpPr>
              <p:nvPr/>
            </p:nvSpPr>
            <p:spPr bwMode="auto">
              <a:xfrm>
                <a:off x="980608" y="2248535"/>
                <a:ext cx="216000" cy="216443"/>
              </a:xfrm>
              <a:custGeom>
                <a:avLst/>
                <a:gdLst>
                  <a:gd name="T0" fmla="*/ 0 w 206"/>
                  <a:gd name="T1" fmla="*/ 103 h 206"/>
                  <a:gd name="T2" fmla="*/ 103 w 206"/>
                  <a:gd name="T3" fmla="*/ 0 h 206"/>
                  <a:gd name="T4" fmla="*/ 103 w 206"/>
                  <a:gd name="T5" fmla="*/ 0 h 206"/>
                  <a:gd name="T6" fmla="*/ 206 w 206"/>
                  <a:gd name="T7" fmla="*/ 103 h 206"/>
                  <a:gd name="T8" fmla="*/ 206 w 206"/>
                  <a:gd name="T9" fmla="*/ 103 h 206"/>
                  <a:gd name="T10" fmla="*/ 206 w 206"/>
                  <a:gd name="T11" fmla="*/ 103 h 206"/>
                  <a:gd name="T12" fmla="*/ 103 w 206"/>
                  <a:gd name="T13" fmla="*/ 206 h 206"/>
                  <a:gd name="T14" fmla="*/ 103 w 206"/>
                  <a:gd name="T15" fmla="*/ 206 h 206"/>
                  <a:gd name="T16" fmla="*/ 0 w 206"/>
                  <a:gd name="T17" fmla="*/ 103 h 206"/>
                  <a:gd name="T18" fmla="*/ 40 w 206"/>
                  <a:gd name="T19" fmla="*/ 40 h 206"/>
                  <a:gd name="T20" fmla="*/ 13 w 206"/>
                  <a:gd name="T21" fmla="*/ 103 h 206"/>
                  <a:gd name="T22" fmla="*/ 13 w 206"/>
                  <a:gd name="T23" fmla="*/ 103 h 206"/>
                  <a:gd name="T24" fmla="*/ 40 w 206"/>
                  <a:gd name="T25" fmla="*/ 167 h 206"/>
                  <a:gd name="T26" fmla="*/ 40 w 206"/>
                  <a:gd name="T27" fmla="*/ 167 h 206"/>
                  <a:gd name="T28" fmla="*/ 103 w 206"/>
                  <a:gd name="T29" fmla="*/ 193 h 206"/>
                  <a:gd name="T30" fmla="*/ 103 w 206"/>
                  <a:gd name="T31" fmla="*/ 193 h 206"/>
                  <a:gd name="T32" fmla="*/ 166 w 206"/>
                  <a:gd name="T33" fmla="*/ 167 h 206"/>
                  <a:gd name="T34" fmla="*/ 166 w 206"/>
                  <a:gd name="T35" fmla="*/ 167 h 206"/>
                  <a:gd name="T36" fmla="*/ 192 w 206"/>
                  <a:gd name="T37" fmla="*/ 103 h 206"/>
                  <a:gd name="T38" fmla="*/ 192 w 206"/>
                  <a:gd name="T39" fmla="*/ 103 h 206"/>
                  <a:gd name="T40" fmla="*/ 166 w 206"/>
                  <a:gd name="T41" fmla="*/ 40 h 206"/>
                  <a:gd name="T42" fmla="*/ 166 w 206"/>
                  <a:gd name="T43" fmla="*/ 40 h 206"/>
                  <a:gd name="T44" fmla="*/ 103 w 206"/>
                  <a:gd name="T45" fmla="*/ 14 h 206"/>
                  <a:gd name="T46" fmla="*/ 103 w 206"/>
                  <a:gd name="T47" fmla="*/ 14 h 206"/>
                  <a:gd name="T48" fmla="*/ 40 w 206"/>
                  <a:gd name="T49" fmla="*/ 4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6" h="206">
                    <a:moveTo>
                      <a:pt x="0" y="103"/>
                    </a:moveTo>
                    <a:cubicBezTo>
                      <a:pt x="0" y="46"/>
                      <a:pt x="46" y="0"/>
                      <a:pt x="103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60" y="0"/>
                      <a:pt x="206" y="46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60"/>
                      <a:pt x="160" y="206"/>
                      <a:pt x="103" y="206"/>
                    </a:cubicBezTo>
                    <a:cubicBezTo>
                      <a:pt x="103" y="206"/>
                      <a:pt x="103" y="206"/>
                      <a:pt x="103" y="206"/>
                    </a:cubicBezTo>
                    <a:cubicBezTo>
                      <a:pt x="46" y="206"/>
                      <a:pt x="0" y="160"/>
                      <a:pt x="0" y="103"/>
                    </a:cubicBezTo>
                    <a:close/>
                    <a:moveTo>
                      <a:pt x="40" y="40"/>
                    </a:moveTo>
                    <a:cubicBezTo>
                      <a:pt x="23" y="56"/>
                      <a:pt x="13" y="79"/>
                      <a:pt x="13" y="103"/>
                    </a:cubicBezTo>
                    <a:cubicBezTo>
                      <a:pt x="13" y="103"/>
                      <a:pt x="13" y="103"/>
                      <a:pt x="13" y="103"/>
                    </a:cubicBezTo>
                    <a:cubicBezTo>
                      <a:pt x="13" y="128"/>
                      <a:pt x="23" y="150"/>
                      <a:pt x="40" y="167"/>
                    </a:cubicBezTo>
                    <a:cubicBezTo>
                      <a:pt x="40" y="167"/>
                      <a:pt x="40" y="167"/>
                      <a:pt x="40" y="167"/>
                    </a:cubicBezTo>
                    <a:cubicBezTo>
                      <a:pt x="56" y="183"/>
                      <a:pt x="78" y="193"/>
                      <a:pt x="103" y="193"/>
                    </a:cubicBezTo>
                    <a:cubicBezTo>
                      <a:pt x="103" y="193"/>
                      <a:pt x="103" y="193"/>
                      <a:pt x="103" y="193"/>
                    </a:cubicBezTo>
                    <a:cubicBezTo>
                      <a:pt x="128" y="193"/>
                      <a:pt x="150" y="183"/>
                      <a:pt x="166" y="167"/>
                    </a:cubicBezTo>
                    <a:cubicBezTo>
                      <a:pt x="166" y="167"/>
                      <a:pt x="166" y="167"/>
                      <a:pt x="166" y="167"/>
                    </a:cubicBezTo>
                    <a:cubicBezTo>
                      <a:pt x="182" y="150"/>
                      <a:pt x="192" y="128"/>
                      <a:pt x="192" y="103"/>
                    </a:cubicBezTo>
                    <a:cubicBezTo>
                      <a:pt x="192" y="103"/>
                      <a:pt x="192" y="103"/>
                      <a:pt x="192" y="103"/>
                    </a:cubicBezTo>
                    <a:cubicBezTo>
                      <a:pt x="192" y="79"/>
                      <a:pt x="182" y="56"/>
                      <a:pt x="166" y="40"/>
                    </a:cubicBezTo>
                    <a:cubicBezTo>
                      <a:pt x="166" y="40"/>
                      <a:pt x="166" y="40"/>
                      <a:pt x="166" y="40"/>
                    </a:cubicBezTo>
                    <a:cubicBezTo>
                      <a:pt x="150" y="24"/>
                      <a:pt x="128" y="14"/>
                      <a:pt x="103" y="14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78" y="14"/>
                      <a:pt x="56" y="24"/>
                      <a:pt x="40" y="40"/>
                    </a:cubicBezTo>
                    <a:close/>
                  </a:path>
                </a:pathLst>
              </a:custGeom>
              <a:solidFill>
                <a:srgbClr val="CF3C2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1D495D"/>
                  </a:solidFill>
                </a:endParaRPr>
              </a:p>
            </p:txBody>
          </p:sp>
        </p:grpSp>
        <p:sp>
          <p:nvSpPr>
            <p:cNvPr id="69" name="文本框 68"/>
            <p:cNvSpPr txBox="1"/>
            <p:nvPr/>
          </p:nvSpPr>
          <p:spPr>
            <a:xfrm>
              <a:off x="1255541" y="1870075"/>
              <a:ext cx="30999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1D495D"/>
                  </a:solidFill>
                  <a:latin typeface="微软雅黑" panose="020B0503020204020204" charset="-122"/>
                  <a:ea typeface="微软雅黑" panose="020B0503020204020204" charset="-122"/>
                </a:rPr>
                <a:t>37</a:t>
              </a:r>
              <a:r>
                <a:rPr lang="en-US" altLang="zh-CN" sz="1400" b="1" dirty="0" smtClean="0">
                  <a:solidFill>
                    <a:srgbClr val="1D495D"/>
                  </a:solidFill>
                  <a:latin typeface="微软雅黑" panose="020B0503020204020204" charset="-122"/>
                  <a:ea typeface="微软雅黑" panose="020B0503020204020204" charset="-122"/>
                </a:rPr>
                <a:t>%</a:t>
              </a:r>
              <a:endParaRPr lang="zh-CN" altLang="en-US" sz="1400" b="1" dirty="0">
                <a:solidFill>
                  <a:srgbClr val="1D495D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6915150" y="4638649"/>
            <a:ext cx="4672683" cy="1051822"/>
            <a:chOff x="980608" y="1870075"/>
            <a:chExt cx="4672683" cy="1051822"/>
          </a:xfrm>
        </p:grpSpPr>
        <p:sp>
          <p:nvSpPr>
            <p:cNvPr id="73" name="文本框 72"/>
            <p:cNvSpPr txBox="1"/>
            <p:nvPr/>
          </p:nvSpPr>
          <p:spPr>
            <a:xfrm>
              <a:off x="1255542" y="2183233"/>
              <a:ext cx="439774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1D495D"/>
                  </a:solidFill>
                  <a:latin typeface="微软雅黑" panose="020B0503020204020204" charset="-122"/>
                  <a:ea typeface="微软雅黑" panose="020B0503020204020204" charset="-122"/>
                </a:rPr>
                <a:t>文字是简单的视觉图案再现 口语的声音，因而更加清晰，可以反复阅读，可以突破时间和空间的限制</a:t>
              </a:r>
              <a:endParaRPr lang="zh-CN" altLang="en-US" sz="1400" dirty="0">
                <a:solidFill>
                  <a:srgbClr val="1D495D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74" name="组合 73"/>
            <p:cNvGrpSpPr/>
            <p:nvPr/>
          </p:nvGrpSpPr>
          <p:grpSpPr>
            <a:xfrm>
              <a:off x="980608" y="1948657"/>
              <a:ext cx="216000" cy="216443"/>
              <a:chOff x="980608" y="2248535"/>
              <a:chExt cx="216000" cy="216443"/>
            </a:xfrm>
          </p:grpSpPr>
          <p:sp>
            <p:nvSpPr>
              <p:cNvPr id="76" name="Freeform 15"/>
              <p:cNvSpPr>
                <a:spLocks noEditPoints="1"/>
              </p:cNvSpPr>
              <p:nvPr/>
            </p:nvSpPr>
            <p:spPr bwMode="auto">
              <a:xfrm>
                <a:off x="1061331" y="2279139"/>
                <a:ext cx="46127" cy="154349"/>
              </a:xfrm>
              <a:custGeom>
                <a:avLst/>
                <a:gdLst>
                  <a:gd name="T0" fmla="*/ 41 w 44"/>
                  <a:gd name="T1" fmla="*/ 117 h 147"/>
                  <a:gd name="T2" fmla="*/ 44 w 44"/>
                  <a:gd name="T3" fmla="*/ 120 h 147"/>
                  <a:gd name="T4" fmla="*/ 26 w 44"/>
                  <a:gd name="T5" fmla="*/ 140 h 147"/>
                  <a:gd name="T6" fmla="*/ 12 w 44"/>
                  <a:gd name="T7" fmla="*/ 147 h 147"/>
                  <a:gd name="T8" fmla="*/ 7 w 44"/>
                  <a:gd name="T9" fmla="*/ 145 h 147"/>
                  <a:gd name="T10" fmla="*/ 6 w 44"/>
                  <a:gd name="T11" fmla="*/ 138 h 147"/>
                  <a:gd name="T12" fmla="*/ 11 w 44"/>
                  <a:gd name="T13" fmla="*/ 103 h 147"/>
                  <a:gd name="T14" fmla="*/ 16 w 44"/>
                  <a:gd name="T15" fmla="*/ 68 h 147"/>
                  <a:gd name="T16" fmla="*/ 16 w 44"/>
                  <a:gd name="T17" fmla="*/ 66 h 147"/>
                  <a:gd name="T18" fmla="*/ 14 w 44"/>
                  <a:gd name="T19" fmla="*/ 65 h 147"/>
                  <a:gd name="T20" fmla="*/ 10 w 44"/>
                  <a:gd name="T21" fmla="*/ 66 h 147"/>
                  <a:gd name="T22" fmla="*/ 4 w 44"/>
                  <a:gd name="T23" fmla="*/ 72 h 147"/>
                  <a:gd name="T24" fmla="*/ 0 w 44"/>
                  <a:gd name="T25" fmla="*/ 69 h 147"/>
                  <a:gd name="T26" fmla="*/ 19 w 44"/>
                  <a:gd name="T27" fmla="*/ 50 h 147"/>
                  <a:gd name="T28" fmla="*/ 32 w 44"/>
                  <a:gd name="T29" fmla="*/ 43 h 147"/>
                  <a:gd name="T30" fmla="*/ 37 w 44"/>
                  <a:gd name="T31" fmla="*/ 45 h 147"/>
                  <a:gd name="T32" fmla="*/ 39 w 44"/>
                  <a:gd name="T33" fmla="*/ 51 h 147"/>
                  <a:gd name="T34" fmla="*/ 35 w 44"/>
                  <a:gd name="T35" fmla="*/ 76 h 147"/>
                  <a:gd name="T36" fmla="*/ 33 w 44"/>
                  <a:gd name="T37" fmla="*/ 87 h 147"/>
                  <a:gd name="T38" fmla="*/ 30 w 44"/>
                  <a:gd name="T39" fmla="*/ 110 h 147"/>
                  <a:gd name="T40" fmla="*/ 28 w 44"/>
                  <a:gd name="T41" fmla="*/ 120 h 147"/>
                  <a:gd name="T42" fmla="*/ 29 w 44"/>
                  <a:gd name="T43" fmla="*/ 124 h 147"/>
                  <a:gd name="T44" fmla="*/ 31 w 44"/>
                  <a:gd name="T45" fmla="*/ 125 h 147"/>
                  <a:gd name="T46" fmla="*/ 35 w 44"/>
                  <a:gd name="T47" fmla="*/ 123 h 147"/>
                  <a:gd name="T48" fmla="*/ 41 w 44"/>
                  <a:gd name="T49" fmla="*/ 117 h 147"/>
                  <a:gd name="T50" fmla="*/ 34 w 44"/>
                  <a:gd name="T51" fmla="*/ 0 h 147"/>
                  <a:gd name="T52" fmla="*/ 41 w 44"/>
                  <a:gd name="T53" fmla="*/ 3 h 147"/>
                  <a:gd name="T54" fmla="*/ 44 w 44"/>
                  <a:gd name="T55" fmla="*/ 10 h 147"/>
                  <a:gd name="T56" fmla="*/ 40 w 44"/>
                  <a:gd name="T57" fmla="*/ 22 h 147"/>
                  <a:gd name="T58" fmla="*/ 31 w 44"/>
                  <a:gd name="T59" fmla="*/ 27 h 147"/>
                  <a:gd name="T60" fmla="*/ 23 w 44"/>
                  <a:gd name="T61" fmla="*/ 24 h 147"/>
                  <a:gd name="T62" fmla="*/ 21 w 44"/>
                  <a:gd name="T63" fmla="*/ 16 h 147"/>
                  <a:gd name="T64" fmla="*/ 25 w 44"/>
                  <a:gd name="T65" fmla="*/ 5 h 147"/>
                  <a:gd name="T66" fmla="*/ 34 w 44"/>
                  <a:gd name="T67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4" h="147">
                    <a:moveTo>
                      <a:pt x="41" y="117"/>
                    </a:moveTo>
                    <a:cubicBezTo>
                      <a:pt x="44" y="120"/>
                      <a:pt x="44" y="120"/>
                      <a:pt x="44" y="120"/>
                    </a:cubicBezTo>
                    <a:cubicBezTo>
                      <a:pt x="38" y="129"/>
                      <a:pt x="32" y="135"/>
                      <a:pt x="26" y="140"/>
                    </a:cubicBezTo>
                    <a:cubicBezTo>
                      <a:pt x="20" y="145"/>
                      <a:pt x="16" y="147"/>
                      <a:pt x="12" y="147"/>
                    </a:cubicBezTo>
                    <a:cubicBezTo>
                      <a:pt x="10" y="147"/>
                      <a:pt x="8" y="147"/>
                      <a:pt x="7" y="145"/>
                    </a:cubicBezTo>
                    <a:cubicBezTo>
                      <a:pt x="6" y="144"/>
                      <a:pt x="6" y="141"/>
                      <a:pt x="6" y="138"/>
                    </a:cubicBezTo>
                    <a:cubicBezTo>
                      <a:pt x="6" y="131"/>
                      <a:pt x="7" y="119"/>
                      <a:pt x="11" y="103"/>
                    </a:cubicBezTo>
                    <a:cubicBezTo>
                      <a:pt x="15" y="87"/>
                      <a:pt x="16" y="75"/>
                      <a:pt x="16" y="68"/>
                    </a:cubicBezTo>
                    <a:cubicBezTo>
                      <a:pt x="16" y="67"/>
                      <a:pt x="16" y="66"/>
                      <a:pt x="16" y="66"/>
                    </a:cubicBezTo>
                    <a:cubicBezTo>
                      <a:pt x="15" y="65"/>
                      <a:pt x="15" y="65"/>
                      <a:pt x="14" y="65"/>
                    </a:cubicBezTo>
                    <a:cubicBezTo>
                      <a:pt x="13" y="65"/>
                      <a:pt x="12" y="65"/>
                      <a:pt x="10" y="66"/>
                    </a:cubicBezTo>
                    <a:cubicBezTo>
                      <a:pt x="8" y="68"/>
                      <a:pt x="6" y="70"/>
                      <a:pt x="4" y="72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7" y="61"/>
                      <a:pt x="13" y="55"/>
                      <a:pt x="19" y="50"/>
                    </a:cubicBezTo>
                    <a:cubicBezTo>
                      <a:pt x="25" y="46"/>
                      <a:pt x="29" y="43"/>
                      <a:pt x="32" y="43"/>
                    </a:cubicBezTo>
                    <a:cubicBezTo>
                      <a:pt x="34" y="43"/>
                      <a:pt x="36" y="44"/>
                      <a:pt x="37" y="45"/>
                    </a:cubicBezTo>
                    <a:cubicBezTo>
                      <a:pt x="38" y="47"/>
                      <a:pt x="39" y="49"/>
                      <a:pt x="39" y="51"/>
                    </a:cubicBezTo>
                    <a:cubicBezTo>
                      <a:pt x="39" y="54"/>
                      <a:pt x="37" y="62"/>
                      <a:pt x="35" y="76"/>
                    </a:cubicBezTo>
                    <a:cubicBezTo>
                      <a:pt x="34" y="81"/>
                      <a:pt x="34" y="84"/>
                      <a:pt x="33" y="87"/>
                    </a:cubicBezTo>
                    <a:cubicBezTo>
                      <a:pt x="32" y="96"/>
                      <a:pt x="30" y="104"/>
                      <a:pt x="30" y="110"/>
                    </a:cubicBezTo>
                    <a:cubicBezTo>
                      <a:pt x="29" y="116"/>
                      <a:pt x="28" y="119"/>
                      <a:pt x="28" y="120"/>
                    </a:cubicBezTo>
                    <a:cubicBezTo>
                      <a:pt x="28" y="122"/>
                      <a:pt x="28" y="123"/>
                      <a:pt x="29" y="124"/>
                    </a:cubicBezTo>
                    <a:cubicBezTo>
                      <a:pt x="29" y="125"/>
                      <a:pt x="30" y="125"/>
                      <a:pt x="31" y="125"/>
                    </a:cubicBezTo>
                    <a:cubicBezTo>
                      <a:pt x="32" y="125"/>
                      <a:pt x="34" y="124"/>
                      <a:pt x="35" y="123"/>
                    </a:cubicBezTo>
                    <a:cubicBezTo>
                      <a:pt x="37" y="122"/>
                      <a:pt x="39" y="120"/>
                      <a:pt x="41" y="117"/>
                    </a:cubicBezTo>
                    <a:close/>
                    <a:moveTo>
                      <a:pt x="34" y="0"/>
                    </a:moveTo>
                    <a:cubicBezTo>
                      <a:pt x="37" y="0"/>
                      <a:pt x="40" y="1"/>
                      <a:pt x="41" y="3"/>
                    </a:cubicBezTo>
                    <a:cubicBezTo>
                      <a:pt x="43" y="5"/>
                      <a:pt x="44" y="7"/>
                      <a:pt x="44" y="10"/>
                    </a:cubicBezTo>
                    <a:cubicBezTo>
                      <a:pt x="44" y="15"/>
                      <a:pt x="43" y="19"/>
                      <a:pt x="40" y="22"/>
                    </a:cubicBezTo>
                    <a:cubicBezTo>
                      <a:pt x="38" y="25"/>
                      <a:pt x="34" y="27"/>
                      <a:pt x="31" y="27"/>
                    </a:cubicBezTo>
                    <a:cubicBezTo>
                      <a:pt x="28" y="27"/>
                      <a:pt x="25" y="26"/>
                      <a:pt x="23" y="24"/>
                    </a:cubicBezTo>
                    <a:cubicBezTo>
                      <a:pt x="22" y="22"/>
                      <a:pt x="21" y="19"/>
                      <a:pt x="21" y="16"/>
                    </a:cubicBezTo>
                    <a:cubicBezTo>
                      <a:pt x="21" y="12"/>
                      <a:pt x="22" y="8"/>
                      <a:pt x="25" y="5"/>
                    </a:cubicBezTo>
                    <a:cubicBezTo>
                      <a:pt x="28" y="2"/>
                      <a:pt x="31" y="0"/>
                      <a:pt x="34" y="0"/>
                    </a:cubicBezTo>
                    <a:close/>
                  </a:path>
                </a:pathLst>
              </a:custGeom>
              <a:solidFill>
                <a:srgbClr val="CF3C2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1D495D"/>
                  </a:solidFill>
                </a:endParaRPr>
              </a:p>
            </p:txBody>
          </p:sp>
          <p:sp>
            <p:nvSpPr>
              <p:cNvPr id="77" name="Freeform 16"/>
              <p:cNvSpPr>
                <a:spLocks noEditPoints="1"/>
              </p:cNvSpPr>
              <p:nvPr/>
            </p:nvSpPr>
            <p:spPr bwMode="auto">
              <a:xfrm>
                <a:off x="980608" y="2248535"/>
                <a:ext cx="216000" cy="216443"/>
              </a:xfrm>
              <a:custGeom>
                <a:avLst/>
                <a:gdLst>
                  <a:gd name="T0" fmla="*/ 0 w 206"/>
                  <a:gd name="T1" fmla="*/ 103 h 206"/>
                  <a:gd name="T2" fmla="*/ 103 w 206"/>
                  <a:gd name="T3" fmla="*/ 0 h 206"/>
                  <a:gd name="T4" fmla="*/ 103 w 206"/>
                  <a:gd name="T5" fmla="*/ 0 h 206"/>
                  <a:gd name="T6" fmla="*/ 206 w 206"/>
                  <a:gd name="T7" fmla="*/ 103 h 206"/>
                  <a:gd name="T8" fmla="*/ 206 w 206"/>
                  <a:gd name="T9" fmla="*/ 103 h 206"/>
                  <a:gd name="T10" fmla="*/ 206 w 206"/>
                  <a:gd name="T11" fmla="*/ 103 h 206"/>
                  <a:gd name="T12" fmla="*/ 103 w 206"/>
                  <a:gd name="T13" fmla="*/ 206 h 206"/>
                  <a:gd name="T14" fmla="*/ 103 w 206"/>
                  <a:gd name="T15" fmla="*/ 206 h 206"/>
                  <a:gd name="T16" fmla="*/ 0 w 206"/>
                  <a:gd name="T17" fmla="*/ 103 h 206"/>
                  <a:gd name="T18" fmla="*/ 40 w 206"/>
                  <a:gd name="T19" fmla="*/ 40 h 206"/>
                  <a:gd name="T20" fmla="*/ 13 w 206"/>
                  <a:gd name="T21" fmla="*/ 103 h 206"/>
                  <a:gd name="T22" fmla="*/ 13 w 206"/>
                  <a:gd name="T23" fmla="*/ 103 h 206"/>
                  <a:gd name="T24" fmla="*/ 40 w 206"/>
                  <a:gd name="T25" fmla="*/ 167 h 206"/>
                  <a:gd name="T26" fmla="*/ 40 w 206"/>
                  <a:gd name="T27" fmla="*/ 167 h 206"/>
                  <a:gd name="T28" fmla="*/ 103 w 206"/>
                  <a:gd name="T29" fmla="*/ 193 h 206"/>
                  <a:gd name="T30" fmla="*/ 103 w 206"/>
                  <a:gd name="T31" fmla="*/ 193 h 206"/>
                  <a:gd name="T32" fmla="*/ 166 w 206"/>
                  <a:gd name="T33" fmla="*/ 167 h 206"/>
                  <a:gd name="T34" fmla="*/ 166 w 206"/>
                  <a:gd name="T35" fmla="*/ 167 h 206"/>
                  <a:gd name="T36" fmla="*/ 192 w 206"/>
                  <a:gd name="T37" fmla="*/ 103 h 206"/>
                  <a:gd name="T38" fmla="*/ 192 w 206"/>
                  <a:gd name="T39" fmla="*/ 103 h 206"/>
                  <a:gd name="T40" fmla="*/ 166 w 206"/>
                  <a:gd name="T41" fmla="*/ 40 h 206"/>
                  <a:gd name="T42" fmla="*/ 166 w 206"/>
                  <a:gd name="T43" fmla="*/ 40 h 206"/>
                  <a:gd name="T44" fmla="*/ 103 w 206"/>
                  <a:gd name="T45" fmla="*/ 14 h 206"/>
                  <a:gd name="T46" fmla="*/ 103 w 206"/>
                  <a:gd name="T47" fmla="*/ 14 h 206"/>
                  <a:gd name="T48" fmla="*/ 40 w 206"/>
                  <a:gd name="T49" fmla="*/ 4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6" h="206">
                    <a:moveTo>
                      <a:pt x="0" y="103"/>
                    </a:moveTo>
                    <a:cubicBezTo>
                      <a:pt x="0" y="46"/>
                      <a:pt x="46" y="0"/>
                      <a:pt x="103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60" y="0"/>
                      <a:pt x="206" y="46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60"/>
                      <a:pt x="160" y="206"/>
                      <a:pt x="103" y="206"/>
                    </a:cubicBezTo>
                    <a:cubicBezTo>
                      <a:pt x="103" y="206"/>
                      <a:pt x="103" y="206"/>
                      <a:pt x="103" y="206"/>
                    </a:cubicBezTo>
                    <a:cubicBezTo>
                      <a:pt x="46" y="206"/>
                      <a:pt x="0" y="160"/>
                      <a:pt x="0" y="103"/>
                    </a:cubicBezTo>
                    <a:close/>
                    <a:moveTo>
                      <a:pt x="40" y="40"/>
                    </a:moveTo>
                    <a:cubicBezTo>
                      <a:pt x="23" y="56"/>
                      <a:pt x="13" y="79"/>
                      <a:pt x="13" y="103"/>
                    </a:cubicBezTo>
                    <a:cubicBezTo>
                      <a:pt x="13" y="103"/>
                      <a:pt x="13" y="103"/>
                      <a:pt x="13" y="103"/>
                    </a:cubicBezTo>
                    <a:cubicBezTo>
                      <a:pt x="13" y="128"/>
                      <a:pt x="23" y="150"/>
                      <a:pt x="40" y="167"/>
                    </a:cubicBezTo>
                    <a:cubicBezTo>
                      <a:pt x="40" y="167"/>
                      <a:pt x="40" y="167"/>
                      <a:pt x="40" y="167"/>
                    </a:cubicBezTo>
                    <a:cubicBezTo>
                      <a:pt x="56" y="183"/>
                      <a:pt x="78" y="193"/>
                      <a:pt x="103" y="193"/>
                    </a:cubicBezTo>
                    <a:cubicBezTo>
                      <a:pt x="103" y="193"/>
                      <a:pt x="103" y="193"/>
                      <a:pt x="103" y="193"/>
                    </a:cubicBezTo>
                    <a:cubicBezTo>
                      <a:pt x="128" y="193"/>
                      <a:pt x="150" y="183"/>
                      <a:pt x="166" y="167"/>
                    </a:cubicBezTo>
                    <a:cubicBezTo>
                      <a:pt x="166" y="167"/>
                      <a:pt x="166" y="167"/>
                      <a:pt x="166" y="167"/>
                    </a:cubicBezTo>
                    <a:cubicBezTo>
                      <a:pt x="182" y="150"/>
                      <a:pt x="192" y="128"/>
                      <a:pt x="192" y="103"/>
                    </a:cubicBezTo>
                    <a:cubicBezTo>
                      <a:pt x="192" y="103"/>
                      <a:pt x="192" y="103"/>
                      <a:pt x="192" y="103"/>
                    </a:cubicBezTo>
                    <a:cubicBezTo>
                      <a:pt x="192" y="79"/>
                      <a:pt x="182" y="56"/>
                      <a:pt x="166" y="40"/>
                    </a:cubicBezTo>
                    <a:cubicBezTo>
                      <a:pt x="166" y="40"/>
                      <a:pt x="166" y="40"/>
                      <a:pt x="166" y="40"/>
                    </a:cubicBezTo>
                    <a:cubicBezTo>
                      <a:pt x="150" y="24"/>
                      <a:pt x="128" y="14"/>
                      <a:pt x="103" y="14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78" y="14"/>
                      <a:pt x="56" y="24"/>
                      <a:pt x="40" y="40"/>
                    </a:cubicBezTo>
                    <a:close/>
                  </a:path>
                </a:pathLst>
              </a:custGeom>
              <a:solidFill>
                <a:srgbClr val="CF3C2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1D495D"/>
                  </a:solidFill>
                </a:endParaRPr>
              </a:p>
            </p:txBody>
          </p:sp>
        </p:grpSp>
        <p:sp>
          <p:nvSpPr>
            <p:cNvPr id="75" name="文本框 74"/>
            <p:cNvSpPr txBox="1"/>
            <p:nvPr/>
          </p:nvSpPr>
          <p:spPr>
            <a:xfrm>
              <a:off x="1255541" y="1870075"/>
              <a:ext cx="30999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1D495D"/>
                  </a:solidFill>
                  <a:latin typeface="微软雅黑" panose="020B0503020204020204" charset="-122"/>
                  <a:ea typeface="微软雅黑" panose="020B0503020204020204" charset="-122"/>
                </a:rPr>
                <a:t>70</a:t>
              </a:r>
              <a:r>
                <a:rPr lang="en-US" altLang="zh-CN" sz="1400" b="1" dirty="0" smtClean="0">
                  <a:solidFill>
                    <a:srgbClr val="1D495D"/>
                  </a:solidFill>
                  <a:latin typeface="微软雅黑" panose="020B0503020204020204" charset="-122"/>
                  <a:ea typeface="微软雅黑" panose="020B0503020204020204" charset="-122"/>
                </a:rPr>
                <a:t>%</a:t>
              </a:r>
              <a:endParaRPr lang="zh-CN" altLang="en-US" sz="1400" b="1" dirty="0">
                <a:solidFill>
                  <a:srgbClr val="1D495D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218"/>
    </mc:Choice>
    <mc:Fallback>
      <p:transition spd="slow" advClick="0" advTm="42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576000" y="442051"/>
            <a:ext cx="5040000" cy="775672"/>
            <a:chOff x="3300934" y="565876"/>
            <a:chExt cx="5040000" cy="775672"/>
          </a:xfrm>
        </p:grpSpPr>
        <p:sp>
          <p:nvSpPr>
            <p:cNvPr id="3" name="椭圆 2"/>
            <p:cNvSpPr/>
            <p:nvPr/>
          </p:nvSpPr>
          <p:spPr>
            <a:xfrm>
              <a:off x="3300934" y="1298348"/>
              <a:ext cx="5040000" cy="43200"/>
            </a:xfrm>
            <a:prstGeom prst="ellipse">
              <a:avLst/>
            </a:prstGeom>
            <a:solidFill>
              <a:srgbClr val="1D49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300934" y="565876"/>
              <a:ext cx="5040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400" spc="500" dirty="0" smtClean="0">
                  <a:solidFill>
                    <a:srgbClr val="1D495D"/>
                  </a:solidFill>
                  <a:latin typeface="方正综艺简体" panose="03000509000000000000" pitchFamily="65" charset="-122"/>
                  <a:ea typeface="方正综艺简体" panose="03000509000000000000" pitchFamily="65" charset="-122"/>
                </a:rPr>
                <a:t>点击添加标题</a:t>
              </a:r>
              <a:endParaRPr lang="zh-CN" altLang="en-US" sz="4400" spc="500" dirty="0">
                <a:solidFill>
                  <a:srgbClr val="1D495D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213601" y="1834803"/>
            <a:ext cx="3764797" cy="3758801"/>
            <a:chOff x="4213601" y="1834803"/>
            <a:chExt cx="3764797" cy="3758801"/>
          </a:xfrm>
        </p:grpSpPr>
        <p:sp>
          <p:nvSpPr>
            <p:cNvPr id="16" name="L 形 15"/>
            <p:cNvSpPr/>
            <p:nvPr/>
          </p:nvSpPr>
          <p:spPr>
            <a:xfrm rot="5400000">
              <a:off x="4213603" y="1834935"/>
              <a:ext cx="2940018" cy="2940020"/>
            </a:xfrm>
            <a:prstGeom prst="corner">
              <a:avLst>
                <a:gd name="adj1" fmla="val 25031"/>
                <a:gd name="adj2" fmla="val 24845"/>
              </a:avLst>
            </a:prstGeom>
            <a:solidFill>
              <a:srgbClr val="59AC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L 形 16"/>
            <p:cNvSpPr/>
            <p:nvPr/>
          </p:nvSpPr>
          <p:spPr>
            <a:xfrm rot="16200000">
              <a:off x="6226907" y="3841061"/>
              <a:ext cx="1772274" cy="1730708"/>
            </a:xfrm>
            <a:prstGeom prst="corner">
              <a:avLst>
                <a:gd name="adj1" fmla="val 41791"/>
                <a:gd name="adj2" fmla="val 41520"/>
              </a:avLst>
            </a:prstGeom>
            <a:solidFill>
              <a:srgbClr val="59AC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7254058" y="1834803"/>
              <a:ext cx="724340" cy="1904753"/>
            </a:xfrm>
            <a:prstGeom prst="rect">
              <a:avLst/>
            </a:prstGeom>
            <a:solidFill>
              <a:srgbClr val="59AC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 rot="5400000">
              <a:off x="4824918" y="4257947"/>
              <a:ext cx="724340" cy="1946973"/>
            </a:xfrm>
            <a:prstGeom prst="rect">
              <a:avLst/>
            </a:prstGeom>
            <a:solidFill>
              <a:srgbClr val="59AC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5040709" y="2662040"/>
              <a:ext cx="2112914" cy="2112914"/>
            </a:xfrm>
            <a:prstGeom prst="rect">
              <a:avLst/>
            </a:prstGeom>
            <a:solidFill>
              <a:srgbClr val="498B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AutoShape 30"/>
            <p:cNvSpPr>
              <a:spLocks noChangeAspect="1" noChangeArrowheads="1" noTextEdit="1"/>
            </p:cNvSpPr>
            <p:nvPr/>
          </p:nvSpPr>
          <p:spPr bwMode="auto">
            <a:xfrm>
              <a:off x="4358248" y="1959049"/>
              <a:ext cx="537512" cy="485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32"/>
            <p:cNvSpPr>
              <a:spLocks noEditPoints="1"/>
            </p:cNvSpPr>
            <p:nvPr/>
          </p:nvSpPr>
          <p:spPr bwMode="auto">
            <a:xfrm>
              <a:off x="4355760" y="2150662"/>
              <a:ext cx="540000" cy="297374"/>
            </a:xfrm>
            <a:custGeom>
              <a:avLst/>
              <a:gdLst>
                <a:gd name="T0" fmla="*/ 105 w 181"/>
                <a:gd name="T1" fmla="*/ 49 h 99"/>
                <a:gd name="T2" fmla="*/ 91 w 181"/>
                <a:gd name="T3" fmla="*/ 53 h 99"/>
                <a:gd name="T4" fmla="*/ 77 w 181"/>
                <a:gd name="T5" fmla="*/ 49 h 99"/>
                <a:gd name="T6" fmla="*/ 2 w 181"/>
                <a:gd name="T7" fmla="*/ 0 h 99"/>
                <a:gd name="T8" fmla="*/ 0 w 181"/>
                <a:gd name="T9" fmla="*/ 6 h 99"/>
                <a:gd name="T10" fmla="*/ 0 w 181"/>
                <a:gd name="T11" fmla="*/ 84 h 99"/>
                <a:gd name="T12" fmla="*/ 16 w 181"/>
                <a:gd name="T13" fmla="*/ 99 h 99"/>
                <a:gd name="T14" fmla="*/ 165 w 181"/>
                <a:gd name="T15" fmla="*/ 99 h 99"/>
                <a:gd name="T16" fmla="*/ 181 w 181"/>
                <a:gd name="T17" fmla="*/ 84 h 99"/>
                <a:gd name="T18" fmla="*/ 181 w 181"/>
                <a:gd name="T19" fmla="*/ 6 h 99"/>
                <a:gd name="T20" fmla="*/ 180 w 181"/>
                <a:gd name="T21" fmla="*/ 0 h 99"/>
                <a:gd name="T22" fmla="*/ 105 w 181"/>
                <a:gd name="T23" fmla="*/ 49 h 99"/>
                <a:gd name="T24" fmla="*/ 61 w 181"/>
                <a:gd name="T25" fmla="*/ 57 h 99"/>
                <a:gd name="T26" fmla="*/ 16 w 181"/>
                <a:gd name="T27" fmla="*/ 88 h 99"/>
                <a:gd name="T28" fmla="*/ 15 w 181"/>
                <a:gd name="T29" fmla="*/ 89 h 99"/>
                <a:gd name="T30" fmla="*/ 13 w 181"/>
                <a:gd name="T31" fmla="*/ 88 h 99"/>
                <a:gd name="T32" fmla="*/ 13 w 181"/>
                <a:gd name="T33" fmla="*/ 84 h 99"/>
                <a:gd name="T34" fmla="*/ 58 w 181"/>
                <a:gd name="T35" fmla="*/ 52 h 99"/>
                <a:gd name="T36" fmla="*/ 62 w 181"/>
                <a:gd name="T37" fmla="*/ 53 h 99"/>
                <a:gd name="T38" fmla="*/ 61 w 181"/>
                <a:gd name="T39" fmla="*/ 57 h 99"/>
                <a:gd name="T40" fmla="*/ 170 w 181"/>
                <a:gd name="T41" fmla="*/ 88 h 99"/>
                <a:gd name="T42" fmla="*/ 168 w 181"/>
                <a:gd name="T43" fmla="*/ 89 h 99"/>
                <a:gd name="T44" fmla="*/ 166 w 181"/>
                <a:gd name="T45" fmla="*/ 88 h 99"/>
                <a:gd name="T46" fmla="*/ 120 w 181"/>
                <a:gd name="T47" fmla="*/ 56 h 99"/>
                <a:gd name="T48" fmla="*/ 119 w 181"/>
                <a:gd name="T49" fmla="*/ 52 h 99"/>
                <a:gd name="T50" fmla="*/ 123 w 181"/>
                <a:gd name="T51" fmla="*/ 51 h 99"/>
                <a:gd name="T52" fmla="*/ 169 w 181"/>
                <a:gd name="T53" fmla="*/ 84 h 99"/>
                <a:gd name="T54" fmla="*/ 170 w 181"/>
                <a:gd name="T55" fmla="*/ 8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1" h="99">
                  <a:moveTo>
                    <a:pt x="105" y="49"/>
                  </a:moveTo>
                  <a:cubicBezTo>
                    <a:pt x="100" y="52"/>
                    <a:pt x="96" y="53"/>
                    <a:pt x="91" y="53"/>
                  </a:cubicBezTo>
                  <a:cubicBezTo>
                    <a:pt x="86" y="53"/>
                    <a:pt x="81" y="52"/>
                    <a:pt x="77" y="49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2"/>
                    <a:pt x="0" y="4"/>
                    <a:pt x="0" y="6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2"/>
                    <a:pt x="7" y="99"/>
                    <a:pt x="16" y="99"/>
                  </a:cubicBezTo>
                  <a:cubicBezTo>
                    <a:pt x="165" y="99"/>
                    <a:pt x="165" y="99"/>
                    <a:pt x="165" y="99"/>
                  </a:cubicBezTo>
                  <a:cubicBezTo>
                    <a:pt x="174" y="99"/>
                    <a:pt x="181" y="92"/>
                    <a:pt x="181" y="84"/>
                  </a:cubicBezTo>
                  <a:cubicBezTo>
                    <a:pt x="181" y="6"/>
                    <a:pt x="181" y="6"/>
                    <a:pt x="181" y="6"/>
                  </a:cubicBezTo>
                  <a:cubicBezTo>
                    <a:pt x="181" y="4"/>
                    <a:pt x="181" y="2"/>
                    <a:pt x="180" y="0"/>
                  </a:cubicBezTo>
                  <a:lnTo>
                    <a:pt x="105" y="49"/>
                  </a:lnTo>
                  <a:close/>
                  <a:moveTo>
                    <a:pt x="61" y="57"/>
                  </a:moveTo>
                  <a:cubicBezTo>
                    <a:pt x="16" y="88"/>
                    <a:pt x="16" y="88"/>
                    <a:pt x="16" y="88"/>
                  </a:cubicBezTo>
                  <a:cubicBezTo>
                    <a:pt x="16" y="89"/>
                    <a:pt x="15" y="89"/>
                    <a:pt x="15" y="89"/>
                  </a:cubicBezTo>
                  <a:cubicBezTo>
                    <a:pt x="14" y="89"/>
                    <a:pt x="13" y="89"/>
                    <a:pt x="13" y="88"/>
                  </a:cubicBezTo>
                  <a:cubicBezTo>
                    <a:pt x="12" y="87"/>
                    <a:pt x="12" y="85"/>
                    <a:pt x="13" y="84"/>
                  </a:cubicBezTo>
                  <a:cubicBezTo>
                    <a:pt x="58" y="52"/>
                    <a:pt x="58" y="52"/>
                    <a:pt x="58" y="52"/>
                  </a:cubicBezTo>
                  <a:cubicBezTo>
                    <a:pt x="59" y="51"/>
                    <a:pt x="61" y="52"/>
                    <a:pt x="62" y="53"/>
                  </a:cubicBezTo>
                  <a:cubicBezTo>
                    <a:pt x="62" y="54"/>
                    <a:pt x="62" y="56"/>
                    <a:pt x="61" y="57"/>
                  </a:cubicBezTo>
                  <a:close/>
                  <a:moveTo>
                    <a:pt x="170" y="88"/>
                  </a:moveTo>
                  <a:cubicBezTo>
                    <a:pt x="169" y="88"/>
                    <a:pt x="168" y="89"/>
                    <a:pt x="168" y="89"/>
                  </a:cubicBezTo>
                  <a:cubicBezTo>
                    <a:pt x="167" y="89"/>
                    <a:pt x="167" y="89"/>
                    <a:pt x="166" y="88"/>
                  </a:cubicBezTo>
                  <a:cubicBezTo>
                    <a:pt x="120" y="56"/>
                    <a:pt x="120" y="56"/>
                    <a:pt x="120" y="56"/>
                  </a:cubicBezTo>
                  <a:cubicBezTo>
                    <a:pt x="119" y="55"/>
                    <a:pt x="118" y="53"/>
                    <a:pt x="119" y="52"/>
                  </a:cubicBezTo>
                  <a:cubicBezTo>
                    <a:pt x="120" y="51"/>
                    <a:pt x="122" y="51"/>
                    <a:pt x="123" y="51"/>
                  </a:cubicBezTo>
                  <a:cubicBezTo>
                    <a:pt x="169" y="84"/>
                    <a:pt x="169" y="84"/>
                    <a:pt x="169" y="84"/>
                  </a:cubicBezTo>
                  <a:cubicBezTo>
                    <a:pt x="170" y="85"/>
                    <a:pt x="171" y="87"/>
                    <a:pt x="170" y="88"/>
                  </a:cubicBezTo>
                  <a:close/>
                </a:path>
              </a:pathLst>
            </a:custGeom>
            <a:solidFill>
              <a:srgbClr val="F5EDE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33"/>
            <p:cNvSpPr/>
            <p:nvPr/>
          </p:nvSpPr>
          <p:spPr bwMode="auto">
            <a:xfrm>
              <a:off x="4370691" y="1959049"/>
              <a:ext cx="512627" cy="251337"/>
            </a:xfrm>
            <a:custGeom>
              <a:avLst/>
              <a:gdLst>
                <a:gd name="T0" fmla="*/ 139 w 172"/>
                <a:gd name="T1" fmla="*/ 39 h 84"/>
                <a:gd name="T2" fmla="*/ 139 w 172"/>
                <a:gd name="T3" fmla="*/ 14 h 84"/>
                <a:gd name="T4" fmla="*/ 126 w 172"/>
                <a:gd name="T5" fmla="*/ 0 h 84"/>
                <a:gd name="T6" fmla="*/ 44 w 172"/>
                <a:gd name="T7" fmla="*/ 0 h 84"/>
                <a:gd name="T8" fmla="*/ 30 w 172"/>
                <a:gd name="T9" fmla="*/ 14 h 84"/>
                <a:gd name="T10" fmla="*/ 30 w 172"/>
                <a:gd name="T11" fmla="*/ 40 h 84"/>
                <a:gd name="T12" fmla="*/ 0 w 172"/>
                <a:gd name="T13" fmla="*/ 60 h 84"/>
                <a:gd name="T14" fmla="*/ 30 w 172"/>
                <a:gd name="T15" fmla="*/ 80 h 84"/>
                <a:gd name="T16" fmla="*/ 36 w 172"/>
                <a:gd name="T17" fmla="*/ 83 h 84"/>
                <a:gd name="T18" fmla="*/ 36 w 172"/>
                <a:gd name="T19" fmla="*/ 14 h 84"/>
                <a:gd name="T20" fmla="*/ 44 w 172"/>
                <a:gd name="T21" fmla="*/ 6 h 84"/>
                <a:gd name="T22" fmla="*/ 126 w 172"/>
                <a:gd name="T23" fmla="*/ 6 h 84"/>
                <a:gd name="T24" fmla="*/ 134 w 172"/>
                <a:gd name="T25" fmla="*/ 14 h 84"/>
                <a:gd name="T26" fmla="*/ 134 w 172"/>
                <a:gd name="T27" fmla="*/ 36 h 84"/>
                <a:gd name="T28" fmla="*/ 134 w 172"/>
                <a:gd name="T29" fmla="*/ 84 h 84"/>
                <a:gd name="T30" fmla="*/ 139 w 172"/>
                <a:gd name="T31" fmla="*/ 81 h 84"/>
                <a:gd name="T32" fmla="*/ 172 w 172"/>
                <a:gd name="T33" fmla="*/ 60 h 84"/>
                <a:gd name="T34" fmla="*/ 139 w 172"/>
                <a:gd name="T35" fmla="*/ 3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2" h="84">
                  <a:moveTo>
                    <a:pt x="139" y="39"/>
                  </a:moveTo>
                  <a:cubicBezTo>
                    <a:pt x="139" y="14"/>
                    <a:pt x="139" y="14"/>
                    <a:pt x="139" y="14"/>
                  </a:cubicBezTo>
                  <a:cubicBezTo>
                    <a:pt x="139" y="6"/>
                    <a:pt x="134" y="0"/>
                    <a:pt x="126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36" y="0"/>
                    <a:pt x="30" y="6"/>
                    <a:pt x="30" y="14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30" y="80"/>
                    <a:pt x="30" y="80"/>
                    <a:pt x="30" y="80"/>
                  </a:cubicBezTo>
                  <a:cubicBezTo>
                    <a:pt x="36" y="83"/>
                    <a:pt x="36" y="83"/>
                    <a:pt x="36" y="83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9"/>
                    <a:pt x="39" y="6"/>
                    <a:pt x="44" y="6"/>
                  </a:cubicBezTo>
                  <a:cubicBezTo>
                    <a:pt x="126" y="6"/>
                    <a:pt x="126" y="6"/>
                    <a:pt x="126" y="6"/>
                  </a:cubicBezTo>
                  <a:cubicBezTo>
                    <a:pt x="131" y="6"/>
                    <a:pt x="134" y="9"/>
                    <a:pt x="134" y="14"/>
                  </a:cubicBezTo>
                  <a:cubicBezTo>
                    <a:pt x="134" y="36"/>
                    <a:pt x="134" y="36"/>
                    <a:pt x="134" y="36"/>
                  </a:cubicBezTo>
                  <a:cubicBezTo>
                    <a:pt x="134" y="84"/>
                    <a:pt x="134" y="84"/>
                    <a:pt x="134" y="84"/>
                  </a:cubicBezTo>
                  <a:cubicBezTo>
                    <a:pt x="139" y="81"/>
                    <a:pt x="139" y="81"/>
                    <a:pt x="139" y="81"/>
                  </a:cubicBezTo>
                  <a:cubicBezTo>
                    <a:pt x="172" y="60"/>
                    <a:pt x="172" y="60"/>
                    <a:pt x="172" y="60"/>
                  </a:cubicBezTo>
                  <a:lnTo>
                    <a:pt x="139" y="39"/>
                  </a:lnTo>
                  <a:close/>
                </a:path>
              </a:pathLst>
            </a:custGeom>
            <a:solidFill>
              <a:srgbClr val="F5EDE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34"/>
            <p:cNvSpPr/>
            <p:nvPr/>
          </p:nvSpPr>
          <p:spPr bwMode="auto">
            <a:xfrm>
              <a:off x="4516267" y="2046146"/>
              <a:ext cx="215254" cy="194102"/>
            </a:xfrm>
            <a:custGeom>
              <a:avLst/>
              <a:gdLst>
                <a:gd name="T0" fmla="*/ 72 w 72"/>
                <a:gd name="T1" fmla="*/ 29 h 65"/>
                <a:gd name="T2" fmla="*/ 68 w 72"/>
                <a:gd name="T3" fmla="*/ 26 h 65"/>
                <a:gd name="T4" fmla="*/ 57 w 72"/>
                <a:gd name="T5" fmla="*/ 26 h 65"/>
                <a:gd name="T6" fmla="*/ 57 w 72"/>
                <a:gd name="T7" fmla="*/ 3 h 65"/>
                <a:gd name="T8" fmla="*/ 53 w 72"/>
                <a:gd name="T9" fmla="*/ 0 h 65"/>
                <a:gd name="T10" fmla="*/ 19 w 72"/>
                <a:gd name="T11" fmla="*/ 0 h 65"/>
                <a:gd name="T12" fmla="*/ 15 w 72"/>
                <a:gd name="T13" fmla="*/ 3 h 65"/>
                <a:gd name="T14" fmla="*/ 15 w 72"/>
                <a:gd name="T15" fmla="*/ 26 h 65"/>
                <a:gd name="T16" fmla="*/ 4 w 72"/>
                <a:gd name="T17" fmla="*/ 26 h 65"/>
                <a:gd name="T18" fmla="*/ 0 w 72"/>
                <a:gd name="T19" fmla="*/ 29 h 65"/>
                <a:gd name="T20" fmla="*/ 1 w 72"/>
                <a:gd name="T21" fmla="*/ 32 h 65"/>
                <a:gd name="T22" fmla="*/ 1 w 72"/>
                <a:gd name="T23" fmla="*/ 32 h 65"/>
                <a:gd name="T24" fmla="*/ 33 w 72"/>
                <a:gd name="T25" fmla="*/ 64 h 65"/>
                <a:gd name="T26" fmla="*/ 36 w 72"/>
                <a:gd name="T27" fmla="*/ 65 h 65"/>
                <a:gd name="T28" fmla="*/ 39 w 72"/>
                <a:gd name="T29" fmla="*/ 64 h 65"/>
                <a:gd name="T30" fmla="*/ 39 w 72"/>
                <a:gd name="T31" fmla="*/ 64 h 65"/>
                <a:gd name="T32" fmla="*/ 70 w 72"/>
                <a:gd name="T33" fmla="*/ 32 h 65"/>
                <a:gd name="T34" fmla="*/ 71 w 72"/>
                <a:gd name="T35" fmla="*/ 32 h 65"/>
                <a:gd name="T36" fmla="*/ 71 w 72"/>
                <a:gd name="T37" fmla="*/ 32 h 65"/>
                <a:gd name="T38" fmla="*/ 71 w 72"/>
                <a:gd name="T39" fmla="*/ 32 h 65"/>
                <a:gd name="T40" fmla="*/ 72 w 72"/>
                <a:gd name="T41" fmla="*/ 2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2" h="65">
                  <a:moveTo>
                    <a:pt x="72" y="29"/>
                  </a:moveTo>
                  <a:cubicBezTo>
                    <a:pt x="72" y="28"/>
                    <a:pt x="70" y="26"/>
                    <a:pt x="68" y="26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7" y="3"/>
                    <a:pt x="57" y="3"/>
                    <a:pt x="57" y="3"/>
                  </a:cubicBezTo>
                  <a:cubicBezTo>
                    <a:pt x="57" y="2"/>
                    <a:pt x="55" y="0"/>
                    <a:pt x="53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5" y="2"/>
                    <a:pt x="15" y="3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2" y="26"/>
                    <a:pt x="0" y="28"/>
                    <a:pt x="0" y="29"/>
                  </a:cubicBezTo>
                  <a:cubicBezTo>
                    <a:pt x="0" y="30"/>
                    <a:pt x="1" y="31"/>
                    <a:pt x="1" y="32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4" y="64"/>
                    <a:pt x="35" y="65"/>
                    <a:pt x="36" y="65"/>
                  </a:cubicBezTo>
                  <a:cubicBezTo>
                    <a:pt x="37" y="65"/>
                    <a:pt x="38" y="64"/>
                    <a:pt x="39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0" y="32"/>
                    <a:pt x="70" y="32"/>
                    <a:pt x="71" y="32"/>
                  </a:cubicBezTo>
                  <a:cubicBezTo>
                    <a:pt x="71" y="32"/>
                    <a:pt x="71" y="32"/>
                    <a:pt x="71" y="32"/>
                  </a:cubicBezTo>
                  <a:cubicBezTo>
                    <a:pt x="71" y="32"/>
                    <a:pt x="71" y="32"/>
                    <a:pt x="71" y="32"/>
                  </a:cubicBezTo>
                  <a:cubicBezTo>
                    <a:pt x="71" y="31"/>
                    <a:pt x="72" y="30"/>
                    <a:pt x="72" y="29"/>
                  </a:cubicBezTo>
                  <a:close/>
                </a:path>
              </a:pathLst>
            </a:custGeom>
            <a:solidFill>
              <a:srgbClr val="F5EDE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AutoShape 12"/>
            <p:cNvSpPr>
              <a:spLocks noChangeAspect="1" noChangeArrowheads="1" noTextEdit="1"/>
            </p:cNvSpPr>
            <p:nvPr/>
          </p:nvSpPr>
          <p:spPr bwMode="auto">
            <a:xfrm>
              <a:off x="7351010" y="1959049"/>
              <a:ext cx="500629" cy="529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14"/>
            <p:cNvSpPr/>
            <p:nvPr/>
          </p:nvSpPr>
          <p:spPr bwMode="auto">
            <a:xfrm>
              <a:off x="7349385" y="2297136"/>
              <a:ext cx="130034" cy="60141"/>
            </a:xfrm>
            <a:custGeom>
              <a:avLst/>
              <a:gdLst>
                <a:gd name="T0" fmla="*/ 19 w 87"/>
                <a:gd name="T1" fmla="*/ 40 h 40"/>
                <a:gd name="T2" fmla="*/ 67 w 87"/>
                <a:gd name="T3" fmla="*/ 40 h 40"/>
                <a:gd name="T4" fmla="*/ 67 w 87"/>
                <a:gd name="T5" fmla="*/ 40 h 40"/>
                <a:gd name="T6" fmla="*/ 87 w 87"/>
                <a:gd name="T7" fmla="*/ 20 h 40"/>
                <a:gd name="T8" fmla="*/ 67 w 87"/>
                <a:gd name="T9" fmla="*/ 0 h 40"/>
                <a:gd name="T10" fmla="*/ 67 w 87"/>
                <a:gd name="T11" fmla="*/ 0 h 40"/>
                <a:gd name="T12" fmla="*/ 19 w 87"/>
                <a:gd name="T13" fmla="*/ 0 h 40"/>
                <a:gd name="T14" fmla="*/ 19 w 87"/>
                <a:gd name="T15" fmla="*/ 0 h 40"/>
                <a:gd name="T16" fmla="*/ 0 w 87"/>
                <a:gd name="T17" fmla="*/ 20 h 40"/>
                <a:gd name="T18" fmla="*/ 19 w 87"/>
                <a:gd name="T1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40">
                  <a:moveTo>
                    <a:pt x="19" y="40"/>
                  </a:moveTo>
                  <a:cubicBezTo>
                    <a:pt x="67" y="40"/>
                    <a:pt x="67" y="40"/>
                    <a:pt x="67" y="40"/>
                  </a:cubicBezTo>
                  <a:cubicBezTo>
                    <a:pt x="67" y="40"/>
                    <a:pt x="67" y="40"/>
                    <a:pt x="67" y="40"/>
                  </a:cubicBezTo>
                  <a:cubicBezTo>
                    <a:pt x="78" y="40"/>
                    <a:pt x="87" y="31"/>
                    <a:pt x="87" y="20"/>
                  </a:cubicBezTo>
                  <a:cubicBezTo>
                    <a:pt x="87" y="9"/>
                    <a:pt x="78" y="0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19" y="40"/>
                  </a:cubicBezTo>
                  <a:close/>
                </a:path>
              </a:pathLst>
            </a:custGeom>
            <a:solidFill>
              <a:srgbClr val="F5EDE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15"/>
            <p:cNvSpPr/>
            <p:nvPr/>
          </p:nvSpPr>
          <p:spPr bwMode="auto">
            <a:xfrm>
              <a:off x="7349385" y="2092333"/>
              <a:ext cx="130034" cy="58515"/>
            </a:xfrm>
            <a:custGeom>
              <a:avLst/>
              <a:gdLst>
                <a:gd name="T0" fmla="*/ 19 w 87"/>
                <a:gd name="T1" fmla="*/ 39 h 39"/>
                <a:gd name="T2" fmla="*/ 67 w 87"/>
                <a:gd name="T3" fmla="*/ 39 h 39"/>
                <a:gd name="T4" fmla="*/ 67 w 87"/>
                <a:gd name="T5" fmla="*/ 39 h 39"/>
                <a:gd name="T6" fmla="*/ 87 w 87"/>
                <a:gd name="T7" fmla="*/ 20 h 39"/>
                <a:gd name="T8" fmla="*/ 67 w 87"/>
                <a:gd name="T9" fmla="*/ 0 h 39"/>
                <a:gd name="T10" fmla="*/ 67 w 87"/>
                <a:gd name="T11" fmla="*/ 0 h 39"/>
                <a:gd name="T12" fmla="*/ 19 w 87"/>
                <a:gd name="T13" fmla="*/ 0 h 39"/>
                <a:gd name="T14" fmla="*/ 19 w 87"/>
                <a:gd name="T15" fmla="*/ 0 h 39"/>
                <a:gd name="T16" fmla="*/ 0 w 87"/>
                <a:gd name="T17" fmla="*/ 20 h 39"/>
                <a:gd name="T18" fmla="*/ 19 w 87"/>
                <a:gd name="T1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39">
                  <a:moveTo>
                    <a:pt x="19" y="39"/>
                  </a:moveTo>
                  <a:cubicBezTo>
                    <a:pt x="67" y="39"/>
                    <a:pt x="67" y="39"/>
                    <a:pt x="67" y="39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78" y="39"/>
                    <a:pt x="87" y="31"/>
                    <a:pt x="87" y="20"/>
                  </a:cubicBezTo>
                  <a:cubicBezTo>
                    <a:pt x="87" y="9"/>
                    <a:pt x="78" y="0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39"/>
                    <a:pt x="19" y="39"/>
                  </a:cubicBezTo>
                  <a:close/>
                </a:path>
              </a:pathLst>
            </a:custGeom>
            <a:solidFill>
              <a:srgbClr val="F5EDE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16"/>
            <p:cNvSpPr>
              <a:spLocks noEditPoints="1"/>
            </p:cNvSpPr>
            <p:nvPr/>
          </p:nvSpPr>
          <p:spPr bwMode="auto">
            <a:xfrm>
              <a:off x="7414402" y="1959049"/>
              <a:ext cx="437238" cy="531512"/>
            </a:xfrm>
            <a:custGeom>
              <a:avLst/>
              <a:gdLst>
                <a:gd name="T0" fmla="*/ 251 w 294"/>
                <a:gd name="T1" fmla="*/ 0 h 358"/>
                <a:gd name="T2" fmla="*/ 43 w 294"/>
                <a:gd name="T3" fmla="*/ 0 h 358"/>
                <a:gd name="T4" fmla="*/ 0 w 294"/>
                <a:gd name="T5" fmla="*/ 43 h 358"/>
                <a:gd name="T6" fmla="*/ 0 w 294"/>
                <a:gd name="T7" fmla="*/ 77 h 358"/>
                <a:gd name="T8" fmla="*/ 24 w 294"/>
                <a:gd name="T9" fmla="*/ 77 h 358"/>
                <a:gd name="T10" fmla="*/ 57 w 294"/>
                <a:gd name="T11" fmla="*/ 110 h 358"/>
                <a:gd name="T12" fmla="*/ 24 w 294"/>
                <a:gd name="T13" fmla="*/ 143 h 358"/>
                <a:gd name="T14" fmla="*/ 0 w 294"/>
                <a:gd name="T15" fmla="*/ 143 h 358"/>
                <a:gd name="T16" fmla="*/ 0 w 294"/>
                <a:gd name="T17" fmla="*/ 215 h 358"/>
                <a:gd name="T18" fmla="*/ 24 w 294"/>
                <a:gd name="T19" fmla="*/ 215 h 358"/>
                <a:gd name="T20" fmla="*/ 57 w 294"/>
                <a:gd name="T21" fmla="*/ 248 h 358"/>
                <a:gd name="T22" fmla="*/ 24 w 294"/>
                <a:gd name="T23" fmla="*/ 281 h 358"/>
                <a:gd name="T24" fmla="*/ 0 w 294"/>
                <a:gd name="T25" fmla="*/ 281 h 358"/>
                <a:gd name="T26" fmla="*/ 0 w 294"/>
                <a:gd name="T27" fmla="*/ 315 h 358"/>
                <a:gd name="T28" fmla="*/ 43 w 294"/>
                <a:gd name="T29" fmla="*/ 358 h 358"/>
                <a:gd name="T30" fmla="*/ 251 w 294"/>
                <a:gd name="T31" fmla="*/ 358 h 358"/>
                <a:gd name="T32" fmla="*/ 294 w 294"/>
                <a:gd name="T33" fmla="*/ 315 h 358"/>
                <a:gd name="T34" fmla="*/ 294 w 294"/>
                <a:gd name="T35" fmla="*/ 43 h 358"/>
                <a:gd name="T36" fmla="*/ 251 w 294"/>
                <a:gd name="T37" fmla="*/ 0 h 358"/>
                <a:gd name="T38" fmla="*/ 143 w 294"/>
                <a:gd name="T39" fmla="*/ 58 h 358"/>
                <a:gd name="T40" fmla="*/ 155 w 294"/>
                <a:gd name="T41" fmla="*/ 63 h 358"/>
                <a:gd name="T42" fmla="*/ 173 w 294"/>
                <a:gd name="T43" fmla="*/ 112 h 358"/>
                <a:gd name="T44" fmla="*/ 168 w 294"/>
                <a:gd name="T45" fmla="*/ 123 h 358"/>
                <a:gd name="T46" fmla="*/ 156 w 294"/>
                <a:gd name="T47" fmla="*/ 127 h 358"/>
                <a:gd name="T48" fmla="*/ 132 w 294"/>
                <a:gd name="T49" fmla="*/ 62 h 358"/>
                <a:gd name="T50" fmla="*/ 143 w 294"/>
                <a:gd name="T51" fmla="*/ 58 h 358"/>
                <a:gd name="T52" fmla="*/ 205 w 294"/>
                <a:gd name="T53" fmla="*/ 294 h 358"/>
                <a:gd name="T54" fmla="*/ 113 w 294"/>
                <a:gd name="T55" fmla="*/ 199 h 358"/>
                <a:gd name="T56" fmla="*/ 120 w 294"/>
                <a:gd name="T57" fmla="*/ 67 h 358"/>
                <a:gd name="T58" fmla="*/ 122 w 294"/>
                <a:gd name="T59" fmla="*/ 66 h 358"/>
                <a:gd name="T60" fmla="*/ 146 w 294"/>
                <a:gd name="T61" fmla="*/ 131 h 358"/>
                <a:gd name="T62" fmla="*/ 145 w 294"/>
                <a:gd name="T63" fmla="*/ 132 h 358"/>
                <a:gd name="T64" fmla="*/ 150 w 294"/>
                <a:gd name="T65" fmla="*/ 185 h 358"/>
                <a:gd name="T66" fmla="*/ 181 w 294"/>
                <a:gd name="T67" fmla="*/ 228 h 358"/>
                <a:gd name="T68" fmla="*/ 183 w 294"/>
                <a:gd name="T69" fmla="*/ 228 h 358"/>
                <a:gd name="T70" fmla="*/ 207 w 294"/>
                <a:gd name="T71" fmla="*/ 293 h 358"/>
                <a:gd name="T72" fmla="*/ 205 w 294"/>
                <a:gd name="T73" fmla="*/ 294 h 358"/>
                <a:gd name="T74" fmla="*/ 229 w 294"/>
                <a:gd name="T75" fmla="*/ 285 h 358"/>
                <a:gd name="T76" fmla="*/ 217 w 294"/>
                <a:gd name="T77" fmla="*/ 289 h 358"/>
                <a:gd name="T78" fmla="*/ 193 w 294"/>
                <a:gd name="T79" fmla="*/ 224 h 358"/>
                <a:gd name="T80" fmla="*/ 204 w 294"/>
                <a:gd name="T81" fmla="*/ 220 h 358"/>
                <a:gd name="T82" fmla="*/ 216 w 294"/>
                <a:gd name="T83" fmla="*/ 225 h 358"/>
                <a:gd name="T84" fmla="*/ 234 w 294"/>
                <a:gd name="T85" fmla="*/ 274 h 358"/>
                <a:gd name="T86" fmla="*/ 229 w 294"/>
                <a:gd name="T87" fmla="*/ 285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94" h="358">
                  <a:moveTo>
                    <a:pt x="251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20" y="0"/>
                    <a:pt x="0" y="20"/>
                    <a:pt x="0" y="43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24" y="77"/>
                    <a:pt x="24" y="77"/>
                    <a:pt x="24" y="77"/>
                  </a:cubicBezTo>
                  <a:cubicBezTo>
                    <a:pt x="42" y="77"/>
                    <a:pt x="57" y="92"/>
                    <a:pt x="57" y="110"/>
                  </a:cubicBezTo>
                  <a:cubicBezTo>
                    <a:pt x="57" y="128"/>
                    <a:pt x="42" y="143"/>
                    <a:pt x="24" y="143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24" y="215"/>
                    <a:pt x="24" y="215"/>
                    <a:pt x="24" y="215"/>
                  </a:cubicBezTo>
                  <a:cubicBezTo>
                    <a:pt x="42" y="215"/>
                    <a:pt x="57" y="230"/>
                    <a:pt x="57" y="248"/>
                  </a:cubicBezTo>
                  <a:cubicBezTo>
                    <a:pt x="57" y="266"/>
                    <a:pt x="42" y="281"/>
                    <a:pt x="24" y="281"/>
                  </a:cubicBezTo>
                  <a:cubicBezTo>
                    <a:pt x="0" y="281"/>
                    <a:pt x="0" y="281"/>
                    <a:pt x="0" y="281"/>
                  </a:cubicBezTo>
                  <a:cubicBezTo>
                    <a:pt x="0" y="315"/>
                    <a:pt x="0" y="315"/>
                    <a:pt x="0" y="315"/>
                  </a:cubicBezTo>
                  <a:cubicBezTo>
                    <a:pt x="0" y="338"/>
                    <a:pt x="20" y="358"/>
                    <a:pt x="43" y="358"/>
                  </a:cubicBezTo>
                  <a:cubicBezTo>
                    <a:pt x="251" y="358"/>
                    <a:pt x="251" y="358"/>
                    <a:pt x="251" y="358"/>
                  </a:cubicBezTo>
                  <a:cubicBezTo>
                    <a:pt x="275" y="358"/>
                    <a:pt x="294" y="338"/>
                    <a:pt x="294" y="315"/>
                  </a:cubicBezTo>
                  <a:cubicBezTo>
                    <a:pt x="294" y="43"/>
                    <a:pt x="294" y="43"/>
                    <a:pt x="294" y="43"/>
                  </a:cubicBezTo>
                  <a:cubicBezTo>
                    <a:pt x="294" y="20"/>
                    <a:pt x="275" y="0"/>
                    <a:pt x="251" y="0"/>
                  </a:cubicBezTo>
                  <a:close/>
                  <a:moveTo>
                    <a:pt x="143" y="58"/>
                  </a:moveTo>
                  <a:cubicBezTo>
                    <a:pt x="148" y="56"/>
                    <a:pt x="153" y="59"/>
                    <a:pt x="155" y="63"/>
                  </a:cubicBezTo>
                  <a:cubicBezTo>
                    <a:pt x="173" y="112"/>
                    <a:pt x="173" y="112"/>
                    <a:pt x="173" y="112"/>
                  </a:cubicBezTo>
                  <a:cubicBezTo>
                    <a:pt x="175" y="116"/>
                    <a:pt x="172" y="121"/>
                    <a:pt x="168" y="123"/>
                  </a:cubicBezTo>
                  <a:cubicBezTo>
                    <a:pt x="156" y="127"/>
                    <a:pt x="156" y="127"/>
                    <a:pt x="156" y="127"/>
                  </a:cubicBezTo>
                  <a:cubicBezTo>
                    <a:pt x="132" y="62"/>
                    <a:pt x="132" y="62"/>
                    <a:pt x="132" y="62"/>
                  </a:cubicBezTo>
                  <a:lnTo>
                    <a:pt x="143" y="58"/>
                  </a:lnTo>
                  <a:close/>
                  <a:moveTo>
                    <a:pt x="205" y="294"/>
                  </a:moveTo>
                  <a:cubicBezTo>
                    <a:pt x="197" y="297"/>
                    <a:pt x="150" y="297"/>
                    <a:pt x="113" y="199"/>
                  </a:cubicBezTo>
                  <a:cubicBezTo>
                    <a:pt x="76" y="101"/>
                    <a:pt x="112" y="70"/>
                    <a:pt x="120" y="67"/>
                  </a:cubicBezTo>
                  <a:cubicBezTo>
                    <a:pt x="122" y="66"/>
                    <a:pt x="122" y="66"/>
                    <a:pt x="122" y="66"/>
                  </a:cubicBezTo>
                  <a:cubicBezTo>
                    <a:pt x="146" y="131"/>
                    <a:pt x="146" y="131"/>
                    <a:pt x="146" y="131"/>
                  </a:cubicBezTo>
                  <a:cubicBezTo>
                    <a:pt x="145" y="132"/>
                    <a:pt x="145" y="132"/>
                    <a:pt x="145" y="132"/>
                  </a:cubicBezTo>
                  <a:cubicBezTo>
                    <a:pt x="140" y="134"/>
                    <a:pt x="133" y="141"/>
                    <a:pt x="150" y="185"/>
                  </a:cubicBezTo>
                  <a:cubicBezTo>
                    <a:pt x="167" y="229"/>
                    <a:pt x="177" y="230"/>
                    <a:pt x="181" y="228"/>
                  </a:cubicBezTo>
                  <a:cubicBezTo>
                    <a:pt x="183" y="228"/>
                    <a:pt x="183" y="228"/>
                    <a:pt x="183" y="228"/>
                  </a:cubicBezTo>
                  <a:cubicBezTo>
                    <a:pt x="207" y="293"/>
                    <a:pt x="207" y="293"/>
                    <a:pt x="207" y="293"/>
                  </a:cubicBezTo>
                  <a:lnTo>
                    <a:pt x="205" y="294"/>
                  </a:lnTo>
                  <a:close/>
                  <a:moveTo>
                    <a:pt x="229" y="285"/>
                  </a:moveTo>
                  <a:cubicBezTo>
                    <a:pt x="217" y="289"/>
                    <a:pt x="217" y="289"/>
                    <a:pt x="217" y="289"/>
                  </a:cubicBezTo>
                  <a:cubicBezTo>
                    <a:pt x="193" y="224"/>
                    <a:pt x="193" y="224"/>
                    <a:pt x="193" y="224"/>
                  </a:cubicBezTo>
                  <a:cubicBezTo>
                    <a:pt x="204" y="220"/>
                    <a:pt x="204" y="220"/>
                    <a:pt x="204" y="220"/>
                  </a:cubicBezTo>
                  <a:cubicBezTo>
                    <a:pt x="209" y="218"/>
                    <a:pt x="214" y="220"/>
                    <a:pt x="216" y="225"/>
                  </a:cubicBezTo>
                  <a:cubicBezTo>
                    <a:pt x="234" y="274"/>
                    <a:pt x="234" y="274"/>
                    <a:pt x="234" y="274"/>
                  </a:cubicBezTo>
                  <a:cubicBezTo>
                    <a:pt x="236" y="278"/>
                    <a:pt x="233" y="283"/>
                    <a:pt x="229" y="285"/>
                  </a:cubicBezTo>
                  <a:close/>
                </a:path>
              </a:pathLst>
            </a:custGeom>
            <a:solidFill>
              <a:srgbClr val="F5EDE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AutoShape 3"/>
            <p:cNvSpPr>
              <a:spLocks noChangeAspect="1" noChangeArrowheads="1" noTextEdit="1"/>
            </p:cNvSpPr>
            <p:nvPr/>
          </p:nvSpPr>
          <p:spPr bwMode="auto">
            <a:xfrm>
              <a:off x="4367212" y="5010860"/>
              <a:ext cx="538313" cy="479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5"/>
            <p:cNvSpPr/>
            <p:nvPr/>
          </p:nvSpPr>
          <p:spPr bwMode="auto">
            <a:xfrm>
              <a:off x="4584899" y="5356799"/>
              <a:ext cx="108000" cy="79313"/>
            </a:xfrm>
            <a:custGeom>
              <a:avLst/>
              <a:gdLst>
                <a:gd name="T0" fmla="*/ 54 w 64"/>
                <a:gd name="T1" fmla="*/ 0 h 47"/>
                <a:gd name="T2" fmla="*/ 10 w 64"/>
                <a:gd name="T3" fmla="*/ 0 h 47"/>
                <a:gd name="T4" fmla="*/ 0 w 64"/>
                <a:gd name="T5" fmla="*/ 47 h 47"/>
                <a:gd name="T6" fmla="*/ 64 w 64"/>
                <a:gd name="T7" fmla="*/ 47 h 47"/>
                <a:gd name="T8" fmla="*/ 54 w 64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47">
                  <a:moveTo>
                    <a:pt x="54" y="0"/>
                  </a:moveTo>
                  <a:lnTo>
                    <a:pt x="10" y="0"/>
                  </a:lnTo>
                  <a:lnTo>
                    <a:pt x="0" y="47"/>
                  </a:lnTo>
                  <a:lnTo>
                    <a:pt x="64" y="4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5EDE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6"/>
            <p:cNvSpPr/>
            <p:nvPr/>
          </p:nvSpPr>
          <p:spPr bwMode="auto">
            <a:xfrm>
              <a:off x="4584899" y="5356799"/>
              <a:ext cx="108000" cy="79313"/>
            </a:xfrm>
            <a:custGeom>
              <a:avLst/>
              <a:gdLst>
                <a:gd name="T0" fmla="*/ 54 w 64"/>
                <a:gd name="T1" fmla="*/ 0 h 47"/>
                <a:gd name="T2" fmla="*/ 10 w 64"/>
                <a:gd name="T3" fmla="*/ 0 h 47"/>
                <a:gd name="T4" fmla="*/ 0 w 64"/>
                <a:gd name="T5" fmla="*/ 47 h 47"/>
                <a:gd name="T6" fmla="*/ 64 w 64"/>
                <a:gd name="T7" fmla="*/ 47 h 47"/>
                <a:gd name="T8" fmla="*/ 54 w 64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47">
                  <a:moveTo>
                    <a:pt x="54" y="0"/>
                  </a:moveTo>
                  <a:lnTo>
                    <a:pt x="10" y="0"/>
                  </a:lnTo>
                  <a:lnTo>
                    <a:pt x="0" y="47"/>
                  </a:lnTo>
                  <a:lnTo>
                    <a:pt x="64" y="47"/>
                  </a:lnTo>
                  <a:lnTo>
                    <a:pt x="5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7"/>
            <p:cNvSpPr/>
            <p:nvPr/>
          </p:nvSpPr>
          <p:spPr bwMode="auto">
            <a:xfrm>
              <a:off x="4458337" y="5446236"/>
              <a:ext cx="364501" cy="43875"/>
            </a:xfrm>
            <a:custGeom>
              <a:avLst/>
              <a:gdLst>
                <a:gd name="T0" fmla="*/ 149 w 165"/>
                <a:gd name="T1" fmla="*/ 0 h 20"/>
                <a:gd name="T2" fmla="*/ 83 w 165"/>
                <a:gd name="T3" fmla="*/ 0 h 20"/>
                <a:gd name="T4" fmla="*/ 82 w 165"/>
                <a:gd name="T5" fmla="*/ 0 h 20"/>
                <a:gd name="T6" fmla="*/ 15 w 165"/>
                <a:gd name="T7" fmla="*/ 0 h 20"/>
                <a:gd name="T8" fmla="*/ 2 w 165"/>
                <a:gd name="T9" fmla="*/ 6 h 20"/>
                <a:gd name="T10" fmla="*/ 0 w 165"/>
                <a:gd name="T11" fmla="*/ 15 h 20"/>
                <a:gd name="T12" fmla="*/ 5 w 165"/>
                <a:gd name="T13" fmla="*/ 20 h 20"/>
                <a:gd name="T14" fmla="*/ 82 w 165"/>
                <a:gd name="T15" fmla="*/ 20 h 20"/>
                <a:gd name="T16" fmla="*/ 83 w 165"/>
                <a:gd name="T17" fmla="*/ 20 h 20"/>
                <a:gd name="T18" fmla="*/ 160 w 165"/>
                <a:gd name="T19" fmla="*/ 20 h 20"/>
                <a:gd name="T20" fmla="*/ 165 w 165"/>
                <a:gd name="T21" fmla="*/ 15 h 20"/>
                <a:gd name="T22" fmla="*/ 163 w 165"/>
                <a:gd name="T23" fmla="*/ 6 h 20"/>
                <a:gd name="T24" fmla="*/ 149 w 165"/>
                <a:gd name="T2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20">
                  <a:moveTo>
                    <a:pt x="149" y="0"/>
                  </a:moveTo>
                  <a:cubicBezTo>
                    <a:pt x="83" y="0"/>
                    <a:pt x="83" y="0"/>
                    <a:pt x="83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9" y="0"/>
                    <a:pt x="4" y="1"/>
                    <a:pt x="2" y="6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8"/>
                    <a:pt x="2" y="20"/>
                    <a:pt x="5" y="20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3" y="20"/>
                    <a:pt x="83" y="20"/>
                    <a:pt x="83" y="20"/>
                  </a:cubicBezTo>
                  <a:cubicBezTo>
                    <a:pt x="160" y="20"/>
                    <a:pt x="160" y="20"/>
                    <a:pt x="160" y="20"/>
                  </a:cubicBezTo>
                  <a:cubicBezTo>
                    <a:pt x="162" y="20"/>
                    <a:pt x="165" y="18"/>
                    <a:pt x="165" y="15"/>
                  </a:cubicBezTo>
                  <a:cubicBezTo>
                    <a:pt x="163" y="6"/>
                    <a:pt x="163" y="6"/>
                    <a:pt x="163" y="6"/>
                  </a:cubicBezTo>
                  <a:cubicBezTo>
                    <a:pt x="161" y="1"/>
                    <a:pt x="156" y="0"/>
                    <a:pt x="149" y="0"/>
                  </a:cubicBezTo>
                </a:path>
              </a:pathLst>
            </a:custGeom>
            <a:solidFill>
              <a:srgbClr val="F5EDE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8"/>
            <p:cNvSpPr>
              <a:spLocks noEditPoints="1"/>
            </p:cNvSpPr>
            <p:nvPr/>
          </p:nvSpPr>
          <p:spPr bwMode="auto">
            <a:xfrm>
              <a:off x="4368899" y="5010860"/>
              <a:ext cx="538313" cy="337501"/>
            </a:xfrm>
            <a:custGeom>
              <a:avLst/>
              <a:gdLst>
                <a:gd name="T0" fmla="*/ 25 w 243"/>
                <a:gd name="T1" fmla="*/ 140 h 152"/>
                <a:gd name="T2" fmla="*/ 16 w 243"/>
                <a:gd name="T3" fmla="*/ 130 h 152"/>
                <a:gd name="T4" fmla="*/ 11 w 243"/>
                <a:gd name="T5" fmla="*/ 21 h 152"/>
                <a:gd name="T6" fmla="*/ 20 w 243"/>
                <a:gd name="T7" fmla="*/ 12 h 152"/>
                <a:gd name="T8" fmla="*/ 223 w 243"/>
                <a:gd name="T9" fmla="*/ 12 h 152"/>
                <a:gd name="T10" fmla="*/ 232 w 243"/>
                <a:gd name="T11" fmla="*/ 21 h 152"/>
                <a:gd name="T12" fmla="*/ 227 w 243"/>
                <a:gd name="T13" fmla="*/ 130 h 152"/>
                <a:gd name="T14" fmla="*/ 218 w 243"/>
                <a:gd name="T15" fmla="*/ 140 h 152"/>
                <a:gd name="T16" fmla="*/ 25 w 243"/>
                <a:gd name="T17" fmla="*/ 140 h 152"/>
                <a:gd name="T18" fmla="*/ 233 w 243"/>
                <a:gd name="T19" fmla="*/ 0 h 152"/>
                <a:gd name="T20" fmla="*/ 10 w 243"/>
                <a:gd name="T21" fmla="*/ 0 h 152"/>
                <a:gd name="T22" fmla="*/ 0 w 243"/>
                <a:gd name="T23" fmla="*/ 10 h 152"/>
                <a:gd name="T24" fmla="*/ 5 w 243"/>
                <a:gd name="T25" fmla="*/ 141 h 152"/>
                <a:gd name="T26" fmla="*/ 15 w 243"/>
                <a:gd name="T27" fmla="*/ 152 h 152"/>
                <a:gd name="T28" fmla="*/ 228 w 243"/>
                <a:gd name="T29" fmla="*/ 152 h 152"/>
                <a:gd name="T30" fmla="*/ 238 w 243"/>
                <a:gd name="T31" fmla="*/ 142 h 152"/>
                <a:gd name="T32" fmla="*/ 243 w 243"/>
                <a:gd name="T33" fmla="*/ 11 h 152"/>
                <a:gd name="T34" fmla="*/ 233 w 243"/>
                <a:gd name="T35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3" h="152">
                  <a:moveTo>
                    <a:pt x="25" y="140"/>
                  </a:moveTo>
                  <a:cubicBezTo>
                    <a:pt x="20" y="140"/>
                    <a:pt x="16" y="135"/>
                    <a:pt x="16" y="13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16"/>
                    <a:pt x="15" y="12"/>
                    <a:pt x="20" y="12"/>
                  </a:cubicBezTo>
                  <a:cubicBezTo>
                    <a:pt x="223" y="12"/>
                    <a:pt x="223" y="12"/>
                    <a:pt x="223" y="12"/>
                  </a:cubicBezTo>
                  <a:cubicBezTo>
                    <a:pt x="228" y="12"/>
                    <a:pt x="232" y="16"/>
                    <a:pt x="232" y="21"/>
                  </a:cubicBezTo>
                  <a:cubicBezTo>
                    <a:pt x="227" y="130"/>
                    <a:pt x="227" y="130"/>
                    <a:pt x="227" y="130"/>
                  </a:cubicBezTo>
                  <a:cubicBezTo>
                    <a:pt x="227" y="135"/>
                    <a:pt x="223" y="140"/>
                    <a:pt x="218" y="140"/>
                  </a:cubicBezTo>
                  <a:cubicBezTo>
                    <a:pt x="25" y="140"/>
                    <a:pt x="25" y="140"/>
                    <a:pt x="25" y="140"/>
                  </a:cubicBezTo>
                  <a:moveTo>
                    <a:pt x="233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5" y="141"/>
                    <a:pt x="5" y="141"/>
                    <a:pt x="5" y="141"/>
                  </a:cubicBezTo>
                  <a:cubicBezTo>
                    <a:pt x="5" y="147"/>
                    <a:pt x="10" y="152"/>
                    <a:pt x="15" y="152"/>
                  </a:cubicBezTo>
                  <a:cubicBezTo>
                    <a:pt x="228" y="152"/>
                    <a:pt x="228" y="152"/>
                    <a:pt x="228" y="152"/>
                  </a:cubicBezTo>
                  <a:cubicBezTo>
                    <a:pt x="233" y="152"/>
                    <a:pt x="238" y="147"/>
                    <a:pt x="238" y="142"/>
                  </a:cubicBezTo>
                  <a:cubicBezTo>
                    <a:pt x="243" y="11"/>
                    <a:pt x="243" y="11"/>
                    <a:pt x="243" y="11"/>
                  </a:cubicBezTo>
                  <a:cubicBezTo>
                    <a:pt x="243" y="5"/>
                    <a:pt x="239" y="0"/>
                    <a:pt x="233" y="0"/>
                  </a:cubicBezTo>
                </a:path>
              </a:pathLst>
            </a:custGeom>
            <a:solidFill>
              <a:srgbClr val="F5EDE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9"/>
            <p:cNvSpPr/>
            <p:nvPr/>
          </p:nvSpPr>
          <p:spPr bwMode="auto">
            <a:xfrm>
              <a:off x="4411087" y="5054735"/>
              <a:ext cx="283501" cy="249751"/>
            </a:xfrm>
            <a:custGeom>
              <a:avLst/>
              <a:gdLst>
                <a:gd name="T0" fmla="*/ 128 w 128"/>
                <a:gd name="T1" fmla="*/ 0 h 112"/>
                <a:gd name="T2" fmla="*/ 8 w 128"/>
                <a:gd name="T3" fmla="*/ 0 h 112"/>
                <a:gd name="T4" fmla="*/ 0 w 128"/>
                <a:gd name="T5" fmla="*/ 8 h 112"/>
                <a:gd name="T6" fmla="*/ 4 w 128"/>
                <a:gd name="T7" fmla="*/ 102 h 112"/>
                <a:gd name="T8" fmla="*/ 13 w 128"/>
                <a:gd name="T9" fmla="*/ 112 h 112"/>
                <a:gd name="T10" fmla="*/ 69 w 128"/>
                <a:gd name="T11" fmla="*/ 112 h 112"/>
                <a:gd name="T12" fmla="*/ 128 w 128"/>
                <a:gd name="T1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8" h="112">
                  <a:moveTo>
                    <a:pt x="12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4" y="102"/>
                    <a:pt x="4" y="102"/>
                    <a:pt x="4" y="102"/>
                  </a:cubicBezTo>
                  <a:cubicBezTo>
                    <a:pt x="4" y="107"/>
                    <a:pt x="8" y="112"/>
                    <a:pt x="13" y="112"/>
                  </a:cubicBezTo>
                  <a:cubicBezTo>
                    <a:pt x="69" y="112"/>
                    <a:pt x="69" y="112"/>
                    <a:pt x="69" y="112"/>
                  </a:cubicBezTo>
                  <a:cubicBezTo>
                    <a:pt x="128" y="0"/>
                    <a:pt x="128" y="0"/>
                    <a:pt x="128" y="0"/>
                  </a:cubicBezTo>
                </a:path>
              </a:pathLst>
            </a:custGeom>
            <a:solidFill>
              <a:srgbClr val="F5EDE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10"/>
            <p:cNvSpPr/>
            <p:nvPr/>
          </p:nvSpPr>
          <p:spPr bwMode="auto">
            <a:xfrm>
              <a:off x="4708088" y="5054735"/>
              <a:ext cx="156937" cy="249751"/>
            </a:xfrm>
            <a:custGeom>
              <a:avLst/>
              <a:gdLst>
                <a:gd name="T0" fmla="*/ 63 w 71"/>
                <a:gd name="T1" fmla="*/ 0 h 112"/>
                <a:gd name="T2" fmla="*/ 60 w 71"/>
                <a:gd name="T3" fmla="*/ 0 h 112"/>
                <a:gd name="T4" fmla="*/ 0 w 71"/>
                <a:gd name="T5" fmla="*/ 112 h 112"/>
                <a:gd name="T6" fmla="*/ 58 w 71"/>
                <a:gd name="T7" fmla="*/ 112 h 112"/>
                <a:gd name="T8" fmla="*/ 67 w 71"/>
                <a:gd name="T9" fmla="*/ 102 h 112"/>
                <a:gd name="T10" fmla="*/ 71 w 71"/>
                <a:gd name="T11" fmla="*/ 9 h 112"/>
                <a:gd name="T12" fmla="*/ 63 w 71"/>
                <a:gd name="T1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112">
                  <a:moveTo>
                    <a:pt x="63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58" y="112"/>
                    <a:pt x="58" y="112"/>
                    <a:pt x="58" y="112"/>
                  </a:cubicBezTo>
                  <a:cubicBezTo>
                    <a:pt x="63" y="112"/>
                    <a:pt x="67" y="106"/>
                    <a:pt x="67" y="102"/>
                  </a:cubicBezTo>
                  <a:cubicBezTo>
                    <a:pt x="71" y="9"/>
                    <a:pt x="71" y="9"/>
                    <a:pt x="71" y="9"/>
                  </a:cubicBezTo>
                  <a:cubicBezTo>
                    <a:pt x="71" y="4"/>
                    <a:pt x="67" y="0"/>
                    <a:pt x="63" y="0"/>
                  </a:cubicBezTo>
                </a:path>
              </a:pathLst>
            </a:custGeom>
            <a:solidFill>
              <a:srgbClr val="F5EDE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65" name="组合 64"/>
            <p:cNvGrpSpPr>
              <a:grpSpLocks noChangeAspect="1"/>
            </p:cNvGrpSpPr>
            <p:nvPr/>
          </p:nvGrpSpPr>
          <p:grpSpPr>
            <a:xfrm>
              <a:off x="7360389" y="5003800"/>
              <a:ext cx="497958" cy="489139"/>
              <a:chOff x="234950" y="2943226"/>
              <a:chExt cx="1344613" cy="1320800"/>
            </a:xfrm>
            <a:solidFill>
              <a:srgbClr val="F5EDE8"/>
            </a:solidFill>
          </p:grpSpPr>
          <p:sp>
            <p:nvSpPr>
              <p:cNvPr id="66" name="Freeform 41"/>
              <p:cNvSpPr/>
              <p:nvPr/>
            </p:nvSpPr>
            <p:spPr bwMode="auto">
              <a:xfrm>
                <a:off x="479425" y="2943226"/>
                <a:ext cx="560388" cy="1320800"/>
              </a:xfrm>
              <a:custGeom>
                <a:avLst/>
                <a:gdLst>
                  <a:gd name="T0" fmla="*/ 174 w 196"/>
                  <a:gd name="T1" fmla="*/ 0 h 462"/>
                  <a:gd name="T2" fmla="*/ 139 w 196"/>
                  <a:gd name="T3" fmla="*/ 0 h 462"/>
                  <a:gd name="T4" fmla="*/ 139 w 196"/>
                  <a:gd name="T5" fmla="*/ 0 h 462"/>
                  <a:gd name="T6" fmla="*/ 0 w 196"/>
                  <a:gd name="T7" fmla="*/ 135 h 462"/>
                  <a:gd name="T8" fmla="*/ 0 w 196"/>
                  <a:gd name="T9" fmla="*/ 327 h 462"/>
                  <a:gd name="T10" fmla="*/ 139 w 196"/>
                  <a:gd name="T11" fmla="*/ 462 h 462"/>
                  <a:gd name="T12" fmla="*/ 139 w 196"/>
                  <a:gd name="T13" fmla="*/ 462 h 462"/>
                  <a:gd name="T14" fmla="*/ 139 w 196"/>
                  <a:gd name="T15" fmla="*/ 462 h 462"/>
                  <a:gd name="T16" fmla="*/ 139 w 196"/>
                  <a:gd name="T17" fmla="*/ 462 h 462"/>
                  <a:gd name="T18" fmla="*/ 139 w 196"/>
                  <a:gd name="T19" fmla="*/ 462 h 462"/>
                  <a:gd name="T20" fmla="*/ 174 w 196"/>
                  <a:gd name="T21" fmla="*/ 462 h 462"/>
                  <a:gd name="T22" fmla="*/ 196 w 196"/>
                  <a:gd name="T23" fmla="*/ 441 h 462"/>
                  <a:gd name="T24" fmla="*/ 196 w 196"/>
                  <a:gd name="T25" fmla="*/ 21 h 462"/>
                  <a:gd name="T26" fmla="*/ 174 w 196"/>
                  <a:gd name="T27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6" h="462">
                    <a:moveTo>
                      <a:pt x="174" y="0"/>
                    </a:moveTo>
                    <a:cubicBezTo>
                      <a:pt x="139" y="0"/>
                      <a:pt x="139" y="0"/>
                      <a:pt x="139" y="0"/>
                    </a:cubicBezTo>
                    <a:cubicBezTo>
                      <a:pt x="139" y="0"/>
                      <a:pt x="139" y="0"/>
                      <a:pt x="139" y="0"/>
                    </a:cubicBezTo>
                    <a:cubicBezTo>
                      <a:pt x="0" y="135"/>
                      <a:pt x="0" y="135"/>
                      <a:pt x="0" y="135"/>
                    </a:cubicBezTo>
                    <a:cubicBezTo>
                      <a:pt x="0" y="327"/>
                      <a:pt x="0" y="327"/>
                      <a:pt x="0" y="327"/>
                    </a:cubicBezTo>
                    <a:cubicBezTo>
                      <a:pt x="139" y="462"/>
                      <a:pt x="139" y="462"/>
                      <a:pt x="139" y="462"/>
                    </a:cubicBezTo>
                    <a:cubicBezTo>
                      <a:pt x="139" y="462"/>
                      <a:pt x="139" y="462"/>
                      <a:pt x="139" y="462"/>
                    </a:cubicBezTo>
                    <a:cubicBezTo>
                      <a:pt x="139" y="462"/>
                      <a:pt x="139" y="462"/>
                      <a:pt x="139" y="462"/>
                    </a:cubicBezTo>
                    <a:cubicBezTo>
                      <a:pt x="139" y="462"/>
                      <a:pt x="139" y="462"/>
                      <a:pt x="139" y="462"/>
                    </a:cubicBezTo>
                    <a:cubicBezTo>
                      <a:pt x="139" y="462"/>
                      <a:pt x="139" y="462"/>
                      <a:pt x="139" y="462"/>
                    </a:cubicBezTo>
                    <a:cubicBezTo>
                      <a:pt x="174" y="462"/>
                      <a:pt x="174" y="462"/>
                      <a:pt x="174" y="462"/>
                    </a:cubicBezTo>
                    <a:cubicBezTo>
                      <a:pt x="186" y="462"/>
                      <a:pt x="196" y="452"/>
                      <a:pt x="196" y="441"/>
                    </a:cubicBezTo>
                    <a:cubicBezTo>
                      <a:pt x="196" y="21"/>
                      <a:pt x="196" y="21"/>
                      <a:pt x="196" y="21"/>
                    </a:cubicBezTo>
                    <a:cubicBezTo>
                      <a:pt x="196" y="9"/>
                      <a:pt x="186" y="0"/>
                      <a:pt x="17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Freeform 42"/>
              <p:cNvSpPr/>
              <p:nvPr/>
            </p:nvSpPr>
            <p:spPr bwMode="auto">
              <a:xfrm>
                <a:off x="234950" y="3322638"/>
                <a:ext cx="204788" cy="557213"/>
              </a:xfrm>
              <a:custGeom>
                <a:avLst/>
                <a:gdLst>
                  <a:gd name="T0" fmla="*/ 72 w 72"/>
                  <a:gd name="T1" fmla="*/ 0 h 195"/>
                  <a:gd name="T2" fmla="*/ 22 w 72"/>
                  <a:gd name="T3" fmla="*/ 0 h 195"/>
                  <a:gd name="T4" fmla="*/ 0 w 72"/>
                  <a:gd name="T5" fmla="*/ 21 h 195"/>
                  <a:gd name="T6" fmla="*/ 0 w 72"/>
                  <a:gd name="T7" fmla="*/ 174 h 195"/>
                  <a:gd name="T8" fmla="*/ 22 w 72"/>
                  <a:gd name="T9" fmla="*/ 195 h 195"/>
                  <a:gd name="T10" fmla="*/ 72 w 72"/>
                  <a:gd name="T11" fmla="*/ 195 h 195"/>
                  <a:gd name="T12" fmla="*/ 72 w 72"/>
                  <a:gd name="T13" fmla="*/ 0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" h="195">
                    <a:moveTo>
                      <a:pt x="72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1"/>
                    </a:cubicBezTo>
                    <a:cubicBezTo>
                      <a:pt x="0" y="174"/>
                      <a:pt x="0" y="174"/>
                      <a:pt x="0" y="174"/>
                    </a:cubicBezTo>
                    <a:cubicBezTo>
                      <a:pt x="0" y="186"/>
                      <a:pt x="10" y="195"/>
                      <a:pt x="22" y="195"/>
                    </a:cubicBezTo>
                    <a:cubicBezTo>
                      <a:pt x="72" y="195"/>
                      <a:pt x="72" y="195"/>
                      <a:pt x="72" y="195"/>
                    </a:cubicBezTo>
                    <a:lnTo>
                      <a:pt x="7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Freeform 43"/>
              <p:cNvSpPr/>
              <p:nvPr/>
            </p:nvSpPr>
            <p:spPr bwMode="auto">
              <a:xfrm>
                <a:off x="1103313" y="3429001"/>
                <a:ext cx="168275" cy="346075"/>
              </a:xfrm>
              <a:custGeom>
                <a:avLst/>
                <a:gdLst>
                  <a:gd name="T0" fmla="*/ 0 w 59"/>
                  <a:gd name="T1" fmla="*/ 0 h 121"/>
                  <a:gd name="T2" fmla="*/ 0 w 59"/>
                  <a:gd name="T3" fmla="*/ 121 h 121"/>
                  <a:gd name="T4" fmla="*/ 59 w 59"/>
                  <a:gd name="T5" fmla="*/ 61 h 121"/>
                  <a:gd name="T6" fmla="*/ 0 w 59"/>
                  <a:gd name="T7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9" h="121">
                    <a:moveTo>
                      <a:pt x="0" y="0"/>
                    </a:moveTo>
                    <a:cubicBezTo>
                      <a:pt x="0" y="121"/>
                      <a:pt x="0" y="121"/>
                      <a:pt x="0" y="121"/>
                    </a:cubicBezTo>
                    <a:cubicBezTo>
                      <a:pt x="33" y="120"/>
                      <a:pt x="59" y="94"/>
                      <a:pt x="59" y="61"/>
                    </a:cubicBezTo>
                    <a:cubicBezTo>
                      <a:pt x="59" y="28"/>
                      <a:pt x="33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Freeform 44"/>
              <p:cNvSpPr/>
              <p:nvPr/>
            </p:nvSpPr>
            <p:spPr bwMode="auto">
              <a:xfrm>
                <a:off x="1104900" y="3243263"/>
                <a:ext cx="298450" cy="719138"/>
              </a:xfrm>
              <a:custGeom>
                <a:avLst/>
                <a:gdLst>
                  <a:gd name="T0" fmla="*/ 0 w 104"/>
                  <a:gd name="T1" fmla="*/ 0 h 252"/>
                  <a:gd name="T2" fmla="*/ 0 w 104"/>
                  <a:gd name="T3" fmla="*/ 28 h 252"/>
                  <a:gd name="T4" fmla="*/ 77 w 104"/>
                  <a:gd name="T5" fmla="*/ 126 h 252"/>
                  <a:gd name="T6" fmla="*/ 0 w 104"/>
                  <a:gd name="T7" fmla="*/ 223 h 252"/>
                  <a:gd name="T8" fmla="*/ 0 w 104"/>
                  <a:gd name="T9" fmla="*/ 252 h 252"/>
                  <a:gd name="T10" fmla="*/ 104 w 104"/>
                  <a:gd name="T11" fmla="*/ 126 h 252"/>
                  <a:gd name="T12" fmla="*/ 0 w 104"/>
                  <a:gd name="T13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4" h="252">
                    <a:moveTo>
                      <a:pt x="0" y="0"/>
                    </a:moveTo>
                    <a:cubicBezTo>
                      <a:pt x="0" y="28"/>
                      <a:pt x="0" y="28"/>
                      <a:pt x="0" y="28"/>
                    </a:cubicBezTo>
                    <a:cubicBezTo>
                      <a:pt x="44" y="39"/>
                      <a:pt x="77" y="78"/>
                      <a:pt x="77" y="126"/>
                    </a:cubicBezTo>
                    <a:cubicBezTo>
                      <a:pt x="77" y="173"/>
                      <a:pt x="44" y="213"/>
                      <a:pt x="0" y="223"/>
                    </a:cubicBezTo>
                    <a:cubicBezTo>
                      <a:pt x="0" y="252"/>
                      <a:pt x="0" y="252"/>
                      <a:pt x="0" y="252"/>
                    </a:cubicBezTo>
                    <a:cubicBezTo>
                      <a:pt x="59" y="240"/>
                      <a:pt x="104" y="188"/>
                      <a:pt x="104" y="126"/>
                    </a:cubicBezTo>
                    <a:cubicBezTo>
                      <a:pt x="104" y="63"/>
                      <a:pt x="59" y="1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Freeform 45"/>
              <p:cNvSpPr/>
              <p:nvPr/>
            </p:nvSpPr>
            <p:spPr bwMode="auto">
              <a:xfrm>
                <a:off x="1104900" y="3090863"/>
                <a:ext cx="474663" cy="1020763"/>
              </a:xfrm>
              <a:custGeom>
                <a:avLst/>
                <a:gdLst>
                  <a:gd name="T0" fmla="*/ 0 w 166"/>
                  <a:gd name="T1" fmla="*/ 0 h 357"/>
                  <a:gd name="T2" fmla="*/ 0 w 166"/>
                  <a:gd name="T3" fmla="*/ 32 h 357"/>
                  <a:gd name="T4" fmla="*/ 92 w 166"/>
                  <a:gd name="T5" fmla="*/ 74 h 357"/>
                  <a:gd name="T6" fmla="*/ 135 w 166"/>
                  <a:gd name="T7" fmla="*/ 179 h 357"/>
                  <a:gd name="T8" fmla="*/ 92 w 166"/>
                  <a:gd name="T9" fmla="*/ 283 h 357"/>
                  <a:gd name="T10" fmla="*/ 0 w 166"/>
                  <a:gd name="T11" fmla="*/ 326 h 357"/>
                  <a:gd name="T12" fmla="*/ 0 w 166"/>
                  <a:gd name="T13" fmla="*/ 357 h 357"/>
                  <a:gd name="T14" fmla="*/ 166 w 166"/>
                  <a:gd name="T15" fmla="*/ 179 h 357"/>
                  <a:gd name="T16" fmla="*/ 0 w 166"/>
                  <a:gd name="T17" fmla="*/ 0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6" h="357">
                    <a:moveTo>
                      <a:pt x="0" y="0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36" y="35"/>
                      <a:pt x="68" y="50"/>
                      <a:pt x="92" y="74"/>
                    </a:cubicBezTo>
                    <a:cubicBezTo>
                      <a:pt x="119" y="101"/>
                      <a:pt x="135" y="138"/>
                      <a:pt x="135" y="179"/>
                    </a:cubicBezTo>
                    <a:cubicBezTo>
                      <a:pt x="135" y="220"/>
                      <a:pt x="119" y="256"/>
                      <a:pt x="92" y="283"/>
                    </a:cubicBezTo>
                    <a:cubicBezTo>
                      <a:pt x="68" y="307"/>
                      <a:pt x="36" y="323"/>
                      <a:pt x="0" y="326"/>
                    </a:cubicBezTo>
                    <a:cubicBezTo>
                      <a:pt x="0" y="357"/>
                      <a:pt x="0" y="357"/>
                      <a:pt x="0" y="357"/>
                    </a:cubicBezTo>
                    <a:cubicBezTo>
                      <a:pt x="93" y="351"/>
                      <a:pt x="166" y="273"/>
                      <a:pt x="166" y="179"/>
                    </a:cubicBezTo>
                    <a:cubicBezTo>
                      <a:pt x="166" y="84"/>
                      <a:pt x="93" y="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54" name="AutoShape 3"/>
            <p:cNvSpPr>
              <a:spLocks noChangeAspect="1" noChangeArrowheads="1" noTextEdit="1"/>
            </p:cNvSpPr>
            <p:nvPr/>
          </p:nvSpPr>
          <p:spPr bwMode="auto">
            <a:xfrm>
              <a:off x="5393483" y="2943616"/>
              <a:ext cx="1407368" cy="1311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5"/>
            <p:cNvSpPr>
              <a:spLocks noEditPoints="1"/>
            </p:cNvSpPr>
            <p:nvPr/>
          </p:nvSpPr>
          <p:spPr bwMode="auto">
            <a:xfrm>
              <a:off x="5400106" y="2943616"/>
              <a:ext cx="1288156" cy="1135831"/>
            </a:xfrm>
            <a:custGeom>
              <a:avLst/>
              <a:gdLst>
                <a:gd name="T0" fmla="*/ 123 w 162"/>
                <a:gd name="T1" fmla="*/ 41 h 143"/>
                <a:gd name="T2" fmla="*/ 125 w 162"/>
                <a:gd name="T3" fmla="*/ 73 h 143"/>
                <a:gd name="T4" fmla="*/ 155 w 162"/>
                <a:gd name="T5" fmla="*/ 46 h 143"/>
                <a:gd name="T6" fmla="*/ 68 w 162"/>
                <a:gd name="T7" fmla="*/ 47 h 143"/>
                <a:gd name="T8" fmla="*/ 107 w 162"/>
                <a:gd name="T9" fmla="*/ 31 h 143"/>
                <a:gd name="T10" fmla="*/ 65 w 162"/>
                <a:gd name="T11" fmla="*/ 43 h 143"/>
                <a:gd name="T12" fmla="*/ 121 w 162"/>
                <a:gd name="T13" fmla="*/ 74 h 143"/>
                <a:gd name="T14" fmla="*/ 113 w 162"/>
                <a:gd name="T15" fmla="*/ 50 h 143"/>
                <a:gd name="T16" fmla="*/ 69 w 162"/>
                <a:gd name="T17" fmla="*/ 51 h 143"/>
                <a:gd name="T18" fmla="*/ 60 w 162"/>
                <a:gd name="T19" fmla="*/ 63 h 143"/>
                <a:gd name="T20" fmla="*/ 57 w 162"/>
                <a:gd name="T21" fmla="*/ 101 h 143"/>
                <a:gd name="T22" fmla="*/ 66 w 162"/>
                <a:gd name="T23" fmla="*/ 113 h 143"/>
                <a:gd name="T24" fmla="*/ 111 w 162"/>
                <a:gd name="T25" fmla="*/ 119 h 143"/>
                <a:gd name="T26" fmla="*/ 89 w 162"/>
                <a:gd name="T27" fmla="*/ 83 h 143"/>
                <a:gd name="T28" fmla="*/ 61 w 162"/>
                <a:gd name="T29" fmla="*/ 120 h 143"/>
                <a:gd name="T30" fmla="*/ 107 w 162"/>
                <a:gd name="T31" fmla="*/ 123 h 143"/>
                <a:gd name="T32" fmla="*/ 61 w 162"/>
                <a:gd name="T33" fmla="*/ 120 h 143"/>
                <a:gd name="T34" fmla="*/ 25 w 162"/>
                <a:gd name="T35" fmla="*/ 80 h 143"/>
                <a:gd name="T36" fmla="*/ 25 w 162"/>
                <a:gd name="T37" fmla="*/ 91 h 143"/>
                <a:gd name="T38" fmla="*/ 53 w 162"/>
                <a:gd name="T39" fmla="*/ 102 h 143"/>
                <a:gd name="T40" fmla="*/ 52 w 162"/>
                <a:gd name="T41" fmla="*/ 59 h 143"/>
                <a:gd name="T42" fmla="*/ 8 w 162"/>
                <a:gd name="T43" fmla="*/ 81 h 143"/>
                <a:gd name="T44" fmla="*/ 2 w 162"/>
                <a:gd name="T45" fmla="*/ 102 h 143"/>
                <a:gd name="T46" fmla="*/ 7 w 162"/>
                <a:gd name="T47" fmla="*/ 86 h 143"/>
                <a:gd name="T48" fmla="*/ 123 w 162"/>
                <a:gd name="T49" fmla="*/ 37 h 143"/>
                <a:gd name="T50" fmla="*/ 110 w 162"/>
                <a:gd name="T51" fmla="*/ 6 h 143"/>
                <a:gd name="T52" fmla="*/ 111 w 162"/>
                <a:gd name="T53" fmla="*/ 29 h 143"/>
                <a:gd name="T54" fmla="*/ 57 w 162"/>
                <a:gd name="T55" fmla="*/ 121 h 143"/>
                <a:gd name="T56" fmla="*/ 47 w 162"/>
                <a:gd name="T57" fmla="*/ 109 h 143"/>
                <a:gd name="T58" fmla="*/ 17 w 162"/>
                <a:gd name="T59" fmla="*/ 96 h 143"/>
                <a:gd name="T60" fmla="*/ 4 w 162"/>
                <a:gd name="T61" fmla="*/ 107 h 143"/>
                <a:gd name="T62" fmla="*/ 58 w 162"/>
                <a:gd name="T63" fmla="*/ 143 h 143"/>
                <a:gd name="T64" fmla="*/ 57 w 162"/>
                <a:gd name="T65" fmla="*/ 121 h 143"/>
                <a:gd name="T66" fmla="*/ 17 w 162"/>
                <a:gd name="T67" fmla="*/ 76 h 143"/>
                <a:gd name="T68" fmla="*/ 50 w 162"/>
                <a:gd name="T69" fmla="*/ 56 h 143"/>
                <a:gd name="T70" fmla="*/ 60 w 162"/>
                <a:gd name="T71" fmla="*/ 43 h 143"/>
                <a:gd name="T72" fmla="*/ 61 w 162"/>
                <a:gd name="T73" fmla="*/ 42 h 143"/>
                <a:gd name="T74" fmla="*/ 5 w 162"/>
                <a:gd name="T75" fmla="*/ 56 h 143"/>
                <a:gd name="T76" fmla="*/ 11 w 162"/>
                <a:gd name="T77" fmla="*/ 78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2" h="143">
                  <a:moveTo>
                    <a:pt x="155" y="46"/>
                  </a:moveTo>
                  <a:cubicBezTo>
                    <a:pt x="145" y="43"/>
                    <a:pt x="134" y="41"/>
                    <a:pt x="123" y="41"/>
                  </a:cubicBezTo>
                  <a:cubicBezTo>
                    <a:pt x="122" y="44"/>
                    <a:pt x="121" y="46"/>
                    <a:pt x="119" y="48"/>
                  </a:cubicBezTo>
                  <a:cubicBezTo>
                    <a:pt x="121" y="56"/>
                    <a:pt x="123" y="65"/>
                    <a:pt x="125" y="73"/>
                  </a:cubicBezTo>
                  <a:cubicBezTo>
                    <a:pt x="162" y="63"/>
                    <a:pt x="162" y="63"/>
                    <a:pt x="162" y="63"/>
                  </a:cubicBezTo>
                  <a:cubicBezTo>
                    <a:pt x="160" y="57"/>
                    <a:pt x="158" y="51"/>
                    <a:pt x="155" y="46"/>
                  </a:cubicBezTo>
                  <a:close/>
                  <a:moveTo>
                    <a:pt x="64" y="44"/>
                  </a:moveTo>
                  <a:cubicBezTo>
                    <a:pt x="66" y="45"/>
                    <a:pt x="67" y="46"/>
                    <a:pt x="68" y="47"/>
                  </a:cubicBezTo>
                  <a:cubicBezTo>
                    <a:pt x="79" y="43"/>
                    <a:pt x="91" y="40"/>
                    <a:pt x="103" y="38"/>
                  </a:cubicBezTo>
                  <a:cubicBezTo>
                    <a:pt x="103" y="35"/>
                    <a:pt x="105" y="33"/>
                    <a:pt x="107" y="31"/>
                  </a:cubicBezTo>
                  <a:cubicBezTo>
                    <a:pt x="102" y="21"/>
                    <a:pt x="96" y="11"/>
                    <a:pt x="88" y="2"/>
                  </a:cubicBezTo>
                  <a:cubicBezTo>
                    <a:pt x="78" y="14"/>
                    <a:pt x="70" y="28"/>
                    <a:pt x="65" y="43"/>
                  </a:cubicBezTo>
                  <a:cubicBezTo>
                    <a:pt x="65" y="43"/>
                    <a:pt x="64" y="44"/>
                    <a:pt x="64" y="44"/>
                  </a:cubicBezTo>
                  <a:close/>
                  <a:moveTo>
                    <a:pt x="121" y="74"/>
                  </a:moveTo>
                  <a:cubicBezTo>
                    <a:pt x="120" y="66"/>
                    <a:pt x="118" y="58"/>
                    <a:pt x="115" y="49"/>
                  </a:cubicBezTo>
                  <a:cubicBezTo>
                    <a:pt x="114" y="49"/>
                    <a:pt x="114" y="50"/>
                    <a:pt x="113" y="50"/>
                  </a:cubicBezTo>
                  <a:cubicBezTo>
                    <a:pt x="108" y="50"/>
                    <a:pt x="104" y="46"/>
                    <a:pt x="103" y="42"/>
                  </a:cubicBezTo>
                  <a:cubicBezTo>
                    <a:pt x="92" y="44"/>
                    <a:pt x="80" y="47"/>
                    <a:pt x="69" y="51"/>
                  </a:cubicBezTo>
                  <a:cubicBezTo>
                    <a:pt x="70" y="52"/>
                    <a:pt x="70" y="52"/>
                    <a:pt x="70" y="53"/>
                  </a:cubicBezTo>
                  <a:cubicBezTo>
                    <a:pt x="70" y="58"/>
                    <a:pt x="65" y="63"/>
                    <a:pt x="60" y="63"/>
                  </a:cubicBezTo>
                  <a:cubicBezTo>
                    <a:pt x="60" y="63"/>
                    <a:pt x="59" y="63"/>
                    <a:pt x="59" y="63"/>
                  </a:cubicBezTo>
                  <a:cubicBezTo>
                    <a:pt x="57" y="75"/>
                    <a:pt x="56" y="88"/>
                    <a:pt x="57" y="101"/>
                  </a:cubicBezTo>
                  <a:cubicBezTo>
                    <a:pt x="62" y="102"/>
                    <a:pt x="66" y="106"/>
                    <a:pt x="66" y="111"/>
                  </a:cubicBezTo>
                  <a:cubicBezTo>
                    <a:pt x="66" y="112"/>
                    <a:pt x="66" y="112"/>
                    <a:pt x="66" y="113"/>
                  </a:cubicBezTo>
                  <a:cubicBezTo>
                    <a:pt x="80" y="117"/>
                    <a:pt x="94" y="119"/>
                    <a:pt x="108" y="119"/>
                  </a:cubicBezTo>
                  <a:cubicBezTo>
                    <a:pt x="109" y="119"/>
                    <a:pt x="110" y="119"/>
                    <a:pt x="111" y="119"/>
                  </a:cubicBezTo>
                  <a:cubicBezTo>
                    <a:pt x="116" y="112"/>
                    <a:pt x="120" y="104"/>
                    <a:pt x="121" y="99"/>
                  </a:cubicBezTo>
                  <a:cubicBezTo>
                    <a:pt x="89" y="83"/>
                    <a:pt x="89" y="83"/>
                    <a:pt x="89" y="83"/>
                  </a:cubicBezTo>
                  <a:lnTo>
                    <a:pt x="121" y="74"/>
                  </a:lnTo>
                  <a:close/>
                  <a:moveTo>
                    <a:pt x="61" y="120"/>
                  </a:moveTo>
                  <a:cubicBezTo>
                    <a:pt x="64" y="128"/>
                    <a:pt x="67" y="136"/>
                    <a:pt x="69" y="142"/>
                  </a:cubicBezTo>
                  <a:cubicBezTo>
                    <a:pt x="87" y="140"/>
                    <a:pt x="99" y="132"/>
                    <a:pt x="107" y="123"/>
                  </a:cubicBezTo>
                  <a:cubicBezTo>
                    <a:pt x="87" y="123"/>
                    <a:pt x="73" y="119"/>
                    <a:pt x="65" y="116"/>
                  </a:cubicBezTo>
                  <a:cubicBezTo>
                    <a:pt x="64" y="118"/>
                    <a:pt x="63" y="119"/>
                    <a:pt x="61" y="120"/>
                  </a:cubicBezTo>
                  <a:close/>
                  <a:moveTo>
                    <a:pt x="52" y="59"/>
                  </a:moveTo>
                  <a:cubicBezTo>
                    <a:pt x="42" y="65"/>
                    <a:pt x="33" y="72"/>
                    <a:pt x="25" y="80"/>
                  </a:cubicBezTo>
                  <a:cubicBezTo>
                    <a:pt x="26" y="82"/>
                    <a:pt x="27" y="84"/>
                    <a:pt x="27" y="86"/>
                  </a:cubicBezTo>
                  <a:cubicBezTo>
                    <a:pt x="27" y="88"/>
                    <a:pt x="26" y="90"/>
                    <a:pt x="25" y="91"/>
                  </a:cubicBezTo>
                  <a:cubicBezTo>
                    <a:pt x="33" y="97"/>
                    <a:pt x="40" y="101"/>
                    <a:pt x="49" y="105"/>
                  </a:cubicBezTo>
                  <a:cubicBezTo>
                    <a:pt x="50" y="104"/>
                    <a:pt x="51" y="102"/>
                    <a:pt x="53" y="102"/>
                  </a:cubicBezTo>
                  <a:cubicBezTo>
                    <a:pt x="52" y="88"/>
                    <a:pt x="53" y="75"/>
                    <a:pt x="55" y="62"/>
                  </a:cubicBezTo>
                  <a:cubicBezTo>
                    <a:pt x="54" y="61"/>
                    <a:pt x="53" y="60"/>
                    <a:pt x="52" y="59"/>
                  </a:cubicBezTo>
                  <a:close/>
                  <a:moveTo>
                    <a:pt x="7" y="86"/>
                  </a:moveTo>
                  <a:cubicBezTo>
                    <a:pt x="7" y="84"/>
                    <a:pt x="8" y="83"/>
                    <a:pt x="8" y="81"/>
                  </a:cubicBezTo>
                  <a:cubicBezTo>
                    <a:pt x="6" y="79"/>
                    <a:pt x="3" y="76"/>
                    <a:pt x="1" y="73"/>
                  </a:cubicBezTo>
                  <a:cubicBezTo>
                    <a:pt x="0" y="83"/>
                    <a:pt x="0" y="92"/>
                    <a:pt x="2" y="102"/>
                  </a:cubicBezTo>
                  <a:cubicBezTo>
                    <a:pt x="5" y="98"/>
                    <a:pt x="7" y="95"/>
                    <a:pt x="9" y="92"/>
                  </a:cubicBezTo>
                  <a:cubicBezTo>
                    <a:pt x="8" y="90"/>
                    <a:pt x="7" y="88"/>
                    <a:pt x="7" y="86"/>
                  </a:cubicBezTo>
                  <a:close/>
                  <a:moveTo>
                    <a:pt x="113" y="29"/>
                  </a:moveTo>
                  <a:cubicBezTo>
                    <a:pt x="118" y="29"/>
                    <a:pt x="122" y="33"/>
                    <a:pt x="123" y="37"/>
                  </a:cubicBezTo>
                  <a:cubicBezTo>
                    <a:pt x="133" y="37"/>
                    <a:pt x="143" y="39"/>
                    <a:pt x="153" y="41"/>
                  </a:cubicBezTo>
                  <a:cubicBezTo>
                    <a:pt x="143" y="25"/>
                    <a:pt x="129" y="12"/>
                    <a:pt x="110" y="6"/>
                  </a:cubicBezTo>
                  <a:cubicBezTo>
                    <a:pt x="104" y="4"/>
                    <a:pt x="98" y="2"/>
                    <a:pt x="92" y="2"/>
                  </a:cubicBezTo>
                  <a:cubicBezTo>
                    <a:pt x="100" y="10"/>
                    <a:pt x="106" y="20"/>
                    <a:pt x="111" y="29"/>
                  </a:cubicBezTo>
                  <a:cubicBezTo>
                    <a:pt x="112" y="29"/>
                    <a:pt x="112" y="29"/>
                    <a:pt x="113" y="29"/>
                  </a:cubicBezTo>
                  <a:close/>
                  <a:moveTo>
                    <a:pt x="57" y="121"/>
                  </a:moveTo>
                  <a:cubicBezTo>
                    <a:pt x="51" y="121"/>
                    <a:pt x="47" y="116"/>
                    <a:pt x="47" y="111"/>
                  </a:cubicBezTo>
                  <a:cubicBezTo>
                    <a:pt x="47" y="110"/>
                    <a:pt x="47" y="110"/>
                    <a:pt x="47" y="109"/>
                  </a:cubicBezTo>
                  <a:cubicBezTo>
                    <a:pt x="38" y="105"/>
                    <a:pt x="30" y="100"/>
                    <a:pt x="23" y="94"/>
                  </a:cubicBezTo>
                  <a:cubicBezTo>
                    <a:pt x="21" y="95"/>
                    <a:pt x="19" y="96"/>
                    <a:pt x="17" y="96"/>
                  </a:cubicBezTo>
                  <a:cubicBezTo>
                    <a:pt x="15" y="96"/>
                    <a:pt x="14" y="95"/>
                    <a:pt x="12" y="95"/>
                  </a:cubicBezTo>
                  <a:cubicBezTo>
                    <a:pt x="9" y="98"/>
                    <a:pt x="6" y="102"/>
                    <a:pt x="4" y="107"/>
                  </a:cubicBezTo>
                  <a:cubicBezTo>
                    <a:pt x="6" y="116"/>
                    <a:pt x="11" y="124"/>
                    <a:pt x="16" y="132"/>
                  </a:cubicBezTo>
                  <a:cubicBezTo>
                    <a:pt x="33" y="141"/>
                    <a:pt x="50" y="143"/>
                    <a:pt x="58" y="143"/>
                  </a:cubicBezTo>
                  <a:cubicBezTo>
                    <a:pt x="61" y="143"/>
                    <a:pt x="63" y="143"/>
                    <a:pt x="65" y="143"/>
                  </a:cubicBezTo>
                  <a:cubicBezTo>
                    <a:pt x="62" y="135"/>
                    <a:pt x="59" y="127"/>
                    <a:pt x="57" y="121"/>
                  </a:cubicBezTo>
                  <a:cubicBezTo>
                    <a:pt x="57" y="121"/>
                    <a:pt x="57" y="121"/>
                    <a:pt x="57" y="121"/>
                  </a:cubicBezTo>
                  <a:close/>
                  <a:moveTo>
                    <a:pt x="17" y="76"/>
                  </a:moveTo>
                  <a:cubicBezTo>
                    <a:pt x="19" y="76"/>
                    <a:pt x="20" y="77"/>
                    <a:pt x="22" y="78"/>
                  </a:cubicBezTo>
                  <a:cubicBezTo>
                    <a:pt x="30" y="69"/>
                    <a:pt x="40" y="62"/>
                    <a:pt x="50" y="56"/>
                  </a:cubicBezTo>
                  <a:cubicBezTo>
                    <a:pt x="50" y="55"/>
                    <a:pt x="50" y="54"/>
                    <a:pt x="50" y="53"/>
                  </a:cubicBezTo>
                  <a:cubicBezTo>
                    <a:pt x="50" y="48"/>
                    <a:pt x="54" y="43"/>
                    <a:pt x="60" y="43"/>
                  </a:cubicBezTo>
                  <a:cubicBezTo>
                    <a:pt x="60" y="43"/>
                    <a:pt x="60" y="43"/>
                    <a:pt x="60" y="43"/>
                  </a:cubicBezTo>
                  <a:cubicBezTo>
                    <a:pt x="61" y="43"/>
                    <a:pt x="61" y="42"/>
                    <a:pt x="61" y="42"/>
                  </a:cubicBezTo>
                  <a:cubicBezTo>
                    <a:pt x="66" y="27"/>
                    <a:pt x="74" y="13"/>
                    <a:pt x="84" y="1"/>
                  </a:cubicBezTo>
                  <a:cubicBezTo>
                    <a:pt x="49" y="0"/>
                    <a:pt x="17" y="22"/>
                    <a:pt x="5" y="56"/>
                  </a:cubicBezTo>
                  <a:cubicBezTo>
                    <a:pt x="3" y="60"/>
                    <a:pt x="2" y="64"/>
                    <a:pt x="2" y="68"/>
                  </a:cubicBezTo>
                  <a:cubicBezTo>
                    <a:pt x="5" y="72"/>
                    <a:pt x="8" y="75"/>
                    <a:pt x="11" y="78"/>
                  </a:cubicBezTo>
                  <a:cubicBezTo>
                    <a:pt x="13" y="77"/>
                    <a:pt x="15" y="76"/>
                    <a:pt x="17" y="76"/>
                  </a:cubicBezTo>
                  <a:close/>
                </a:path>
              </a:pathLst>
            </a:custGeom>
            <a:solidFill>
              <a:srgbClr val="F5EDE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6"/>
            <p:cNvSpPr/>
            <p:nvPr/>
          </p:nvSpPr>
          <p:spPr bwMode="auto">
            <a:xfrm>
              <a:off x="5598793" y="3523122"/>
              <a:ext cx="1202058" cy="970258"/>
            </a:xfrm>
            <a:custGeom>
              <a:avLst/>
              <a:gdLst>
                <a:gd name="T0" fmla="*/ 0 w 151"/>
                <a:gd name="T1" fmla="*/ 73 h 122"/>
                <a:gd name="T2" fmla="*/ 133 w 151"/>
                <a:gd name="T3" fmla="*/ 36 h 122"/>
                <a:gd name="T4" fmla="*/ 151 w 151"/>
                <a:gd name="T5" fmla="*/ 45 h 122"/>
                <a:gd name="T6" fmla="*/ 133 w 151"/>
                <a:gd name="T7" fmla="*/ 0 h 122"/>
                <a:gd name="T8" fmla="*/ 87 w 151"/>
                <a:gd name="T9" fmla="*/ 12 h 122"/>
                <a:gd name="T10" fmla="*/ 106 w 151"/>
                <a:gd name="T11" fmla="*/ 22 h 122"/>
                <a:gd name="T12" fmla="*/ 0 w 151"/>
                <a:gd name="T13" fmla="*/ 7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22">
                  <a:moveTo>
                    <a:pt x="0" y="73"/>
                  </a:moveTo>
                  <a:cubicBezTo>
                    <a:pt x="67" y="122"/>
                    <a:pt x="124" y="72"/>
                    <a:pt x="133" y="36"/>
                  </a:cubicBezTo>
                  <a:cubicBezTo>
                    <a:pt x="138" y="38"/>
                    <a:pt x="151" y="45"/>
                    <a:pt x="151" y="45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87" y="12"/>
                    <a:pt x="87" y="12"/>
                    <a:pt x="87" y="12"/>
                  </a:cubicBezTo>
                  <a:cubicBezTo>
                    <a:pt x="106" y="22"/>
                    <a:pt x="106" y="22"/>
                    <a:pt x="106" y="22"/>
                  </a:cubicBezTo>
                  <a:cubicBezTo>
                    <a:pt x="106" y="22"/>
                    <a:pt x="91" y="98"/>
                    <a:pt x="0" y="73"/>
                  </a:cubicBezTo>
                  <a:close/>
                </a:path>
              </a:pathLst>
            </a:custGeom>
            <a:solidFill>
              <a:srgbClr val="CF3C2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990882" y="1773411"/>
            <a:ext cx="3374889" cy="1698153"/>
            <a:chOff x="980608" y="1870075"/>
            <a:chExt cx="3374889" cy="1698153"/>
          </a:xfrm>
        </p:grpSpPr>
        <p:sp>
          <p:nvSpPr>
            <p:cNvPr id="71" name="文本框 70"/>
            <p:cNvSpPr txBox="1"/>
            <p:nvPr/>
          </p:nvSpPr>
          <p:spPr>
            <a:xfrm>
              <a:off x="1255541" y="2183233"/>
              <a:ext cx="271772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1D495D"/>
                  </a:solidFill>
                  <a:latin typeface="微软雅黑" panose="020B0503020204020204" charset="-122"/>
                  <a:ea typeface="微软雅黑" panose="020B0503020204020204" charset="-122"/>
                </a:rPr>
                <a:t>文字是简单的视觉图案再现 口语的声音，因而更加清晰，可以反复阅读，可以突破时间和空间的限制</a:t>
              </a:r>
              <a:endParaRPr lang="zh-CN" altLang="en-US" sz="1400" dirty="0">
                <a:solidFill>
                  <a:srgbClr val="1D495D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72" name="组合 71"/>
            <p:cNvGrpSpPr/>
            <p:nvPr/>
          </p:nvGrpSpPr>
          <p:grpSpPr>
            <a:xfrm>
              <a:off x="980608" y="1948657"/>
              <a:ext cx="216000" cy="216443"/>
              <a:chOff x="980608" y="2248535"/>
              <a:chExt cx="216000" cy="216443"/>
            </a:xfrm>
          </p:grpSpPr>
          <p:sp>
            <p:nvSpPr>
              <p:cNvPr id="74" name="Freeform 15"/>
              <p:cNvSpPr>
                <a:spLocks noEditPoints="1"/>
              </p:cNvSpPr>
              <p:nvPr/>
            </p:nvSpPr>
            <p:spPr bwMode="auto">
              <a:xfrm>
                <a:off x="1061331" y="2279139"/>
                <a:ext cx="46127" cy="154349"/>
              </a:xfrm>
              <a:custGeom>
                <a:avLst/>
                <a:gdLst>
                  <a:gd name="T0" fmla="*/ 41 w 44"/>
                  <a:gd name="T1" fmla="*/ 117 h 147"/>
                  <a:gd name="T2" fmla="*/ 44 w 44"/>
                  <a:gd name="T3" fmla="*/ 120 h 147"/>
                  <a:gd name="T4" fmla="*/ 26 w 44"/>
                  <a:gd name="T5" fmla="*/ 140 h 147"/>
                  <a:gd name="T6" fmla="*/ 12 w 44"/>
                  <a:gd name="T7" fmla="*/ 147 h 147"/>
                  <a:gd name="T8" fmla="*/ 7 w 44"/>
                  <a:gd name="T9" fmla="*/ 145 h 147"/>
                  <a:gd name="T10" fmla="*/ 6 w 44"/>
                  <a:gd name="T11" fmla="*/ 138 h 147"/>
                  <a:gd name="T12" fmla="*/ 11 w 44"/>
                  <a:gd name="T13" fmla="*/ 103 h 147"/>
                  <a:gd name="T14" fmla="*/ 16 w 44"/>
                  <a:gd name="T15" fmla="*/ 68 h 147"/>
                  <a:gd name="T16" fmla="*/ 16 w 44"/>
                  <a:gd name="T17" fmla="*/ 66 h 147"/>
                  <a:gd name="T18" fmla="*/ 14 w 44"/>
                  <a:gd name="T19" fmla="*/ 65 h 147"/>
                  <a:gd name="T20" fmla="*/ 10 w 44"/>
                  <a:gd name="T21" fmla="*/ 66 h 147"/>
                  <a:gd name="T22" fmla="*/ 4 w 44"/>
                  <a:gd name="T23" fmla="*/ 72 h 147"/>
                  <a:gd name="T24" fmla="*/ 0 w 44"/>
                  <a:gd name="T25" fmla="*/ 69 h 147"/>
                  <a:gd name="T26" fmla="*/ 19 w 44"/>
                  <a:gd name="T27" fmla="*/ 50 h 147"/>
                  <a:gd name="T28" fmla="*/ 32 w 44"/>
                  <a:gd name="T29" fmla="*/ 43 h 147"/>
                  <a:gd name="T30" fmla="*/ 37 w 44"/>
                  <a:gd name="T31" fmla="*/ 45 h 147"/>
                  <a:gd name="T32" fmla="*/ 39 w 44"/>
                  <a:gd name="T33" fmla="*/ 51 h 147"/>
                  <a:gd name="T34" fmla="*/ 35 w 44"/>
                  <a:gd name="T35" fmla="*/ 76 h 147"/>
                  <a:gd name="T36" fmla="*/ 33 w 44"/>
                  <a:gd name="T37" fmla="*/ 87 h 147"/>
                  <a:gd name="T38" fmla="*/ 30 w 44"/>
                  <a:gd name="T39" fmla="*/ 110 h 147"/>
                  <a:gd name="T40" fmla="*/ 28 w 44"/>
                  <a:gd name="T41" fmla="*/ 120 h 147"/>
                  <a:gd name="T42" fmla="*/ 29 w 44"/>
                  <a:gd name="T43" fmla="*/ 124 h 147"/>
                  <a:gd name="T44" fmla="*/ 31 w 44"/>
                  <a:gd name="T45" fmla="*/ 125 h 147"/>
                  <a:gd name="T46" fmla="*/ 35 w 44"/>
                  <a:gd name="T47" fmla="*/ 123 h 147"/>
                  <a:gd name="T48" fmla="*/ 41 w 44"/>
                  <a:gd name="T49" fmla="*/ 117 h 147"/>
                  <a:gd name="T50" fmla="*/ 34 w 44"/>
                  <a:gd name="T51" fmla="*/ 0 h 147"/>
                  <a:gd name="T52" fmla="*/ 41 w 44"/>
                  <a:gd name="T53" fmla="*/ 3 h 147"/>
                  <a:gd name="T54" fmla="*/ 44 w 44"/>
                  <a:gd name="T55" fmla="*/ 10 h 147"/>
                  <a:gd name="T56" fmla="*/ 40 w 44"/>
                  <a:gd name="T57" fmla="*/ 22 h 147"/>
                  <a:gd name="T58" fmla="*/ 31 w 44"/>
                  <a:gd name="T59" fmla="*/ 27 h 147"/>
                  <a:gd name="T60" fmla="*/ 23 w 44"/>
                  <a:gd name="T61" fmla="*/ 24 h 147"/>
                  <a:gd name="T62" fmla="*/ 21 w 44"/>
                  <a:gd name="T63" fmla="*/ 16 h 147"/>
                  <a:gd name="T64" fmla="*/ 25 w 44"/>
                  <a:gd name="T65" fmla="*/ 5 h 147"/>
                  <a:gd name="T66" fmla="*/ 34 w 44"/>
                  <a:gd name="T67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4" h="147">
                    <a:moveTo>
                      <a:pt x="41" y="117"/>
                    </a:moveTo>
                    <a:cubicBezTo>
                      <a:pt x="44" y="120"/>
                      <a:pt x="44" y="120"/>
                      <a:pt x="44" y="120"/>
                    </a:cubicBezTo>
                    <a:cubicBezTo>
                      <a:pt x="38" y="129"/>
                      <a:pt x="32" y="135"/>
                      <a:pt x="26" y="140"/>
                    </a:cubicBezTo>
                    <a:cubicBezTo>
                      <a:pt x="20" y="145"/>
                      <a:pt x="16" y="147"/>
                      <a:pt x="12" y="147"/>
                    </a:cubicBezTo>
                    <a:cubicBezTo>
                      <a:pt x="10" y="147"/>
                      <a:pt x="8" y="147"/>
                      <a:pt x="7" y="145"/>
                    </a:cubicBezTo>
                    <a:cubicBezTo>
                      <a:pt x="6" y="144"/>
                      <a:pt x="6" y="141"/>
                      <a:pt x="6" y="138"/>
                    </a:cubicBezTo>
                    <a:cubicBezTo>
                      <a:pt x="6" y="131"/>
                      <a:pt x="7" y="119"/>
                      <a:pt x="11" y="103"/>
                    </a:cubicBezTo>
                    <a:cubicBezTo>
                      <a:pt x="15" y="87"/>
                      <a:pt x="16" y="75"/>
                      <a:pt x="16" y="68"/>
                    </a:cubicBezTo>
                    <a:cubicBezTo>
                      <a:pt x="16" y="67"/>
                      <a:pt x="16" y="66"/>
                      <a:pt x="16" y="66"/>
                    </a:cubicBezTo>
                    <a:cubicBezTo>
                      <a:pt x="15" y="65"/>
                      <a:pt x="15" y="65"/>
                      <a:pt x="14" y="65"/>
                    </a:cubicBezTo>
                    <a:cubicBezTo>
                      <a:pt x="13" y="65"/>
                      <a:pt x="12" y="65"/>
                      <a:pt x="10" y="66"/>
                    </a:cubicBezTo>
                    <a:cubicBezTo>
                      <a:pt x="8" y="68"/>
                      <a:pt x="6" y="70"/>
                      <a:pt x="4" y="72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7" y="61"/>
                      <a:pt x="13" y="55"/>
                      <a:pt x="19" y="50"/>
                    </a:cubicBezTo>
                    <a:cubicBezTo>
                      <a:pt x="25" y="46"/>
                      <a:pt x="29" y="43"/>
                      <a:pt x="32" y="43"/>
                    </a:cubicBezTo>
                    <a:cubicBezTo>
                      <a:pt x="34" y="43"/>
                      <a:pt x="36" y="44"/>
                      <a:pt x="37" y="45"/>
                    </a:cubicBezTo>
                    <a:cubicBezTo>
                      <a:pt x="38" y="47"/>
                      <a:pt x="39" y="49"/>
                      <a:pt x="39" y="51"/>
                    </a:cubicBezTo>
                    <a:cubicBezTo>
                      <a:pt x="39" y="54"/>
                      <a:pt x="37" y="62"/>
                      <a:pt x="35" y="76"/>
                    </a:cubicBezTo>
                    <a:cubicBezTo>
                      <a:pt x="34" y="81"/>
                      <a:pt x="34" y="84"/>
                      <a:pt x="33" y="87"/>
                    </a:cubicBezTo>
                    <a:cubicBezTo>
                      <a:pt x="32" y="96"/>
                      <a:pt x="30" y="104"/>
                      <a:pt x="30" y="110"/>
                    </a:cubicBezTo>
                    <a:cubicBezTo>
                      <a:pt x="29" y="116"/>
                      <a:pt x="28" y="119"/>
                      <a:pt x="28" y="120"/>
                    </a:cubicBezTo>
                    <a:cubicBezTo>
                      <a:pt x="28" y="122"/>
                      <a:pt x="28" y="123"/>
                      <a:pt x="29" y="124"/>
                    </a:cubicBezTo>
                    <a:cubicBezTo>
                      <a:pt x="29" y="125"/>
                      <a:pt x="30" y="125"/>
                      <a:pt x="31" y="125"/>
                    </a:cubicBezTo>
                    <a:cubicBezTo>
                      <a:pt x="32" y="125"/>
                      <a:pt x="34" y="124"/>
                      <a:pt x="35" y="123"/>
                    </a:cubicBezTo>
                    <a:cubicBezTo>
                      <a:pt x="37" y="122"/>
                      <a:pt x="39" y="120"/>
                      <a:pt x="41" y="117"/>
                    </a:cubicBezTo>
                    <a:close/>
                    <a:moveTo>
                      <a:pt x="34" y="0"/>
                    </a:moveTo>
                    <a:cubicBezTo>
                      <a:pt x="37" y="0"/>
                      <a:pt x="40" y="1"/>
                      <a:pt x="41" y="3"/>
                    </a:cubicBezTo>
                    <a:cubicBezTo>
                      <a:pt x="43" y="5"/>
                      <a:pt x="44" y="7"/>
                      <a:pt x="44" y="10"/>
                    </a:cubicBezTo>
                    <a:cubicBezTo>
                      <a:pt x="44" y="15"/>
                      <a:pt x="43" y="19"/>
                      <a:pt x="40" y="22"/>
                    </a:cubicBezTo>
                    <a:cubicBezTo>
                      <a:pt x="38" y="25"/>
                      <a:pt x="34" y="27"/>
                      <a:pt x="31" y="27"/>
                    </a:cubicBezTo>
                    <a:cubicBezTo>
                      <a:pt x="28" y="27"/>
                      <a:pt x="25" y="26"/>
                      <a:pt x="23" y="24"/>
                    </a:cubicBezTo>
                    <a:cubicBezTo>
                      <a:pt x="22" y="22"/>
                      <a:pt x="21" y="19"/>
                      <a:pt x="21" y="16"/>
                    </a:cubicBezTo>
                    <a:cubicBezTo>
                      <a:pt x="21" y="12"/>
                      <a:pt x="22" y="8"/>
                      <a:pt x="25" y="5"/>
                    </a:cubicBezTo>
                    <a:cubicBezTo>
                      <a:pt x="28" y="2"/>
                      <a:pt x="31" y="0"/>
                      <a:pt x="34" y="0"/>
                    </a:cubicBezTo>
                    <a:close/>
                  </a:path>
                </a:pathLst>
              </a:custGeom>
              <a:solidFill>
                <a:srgbClr val="CF3C2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1D495D"/>
                  </a:solidFill>
                </a:endParaRPr>
              </a:p>
            </p:txBody>
          </p:sp>
          <p:sp>
            <p:nvSpPr>
              <p:cNvPr id="75" name="Freeform 16"/>
              <p:cNvSpPr>
                <a:spLocks noEditPoints="1"/>
              </p:cNvSpPr>
              <p:nvPr/>
            </p:nvSpPr>
            <p:spPr bwMode="auto">
              <a:xfrm>
                <a:off x="980608" y="2248535"/>
                <a:ext cx="216000" cy="216443"/>
              </a:xfrm>
              <a:custGeom>
                <a:avLst/>
                <a:gdLst>
                  <a:gd name="T0" fmla="*/ 0 w 206"/>
                  <a:gd name="T1" fmla="*/ 103 h 206"/>
                  <a:gd name="T2" fmla="*/ 103 w 206"/>
                  <a:gd name="T3" fmla="*/ 0 h 206"/>
                  <a:gd name="T4" fmla="*/ 103 w 206"/>
                  <a:gd name="T5" fmla="*/ 0 h 206"/>
                  <a:gd name="T6" fmla="*/ 206 w 206"/>
                  <a:gd name="T7" fmla="*/ 103 h 206"/>
                  <a:gd name="T8" fmla="*/ 206 w 206"/>
                  <a:gd name="T9" fmla="*/ 103 h 206"/>
                  <a:gd name="T10" fmla="*/ 206 w 206"/>
                  <a:gd name="T11" fmla="*/ 103 h 206"/>
                  <a:gd name="T12" fmla="*/ 103 w 206"/>
                  <a:gd name="T13" fmla="*/ 206 h 206"/>
                  <a:gd name="T14" fmla="*/ 103 w 206"/>
                  <a:gd name="T15" fmla="*/ 206 h 206"/>
                  <a:gd name="T16" fmla="*/ 0 w 206"/>
                  <a:gd name="T17" fmla="*/ 103 h 206"/>
                  <a:gd name="T18" fmla="*/ 40 w 206"/>
                  <a:gd name="T19" fmla="*/ 40 h 206"/>
                  <a:gd name="T20" fmla="*/ 13 w 206"/>
                  <a:gd name="T21" fmla="*/ 103 h 206"/>
                  <a:gd name="T22" fmla="*/ 13 w 206"/>
                  <a:gd name="T23" fmla="*/ 103 h 206"/>
                  <a:gd name="T24" fmla="*/ 40 w 206"/>
                  <a:gd name="T25" fmla="*/ 167 h 206"/>
                  <a:gd name="T26" fmla="*/ 40 w 206"/>
                  <a:gd name="T27" fmla="*/ 167 h 206"/>
                  <a:gd name="T28" fmla="*/ 103 w 206"/>
                  <a:gd name="T29" fmla="*/ 193 h 206"/>
                  <a:gd name="T30" fmla="*/ 103 w 206"/>
                  <a:gd name="T31" fmla="*/ 193 h 206"/>
                  <a:gd name="T32" fmla="*/ 166 w 206"/>
                  <a:gd name="T33" fmla="*/ 167 h 206"/>
                  <a:gd name="T34" fmla="*/ 166 w 206"/>
                  <a:gd name="T35" fmla="*/ 167 h 206"/>
                  <a:gd name="T36" fmla="*/ 192 w 206"/>
                  <a:gd name="T37" fmla="*/ 103 h 206"/>
                  <a:gd name="T38" fmla="*/ 192 w 206"/>
                  <a:gd name="T39" fmla="*/ 103 h 206"/>
                  <a:gd name="T40" fmla="*/ 166 w 206"/>
                  <a:gd name="T41" fmla="*/ 40 h 206"/>
                  <a:gd name="T42" fmla="*/ 166 w 206"/>
                  <a:gd name="T43" fmla="*/ 40 h 206"/>
                  <a:gd name="T44" fmla="*/ 103 w 206"/>
                  <a:gd name="T45" fmla="*/ 14 h 206"/>
                  <a:gd name="T46" fmla="*/ 103 w 206"/>
                  <a:gd name="T47" fmla="*/ 14 h 206"/>
                  <a:gd name="T48" fmla="*/ 40 w 206"/>
                  <a:gd name="T49" fmla="*/ 4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6" h="206">
                    <a:moveTo>
                      <a:pt x="0" y="103"/>
                    </a:moveTo>
                    <a:cubicBezTo>
                      <a:pt x="0" y="46"/>
                      <a:pt x="46" y="0"/>
                      <a:pt x="103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60" y="0"/>
                      <a:pt x="206" y="46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60"/>
                      <a:pt x="160" y="206"/>
                      <a:pt x="103" y="206"/>
                    </a:cubicBezTo>
                    <a:cubicBezTo>
                      <a:pt x="103" y="206"/>
                      <a:pt x="103" y="206"/>
                      <a:pt x="103" y="206"/>
                    </a:cubicBezTo>
                    <a:cubicBezTo>
                      <a:pt x="46" y="206"/>
                      <a:pt x="0" y="160"/>
                      <a:pt x="0" y="103"/>
                    </a:cubicBezTo>
                    <a:close/>
                    <a:moveTo>
                      <a:pt x="40" y="40"/>
                    </a:moveTo>
                    <a:cubicBezTo>
                      <a:pt x="23" y="56"/>
                      <a:pt x="13" y="79"/>
                      <a:pt x="13" y="103"/>
                    </a:cubicBezTo>
                    <a:cubicBezTo>
                      <a:pt x="13" y="103"/>
                      <a:pt x="13" y="103"/>
                      <a:pt x="13" y="103"/>
                    </a:cubicBezTo>
                    <a:cubicBezTo>
                      <a:pt x="13" y="128"/>
                      <a:pt x="23" y="150"/>
                      <a:pt x="40" y="167"/>
                    </a:cubicBezTo>
                    <a:cubicBezTo>
                      <a:pt x="40" y="167"/>
                      <a:pt x="40" y="167"/>
                      <a:pt x="40" y="167"/>
                    </a:cubicBezTo>
                    <a:cubicBezTo>
                      <a:pt x="56" y="183"/>
                      <a:pt x="78" y="193"/>
                      <a:pt x="103" y="193"/>
                    </a:cubicBezTo>
                    <a:cubicBezTo>
                      <a:pt x="103" y="193"/>
                      <a:pt x="103" y="193"/>
                      <a:pt x="103" y="193"/>
                    </a:cubicBezTo>
                    <a:cubicBezTo>
                      <a:pt x="128" y="193"/>
                      <a:pt x="150" y="183"/>
                      <a:pt x="166" y="167"/>
                    </a:cubicBezTo>
                    <a:cubicBezTo>
                      <a:pt x="166" y="167"/>
                      <a:pt x="166" y="167"/>
                      <a:pt x="166" y="167"/>
                    </a:cubicBezTo>
                    <a:cubicBezTo>
                      <a:pt x="182" y="150"/>
                      <a:pt x="192" y="128"/>
                      <a:pt x="192" y="103"/>
                    </a:cubicBezTo>
                    <a:cubicBezTo>
                      <a:pt x="192" y="103"/>
                      <a:pt x="192" y="103"/>
                      <a:pt x="192" y="103"/>
                    </a:cubicBezTo>
                    <a:cubicBezTo>
                      <a:pt x="192" y="79"/>
                      <a:pt x="182" y="56"/>
                      <a:pt x="166" y="40"/>
                    </a:cubicBezTo>
                    <a:cubicBezTo>
                      <a:pt x="166" y="40"/>
                      <a:pt x="166" y="40"/>
                      <a:pt x="166" y="40"/>
                    </a:cubicBezTo>
                    <a:cubicBezTo>
                      <a:pt x="150" y="24"/>
                      <a:pt x="128" y="14"/>
                      <a:pt x="103" y="14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78" y="14"/>
                      <a:pt x="56" y="24"/>
                      <a:pt x="40" y="40"/>
                    </a:cubicBezTo>
                    <a:close/>
                  </a:path>
                </a:pathLst>
              </a:custGeom>
              <a:solidFill>
                <a:srgbClr val="CF3C2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1D495D"/>
                  </a:solidFill>
                </a:endParaRPr>
              </a:p>
            </p:txBody>
          </p:sp>
        </p:grpSp>
        <p:sp>
          <p:nvSpPr>
            <p:cNvPr id="73" name="文本框 72"/>
            <p:cNvSpPr txBox="1"/>
            <p:nvPr/>
          </p:nvSpPr>
          <p:spPr>
            <a:xfrm>
              <a:off x="1255541" y="1870075"/>
              <a:ext cx="30999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1D495D"/>
                  </a:solidFill>
                  <a:latin typeface="微软雅黑" panose="020B0503020204020204" charset="-122"/>
                  <a:ea typeface="微软雅黑" panose="020B0503020204020204" charset="-122"/>
                </a:rPr>
                <a:t>点击添加标题</a:t>
              </a:r>
              <a:endParaRPr lang="zh-CN" altLang="en-US" b="1" dirty="0">
                <a:solidFill>
                  <a:srgbClr val="1D495D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990882" y="4653338"/>
            <a:ext cx="3374889" cy="1698153"/>
            <a:chOff x="980608" y="1870075"/>
            <a:chExt cx="3374889" cy="1698153"/>
          </a:xfrm>
        </p:grpSpPr>
        <p:sp>
          <p:nvSpPr>
            <p:cNvPr id="77" name="文本框 76"/>
            <p:cNvSpPr txBox="1"/>
            <p:nvPr/>
          </p:nvSpPr>
          <p:spPr>
            <a:xfrm>
              <a:off x="1255541" y="2183233"/>
              <a:ext cx="268148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1D495D"/>
                  </a:solidFill>
                  <a:latin typeface="微软雅黑" panose="020B0503020204020204" charset="-122"/>
                  <a:ea typeface="微软雅黑" panose="020B0503020204020204" charset="-122"/>
                </a:rPr>
                <a:t>文字是简单的视觉图案再现 口语的声音，因而更加清晰，可以反复阅读，可以突破时间和空间的限制</a:t>
              </a:r>
              <a:endParaRPr lang="zh-CN" altLang="en-US" sz="1400" dirty="0">
                <a:solidFill>
                  <a:srgbClr val="1D495D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78" name="组合 77"/>
            <p:cNvGrpSpPr/>
            <p:nvPr/>
          </p:nvGrpSpPr>
          <p:grpSpPr>
            <a:xfrm>
              <a:off x="980608" y="1948657"/>
              <a:ext cx="216000" cy="216443"/>
              <a:chOff x="980608" y="2248535"/>
              <a:chExt cx="216000" cy="216443"/>
            </a:xfrm>
          </p:grpSpPr>
          <p:sp>
            <p:nvSpPr>
              <p:cNvPr id="80" name="Freeform 15"/>
              <p:cNvSpPr>
                <a:spLocks noEditPoints="1"/>
              </p:cNvSpPr>
              <p:nvPr/>
            </p:nvSpPr>
            <p:spPr bwMode="auto">
              <a:xfrm>
                <a:off x="1061331" y="2279139"/>
                <a:ext cx="46127" cy="154349"/>
              </a:xfrm>
              <a:custGeom>
                <a:avLst/>
                <a:gdLst>
                  <a:gd name="T0" fmla="*/ 41 w 44"/>
                  <a:gd name="T1" fmla="*/ 117 h 147"/>
                  <a:gd name="T2" fmla="*/ 44 w 44"/>
                  <a:gd name="T3" fmla="*/ 120 h 147"/>
                  <a:gd name="T4" fmla="*/ 26 w 44"/>
                  <a:gd name="T5" fmla="*/ 140 h 147"/>
                  <a:gd name="T6" fmla="*/ 12 w 44"/>
                  <a:gd name="T7" fmla="*/ 147 h 147"/>
                  <a:gd name="T8" fmla="*/ 7 w 44"/>
                  <a:gd name="T9" fmla="*/ 145 h 147"/>
                  <a:gd name="T10" fmla="*/ 6 w 44"/>
                  <a:gd name="T11" fmla="*/ 138 h 147"/>
                  <a:gd name="T12" fmla="*/ 11 w 44"/>
                  <a:gd name="T13" fmla="*/ 103 h 147"/>
                  <a:gd name="T14" fmla="*/ 16 w 44"/>
                  <a:gd name="T15" fmla="*/ 68 h 147"/>
                  <a:gd name="T16" fmla="*/ 16 w 44"/>
                  <a:gd name="T17" fmla="*/ 66 h 147"/>
                  <a:gd name="T18" fmla="*/ 14 w 44"/>
                  <a:gd name="T19" fmla="*/ 65 h 147"/>
                  <a:gd name="T20" fmla="*/ 10 w 44"/>
                  <a:gd name="T21" fmla="*/ 66 h 147"/>
                  <a:gd name="T22" fmla="*/ 4 w 44"/>
                  <a:gd name="T23" fmla="*/ 72 h 147"/>
                  <a:gd name="T24" fmla="*/ 0 w 44"/>
                  <a:gd name="T25" fmla="*/ 69 h 147"/>
                  <a:gd name="T26" fmla="*/ 19 w 44"/>
                  <a:gd name="T27" fmla="*/ 50 h 147"/>
                  <a:gd name="T28" fmla="*/ 32 w 44"/>
                  <a:gd name="T29" fmla="*/ 43 h 147"/>
                  <a:gd name="T30" fmla="*/ 37 w 44"/>
                  <a:gd name="T31" fmla="*/ 45 h 147"/>
                  <a:gd name="T32" fmla="*/ 39 w 44"/>
                  <a:gd name="T33" fmla="*/ 51 h 147"/>
                  <a:gd name="T34" fmla="*/ 35 w 44"/>
                  <a:gd name="T35" fmla="*/ 76 h 147"/>
                  <a:gd name="T36" fmla="*/ 33 w 44"/>
                  <a:gd name="T37" fmla="*/ 87 h 147"/>
                  <a:gd name="T38" fmla="*/ 30 w 44"/>
                  <a:gd name="T39" fmla="*/ 110 h 147"/>
                  <a:gd name="T40" fmla="*/ 28 w 44"/>
                  <a:gd name="T41" fmla="*/ 120 h 147"/>
                  <a:gd name="T42" fmla="*/ 29 w 44"/>
                  <a:gd name="T43" fmla="*/ 124 h 147"/>
                  <a:gd name="T44" fmla="*/ 31 w 44"/>
                  <a:gd name="T45" fmla="*/ 125 h 147"/>
                  <a:gd name="T46" fmla="*/ 35 w 44"/>
                  <a:gd name="T47" fmla="*/ 123 h 147"/>
                  <a:gd name="T48" fmla="*/ 41 w 44"/>
                  <a:gd name="T49" fmla="*/ 117 h 147"/>
                  <a:gd name="T50" fmla="*/ 34 w 44"/>
                  <a:gd name="T51" fmla="*/ 0 h 147"/>
                  <a:gd name="T52" fmla="*/ 41 w 44"/>
                  <a:gd name="T53" fmla="*/ 3 h 147"/>
                  <a:gd name="T54" fmla="*/ 44 w 44"/>
                  <a:gd name="T55" fmla="*/ 10 h 147"/>
                  <a:gd name="T56" fmla="*/ 40 w 44"/>
                  <a:gd name="T57" fmla="*/ 22 h 147"/>
                  <a:gd name="T58" fmla="*/ 31 w 44"/>
                  <a:gd name="T59" fmla="*/ 27 h 147"/>
                  <a:gd name="T60" fmla="*/ 23 w 44"/>
                  <a:gd name="T61" fmla="*/ 24 h 147"/>
                  <a:gd name="T62" fmla="*/ 21 w 44"/>
                  <a:gd name="T63" fmla="*/ 16 h 147"/>
                  <a:gd name="T64" fmla="*/ 25 w 44"/>
                  <a:gd name="T65" fmla="*/ 5 h 147"/>
                  <a:gd name="T66" fmla="*/ 34 w 44"/>
                  <a:gd name="T67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4" h="147">
                    <a:moveTo>
                      <a:pt x="41" y="117"/>
                    </a:moveTo>
                    <a:cubicBezTo>
                      <a:pt x="44" y="120"/>
                      <a:pt x="44" y="120"/>
                      <a:pt x="44" y="120"/>
                    </a:cubicBezTo>
                    <a:cubicBezTo>
                      <a:pt x="38" y="129"/>
                      <a:pt x="32" y="135"/>
                      <a:pt x="26" y="140"/>
                    </a:cubicBezTo>
                    <a:cubicBezTo>
                      <a:pt x="20" y="145"/>
                      <a:pt x="16" y="147"/>
                      <a:pt x="12" y="147"/>
                    </a:cubicBezTo>
                    <a:cubicBezTo>
                      <a:pt x="10" y="147"/>
                      <a:pt x="8" y="147"/>
                      <a:pt x="7" y="145"/>
                    </a:cubicBezTo>
                    <a:cubicBezTo>
                      <a:pt x="6" y="144"/>
                      <a:pt x="6" y="141"/>
                      <a:pt x="6" y="138"/>
                    </a:cubicBezTo>
                    <a:cubicBezTo>
                      <a:pt x="6" y="131"/>
                      <a:pt x="7" y="119"/>
                      <a:pt x="11" y="103"/>
                    </a:cubicBezTo>
                    <a:cubicBezTo>
                      <a:pt x="15" y="87"/>
                      <a:pt x="16" y="75"/>
                      <a:pt x="16" y="68"/>
                    </a:cubicBezTo>
                    <a:cubicBezTo>
                      <a:pt x="16" y="67"/>
                      <a:pt x="16" y="66"/>
                      <a:pt x="16" y="66"/>
                    </a:cubicBezTo>
                    <a:cubicBezTo>
                      <a:pt x="15" y="65"/>
                      <a:pt x="15" y="65"/>
                      <a:pt x="14" y="65"/>
                    </a:cubicBezTo>
                    <a:cubicBezTo>
                      <a:pt x="13" y="65"/>
                      <a:pt x="12" y="65"/>
                      <a:pt x="10" y="66"/>
                    </a:cubicBezTo>
                    <a:cubicBezTo>
                      <a:pt x="8" y="68"/>
                      <a:pt x="6" y="70"/>
                      <a:pt x="4" y="72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7" y="61"/>
                      <a:pt x="13" y="55"/>
                      <a:pt x="19" y="50"/>
                    </a:cubicBezTo>
                    <a:cubicBezTo>
                      <a:pt x="25" y="46"/>
                      <a:pt x="29" y="43"/>
                      <a:pt x="32" y="43"/>
                    </a:cubicBezTo>
                    <a:cubicBezTo>
                      <a:pt x="34" y="43"/>
                      <a:pt x="36" y="44"/>
                      <a:pt x="37" y="45"/>
                    </a:cubicBezTo>
                    <a:cubicBezTo>
                      <a:pt x="38" y="47"/>
                      <a:pt x="39" y="49"/>
                      <a:pt x="39" y="51"/>
                    </a:cubicBezTo>
                    <a:cubicBezTo>
                      <a:pt x="39" y="54"/>
                      <a:pt x="37" y="62"/>
                      <a:pt x="35" y="76"/>
                    </a:cubicBezTo>
                    <a:cubicBezTo>
                      <a:pt x="34" y="81"/>
                      <a:pt x="34" y="84"/>
                      <a:pt x="33" y="87"/>
                    </a:cubicBezTo>
                    <a:cubicBezTo>
                      <a:pt x="32" y="96"/>
                      <a:pt x="30" y="104"/>
                      <a:pt x="30" y="110"/>
                    </a:cubicBezTo>
                    <a:cubicBezTo>
                      <a:pt x="29" y="116"/>
                      <a:pt x="28" y="119"/>
                      <a:pt x="28" y="120"/>
                    </a:cubicBezTo>
                    <a:cubicBezTo>
                      <a:pt x="28" y="122"/>
                      <a:pt x="28" y="123"/>
                      <a:pt x="29" y="124"/>
                    </a:cubicBezTo>
                    <a:cubicBezTo>
                      <a:pt x="29" y="125"/>
                      <a:pt x="30" y="125"/>
                      <a:pt x="31" y="125"/>
                    </a:cubicBezTo>
                    <a:cubicBezTo>
                      <a:pt x="32" y="125"/>
                      <a:pt x="34" y="124"/>
                      <a:pt x="35" y="123"/>
                    </a:cubicBezTo>
                    <a:cubicBezTo>
                      <a:pt x="37" y="122"/>
                      <a:pt x="39" y="120"/>
                      <a:pt x="41" y="117"/>
                    </a:cubicBezTo>
                    <a:close/>
                    <a:moveTo>
                      <a:pt x="34" y="0"/>
                    </a:moveTo>
                    <a:cubicBezTo>
                      <a:pt x="37" y="0"/>
                      <a:pt x="40" y="1"/>
                      <a:pt x="41" y="3"/>
                    </a:cubicBezTo>
                    <a:cubicBezTo>
                      <a:pt x="43" y="5"/>
                      <a:pt x="44" y="7"/>
                      <a:pt x="44" y="10"/>
                    </a:cubicBezTo>
                    <a:cubicBezTo>
                      <a:pt x="44" y="15"/>
                      <a:pt x="43" y="19"/>
                      <a:pt x="40" y="22"/>
                    </a:cubicBezTo>
                    <a:cubicBezTo>
                      <a:pt x="38" y="25"/>
                      <a:pt x="34" y="27"/>
                      <a:pt x="31" y="27"/>
                    </a:cubicBezTo>
                    <a:cubicBezTo>
                      <a:pt x="28" y="27"/>
                      <a:pt x="25" y="26"/>
                      <a:pt x="23" y="24"/>
                    </a:cubicBezTo>
                    <a:cubicBezTo>
                      <a:pt x="22" y="22"/>
                      <a:pt x="21" y="19"/>
                      <a:pt x="21" y="16"/>
                    </a:cubicBezTo>
                    <a:cubicBezTo>
                      <a:pt x="21" y="12"/>
                      <a:pt x="22" y="8"/>
                      <a:pt x="25" y="5"/>
                    </a:cubicBezTo>
                    <a:cubicBezTo>
                      <a:pt x="28" y="2"/>
                      <a:pt x="31" y="0"/>
                      <a:pt x="34" y="0"/>
                    </a:cubicBezTo>
                    <a:close/>
                  </a:path>
                </a:pathLst>
              </a:custGeom>
              <a:solidFill>
                <a:srgbClr val="CF3C2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1D495D"/>
                  </a:solidFill>
                </a:endParaRPr>
              </a:p>
            </p:txBody>
          </p:sp>
          <p:sp>
            <p:nvSpPr>
              <p:cNvPr id="81" name="Freeform 16"/>
              <p:cNvSpPr>
                <a:spLocks noEditPoints="1"/>
              </p:cNvSpPr>
              <p:nvPr/>
            </p:nvSpPr>
            <p:spPr bwMode="auto">
              <a:xfrm>
                <a:off x="980608" y="2248535"/>
                <a:ext cx="216000" cy="216443"/>
              </a:xfrm>
              <a:custGeom>
                <a:avLst/>
                <a:gdLst>
                  <a:gd name="T0" fmla="*/ 0 w 206"/>
                  <a:gd name="T1" fmla="*/ 103 h 206"/>
                  <a:gd name="T2" fmla="*/ 103 w 206"/>
                  <a:gd name="T3" fmla="*/ 0 h 206"/>
                  <a:gd name="T4" fmla="*/ 103 w 206"/>
                  <a:gd name="T5" fmla="*/ 0 h 206"/>
                  <a:gd name="T6" fmla="*/ 206 w 206"/>
                  <a:gd name="T7" fmla="*/ 103 h 206"/>
                  <a:gd name="T8" fmla="*/ 206 w 206"/>
                  <a:gd name="T9" fmla="*/ 103 h 206"/>
                  <a:gd name="T10" fmla="*/ 206 w 206"/>
                  <a:gd name="T11" fmla="*/ 103 h 206"/>
                  <a:gd name="T12" fmla="*/ 103 w 206"/>
                  <a:gd name="T13" fmla="*/ 206 h 206"/>
                  <a:gd name="T14" fmla="*/ 103 w 206"/>
                  <a:gd name="T15" fmla="*/ 206 h 206"/>
                  <a:gd name="T16" fmla="*/ 0 w 206"/>
                  <a:gd name="T17" fmla="*/ 103 h 206"/>
                  <a:gd name="T18" fmla="*/ 40 w 206"/>
                  <a:gd name="T19" fmla="*/ 40 h 206"/>
                  <a:gd name="T20" fmla="*/ 13 w 206"/>
                  <a:gd name="T21" fmla="*/ 103 h 206"/>
                  <a:gd name="T22" fmla="*/ 13 w 206"/>
                  <a:gd name="T23" fmla="*/ 103 h 206"/>
                  <a:gd name="T24" fmla="*/ 40 w 206"/>
                  <a:gd name="T25" fmla="*/ 167 h 206"/>
                  <a:gd name="T26" fmla="*/ 40 w 206"/>
                  <a:gd name="T27" fmla="*/ 167 h 206"/>
                  <a:gd name="T28" fmla="*/ 103 w 206"/>
                  <a:gd name="T29" fmla="*/ 193 h 206"/>
                  <a:gd name="T30" fmla="*/ 103 w 206"/>
                  <a:gd name="T31" fmla="*/ 193 h 206"/>
                  <a:gd name="T32" fmla="*/ 166 w 206"/>
                  <a:gd name="T33" fmla="*/ 167 h 206"/>
                  <a:gd name="T34" fmla="*/ 166 w 206"/>
                  <a:gd name="T35" fmla="*/ 167 h 206"/>
                  <a:gd name="T36" fmla="*/ 192 w 206"/>
                  <a:gd name="T37" fmla="*/ 103 h 206"/>
                  <a:gd name="T38" fmla="*/ 192 w 206"/>
                  <a:gd name="T39" fmla="*/ 103 h 206"/>
                  <a:gd name="T40" fmla="*/ 166 w 206"/>
                  <a:gd name="T41" fmla="*/ 40 h 206"/>
                  <a:gd name="T42" fmla="*/ 166 w 206"/>
                  <a:gd name="T43" fmla="*/ 40 h 206"/>
                  <a:gd name="T44" fmla="*/ 103 w 206"/>
                  <a:gd name="T45" fmla="*/ 14 h 206"/>
                  <a:gd name="T46" fmla="*/ 103 w 206"/>
                  <a:gd name="T47" fmla="*/ 14 h 206"/>
                  <a:gd name="T48" fmla="*/ 40 w 206"/>
                  <a:gd name="T49" fmla="*/ 4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6" h="206">
                    <a:moveTo>
                      <a:pt x="0" y="103"/>
                    </a:moveTo>
                    <a:cubicBezTo>
                      <a:pt x="0" y="46"/>
                      <a:pt x="46" y="0"/>
                      <a:pt x="103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60" y="0"/>
                      <a:pt x="206" y="46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60"/>
                      <a:pt x="160" y="206"/>
                      <a:pt x="103" y="206"/>
                    </a:cubicBezTo>
                    <a:cubicBezTo>
                      <a:pt x="103" y="206"/>
                      <a:pt x="103" y="206"/>
                      <a:pt x="103" y="206"/>
                    </a:cubicBezTo>
                    <a:cubicBezTo>
                      <a:pt x="46" y="206"/>
                      <a:pt x="0" y="160"/>
                      <a:pt x="0" y="103"/>
                    </a:cubicBezTo>
                    <a:close/>
                    <a:moveTo>
                      <a:pt x="40" y="40"/>
                    </a:moveTo>
                    <a:cubicBezTo>
                      <a:pt x="23" y="56"/>
                      <a:pt x="13" y="79"/>
                      <a:pt x="13" y="103"/>
                    </a:cubicBezTo>
                    <a:cubicBezTo>
                      <a:pt x="13" y="103"/>
                      <a:pt x="13" y="103"/>
                      <a:pt x="13" y="103"/>
                    </a:cubicBezTo>
                    <a:cubicBezTo>
                      <a:pt x="13" y="128"/>
                      <a:pt x="23" y="150"/>
                      <a:pt x="40" y="167"/>
                    </a:cubicBezTo>
                    <a:cubicBezTo>
                      <a:pt x="40" y="167"/>
                      <a:pt x="40" y="167"/>
                      <a:pt x="40" y="167"/>
                    </a:cubicBezTo>
                    <a:cubicBezTo>
                      <a:pt x="56" y="183"/>
                      <a:pt x="78" y="193"/>
                      <a:pt x="103" y="193"/>
                    </a:cubicBezTo>
                    <a:cubicBezTo>
                      <a:pt x="103" y="193"/>
                      <a:pt x="103" y="193"/>
                      <a:pt x="103" y="193"/>
                    </a:cubicBezTo>
                    <a:cubicBezTo>
                      <a:pt x="128" y="193"/>
                      <a:pt x="150" y="183"/>
                      <a:pt x="166" y="167"/>
                    </a:cubicBezTo>
                    <a:cubicBezTo>
                      <a:pt x="166" y="167"/>
                      <a:pt x="166" y="167"/>
                      <a:pt x="166" y="167"/>
                    </a:cubicBezTo>
                    <a:cubicBezTo>
                      <a:pt x="182" y="150"/>
                      <a:pt x="192" y="128"/>
                      <a:pt x="192" y="103"/>
                    </a:cubicBezTo>
                    <a:cubicBezTo>
                      <a:pt x="192" y="103"/>
                      <a:pt x="192" y="103"/>
                      <a:pt x="192" y="103"/>
                    </a:cubicBezTo>
                    <a:cubicBezTo>
                      <a:pt x="192" y="79"/>
                      <a:pt x="182" y="56"/>
                      <a:pt x="166" y="40"/>
                    </a:cubicBezTo>
                    <a:cubicBezTo>
                      <a:pt x="166" y="40"/>
                      <a:pt x="166" y="40"/>
                      <a:pt x="166" y="40"/>
                    </a:cubicBezTo>
                    <a:cubicBezTo>
                      <a:pt x="150" y="24"/>
                      <a:pt x="128" y="14"/>
                      <a:pt x="103" y="14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78" y="14"/>
                      <a:pt x="56" y="24"/>
                      <a:pt x="40" y="40"/>
                    </a:cubicBezTo>
                    <a:close/>
                  </a:path>
                </a:pathLst>
              </a:custGeom>
              <a:solidFill>
                <a:srgbClr val="CF3C2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1D495D"/>
                  </a:solidFill>
                </a:endParaRPr>
              </a:p>
            </p:txBody>
          </p:sp>
        </p:grpSp>
        <p:sp>
          <p:nvSpPr>
            <p:cNvPr id="79" name="文本框 78"/>
            <p:cNvSpPr txBox="1"/>
            <p:nvPr/>
          </p:nvSpPr>
          <p:spPr>
            <a:xfrm>
              <a:off x="1255541" y="1870075"/>
              <a:ext cx="30999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1D495D"/>
                  </a:solidFill>
                  <a:latin typeface="微软雅黑" panose="020B0503020204020204" charset="-122"/>
                  <a:ea typeface="微软雅黑" panose="020B0503020204020204" charset="-122"/>
                </a:rPr>
                <a:t>点击添加标题</a:t>
              </a:r>
              <a:endParaRPr lang="zh-CN" altLang="en-US" b="1" dirty="0">
                <a:solidFill>
                  <a:srgbClr val="1D495D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8625319" y="1774783"/>
            <a:ext cx="3374889" cy="1698153"/>
            <a:chOff x="980608" y="1870075"/>
            <a:chExt cx="3374889" cy="1698153"/>
          </a:xfrm>
        </p:grpSpPr>
        <p:sp>
          <p:nvSpPr>
            <p:cNvPr id="89" name="文本框 88"/>
            <p:cNvSpPr txBox="1"/>
            <p:nvPr/>
          </p:nvSpPr>
          <p:spPr>
            <a:xfrm>
              <a:off x="1255541" y="2183233"/>
              <a:ext cx="268214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1D495D"/>
                  </a:solidFill>
                  <a:latin typeface="微软雅黑" panose="020B0503020204020204" charset="-122"/>
                  <a:ea typeface="微软雅黑" panose="020B0503020204020204" charset="-122"/>
                </a:rPr>
                <a:t>文字是简单的视觉图案再现 口语的声音，因而更加清晰，可以反复阅读，可以突破时间和空间的限制</a:t>
              </a:r>
              <a:endParaRPr lang="zh-CN" altLang="en-US" sz="1400" dirty="0">
                <a:solidFill>
                  <a:srgbClr val="1D495D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90" name="组合 89"/>
            <p:cNvGrpSpPr/>
            <p:nvPr/>
          </p:nvGrpSpPr>
          <p:grpSpPr>
            <a:xfrm>
              <a:off x="980608" y="1948657"/>
              <a:ext cx="216000" cy="216443"/>
              <a:chOff x="980608" y="2248535"/>
              <a:chExt cx="216000" cy="216443"/>
            </a:xfrm>
          </p:grpSpPr>
          <p:sp>
            <p:nvSpPr>
              <p:cNvPr id="92" name="Freeform 15"/>
              <p:cNvSpPr>
                <a:spLocks noEditPoints="1"/>
              </p:cNvSpPr>
              <p:nvPr/>
            </p:nvSpPr>
            <p:spPr bwMode="auto">
              <a:xfrm>
                <a:off x="1061331" y="2279139"/>
                <a:ext cx="46127" cy="154349"/>
              </a:xfrm>
              <a:custGeom>
                <a:avLst/>
                <a:gdLst>
                  <a:gd name="T0" fmla="*/ 41 w 44"/>
                  <a:gd name="T1" fmla="*/ 117 h 147"/>
                  <a:gd name="T2" fmla="*/ 44 w 44"/>
                  <a:gd name="T3" fmla="*/ 120 h 147"/>
                  <a:gd name="T4" fmla="*/ 26 w 44"/>
                  <a:gd name="T5" fmla="*/ 140 h 147"/>
                  <a:gd name="T6" fmla="*/ 12 w 44"/>
                  <a:gd name="T7" fmla="*/ 147 h 147"/>
                  <a:gd name="T8" fmla="*/ 7 w 44"/>
                  <a:gd name="T9" fmla="*/ 145 h 147"/>
                  <a:gd name="T10" fmla="*/ 6 w 44"/>
                  <a:gd name="T11" fmla="*/ 138 h 147"/>
                  <a:gd name="T12" fmla="*/ 11 w 44"/>
                  <a:gd name="T13" fmla="*/ 103 h 147"/>
                  <a:gd name="T14" fmla="*/ 16 w 44"/>
                  <a:gd name="T15" fmla="*/ 68 h 147"/>
                  <a:gd name="T16" fmla="*/ 16 w 44"/>
                  <a:gd name="T17" fmla="*/ 66 h 147"/>
                  <a:gd name="T18" fmla="*/ 14 w 44"/>
                  <a:gd name="T19" fmla="*/ 65 h 147"/>
                  <a:gd name="T20" fmla="*/ 10 w 44"/>
                  <a:gd name="T21" fmla="*/ 66 h 147"/>
                  <a:gd name="T22" fmla="*/ 4 w 44"/>
                  <a:gd name="T23" fmla="*/ 72 h 147"/>
                  <a:gd name="T24" fmla="*/ 0 w 44"/>
                  <a:gd name="T25" fmla="*/ 69 h 147"/>
                  <a:gd name="T26" fmla="*/ 19 w 44"/>
                  <a:gd name="T27" fmla="*/ 50 h 147"/>
                  <a:gd name="T28" fmla="*/ 32 w 44"/>
                  <a:gd name="T29" fmla="*/ 43 h 147"/>
                  <a:gd name="T30" fmla="*/ 37 w 44"/>
                  <a:gd name="T31" fmla="*/ 45 h 147"/>
                  <a:gd name="T32" fmla="*/ 39 w 44"/>
                  <a:gd name="T33" fmla="*/ 51 h 147"/>
                  <a:gd name="T34" fmla="*/ 35 w 44"/>
                  <a:gd name="T35" fmla="*/ 76 h 147"/>
                  <a:gd name="T36" fmla="*/ 33 w 44"/>
                  <a:gd name="T37" fmla="*/ 87 h 147"/>
                  <a:gd name="T38" fmla="*/ 30 w 44"/>
                  <a:gd name="T39" fmla="*/ 110 h 147"/>
                  <a:gd name="T40" fmla="*/ 28 w 44"/>
                  <a:gd name="T41" fmla="*/ 120 h 147"/>
                  <a:gd name="T42" fmla="*/ 29 w 44"/>
                  <a:gd name="T43" fmla="*/ 124 h 147"/>
                  <a:gd name="T44" fmla="*/ 31 w 44"/>
                  <a:gd name="T45" fmla="*/ 125 h 147"/>
                  <a:gd name="T46" fmla="*/ 35 w 44"/>
                  <a:gd name="T47" fmla="*/ 123 h 147"/>
                  <a:gd name="T48" fmla="*/ 41 w 44"/>
                  <a:gd name="T49" fmla="*/ 117 h 147"/>
                  <a:gd name="T50" fmla="*/ 34 w 44"/>
                  <a:gd name="T51" fmla="*/ 0 h 147"/>
                  <a:gd name="T52" fmla="*/ 41 w 44"/>
                  <a:gd name="T53" fmla="*/ 3 h 147"/>
                  <a:gd name="T54" fmla="*/ 44 w 44"/>
                  <a:gd name="T55" fmla="*/ 10 h 147"/>
                  <a:gd name="T56" fmla="*/ 40 w 44"/>
                  <a:gd name="T57" fmla="*/ 22 h 147"/>
                  <a:gd name="T58" fmla="*/ 31 w 44"/>
                  <a:gd name="T59" fmla="*/ 27 h 147"/>
                  <a:gd name="T60" fmla="*/ 23 w 44"/>
                  <a:gd name="T61" fmla="*/ 24 h 147"/>
                  <a:gd name="T62" fmla="*/ 21 w 44"/>
                  <a:gd name="T63" fmla="*/ 16 h 147"/>
                  <a:gd name="T64" fmla="*/ 25 w 44"/>
                  <a:gd name="T65" fmla="*/ 5 h 147"/>
                  <a:gd name="T66" fmla="*/ 34 w 44"/>
                  <a:gd name="T67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4" h="147">
                    <a:moveTo>
                      <a:pt x="41" y="117"/>
                    </a:moveTo>
                    <a:cubicBezTo>
                      <a:pt x="44" y="120"/>
                      <a:pt x="44" y="120"/>
                      <a:pt x="44" y="120"/>
                    </a:cubicBezTo>
                    <a:cubicBezTo>
                      <a:pt x="38" y="129"/>
                      <a:pt x="32" y="135"/>
                      <a:pt x="26" y="140"/>
                    </a:cubicBezTo>
                    <a:cubicBezTo>
                      <a:pt x="20" y="145"/>
                      <a:pt x="16" y="147"/>
                      <a:pt x="12" y="147"/>
                    </a:cubicBezTo>
                    <a:cubicBezTo>
                      <a:pt x="10" y="147"/>
                      <a:pt x="8" y="147"/>
                      <a:pt x="7" y="145"/>
                    </a:cubicBezTo>
                    <a:cubicBezTo>
                      <a:pt x="6" y="144"/>
                      <a:pt x="6" y="141"/>
                      <a:pt x="6" y="138"/>
                    </a:cubicBezTo>
                    <a:cubicBezTo>
                      <a:pt x="6" y="131"/>
                      <a:pt x="7" y="119"/>
                      <a:pt x="11" y="103"/>
                    </a:cubicBezTo>
                    <a:cubicBezTo>
                      <a:pt x="15" y="87"/>
                      <a:pt x="16" y="75"/>
                      <a:pt x="16" y="68"/>
                    </a:cubicBezTo>
                    <a:cubicBezTo>
                      <a:pt x="16" y="67"/>
                      <a:pt x="16" y="66"/>
                      <a:pt x="16" y="66"/>
                    </a:cubicBezTo>
                    <a:cubicBezTo>
                      <a:pt x="15" y="65"/>
                      <a:pt x="15" y="65"/>
                      <a:pt x="14" y="65"/>
                    </a:cubicBezTo>
                    <a:cubicBezTo>
                      <a:pt x="13" y="65"/>
                      <a:pt x="12" y="65"/>
                      <a:pt x="10" y="66"/>
                    </a:cubicBezTo>
                    <a:cubicBezTo>
                      <a:pt x="8" y="68"/>
                      <a:pt x="6" y="70"/>
                      <a:pt x="4" y="72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7" y="61"/>
                      <a:pt x="13" y="55"/>
                      <a:pt x="19" y="50"/>
                    </a:cubicBezTo>
                    <a:cubicBezTo>
                      <a:pt x="25" y="46"/>
                      <a:pt x="29" y="43"/>
                      <a:pt x="32" y="43"/>
                    </a:cubicBezTo>
                    <a:cubicBezTo>
                      <a:pt x="34" y="43"/>
                      <a:pt x="36" y="44"/>
                      <a:pt x="37" y="45"/>
                    </a:cubicBezTo>
                    <a:cubicBezTo>
                      <a:pt x="38" y="47"/>
                      <a:pt x="39" y="49"/>
                      <a:pt x="39" y="51"/>
                    </a:cubicBezTo>
                    <a:cubicBezTo>
                      <a:pt x="39" y="54"/>
                      <a:pt x="37" y="62"/>
                      <a:pt x="35" y="76"/>
                    </a:cubicBezTo>
                    <a:cubicBezTo>
                      <a:pt x="34" y="81"/>
                      <a:pt x="34" y="84"/>
                      <a:pt x="33" y="87"/>
                    </a:cubicBezTo>
                    <a:cubicBezTo>
                      <a:pt x="32" y="96"/>
                      <a:pt x="30" y="104"/>
                      <a:pt x="30" y="110"/>
                    </a:cubicBezTo>
                    <a:cubicBezTo>
                      <a:pt x="29" y="116"/>
                      <a:pt x="28" y="119"/>
                      <a:pt x="28" y="120"/>
                    </a:cubicBezTo>
                    <a:cubicBezTo>
                      <a:pt x="28" y="122"/>
                      <a:pt x="28" y="123"/>
                      <a:pt x="29" y="124"/>
                    </a:cubicBezTo>
                    <a:cubicBezTo>
                      <a:pt x="29" y="125"/>
                      <a:pt x="30" y="125"/>
                      <a:pt x="31" y="125"/>
                    </a:cubicBezTo>
                    <a:cubicBezTo>
                      <a:pt x="32" y="125"/>
                      <a:pt x="34" y="124"/>
                      <a:pt x="35" y="123"/>
                    </a:cubicBezTo>
                    <a:cubicBezTo>
                      <a:pt x="37" y="122"/>
                      <a:pt x="39" y="120"/>
                      <a:pt x="41" y="117"/>
                    </a:cubicBezTo>
                    <a:close/>
                    <a:moveTo>
                      <a:pt x="34" y="0"/>
                    </a:moveTo>
                    <a:cubicBezTo>
                      <a:pt x="37" y="0"/>
                      <a:pt x="40" y="1"/>
                      <a:pt x="41" y="3"/>
                    </a:cubicBezTo>
                    <a:cubicBezTo>
                      <a:pt x="43" y="5"/>
                      <a:pt x="44" y="7"/>
                      <a:pt x="44" y="10"/>
                    </a:cubicBezTo>
                    <a:cubicBezTo>
                      <a:pt x="44" y="15"/>
                      <a:pt x="43" y="19"/>
                      <a:pt x="40" y="22"/>
                    </a:cubicBezTo>
                    <a:cubicBezTo>
                      <a:pt x="38" y="25"/>
                      <a:pt x="34" y="27"/>
                      <a:pt x="31" y="27"/>
                    </a:cubicBezTo>
                    <a:cubicBezTo>
                      <a:pt x="28" y="27"/>
                      <a:pt x="25" y="26"/>
                      <a:pt x="23" y="24"/>
                    </a:cubicBezTo>
                    <a:cubicBezTo>
                      <a:pt x="22" y="22"/>
                      <a:pt x="21" y="19"/>
                      <a:pt x="21" y="16"/>
                    </a:cubicBezTo>
                    <a:cubicBezTo>
                      <a:pt x="21" y="12"/>
                      <a:pt x="22" y="8"/>
                      <a:pt x="25" y="5"/>
                    </a:cubicBezTo>
                    <a:cubicBezTo>
                      <a:pt x="28" y="2"/>
                      <a:pt x="31" y="0"/>
                      <a:pt x="34" y="0"/>
                    </a:cubicBezTo>
                    <a:close/>
                  </a:path>
                </a:pathLst>
              </a:custGeom>
              <a:solidFill>
                <a:srgbClr val="CF3C2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1D495D"/>
                  </a:solidFill>
                </a:endParaRPr>
              </a:p>
            </p:txBody>
          </p:sp>
          <p:sp>
            <p:nvSpPr>
              <p:cNvPr id="93" name="Freeform 16"/>
              <p:cNvSpPr>
                <a:spLocks noEditPoints="1"/>
              </p:cNvSpPr>
              <p:nvPr/>
            </p:nvSpPr>
            <p:spPr bwMode="auto">
              <a:xfrm>
                <a:off x="980608" y="2248535"/>
                <a:ext cx="216000" cy="216443"/>
              </a:xfrm>
              <a:custGeom>
                <a:avLst/>
                <a:gdLst>
                  <a:gd name="T0" fmla="*/ 0 w 206"/>
                  <a:gd name="T1" fmla="*/ 103 h 206"/>
                  <a:gd name="T2" fmla="*/ 103 w 206"/>
                  <a:gd name="T3" fmla="*/ 0 h 206"/>
                  <a:gd name="T4" fmla="*/ 103 w 206"/>
                  <a:gd name="T5" fmla="*/ 0 h 206"/>
                  <a:gd name="T6" fmla="*/ 206 w 206"/>
                  <a:gd name="T7" fmla="*/ 103 h 206"/>
                  <a:gd name="T8" fmla="*/ 206 w 206"/>
                  <a:gd name="T9" fmla="*/ 103 h 206"/>
                  <a:gd name="T10" fmla="*/ 206 w 206"/>
                  <a:gd name="T11" fmla="*/ 103 h 206"/>
                  <a:gd name="T12" fmla="*/ 103 w 206"/>
                  <a:gd name="T13" fmla="*/ 206 h 206"/>
                  <a:gd name="T14" fmla="*/ 103 w 206"/>
                  <a:gd name="T15" fmla="*/ 206 h 206"/>
                  <a:gd name="T16" fmla="*/ 0 w 206"/>
                  <a:gd name="T17" fmla="*/ 103 h 206"/>
                  <a:gd name="T18" fmla="*/ 40 w 206"/>
                  <a:gd name="T19" fmla="*/ 40 h 206"/>
                  <a:gd name="T20" fmla="*/ 13 w 206"/>
                  <a:gd name="T21" fmla="*/ 103 h 206"/>
                  <a:gd name="T22" fmla="*/ 13 w 206"/>
                  <a:gd name="T23" fmla="*/ 103 h 206"/>
                  <a:gd name="T24" fmla="*/ 40 w 206"/>
                  <a:gd name="T25" fmla="*/ 167 h 206"/>
                  <a:gd name="T26" fmla="*/ 40 w 206"/>
                  <a:gd name="T27" fmla="*/ 167 h 206"/>
                  <a:gd name="T28" fmla="*/ 103 w 206"/>
                  <a:gd name="T29" fmla="*/ 193 h 206"/>
                  <a:gd name="T30" fmla="*/ 103 w 206"/>
                  <a:gd name="T31" fmla="*/ 193 h 206"/>
                  <a:gd name="T32" fmla="*/ 166 w 206"/>
                  <a:gd name="T33" fmla="*/ 167 h 206"/>
                  <a:gd name="T34" fmla="*/ 166 w 206"/>
                  <a:gd name="T35" fmla="*/ 167 h 206"/>
                  <a:gd name="T36" fmla="*/ 192 w 206"/>
                  <a:gd name="T37" fmla="*/ 103 h 206"/>
                  <a:gd name="T38" fmla="*/ 192 w 206"/>
                  <a:gd name="T39" fmla="*/ 103 h 206"/>
                  <a:gd name="T40" fmla="*/ 166 w 206"/>
                  <a:gd name="T41" fmla="*/ 40 h 206"/>
                  <a:gd name="T42" fmla="*/ 166 w 206"/>
                  <a:gd name="T43" fmla="*/ 40 h 206"/>
                  <a:gd name="T44" fmla="*/ 103 w 206"/>
                  <a:gd name="T45" fmla="*/ 14 h 206"/>
                  <a:gd name="T46" fmla="*/ 103 w 206"/>
                  <a:gd name="T47" fmla="*/ 14 h 206"/>
                  <a:gd name="T48" fmla="*/ 40 w 206"/>
                  <a:gd name="T49" fmla="*/ 4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6" h="206">
                    <a:moveTo>
                      <a:pt x="0" y="103"/>
                    </a:moveTo>
                    <a:cubicBezTo>
                      <a:pt x="0" y="46"/>
                      <a:pt x="46" y="0"/>
                      <a:pt x="103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60" y="0"/>
                      <a:pt x="206" y="46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60"/>
                      <a:pt x="160" y="206"/>
                      <a:pt x="103" y="206"/>
                    </a:cubicBezTo>
                    <a:cubicBezTo>
                      <a:pt x="103" y="206"/>
                      <a:pt x="103" y="206"/>
                      <a:pt x="103" y="206"/>
                    </a:cubicBezTo>
                    <a:cubicBezTo>
                      <a:pt x="46" y="206"/>
                      <a:pt x="0" y="160"/>
                      <a:pt x="0" y="103"/>
                    </a:cubicBezTo>
                    <a:close/>
                    <a:moveTo>
                      <a:pt x="40" y="40"/>
                    </a:moveTo>
                    <a:cubicBezTo>
                      <a:pt x="23" y="56"/>
                      <a:pt x="13" y="79"/>
                      <a:pt x="13" y="103"/>
                    </a:cubicBezTo>
                    <a:cubicBezTo>
                      <a:pt x="13" y="103"/>
                      <a:pt x="13" y="103"/>
                      <a:pt x="13" y="103"/>
                    </a:cubicBezTo>
                    <a:cubicBezTo>
                      <a:pt x="13" y="128"/>
                      <a:pt x="23" y="150"/>
                      <a:pt x="40" y="167"/>
                    </a:cubicBezTo>
                    <a:cubicBezTo>
                      <a:pt x="40" y="167"/>
                      <a:pt x="40" y="167"/>
                      <a:pt x="40" y="167"/>
                    </a:cubicBezTo>
                    <a:cubicBezTo>
                      <a:pt x="56" y="183"/>
                      <a:pt x="78" y="193"/>
                      <a:pt x="103" y="193"/>
                    </a:cubicBezTo>
                    <a:cubicBezTo>
                      <a:pt x="103" y="193"/>
                      <a:pt x="103" y="193"/>
                      <a:pt x="103" y="193"/>
                    </a:cubicBezTo>
                    <a:cubicBezTo>
                      <a:pt x="128" y="193"/>
                      <a:pt x="150" y="183"/>
                      <a:pt x="166" y="167"/>
                    </a:cubicBezTo>
                    <a:cubicBezTo>
                      <a:pt x="166" y="167"/>
                      <a:pt x="166" y="167"/>
                      <a:pt x="166" y="167"/>
                    </a:cubicBezTo>
                    <a:cubicBezTo>
                      <a:pt x="182" y="150"/>
                      <a:pt x="192" y="128"/>
                      <a:pt x="192" y="103"/>
                    </a:cubicBezTo>
                    <a:cubicBezTo>
                      <a:pt x="192" y="103"/>
                      <a:pt x="192" y="103"/>
                      <a:pt x="192" y="103"/>
                    </a:cubicBezTo>
                    <a:cubicBezTo>
                      <a:pt x="192" y="79"/>
                      <a:pt x="182" y="56"/>
                      <a:pt x="166" y="40"/>
                    </a:cubicBezTo>
                    <a:cubicBezTo>
                      <a:pt x="166" y="40"/>
                      <a:pt x="166" y="40"/>
                      <a:pt x="166" y="40"/>
                    </a:cubicBezTo>
                    <a:cubicBezTo>
                      <a:pt x="150" y="24"/>
                      <a:pt x="128" y="14"/>
                      <a:pt x="103" y="14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78" y="14"/>
                      <a:pt x="56" y="24"/>
                      <a:pt x="40" y="40"/>
                    </a:cubicBezTo>
                    <a:close/>
                  </a:path>
                </a:pathLst>
              </a:custGeom>
              <a:solidFill>
                <a:srgbClr val="CF3C2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1D495D"/>
                  </a:solidFill>
                </a:endParaRPr>
              </a:p>
            </p:txBody>
          </p:sp>
        </p:grpSp>
        <p:sp>
          <p:nvSpPr>
            <p:cNvPr id="91" name="文本框 90"/>
            <p:cNvSpPr txBox="1"/>
            <p:nvPr/>
          </p:nvSpPr>
          <p:spPr>
            <a:xfrm>
              <a:off x="1255541" y="1870075"/>
              <a:ext cx="30999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1D495D"/>
                  </a:solidFill>
                  <a:latin typeface="微软雅黑" panose="020B0503020204020204" charset="-122"/>
                  <a:ea typeface="微软雅黑" panose="020B0503020204020204" charset="-122"/>
                </a:rPr>
                <a:t>点击添加标题</a:t>
              </a:r>
              <a:endParaRPr lang="zh-CN" altLang="en-US" b="1" dirty="0">
                <a:solidFill>
                  <a:srgbClr val="1D495D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8616000" y="4653338"/>
            <a:ext cx="3374889" cy="1698153"/>
            <a:chOff x="980608" y="1870075"/>
            <a:chExt cx="3374889" cy="1698153"/>
          </a:xfrm>
        </p:grpSpPr>
        <p:sp>
          <p:nvSpPr>
            <p:cNvPr id="95" name="文本框 94"/>
            <p:cNvSpPr txBox="1"/>
            <p:nvPr/>
          </p:nvSpPr>
          <p:spPr>
            <a:xfrm>
              <a:off x="1255541" y="2183233"/>
              <a:ext cx="269146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1D495D"/>
                  </a:solidFill>
                  <a:latin typeface="微软雅黑" panose="020B0503020204020204" charset="-122"/>
                  <a:ea typeface="微软雅黑" panose="020B0503020204020204" charset="-122"/>
                </a:rPr>
                <a:t>文字是简单的视觉图案再现 口语的声音，因而更加清晰，可以反复阅读，可以突破时间和空间的限制</a:t>
              </a:r>
              <a:endParaRPr lang="zh-CN" altLang="en-US" sz="1400" dirty="0">
                <a:solidFill>
                  <a:srgbClr val="1D495D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96" name="组合 95"/>
            <p:cNvGrpSpPr/>
            <p:nvPr/>
          </p:nvGrpSpPr>
          <p:grpSpPr>
            <a:xfrm>
              <a:off x="980608" y="1948657"/>
              <a:ext cx="216000" cy="216443"/>
              <a:chOff x="980608" y="2248535"/>
              <a:chExt cx="216000" cy="216443"/>
            </a:xfrm>
          </p:grpSpPr>
          <p:sp>
            <p:nvSpPr>
              <p:cNvPr id="98" name="Freeform 15"/>
              <p:cNvSpPr>
                <a:spLocks noEditPoints="1"/>
              </p:cNvSpPr>
              <p:nvPr/>
            </p:nvSpPr>
            <p:spPr bwMode="auto">
              <a:xfrm>
                <a:off x="1061331" y="2279139"/>
                <a:ext cx="46127" cy="154349"/>
              </a:xfrm>
              <a:custGeom>
                <a:avLst/>
                <a:gdLst>
                  <a:gd name="T0" fmla="*/ 41 w 44"/>
                  <a:gd name="T1" fmla="*/ 117 h 147"/>
                  <a:gd name="T2" fmla="*/ 44 w 44"/>
                  <a:gd name="T3" fmla="*/ 120 h 147"/>
                  <a:gd name="T4" fmla="*/ 26 w 44"/>
                  <a:gd name="T5" fmla="*/ 140 h 147"/>
                  <a:gd name="T6" fmla="*/ 12 w 44"/>
                  <a:gd name="T7" fmla="*/ 147 h 147"/>
                  <a:gd name="T8" fmla="*/ 7 w 44"/>
                  <a:gd name="T9" fmla="*/ 145 h 147"/>
                  <a:gd name="T10" fmla="*/ 6 w 44"/>
                  <a:gd name="T11" fmla="*/ 138 h 147"/>
                  <a:gd name="T12" fmla="*/ 11 w 44"/>
                  <a:gd name="T13" fmla="*/ 103 h 147"/>
                  <a:gd name="T14" fmla="*/ 16 w 44"/>
                  <a:gd name="T15" fmla="*/ 68 h 147"/>
                  <a:gd name="T16" fmla="*/ 16 w 44"/>
                  <a:gd name="T17" fmla="*/ 66 h 147"/>
                  <a:gd name="T18" fmla="*/ 14 w 44"/>
                  <a:gd name="T19" fmla="*/ 65 h 147"/>
                  <a:gd name="T20" fmla="*/ 10 w 44"/>
                  <a:gd name="T21" fmla="*/ 66 h 147"/>
                  <a:gd name="T22" fmla="*/ 4 w 44"/>
                  <a:gd name="T23" fmla="*/ 72 h 147"/>
                  <a:gd name="T24" fmla="*/ 0 w 44"/>
                  <a:gd name="T25" fmla="*/ 69 h 147"/>
                  <a:gd name="T26" fmla="*/ 19 w 44"/>
                  <a:gd name="T27" fmla="*/ 50 h 147"/>
                  <a:gd name="T28" fmla="*/ 32 w 44"/>
                  <a:gd name="T29" fmla="*/ 43 h 147"/>
                  <a:gd name="T30" fmla="*/ 37 w 44"/>
                  <a:gd name="T31" fmla="*/ 45 h 147"/>
                  <a:gd name="T32" fmla="*/ 39 w 44"/>
                  <a:gd name="T33" fmla="*/ 51 h 147"/>
                  <a:gd name="T34" fmla="*/ 35 w 44"/>
                  <a:gd name="T35" fmla="*/ 76 h 147"/>
                  <a:gd name="T36" fmla="*/ 33 w 44"/>
                  <a:gd name="T37" fmla="*/ 87 h 147"/>
                  <a:gd name="T38" fmla="*/ 30 w 44"/>
                  <a:gd name="T39" fmla="*/ 110 h 147"/>
                  <a:gd name="T40" fmla="*/ 28 w 44"/>
                  <a:gd name="T41" fmla="*/ 120 h 147"/>
                  <a:gd name="T42" fmla="*/ 29 w 44"/>
                  <a:gd name="T43" fmla="*/ 124 h 147"/>
                  <a:gd name="T44" fmla="*/ 31 w 44"/>
                  <a:gd name="T45" fmla="*/ 125 h 147"/>
                  <a:gd name="T46" fmla="*/ 35 w 44"/>
                  <a:gd name="T47" fmla="*/ 123 h 147"/>
                  <a:gd name="T48" fmla="*/ 41 w 44"/>
                  <a:gd name="T49" fmla="*/ 117 h 147"/>
                  <a:gd name="T50" fmla="*/ 34 w 44"/>
                  <a:gd name="T51" fmla="*/ 0 h 147"/>
                  <a:gd name="T52" fmla="*/ 41 w 44"/>
                  <a:gd name="T53" fmla="*/ 3 h 147"/>
                  <a:gd name="T54" fmla="*/ 44 w 44"/>
                  <a:gd name="T55" fmla="*/ 10 h 147"/>
                  <a:gd name="T56" fmla="*/ 40 w 44"/>
                  <a:gd name="T57" fmla="*/ 22 h 147"/>
                  <a:gd name="T58" fmla="*/ 31 w 44"/>
                  <a:gd name="T59" fmla="*/ 27 h 147"/>
                  <a:gd name="T60" fmla="*/ 23 w 44"/>
                  <a:gd name="T61" fmla="*/ 24 h 147"/>
                  <a:gd name="T62" fmla="*/ 21 w 44"/>
                  <a:gd name="T63" fmla="*/ 16 h 147"/>
                  <a:gd name="T64" fmla="*/ 25 w 44"/>
                  <a:gd name="T65" fmla="*/ 5 h 147"/>
                  <a:gd name="T66" fmla="*/ 34 w 44"/>
                  <a:gd name="T67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4" h="147">
                    <a:moveTo>
                      <a:pt x="41" y="117"/>
                    </a:moveTo>
                    <a:cubicBezTo>
                      <a:pt x="44" y="120"/>
                      <a:pt x="44" y="120"/>
                      <a:pt x="44" y="120"/>
                    </a:cubicBezTo>
                    <a:cubicBezTo>
                      <a:pt x="38" y="129"/>
                      <a:pt x="32" y="135"/>
                      <a:pt x="26" y="140"/>
                    </a:cubicBezTo>
                    <a:cubicBezTo>
                      <a:pt x="20" y="145"/>
                      <a:pt x="16" y="147"/>
                      <a:pt x="12" y="147"/>
                    </a:cubicBezTo>
                    <a:cubicBezTo>
                      <a:pt x="10" y="147"/>
                      <a:pt x="8" y="147"/>
                      <a:pt x="7" y="145"/>
                    </a:cubicBezTo>
                    <a:cubicBezTo>
                      <a:pt x="6" y="144"/>
                      <a:pt x="6" y="141"/>
                      <a:pt x="6" y="138"/>
                    </a:cubicBezTo>
                    <a:cubicBezTo>
                      <a:pt x="6" y="131"/>
                      <a:pt x="7" y="119"/>
                      <a:pt x="11" y="103"/>
                    </a:cubicBezTo>
                    <a:cubicBezTo>
                      <a:pt x="15" y="87"/>
                      <a:pt x="16" y="75"/>
                      <a:pt x="16" y="68"/>
                    </a:cubicBezTo>
                    <a:cubicBezTo>
                      <a:pt x="16" y="67"/>
                      <a:pt x="16" y="66"/>
                      <a:pt x="16" y="66"/>
                    </a:cubicBezTo>
                    <a:cubicBezTo>
                      <a:pt x="15" y="65"/>
                      <a:pt x="15" y="65"/>
                      <a:pt x="14" y="65"/>
                    </a:cubicBezTo>
                    <a:cubicBezTo>
                      <a:pt x="13" y="65"/>
                      <a:pt x="12" y="65"/>
                      <a:pt x="10" y="66"/>
                    </a:cubicBezTo>
                    <a:cubicBezTo>
                      <a:pt x="8" y="68"/>
                      <a:pt x="6" y="70"/>
                      <a:pt x="4" y="72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7" y="61"/>
                      <a:pt x="13" y="55"/>
                      <a:pt x="19" y="50"/>
                    </a:cubicBezTo>
                    <a:cubicBezTo>
                      <a:pt x="25" y="46"/>
                      <a:pt x="29" y="43"/>
                      <a:pt x="32" y="43"/>
                    </a:cubicBezTo>
                    <a:cubicBezTo>
                      <a:pt x="34" y="43"/>
                      <a:pt x="36" y="44"/>
                      <a:pt x="37" y="45"/>
                    </a:cubicBezTo>
                    <a:cubicBezTo>
                      <a:pt x="38" y="47"/>
                      <a:pt x="39" y="49"/>
                      <a:pt x="39" y="51"/>
                    </a:cubicBezTo>
                    <a:cubicBezTo>
                      <a:pt x="39" y="54"/>
                      <a:pt x="37" y="62"/>
                      <a:pt x="35" y="76"/>
                    </a:cubicBezTo>
                    <a:cubicBezTo>
                      <a:pt x="34" y="81"/>
                      <a:pt x="34" y="84"/>
                      <a:pt x="33" y="87"/>
                    </a:cubicBezTo>
                    <a:cubicBezTo>
                      <a:pt x="32" y="96"/>
                      <a:pt x="30" y="104"/>
                      <a:pt x="30" y="110"/>
                    </a:cubicBezTo>
                    <a:cubicBezTo>
                      <a:pt x="29" y="116"/>
                      <a:pt x="28" y="119"/>
                      <a:pt x="28" y="120"/>
                    </a:cubicBezTo>
                    <a:cubicBezTo>
                      <a:pt x="28" y="122"/>
                      <a:pt x="28" y="123"/>
                      <a:pt x="29" y="124"/>
                    </a:cubicBezTo>
                    <a:cubicBezTo>
                      <a:pt x="29" y="125"/>
                      <a:pt x="30" y="125"/>
                      <a:pt x="31" y="125"/>
                    </a:cubicBezTo>
                    <a:cubicBezTo>
                      <a:pt x="32" y="125"/>
                      <a:pt x="34" y="124"/>
                      <a:pt x="35" y="123"/>
                    </a:cubicBezTo>
                    <a:cubicBezTo>
                      <a:pt x="37" y="122"/>
                      <a:pt x="39" y="120"/>
                      <a:pt x="41" y="117"/>
                    </a:cubicBezTo>
                    <a:close/>
                    <a:moveTo>
                      <a:pt x="34" y="0"/>
                    </a:moveTo>
                    <a:cubicBezTo>
                      <a:pt x="37" y="0"/>
                      <a:pt x="40" y="1"/>
                      <a:pt x="41" y="3"/>
                    </a:cubicBezTo>
                    <a:cubicBezTo>
                      <a:pt x="43" y="5"/>
                      <a:pt x="44" y="7"/>
                      <a:pt x="44" y="10"/>
                    </a:cubicBezTo>
                    <a:cubicBezTo>
                      <a:pt x="44" y="15"/>
                      <a:pt x="43" y="19"/>
                      <a:pt x="40" y="22"/>
                    </a:cubicBezTo>
                    <a:cubicBezTo>
                      <a:pt x="38" y="25"/>
                      <a:pt x="34" y="27"/>
                      <a:pt x="31" y="27"/>
                    </a:cubicBezTo>
                    <a:cubicBezTo>
                      <a:pt x="28" y="27"/>
                      <a:pt x="25" y="26"/>
                      <a:pt x="23" y="24"/>
                    </a:cubicBezTo>
                    <a:cubicBezTo>
                      <a:pt x="22" y="22"/>
                      <a:pt x="21" y="19"/>
                      <a:pt x="21" y="16"/>
                    </a:cubicBezTo>
                    <a:cubicBezTo>
                      <a:pt x="21" y="12"/>
                      <a:pt x="22" y="8"/>
                      <a:pt x="25" y="5"/>
                    </a:cubicBezTo>
                    <a:cubicBezTo>
                      <a:pt x="28" y="2"/>
                      <a:pt x="31" y="0"/>
                      <a:pt x="34" y="0"/>
                    </a:cubicBezTo>
                    <a:close/>
                  </a:path>
                </a:pathLst>
              </a:custGeom>
              <a:solidFill>
                <a:srgbClr val="CF3C2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1D495D"/>
                  </a:solidFill>
                </a:endParaRPr>
              </a:p>
            </p:txBody>
          </p:sp>
          <p:sp>
            <p:nvSpPr>
              <p:cNvPr id="99" name="Freeform 16"/>
              <p:cNvSpPr>
                <a:spLocks noEditPoints="1"/>
              </p:cNvSpPr>
              <p:nvPr/>
            </p:nvSpPr>
            <p:spPr bwMode="auto">
              <a:xfrm>
                <a:off x="980608" y="2248535"/>
                <a:ext cx="216000" cy="216443"/>
              </a:xfrm>
              <a:custGeom>
                <a:avLst/>
                <a:gdLst>
                  <a:gd name="T0" fmla="*/ 0 w 206"/>
                  <a:gd name="T1" fmla="*/ 103 h 206"/>
                  <a:gd name="T2" fmla="*/ 103 w 206"/>
                  <a:gd name="T3" fmla="*/ 0 h 206"/>
                  <a:gd name="T4" fmla="*/ 103 w 206"/>
                  <a:gd name="T5" fmla="*/ 0 h 206"/>
                  <a:gd name="T6" fmla="*/ 206 w 206"/>
                  <a:gd name="T7" fmla="*/ 103 h 206"/>
                  <a:gd name="T8" fmla="*/ 206 w 206"/>
                  <a:gd name="T9" fmla="*/ 103 h 206"/>
                  <a:gd name="T10" fmla="*/ 206 w 206"/>
                  <a:gd name="T11" fmla="*/ 103 h 206"/>
                  <a:gd name="T12" fmla="*/ 103 w 206"/>
                  <a:gd name="T13" fmla="*/ 206 h 206"/>
                  <a:gd name="T14" fmla="*/ 103 w 206"/>
                  <a:gd name="T15" fmla="*/ 206 h 206"/>
                  <a:gd name="T16" fmla="*/ 0 w 206"/>
                  <a:gd name="T17" fmla="*/ 103 h 206"/>
                  <a:gd name="T18" fmla="*/ 40 w 206"/>
                  <a:gd name="T19" fmla="*/ 40 h 206"/>
                  <a:gd name="T20" fmla="*/ 13 w 206"/>
                  <a:gd name="T21" fmla="*/ 103 h 206"/>
                  <a:gd name="T22" fmla="*/ 13 w 206"/>
                  <a:gd name="T23" fmla="*/ 103 h 206"/>
                  <a:gd name="T24" fmla="*/ 40 w 206"/>
                  <a:gd name="T25" fmla="*/ 167 h 206"/>
                  <a:gd name="T26" fmla="*/ 40 w 206"/>
                  <a:gd name="T27" fmla="*/ 167 h 206"/>
                  <a:gd name="T28" fmla="*/ 103 w 206"/>
                  <a:gd name="T29" fmla="*/ 193 h 206"/>
                  <a:gd name="T30" fmla="*/ 103 w 206"/>
                  <a:gd name="T31" fmla="*/ 193 h 206"/>
                  <a:gd name="T32" fmla="*/ 166 w 206"/>
                  <a:gd name="T33" fmla="*/ 167 h 206"/>
                  <a:gd name="T34" fmla="*/ 166 w 206"/>
                  <a:gd name="T35" fmla="*/ 167 h 206"/>
                  <a:gd name="T36" fmla="*/ 192 w 206"/>
                  <a:gd name="T37" fmla="*/ 103 h 206"/>
                  <a:gd name="T38" fmla="*/ 192 w 206"/>
                  <a:gd name="T39" fmla="*/ 103 h 206"/>
                  <a:gd name="T40" fmla="*/ 166 w 206"/>
                  <a:gd name="T41" fmla="*/ 40 h 206"/>
                  <a:gd name="T42" fmla="*/ 166 w 206"/>
                  <a:gd name="T43" fmla="*/ 40 h 206"/>
                  <a:gd name="T44" fmla="*/ 103 w 206"/>
                  <a:gd name="T45" fmla="*/ 14 h 206"/>
                  <a:gd name="T46" fmla="*/ 103 w 206"/>
                  <a:gd name="T47" fmla="*/ 14 h 206"/>
                  <a:gd name="T48" fmla="*/ 40 w 206"/>
                  <a:gd name="T49" fmla="*/ 4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6" h="206">
                    <a:moveTo>
                      <a:pt x="0" y="103"/>
                    </a:moveTo>
                    <a:cubicBezTo>
                      <a:pt x="0" y="46"/>
                      <a:pt x="46" y="0"/>
                      <a:pt x="103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60" y="0"/>
                      <a:pt x="206" y="46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60"/>
                      <a:pt x="160" y="206"/>
                      <a:pt x="103" y="206"/>
                    </a:cubicBezTo>
                    <a:cubicBezTo>
                      <a:pt x="103" y="206"/>
                      <a:pt x="103" y="206"/>
                      <a:pt x="103" y="206"/>
                    </a:cubicBezTo>
                    <a:cubicBezTo>
                      <a:pt x="46" y="206"/>
                      <a:pt x="0" y="160"/>
                      <a:pt x="0" y="103"/>
                    </a:cubicBezTo>
                    <a:close/>
                    <a:moveTo>
                      <a:pt x="40" y="40"/>
                    </a:moveTo>
                    <a:cubicBezTo>
                      <a:pt x="23" y="56"/>
                      <a:pt x="13" y="79"/>
                      <a:pt x="13" y="103"/>
                    </a:cubicBezTo>
                    <a:cubicBezTo>
                      <a:pt x="13" y="103"/>
                      <a:pt x="13" y="103"/>
                      <a:pt x="13" y="103"/>
                    </a:cubicBezTo>
                    <a:cubicBezTo>
                      <a:pt x="13" y="128"/>
                      <a:pt x="23" y="150"/>
                      <a:pt x="40" y="167"/>
                    </a:cubicBezTo>
                    <a:cubicBezTo>
                      <a:pt x="40" y="167"/>
                      <a:pt x="40" y="167"/>
                      <a:pt x="40" y="167"/>
                    </a:cubicBezTo>
                    <a:cubicBezTo>
                      <a:pt x="56" y="183"/>
                      <a:pt x="78" y="193"/>
                      <a:pt x="103" y="193"/>
                    </a:cubicBezTo>
                    <a:cubicBezTo>
                      <a:pt x="103" y="193"/>
                      <a:pt x="103" y="193"/>
                      <a:pt x="103" y="193"/>
                    </a:cubicBezTo>
                    <a:cubicBezTo>
                      <a:pt x="128" y="193"/>
                      <a:pt x="150" y="183"/>
                      <a:pt x="166" y="167"/>
                    </a:cubicBezTo>
                    <a:cubicBezTo>
                      <a:pt x="166" y="167"/>
                      <a:pt x="166" y="167"/>
                      <a:pt x="166" y="167"/>
                    </a:cubicBezTo>
                    <a:cubicBezTo>
                      <a:pt x="182" y="150"/>
                      <a:pt x="192" y="128"/>
                      <a:pt x="192" y="103"/>
                    </a:cubicBezTo>
                    <a:cubicBezTo>
                      <a:pt x="192" y="103"/>
                      <a:pt x="192" y="103"/>
                      <a:pt x="192" y="103"/>
                    </a:cubicBezTo>
                    <a:cubicBezTo>
                      <a:pt x="192" y="79"/>
                      <a:pt x="182" y="56"/>
                      <a:pt x="166" y="40"/>
                    </a:cubicBezTo>
                    <a:cubicBezTo>
                      <a:pt x="166" y="40"/>
                      <a:pt x="166" y="40"/>
                      <a:pt x="166" y="40"/>
                    </a:cubicBezTo>
                    <a:cubicBezTo>
                      <a:pt x="150" y="24"/>
                      <a:pt x="128" y="14"/>
                      <a:pt x="103" y="14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78" y="14"/>
                      <a:pt x="56" y="24"/>
                      <a:pt x="40" y="40"/>
                    </a:cubicBezTo>
                    <a:close/>
                  </a:path>
                </a:pathLst>
              </a:custGeom>
              <a:solidFill>
                <a:srgbClr val="CF3C2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1D495D"/>
                  </a:solidFill>
                </a:endParaRPr>
              </a:p>
            </p:txBody>
          </p:sp>
        </p:grpSp>
        <p:sp>
          <p:nvSpPr>
            <p:cNvPr id="97" name="文本框 96"/>
            <p:cNvSpPr txBox="1"/>
            <p:nvPr/>
          </p:nvSpPr>
          <p:spPr>
            <a:xfrm>
              <a:off x="1255541" y="1870075"/>
              <a:ext cx="30999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1D495D"/>
                  </a:solidFill>
                  <a:latin typeface="微软雅黑" panose="020B0503020204020204" charset="-122"/>
                  <a:ea typeface="微软雅黑" panose="020B0503020204020204" charset="-122"/>
                </a:rPr>
                <a:t>点击添加标题</a:t>
              </a:r>
              <a:endParaRPr lang="zh-CN" altLang="en-US" b="1" dirty="0">
                <a:solidFill>
                  <a:srgbClr val="1D495D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253"/>
    </mc:Choice>
    <mc:Fallback>
      <p:transition spd="slow" advClick="0" advTm="52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-1089054" y="-1432349"/>
            <a:ext cx="8509456" cy="8159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85" name="组合 184"/>
          <p:cNvGrpSpPr/>
          <p:nvPr/>
        </p:nvGrpSpPr>
        <p:grpSpPr>
          <a:xfrm>
            <a:off x="1595437" y="2054220"/>
            <a:ext cx="9001126" cy="2444761"/>
            <a:chOff x="1595437" y="2627910"/>
            <a:chExt cx="9001126" cy="2444761"/>
          </a:xfrm>
        </p:grpSpPr>
        <p:grpSp>
          <p:nvGrpSpPr>
            <p:cNvPr id="154" name="组合 153"/>
            <p:cNvGrpSpPr/>
            <p:nvPr/>
          </p:nvGrpSpPr>
          <p:grpSpPr>
            <a:xfrm>
              <a:off x="1595437" y="2627910"/>
              <a:ext cx="9001126" cy="1602180"/>
              <a:chOff x="1595437" y="2627910"/>
              <a:chExt cx="9001126" cy="1602180"/>
            </a:xfrm>
          </p:grpSpPr>
          <p:sp>
            <p:nvSpPr>
              <p:cNvPr id="4" name="Freeform 7"/>
              <p:cNvSpPr/>
              <p:nvPr/>
            </p:nvSpPr>
            <p:spPr bwMode="auto">
              <a:xfrm>
                <a:off x="1595437" y="3038314"/>
                <a:ext cx="8912036" cy="1191776"/>
              </a:xfrm>
              <a:custGeom>
                <a:avLst/>
                <a:gdLst>
                  <a:gd name="T0" fmla="*/ 2541 w 2581"/>
                  <a:gd name="T1" fmla="*/ 345 h 345"/>
                  <a:gd name="T2" fmla="*/ 40 w 2581"/>
                  <a:gd name="T3" fmla="*/ 345 h 345"/>
                  <a:gd name="T4" fmla="*/ 0 w 2581"/>
                  <a:gd name="T5" fmla="*/ 305 h 345"/>
                  <a:gd name="T6" fmla="*/ 0 w 2581"/>
                  <a:gd name="T7" fmla="*/ 40 h 345"/>
                  <a:gd name="T8" fmla="*/ 40 w 2581"/>
                  <a:gd name="T9" fmla="*/ 0 h 345"/>
                  <a:gd name="T10" fmla="*/ 2541 w 2581"/>
                  <a:gd name="T11" fmla="*/ 0 h 345"/>
                  <a:gd name="T12" fmla="*/ 2581 w 2581"/>
                  <a:gd name="T13" fmla="*/ 40 h 345"/>
                  <a:gd name="T14" fmla="*/ 2581 w 2581"/>
                  <a:gd name="T15" fmla="*/ 305 h 345"/>
                  <a:gd name="T16" fmla="*/ 2541 w 2581"/>
                  <a:gd name="T17" fmla="*/ 345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81" h="345">
                    <a:moveTo>
                      <a:pt x="2541" y="345"/>
                    </a:moveTo>
                    <a:cubicBezTo>
                      <a:pt x="40" y="345"/>
                      <a:pt x="40" y="345"/>
                      <a:pt x="40" y="345"/>
                    </a:cubicBezTo>
                    <a:cubicBezTo>
                      <a:pt x="18" y="345"/>
                      <a:pt x="0" y="328"/>
                      <a:pt x="0" y="305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18"/>
                      <a:pt x="18" y="0"/>
                      <a:pt x="40" y="0"/>
                    </a:cubicBezTo>
                    <a:cubicBezTo>
                      <a:pt x="2541" y="0"/>
                      <a:pt x="2541" y="0"/>
                      <a:pt x="2541" y="0"/>
                    </a:cubicBezTo>
                    <a:cubicBezTo>
                      <a:pt x="2563" y="0"/>
                      <a:pt x="2581" y="18"/>
                      <a:pt x="2581" y="40"/>
                    </a:cubicBezTo>
                    <a:cubicBezTo>
                      <a:pt x="2581" y="305"/>
                      <a:pt x="2581" y="305"/>
                      <a:pt x="2581" y="305"/>
                    </a:cubicBezTo>
                    <a:cubicBezTo>
                      <a:pt x="2581" y="328"/>
                      <a:pt x="2563" y="345"/>
                      <a:pt x="2541" y="345"/>
                    </a:cubicBezTo>
                  </a:path>
                </a:pathLst>
              </a:custGeom>
              <a:solidFill>
                <a:srgbClr val="A52F1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" name="Freeform 8"/>
              <p:cNvSpPr/>
              <p:nvPr/>
            </p:nvSpPr>
            <p:spPr bwMode="auto">
              <a:xfrm>
                <a:off x="1685988" y="2959446"/>
                <a:ext cx="8910575" cy="1194697"/>
              </a:xfrm>
              <a:custGeom>
                <a:avLst/>
                <a:gdLst>
                  <a:gd name="T0" fmla="*/ 2541 w 2581"/>
                  <a:gd name="T1" fmla="*/ 346 h 346"/>
                  <a:gd name="T2" fmla="*/ 40 w 2581"/>
                  <a:gd name="T3" fmla="*/ 346 h 346"/>
                  <a:gd name="T4" fmla="*/ 0 w 2581"/>
                  <a:gd name="T5" fmla="*/ 306 h 346"/>
                  <a:gd name="T6" fmla="*/ 0 w 2581"/>
                  <a:gd name="T7" fmla="*/ 40 h 346"/>
                  <a:gd name="T8" fmla="*/ 40 w 2581"/>
                  <a:gd name="T9" fmla="*/ 0 h 346"/>
                  <a:gd name="T10" fmla="*/ 2541 w 2581"/>
                  <a:gd name="T11" fmla="*/ 0 h 346"/>
                  <a:gd name="T12" fmla="*/ 2581 w 2581"/>
                  <a:gd name="T13" fmla="*/ 40 h 346"/>
                  <a:gd name="T14" fmla="*/ 2581 w 2581"/>
                  <a:gd name="T15" fmla="*/ 306 h 346"/>
                  <a:gd name="T16" fmla="*/ 2541 w 2581"/>
                  <a:gd name="T17" fmla="*/ 346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81" h="346">
                    <a:moveTo>
                      <a:pt x="2541" y="346"/>
                    </a:moveTo>
                    <a:cubicBezTo>
                      <a:pt x="40" y="346"/>
                      <a:pt x="40" y="346"/>
                      <a:pt x="40" y="346"/>
                    </a:cubicBezTo>
                    <a:cubicBezTo>
                      <a:pt x="18" y="346"/>
                      <a:pt x="0" y="328"/>
                      <a:pt x="0" y="30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18"/>
                      <a:pt x="18" y="0"/>
                      <a:pt x="40" y="0"/>
                    </a:cubicBezTo>
                    <a:cubicBezTo>
                      <a:pt x="2541" y="0"/>
                      <a:pt x="2541" y="0"/>
                      <a:pt x="2541" y="0"/>
                    </a:cubicBezTo>
                    <a:cubicBezTo>
                      <a:pt x="2563" y="0"/>
                      <a:pt x="2581" y="18"/>
                      <a:pt x="2581" y="40"/>
                    </a:cubicBezTo>
                    <a:cubicBezTo>
                      <a:pt x="2581" y="306"/>
                      <a:pt x="2581" y="306"/>
                      <a:pt x="2581" y="306"/>
                    </a:cubicBezTo>
                    <a:cubicBezTo>
                      <a:pt x="2581" y="328"/>
                      <a:pt x="2563" y="346"/>
                      <a:pt x="2541" y="346"/>
                    </a:cubicBezTo>
                  </a:path>
                </a:pathLst>
              </a:custGeom>
              <a:solidFill>
                <a:srgbClr val="CF3C2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" name="Freeform 9"/>
              <p:cNvSpPr/>
              <p:nvPr/>
            </p:nvSpPr>
            <p:spPr bwMode="auto">
              <a:xfrm>
                <a:off x="1685988" y="2959446"/>
                <a:ext cx="213235" cy="283340"/>
              </a:xfrm>
              <a:custGeom>
                <a:avLst/>
                <a:gdLst>
                  <a:gd name="T0" fmla="*/ 62 w 62"/>
                  <a:gd name="T1" fmla="*/ 0 h 82"/>
                  <a:gd name="T2" fmla="*/ 40 w 62"/>
                  <a:gd name="T3" fmla="*/ 0 h 82"/>
                  <a:gd name="T4" fmla="*/ 27 w 62"/>
                  <a:gd name="T5" fmla="*/ 2 h 82"/>
                  <a:gd name="T6" fmla="*/ 0 w 62"/>
                  <a:gd name="T7" fmla="*/ 38 h 82"/>
                  <a:gd name="T8" fmla="*/ 0 w 62"/>
                  <a:gd name="T9" fmla="*/ 40 h 82"/>
                  <a:gd name="T10" fmla="*/ 0 w 62"/>
                  <a:gd name="T11" fmla="*/ 82 h 82"/>
                  <a:gd name="T12" fmla="*/ 62 w 62"/>
                  <a:gd name="T13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" h="82">
                    <a:moveTo>
                      <a:pt x="62" y="0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36" y="0"/>
                      <a:pt x="31" y="1"/>
                      <a:pt x="27" y="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0" y="39"/>
                      <a:pt x="0" y="40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62" y="0"/>
                      <a:pt x="62" y="0"/>
                      <a:pt x="62" y="0"/>
                    </a:cubicBezTo>
                  </a:path>
                </a:pathLst>
              </a:custGeom>
              <a:solidFill>
                <a:srgbClr val="EF64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" name="Freeform 10"/>
              <p:cNvSpPr/>
              <p:nvPr/>
            </p:nvSpPr>
            <p:spPr bwMode="auto">
              <a:xfrm>
                <a:off x="1685988" y="2959446"/>
                <a:ext cx="458601" cy="603190"/>
              </a:xfrm>
              <a:custGeom>
                <a:avLst/>
                <a:gdLst>
                  <a:gd name="T0" fmla="*/ 314 w 314"/>
                  <a:gd name="T1" fmla="*/ 0 h 413"/>
                  <a:gd name="T2" fmla="*/ 234 w 314"/>
                  <a:gd name="T3" fmla="*/ 0 h 413"/>
                  <a:gd name="T4" fmla="*/ 0 w 314"/>
                  <a:gd name="T5" fmla="*/ 309 h 413"/>
                  <a:gd name="T6" fmla="*/ 0 w 314"/>
                  <a:gd name="T7" fmla="*/ 413 h 413"/>
                  <a:gd name="T8" fmla="*/ 314 w 314"/>
                  <a:gd name="T9" fmla="*/ 0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4" h="413">
                    <a:moveTo>
                      <a:pt x="314" y="0"/>
                    </a:moveTo>
                    <a:lnTo>
                      <a:pt x="234" y="0"/>
                    </a:lnTo>
                    <a:lnTo>
                      <a:pt x="0" y="309"/>
                    </a:lnTo>
                    <a:lnTo>
                      <a:pt x="0" y="413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rgbClr val="EF64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" name="Freeform 11"/>
              <p:cNvSpPr/>
              <p:nvPr/>
            </p:nvSpPr>
            <p:spPr bwMode="auto">
              <a:xfrm>
                <a:off x="1685988" y="2959446"/>
                <a:ext cx="458601" cy="603190"/>
              </a:xfrm>
              <a:custGeom>
                <a:avLst/>
                <a:gdLst>
                  <a:gd name="T0" fmla="*/ 314 w 314"/>
                  <a:gd name="T1" fmla="*/ 0 h 413"/>
                  <a:gd name="T2" fmla="*/ 234 w 314"/>
                  <a:gd name="T3" fmla="*/ 0 h 413"/>
                  <a:gd name="T4" fmla="*/ 0 w 314"/>
                  <a:gd name="T5" fmla="*/ 309 h 413"/>
                  <a:gd name="T6" fmla="*/ 0 w 314"/>
                  <a:gd name="T7" fmla="*/ 413 h 413"/>
                  <a:gd name="T8" fmla="*/ 314 w 314"/>
                  <a:gd name="T9" fmla="*/ 0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4" h="413">
                    <a:moveTo>
                      <a:pt x="314" y="0"/>
                    </a:moveTo>
                    <a:lnTo>
                      <a:pt x="234" y="0"/>
                    </a:lnTo>
                    <a:lnTo>
                      <a:pt x="0" y="309"/>
                    </a:lnTo>
                    <a:lnTo>
                      <a:pt x="0" y="413"/>
                    </a:lnTo>
                    <a:lnTo>
                      <a:pt x="3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" name="Freeform 12"/>
              <p:cNvSpPr/>
              <p:nvPr/>
            </p:nvSpPr>
            <p:spPr bwMode="auto">
              <a:xfrm>
                <a:off x="1685988" y="2959446"/>
                <a:ext cx="701045" cy="924503"/>
              </a:xfrm>
              <a:custGeom>
                <a:avLst/>
                <a:gdLst>
                  <a:gd name="T0" fmla="*/ 480 w 480"/>
                  <a:gd name="T1" fmla="*/ 0 h 633"/>
                  <a:gd name="T2" fmla="*/ 399 w 480"/>
                  <a:gd name="T3" fmla="*/ 0 h 633"/>
                  <a:gd name="T4" fmla="*/ 0 w 480"/>
                  <a:gd name="T5" fmla="*/ 529 h 633"/>
                  <a:gd name="T6" fmla="*/ 0 w 480"/>
                  <a:gd name="T7" fmla="*/ 633 h 633"/>
                  <a:gd name="T8" fmla="*/ 480 w 480"/>
                  <a:gd name="T9" fmla="*/ 0 h 6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0" h="633">
                    <a:moveTo>
                      <a:pt x="480" y="0"/>
                    </a:moveTo>
                    <a:lnTo>
                      <a:pt x="399" y="0"/>
                    </a:lnTo>
                    <a:lnTo>
                      <a:pt x="0" y="529"/>
                    </a:lnTo>
                    <a:lnTo>
                      <a:pt x="0" y="633"/>
                    </a:lnTo>
                    <a:lnTo>
                      <a:pt x="480" y="0"/>
                    </a:lnTo>
                    <a:close/>
                  </a:path>
                </a:pathLst>
              </a:custGeom>
              <a:solidFill>
                <a:srgbClr val="EF64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" name="Freeform 13"/>
              <p:cNvSpPr/>
              <p:nvPr/>
            </p:nvSpPr>
            <p:spPr bwMode="auto">
              <a:xfrm>
                <a:off x="1685988" y="2959446"/>
                <a:ext cx="701045" cy="924503"/>
              </a:xfrm>
              <a:custGeom>
                <a:avLst/>
                <a:gdLst>
                  <a:gd name="T0" fmla="*/ 480 w 480"/>
                  <a:gd name="T1" fmla="*/ 0 h 633"/>
                  <a:gd name="T2" fmla="*/ 399 w 480"/>
                  <a:gd name="T3" fmla="*/ 0 h 633"/>
                  <a:gd name="T4" fmla="*/ 0 w 480"/>
                  <a:gd name="T5" fmla="*/ 529 h 633"/>
                  <a:gd name="T6" fmla="*/ 0 w 480"/>
                  <a:gd name="T7" fmla="*/ 633 h 633"/>
                  <a:gd name="T8" fmla="*/ 480 w 480"/>
                  <a:gd name="T9" fmla="*/ 0 h 6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0" h="633">
                    <a:moveTo>
                      <a:pt x="480" y="0"/>
                    </a:moveTo>
                    <a:lnTo>
                      <a:pt x="399" y="0"/>
                    </a:lnTo>
                    <a:lnTo>
                      <a:pt x="0" y="529"/>
                    </a:lnTo>
                    <a:lnTo>
                      <a:pt x="0" y="633"/>
                    </a:lnTo>
                    <a:lnTo>
                      <a:pt x="48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14"/>
              <p:cNvSpPr/>
              <p:nvPr/>
            </p:nvSpPr>
            <p:spPr bwMode="auto">
              <a:xfrm>
                <a:off x="1688909" y="2959446"/>
                <a:ext cx="939109" cy="1166947"/>
              </a:xfrm>
              <a:custGeom>
                <a:avLst/>
                <a:gdLst>
                  <a:gd name="T0" fmla="*/ 272 w 272"/>
                  <a:gd name="T1" fmla="*/ 0 h 338"/>
                  <a:gd name="T2" fmla="*/ 239 w 272"/>
                  <a:gd name="T3" fmla="*/ 0 h 338"/>
                  <a:gd name="T4" fmla="*/ 0 w 272"/>
                  <a:gd name="T5" fmla="*/ 315 h 338"/>
                  <a:gd name="T6" fmla="*/ 16 w 272"/>
                  <a:gd name="T7" fmla="*/ 338 h 338"/>
                  <a:gd name="T8" fmla="*/ 272 w 272"/>
                  <a:gd name="T9" fmla="*/ 0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2" h="338">
                    <a:moveTo>
                      <a:pt x="272" y="0"/>
                    </a:moveTo>
                    <a:cubicBezTo>
                      <a:pt x="239" y="0"/>
                      <a:pt x="239" y="0"/>
                      <a:pt x="239" y="0"/>
                    </a:cubicBezTo>
                    <a:cubicBezTo>
                      <a:pt x="0" y="315"/>
                      <a:pt x="0" y="315"/>
                      <a:pt x="0" y="315"/>
                    </a:cubicBezTo>
                    <a:cubicBezTo>
                      <a:pt x="3" y="325"/>
                      <a:pt x="8" y="333"/>
                      <a:pt x="16" y="338"/>
                    </a:cubicBezTo>
                    <a:cubicBezTo>
                      <a:pt x="272" y="0"/>
                      <a:pt x="272" y="0"/>
                      <a:pt x="272" y="0"/>
                    </a:cubicBezTo>
                  </a:path>
                </a:pathLst>
              </a:custGeom>
              <a:solidFill>
                <a:srgbClr val="EF64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" name="Freeform 15"/>
              <p:cNvSpPr/>
              <p:nvPr/>
            </p:nvSpPr>
            <p:spPr bwMode="auto">
              <a:xfrm>
                <a:off x="1851027" y="2959446"/>
                <a:ext cx="1019436" cy="1194697"/>
              </a:xfrm>
              <a:custGeom>
                <a:avLst/>
                <a:gdLst>
                  <a:gd name="T0" fmla="*/ 698 w 698"/>
                  <a:gd name="T1" fmla="*/ 0 h 818"/>
                  <a:gd name="T2" fmla="*/ 620 w 698"/>
                  <a:gd name="T3" fmla="*/ 0 h 818"/>
                  <a:gd name="T4" fmla="*/ 0 w 698"/>
                  <a:gd name="T5" fmla="*/ 818 h 818"/>
                  <a:gd name="T6" fmla="*/ 81 w 698"/>
                  <a:gd name="T7" fmla="*/ 818 h 818"/>
                  <a:gd name="T8" fmla="*/ 698 w 698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8" h="818">
                    <a:moveTo>
                      <a:pt x="698" y="0"/>
                    </a:moveTo>
                    <a:lnTo>
                      <a:pt x="620" y="0"/>
                    </a:lnTo>
                    <a:lnTo>
                      <a:pt x="0" y="818"/>
                    </a:lnTo>
                    <a:lnTo>
                      <a:pt x="81" y="818"/>
                    </a:lnTo>
                    <a:lnTo>
                      <a:pt x="698" y="0"/>
                    </a:lnTo>
                    <a:close/>
                  </a:path>
                </a:pathLst>
              </a:custGeom>
              <a:solidFill>
                <a:srgbClr val="EF64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" name="Freeform 16"/>
              <p:cNvSpPr/>
              <p:nvPr/>
            </p:nvSpPr>
            <p:spPr bwMode="auto">
              <a:xfrm>
                <a:off x="1851027" y="2959446"/>
                <a:ext cx="1019436" cy="1194697"/>
              </a:xfrm>
              <a:custGeom>
                <a:avLst/>
                <a:gdLst>
                  <a:gd name="T0" fmla="*/ 698 w 698"/>
                  <a:gd name="T1" fmla="*/ 0 h 818"/>
                  <a:gd name="T2" fmla="*/ 620 w 698"/>
                  <a:gd name="T3" fmla="*/ 0 h 818"/>
                  <a:gd name="T4" fmla="*/ 0 w 698"/>
                  <a:gd name="T5" fmla="*/ 818 h 818"/>
                  <a:gd name="T6" fmla="*/ 81 w 698"/>
                  <a:gd name="T7" fmla="*/ 818 h 818"/>
                  <a:gd name="T8" fmla="*/ 698 w 698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8" h="818">
                    <a:moveTo>
                      <a:pt x="698" y="0"/>
                    </a:moveTo>
                    <a:lnTo>
                      <a:pt x="620" y="0"/>
                    </a:lnTo>
                    <a:lnTo>
                      <a:pt x="0" y="818"/>
                    </a:lnTo>
                    <a:lnTo>
                      <a:pt x="81" y="818"/>
                    </a:lnTo>
                    <a:lnTo>
                      <a:pt x="69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" name="Freeform 17"/>
              <p:cNvSpPr/>
              <p:nvPr/>
            </p:nvSpPr>
            <p:spPr bwMode="auto">
              <a:xfrm>
                <a:off x="2096392" y="2959446"/>
                <a:ext cx="1019436" cy="1194697"/>
              </a:xfrm>
              <a:custGeom>
                <a:avLst/>
                <a:gdLst>
                  <a:gd name="T0" fmla="*/ 698 w 698"/>
                  <a:gd name="T1" fmla="*/ 0 h 818"/>
                  <a:gd name="T2" fmla="*/ 617 w 698"/>
                  <a:gd name="T3" fmla="*/ 0 h 818"/>
                  <a:gd name="T4" fmla="*/ 0 w 698"/>
                  <a:gd name="T5" fmla="*/ 818 h 818"/>
                  <a:gd name="T6" fmla="*/ 78 w 698"/>
                  <a:gd name="T7" fmla="*/ 818 h 818"/>
                  <a:gd name="T8" fmla="*/ 698 w 698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8" h="818">
                    <a:moveTo>
                      <a:pt x="698" y="0"/>
                    </a:moveTo>
                    <a:lnTo>
                      <a:pt x="617" y="0"/>
                    </a:lnTo>
                    <a:lnTo>
                      <a:pt x="0" y="818"/>
                    </a:lnTo>
                    <a:lnTo>
                      <a:pt x="78" y="818"/>
                    </a:lnTo>
                    <a:lnTo>
                      <a:pt x="698" y="0"/>
                    </a:lnTo>
                    <a:close/>
                  </a:path>
                </a:pathLst>
              </a:custGeom>
              <a:solidFill>
                <a:srgbClr val="EF64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Freeform 18"/>
              <p:cNvSpPr/>
              <p:nvPr/>
            </p:nvSpPr>
            <p:spPr bwMode="auto">
              <a:xfrm>
                <a:off x="2096392" y="2959446"/>
                <a:ext cx="1019436" cy="1194697"/>
              </a:xfrm>
              <a:custGeom>
                <a:avLst/>
                <a:gdLst>
                  <a:gd name="T0" fmla="*/ 698 w 698"/>
                  <a:gd name="T1" fmla="*/ 0 h 818"/>
                  <a:gd name="T2" fmla="*/ 617 w 698"/>
                  <a:gd name="T3" fmla="*/ 0 h 818"/>
                  <a:gd name="T4" fmla="*/ 0 w 698"/>
                  <a:gd name="T5" fmla="*/ 818 h 818"/>
                  <a:gd name="T6" fmla="*/ 78 w 698"/>
                  <a:gd name="T7" fmla="*/ 818 h 818"/>
                  <a:gd name="T8" fmla="*/ 698 w 698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8" h="818">
                    <a:moveTo>
                      <a:pt x="698" y="0"/>
                    </a:moveTo>
                    <a:lnTo>
                      <a:pt x="617" y="0"/>
                    </a:lnTo>
                    <a:lnTo>
                      <a:pt x="0" y="818"/>
                    </a:lnTo>
                    <a:lnTo>
                      <a:pt x="78" y="818"/>
                    </a:lnTo>
                    <a:lnTo>
                      <a:pt x="69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Freeform 19"/>
              <p:cNvSpPr/>
              <p:nvPr/>
            </p:nvSpPr>
            <p:spPr bwMode="auto">
              <a:xfrm>
                <a:off x="2338837" y="2959446"/>
                <a:ext cx="1017977" cy="1194697"/>
              </a:xfrm>
              <a:custGeom>
                <a:avLst/>
                <a:gdLst>
                  <a:gd name="T0" fmla="*/ 697 w 697"/>
                  <a:gd name="T1" fmla="*/ 0 h 818"/>
                  <a:gd name="T2" fmla="*/ 619 w 697"/>
                  <a:gd name="T3" fmla="*/ 0 h 818"/>
                  <a:gd name="T4" fmla="*/ 0 w 697"/>
                  <a:gd name="T5" fmla="*/ 818 h 818"/>
                  <a:gd name="T6" fmla="*/ 80 w 697"/>
                  <a:gd name="T7" fmla="*/ 818 h 818"/>
                  <a:gd name="T8" fmla="*/ 697 w 697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7" h="818">
                    <a:moveTo>
                      <a:pt x="697" y="0"/>
                    </a:moveTo>
                    <a:lnTo>
                      <a:pt x="619" y="0"/>
                    </a:lnTo>
                    <a:lnTo>
                      <a:pt x="0" y="818"/>
                    </a:lnTo>
                    <a:lnTo>
                      <a:pt x="80" y="818"/>
                    </a:lnTo>
                    <a:lnTo>
                      <a:pt x="697" y="0"/>
                    </a:lnTo>
                    <a:close/>
                  </a:path>
                </a:pathLst>
              </a:custGeom>
              <a:solidFill>
                <a:srgbClr val="EF64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20"/>
              <p:cNvSpPr/>
              <p:nvPr/>
            </p:nvSpPr>
            <p:spPr bwMode="auto">
              <a:xfrm>
                <a:off x="2338837" y="2959446"/>
                <a:ext cx="1017977" cy="1194697"/>
              </a:xfrm>
              <a:custGeom>
                <a:avLst/>
                <a:gdLst>
                  <a:gd name="T0" fmla="*/ 697 w 697"/>
                  <a:gd name="T1" fmla="*/ 0 h 818"/>
                  <a:gd name="T2" fmla="*/ 619 w 697"/>
                  <a:gd name="T3" fmla="*/ 0 h 818"/>
                  <a:gd name="T4" fmla="*/ 0 w 697"/>
                  <a:gd name="T5" fmla="*/ 818 h 818"/>
                  <a:gd name="T6" fmla="*/ 80 w 697"/>
                  <a:gd name="T7" fmla="*/ 818 h 818"/>
                  <a:gd name="T8" fmla="*/ 697 w 697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7" h="818">
                    <a:moveTo>
                      <a:pt x="697" y="0"/>
                    </a:moveTo>
                    <a:lnTo>
                      <a:pt x="619" y="0"/>
                    </a:lnTo>
                    <a:lnTo>
                      <a:pt x="0" y="818"/>
                    </a:lnTo>
                    <a:lnTo>
                      <a:pt x="80" y="818"/>
                    </a:lnTo>
                    <a:lnTo>
                      <a:pt x="69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Freeform 21"/>
              <p:cNvSpPr/>
              <p:nvPr/>
            </p:nvSpPr>
            <p:spPr bwMode="auto">
              <a:xfrm>
                <a:off x="2579822" y="2959446"/>
                <a:ext cx="1019436" cy="1194697"/>
              </a:xfrm>
              <a:custGeom>
                <a:avLst/>
                <a:gdLst>
                  <a:gd name="T0" fmla="*/ 698 w 698"/>
                  <a:gd name="T1" fmla="*/ 0 h 818"/>
                  <a:gd name="T2" fmla="*/ 620 w 698"/>
                  <a:gd name="T3" fmla="*/ 0 h 818"/>
                  <a:gd name="T4" fmla="*/ 0 w 698"/>
                  <a:gd name="T5" fmla="*/ 818 h 818"/>
                  <a:gd name="T6" fmla="*/ 81 w 698"/>
                  <a:gd name="T7" fmla="*/ 818 h 818"/>
                  <a:gd name="T8" fmla="*/ 698 w 698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8" h="818">
                    <a:moveTo>
                      <a:pt x="698" y="0"/>
                    </a:moveTo>
                    <a:lnTo>
                      <a:pt x="620" y="0"/>
                    </a:lnTo>
                    <a:lnTo>
                      <a:pt x="0" y="818"/>
                    </a:lnTo>
                    <a:lnTo>
                      <a:pt x="81" y="818"/>
                    </a:lnTo>
                    <a:lnTo>
                      <a:pt x="698" y="0"/>
                    </a:lnTo>
                    <a:close/>
                  </a:path>
                </a:pathLst>
              </a:custGeom>
              <a:solidFill>
                <a:srgbClr val="EF64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22"/>
              <p:cNvSpPr/>
              <p:nvPr/>
            </p:nvSpPr>
            <p:spPr bwMode="auto">
              <a:xfrm>
                <a:off x="2579822" y="2959446"/>
                <a:ext cx="1019436" cy="1194697"/>
              </a:xfrm>
              <a:custGeom>
                <a:avLst/>
                <a:gdLst>
                  <a:gd name="T0" fmla="*/ 698 w 698"/>
                  <a:gd name="T1" fmla="*/ 0 h 818"/>
                  <a:gd name="T2" fmla="*/ 620 w 698"/>
                  <a:gd name="T3" fmla="*/ 0 h 818"/>
                  <a:gd name="T4" fmla="*/ 0 w 698"/>
                  <a:gd name="T5" fmla="*/ 818 h 818"/>
                  <a:gd name="T6" fmla="*/ 81 w 698"/>
                  <a:gd name="T7" fmla="*/ 818 h 818"/>
                  <a:gd name="T8" fmla="*/ 698 w 698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8" h="818">
                    <a:moveTo>
                      <a:pt x="698" y="0"/>
                    </a:moveTo>
                    <a:lnTo>
                      <a:pt x="620" y="0"/>
                    </a:lnTo>
                    <a:lnTo>
                      <a:pt x="0" y="818"/>
                    </a:lnTo>
                    <a:lnTo>
                      <a:pt x="81" y="818"/>
                    </a:lnTo>
                    <a:lnTo>
                      <a:pt x="69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23"/>
              <p:cNvSpPr/>
              <p:nvPr/>
            </p:nvSpPr>
            <p:spPr bwMode="auto">
              <a:xfrm>
                <a:off x="2825187" y="2959446"/>
                <a:ext cx="1017977" cy="1194697"/>
              </a:xfrm>
              <a:custGeom>
                <a:avLst/>
                <a:gdLst>
                  <a:gd name="T0" fmla="*/ 697 w 697"/>
                  <a:gd name="T1" fmla="*/ 0 h 818"/>
                  <a:gd name="T2" fmla="*/ 617 w 697"/>
                  <a:gd name="T3" fmla="*/ 0 h 818"/>
                  <a:gd name="T4" fmla="*/ 0 w 697"/>
                  <a:gd name="T5" fmla="*/ 818 h 818"/>
                  <a:gd name="T6" fmla="*/ 78 w 697"/>
                  <a:gd name="T7" fmla="*/ 818 h 818"/>
                  <a:gd name="T8" fmla="*/ 697 w 697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7" h="818">
                    <a:moveTo>
                      <a:pt x="697" y="0"/>
                    </a:moveTo>
                    <a:lnTo>
                      <a:pt x="617" y="0"/>
                    </a:lnTo>
                    <a:lnTo>
                      <a:pt x="0" y="818"/>
                    </a:lnTo>
                    <a:lnTo>
                      <a:pt x="78" y="818"/>
                    </a:lnTo>
                    <a:lnTo>
                      <a:pt x="697" y="0"/>
                    </a:lnTo>
                    <a:close/>
                  </a:path>
                </a:pathLst>
              </a:custGeom>
              <a:solidFill>
                <a:srgbClr val="EF64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24"/>
              <p:cNvSpPr/>
              <p:nvPr/>
            </p:nvSpPr>
            <p:spPr bwMode="auto">
              <a:xfrm>
                <a:off x="2825187" y="2959446"/>
                <a:ext cx="1017977" cy="1194697"/>
              </a:xfrm>
              <a:custGeom>
                <a:avLst/>
                <a:gdLst>
                  <a:gd name="T0" fmla="*/ 697 w 697"/>
                  <a:gd name="T1" fmla="*/ 0 h 818"/>
                  <a:gd name="T2" fmla="*/ 617 w 697"/>
                  <a:gd name="T3" fmla="*/ 0 h 818"/>
                  <a:gd name="T4" fmla="*/ 0 w 697"/>
                  <a:gd name="T5" fmla="*/ 818 h 818"/>
                  <a:gd name="T6" fmla="*/ 78 w 697"/>
                  <a:gd name="T7" fmla="*/ 818 h 818"/>
                  <a:gd name="T8" fmla="*/ 697 w 697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7" h="818">
                    <a:moveTo>
                      <a:pt x="697" y="0"/>
                    </a:moveTo>
                    <a:lnTo>
                      <a:pt x="617" y="0"/>
                    </a:lnTo>
                    <a:lnTo>
                      <a:pt x="0" y="818"/>
                    </a:lnTo>
                    <a:lnTo>
                      <a:pt x="78" y="818"/>
                    </a:lnTo>
                    <a:lnTo>
                      <a:pt x="69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25"/>
              <p:cNvSpPr/>
              <p:nvPr/>
            </p:nvSpPr>
            <p:spPr bwMode="auto">
              <a:xfrm>
                <a:off x="3066171" y="2959446"/>
                <a:ext cx="1019436" cy="1194697"/>
              </a:xfrm>
              <a:custGeom>
                <a:avLst/>
                <a:gdLst>
                  <a:gd name="T0" fmla="*/ 698 w 698"/>
                  <a:gd name="T1" fmla="*/ 0 h 818"/>
                  <a:gd name="T2" fmla="*/ 617 w 698"/>
                  <a:gd name="T3" fmla="*/ 0 h 818"/>
                  <a:gd name="T4" fmla="*/ 0 w 698"/>
                  <a:gd name="T5" fmla="*/ 818 h 818"/>
                  <a:gd name="T6" fmla="*/ 81 w 698"/>
                  <a:gd name="T7" fmla="*/ 818 h 818"/>
                  <a:gd name="T8" fmla="*/ 698 w 698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8" h="818">
                    <a:moveTo>
                      <a:pt x="698" y="0"/>
                    </a:moveTo>
                    <a:lnTo>
                      <a:pt x="617" y="0"/>
                    </a:lnTo>
                    <a:lnTo>
                      <a:pt x="0" y="818"/>
                    </a:lnTo>
                    <a:lnTo>
                      <a:pt x="81" y="818"/>
                    </a:lnTo>
                    <a:lnTo>
                      <a:pt x="698" y="0"/>
                    </a:lnTo>
                    <a:close/>
                  </a:path>
                </a:pathLst>
              </a:custGeom>
              <a:solidFill>
                <a:srgbClr val="EF64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26"/>
              <p:cNvSpPr/>
              <p:nvPr/>
            </p:nvSpPr>
            <p:spPr bwMode="auto">
              <a:xfrm>
                <a:off x="3066171" y="2959446"/>
                <a:ext cx="1019436" cy="1194697"/>
              </a:xfrm>
              <a:custGeom>
                <a:avLst/>
                <a:gdLst>
                  <a:gd name="T0" fmla="*/ 698 w 698"/>
                  <a:gd name="T1" fmla="*/ 0 h 818"/>
                  <a:gd name="T2" fmla="*/ 617 w 698"/>
                  <a:gd name="T3" fmla="*/ 0 h 818"/>
                  <a:gd name="T4" fmla="*/ 0 w 698"/>
                  <a:gd name="T5" fmla="*/ 818 h 818"/>
                  <a:gd name="T6" fmla="*/ 81 w 698"/>
                  <a:gd name="T7" fmla="*/ 818 h 818"/>
                  <a:gd name="T8" fmla="*/ 698 w 698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8" h="818">
                    <a:moveTo>
                      <a:pt x="698" y="0"/>
                    </a:moveTo>
                    <a:lnTo>
                      <a:pt x="617" y="0"/>
                    </a:lnTo>
                    <a:lnTo>
                      <a:pt x="0" y="818"/>
                    </a:lnTo>
                    <a:lnTo>
                      <a:pt x="81" y="818"/>
                    </a:lnTo>
                    <a:lnTo>
                      <a:pt x="69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27"/>
              <p:cNvSpPr/>
              <p:nvPr/>
            </p:nvSpPr>
            <p:spPr bwMode="auto">
              <a:xfrm>
                <a:off x="3308615" y="2959446"/>
                <a:ext cx="1017977" cy="1194697"/>
              </a:xfrm>
              <a:custGeom>
                <a:avLst/>
                <a:gdLst>
                  <a:gd name="T0" fmla="*/ 697 w 697"/>
                  <a:gd name="T1" fmla="*/ 0 h 818"/>
                  <a:gd name="T2" fmla="*/ 619 w 697"/>
                  <a:gd name="T3" fmla="*/ 0 h 818"/>
                  <a:gd name="T4" fmla="*/ 0 w 697"/>
                  <a:gd name="T5" fmla="*/ 818 h 818"/>
                  <a:gd name="T6" fmla="*/ 80 w 697"/>
                  <a:gd name="T7" fmla="*/ 818 h 818"/>
                  <a:gd name="T8" fmla="*/ 697 w 697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7" h="818">
                    <a:moveTo>
                      <a:pt x="697" y="0"/>
                    </a:moveTo>
                    <a:lnTo>
                      <a:pt x="619" y="0"/>
                    </a:lnTo>
                    <a:lnTo>
                      <a:pt x="0" y="818"/>
                    </a:lnTo>
                    <a:lnTo>
                      <a:pt x="80" y="818"/>
                    </a:lnTo>
                    <a:lnTo>
                      <a:pt x="697" y="0"/>
                    </a:lnTo>
                    <a:close/>
                  </a:path>
                </a:pathLst>
              </a:custGeom>
              <a:solidFill>
                <a:srgbClr val="EF64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28"/>
              <p:cNvSpPr/>
              <p:nvPr/>
            </p:nvSpPr>
            <p:spPr bwMode="auto">
              <a:xfrm>
                <a:off x="3308615" y="2959446"/>
                <a:ext cx="1017977" cy="1194697"/>
              </a:xfrm>
              <a:custGeom>
                <a:avLst/>
                <a:gdLst>
                  <a:gd name="T0" fmla="*/ 697 w 697"/>
                  <a:gd name="T1" fmla="*/ 0 h 818"/>
                  <a:gd name="T2" fmla="*/ 619 w 697"/>
                  <a:gd name="T3" fmla="*/ 0 h 818"/>
                  <a:gd name="T4" fmla="*/ 0 w 697"/>
                  <a:gd name="T5" fmla="*/ 818 h 818"/>
                  <a:gd name="T6" fmla="*/ 80 w 697"/>
                  <a:gd name="T7" fmla="*/ 818 h 818"/>
                  <a:gd name="T8" fmla="*/ 697 w 697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7" h="818">
                    <a:moveTo>
                      <a:pt x="697" y="0"/>
                    </a:moveTo>
                    <a:lnTo>
                      <a:pt x="619" y="0"/>
                    </a:lnTo>
                    <a:lnTo>
                      <a:pt x="0" y="818"/>
                    </a:lnTo>
                    <a:lnTo>
                      <a:pt x="80" y="818"/>
                    </a:lnTo>
                    <a:lnTo>
                      <a:pt x="69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29"/>
              <p:cNvSpPr/>
              <p:nvPr/>
            </p:nvSpPr>
            <p:spPr bwMode="auto">
              <a:xfrm>
                <a:off x="3553981" y="2959446"/>
                <a:ext cx="1017977" cy="1194697"/>
              </a:xfrm>
              <a:custGeom>
                <a:avLst/>
                <a:gdLst>
                  <a:gd name="T0" fmla="*/ 697 w 697"/>
                  <a:gd name="T1" fmla="*/ 0 h 818"/>
                  <a:gd name="T2" fmla="*/ 617 w 697"/>
                  <a:gd name="T3" fmla="*/ 0 h 818"/>
                  <a:gd name="T4" fmla="*/ 0 w 697"/>
                  <a:gd name="T5" fmla="*/ 818 h 818"/>
                  <a:gd name="T6" fmla="*/ 78 w 697"/>
                  <a:gd name="T7" fmla="*/ 818 h 818"/>
                  <a:gd name="T8" fmla="*/ 697 w 697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7" h="818">
                    <a:moveTo>
                      <a:pt x="697" y="0"/>
                    </a:moveTo>
                    <a:lnTo>
                      <a:pt x="617" y="0"/>
                    </a:lnTo>
                    <a:lnTo>
                      <a:pt x="0" y="818"/>
                    </a:lnTo>
                    <a:lnTo>
                      <a:pt x="78" y="818"/>
                    </a:lnTo>
                    <a:lnTo>
                      <a:pt x="697" y="0"/>
                    </a:lnTo>
                    <a:close/>
                  </a:path>
                </a:pathLst>
              </a:custGeom>
              <a:solidFill>
                <a:srgbClr val="EF64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30"/>
              <p:cNvSpPr/>
              <p:nvPr/>
            </p:nvSpPr>
            <p:spPr bwMode="auto">
              <a:xfrm>
                <a:off x="3553981" y="2959446"/>
                <a:ext cx="1017977" cy="1194697"/>
              </a:xfrm>
              <a:custGeom>
                <a:avLst/>
                <a:gdLst>
                  <a:gd name="T0" fmla="*/ 697 w 697"/>
                  <a:gd name="T1" fmla="*/ 0 h 818"/>
                  <a:gd name="T2" fmla="*/ 617 w 697"/>
                  <a:gd name="T3" fmla="*/ 0 h 818"/>
                  <a:gd name="T4" fmla="*/ 0 w 697"/>
                  <a:gd name="T5" fmla="*/ 818 h 818"/>
                  <a:gd name="T6" fmla="*/ 78 w 697"/>
                  <a:gd name="T7" fmla="*/ 818 h 818"/>
                  <a:gd name="T8" fmla="*/ 697 w 697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7" h="818">
                    <a:moveTo>
                      <a:pt x="697" y="0"/>
                    </a:moveTo>
                    <a:lnTo>
                      <a:pt x="617" y="0"/>
                    </a:lnTo>
                    <a:lnTo>
                      <a:pt x="0" y="818"/>
                    </a:lnTo>
                    <a:lnTo>
                      <a:pt x="78" y="818"/>
                    </a:lnTo>
                    <a:lnTo>
                      <a:pt x="69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31"/>
              <p:cNvSpPr/>
              <p:nvPr/>
            </p:nvSpPr>
            <p:spPr bwMode="auto">
              <a:xfrm>
                <a:off x="3794966" y="2959446"/>
                <a:ext cx="1019436" cy="1194697"/>
              </a:xfrm>
              <a:custGeom>
                <a:avLst/>
                <a:gdLst>
                  <a:gd name="T0" fmla="*/ 698 w 698"/>
                  <a:gd name="T1" fmla="*/ 0 h 818"/>
                  <a:gd name="T2" fmla="*/ 617 w 698"/>
                  <a:gd name="T3" fmla="*/ 0 h 818"/>
                  <a:gd name="T4" fmla="*/ 0 w 698"/>
                  <a:gd name="T5" fmla="*/ 818 h 818"/>
                  <a:gd name="T6" fmla="*/ 81 w 698"/>
                  <a:gd name="T7" fmla="*/ 818 h 818"/>
                  <a:gd name="T8" fmla="*/ 698 w 698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8" h="818">
                    <a:moveTo>
                      <a:pt x="698" y="0"/>
                    </a:moveTo>
                    <a:lnTo>
                      <a:pt x="617" y="0"/>
                    </a:lnTo>
                    <a:lnTo>
                      <a:pt x="0" y="818"/>
                    </a:lnTo>
                    <a:lnTo>
                      <a:pt x="81" y="818"/>
                    </a:lnTo>
                    <a:lnTo>
                      <a:pt x="698" y="0"/>
                    </a:lnTo>
                    <a:close/>
                  </a:path>
                </a:pathLst>
              </a:custGeom>
              <a:solidFill>
                <a:srgbClr val="EF64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32"/>
              <p:cNvSpPr/>
              <p:nvPr/>
            </p:nvSpPr>
            <p:spPr bwMode="auto">
              <a:xfrm>
                <a:off x="3794966" y="2959446"/>
                <a:ext cx="1019436" cy="1194697"/>
              </a:xfrm>
              <a:custGeom>
                <a:avLst/>
                <a:gdLst>
                  <a:gd name="T0" fmla="*/ 698 w 698"/>
                  <a:gd name="T1" fmla="*/ 0 h 818"/>
                  <a:gd name="T2" fmla="*/ 617 w 698"/>
                  <a:gd name="T3" fmla="*/ 0 h 818"/>
                  <a:gd name="T4" fmla="*/ 0 w 698"/>
                  <a:gd name="T5" fmla="*/ 818 h 818"/>
                  <a:gd name="T6" fmla="*/ 81 w 698"/>
                  <a:gd name="T7" fmla="*/ 818 h 818"/>
                  <a:gd name="T8" fmla="*/ 698 w 698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8" h="818">
                    <a:moveTo>
                      <a:pt x="698" y="0"/>
                    </a:moveTo>
                    <a:lnTo>
                      <a:pt x="617" y="0"/>
                    </a:lnTo>
                    <a:lnTo>
                      <a:pt x="0" y="818"/>
                    </a:lnTo>
                    <a:lnTo>
                      <a:pt x="81" y="818"/>
                    </a:lnTo>
                    <a:lnTo>
                      <a:pt x="69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33"/>
              <p:cNvSpPr/>
              <p:nvPr/>
            </p:nvSpPr>
            <p:spPr bwMode="auto">
              <a:xfrm>
                <a:off x="4037410" y="2959446"/>
                <a:ext cx="1017977" cy="1194697"/>
              </a:xfrm>
              <a:custGeom>
                <a:avLst/>
                <a:gdLst>
                  <a:gd name="T0" fmla="*/ 697 w 697"/>
                  <a:gd name="T1" fmla="*/ 0 h 818"/>
                  <a:gd name="T2" fmla="*/ 619 w 697"/>
                  <a:gd name="T3" fmla="*/ 0 h 818"/>
                  <a:gd name="T4" fmla="*/ 0 w 697"/>
                  <a:gd name="T5" fmla="*/ 818 h 818"/>
                  <a:gd name="T6" fmla="*/ 80 w 697"/>
                  <a:gd name="T7" fmla="*/ 818 h 818"/>
                  <a:gd name="T8" fmla="*/ 697 w 697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7" h="818">
                    <a:moveTo>
                      <a:pt x="697" y="0"/>
                    </a:moveTo>
                    <a:lnTo>
                      <a:pt x="619" y="0"/>
                    </a:lnTo>
                    <a:lnTo>
                      <a:pt x="0" y="818"/>
                    </a:lnTo>
                    <a:lnTo>
                      <a:pt x="80" y="818"/>
                    </a:lnTo>
                    <a:lnTo>
                      <a:pt x="697" y="0"/>
                    </a:lnTo>
                    <a:close/>
                  </a:path>
                </a:pathLst>
              </a:custGeom>
              <a:solidFill>
                <a:srgbClr val="EF64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34"/>
              <p:cNvSpPr/>
              <p:nvPr/>
            </p:nvSpPr>
            <p:spPr bwMode="auto">
              <a:xfrm>
                <a:off x="4037410" y="2959446"/>
                <a:ext cx="1017977" cy="1194697"/>
              </a:xfrm>
              <a:custGeom>
                <a:avLst/>
                <a:gdLst>
                  <a:gd name="T0" fmla="*/ 697 w 697"/>
                  <a:gd name="T1" fmla="*/ 0 h 818"/>
                  <a:gd name="T2" fmla="*/ 619 w 697"/>
                  <a:gd name="T3" fmla="*/ 0 h 818"/>
                  <a:gd name="T4" fmla="*/ 0 w 697"/>
                  <a:gd name="T5" fmla="*/ 818 h 818"/>
                  <a:gd name="T6" fmla="*/ 80 w 697"/>
                  <a:gd name="T7" fmla="*/ 818 h 818"/>
                  <a:gd name="T8" fmla="*/ 697 w 697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7" h="818">
                    <a:moveTo>
                      <a:pt x="697" y="0"/>
                    </a:moveTo>
                    <a:lnTo>
                      <a:pt x="619" y="0"/>
                    </a:lnTo>
                    <a:lnTo>
                      <a:pt x="0" y="818"/>
                    </a:lnTo>
                    <a:lnTo>
                      <a:pt x="80" y="818"/>
                    </a:lnTo>
                    <a:lnTo>
                      <a:pt x="69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35"/>
              <p:cNvSpPr/>
              <p:nvPr/>
            </p:nvSpPr>
            <p:spPr bwMode="auto">
              <a:xfrm>
                <a:off x="4282776" y="2959446"/>
                <a:ext cx="1017977" cy="1194697"/>
              </a:xfrm>
              <a:custGeom>
                <a:avLst/>
                <a:gdLst>
                  <a:gd name="T0" fmla="*/ 697 w 697"/>
                  <a:gd name="T1" fmla="*/ 0 h 818"/>
                  <a:gd name="T2" fmla="*/ 617 w 697"/>
                  <a:gd name="T3" fmla="*/ 0 h 818"/>
                  <a:gd name="T4" fmla="*/ 0 w 697"/>
                  <a:gd name="T5" fmla="*/ 818 h 818"/>
                  <a:gd name="T6" fmla="*/ 78 w 697"/>
                  <a:gd name="T7" fmla="*/ 818 h 818"/>
                  <a:gd name="T8" fmla="*/ 697 w 697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7" h="818">
                    <a:moveTo>
                      <a:pt x="697" y="0"/>
                    </a:moveTo>
                    <a:lnTo>
                      <a:pt x="617" y="0"/>
                    </a:lnTo>
                    <a:lnTo>
                      <a:pt x="0" y="818"/>
                    </a:lnTo>
                    <a:lnTo>
                      <a:pt x="78" y="818"/>
                    </a:lnTo>
                    <a:lnTo>
                      <a:pt x="697" y="0"/>
                    </a:lnTo>
                    <a:close/>
                  </a:path>
                </a:pathLst>
              </a:custGeom>
              <a:solidFill>
                <a:srgbClr val="EF64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36"/>
              <p:cNvSpPr/>
              <p:nvPr/>
            </p:nvSpPr>
            <p:spPr bwMode="auto">
              <a:xfrm>
                <a:off x="4282776" y="2959446"/>
                <a:ext cx="1017977" cy="1194697"/>
              </a:xfrm>
              <a:custGeom>
                <a:avLst/>
                <a:gdLst>
                  <a:gd name="T0" fmla="*/ 697 w 697"/>
                  <a:gd name="T1" fmla="*/ 0 h 818"/>
                  <a:gd name="T2" fmla="*/ 617 w 697"/>
                  <a:gd name="T3" fmla="*/ 0 h 818"/>
                  <a:gd name="T4" fmla="*/ 0 w 697"/>
                  <a:gd name="T5" fmla="*/ 818 h 818"/>
                  <a:gd name="T6" fmla="*/ 78 w 697"/>
                  <a:gd name="T7" fmla="*/ 818 h 818"/>
                  <a:gd name="T8" fmla="*/ 697 w 697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7" h="818">
                    <a:moveTo>
                      <a:pt x="697" y="0"/>
                    </a:moveTo>
                    <a:lnTo>
                      <a:pt x="617" y="0"/>
                    </a:lnTo>
                    <a:lnTo>
                      <a:pt x="0" y="818"/>
                    </a:lnTo>
                    <a:lnTo>
                      <a:pt x="78" y="818"/>
                    </a:lnTo>
                    <a:lnTo>
                      <a:pt x="69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37"/>
              <p:cNvSpPr/>
              <p:nvPr/>
            </p:nvSpPr>
            <p:spPr bwMode="auto">
              <a:xfrm>
                <a:off x="4523759" y="2959446"/>
                <a:ext cx="1017977" cy="1194697"/>
              </a:xfrm>
              <a:custGeom>
                <a:avLst/>
                <a:gdLst>
                  <a:gd name="T0" fmla="*/ 697 w 697"/>
                  <a:gd name="T1" fmla="*/ 0 h 818"/>
                  <a:gd name="T2" fmla="*/ 617 w 697"/>
                  <a:gd name="T3" fmla="*/ 0 h 818"/>
                  <a:gd name="T4" fmla="*/ 0 w 697"/>
                  <a:gd name="T5" fmla="*/ 818 h 818"/>
                  <a:gd name="T6" fmla="*/ 78 w 697"/>
                  <a:gd name="T7" fmla="*/ 818 h 818"/>
                  <a:gd name="T8" fmla="*/ 697 w 697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7" h="818">
                    <a:moveTo>
                      <a:pt x="697" y="0"/>
                    </a:moveTo>
                    <a:lnTo>
                      <a:pt x="617" y="0"/>
                    </a:lnTo>
                    <a:lnTo>
                      <a:pt x="0" y="818"/>
                    </a:lnTo>
                    <a:lnTo>
                      <a:pt x="78" y="818"/>
                    </a:lnTo>
                    <a:lnTo>
                      <a:pt x="697" y="0"/>
                    </a:lnTo>
                    <a:close/>
                  </a:path>
                </a:pathLst>
              </a:custGeom>
              <a:solidFill>
                <a:srgbClr val="EF64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38"/>
              <p:cNvSpPr/>
              <p:nvPr/>
            </p:nvSpPr>
            <p:spPr bwMode="auto">
              <a:xfrm>
                <a:off x="4523759" y="2959446"/>
                <a:ext cx="1017977" cy="1194697"/>
              </a:xfrm>
              <a:custGeom>
                <a:avLst/>
                <a:gdLst>
                  <a:gd name="T0" fmla="*/ 697 w 697"/>
                  <a:gd name="T1" fmla="*/ 0 h 818"/>
                  <a:gd name="T2" fmla="*/ 617 w 697"/>
                  <a:gd name="T3" fmla="*/ 0 h 818"/>
                  <a:gd name="T4" fmla="*/ 0 w 697"/>
                  <a:gd name="T5" fmla="*/ 818 h 818"/>
                  <a:gd name="T6" fmla="*/ 78 w 697"/>
                  <a:gd name="T7" fmla="*/ 818 h 818"/>
                  <a:gd name="T8" fmla="*/ 697 w 697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7" h="818">
                    <a:moveTo>
                      <a:pt x="697" y="0"/>
                    </a:moveTo>
                    <a:lnTo>
                      <a:pt x="617" y="0"/>
                    </a:lnTo>
                    <a:lnTo>
                      <a:pt x="0" y="818"/>
                    </a:lnTo>
                    <a:lnTo>
                      <a:pt x="78" y="818"/>
                    </a:lnTo>
                    <a:lnTo>
                      <a:pt x="69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39"/>
              <p:cNvSpPr/>
              <p:nvPr/>
            </p:nvSpPr>
            <p:spPr bwMode="auto">
              <a:xfrm>
                <a:off x="4766205" y="2959446"/>
                <a:ext cx="1017977" cy="1194697"/>
              </a:xfrm>
              <a:custGeom>
                <a:avLst/>
                <a:gdLst>
                  <a:gd name="T0" fmla="*/ 697 w 697"/>
                  <a:gd name="T1" fmla="*/ 0 h 818"/>
                  <a:gd name="T2" fmla="*/ 619 w 697"/>
                  <a:gd name="T3" fmla="*/ 0 h 818"/>
                  <a:gd name="T4" fmla="*/ 0 w 697"/>
                  <a:gd name="T5" fmla="*/ 818 h 818"/>
                  <a:gd name="T6" fmla="*/ 80 w 697"/>
                  <a:gd name="T7" fmla="*/ 818 h 818"/>
                  <a:gd name="T8" fmla="*/ 697 w 697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7" h="818">
                    <a:moveTo>
                      <a:pt x="697" y="0"/>
                    </a:moveTo>
                    <a:lnTo>
                      <a:pt x="619" y="0"/>
                    </a:lnTo>
                    <a:lnTo>
                      <a:pt x="0" y="818"/>
                    </a:lnTo>
                    <a:lnTo>
                      <a:pt x="80" y="818"/>
                    </a:lnTo>
                    <a:lnTo>
                      <a:pt x="697" y="0"/>
                    </a:lnTo>
                    <a:close/>
                  </a:path>
                </a:pathLst>
              </a:custGeom>
              <a:solidFill>
                <a:srgbClr val="EF64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40"/>
              <p:cNvSpPr/>
              <p:nvPr/>
            </p:nvSpPr>
            <p:spPr bwMode="auto">
              <a:xfrm>
                <a:off x="4766205" y="2959446"/>
                <a:ext cx="1017977" cy="1194697"/>
              </a:xfrm>
              <a:custGeom>
                <a:avLst/>
                <a:gdLst>
                  <a:gd name="T0" fmla="*/ 697 w 697"/>
                  <a:gd name="T1" fmla="*/ 0 h 818"/>
                  <a:gd name="T2" fmla="*/ 619 w 697"/>
                  <a:gd name="T3" fmla="*/ 0 h 818"/>
                  <a:gd name="T4" fmla="*/ 0 w 697"/>
                  <a:gd name="T5" fmla="*/ 818 h 818"/>
                  <a:gd name="T6" fmla="*/ 80 w 697"/>
                  <a:gd name="T7" fmla="*/ 818 h 818"/>
                  <a:gd name="T8" fmla="*/ 697 w 697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7" h="818">
                    <a:moveTo>
                      <a:pt x="697" y="0"/>
                    </a:moveTo>
                    <a:lnTo>
                      <a:pt x="619" y="0"/>
                    </a:lnTo>
                    <a:lnTo>
                      <a:pt x="0" y="818"/>
                    </a:lnTo>
                    <a:lnTo>
                      <a:pt x="80" y="818"/>
                    </a:lnTo>
                    <a:lnTo>
                      <a:pt x="69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41"/>
              <p:cNvSpPr/>
              <p:nvPr/>
            </p:nvSpPr>
            <p:spPr bwMode="auto">
              <a:xfrm>
                <a:off x="5010110" y="2959446"/>
                <a:ext cx="1015056" cy="1194697"/>
              </a:xfrm>
              <a:custGeom>
                <a:avLst/>
                <a:gdLst>
                  <a:gd name="T0" fmla="*/ 695 w 695"/>
                  <a:gd name="T1" fmla="*/ 0 h 818"/>
                  <a:gd name="T2" fmla="*/ 617 w 695"/>
                  <a:gd name="T3" fmla="*/ 0 h 818"/>
                  <a:gd name="T4" fmla="*/ 0 w 695"/>
                  <a:gd name="T5" fmla="*/ 818 h 818"/>
                  <a:gd name="T6" fmla="*/ 78 w 695"/>
                  <a:gd name="T7" fmla="*/ 818 h 818"/>
                  <a:gd name="T8" fmla="*/ 695 w 695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5" h="818">
                    <a:moveTo>
                      <a:pt x="695" y="0"/>
                    </a:moveTo>
                    <a:lnTo>
                      <a:pt x="617" y="0"/>
                    </a:lnTo>
                    <a:lnTo>
                      <a:pt x="0" y="818"/>
                    </a:lnTo>
                    <a:lnTo>
                      <a:pt x="78" y="818"/>
                    </a:lnTo>
                    <a:lnTo>
                      <a:pt x="695" y="0"/>
                    </a:lnTo>
                    <a:close/>
                  </a:path>
                </a:pathLst>
              </a:custGeom>
              <a:solidFill>
                <a:srgbClr val="EF64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42"/>
              <p:cNvSpPr/>
              <p:nvPr/>
            </p:nvSpPr>
            <p:spPr bwMode="auto">
              <a:xfrm>
                <a:off x="5010110" y="2959446"/>
                <a:ext cx="1015056" cy="1194697"/>
              </a:xfrm>
              <a:custGeom>
                <a:avLst/>
                <a:gdLst>
                  <a:gd name="T0" fmla="*/ 695 w 695"/>
                  <a:gd name="T1" fmla="*/ 0 h 818"/>
                  <a:gd name="T2" fmla="*/ 617 w 695"/>
                  <a:gd name="T3" fmla="*/ 0 h 818"/>
                  <a:gd name="T4" fmla="*/ 0 w 695"/>
                  <a:gd name="T5" fmla="*/ 818 h 818"/>
                  <a:gd name="T6" fmla="*/ 78 w 695"/>
                  <a:gd name="T7" fmla="*/ 818 h 818"/>
                  <a:gd name="T8" fmla="*/ 695 w 695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5" h="818">
                    <a:moveTo>
                      <a:pt x="695" y="0"/>
                    </a:moveTo>
                    <a:lnTo>
                      <a:pt x="617" y="0"/>
                    </a:lnTo>
                    <a:lnTo>
                      <a:pt x="0" y="818"/>
                    </a:lnTo>
                    <a:lnTo>
                      <a:pt x="78" y="818"/>
                    </a:lnTo>
                    <a:lnTo>
                      <a:pt x="69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43"/>
              <p:cNvSpPr/>
              <p:nvPr/>
            </p:nvSpPr>
            <p:spPr bwMode="auto">
              <a:xfrm>
                <a:off x="5252554" y="2959446"/>
                <a:ext cx="1017977" cy="1194697"/>
              </a:xfrm>
              <a:custGeom>
                <a:avLst/>
                <a:gdLst>
                  <a:gd name="T0" fmla="*/ 697 w 697"/>
                  <a:gd name="T1" fmla="*/ 0 h 818"/>
                  <a:gd name="T2" fmla="*/ 617 w 697"/>
                  <a:gd name="T3" fmla="*/ 0 h 818"/>
                  <a:gd name="T4" fmla="*/ 0 w 697"/>
                  <a:gd name="T5" fmla="*/ 818 h 818"/>
                  <a:gd name="T6" fmla="*/ 78 w 697"/>
                  <a:gd name="T7" fmla="*/ 818 h 818"/>
                  <a:gd name="T8" fmla="*/ 697 w 697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7" h="818">
                    <a:moveTo>
                      <a:pt x="697" y="0"/>
                    </a:moveTo>
                    <a:lnTo>
                      <a:pt x="617" y="0"/>
                    </a:lnTo>
                    <a:lnTo>
                      <a:pt x="0" y="818"/>
                    </a:lnTo>
                    <a:lnTo>
                      <a:pt x="78" y="818"/>
                    </a:lnTo>
                    <a:lnTo>
                      <a:pt x="697" y="0"/>
                    </a:lnTo>
                    <a:close/>
                  </a:path>
                </a:pathLst>
              </a:custGeom>
              <a:solidFill>
                <a:srgbClr val="EF64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44"/>
              <p:cNvSpPr/>
              <p:nvPr/>
            </p:nvSpPr>
            <p:spPr bwMode="auto">
              <a:xfrm>
                <a:off x="5252554" y="2959446"/>
                <a:ext cx="1017977" cy="1194697"/>
              </a:xfrm>
              <a:custGeom>
                <a:avLst/>
                <a:gdLst>
                  <a:gd name="T0" fmla="*/ 697 w 697"/>
                  <a:gd name="T1" fmla="*/ 0 h 818"/>
                  <a:gd name="T2" fmla="*/ 617 w 697"/>
                  <a:gd name="T3" fmla="*/ 0 h 818"/>
                  <a:gd name="T4" fmla="*/ 0 w 697"/>
                  <a:gd name="T5" fmla="*/ 818 h 818"/>
                  <a:gd name="T6" fmla="*/ 78 w 697"/>
                  <a:gd name="T7" fmla="*/ 818 h 818"/>
                  <a:gd name="T8" fmla="*/ 697 w 697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7" h="818">
                    <a:moveTo>
                      <a:pt x="697" y="0"/>
                    </a:moveTo>
                    <a:lnTo>
                      <a:pt x="617" y="0"/>
                    </a:lnTo>
                    <a:lnTo>
                      <a:pt x="0" y="818"/>
                    </a:lnTo>
                    <a:lnTo>
                      <a:pt x="78" y="818"/>
                    </a:lnTo>
                    <a:lnTo>
                      <a:pt x="69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Freeform 45"/>
              <p:cNvSpPr/>
              <p:nvPr/>
            </p:nvSpPr>
            <p:spPr bwMode="auto">
              <a:xfrm>
                <a:off x="5493539" y="2959446"/>
                <a:ext cx="1019436" cy="1194697"/>
              </a:xfrm>
              <a:custGeom>
                <a:avLst/>
                <a:gdLst>
                  <a:gd name="T0" fmla="*/ 698 w 698"/>
                  <a:gd name="T1" fmla="*/ 0 h 818"/>
                  <a:gd name="T2" fmla="*/ 620 w 698"/>
                  <a:gd name="T3" fmla="*/ 0 h 818"/>
                  <a:gd name="T4" fmla="*/ 0 w 698"/>
                  <a:gd name="T5" fmla="*/ 818 h 818"/>
                  <a:gd name="T6" fmla="*/ 81 w 698"/>
                  <a:gd name="T7" fmla="*/ 818 h 818"/>
                  <a:gd name="T8" fmla="*/ 698 w 698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8" h="818">
                    <a:moveTo>
                      <a:pt x="698" y="0"/>
                    </a:moveTo>
                    <a:lnTo>
                      <a:pt x="620" y="0"/>
                    </a:lnTo>
                    <a:lnTo>
                      <a:pt x="0" y="818"/>
                    </a:lnTo>
                    <a:lnTo>
                      <a:pt x="81" y="818"/>
                    </a:lnTo>
                    <a:lnTo>
                      <a:pt x="698" y="0"/>
                    </a:lnTo>
                    <a:close/>
                  </a:path>
                </a:pathLst>
              </a:custGeom>
              <a:solidFill>
                <a:srgbClr val="EF64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Freeform 46"/>
              <p:cNvSpPr/>
              <p:nvPr/>
            </p:nvSpPr>
            <p:spPr bwMode="auto">
              <a:xfrm>
                <a:off x="5493539" y="2959446"/>
                <a:ext cx="1019436" cy="1194697"/>
              </a:xfrm>
              <a:custGeom>
                <a:avLst/>
                <a:gdLst>
                  <a:gd name="T0" fmla="*/ 698 w 698"/>
                  <a:gd name="T1" fmla="*/ 0 h 818"/>
                  <a:gd name="T2" fmla="*/ 620 w 698"/>
                  <a:gd name="T3" fmla="*/ 0 h 818"/>
                  <a:gd name="T4" fmla="*/ 0 w 698"/>
                  <a:gd name="T5" fmla="*/ 818 h 818"/>
                  <a:gd name="T6" fmla="*/ 81 w 698"/>
                  <a:gd name="T7" fmla="*/ 818 h 818"/>
                  <a:gd name="T8" fmla="*/ 698 w 698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8" h="818">
                    <a:moveTo>
                      <a:pt x="698" y="0"/>
                    </a:moveTo>
                    <a:lnTo>
                      <a:pt x="620" y="0"/>
                    </a:lnTo>
                    <a:lnTo>
                      <a:pt x="0" y="818"/>
                    </a:lnTo>
                    <a:lnTo>
                      <a:pt x="81" y="818"/>
                    </a:lnTo>
                    <a:lnTo>
                      <a:pt x="69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47"/>
              <p:cNvSpPr/>
              <p:nvPr/>
            </p:nvSpPr>
            <p:spPr bwMode="auto">
              <a:xfrm>
                <a:off x="5735984" y="2959446"/>
                <a:ext cx="1017977" cy="1194697"/>
              </a:xfrm>
              <a:custGeom>
                <a:avLst/>
                <a:gdLst>
                  <a:gd name="T0" fmla="*/ 697 w 697"/>
                  <a:gd name="T1" fmla="*/ 0 h 818"/>
                  <a:gd name="T2" fmla="*/ 619 w 697"/>
                  <a:gd name="T3" fmla="*/ 0 h 818"/>
                  <a:gd name="T4" fmla="*/ 0 w 697"/>
                  <a:gd name="T5" fmla="*/ 818 h 818"/>
                  <a:gd name="T6" fmla="*/ 80 w 697"/>
                  <a:gd name="T7" fmla="*/ 818 h 818"/>
                  <a:gd name="T8" fmla="*/ 697 w 697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7" h="818">
                    <a:moveTo>
                      <a:pt x="697" y="0"/>
                    </a:moveTo>
                    <a:lnTo>
                      <a:pt x="619" y="0"/>
                    </a:lnTo>
                    <a:lnTo>
                      <a:pt x="0" y="818"/>
                    </a:lnTo>
                    <a:lnTo>
                      <a:pt x="80" y="818"/>
                    </a:lnTo>
                    <a:lnTo>
                      <a:pt x="697" y="0"/>
                    </a:lnTo>
                    <a:close/>
                  </a:path>
                </a:pathLst>
              </a:custGeom>
              <a:solidFill>
                <a:srgbClr val="EF64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Freeform 48"/>
              <p:cNvSpPr/>
              <p:nvPr/>
            </p:nvSpPr>
            <p:spPr bwMode="auto">
              <a:xfrm>
                <a:off x="5735984" y="2959446"/>
                <a:ext cx="1017977" cy="1194697"/>
              </a:xfrm>
              <a:custGeom>
                <a:avLst/>
                <a:gdLst>
                  <a:gd name="T0" fmla="*/ 697 w 697"/>
                  <a:gd name="T1" fmla="*/ 0 h 818"/>
                  <a:gd name="T2" fmla="*/ 619 w 697"/>
                  <a:gd name="T3" fmla="*/ 0 h 818"/>
                  <a:gd name="T4" fmla="*/ 0 w 697"/>
                  <a:gd name="T5" fmla="*/ 818 h 818"/>
                  <a:gd name="T6" fmla="*/ 80 w 697"/>
                  <a:gd name="T7" fmla="*/ 818 h 818"/>
                  <a:gd name="T8" fmla="*/ 697 w 697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7" h="818">
                    <a:moveTo>
                      <a:pt x="697" y="0"/>
                    </a:moveTo>
                    <a:lnTo>
                      <a:pt x="619" y="0"/>
                    </a:lnTo>
                    <a:lnTo>
                      <a:pt x="0" y="818"/>
                    </a:lnTo>
                    <a:lnTo>
                      <a:pt x="80" y="818"/>
                    </a:lnTo>
                    <a:lnTo>
                      <a:pt x="69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49"/>
              <p:cNvSpPr/>
              <p:nvPr/>
            </p:nvSpPr>
            <p:spPr bwMode="auto">
              <a:xfrm>
                <a:off x="5981349" y="2959446"/>
                <a:ext cx="1017977" cy="1194697"/>
              </a:xfrm>
              <a:custGeom>
                <a:avLst/>
                <a:gdLst>
                  <a:gd name="T0" fmla="*/ 697 w 697"/>
                  <a:gd name="T1" fmla="*/ 0 h 818"/>
                  <a:gd name="T2" fmla="*/ 617 w 697"/>
                  <a:gd name="T3" fmla="*/ 0 h 818"/>
                  <a:gd name="T4" fmla="*/ 0 w 697"/>
                  <a:gd name="T5" fmla="*/ 818 h 818"/>
                  <a:gd name="T6" fmla="*/ 78 w 697"/>
                  <a:gd name="T7" fmla="*/ 818 h 818"/>
                  <a:gd name="T8" fmla="*/ 697 w 697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7" h="818">
                    <a:moveTo>
                      <a:pt x="697" y="0"/>
                    </a:moveTo>
                    <a:lnTo>
                      <a:pt x="617" y="0"/>
                    </a:lnTo>
                    <a:lnTo>
                      <a:pt x="0" y="818"/>
                    </a:lnTo>
                    <a:lnTo>
                      <a:pt x="78" y="818"/>
                    </a:lnTo>
                    <a:lnTo>
                      <a:pt x="697" y="0"/>
                    </a:lnTo>
                    <a:close/>
                  </a:path>
                </a:pathLst>
              </a:custGeom>
              <a:solidFill>
                <a:srgbClr val="EF64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50"/>
              <p:cNvSpPr/>
              <p:nvPr/>
            </p:nvSpPr>
            <p:spPr bwMode="auto">
              <a:xfrm>
                <a:off x="5981349" y="2959446"/>
                <a:ext cx="1017977" cy="1194697"/>
              </a:xfrm>
              <a:custGeom>
                <a:avLst/>
                <a:gdLst>
                  <a:gd name="T0" fmla="*/ 697 w 697"/>
                  <a:gd name="T1" fmla="*/ 0 h 818"/>
                  <a:gd name="T2" fmla="*/ 617 w 697"/>
                  <a:gd name="T3" fmla="*/ 0 h 818"/>
                  <a:gd name="T4" fmla="*/ 0 w 697"/>
                  <a:gd name="T5" fmla="*/ 818 h 818"/>
                  <a:gd name="T6" fmla="*/ 78 w 697"/>
                  <a:gd name="T7" fmla="*/ 818 h 818"/>
                  <a:gd name="T8" fmla="*/ 697 w 697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7" h="818">
                    <a:moveTo>
                      <a:pt x="697" y="0"/>
                    </a:moveTo>
                    <a:lnTo>
                      <a:pt x="617" y="0"/>
                    </a:lnTo>
                    <a:lnTo>
                      <a:pt x="0" y="818"/>
                    </a:lnTo>
                    <a:lnTo>
                      <a:pt x="78" y="818"/>
                    </a:lnTo>
                    <a:lnTo>
                      <a:pt x="69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51"/>
              <p:cNvSpPr/>
              <p:nvPr/>
            </p:nvSpPr>
            <p:spPr bwMode="auto">
              <a:xfrm>
                <a:off x="6222334" y="2959446"/>
                <a:ext cx="1017977" cy="1194697"/>
              </a:xfrm>
              <a:custGeom>
                <a:avLst/>
                <a:gdLst>
                  <a:gd name="T0" fmla="*/ 697 w 697"/>
                  <a:gd name="T1" fmla="*/ 0 h 818"/>
                  <a:gd name="T2" fmla="*/ 619 w 697"/>
                  <a:gd name="T3" fmla="*/ 0 h 818"/>
                  <a:gd name="T4" fmla="*/ 0 w 697"/>
                  <a:gd name="T5" fmla="*/ 818 h 818"/>
                  <a:gd name="T6" fmla="*/ 80 w 697"/>
                  <a:gd name="T7" fmla="*/ 818 h 818"/>
                  <a:gd name="T8" fmla="*/ 697 w 697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7" h="818">
                    <a:moveTo>
                      <a:pt x="697" y="0"/>
                    </a:moveTo>
                    <a:lnTo>
                      <a:pt x="619" y="0"/>
                    </a:lnTo>
                    <a:lnTo>
                      <a:pt x="0" y="818"/>
                    </a:lnTo>
                    <a:lnTo>
                      <a:pt x="80" y="818"/>
                    </a:lnTo>
                    <a:lnTo>
                      <a:pt x="697" y="0"/>
                    </a:lnTo>
                    <a:close/>
                  </a:path>
                </a:pathLst>
              </a:custGeom>
              <a:solidFill>
                <a:srgbClr val="EF64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52"/>
              <p:cNvSpPr/>
              <p:nvPr/>
            </p:nvSpPr>
            <p:spPr bwMode="auto">
              <a:xfrm>
                <a:off x="6222334" y="2959446"/>
                <a:ext cx="1017977" cy="1194697"/>
              </a:xfrm>
              <a:custGeom>
                <a:avLst/>
                <a:gdLst>
                  <a:gd name="T0" fmla="*/ 697 w 697"/>
                  <a:gd name="T1" fmla="*/ 0 h 818"/>
                  <a:gd name="T2" fmla="*/ 619 w 697"/>
                  <a:gd name="T3" fmla="*/ 0 h 818"/>
                  <a:gd name="T4" fmla="*/ 0 w 697"/>
                  <a:gd name="T5" fmla="*/ 818 h 818"/>
                  <a:gd name="T6" fmla="*/ 80 w 697"/>
                  <a:gd name="T7" fmla="*/ 818 h 818"/>
                  <a:gd name="T8" fmla="*/ 697 w 697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7" h="818">
                    <a:moveTo>
                      <a:pt x="697" y="0"/>
                    </a:moveTo>
                    <a:lnTo>
                      <a:pt x="619" y="0"/>
                    </a:lnTo>
                    <a:lnTo>
                      <a:pt x="0" y="818"/>
                    </a:lnTo>
                    <a:lnTo>
                      <a:pt x="80" y="818"/>
                    </a:lnTo>
                    <a:lnTo>
                      <a:pt x="69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53"/>
              <p:cNvSpPr/>
              <p:nvPr/>
            </p:nvSpPr>
            <p:spPr bwMode="auto">
              <a:xfrm>
                <a:off x="6464779" y="2959446"/>
                <a:ext cx="1017977" cy="1194697"/>
              </a:xfrm>
              <a:custGeom>
                <a:avLst/>
                <a:gdLst>
                  <a:gd name="T0" fmla="*/ 697 w 697"/>
                  <a:gd name="T1" fmla="*/ 0 h 818"/>
                  <a:gd name="T2" fmla="*/ 619 w 697"/>
                  <a:gd name="T3" fmla="*/ 0 h 818"/>
                  <a:gd name="T4" fmla="*/ 0 w 697"/>
                  <a:gd name="T5" fmla="*/ 818 h 818"/>
                  <a:gd name="T6" fmla="*/ 80 w 697"/>
                  <a:gd name="T7" fmla="*/ 818 h 818"/>
                  <a:gd name="T8" fmla="*/ 697 w 697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7" h="818">
                    <a:moveTo>
                      <a:pt x="697" y="0"/>
                    </a:moveTo>
                    <a:lnTo>
                      <a:pt x="619" y="0"/>
                    </a:lnTo>
                    <a:lnTo>
                      <a:pt x="0" y="818"/>
                    </a:lnTo>
                    <a:lnTo>
                      <a:pt x="80" y="818"/>
                    </a:lnTo>
                    <a:lnTo>
                      <a:pt x="697" y="0"/>
                    </a:lnTo>
                    <a:close/>
                  </a:path>
                </a:pathLst>
              </a:custGeom>
              <a:solidFill>
                <a:srgbClr val="EF64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54"/>
              <p:cNvSpPr/>
              <p:nvPr/>
            </p:nvSpPr>
            <p:spPr bwMode="auto">
              <a:xfrm>
                <a:off x="6464779" y="2959446"/>
                <a:ext cx="1017977" cy="1194697"/>
              </a:xfrm>
              <a:custGeom>
                <a:avLst/>
                <a:gdLst>
                  <a:gd name="T0" fmla="*/ 697 w 697"/>
                  <a:gd name="T1" fmla="*/ 0 h 818"/>
                  <a:gd name="T2" fmla="*/ 619 w 697"/>
                  <a:gd name="T3" fmla="*/ 0 h 818"/>
                  <a:gd name="T4" fmla="*/ 0 w 697"/>
                  <a:gd name="T5" fmla="*/ 818 h 818"/>
                  <a:gd name="T6" fmla="*/ 80 w 697"/>
                  <a:gd name="T7" fmla="*/ 818 h 818"/>
                  <a:gd name="T8" fmla="*/ 697 w 697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7" h="818">
                    <a:moveTo>
                      <a:pt x="697" y="0"/>
                    </a:moveTo>
                    <a:lnTo>
                      <a:pt x="619" y="0"/>
                    </a:lnTo>
                    <a:lnTo>
                      <a:pt x="0" y="818"/>
                    </a:lnTo>
                    <a:lnTo>
                      <a:pt x="80" y="818"/>
                    </a:lnTo>
                    <a:lnTo>
                      <a:pt x="69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55"/>
              <p:cNvSpPr/>
              <p:nvPr/>
            </p:nvSpPr>
            <p:spPr bwMode="auto">
              <a:xfrm>
                <a:off x="6708685" y="2959446"/>
                <a:ext cx="1019436" cy="1194697"/>
              </a:xfrm>
              <a:custGeom>
                <a:avLst/>
                <a:gdLst>
                  <a:gd name="T0" fmla="*/ 698 w 698"/>
                  <a:gd name="T1" fmla="*/ 0 h 818"/>
                  <a:gd name="T2" fmla="*/ 617 w 698"/>
                  <a:gd name="T3" fmla="*/ 0 h 818"/>
                  <a:gd name="T4" fmla="*/ 0 w 698"/>
                  <a:gd name="T5" fmla="*/ 818 h 818"/>
                  <a:gd name="T6" fmla="*/ 78 w 698"/>
                  <a:gd name="T7" fmla="*/ 818 h 818"/>
                  <a:gd name="T8" fmla="*/ 698 w 698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8" h="818">
                    <a:moveTo>
                      <a:pt x="698" y="0"/>
                    </a:moveTo>
                    <a:lnTo>
                      <a:pt x="617" y="0"/>
                    </a:lnTo>
                    <a:lnTo>
                      <a:pt x="0" y="818"/>
                    </a:lnTo>
                    <a:lnTo>
                      <a:pt x="78" y="818"/>
                    </a:lnTo>
                    <a:lnTo>
                      <a:pt x="698" y="0"/>
                    </a:lnTo>
                    <a:close/>
                  </a:path>
                </a:pathLst>
              </a:custGeom>
              <a:solidFill>
                <a:srgbClr val="EF64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56"/>
              <p:cNvSpPr/>
              <p:nvPr/>
            </p:nvSpPr>
            <p:spPr bwMode="auto">
              <a:xfrm>
                <a:off x="6708685" y="2959446"/>
                <a:ext cx="1019436" cy="1194697"/>
              </a:xfrm>
              <a:custGeom>
                <a:avLst/>
                <a:gdLst>
                  <a:gd name="T0" fmla="*/ 698 w 698"/>
                  <a:gd name="T1" fmla="*/ 0 h 818"/>
                  <a:gd name="T2" fmla="*/ 617 w 698"/>
                  <a:gd name="T3" fmla="*/ 0 h 818"/>
                  <a:gd name="T4" fmla="*/ 0 w 698"/>
                  <a:gd name="T5" fmla="*/ 818 h 818"/>
                  <a:gd name="T6" fmla="*/ 78 w 698"/>
                  <a:gd name="T7" fmla="*/ 818 h 818"/>
                  <a:gd name="T8" fmla="*/ 698 w 698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8" h="818">
                    <a:moveTo>
                      <a:pt x="698" y="0"/>
                    </a:moveTo>
                    <a:lnTo>
                      <a:pt x="617" y="0"/>
                    </a:lnTo>
                    <a:lnTo>
                      <a:pt x="0" y="818"/>
                    </a:lnTo>
                    <a:lnTo>
                      <a:pt x="78" y="818"/>
                    </a:lnTo>
                    <a:lnTo>
                      <a:pt x="69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57"/>
              <p:cNvSpPr/>
              <p:nvPr/>
            </p:nvSpPr>
            <p:spPr bwMode="auto">
              <a:xfrm>
                <a:off x="6951129" y="2959446"/>
                <a:ext cx="1017977" cy="1194697"/>
              </a:xfrm>
              <a:custGeom>
                <a:avLst/>
                <a:gdLst>
                  <a:gd name="T0" fmla="*/ 697 w 697"/>
                  <a:gd name="T1" fmla="*/ 0 h 818"/>
                  <a:gd name="T2" fmla="*/ 617 w 697"/>
                  <a:gd name="T3" fmla="*/ 0 h 818"/>
                  <a:gd name="T4" fmla="*/ 0 w 697"/>
                  <a:gd name="T5" fmla="*/ 818 h 818"/>
                  <a:gd name="T6" fmla="*/ 80 w 697"/>
                  <a:gd name="T7" fmla="*/ 818 h 818"/>
                  <a:gd name="T8" fmla="*/ 697 w 697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7" h="818">
                    <a:moveTo>
                      <a:pt x="697" y="0"/>
                    </a:moveTo>
                    <a:lnTo>
                      <a:pt x="617" y="0"/>
                    </a:lnTo>
                    <a:lnTo>
                      <a:pt x="0" y="818"/>
                    </a:lnTo>
                    <a:lnTo>
                      <a:pt x="80" y="818"/>
                    </a:lnTo>
                    <a:lnTo>
                      <a:pt x="697" y="0"/>
                    </a:lnTo>
                    <a:close/>
                  </a:path>
                </a:pathLst>
              </a:custGeom>
              <a:solidFill>
                <a:srgbClr val="EF64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58"/>
              <p:cNvSpPr/>
              <p:nvPr/>
            </p:nvSpPr>
            <p:spPr bwMode="auto">
              <a:xfrm>
                <a:off x="6951129" y="2959446"/>
                <a:ext cx="1017977" cy="1194697"/>
              </a:xfrm>
              <a:custGeom>
                <a:avLst/>
                <a:gdLst>
                  <a:gd name="T0" fmla="*/ 697 w 697"/>
                  <a:gd name="T1" fmla="*/ 0 h 818"/>
                  <a:gd name="T2" fmla="*/ 617 w 697"/>
                  <a:gd name="T3" fmla="*/ 0 h 818"/>
                  <a:gd name="T4" fmla="*/ 0 w 697"/>
                  <a:gd name="T5" fmla="*/ 818 h 818"/>
                  <a:gd name="T6" fmla="*/ 80 w 697"/>
                  <a:gd name="T7" fmla="*/ 818 h 818"/>
                  <a:gd name="T8" fmla="*/ 697 w 697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7" h="818">
                    <a:moveTo>
                      <a:pt x="697" y="0"/>
                    </a:moveTo>
                    <a:lnTo>
                      <a:pt x="617" y="0"/>
                    </a:lnTo>
                    <a:lnTo>
                      <a:pt x="0" y="818"/>
                    </a:lnTo>
                    <a:lnTo>
                      <a:pt x="80" y="818"/>
                    </a:lnTo>
                    <a:lnTo>
                      <a:pt x="69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59"/>
              <p:cNvSpPr/>
              <p:nvPr/>
            </p:nvSpPr>
            <p:spPr bwMode="auto">
              <a:xfrm>
                <a:off x="7192113" y="2959446"/>
                <a:ext cx="1019436" cy="1194697"/>
              </a:xfrm>
              <a:custGeom>
                <a:avLst/>
                <a:gdLst>
                  <a:gd name="T0" fmla="*/ 698 w 698"/>
                  <a:gd name="T1" fmla="*/ 0 h 818"/>
                  <a:gd name="T2" fmla="*/ 620 w 698"/>
                  <a:gd name="T3" fmla="*/ 0 h 818"/>
                  <a:gd name="T4" fmla="*/ 0 w 698"/>
                  <a:gd name="T5" fmla="*/ 818 h 818"/>
                  <a:gd name="T6" fmla="*/ 81 w 698"/>
                  <a:gd name="T7" fmla="*/ 818 h 818"/>
                  <a:gd name="T8" fmla="*/ 698 w 698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8" h="818">
                    <a:moveTo>
                      <a:pt x="698" y="0"/>
                    </a:moveTo>
                    <a:lnTo>
                      <a:pt x="620" y="0"/>
                    </a:lnTo>
                    <a:lnTo>
                      <a:pt x="0" y="818"/>
                    </a:lnTo>
                    <a:lnTo>
                      <a:pt x="81" y="818"/>
                    </a:lnTo>
                    <a:lnTo>
                      <a:pt x="698" y="0"/>
                    </a:lnTo>
                    <a:close/>
                  </a:path>
                </a:pathLst>
              </a:custGeom>
              <a:solidFill>
                <a:srgbClr val="EF64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60"/>
              <p:cNvSpPr/>
              <p:nvPr/>
            </p:nvSpPr>
            <p:spPr bwMode="auto">
              <a:xfrm>
                <a:off x="7192113" y="2959446"/>
                <a:ext cx="1019436" cy="1194697"/>
              </a:xfrm>
              <a:custGeom>
                <a:avLst/>
                <a:gdLst>
                  <a:gd name="T0" fmla="*/ 698 w 698"/>
                  <a:gd name="T1" fmla="*/ 0 h 818"/>
                  <a:gd name="T2" fmla="*/ 620 w 698"/>
                  <a:gd name="T3" fmla="*/ 0 h 818"/>
                  <a:gd name="T4" fmla="*/ 0 w 698"/>
                  <a:gd name="T5" fmla="*/ 818 h 818"/>
                  <a:gd name="T6" fmla="*/ 81 w 698"/>
                  <a:gd name="T7" fmla="*/ 818 h 818"/>
                  <a:gd name="T8" fmla="*/ 698 w 698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8" h="818">
                    <a:moveTo>
                      <a:pt x="698" y="0"/>
                    </a:moveTo>
                    <a:lnTo>
                      <a:pt x="620" y="0"/>
                    </a:lnTo>
                    <a:lnTo>
                      <a:pt x="0" y="818"/>
                    </a:lnTo>
                    <a:lnTo>
                      <a:pt x="81" y="818"/>
                    </a:lnTo>
                    <a:lnTo>
                      <a:pt x="69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61"/>
              <p:cNvSpPr/>
              <p:nvPr/>
            </p:nvSpPr>
            <p:spPr bwMode="auto">
              <a:xfrm>
                <a:off x="7437478" y="2959446"/>
                <a:ext cx="1019436" cy="1194697"/>
              </a:xfrm>
              <a:custGeom>
                <a:avLst/>
                <a:gdLst>
                  <a:gd name="T0" fmla="*/ 698 w 698"/>
                  <a:gd name="T1" fmla="*/ 0 h 818"/>
                  <a:gd name="T2" fmla="*/ 617 w 698"/>
                  <a:gd name="T3" fmla="*/ 0 h 818"/>
                  <a:gd name="T4" fmla="*/ 0 w 698"/>
                  <a:gd name="T5" fmla="*/ 818 h 818"/>
                  <a:gd name="T6" fmla="*/ 78 w 698"/>
                  <a:gd name="T7" fmla="*/ 818 h 818"/>
                  <a:gd name="T8" fmla="*/ 698 w 698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8" h="818">
                    <a:moveTo>
                      <a:pt x="698" y="0"/>
                    </a:moveTo>
                    <a:lnTo>
                      <a:pt x="617" y="0"/>
                    </a:lnTo>
                    <a:lnTo>
                      <a:pt x="0" y="818"/>
                    </a:lnTo>
                    <a:lnTo>
                      <a:pt x="78" y="818"/>
                    </a:lnTo>
                    <a:lnTo>
                      <a:pt x="698" y="0"/>
                    </a:lnTo>
                    <a:close/>
                  </a:path>
                </a:pathLst>
              </a:custGeom>
              <a:solidFill>
                <a:srgbClr val="EF64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62"/>
              <p:cNvSpPr/>
              <p:nvPr/>
            </p:nvSpPr>
            <p:spPr bwMode="auto">
              <a:xfrm>
                <a:off x="7437478" y="2959446"/>
                <a:ext cx="1019436" cy="1194697"/>
              </a:xfrm>
              <a:custGeom>
                <a:avLst/>
                <a:gdLst>
                  <a:gd name="T0" fmla="*/ 698 w 698"/>
                  <a:gd name="T1" fmla="*/ 0 h 818"/>
                  <a:gd name="T2" fmla="*/ 617 w 698"/>
                  <a:gd name="T3" fmla="*/ 0 h 818"/>
                  <a:gd name="T4" fmla="*/ 0 w 698"/>
                  <a:gd name="T5" fmla="*/ 818 h 818"/>
                  <a:gd name="T6" fmla="*/ 78 w 698"/>
                  <a:gd name="T7" fmla="*/ 818 h 818"/>
                  <a:gd name="T8" fmla="*/ 698 w 698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8" h="818">
                    <a:moveTo>
                      <a:pt x="698" y="0"/>
                    </a:moveTo>
                    <a:lnTo>
                      <a:pt x="617" y="0"/>
                    </a:lnTo>
                    <a:lnTo>
                      <a:pt x="0" y="818"/>
                    </a:lnTo>
                    <a:lnTo>
                      <a:pt x="78" y="818"/>
                    </a:lnTo>
                    <a:lnTo>
                      <a:pt x="69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63"/>
              <p:cNvSpPr/>
              <p:nvPr/>
            </p:nvSpPr>
            <p:spPr bwMode="auto">
              <a:xfrm>
                <a:off x="7679923" y="2959446"/>
                <a:ext cx="1017977" cy="1194697"/>
              </a:xfrm>
              <a:custGeom>
                <a:avLst/>
                <a:gdLst>
                  <a:gd name="T0" fmla="*/ 697 w 697"/>
                  <a:gd name="T1" fmla="*/ 0 h 818"/>
                  <a:gd name="T2" fmla="*/ 617 w 697"/>
                  <a:gd name="T3" fmla="*/ 0 h 818"/>
                  <a:gd name="T4" fmla="*/ 0 w 697"/>
                  <a:gd name="T5" fmla="*/ 818 h 818"/>
                  <a:gd name="T6" fmla="*/ 80 w 697"/>
                  <a:gd name="T7" fmla="*/ 818 h 818"/>
                  <a:gd name="T8" fmla="*/ 697 w 697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7" h="818">
                    <a:moveTo>
                      <a:pt x="697" y="0"/>
                    </a:moveTo>
                    <a:lnTo>
                      <a:pt x="617" y="0"/>
                    </a:lnTo>
                    <a:lnTo>
                      <a:pt x="0" y="818"/>
                    </a:lnTo>
                    <a:lnTo>
                      <a:pt x="80" y="818"/>
                    </a:lnTo>
                    <a:lnTo>
                      <a:pt x="697" y="0"/>
                    </a:lnTo>
                    <a:close/>
                  </a:path>
                </a:pathLst>
              </a:custGeom>
              <a:solidFill>
                <a:srgbClr val="EF64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64"/>
              <p:cNvSpPr/>
              <p:nvPr/>
            </p:nvSpPr>
            <p:spPr bwMode="auto">
              <a:xfrm>
                <a:off x="7679923" y="2959446"/>
                <a:ext cx="1017977" cy="1194697"/>
              </a:xfrm>
              <a:custGeom>
                <a:avLst/>
                <a:gdLst>
                  <a:gd name="T0" fmla="*/ 697 w 697"/>
                  <a:gd name="T1" fmla="*/ 0 h 818"/>
                  <a:gd name="T2" fmla="*/ 617 w 697"/>
                  <a:gd name="T3" fmla="*/ 0 h 818"/>
                  <a:gd name="T4" fmla="*/ 0 w 697"/>
                  <a:gd name="T5" fmla="*/ 818 h 818"/>
                  <a:gd name="T6" fmla="*/ 80 w 697"/>
                  <a:gd name="T7" fmla="*/ 818 h 818"/>
                  <a:gd name="T8" fmla="*/ 697 w 697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7" h="818">
                    <a:moveTo>
                      <a:pt x="697" y="0"/>
                    </a:moveTo>
                    <a:lnTo>
                      <a:pt x="617" y="0"/>
                    </a:lnTo>
                    <a:lnTo>
                      <a:pt x="0" y="818"/>
                    </a:lnTo>
                    <a:lnTo>
                      <a:pt x="80" y="818"/>
                    </a:lnTo>
                    <a:lnTo>
                      <a:pt x="69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Freeform 65"/>
              <p:cNvSpPr/>
              <p:nvPr/>
            </p:nvSpPr>
            <p:spPr bwMode="auto">
              <a:xfrm>
                <a:off x="7920908" y="2959446"/>
                <a:ext cx="1017977" cy="1194697"/>
              </a:xfrm>
              <a:custGeom>
                <a:avLst/>
                <a:gdLst>
                  <a:gd name="T0" fmla="*/ 697 w 697"/>
                  <a:gd name="T1" fmla="*/ 0 h 818"/>
                  <a:gd name="T2" fmla="*/ 619 w 697"/>
                  <a:gd name="T3" fmla="*/ 0 h 818"/>
                  <a:gd name="T4" fmla="*/ 0 w 697"/>
                  <a:gd name="T5" fmla="*/ 818 h 818"/>
                  <a:gd name="T6" fmla="*/ 80 w 697"/>
                  <a:gd name="T7" fmla="*/ 818 h 818"/>
                  <a:gd name="T8" fmla="*/ 697 w 697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7" h="818">
                    <a:moveTo>
                      <a:pt x="697" y="0"/>
                    </a:moveTo>
                    <a:lnTo>
                      <a:pt x="619" y="0"/>
                    </a:lnTo>
                    <a:lnTo>
                      <a:pt x="0" y="818"/>
                    </a:lnTo>
                    <a:lnTo>
                      <a:pt x="80" y="818"/>
                    </a:lnTo>
                    <a:lnTo>
                      <a:pt x="697" y="0"/>
                    </a:lnTo>
                    <a:close/>
                  </a:path>
                </a:pathLst>
              </a:custGeom>
              <a:solidFill>
                <a:srgbClr val="EF64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Freeform 66"/>
              <p:cNvSpPr/>
              <p:nvPr/>
            </p:nvSpPr>
            <p:spPr bwMode="auto">
              <a:xfrm>
                <a:off x="7920908" y="2959446"/>
                <a:ext cx="1017977" cy="1194697"/>
              </a:xfrm>
              <a:custGeom>
                <a:avLst/>
                <a:gdLst>
                  <a:gd name="T0" fmla="*/ 697 w 697"/>
                  <a:gd name="T1" fmla="*/ 0 h 818"/>
                  <a:gd name="T2" fmla="*/ 619 w 697"/>
                  <a:gd name="T3" fmla="*/ 0 h 818"/>
                  <a:gd name="T4" fmla="*/ 0 w 697"/>
                  <a:gd name="T5" fmla="*/ 818 h 818"/>
                  <a:gd name="T6" fmla="*/ 80 w 697"/>
                  <a:gd name="T7" fmla="*/ 818 h 818"/>
                  <a:gd name="T8" fmla="*/ 697 w 697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7" h="818">
                    <a:moveTo>
                      <a:pt x="697" y="0"/>
                    </a:moveTo>
                    <a:lnTo>
                      <a:pt x="619" y="0"/>
                    </a:lnTo>
                    <a:lnTo>
                      <a:pt x="0" y="818"/>
                    </a:lnTo>
                    <a:lnTo>
                      <a:pt x="80" y="818"/>
                    </a:lnTo>
                    <a:lnTo>
                      <a:pt x="69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67"/>
              <p:cNvSpPr/>
              <p:nvPr/>
            </p:nvSpPr>
            <p:spPr bwMode="auto">
              <a:xfrm>
                <a:off x="8166273" y="2959446"/>
                <a:ext cx="1017977" cy="1194697"/>
              </a:xfrm>
              <a:custGeom>
                <a:avLst/>
                <a:gdLst>
                  <a:gd name="T0" fmla="*/ 697 w 697"/>
                  <a:gd name="T1" fmla="*/ 0 h 818"/>
                  <a:gd name="T2" fmla="*/ 617 w 697"/>
                  <a:gd name="T3" fmla="*/ 0 h 818"/>
                  <a:gd name="T4" fmla="*/ 0 w 697"/>
                  <a:gd name="T5" fmla="*/ 818 h 818"/>
                  <a:gd name="T6" fmla="*/ 78 w 697"/>
                  <a:gd name="T7" fmla="*/ 818 h 818"/>
                  <a:gd name="T8" fmla="*/ 697 w 697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7" h="818">
                    <a:moveTo>
                      <a:pt x="697" y="0"/>
                    </a:moveTo>
                    <a:lnTo>
                      <a:pt x="617" y="0"/>
                    </a:lnTo>
                    <a:lnTo>
                      <a:pt x="0" y="818"/>
                    </a:lnTo>
                    <a:lnTo>
                      <a:pt x="78" y="818"/>
                    </a:lnTo>
                    <a:lnTo>
                      <a:pt x="697" y="0"/>
                    </a:lnTo>
                    <a:close/>
                  </a:path>
                </a:pathLst>
              </a:custGeom>
              <a:solidFill>
                <a:srgbClr val="EF64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68"/>
              <p:cNvSpPr/>
              <p:nvPr/>
            </p:nvSpPr>
            <p:spPr bwMode="auto">
              <a:xfrm>
                <a:off x="8166273" y="2959446"/>
                <a:ext cx="1017977" cy="1194697"/>
              </a:xfrm>
              <a:custGeom>
                <a:avLst/>
                <a:gdLst>
                  <a:gd name="T0" fmla="*/ 697 w 697"/>
                  <a:gd name="T1" fmla="*/ 0 h 818"/>
                  <a:gd name="T2" fmla="*/ 617 w 697"/>
                  <a:gd name="T3" fmla="*/ 0 h 818"/>
                  <a:gd name="T4" fmla="*/ 0 w 697"/>
                  <a:gd name="T5" fmla="*/ 818 h 818"/>
                  <a:gd name="T6" fmla="*/ 78 w 697"/>
                  <a:gd name="T7" fmla="*/ 818 h 818"/>
                  <a:gd name="T8" fmla="*/ 697 w 697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7" h="818">
                    <a:moveTo>
                      <a:pt x="697" y="0"/>
                    </a:moveTo>
                    <a:lnTo>
                      <a:pt x="617" y="0"/>
                    </a:lnTo>
                    <a:lnTo>
                      <a:pt x="0" y="818"/>
                    </a:lnTo>
                    <a:lnTo>
                      <a:pt x="78" y="818"/>
                    </a:lnTo>
                    <a:lnTo>
                      <a:pt x="69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Freeform 69"/>
              <p:cNvSpPr/>
              <p:nvPr/>
            </p:nvSpPr>
            <p:spPr bwMode="auto">
              <a:xfrm>
                <a:off x="8407258" y="2959446"/>
                <a:ext cx="1019436" cy="1194697"/>
              </a:xfrm>
              <a:custGeom>
                <a:avLst/>
                <a:gdLst>
                  <a:gd name="T0" fmla="*/ 698 w 698"/>
                  <a:gd name="T1" fmla="*/ 0 h 818"/>
                  <a:gd name="T2" fmla="*/ 617 w 698"/>
                  <a:gd name="T3" fmla="*/ 0 h 818"/>
                  <a:gd name="T4" fmla="*/ 0 w 698"/>
                  <a:gd name="T5" fmla="*/ 818 h 818"/>
                  <a:gd name="T6" fmla="*/ 78 w 698"/>
                  <a:gd name="T7" fmla="*/ 818 h 818"/>
                  <a:gd name="T8" fmla="*/ 698 w 698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8" h="818">
                    <a:moveTo>
                      <a:pt x="698" y="0"/>
                    </a:moveTo>
                    <a:lnTo>
                      <a:pt x="617" y="0"/>
                    </a:lnTo>
                    <a:lnTo>
                      <a:pt x="0" y="818"/>
                    </a:lnTo>
                    <a:lnTo>
                      <a:pt x="78" y="818"/>
                    </a:lnTo>
                    <a:lnTo>
                      <a:pt x="698" y="0"/>
                    </a:lnTo>
                    <a:close/>
                  </a:path>
                </a:pathLst>
              </a:custGeom>
              <a:solidFill>
                <a:srgbClr val="EF64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Freeform 70"/>
              <p:cNvSpPr/>
              <p:nvPr/>
            </p:nvSpPr>
            <p:spPr bwMode="auto">
              <a:xfrm>
                <a:off x="8407258" y="2959446"/>
                <a:ext cx="1019436" cy="1194697"/>
              </a:xfrm>
              <a:custGeom>
                <a:avLst/>
                <a:gdLst>
                  <a:gd name="T0" fmla="*/ 698 w 698"/>
                  <a:gd name="T1" fmla="*/ 0 h 818"/>
                  <a:gd name="T2" fmla="*/ 617 w 698"/>
                  <a:gd name="T3" fmla="*/ 0 h 818"/>
                  <a:gd name="T4" fmla="*/ 0 w 698"/>
                  <a:gd name="T5" fmla="*/ 818 h 818"/>
                  <a:gd name="T6" fmla="*/ 78 w 698"/>
                  <a:gd name="T7" fmla="*/ 818 h 818"/>
                  <a:gd name="T8" fmla="*/ 698 w 698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8" h="818">
                    <a:moveTo>
                      <a:pt x="698" y="0"/>
                    </a:moveTo>
                    <a:lnTo>
                      <a:pt x="617" y="0"/>
                    </a:lnTo>
                    <a:lnTo>
                      <a:pt x="0" y="818"/>
                    </a:lnTo>
                    <a:lnTo>
                      <a:pt x="78" y="818"/>
                    </a:lnTo>
                    <a:lnTo>
                      <a:pt x="69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Freeform 71"/>
              <p:cNvSpPr/>
              <p:nvPr/>
            </p:nvSpPr>
            <p:spPr bwMode="auto">
              <a:xfrm>
                <a:off x="8649703" y="2959446"/>
                <a:ext cx="1017977" cy="1194697"/>
              </a:xfrm>
              <a:custGeom>
                <a:avLst/>
                <a:gdLst>
                  <a:gd name="T0" fmla="*/ 697 w 697"/>
                  <a:gd name="T1" fmla="*/ 0 h 818"/>
                  <a:gd name="T2" fmla="*/ 619 w 697"/>
                  <a:gd name="T3" fmla="*/ 0 h 818"/>
                  <a:gd name="T4" fmla="*/ 0 w 697"/>
                  <a:gd name="T5" fmla="*/ 818 h 818"/>
                  <a:gd name="T6" fmla="*/ 80 w 697"/>
                  <a:gd name="T7" fmla="*/ 818 h 818"/>
                  <a:gd name="T8" fmla="*/ 697 w 697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7" h="818">
                    <a:moveTo>
                      <a:pt x="697" y="0"/>
                    </a:moveTo>
                    <a:lnTo>
                      <a:pt x="619" y="0"/>
                    </a:lnTo>
                    <a:lnTo>
                      <a:pt x="0" y="818"/>
                    </a:lnTo>
                    <a:lnTo>
                      <a:pt x="80" y="818"/>
                    </a:lnTo>
                    <a:lnTo>
                      <a:pt x="697" y="0"/>
                    </a:lnTo>
                    <a:close/>
                  </a:path>
                </a:pathLst>
              </a:custGeom>
              <a:solidFill>
                <a:srgbClr val="EF64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Freeform 72"/>
              <p:cNvSpPr/>
              <p:nvPr/>
            </p:nvSpPr>
            <p:spPr bwMode="auto">
              <a:xfrm>
                <a:off x="8649703" y="2959446"/>
                <a:ext cx="1017977" cy="1194697"/>
              </a:xfrm>
              <a:custGeom>
                <a:avLst/>
                <a:gdLst>
                  <a:gd name="T0" fmla="*/ 697 w 697"/>
                  <a:gd name="T1" fmla="*/ 0 h 818"/>
                  <a:gd name="T2" fmla="*/ 619 w 697"/>
                  <a:gd name="T3" fmla="*/ 0 h 818"/>
                  <a:gd name="T4" fmla="*/ 0 w 697"/>
                  <a:gd name="T5" fmla="*/ 818 h 818"/>
                  <a:gd name="T6" fmla="*/ 80 w 697"/>
                  <a:gd name="T7" fmla="*/ 818 h 818"/>
                  <a:gd name="T8" fmla="*/ 697 w 697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7" h="818">
                    <a:moveTo>
                      <a:pt x="697" y="0"/>
                    </a:moveTo>
                    <a:lnTo>
                      <a:pt x="619" y="0"/>
                    </a:lnTo>
                    <a:lnTo>
                      <a:pt x="0" y="818"/>
                    </a:lnTo>
                    <a:lnTo>
                      <a:pt x="80" y="818"/>
                    </a:lnTo>
                    <a:lnTo>
                      <a:pt x="69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Freeform 73"/>
              <p:cNvSpPr/>
              <p:nvPr/>
            </p:nvSpPr>
            <p:spPr bwMode="auto">
              <a:xfrm>
                <a:off x="8895069" y="2959446"/>
                <a:ext cx="1015056" cy="1194697"/>
              </a:xfrm>
              <a:custGeom>
                <a:avLst/>
                <a:gdLst>
                  <a:gd name="T0" fmla="*/ 695 w 695"/>
                  <a:gd name="T1" fmla="*/ 0 h 818"/>
                  <a:gd name="T2" fmla="*/ 617 w 695"/>
                  <a:gd name="T3" fmla="*/ 0 h 818"/>
                  <a:gd name="T4" fmla="*/ 0 w 695"/>
                  <a:gd name="T5" fmla="*/ 818 h 818"/>
                  <a:gd name="T6" fmla="*/ 78 w 695"/>
                  <a:gd name="T7" fmla="*/ 818 h 818"/>
                  <a:gd name="T8" fmla="*/ 695 w 695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5" h="818">
                    <a:moveTo>
                      <a:pt x="695" y="0"/>
                    </a:moveTo>
                    <a:lnTo>
                      <a:pt x="617" y="0"/>
                    </a:lnTo>
                    <a:lnTo>
                      <a:pt x="0" y="818"/>
                    </a:lnTo>
                    <a:lnTo>
                      <a:pt x="78" y="818"/>
                    </a:lnTo>
                    <a:lnTo>
                      <a:pt x="695" y="0"/>
                    </a:lnTo>
                    <a:close/>
                  </a:path>
                </a:pathLst>
              </a:custGeom>
              <a:solidFill>
                <a:srgbClr val="EF64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Freeform 74"/>
              <p:cNvSpPr/>
              <p:nvPr/>
            </p:nvSpPr>
            <p:spPr bwMode="auto">
              <a:xfrm>
                <a:off x="8895069" y="2959446"/>
                <a:ext cx="1015056" cy="1194697"/>
              </a:xfrm>
              <a:custGeom>
                <a:avLst/>
                <a:gdLst>
                  <a:gd name="T0" fmla="*/ 695 w 695"/>
                  <a:gd name="T1" fmla="*/ 0 h 818"/>
                  <a:gd name="T2" fmla="*/ 617 w 695"/>
                  <a:gd name="T3" fmla="*/ 0 h 818"/>
                  <a:gd name="T4" fmla="*/ 0 w 695"/>
                  <a:gd name="T5" fmla="*/ 818 h 818"/>
                  <a:gd name="T6" fmla="*/ 78 w 695"/>
                  <a:gd name="T7" fmla="*/ 818 h 818"/>
                  <a:gd name="T8" fmla="*/ 695 w 695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5" h="818">
                    <a:moveTo>
                      <a:pt x="695" y="0"/>
                    </a:moveTo>
                    <a:lnTo>
                      <a:pt x="617" y="0"/>
                    </a:lnTo>
                    <a:lnTo>
                      <a:pt x="0" y="818"/>
                    </a:lnTo>
                    <a:lnTo>
                      <a:pt x="78" y="818"/>
                    </a:lnTo>
                    <a:lnTo>
                      <a:pt x="69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Freeform 75"/>
              <p:cNvSpPr/>
              <p:nvPr/>
            </p:nvSpPr>
            <p:spPr bwMode="auto">
              <a:xfrm>
                <a:off x="9136053" y="2959446"/>
                <a:ext cx="1019436" cy="1194697"/>
              </a:xfrm>
              <a:custGeom>
                <a:avLst/>
                <a:gdLst>
                  <a:gd name="T0" fmla="*/ 698 w 698"/>
                  <a:gd name="T1" fmla="*/ 0 h 818"/>
                  <a:gd name="T2" fmla="*/ 617 w 698"/>
                  <a:gd name="T3" fmla="*/ 0 h 818"/>
                  <a:gd name="T4" fmla="*/ 0 w 698"/>
                  <a:gd name="T5" fmla="*/ 818 h 818"/>
                  <a:gd name="T6" fmla="*/ 78 w 698"/>
                  <a:gd name="T7" fmla="*/ 818 h 818"/>
                  <a:gd name="T8" fmla="*/ 698 w 698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8" h="818">
                    <a:moveTo>
                      <a:pt x="698" y="0"/>
                    </a:moveTo>
                    <a:lnTo>
                      <a:pt x="617" y="0"/>
                    </a:lnTo>
                    <a:lnTo>
                      <a:pt x="0" y="818"/>
                    </a:lnTo>
                    <a:lnTo>
                      <a:pt x="78" y="818"/>
                    </a:lnTo>
                    <a:lnTo>
                      <a:pt x="698" y="0"/>
                    </a:lnTo>
                    <a:close/>
                  </a:path>
                </a:pathLst>
              </a:custGeom>
              <a:solidFill>
                <a:srgbClr val="EF64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Freeform 76"/>
              <p:cNvSpPr/>
              <p:nvPr/>
            </p:nvSpPr>
            <p:spPr bwMode="auto">
              <a:xfrm>
                <a:off x="9136053" y="2959446"/>
                <a:ext cx="1019436" cy="1194697"/>
              </a:xfrm>
              <a:custGeom>
                <a:avLst/>
                <a:gdLst>
                  <a:gd name="T0" fmla="*/ 698 w 698"/>
                  <a:gd name="T1" fmla="*/ 0 h 818"/>
                  <a:gd name="T2" fmla="*/ 617 w 698"/>
                  <a:gd name="T3" fmla="*/ 0 h 818"/>
                  <a:gd name="T4" fmla="*/ 0 w 698"/>
                  <a:gd name="T5" fmla="*/ 818 h 818"/>
                  <a:gd name="T6" fmla="*/ 78 w 698"/>
                  <a:gd name="T7" fmla="*/ 818 h 818"/>
                  <a:gd name="T8" fmla="*/ 698 w 698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8" h="818">
                    <a:moveTo>
                      <a:pt x="698" y="0"/>
                    </a:moveTo>
                    <a:lnTo>
                      <a:pt x="617" y="0"/>
                    </a:lnTo>
                    <a:lnTo>
                      <a:pt x="0" y="818"/>
                    </a:lnTo>
                    <a:lnTo>
                      <a:pt x="78" y="818"/>
                    </a:lnTo>
                    <a:lnTo>
                      <a:pt x="69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Freeform 77"/>
              <p:cNvSpPr/>
              <p:nvPr/>
            </p:nvSpPr>
            <p:spPr bwMode="auto">
              <a:xfrm>
                <a:off x="9378498" y="2959446"/>
                <a:ext cx="1017977" cy="1194697"/>
              </a:xfrm>
              <a:custGeom>
                <a:avLst/>
                <a:gdLst>
                  <a:gd name="T0" fmla="*/ 697 w 697"/>
                  <a:gd name="T1" fmla="*/ 0 h 818"/>
                  <a:gd name="T2" fmla="*/ 619 w 697"/>
                  <a:gd name="T3" fmla="*/ 0 h 818"/>
                  <a:gd name="T4" fmla="*/ 0 w 697"/>
                  <a:gd name="T5" fmla="*/ 818 h 818"/>
                  <a:gd name="T6" fmla="*/ 80 w 697"/>
                  <a:gd name="T7" fmla="*/ 818 h 818"/>
                  <a:gd name="T8" fmla="*/ 697 w 697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7" h="818">
                    <a:moveTo>
                      <a:pt x="697" y="0"/>
                    </a:moveTo>
                    <a:lnTo>
                      <a:pt x="619" y="0"/>
                    </a:lnTo>
                    <a:lnTo>
                      <a:pt x="0" y="818"/>
                    </a:lnTo>
                    <a:lnTo>
                      <a:pt x="80" y="818"/>
                    </a:lnTo>
                    <a:lnTo>
                      <a:pt x="697" y="0"/>
                    </a:lnTo>
                    <a:close/>
                  </a:path>
                </a:pathLst>
              </a:custGeom>
              <a:solidFill>
                <a:srgbClr val="EF64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Freeform 78"/>
              <p:cNvSpPr/>
              <p:nvPr/>
            </p:nvSpPr>
            <p:spPr bwMode="auto">
              <a:xfrm>
                <a:off x="9378498" y="2959446"/>
                <a:ext cx="1017977" cy="1194697"/>
              </a:xfrm>
              <a:custGeom>
                <a:avLst/>
                <a:gdLst>
                  <a:gd name="T0" fmla="*/ 697 w 697"/>
                  <a:gd name="T1" fmla="*/ 0 h 818"/>
                  <a:gd name="T2" fmla="*/ 619 w 697"/>
                  <a:gd name="T3" fmla="*/ 0 h 818"/>
                  <a:gd name="T4" fmla="*/ 0 w 697"/>
                  <a:gd name="T5" fmla="*/ 818 h 818"/>
                  <a:gd name="T6" fmla="*/ 80 w 697"/>
                  <a:gd name="T7" fmla="*/ 818 h 818"/>
                  <a:gd name="T8" fmla="*/ 697 w 697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7" h="818">
                    <a:moveTo>
                      <a:pt x="697" y="0"/>
                    </a:moveTo>
                    <a:lnTo>
                      <a:pt x="619" y="0"/>
                    </a:lnTo>
                    <a:lnTo>
                      <a:pt x="0" y="818"/>
                    </a:lnTo>
                    <a:lnTo>
                      <a:pt x="80" y="818"/>
                    </a:lnTo>
                    <a:lnTo>
                      <a:pt x="69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" name="Freeform 79"/>
              <p:cNvSpPr/>
              <p:nvPr/>
            </p:nvSpPr>
            <p:spPr bwMode="auto">
              <a:xfrm>
                <a:off x="9619481" y="2969669"/>
                <a:ext cx="963936" cy="1184475"/>
              </a:xfrm>
              <a:custGeom>
                <a:avLst/>
                <a:gdLst>
                  <a:gd name="T0" fmla="*/ 259 w 279"/>
                  <a:gd name="T1" fmla="*/ 0 h 343"/>
                  <a:gd name="T2" fmla="*/ 0 w 279"/>
                  <a:gd name="T3" fmla="*/ 343 h 343"/>
                  <a:gd name="T4" fmla="*/ 34 w 279"/>
                  <a:gd name="T5" fmla="*/ 343 h 343"/>
                  <a:gd name="T6" fmla="*/ 279 w 279"/>
                  <a:gd name="T7" fmla="*/ 19 h 343"/>
                  <a:gd name="T8" fmla="*/ 259 w 279"/>
                  <a:gd name="T9" fmla="*/ 0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9" h="343">
                    <a:moveTo>
                      <a:pt x="259" y="0"/>
                    </a:moveTo>
                    <a:cubicBezTo>
                      <a:pt x="0" y="343"/>
                      <a:pt x="0" y="343"/>
                      <a:pt x="0" y="343"/>
                    </a:cubicBezTo>
                    <a:cubicBezTo>
                      <a:pt x="34" y="343"/>
                      <a:pt x="34" y="343"/>
                      <a:pt x="34" y="343"/>
                    </a:cubicBezTo>
                    <a:cubicBezTo>
                      <a:pt x="279" y="19"/>
                      <a:pt x="279" y="19"/>
                      <a:pt x="279" y="19"/>
                    </a:cubicBezTo>
                    <a:cubicBezTo>
                      <a:pt x="275" y="11"/>
                      <a:pt x="268" y="4"/>
                      <a:pt x="259" y="0"/>
                    </a:cubicBezTo>
                  </a:path>
                </a:pathLst>
              </a:custGeom>
              <a:solidFill>
                <a:srgbClr val="EF64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Freeform 80"/>
              <p:cNvSpPr/>
              <p:nvPr/>
            </p:nvSpPr>
            <p:spPr bwMode="auto">
              <a:xfrm>
                <a:off x="9864847" y="3182904"/>
                <a:ext cx="731716" cy="971240"/>
              </a:xfrm>
              <a:custGeom>
                <a:avLst/>
                <a:gdLst>
                  <a:gd name="T0" fmla="*/ 501 w 501"/>
                  <a:gd name="T1" fmla="*/ 0 h 665"/>
                  <a:gd name="T2" fmla="*/ 0 w 501"/>
                  <a:gd name="T3" fmla="*/ 665 h 665"/>
                  <a:gd name="T4" fmla="*/ 78 w 501"/>
                  <a:gd name="T5" fmla="*/ 665 h 665"/>
                  <a:gd name="T6" fmla="*/ 501 w 501"/>
                  <a:gd name="T7" fmla="*/ 107 h 665"/>
                  <a:gd name="T8" fmla="*/ 501 w 501"/>
                  <a:gd name="T9" fmla="*/ 0 h 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1" h="665">
                    <a:moveTo>
                      <a:pt x="501" y="0"/>
                    </a:moveTo>
                    <a:lnTo>
                      <a:pt x="0" y="665"/>
                    </a:lnTo>
                    <a:lnTo>
                      <a:pt x="78" y="665"/>
                    </a:lnTo>
                    <a:lnTo>
                      <a:pt x="501" y="107"/>
                    </a:lnTo>
                    <a:lnTo>
                      <a:pt x="501" y="0"/>
                    </a:lnTo>
                    <a:close/>
                  </a:path>
                </a:pathLst>
              </a:custGeom>
              <a:solidFill>
                <a:srgbClr val="EF64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" name="Freeform 81"/>
              <p:cNvSpPr/>
              <p:nvPr/>
            </p:nvSpPr>
            <p:spPr bwMode="auto">
              <a:xfrm>
                <a:off x="9864847" y="3182904"/>
                <a:ext cx="731716" cy="971240"/>
              </a:xfrm>
              <a:custGeom>
                <a:avLst/>
                <a:gdLst>
                  <a:gd name="T0" fmla="*/ 501 w 501"/>
                  <a:gd name="T1" fmla="*/ 0 h 665"/>
                  <a:gd name="T2" fmla="*/ 0 w 501"/>
                  <a:gd name="T3" fmla="*/ 665 h 665"/>
                  <a:gd name="T4" fmla="*/ 78 w 501"/>
                  <a:gd name="T5" fmla="*/ 665 h 665"/>
                  <a:gd name="T6" fmla="*/ 501 w 501"/>
                  <a:gd name="T7" fmla="*/ 107 h 665"/>
                  <a:gd name="T8" fmla="*/ 501 w 501"/>
                  <a:gd name="T9" fmla="*/ 0 h 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1" h="665">
                    <a:moveTo>
                      <a:pt x="501" y="0"/>
                    </a:moveTo>
                    <a:lnTo>
                      <a:pt x="0" y="665"/>
                    </a:lnTo>
                    <a:lnTo>
                      <a:pt x="78" y="665"/>
                    </a:lnTo>
                    <a:lnTo>
                      <a:pt x="501" y="107"/>
                    </a:lnTo>
                    <a:lnTo>
                      <a:pt x="50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" name="Freeform 82"/>
              <p:cNvSpPr/>
              <p:nvPr/>
            </p:nvSpPr>
            <p:spPr bwMode="auto">
              <a:xfrm>
                <a:off x="10105832" y="3504216"/>
                <a:ext cx="490731" cy="649927"/>
              </a:xfrm>
              <a:custGeom>
                <a:avLst/>
                <a:gdLst>
                  <a:gd name="T0" fmla="*/ 336 w 336"/>
                  <a:gd name="T1" fmla="*/ 0 h 445"/>
                  <a:gd name="T2" fmla="*/ 0 w 336"/>
                  <a:gd name="T3" fmla="*/ 445 h 445"/>
                  <a:gd name="T4" fmla="*/ 81 w 336"/>
                  <a:gd name="T5" fmla="*/ 445 h 445"/>
                  <a:gd name="T6" fmla="*/ 336 w 336"/>
                  <a:gd name="T7" fmla="*/ 107 h 445"/>
                  <a:gd name="T8" fmla="*/ 336 w 336"/>
                  <a:gd name="T9" fmla="*/ 0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6" h="445">
                    <a:moveTo>
                      <a:pt x="336" y="0"/>
                    </a:moveTo>
                    <a:lnTo>
                      <a:pt x="0" y="445"/>
                    </a:lnTo>
                    <a:lnTo>
                      <a:pt x="81" y="445"/>
                    </a:lnTo>
                    <a:lnTo>
                      <a:pt x="336" y="107"/>
                    </a:lnTo>
                    <a:lnTo>
                      <a:pt x="336" y="0"/>
                    </a:lnTo>
                    <a:close/>
                  </a:path>
                </a:pathLst>
              </a:custGeom>
              <a:solidFill>
                <a:srgbClr val="EF64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" name="Freeform 83"/>
              <p:cNvSpPr/>
              <p:nvPr/>
            </p:nvSpPr>
            <p:spPr bwMode="auto">
              <a:xfrm>
                <a:off x="10105832" y="3504216"/>
                <a:ext cx="490731" cy="649927"/>
              </a:xfrm>
              <a:custGeom>
                <a:avLst/>
                <a:gdLst>
                  <a:gd name="T0" fmla="*/ 336 w 336"/>
                  <a:gd name="T1" fmla="*/ 0 h 445"/>
                  <a:gd name="T2" fmla="*/ 0 w 336"/>
                  <a:gd name="T3" fmla="*/ 445 h 445"/>
                  <a:gd name="T4" fmla="*/ 81 w 336"/>
                  <a:gd name="T5" fmla="*/ 445 h 445"/>
                  <a:gd name="T6" fmla="*/ 336 w 336"/>
                  <a:gd name="T7" fmla="*/ 107 h 445"/>
                  <a:gd name="T8" fmla="*/ 336 w 336"/>
                  <a:gd name="T9" fmla="*/ 0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6" h="445">
                    <a:moveTo>
                      <a:pt x="336" y="0"/>
                    </a:moveTo>
                    <a:lnTo>
                      <a:pt x="0" y="445"/>
                    </a:lnTo>
                    <a:lnTo>
                      <a:pt x="81" y="445"/>
                    </a:lnTo>
                    <a:lnTo>
                      <a:pt x="336" y="107"/>
                    </a:lnTo>
                    <a:lnTo>
                      <a:pt x="33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" name="Freeform 84"/>
              <p:cNvSpPr/>
              <p:nvPr/>
            </p:nvSpPr>
            <p:spPr bwMode="auto">
              <a:xfrm>
                <a:off x="10348276" y="3825528"/>
                <a:ext cx="248287" cy="328615"/>
              </a:xfrm>
              <a:custGeom>
                <a:avLst/>
                <a:gdLst>
                  <a:gd name="T0" fmla="*/ 72 w 72"/>
                  <a:gd name="T1" fmla="*/ 0 h 95"/>
                  <a:gd name="T2" fmla="*/ 0 w 72"/>
                  <a:gd name="T3" fmla="*/ 95 h 95"/>
                  <a:gd name="T4" fmla="*/ 32 w 72"/>
                  <a:gd name="T5" fmla="*/ 95 h 95"/>
                  <a:gd name="T6" fmla="*/ 34 w 72"/>
                  <a:gd name="T7" fmla="*/ 95 h 95"/>
                  <a:gd name="T8" fmla="*/ 72 w 72"/>
                  <a:gd name="T9" fmla="*/ 45 h 95"/>
                  <a:gd name="T10" fmla="*/ 72 w 72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95">
                    <a:moveTo>
                      <a:pt x="72" y="0"/>
                    </a:moveTo>
                    <a:cubicBezTo>
                      <a:pt x="0" y="95"/>
                      <a:pt x="0" y="95"/>
                      <a:pt x="0" y="95"/>
                    </a:cubicBezTo>
                    <a:cubicBezTo>
                      <a:pt x="32" y="95"/>
                      <a:pt x="32" y="95"/>
                      <a:pt x="32" y="95"/>
                    </a:cubicBezTo>
                    <a:cubicBezTo>
                      <a:pt x="33" y="95"/>
                      <a:pt x="33" y="95"/>
                      <a:pt x="34" y="95"/>
                    </a:cubicBezTo>
                    <a:cubicBezTo>
                      <a:pt x="72" y="45"/>
                      <a:pt x="72" y="45"/>
                      <a:pt x="72" y="45"/>
                    </a:cubicBezTo>
                    <a:cubicBezTo>
                      <a:pt x="72" y="0"/>
                      <a:pt x="72" y="0"/>
                      <a:pt x="72" y="0"/>
                    </a:cubicBezTo>
                  </a:path>
                </a:pathLst>
              </a:custGeom>
              <a:solidFill>
                <a:srgbClr val="EF64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" name="Freeform 85"/>
              <p:cNvSpPr/>
              <p:nvPr/>
            </p:nvSpPr>
            <p:spPr bwMode="auto">
              <a:xfrm>
                <a:off x="1837882" y="3101115"/>
                <a:ext cx="7340528" cy="904056"/>
              </a:xfrm>
              <a:custGeom>
                <a:avLst/>
                <a:gdLst>
                  <a:gd name="T0" fmla="*/ 1891 w 1911"/>
                  <a:gd name="T1" fmla="*/ 262 h 262"/>
                  <a:gd name="T2" fmla="*/ 20 w 1911"/>
                  <a:gd name="T3" fmla="*/ 262 h 262"/>
                  <a:gd name="T4" fmla="*/ 0 w 1911"/>
                  <a:gd name="T5" fmla="*/ 242 h 262"/>
                  <a:gd name="T6" fmla="*/ 0 w 1911"/>
                  <a:gd name="T7" fmla="*/ 20 h 262"/>
                  <a:gd name="T8" fmla="*/ 20 w 1911"/>
                  <a:gd name="T9" fmla="*/ 0 h 262"/>
                  <a:gd name="T10" fmla="*/ 1891 w 1911"/>
                  <a:gd name="T11" fmla="*/ 0 h 262"/>
                  <a:gd name="T12" fmla="*/ 1911 w 1911"/>
                  <a:gd name="T13" fmla="*/ 20 h 262"/>
                  <a:gd name="T14" fmla="*/ 1911 w 1911"/>
                  <a:gd name="T15" fmla="*/ 242 h 262"/>
                  <a:gd name="T16" fmla="*/ 1891 w 1911"/>
                  <a:gd name="T17" fmla="*/ 262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11" h="262">
                    <a:moveTo>
                      <a:pt x="1891" y="262"/>
                    </a:moveTo>
                    <a:cubicBezTo>
                      <a:pt x="20" y="262"/>
                      <a:pt x="20" y="262"/>
                      <a:pt x="20" y="262"/>
                    </a:cubicBezTo>
                    <a:cubicBezTo>
                      <a:pt x="9" y="262"/>
                      <a:pt x="0" y="253"/>
                      <a:pt x="0" y="242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1891" y="0"/>
                      <a:pt x="1891" y="0"/>
                      <a:pt x="1891" y="0"/>
                    </a:cubicBezTo>
                    <a:cubicBezTo>
                      <a:pt x="1902" y="0"/>
                      <a:pt x="1911" y="9"/>
                      <a:pt x="1911" y="20"/>
                    </a:cubicBezTo>
                    <a:cubicBezTo>
                      <a:pt x="1911" y="242"/>
                      <a:pt x="1911" y="242"/>
                      <a:pt x="1911" y="242"/>
                    </a:cubicBezTo>
                    <a:cubicBezTo>
                      <a:pt x="1911" y="253"/>
                      <a:pt x="1902" y="262"/>
                      <a:pt x="1891" y="262"/>
                    </a:cubicBezTo>
                    <a:close/>
                  </a:path>
                </a:pathLst>
              </a:custGeom>
              <a:solidFill>
                <a:srgbClr val="F5EDE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" name="Freeform 117"/>
              <p:cNvSpPr/>
              <p:nvPr/>
            </p:nvSpPr>
            <p:spPr bwMode="auto">
              <a:xfrm>
                <a:off x="1716659" y="2627910"/>
                <a:ext cx="4095271" cy="96393"/>
              </a:xfrm>
              <a:custGeom>
                <a:avLst/>
                <a:gdLst>
                  <a:gd name="T0" fmla="*/ 0 w 2804"/>
                  <a:gd name="T1" fmla="*/ 33 h 66"/>
                  <a:gd name="T2" fmla="*/ 0 w 2804"/>
                  <a:gd name="T3" fmla="*/ 66 h 66"/>
                  <a:gd name="T4" fmla="*/ 2804 w 2804"/>
                  <a:gd name="T5" fmla="*/ 66 h 66"/>
                  <a:gd name="T6" fmla="*/ 2804 w 2804"/>
                  <a:gd name="T7" fmla="*/ 0 h 66"/>
                  <a:gd name="T8" fmla="*/ 0 w 2804"/>
                  <a:gd name="T9" fmla="*/ 0 h 66"/>
                  <a:gd name="T10" fmla="*/ 0 w 2804"/>
                  <a:gd name="T11" fmla="*/ 66 h 66"/>
                  <a:gd name="T12" fmla="*/ 0 w 2804"/>
                  <a:gd name="T13" fmla="*/ 33 h 66"/>
                  <a:gd name="T14" fmla="*/ 0 w 2804"/>
                  <a:gd name="T15" fmla="*/ 66 h 66"/>
                  <a:gd name="T16" fmla="*/ 2804 w 2804"/>
                  <a:gd name="T17" fmla="*/ 66 h 66"/>
                  <a:gd name="T18" fmla="*/ 2804 w 2804"/>
                  <a:gd name="T19" fmla="*/ 0 h 66"/>
                  <a:gd name="T20" fmla="*/ 0 w 2804"/>
                  <a:gd name="T21" fmla="*/ 0 h 66"/>
                  <a:gd name="T22" fmla="*/ 0 w 2804"/>
                  <a:gd name="T23" fmla="*/ 66 h 66"/>
                  <a:gd name="T24" fmla="*/ 0 w 2804"/>
                  <a:gd name="T25" fmla="*/ 33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04" h="66">
                    <a:moveTo>
                      <a:pt x="0" y="33"/>
                    </a:moveTo>
                    <a:lnTo>
                      <a:pt x="0" y="66"/>
                    </a:lnTo>
                    <a:lnTo>
                      <a:pt x="2804" y="66"/>
                    </a:lnTo>
                    <a:lnTo>
                      <a:pt x="2804" y="0"/>
                    </a:lnTo>
                    <a:lnTo>
                      <a:pt x="0" y="0"/>
                    </a:lnTo>
                    <a:lnTo>
                      <a:pt x="0" y="66"/>
                    </a:lnTo>
                    <a:lnTo>
                      <a:pt x="0" y="33"/>
                    </a:lnTo>
                    <a:lnTo>
                      <a:pt x="0" y="66"/>
                    </a:lnTo>
                    <a:lnTo>
                      <a:pt x="2804" y="66"/>
                    </a:lnTo>
                    <a:lnTo>
                      <a:pt x="2804" y="0"/>
                    </a:lnTo>
                    <a:lnTo>
                      <a:pt x="0" y="0"/>
                    </a:lnTo>
                    <a:lnTo>
                      <a:pt x="0" y="66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ECF0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" name="Freeform 118"/>
              <p:cNvSpPr/>
              <p:nvPr/>
            </p:nvSpPr>
            <p:spPr bwMode="auto">
              <a:xfrm>
                <a:off x="1716659" y="2765198"/>
                <a:ext cx="8849233" cy="42355"/>
              </a:xfrm>
              <a:custGeom>
                <a:avLst/>
                <a:gdLst>
                  <a:gd name="T0" fmla="*/ 0 w 6059"/>
                  <a:gd name="T1" fmla="*/ 15 h 29"/>
                  <a:gd name="T2" fmla="*/ 0 w 6059"/>
                  <a:gd name="T3" fmla="*/ 29 h 29"/>
                  <a:gd name="T4" fmla="*/ 6059 w 6059"/>
                  <a:gd name="T5" fmla="*/ 29 h 29"/>
                  <a:gd name="T6" fmla="*/ 6059 w 6059"/>
                  <a:gd name="T7" fmla="*/ 0 h 29"/>
                  <a:gd name="T8" fmla="*/ 0 w 6059"/>
                  <a:gd name="T9" fmla="*/ 0 h 29"/>
                  <a:gd name="T10" fmla="*/ 0 w 6059"/>
                  <a:gd name="T11" fmla="*/ 29 h 29"/>
                  <a:gd name="T12" fmla="*/ 0 w 6059"/>
                  <a:gd name="T13" fmla="*/ 15 h 29"/>
                  <a:gd name="T14" fmla="*/ 0 w 6059"/>
                  <a:gd name="T15" fmla="*/ 29 h 29"/>
                  <a:gd name="T16" fmla="*/ 6059 w 6059"/>
                  <a:gd name="T17" fmla="*/ 29 h 29"/>
                  <a:gd name="T18" fmla="*/ 6059 w 6059"/>
                  <a:gd name="T19" fmla="*/ 0 h 29"/>
                  <a:gd name="T20" fmla="*/ 0 w 6059"/>
                  <a:gd name="T21" fmla="*/ 0 h 29"/>
                  <a:gd name="T22" fmla="*/ 0 w 6059"/>
                  <a:gd name="T23" fmla="*/ 29 h 29"/>
                  <a:gd name="T24" fmla="*/ 0 w 6059"/>
                  <a:gd name="T25" fmla="*/ 1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059" h="29">
                    <a:moveTo>
                      <a:pt x="0" y="15"/>
                    </a:moveTo>
                    <a:lnTo>
                      <a:pt x="0" y="29"/>
                    </a:lnTo>
                    <a:lnTo>
                      <a:pt x="6059" y="29"/>
                    </a:lnTo>
                    <a:lnTo>
                      <a:pt x="6059" y="0"/>
                    </a:lnTo>
                    <a:lnTo>
                      <a:pt x="0" y="0"/>
                    </a:lnTo>
                    <a:lnTo>
                      <a:pt x="0" y="29"/>
                    </a:lnTo>
                    <a:lnTo>
                      <a:pt x="0" y="15"/>
                    </a:lnTo>
                    <a:lnTo>
                      <a:pt x="0" y="29"/>
                    </a:lnTo>
                    <a:lnTo>
                      <a:pt x="6059" y="29"/>
                    </a:lnTo>
                    <a:lnTo>
                      <a:pt x="6059" y="0"/>
                    </a:lnTo>
                    <a:lnTo>
                      <a:pt x="0" y="0"/>
                    </a:lnTo>
                    <a:lnTo>
                      <a:pt x="0" y="29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ECF0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9" name="Freeform 23"/>
              <p:cNvSpPr>
                <a:spLocks noEditPoints="1"/>
              </p:cNvSpPr>
              <p:nvPr/>
            </p:nvSpPr>
            <p:spPr bwMode="auto">
              <a:xfrm>
                <a:off x="9529003" y="3182904"/>
                <a:ext cx="770694" cy="752936"/>
              </a:xfrm>
              <a:custGeom>
                <a:avLst/>
                <a:gdLst>
                  <a:gd name="T0" fmla="*/ 105 w 108"/>
                  <a:gd name="T1" fmla="*/ 95 h 107"/>
                  <a:gd name="T2" fmla="*/ 76 w 108"/>
                  <a:gd name="T3" fmla="*/ 66 h 107"/>
                  <a:gd name="T4" fmla="*/ 83 w 108"/>
                  <a:gd name="T5" fmla="*/ 42 h 107"/>
                  <a:gd name="T6" fmla="*/ 42 w 108"/>
                  <a:gd name="T7" fmla="*/ 0 h 107"/>
                  <a:gd name="T8" fmla="*/ 0 w 108"/>
                  <a:gd name="T9" fmla="*/ 42 h 107"/>
                  <a:gd name="T10" fmla="*/ 42 w 108"/>
                  <a:gd name="T11" fmla="*/ 83 h 107"/>
                  <a:gd name="T12" fmla="*/ 66 w 108"/>
                  <a:gd name="T13" fmla="*/ 76 h 107"/>
                  <a:gd name="T14" fmla="*/ 95 w 108"/>
                  <a:gd name="T15" fmla="*/ 105 h 107"/>
                  <a:gd name="T16" fmla="*/ 100 w 108"/>
                  <a:gd name="T17" fmla="*/ 107 h 107"/>
                  <a:gd name="T18" fmla="*/ 105 w 108"/>
                  <a:gd name="T19" fmla="*/ 105 h 107"/>
                  <a:gd name="T20" fmla="*/ 105 w 108"/>
                  <a:gd name="T21" fmla="*/ 95 h 107"/>
                  <a:gd name="T22" fmla="*/ 7 w 108"/>
                  <a:gd name="T23" fmla="*/ 42 h 107"/>
                  <a:gd name="T24" fmla="*/ 42 w 108"/>
                  <a:gd name="T25" fmla="*/ 7 h 107"/>
                  <a:gd name="T26" fmla="*/ 76 w 108"/>
                  <a:gd name="T27" fmla="*/ 42 h 107"/>
                  <a:gd name="T28" fmla="*/ 42 w 108"/>
                  <a:gd name="T29" fmla="*/ 76 h 107"/>
                  <a:gd name="T30" fmla="*/ 7 w 108"/>
                  <a:gd name="T31" fmla="*/ 42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8" h="107">
                    <a:moveTo>
                      <a:pt x="105" y="95"/>
                    </a:moveTo>
                    <a:cubicBezTo>
                      <a:pt x="76" y="66"/>
                      <a:pt x="76" y="66"/>
                      <a:pt x="76" y="66"/>
                    </a:cubicBezTo>
                    <a:cubicBezTo>
                      <a:pt x="81" y="59"/>
                      <a:pt x="83" y="51"/>
                      <a:pt x="83" y="42"/>
                    </a:cubicBezTo>
                    <a:cubicBezTo>
                      <a:pt x="83" y="19"/>
                      <a:pt x="65" y="0"/>
                      <a:pt x="42" y="0"/>
                    </a:cubicBezTo>
                    <a:cubicBezTo>
                      <a:pt x="19" y="0"/>
                      <a:pt x="0" y="19"/>
                      <a:pt x="0" y="42"/>
                    </a:cubicBezTo>
                    <a:cubicBezTo>
                      <a:pt x="0" y="65"/>
                      <a:pt x="19" y="83"/>
                      <a:pt x="42" y="83"/>
                    </a:cubicBezTo>
                    <a:cubicBezTo>
                      <a:pt x="51" y="83"/>
                      <a:pt x="59" y="81"/>
                      <a:pt x="66" y="76"/>
                    </a:cubicBezTo>
                    <a:cubicBezTo>
                      <a:pt x="95" y="105"/>
                      <a:pt x="95" y="105"/>
                      <a:pt x="95" y="105"/>
                    </a:cubicBezTo>
                    <a:cubicBezTo>
                      <a:pt x="96" y="106"/>
                      <a:pt x="98" y="107"/>
                      <a:pt x="100" y="107"/>
                    </a:cubicBezTo>
                    <a:cubicBezTo>
                      <a:pt x="101" y="107"/>
                      <a:pt x="103" y="106"/>
                      <a:pt x="105" y="105"/>
                    </a:cubicBezTo>
                    <a:cubicBezTo>
                      <a:pt x="108" y="102"/>
                      <a:pt x="108" y="97"/>
                      <a:pt x="105" y="95"/>
                    </a:cubicBezTo>
                    <a:moveTo>
                      <a:pt x="7" y="42"/>
                    </a:moveTo>
                    <a:cubicBezTo>
                      <a:pt x="7" y="23"/>
                      <a:pt x="23" y="7"/>
                      <a:pt x="42" y="7"/>
                    </a:cubicBezTo>
                    <a:cubicBezTo>
                      <a:pt x="61" y="7"/>
                      <a:pt x="76" y="23"/>
                      <a:pt x="76" y="42"/>
                    </a:cubicBezTo>
                    <a:cubicBezTo>
                      <a:pt x="76" y="61"/>
                      <a:pt x="61" y="76"/>
                      <a:pt x="42" y="76"/>
                    </a:cubicBezTo>
                    <a:cubicBezTo>
                      <a:pt x="23" y="76"/>
                      <a:pt x="7" y="61"/>
                      <a:pt x="7" y="42"/>
                    </a:cubicBezTo>
                  </a:path>
                </a:pathLst>
              </a:custGeom>
              <a:solidFill>
                <a:srgbClr val="F5EDE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84" name="组合 183"/>
            <p:cNvGrpSpPr/>
            <p:nvPr/>
          </p:nvGrpSpPr>
          <p:grpSpPr>
            <a:xfrm>
              <a:off x="1860541" y="4549451"/>
              <a:ext cx="4037940" cy="523220"/>
              <a:chOff x="2041516" y="4549451"/>
              <a:chExt cx="4037940" cy="523220"/>
            </a:xfrm>
          </p:grpSpPr>
          <p:sp>
            <p:nvSpPr>
              <p:cNvPr id="171" name="文本框 170"/>
              <p:cNvSpPr txBox="1"/>
              <p:nvPr/>
            </p:nvSpPr>
            <p:spPr>
              <a:xfrm>
                <a:off x="2286091" y="4549451"/>
                <a:ext cx="17215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 smtClean="0">
                    <a:solidFill>
                      <a:srgbClr val="1D495D"/>
                    </a:solidFill>
                    <a:latin typeface="方正综艺简体" panose="03000509000000000000" pitchFamily="65" charset="-122"/>
                    <a:ea typeface="方正综艺简体" panose="03000509000000000000" pitchFamily="65" charset="-122"/>
                  </a:rPr>
                  <a:t>PART 1</a:t>
                </a:r>
                <a:endParaRPr lang="en-US" altLang="zh-CN" sz="2800" dirty="0" smtClean="0">
                  <a:solidFill>
                    <a:srgbClr val="1D495D"/>
                  </a:solidFill>
                  <a:latin typeface="方正综艺简体" panose="03000509000000000000" pitchFamily="65" charset="-122"/>
                  <a:ea typeface="方正综艺简体" panose="03000509000000000000" pitchFamily="65" charset="-122"/>
                </a:endParaRPr>
              </a:p>
            </p:txBody>
          </p:sp>
          <p:grpSp>
            <p:nvGrpSpPr>
              <p:cNvPr id="172" name="组合 171"/>
              <p:cNvGrpSpPr/>
              <p:nvPr/>
            </p:nvGrpSpPr>
            <p:grpSpPr>
              <a:xfrm>
                <a:off x="2041516" y="4670388"/>
                <a:ext cx="4037940" cy="216000"/>
                <a:chOff x="1983866" y="2202506"/>
                <a:chExt cx="4037940" cy="216000"/>
              </a:xfrm>
            </p:grpSpPr>
            <p:sp>
              <p:nvSpPr>
                <p:cNvPr id="173" name="椭圆 172"/>
                <p:cNvSpPr>
                  <a:spLocks noChangeAspect="1"/>
                </p:cNvSpPr>
                <p:nvPr/>
              </p:nvSpPr>
              <p:spPr>
                <a:xfrm>
                  <a:off x="1983866" y="2202506"/>
                  <a:ext cx="216000" cy="216000"/>
                </a:xfrm>
                <a:prstGeom prst="ellipse">
                  <a:avLst/>
                </a:prstGeom>
                <a:noFill/>
                <a:ln w="15875">
                  <a:solidFill>
                    <a:srgbClr val="1D495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2" name="椭圆 101"/>
                <p:cNvSpPr>
                  <a:spLocks noChangeAspect="1"/>
                </p:cNvSpPr>
                <p:nvPr/>
              </p:nvSpPr>
              <p:spPr>
                <a:xfrm>
                  <a:off x="5913806" y="2256506"/>
                  <a:ext cx="108000" cy="108000"/>
                </a:xfrm>
                <a:prstGeom prst="ellipse">
                  <a:avLst/>
                </a:prstGeom>
                <a:solidFill>
                  <a:srgbClr val="1D495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183" name="组合 182"/>
            <p:cNvGrpSpPr/>
            <p:nvPr/>
          </p:nvGrpSpPr>
          <p:grpSpPr>
            <a:xfrm>
              <a:off x="3798511" y="4549451"/>
              <a:ext cx="1966127" cy="523220"/>
              <a:chOff x="3759053" y="4549451"/>
              <a:chExt cx="1966127" cy="523220"/>
            </a:xfrm>
          </p:grpSpPr>
          <p:sp>
            <p:nvSpPr>
              <p:cNvPr id="175" name="文本框 174"/>
              <p:cNvSpPr txBox="1"/>
              <p:nvPr/>
            </p:nvSpPr>
            <p:spPr>
              <a:xfrm>
                <a:off x="4003628" y="4549451"/>
                <a:ext cx="17215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 smtClean="0">
                    <a:solidFill>
                      <a:srgbClr val="1D495D"/>
                    </a:solidFill>
                    <a:latin typeface="方正综艺简体" panose="03000509000000000000" pitchFamily="65" charset="-122"/>
                    <a:ea typeface="方正综艺简体" panose="03000509000000000000" pitchFamily="65" charset="-122"/>
                  </a:rPr>
                  <a:t>PART 2</a:t>
                </a:r>
                <a:endParaRPr lang="en-US" altLang="zh-CN" sz="2800" dirty="0" smtClean="0">
                  <a:solidFill>
                    <a:srgbClr val="1D495D"/>
                  </a:solidFill>
                  <a:latin typeface="方正综艺简体" panose="03000509000000000000" pitchFamily="65" charset="-122"/>
                  <a:ea typeface="方正综艺简体" panose="03000509000000000000" pitchFamily="65" charset="-122"/>
                </a:endParaRPr>
              </a:p>
            </p:txBody>
          </p:sp>
          <p:sp>
            <p:nvSpPr>
              <p:cNvPr id="177" name="椭圆 176"/>
              <p:cNvSpPr>
                <a:spLocks noChangeAspect="1"/>
              </p:cNvSpPr>
              <p:nvPr/>
            </p:nvSpPr>
            <p:spPr>
              <a:xfrm>
                <a:off x="3759053" y="4670388"/>
                <a:ext cx="216000" cy="216000"/>
              </a:xfrm>
              <a:prstGeom prst="ellipse">
                <a:avLst/>
              </a:prstGeom>
              <a:noFill/>
              <a:ln w="15875">
                <a:solidFill>
                  <a:srgbClr val="1D495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2" name="组合 161"/>
            <p:cNvGrpSpPr/>
            <p:nvPr/>
          </p:nvGrpSpPr>
          <p:grpSpPr>
            <a:xfrm>
              <a:off x="5736481" y="4549451"/>
              <a:ext cx="1966127" cy="523220"/>
              <a:chOff x="5482850" y="4549451"/>
              <a:chExt cx="1966127" cy="523220"/>
            </a:xfrm>
          </p:grpSpPr>
          <p:sp>
            <p:nvSpPr>
              <p:cNvPr id="179" name="文本框 178"/>
              <p:cNvSpPr txBox="1"/>
              <p:nvPr/>
            </p:nvSpPr>
            <p:spPr>
              <a:xfrm>
                <a:off x="5727425" y="4549451"/>
                <a:ext cx="17215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 smtClean="0">
                    <a:solidFill>
                      <a:srgbClr val="1D495D"/>
                    </a:solidFill>
                    <a:latin typeface="方正综艺简体" panose="03000509000000000000" pitchFamily="65" charset="-122"/>
                    <a:ea typeface="方正综艺简体" panose="03000509000000000000" pitchFamily="65" charset="-122"/>
                  </a:rPr>
                  <a:t>PART 3</a:t>
                </a:r>
                <a:endParaRPr lang="en-US" altLang="zh-CN" sz="2800" dirty="0" smtClean="0">
                  <a:solidFill>
                    <a:srgbClr val="1D495D"/>
                  </a:solidFill>
                  <a:latin typeface="方正综艺简体" panose="03000509000000000000" pitchFamily="65" charset="-122"/>
                  <a:ea typeface="方正综艺简体" panose="03000509000000000000" pitchFamily="65" charset="-122"/>
                </a:endParaRPr>
              </a:p>
            </p:txBody>
          </p:sp>
          <p:sp>
            <p:nvSpPr>
              <p:cNvPr id="180" name="椭圆 179"/>
              <p:cNvSpPr>
                <a:spLocks noChangeAspect="1"/>
              </p:cNvSpPr>
              <p:nvPr/>
            </p:nvSpPr>
            <p:spPr>
              <a:xfrm>
                <a:off x="5482850" y="4670388"/>
                <a:ext cx="216000" cy="216000"/>
              </a:xfrm>
              <a:prstGeom prst="ellipse">
                <a:avLst/>
              </a:prstGeom>
              <a:noFill/>
              <a:ln w="15875">
                <a:solidFill>
                  <a:srgbClr val="1D495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55" name="组合 154"/>
            <p:cNvGrpSpPr/>
            <p:nvPr/>
          </p:nvGrpSpPr>
          <p:grpSpPr>
            <a:xfrm>
              <a:off x="7674452" y="4549451"/>
              <a:ext cx="1966127" cy="523220"/>
              <a:chOff x="7674452" y="4549451"/>
              <a:chExt cx="1966127" cy="523220"/>
            </a:xfrm>
          </p:grpSpPr>
          <p:sp>
            <p:nvSpPr>
              <p:cNvPr id="181" name="文本框 180"/>
              <p:cNvSpPr txBox="1"/>
              <p:nvPr/>
            </p:nvSpPr>
            <p:spPr>
              <a:xfrm>
                <a:off x="7919027" y="4549451"/>
                <a:ext cx="17215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 smtClean="0">
                    <a:solidFill>
                      <a:srgbClr val="1D495D"/>
                    </a:solidFill>
                    <a:latin typeface="方正综艺简体" panose="03000509000000000000" pitchFamily="65" charset="-122"/>
                    <a:ea typeface="方正综艺简体" panose="03000509000000000000" pitchFamily="65" charset="-122"/>
                  </a:rPr>
                  <a:t>PART 4</a:t>
                </a:r>
                <a:endParaRPr lang="en-US" altLang="zh-CN" sz="2800" dirty="0" smtClean="0">
                  <a:solidFill>
                    <a:srgbClr val="1D495D"/>
                  </a:solidFill>
                  <a:latin typeface="方正综艺简体" panose="03000509000000000000" pitchFamily="65" charset="-122"/>
                  <a:ea typeface="方正综艺简体" panose="03000509000000000000" pitchFamily="65" charset="-122"/>
                </a:endParaRPr>
              </a:p>
            </p:txBody>
          </p:sp>
          <p:sp>
            <p:nvSpPr>
              <p:cNvPr id="182" name="椭圆 181"/>
              <p:cNvSpPr>
                <a:spLocks noChangeAspect="1"/>
              </p:cNvSpPr>
              <p:nvPr/>
            </p:nvSpPr>
            <p:spPr>
              <a:xfrm>
                <a:off x="7674452" y="4670388"/>
                <a:ext cx="216000" cy="216000"/>
              </a:xfrm>
              <a:prstGeom prst="ellipse">
                <a:avLst/>
              </a:prstGeom>
              <a:noFill/>
              <a:ln w="15875">
                <a:solidFill>
                  <a:srgbClr val="1D495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86" name="文本框 185"/>
          <p:cNvSpPr txBox="1"/>
          <p:nvPr/>
        </p:nvSpPr>
        <p:spPr>
          <a:xfrm>
            <a:off x="2072008" y="2604226"/>
            <a:ext cx="70338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 smtClean="0">
                <a:solidFill>
                  <a:srgbClr val="1D495D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</a:rPr>
              <a:t>点击添加标题</a:t>
            </a:r>
            <a:endParaRPr lang="zh-CN" altLang="en-US" sz="4400" dirty="0">
              <a:solidFill>
                <a:srgbClr val="1D495D"/>
              </a:solidFill>
              <a:latin typeface="方正综艺简体" panose="03000509000000000000" pitchFamily="65" charset="-122"/>
              <a:ea typeface="方正综艺简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2"/>
    </mc:Choice>
    <mc:Fallback>
      <p:transition spd="slow" advClick="0" advTm="30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576000" y="442051"/>
            <a:ext cx="5040000" cy="775672"/>
            <a:chOff x="3300934" y="565876"/>
            <a:chExt cx="5040000" cy="775672"/>
          </a:xfrm>
        </p:grpSpPr>
        <p:sp>
          <p:nvSpPr>
            <p:cNvPr id="3" name="椭圆 2"/>
            <p:cNvSpPr/>
            <p:nvPr/>
          </p:nvSpPr>
          <p:spPr>
            <a:xfrm>
              <a:off x="3300934" y="1298348"/>
              <a:ext cx="5040000" cy="43200"/>
            </a:xfrm>
            <a:prstGeom prst="ellipse">
              <a:avLst/>
            </a:prstGeom>
            <a:solidFill>
              <a:srgbClr val="1D49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300934" y="565876"/>
              <a:ext cx="5040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400" spc="500" dirty="0" smtClean="0">
                  <a:solidFill>
                    <a:srgbClr val="1D495D"/>
                  </a:solidFill>
                  <a:latin typeface="方正综艺简体" panose="03000509000000000000" pitchFamily="65" charset="-122"/>
                  <a:ea typeface="方正综艺简体" panose="03000509000000000000" pitchFamily="65" charset="-122"/>
                </a:rPr>
                <a:t>点击添加标题</a:t>
              </a:r>
              <a:endParaRPr lang="zh-CN" altLang="en-US" sz="4400" spc="500" dirty="0">
                <a:solidFill>
                  <a:srgbClr val="1D495D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</a:endParaRPr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9145980" y="2794870"/>
            <a:ext cx="1987693" cy="1013734"/>
            <a:chOff x="9533938" y="3141124"/>
            <a:chExt cx="1987693" cy="1013734"/>
          </a:xfrm>
        </p:grpSpPr>
        <p:cxnSp>
          <p:nvCxnSpPr>
            <p:cNvPr id="61" name="直接连接符 60"/>
            <p:cNvCxnSpPr/>
            <p:nvPr/>
          </p:nvCxnSpPr>
          <p:spPr>
            <a:xfrm>
              <a:off x="9533938" y="3229500"/>
              <a:ext cx="0" cy="864000"/>
            </a:xfrm>
            <a:prstGeom prst="line">
              <a:avLst/>
            </a:prstGeom>
            <a:ln w="12700">
              <a:solidFill>
                <a:srgbClr val="498B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文本框 62"/>
            <p:cNvSpPr txBox="1"/>
            <p:nvPr/>
          </p:nvSpPr>
          <p:spPr>
            <a:xfrm>
              <a:off x="9533938" y="3454282"/>
              <a:ext cx="1987693" cy="70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1D495D"/>
                  </a:solidFill>
                  <a:latin typeface="微软雅黑" panose="020B0503020204020204" charset="-122"/>
                  <a:ea typeface="微软雅黑" panose="020B0503020204020204" charset="-122"/>
                </a:rPr>
                <a:t>文字是简单的视觉图案再现 口语的声音，</a:t>
              </a:r>
              <a:endParaRPr lang="zh-CN" altLang="en-US" sz="1400" dirty="0">
                <a:solidFill>
                  <a:srgbClr val="1D495D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64" name="组合 63"/>
            <p:cNvGrpSpPr/>
            <p:nvPr/>
          </p:nvGrpSpPr>
          <p:grpSpPr>
            <a:xfrm>
              <a:off x="9625013" y="3219706"/>
              <a:ext cx="216000" cy="216443"/>
              <a:chOff x="980608" y="2248535"/>
              <a:chExt cx="216000" cy="216443"/>
            </a:xfrm>
          </p:grpSpPr>
          <p:sp>
            <p:nvSpPr>
              <p:cNvPr id="66" name="Freeform 15"/>
              <p:cNvSpPr>
                <a:spLocks noEditPoints="1"/>
              </p:cNvSpPr>
              <p:nvPr/>
            </p:nvSpPr>
            <p:spPr bwMode="auto">
              <a:xfrm>
                <a:off x="1061331" y="2279139"/>
                <a:ext cx="46127" cy="154349"/>
              </a:xfrm>
              <a:custGeom>
                <a:avLst/>
                <a:gdLst>
                  <a:gd name="T0" fmla="*/ 41 w 44"/>
                  <a:gd name="T1" fmla="*/ 117 h 147"/>
                  <a:gd name="T2" fmla="*/ 44 w 44"/>
                  <a:gd name="T3" fmla="*/ 120 h 147"/>
                  <a:gd name="T4" fmla="*/ 26 w 44"/>
                  <a:gd name="T5" fmla="*/ 140 h 147"/>
                  <a:gd name="T6" fmla="*/ 12 w 44"/>
                  <a:gd name="T7" fmla="*/ 147 h 147"/>
                  <a:gd name="T8" fmla="*/ 7 w 44"/>
                  <a:gd name="T9" fmla="*/ 145 h 147"/>
                  <a:gd name="T10" fmla="*/ 6 w 44"/>
                  <a:gd name="T11" fmla="*/ 138 h 147"/>
                  <a:gd name="T12" fmla="*/ 11 w 44"/>
                  <a:gd name="T13" fmla="*/ 103 h 147"/>
                  <a:gd name="T14" fmla="*/ 16 w 44"/>
                  <a:gd name="T15" fmla="*/ 68 h 147"/>
                  <a:gd name="T16" fmla="*/ 16 w 44"/>
                  <a:gd name="T17" fmla="*/ 66 h 147"/>
                  <a:gd name="T18" fmla="*/ 14 w 44"/>
                  <a:gd name="T19" fmla="*/ 65 h 147"/>
                  <a:gd name="T20" fmla="*/ 10 w 44"/>
                  <a:gd name="T21" fmla="*/ 66 h 147"/>
                  <a:gd name="T22" fmla="*/ 4 w 44"/>
                  <a:gd name="T23" fmla="*/ 72 h 147"/>
                  <a:gd name="T24" fmla="*/ 0 w 44"/>
                  <a:gd name="T25" fmla="*/ 69 h 147"/>
                  <a:gd name="T26" fmla="*/ 19 w 44"/>
                  <a:gd name="T27" fmla="*/ 50 h 147"/>
                  <a:gd name="T28" fmla="*/ 32 w 44"/>
                  <a:gd name="T29" fmla="*/ 43 h 147"/>
                  <a:gd name="T30" fmla="*/ 37 w 44"/>
                  <a:gd name="T31" fmla="*/ 45 h 147"/>
                  <a:gd name="T32" fmla="*/ 39 w 44"/>
                  <a:gd name="T33" fmla="*/ 51 h 147"/>
                  <a:gd name="T34" fmla="*/ 35 w 44"/>
                  <a:gd name="T35" fmla="*/ 76 h 147"/>
                  <a:gd name="T36" fmla="*/ 33 w 44"/>
                  <a:gd name="T37" fmla="*/ 87 h 147"/>
                  <a:gd name="T38" fmla="*/ 30 w 44"/>
                  <a:gd name="T39" fmla="*/ 110 h 147"/>
                  <a:gd name="T40" fmla="*/ 28 w 44"/>
                  <a:gd name="T41" fmla="*/ 120 h 147"/>
                  <a:gd name="T42" fmla="*/ 29 w 44"/>
                  <a:gd name="T43" fmla="*/ 124 h 147"/>
                  <a:gd name="T44" fmla="*/ 31 w 44"/>
                  <a:gd name="T45" fmla="*/ 125 h 147"/>
                  <a:gd name="T46" fmla="*/ 35 w 44"/>
                  <a:gd name="T47" fmla="*/ 123 h 147"/>
                  <a:gd name="T48" fmla="*/ 41 w 44"/>
                  <a:gd name="T49" fmla="*/ 117 h 147"/>
                  <a:gd name="T50" fmla="*/ 34 w 44"/>
                  <a:gd name="T51" fmla="*/ 0 h 147"/>
                  <a:gd name="T52" fmla="*/ 41 w 44"/>
                  <a:gd name="T53" fmla="*/ 3 h 147"/>
                  <a:gd name="T54" fmla="*/ 44 w 44"/>
                  <a:gd name="T55" fmla="*/ 10 h 147"/>
                  <a:gd name="T56" fmla="*/ 40 w 44"/>
                  <a:gd name="T57" fmla="*/ 22 h 147"/>
                  <a:gd name="T58" fmla="*/ 31 w 44"/>
                  <a:gd name="T59" fmla="*/ 27 h 147"/>
                  <a:gd name="T60" fmla="*/ 23 w 44"/>
                  <a:gd name="T61" fmla="*/ 24 h 147"/>
                  <a:gd name="T62" fmla="*/ 21 w 44"/>
                  <a:gd name="T63" fmla="*/ 16 h 147"/>
                  <a:gd name="T64" fmla="*/ 25 w 44"/>
                  <a:gd name="T65" fmla="*/ 5 h 147"/>
                  <a:gd name="T66" fmla="*/ 34 w 44"/>
                  <a:gd name="T67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4" h="147">
                    <a:moveTo>
                      <a:pt x="41" y="117"/>
                    </a:moveTo>
                    <a:cubicBezTo>
                      <a:pt x="44" y="120"/>
                      <a:pt x="44" y="120"/>
                      <a:pt x="44" y="120"/>
                    </a:cubicBezTo>
                    <a:cubicBezTo>
                      <a:pt x="38" y="129"/>
                      <a:pt x="32" y="135"/>
                      <a:pt x="26" y="140"/>
                    </a:cubicBezTo>
                    <a:cubicBezTo>
                      <a:pt x="20" y="145"/>
                      <a:pt x="16" y="147"/>
                      <a:pt x="12" y="147"/>
                    </a:cubicBezTo>
                    <a:cubicBezTo>
                      <a:pt x="10" y="147"/>
                      <a:pt x="8" y="147"/>
                      <a:pt x="7" y="145"/>
                    </a:cubicBezTo>
                    <a:cubicBezTo>
                      <a:pt x="6" y="144"/>
                      <a:pt x="6" y="141"/>
                      <a:pt x="6" y="138"/>
                    </a:cubicBezTo>
                    <a:cubicBezTo>
                      <a:pt x="6" y="131"/>
                      <a:pt x="7" y="119"/>
                      <a:pt x="11" y="103"/>
                    </a:cubicBezTo>
                    <a:cubicBezTo>
                      <a:pt x="15" y="87"/>
                      <a:pt x="16" y="75"/>
                      <a:pt x="16" y="68"/>
                    </a:cubicBezTo>
                    <a:cubicBezTo>
                      <a:pt x="16" y="67"/>
                      <a:pt x="16" y="66"/>
                      <a:pt x="16" y="66"/>
                    </a:cubicBezTo>
                    <a:cubicBezTo>
                      <a:pt x="15" y="65"/>
                      <a:pt x="15" y="65"/>
                      <a:pt x="14" y="65"/>
                    </a:cubicBezTo>
                    <a:cubicBezTo>
                      <a:pt x="13" y="65"/>
                      <a:pt x="12" y="65"/>
                      <a:pt x="10" y="66"/>
                    </a:cubicBezTo>
                    <a:cubicBezTo>
                      <a:pt x="8" y="68"/>
                      <a:pt x="6" y="70"/>
                      <a:pt x="4" y="72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7" y="61"/>
                      <a:pt x="13" y="55"/>
                      <a:pt x="19" y="50"/>
                    </a:cubicBezTo>
                    <a:cubicBezTo>
                      <a:pt x="25" y="46"/>
                      <a:pt x="29" y="43"/>
                      <a:pt x="32" y="43"/>
                    </a:cubicBezTo>
                    <a:cubicBezTo>
                      <a:pt x="34" y="43"/>
                      <a:pt x="36" y="44"/>
                      <a:pt x="37" y="45"/>
                    </a:cubicBezTo>
                    <a:cubicBezTo>
                      <a:pt x="38" y="47"/>
                      <a:pt x="39" y="49"/>
                      <a:pt x="39" y="51"/>
                    </a:cubicBezTo>
                    <a:cubicBezTo>
                      <a:pt x="39" y="54"/>
                      <a:pt x="37" y="62"/>
                      <a:pt x="35" y="76"/>
                    </a:cubicBezTo>
                    <a:cubicBezTo>
                      <a:pt x="34" y="81"/>
                      <a:pt x="34" y="84"/>
                      <a:pt x="33" y="87"/>
                    </a:cubicBezTo>
                    <a:cubicBezTo>
                      <a:pt x="32" y="96"/>
                      <a:pt x="30" y="104"/>
                      <a:pt x="30" y="110"/>
                    </a:cubicBezTo>
                    <a:cubicBezTo>
                      <a:pt x="29" y="116"/>
                      <a:pt x="28" y="119"/>
                      <a:pt x="28" y="120"/>
                    </a:cubicBezTo>
                    <a:cubicBezTo>
                      <a:pt x="28" y="122"/>
                      <a:pt x="28" y="123"/>
                      <a:pt x="29" y="124"/>
                    </a:cubicBezTo>
                    <a:cubicBezTo>
                      <a:pt x="29" y="125"/>
                      <a:pt x="30" y="125"/>
                      <a:pt x="31" y="125"/>
                    </a:cubicBezTo>
                    <a:cubicBezTo>
                      <a:pt x="32" y="125"/>
                      <a:pt x="34" y="124"/>
                      <a:pt x="35" y="123"/>
                    </a:cubicBezTo>
                    <a:cubicBezTo>
                      <a:pt x="37" y="122"/>
                      <a:pt x="39" y="120"/>
                      <a:pt x="41" y="117"/>
                    </a:cubicBezTo>
                    <a:close/>
                    <a:moveTo>
                      <a:pt x="34" y="0"/>
                    </a:moveTo>
                    <a:cubicBezTo>
                      <a:pt x="37" y="0"/>
                      <a:pt x="40" y="1"/>
                      <a:pt x="41" y="3"/>
                    </a:cubicBezTo>
                    <a:cubicBezTo>
                      <a:pt x="43" y="5"/>
                      <a:pt x="44" y="7"/>
                      <a:pt x="44" y="10"/>
                    </a:cubicBezTo>
                    <a:cubicBezTo>
                      <a:pt x="44" y="15"/>
                      <a:pt x="43" y="19"/>
                      <a:pt x="40" y="22"/>
                    </a:cubicBezTo>
                    <a:cubicBezTo>
                      <a:pt x="38" y="25"/>
                      <a:pt x="34" y="27"/>
                      <a:pt x="31" y="27"/>
                    </a:cubicBezTo>
                    <a:cubicBezTo>
                      <a:pt x="28" y="27"/>
                      <a:pt x="25" y="26"/>
                      <a:pt x="23" y="24"/>
                    </a:cubicBezTo>
                    <a:cubicBezTo>
                      <a:pt x="22" y="22"/>
                      <a:pt x="21" y="19"/>
                      <a:pt x="21" y="16"/>
                    </a:cubicBezTo>
                    <a:cubicBezTo>
                      <a:pt x="21" y="12"/>
                      <a:pt x="22" y="8"/>
                      <a:pt x="25" y="5"/>
                    </a:cubicBezTo>
                    <a:cubicBezTo>
                      <a:pt x="28" y="2"/>
                      <a:pt x="31" y="0"/>
                      <a:pt x="34" y="0"/>
                    </a:cubicBezTo>
                    <a:close/>
                  </a:path>
                </a:pathLst>
              </a:custGeom>
              <a:solidFill>
                <a:srgbClr val="CF3C2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1D495D"/>
                  </a:solidFill>
                </a:endParaRPr>
              </a:p>
            </p:txBody>
          </p:sp>
          <p:sp>
            <p:nvSpPr>
              <p:cNvPr id="67" name="Freeform 16"/>
              <p:cNvSpPr>
                <a:spLocks noEditPoints="1"/>
              </p:cNvSpPr>
              <p:nvPr/>
            </p:nvSpPr>
            <p:spPr bwMode="auto">
              <a:xfrm>
                <a:off x="980608" y="2248535"/>
                <a:ext cx="216000" cy="216443"/>
              </a:xfrm>
              <a:custGeom>
                <a:avLst/>
                <a:gdLst>
                  <a:gd name="T0" fmla="*/ 0 w 206"/>
                  <a:gd name="T1" fmla="*/ 103 h 206"/>
                  <a:gd name="T2" fmla="*/ 103 w 206"/>
                  <a:gd name="T3" fmla="*/ 0 h 206"/>
                  <a:gd name="T4" fmla="*/ 103 w 206"/>
                  <a:gd name="T5" fmla="*/ 0 h 206"/>
                  <a:gd name="T6" fmla="*/ 206 w 206"/>
                  <a:gd name="T7" fmla="*/ 103 h 206"/>
                  <a:gd name="T8" fmla="*/ 206 w 206"/>
                  <a:gd name="T9" fmla="*/ 103 h 206"/>
                  <a:gd name="T10" fmla="*/ 206 w 206"/>
                  <a:gd name="T11" fmla="*/ 103 h 206"/>
                  <a:gd name="T12" fmla="*/ 103 w 206"/>
                  <a:gd name="T13" fmla="*/ 206 h 206"/>
                  <a:gd name="T14" fmla="*/ 103 w 206"/>
                  <a:gd name="T15" fmla="*/ 206 h 206"/>
                  <a:gd name="T16" fmla="*/ 0 w 206"/>
                  <a:gd name="T17" fmla="*/ 103 h 206"/>
                  <a:gd name="T18" fmla="*/ 40 w 206"/>
                  <a:gd name="T19" fmla="*/ 40 h 206"/>
                  <a:gd name="T20" fmla="*/ 13 w 206"/>
                  <a:gd name="T21" fmla="*/ 103 h 206"/>
                  <a:gd name="T22" fmla="*/ 13 w 206"/>
                  <a:gd name="T23" fmla="*/ 103 h 206"/>
                  <a:gd name="T24" fmla="*/ 40 w 206"/>
                  <a:gd name="T25" fmla="*/ 167 h 206"/>
                  <a:gd name="T26" fmla="*/ 40 w 206"/>
                  <a:gd name="T27" fmla="*/ 167 h 206"/>
                  <a:gd name="T28" fmla="*/ 103 w 206"/>
                  <a:gd name="T29" fmla="*/ 193 h 206"/>
                  <a:gd name="T30" fmla="*/ 103 w 206"/>
                  <a:gd name="T31" fmla="*/ 193 h 206"/>
                  <a:gd name="T32" fmla="*/ 166 w 206"/>
                  <a:gd name="T33" fmla="*/ 167 h 206"/>
                  <a:gd name="T34" fmla="*/ 166 w 206"/>
                  <a:gd name="T35" fmla="*/ 167 h 206"/>
                  <a:gd name="T36" fmla="*/ 192 w 206"/>
                  <a:gd name="T37" fmla="*/ 103 h 206"/>
                  <a:gd name="T38" fmla="*/ 192 w 206"/>
                  <a:gd name="T39" fmla="*/ 103 h 206"/>
                  <a:gd name="T40" fmla="*/ 166 w 206"/>
                  <a:gd name="T41" fmla="*/ 40 h 206"/>
                  <a:gd name="T42" fmla="*/ 166 w 206"/>
                  <a:gd name="T43" fmla="*/ 40 h 206"/>
                  <a:gd name="T44" fmla="*/ 103 w 206"/>
                  <a:gd name="T45" fmla="*/ 14 h 206"/>
                  <a:gd name="T46" fmla="*/ 103 w 206"/>
                  <a:gd name="T47" fmla="*/ 14 h 206"/>
                  <a:gd name="T48" fmla="*/ 40 w 206"/>
                  <a:gd name="T49" fmla="*/ 4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6" h="206">
                    <a:moveTo>
                      <a:pt x="0" y="103"/>
                    </a:moveTo>
                    <a:cubicBezTo>
                      <a:pt x="0" y="46"/>
                      <a:pt x="46" y="0"/>
                      <a:pt x="103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60" y="0"/>
                      <a:pt x="206" y="46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60"/>
                      <a:pt x="160" y="206"/>
                      <a:pt x="103" y="206"/>
                    </a:cubicBezTo>
                    <a:cubicBezTo>
                      <a:pt x="103" y="206"/>
                      <a:pt x="103" y="206"/>
                      <a:pt x="103" y="206"/>
                    </a:cubicBezTo>
                    <a:cubicBezTo>
                      <a:pt x="46" y="206"/>
                      <a:pt x="0" y="160"/>
                      <a:pt x="0" y="103"/>
                    </a:cubicBezTo>
                    <a:close/>
                    <a:moveTo>
                      <a:pt x="40" y="40"/>
                    </a:moveTo>
                    <a:cubicBezTo>
                      <a:pt x="23" y="56"/>
                      <a:pt x="13" y="79"/>
                      <a:pt x="13" y="103"/>
                    </a:cubicBezTo>
                    <a:cubicBezTo>
                      <a:pt x="13" y="103"/>
                      <a:pt x="13" y="103"/>
                      <a:pt x="13" y="103"/>
                    </a:cubicBezTo>
                    <a:cubicBezTo>
                      <a:pt x="13" y="128"/>
                      <a:pt x="23" y="150"/>
                      <a:pt x="40" y="167"/>
                    </a:cubicBezTo>
                    <a:cubicBezTo>
                      <a:pt x="40" y="167"/>
                      <a:pt x="40" y="167"/>
                      <a:pt x="40" y="167"/>
                    </a:cubicBezTo>
                    <a:cubicBezTo>
                      <a:pt x="56" y="183"/>
                      <a:pt x="78" y="193"/>
                      <a:pt x="103" y="193"/>
                    </a:cubicBezTo>
                    <a:cubicBezTo>
                      <a:pt x="103" y="193"/>
                      <a:pt x="103" y="193"/>
                      <a:pt x="103" y="193"/>
                    </a:cubicBezTo>
                    <a:cubicBezTo>
                      <a:pt x="128" y="193"/>
                      <a:pt x="150" y="183"/>
                      <a:pt x="166" y="167"/>
                    </a:cubicBezTo>
                    <a:cubicBezTo>
                      <a:pt x="166" y="167"/>
                      <a:pt x="166" y="167"/>
                      <a:pt x="166" y="167"/>
                    </a:cubicBezTo>
                    <a:cubicBezTo>
                      <a:pt x="182" y="150"/>
                      <a:pt x="192" y="128"/>
                      <a:pt x="192" y="103"/>
                    </a:cubicBezTo>
                    <a:cubicBezTo>
                      <a:pt x="192" y="103"/>
                      <a:pt x="192" y="103"/>
                      <a:pt x="192" y="103"/>
                    </a:cubicBezTo>
                    <a:cubicBezTo>
                      <a:pt x="192" y="79"/>
                      <a:pt x="182" y="56"/>
                      <a:pt x="166" y="40"/>
                    </a:cubicBezTo>
                    <a:cubicBezTo>
                      <a:pt x="166" y="40"/>
                      <a:pt x="166" y="40"/>
                      <a:pt x="166" y="40"/>
                    </a:cubicBezTo>
                    <a:cubicBezTo>
                      <a:pt x="150" y="24"/>
                      <a:pt x="128" y="14"/>
                      <a:pt x="103" y="14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78" y="14"/>
                      <a:pt x="56" y="24"/>
                      <a:pt x="40" y="40"/>
                    </a:cubicBezTo>
                    <a:close/>
                  </a:path>
                </a:pathLst>
              </a:custGeom>
              <a:solidFill>
                <a:srgbClr val="CF3C2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1D495D"/>
                  </a:solidFill>
                </a:endParaRPr>
              </a:p>
            </p:txBody>
          </p:sp>
        </p:grpSp>
        <p:sp>
          <p:nvSpPr>
            <p:cNvPr id="65" name="文本框 64"/>
            <p:cNvSpPr txBox="1"/>
            <p:nvPr/>
          </p:nvSpPr>
          <p:spPr>
            <a:xfrm>
              <a:off x="9899946" y="3141124"/>
              <a:ext cx="16216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1D495D"/>
                  </a:solidFill>
                  <a:latin typeface="微软雅黑" panose="020B0503020204020204" charset="-122"/>
                  <a:ea typeface="微软雅黑" panose="020B0503020204020204" charset="-122"/>
                </a:rPr>
                <a:t>点击添加标题</a:t>
              </a:r>
              <a:endParaRPr lang="zh-CN" altLang="en-US" b="1" dirty="0">
                <a:solidFill>
                  <a:srgbClr val="1D495D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1119303" y="3643203"/>
            <a:ext cx="1987693" cy="1013734"/>
            <a:chOff x="9533938" y="4492019"/>
            <a:chExt cx="1987693" cy="1013734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11521631" y="4580395"/>
              <a:ext cx="0" cy="864000"/>
            </a:xfrm>
            <a:prstGeom prst="line">
              <a:avLst/>
            </a:prstGeom>
            <a:ln w="12700">
              <a:solidFill>
                <a:srgbClr val="498B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文本框 76"/>
            <p:cNvSpPr txBox="1"/>
            <p:nvPr/>
          </p:nvSpPr>
          <p:spPr>
            <a:xfrm>
              <a:off x="9533938" y="4805177"/>
              <a:ext cx="1987693" cy="70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1D495D"/>
                  </a:solidFill>
                  <a:latin typeface="微软雅黑" panose="020B0503020204020204" charset="-122"/>
                  <a:ea typeface="微软雅黑" panose="020B0503020204020204" charset="-122"/>
                </a:rPr>
                <a:t>文字是简单的视觉图案再现 口语的声音，</a:t>
              </a:r>
              <a:endParaRPr lang="zh-CN" altLang="en-US" sz="1400" dirty="0">
                <a:solidFill>
                  <a:srgbClr val="1D495D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78" name="组合 77"/>
            <p:cNvGrpSpPr/>
            <p:nvPr/>
          </p:nvGrpSpPr>
          <p:grpSpPr>
            <a:xfrm>
              <a:off x="9625013" y="4570601"/>
              <a:ext cx="216000" cy="216443"/>
              <a:chOff x="980608" y="2248535"/>
              <a:chExt cx="216000" cy="216443"/>
            </a:xfrm>
          </p:grpSpPr>
          <p:sp>
            <p:nvSpPr>
              <p:cNvPr id="80" name="Freeform 15"/>
              <p:cNvSpPr>
                <a:spLocks noEditPoints="1"/>
              </p:cNvSpPr>
              <p:nvPr/>
            </p:nvSpPr>
            <p:spPr bwMode="auto">
              <a:xfrm>
                <a:off x="1061331" y="2279139"/>
                <a:ext cx="46127" cy="154349"/>
              </a:xfrm>
              <a:custGeom>
                <a:avLst/>
                <a:gdLst>
                  <a:gd name="T0" fmla="*/ 41 w 44"/>
                  <a:gd name="T1" fmla="*/ 117 h 147"/>
                  <a:gd name="T2" fmla="*/ 44 w 44"/>
                  <a:gd name="T3" fmla="*/ 120 h 147"/>
                  <a:gd name="T4" fmla="*/ 26 w 44"/>
                  <a:gd name="T5" fmla="*/ 140 h 147"/>
                  <a:gd name="T6" fmla="*/ 12 w 44"/>
                  <a:gd name="T7" fmla="*/ 147 h 147"/>
                  <a:gd name="T8" fmla="*/ 7 w 44"/>
                  <a:gd name="T9" fmla="*/ 145 h 147"/>
                  <a:gd name="T10" fmla="*/ 6 w 44"/>
                  <a:gd name="T11" fmla="*/ 138 h 147"/>
                  <a:gd name="T12" fmla="*/ 11 w 44"/>
                  <a:gd name="T13" fmla="*/ 103 h 147"/>
                  <a:gd name="T14" fmla="*/ 16 w 44"/>
                  <a:gd name="T15" fmla="*/ 68 h 147"/>
                  <a:gd name="T16" fmla="*/ 16 w 44"/>
                  <a:gd name="T17" fmla="*/ 66 h 147"/>
                  <a:gd name="T18" fmla="*/ 14 w 44"/>
                  <a:gd name="T19" fmla="*/ 65 h 147"/>
                  <a:gd name="T20" fmla="*/ 10 w 44"/>
                  <a:gd name="T21" fmla="*/ 66 h 147"/>
                  <a:gd name="T22" fmla="*/ 4 w 44"/>
                  <a:gd name="T23" fmla="*/ 72 h 147"/>
                  <a:gd name="T24" fmla="*/ 0 w 44"/>
                  <a:gd name="T25" fmla="*/ 69 h 147"/>
                  <a:gd name="T26" fmla="*/ 19 w 44"/>
                  <a:gd name="T27" fmla="*/ 50 h 147"/>
                  <a:gd name="T28" fmla="*/ 32 w 44"/>
                  <a:gd name="T29" fmla="*/ 43 h 147"/>
                  <a:gd name="T30" fmla="*/ 37 w 44"/>
                  <a:gd name="T31" fmla="*/ 45 h 147"/>
                  <a:gd name="T32" fmla="*/ 39 w 44"/>
                  <a:gd name="T33" fmla="*/ 51 h 147"/>
                  <a:gd name="T34" fmla="*/ 35 w 44"/>
                  <a:gd name="T35" fmla="*/ 76 h 147"/>
                  <a:gd name="T36" fmla="*/ 33 w 44"/>
                  <a:gd name="T37" fmla="*/ 87 h 147"/>
                  <a:gd name="T38" fmla="*/ 30 w 44"/>
                  <a:gd name="T39" fmla="*/ 110 h 147"/>
                  <a:gd name="T40" fmla="*/ 28 w 44"/>
                  <a:gd name="T41" fmla="*/ 120 h 147"/>
                  <a:gd name="T42" fmla="*/ 29 w 44"/>
                  <a:gd name="T43" fmla="*/ 124 h 147"/>
                  <a:gd name="T44" fmla="*/ 31 w 44"/>
                  <a:gd name="T45" fmla="*/ 125 h 147"/>
                  <a:gd name="T46" fmla="*/ 35 w 44"/>
                  <a:gd name="T47" fmla="*/ 123 h 147"/>
                  <a:gd name="T48" fmla="*/ 41 w 44"/>
                  <a:gd name="T49" fmla="*/ 117 h 147"/>
                  <a:gd name="T50" fmla="*/ 34 w 44"/>
                  <a:gd name="T51" fmla="*/ 0 h 147"/>
                  <a:gd name="T52" fmla="*/ 41 w 44"/>
                  <a:gd name="T53" fmla="*/ 3 h 147"/>
                  <a:gd name="T54" fmla="*/ 44 w 44"/>
                  <a:gd name="T55" fmla="*/ 10 h 147"/>
                  <a:gd name="T56" fmla="*/ 40 w 44"/>
                  <a:gd name="T57" fmla="*/ 22 h 147"/>
                  <a:gd name="T58" fmla="*/ 31 w 44"/>
                  <a:gd name="T59" fmla="*/ 27 h 147"/>
                  <a:gd name="T60" fmla="*/ 23 w 44"/>
                  <a:gd name="T61" fmla="*/ 24 h 147"/>
                  <a:gd name="T62" fmla="*/ 21 w 44"/>
                  <a:gd name="T63" fmla="*/ 16 h 147"/>
                  <a:gd name="T64" fmla="*/ 25 w 44"/>
                  <a:gd name="T65" fmla="*/ 5 h 147"/>
                  <a:gd name="T66" fmla="*/ 34 w 44"/>
                  <a:gd name="T67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4" h="147">
                    <a:moveTo>
                      <a:pt x="41" y="117"/>
                    </a:moveTo>
                    <a:cubicBezTo>
                      <a:pt x="44" y="120"/>
                      <a:pt x="44" y="120"/>
                      <a:pt x="44" y="120"/>
                    </a:cubicBezTo>
                    <a:cubicBezTo>
                      <a:pt x="38" y="129"/>
                      <a:pt x="32" y="135"/>
                      <a:pt x="26" y="140"/>
                    </a:cubicBezTo>
                    <a:cubicBezTo>
                      <a:pt x="20" y="145"/>
                      <a:pt x="16" y="147"/>
                      <a:pt x="12" y="147"/>
                    </a:cubicBezTo>
                    <a:cubicBezTo>
                      <a:pt x="10" y="147"/>
                      <a:pt x="8" y="147"/>
                      <a:pt x="7" y="145"/>
                    </a:cubicBezTo>
                    <a:cubicBezTo>
                      <a:pt x="6" y="144"/>
                      <a:pt x="6" y="141"/>
                      <a:pt x="6" y="138"/>
                    </a:cubicBezTo>
                    <a:cubicBezTo>
                      <a:pt x="6" y="131"/>
                      <a:pt x="7" y="119"/>
                      <a:pt x="11" y="103"/>
                    </a:cubicBezTo>
                    <a:cubicBezTo>
                      <a:pt x="15" y="87"/>
                      <a:pt x="16" y="75"/>
                      <a:pt x="16" y="68"/>
                    </a:cubicBezTo>
                    <a:cubicBezTo>
                      <a:pt x="16" y="67"/>
                      <a:pt x="16" y="66"/>
                      <a:pt x="16" y="66"/>
                    </a:cubicBezTo>
                    <a:cubicBezTo>
                      <a:pt x="15" y="65"/>
                      <a:pt x="15" y="65"/>
                      <a:pt x="14" y="65"/>
                    </a:cubicBezTo>
                    <a:cubicBezTo>
                      <a:pt x="13" y="65"/>
                      <a:pt x="12" y="65"/>
                      <a:pt x="10" y="66"/>
                    </a:cubicBezTo>
                    <a:cubicBezTo>
                      <a:pt x="8" y="68"/>
                      <a:pt x="6" y="70"/>
                      <a:pt x="4" y="72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7" y="61"/>
                      <a:pt x="13" y="55"/>
                      <a:pt x="19" y="50"/>
                    </a:cubicBezTo>
                    <a:cubicBezTo>
                      <a:pt x="25" y="46"/>
                      <a:pt x="29" y="43"/>
                      <a:pt x="32" y="43"/>
                    </a:cubicBezTo>
                    <a:cubicBezTo>
                      <a:pt x="34" y="43"/>
                      <a:pt x="36" y="44"/>
                      <a:pt x="37" y="45"/>
                    </a:cubicBezTo>
                    <a:cubicBezTo>
                      <a:pt x="38" y="47"/>
                      <a:pt x="39" y="49"/>
                      <a:pt x="39" y="51"/>
                    </a:cubicBezTo>
                    <a:cubicBezTo>
                      <a:pt x="39" y="54"/>
                      <a:pt x="37" y="62"/>
                      <a:pt x="35" y="76"/>
                    </a:cubicBezTo>
                    <a:cubicBezTo>
                      <a:pt x="34" y="81"/>
                      <a:pt x="34" y="84"/>
                      <a:pt x="33" y="87"/>
                    </a:cubicBezTo>
                    <a:cubicBezTo>
                      <a:pt x="32" y="96"/>
                      <a:pt x="30" y="104"/>
                      <a:pt x="30" y="110"/>
                    </a:cubicBezTo>
                    <a:cubicBezTo>
                      <a:pt x="29" y="116"/>
                      <a:pt x="28" y="119"/>
                      <a:pt x="28" y="120"/>
                    </a:cubicBezTo>
                    <a:cubicBezTo>
                      <a:pt x="28" y="122"/>
                      <a:pt x="28" y="123"/>
                      <a:pt x="29" y="124"/>
                    </a:cubicBezTo>
                    <a:cubicBezTo>
                      <a:pt x="29" y="125"/>
                      <a:pt x="30" y="125"/>
                      <a:pt x="31" y="125"/>
                    </a:cubicBezTo>
                    <a:cubicBezTo>
                      <a:pt x="32" y="125"/>
                      <a:pt x="34" y="124"/>
                      <a:pt x="35" y="123"/>
                    </a:cubicBezTo>
                    <a:cubicBezTo>
                      <a:pt x="37" y="122"/>
                      <a:pt x="39" y="120"/>
                      <a:pt x="41" y="117"/>
                    </a:cubicBezTo>
                    <a:close/>
                    <a:moveTo>
                      <a:pt x="34" y="0"/>
                    </a:moveTo>
                    <a:cubicBezTo>
                      <a:pt x="37" y="0"/>
                      <a:pt x="40" y="1"/>
                      <a:pt x="41" y="3"/>
                    </a:cubicBezTo>
                    <a:cubicBezTo>
                      <a:pt x="43" y="5"/>
                      <a:pt x="44" y="7"/>
                      <a:pt x="44" y="10"/>
                    </a:cubicBezTo>
                    <a:cubicBezTo>
                      <a:pt x="44" y="15"/>
                      <a:pt x="43" y="19"/>
                      <a:pt x="40" y="22"/>
                    </a:cubicBezTo>
                    <a:cubicBezTo>
                      <a:pt x="38" y="25"/>
                      <a:pt x="34" y="27"/>
                      <a:pt x="31" y="27"/>
                    </a:cubicBezTo>
                    <a:cubicBezTo>
                      <a:pt x="28" y="27"/>
                      <a:pt x="25" y="26"/>
                      <a:pt x="23" y="24"/>
                    </a:cubicBezTo>
                    <a:cubicBezTo>
                      <a:pt x="22" y="22"/>
                      <a:pt x="21" y="19"/>
                      <a:pt x="21" y="16"/>
                    </a:cubicBezTo>
                    <a:cubicBezTo>
                      <a:pt x="21" y="12"/>
                      <a:pt x="22" y="8"/>
                      <a:pt x="25" y="5"/>
                    </a:cubicBezTo>
                    <a:cubicBezTo>
                      <a:pt x="28" y="2"/>
                      <a:pt x="31" y="0"/>
                      <a:pt x="34" y="0"/>
                    </a:cubicBezTo>
                    <a:close/>
                  </a:path>
                </a:pathLst>
              </a:custGeom>
              <a:solidFill>
                <a:srgbClr val="CF3C2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1D495D"/>
                  </a:solidFill>
                </a:endParaRPr>
              </a:p>
            </p:txBody>
          </p:sp>
          <p:sp>
            <p:nvSpPr>
              <p:cNvPr id="81" name="Freeform 16"/>
              <p:cNvSpPr>
                <a:spLocks noEditPoints="1"/>
              </p:cNvSpPr>
              <p:nvPr/>
            </p:nvSpPr>
            <p:spPr bwMode="auto">
              <a:xfrm>
                <a:off x="980608" y="2248535"/>
                <a:ext cx="216000" cy="216443"/>
              </a:xfrm>
              <a:custGeom>
                <a:avLst/>
                <a:gdLst>
                  <a:gd name="T0" fmla="*/ 0 w 206"/>
                  <a:gd name="T1" fmla="*/ 103 h 206"/>
                  <a:gd name="T2" fmla="*/ 103 w 206"/>
                  <a:gd name="T3" fmla="*/ 0 h 206"/>
                  <a:gd name="T4" fmla="*/ 103 w 206"/>
                  <a:gd name="T5" fmla="*/ 0 h 206"/>
                  <a:gd name="T6" fmla="*/ 206 w 206"/>
                  <a:gd name="T7" fmla="*/ 103 h 206"/>
                  <a:gd name="T8" fmla="*/ 206 w 206"/>
                  <a:gd name="T9" fmla="*/ 103 h 206"/>
                  <a:gd name="T10" fmla="*/ 206 w 206"/>
                  <a:gd name="T11" fmla="*/ 103 h 206"/>
                  <a:gd name="T12" fmla="*/ 103 w 206"/>
                  <a:gd name="T13" fmla="*/ 206 h 206"/>
                  <a:gd name="T14" fmla="*/ 103 w 206"/>
                  <a:gd name="T15" fmla="*/ 206 h 206"/>
                  <a:gd name="T16" fmla="*/ 0 w 206"/>
                  <a:gd name="T17" fmla="*/ 103 h 206"/>
                  <a:gd name="T18" fmla="*/ 40 w 206"/>
                  <a:gd name="T19" fmla="*/ 40 h 206"/>
                  <a:gd name="T20" fmla="*/ 13 w 206"/>
                  <a:gd name="T21" fmla="*/ 103 h 206"/>
                  <a:gd name="T22" fmla="*/ 13 w 206"/>
                  <a:gd name="T23" fmla="*/ 103 h 206"/>
                  <a:gd name="T24" fmla="*/ 40 w 206"/>
                  <a:gd name="T25" fmla="*/ 167 h 206"/>
                  <a:gd name="T26" fmla="*/ 40 w 206"/>
                  <a:gd name="T27" fmla="*/ 167 h 206"/>
                  <a:gd name="T28" fmla="*/ 103 w 206"/>
                  <a:gd name="T29" fmla="*/ 193 h 206"/>
                  <a:gd name="T30" fmla="*/ 103 w 206"/>
                  <a:gd name="T31" fmla="*/ 193 h 206"/>
                  <a:gd name="T32" fmla="*/ 166 w 206"/>
                  <a:gd name="T33" fmla="*/ 167 h 206"/>
                  <a:gd name="T34" fmla="*/ 166 w 206"/>
                  <a:gd name="T35" fmla="*/ 167 h 206"/>
                  <a:gd name="T36" fmla="*/ 192 w 206"/>
                  <a:gd name="T37" fmla="*/ 103 h 206"/>
                  <a:gd name="T38" fmla="*/ 192 w 206"/>
                  <a:gd name="T39" fmla="*/ 103 h 206"/>
                  <a:gd name="T40" fmla="*/ 166 w 206"/>
                  <a:gd name="T41" fmla="*/ 40 h 206"/>
                  <a:gd name="T42" fmla="*/ 166 w 206"/>
                  <a:gd name="T43" fmla="*/ 40 h 206"/>
                  <a:gd name="T44" fmla="*/ 103 w 206"/>
                  <a:gd name="T45" fmla="*/ 14 h 206"/>
                  <a:gd name="T46" fmla="*/ 103 w 206"/>
                  <a:gd name="T47" fmla="*/ 14 h 206"/>
                  <a:gd name="T48" fmla="*/ 40 w 206"/>
                  <a:gd name="T49" fmla="*/ 4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6" h="206">
                    <a:moveTo>
                      <a:pt x="0" y="103"/>
                    </a:moveTo>
                    <a:cubicBezTo>
                      <a:pt x="0" y="46"/>
                      <a:pt x="46" y="0"/>
                      <a:pt x="103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60" y="0"/>
                      <a:pt x="206" y="46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60"/>
                      <a:pt x="160" y="206"/>
                      <a:pt x="103" y="206"/>
                    </a:cubicBezTo>
                    <a:cubicBezTo>
                      <a:pt x="103" y="206"/>
                      <a:pt x="103" y="206"/>
                      <a:pt x="103" y="206"/>
                    </a:cubicBezTo>
                    <a:cubicBezTo>
                      <a:pt x="46" y="206"/>
                      <a:pt x="0" y="160"/>
                      <a:pt x="0" y="103"/>
                    </a:cubicBezTo>
                    <a:close/>
                    <a:moveTo>
                      <a:pt x="40" y="40"/>
                    </a:moveTo>
                    <a:cubicBezTo>
                      <a:pt x="23" y="56"/>
                      <a:pt x="13" y="79"/>
                      <a:pt x="13" y="103"/>
                    </a:cubicBezTo>
                    <a:cubicBezTo>
                      <a:pt x="13" y="103"/>
                      <a:pt x="13" y="103"/>
                      <a:pt x="13" y="103"/>
                    </a:cubicBezTo>
                    <a:cubicBezTo>
                      <a:pt x="13" y="128"/>
                      <a:pt x="23" y="150"/>
                      <a:pt x="40" y="167"/>
                    </a:cubicBezTo>
                    <a:cubicBezTo>
                      <a:pt x="40" y="167"/>
                      <a:pt x="40" y="167"/>
                      <a:pt x="40" y="167"/>
                    </a:cubicBezTo>
                    <a:cubicBezTo>
                      <a:pt x="56" y="183"/>
                      <a:pt x="78" y="193"/>
                      <a:pt x="103" y="193"/>
                    </a:cubicBezTo>
                    <a:cubicBezTo>
                      <a:pt x="103" y="193"/>
                      <a:pt x="103" y="193"/>
                      <a:pt x="103" y="193"/>
                    </a:cubicBezTo>
                    <a:cubicBezTo>
                      <a:pt x="128" y="193"/>
                      <a:pt x="150" y="183"/>
                      <a:pt x="166" y="167"/>
                    </a:cubicBezTo>
                    <a:cubicBezTo>
                      <a:pt x="166" y="167"/>
                      <a:pt x="166" y="167"/>
                      <a:pt x="166" y="167"/>
                    </a:cubicBezTo>
                    <a:cubicBezTo>
                      <a:pt x="182" y="150"/>
                      <a:pt x="192" y="128"/>
                      <a:pt x="192" y="103"/>
                    </a:cubicBezTo>
                    <a:cubicBezTo>
                      <a:pt x="192" y="103"/>
                      <a:pt x="192" y="103"/>
                      <a:pt x="192" y="103"/>
                    </a:cubicBezTo>
                    <a:cubicBezTo>
                      <a:pt x="192" y="79"/>
                      <a:pt x="182" y="56"/>
                      <a:pt x="166" y="40"/>
                    </a:cubicBezTo>
                    <a:cubicBezTo>
                      <a:pt x="166" y="40"/>
                      <a:pt x="166" y="40"/>
                      <a:pt x="166" y="40"/>
                    </a:cubicBezTo>
                    <a:cubicBezTo>
                      <a:pt x="150" y="24"/>
                      <a:pt x="128" y="14"/>
                      <a:pt x="103" y="14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78" y="14"/>
                      <a:pt x="56" y="24"/>
                      <a:pt x="40" y="40"/>
                    </a:cubicBezTo>
                    <a:close/>
                  </a:path>
                </a:pathLst>
              </a:custGeom>
              <a:solidFill>
                <a:srgbClr val="CF3C2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1D495D"/>
                  </a:solidFill>
                </a:endParaRPr>
              </a:p>
            </p:txBody>
          </p:sp>
        </p:grpSp>
        <p:sp>
          <p:nvSpPr>
            <p:cNvPr id="79" name="文本框 78"/>
            <p:cNvSpPr txBox="1"/>
            <p:nvPr/>
          </p:nvSpPr>
          <p:spPr>
            <a:xfrm>
              <a:off x="9899946" y="4492019"/>
              <a:ext cx="16216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1D495D"/>
                  </a:solidFill>
                  <a:latin typeface="微软雅黑" panose="020B0503020204020204" charset="-122"/>
                  <a:ea typeface="微软雅黑" panose="020B0503020204020204" charset="-122"/>
                </a:rPr>
                <a:t>点击添加标题</a:t>
              </a:r>
              <a:endParaRPr lang="zh-CN" altLang="en-US" b="1" dirty="0">
                <a:solidFill>
                  <a:srgbClr val="1D495D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2629042" y="1839913"/>
            <a:ext cx="1987693" cy="1013734"/>
            <a:chOff x="9533938" y="4492019"/>
            <a:chExt cx="1987693" cy="1013734"/>
          </a:xfrm>
        </p:grpSpPr>
        <p:cxnSp>
          <p:nvCxnSpPr>
            <p:cNvPr id="83" name="直接连接符 82"/>
            <p:cNvCxnSpPr/>
            <p:nvPr/>
          </p:nvCxnSpPr>
          <p:spPr>
            <a:xfrm>
              <a:off x="11521631" y="4580395"/>
              <a:ext cx="0" cy="864000"/>
            </a:xfrm>
            <a:prstGeom prst="line">
              <a:avLst/>
            </a:prstGeom>
            <a:ln w="12700">
              <a:solidFill>
                <a:srgbClr val="498B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文本框 83"/>
            <p:cNvSpPr txBox="1"/>
            <p:nvPr/>
          </p:nvSpPr>
          <p:spPr>
            <a:xfrm>
              <a:off x="9533938" y="4805177"/>
              <a:ext cx="1987693" cy="70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1D495D"/>
                  </a:solidFill>
                  <a:latin typeface="微软雅黑" panose="020B0503020204020204" charset="-122"/>
                  <a:ea typeface="微软雅黑" panose="020B0503020204020204" charset="-122"/>
                </a:rPr>
                <a:t>文字是简单的视觉图案再现 口语的声音</a:t>
              </a:r>
              <a:r>
                <a:rPr lang="zh-CN" altLang="en-US" sz="1400" dirty="0" smtClean="0">
                  <a:solidFill>
                    <a:srgbClr val="1D495D"/>
                  </a:solidFill>
                  <a:latin typeface="微软雅黑" panose="020B0503020204020204" charset="-122"/>
                  <a:ea typeface="微软雅黑" panose="020B0503020204020204" charset="-122"/>
                </a:rPr>
                <a:t>，</a:t>
              </a:r>
              <a:endParaRPr lang="zh-CN" altLang="en-US" sz="1400" dirty="0">
                <a:solidFill>
                  <a:srgbClr val="1D495D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85" name="组合 84"/>
            <p:cNvGrpSpPr/>
            <p:nvPr/>
          </p:nvGrpSpPr>
          <p:grpSpPr>
            <a:xfrm>
              <a:off x="9625013" y="4570601"/>
              <a:ext cx="216000" cy="216443"/>
              <a:chOff x="980608" y="2248535"/>
              <a:chExt cx="216000" cy="216443"/>
            </a:xfrm>
          </p:grpSpPr>
          <p:sp>
            <p:nvSpPr>
              <p:cNvPr id="87" name="Freeform 15"/>
              <p:cNvSpPr>
                <a:spLocks noEditPoints="1"/>
              </p:cNvSpPr>
              <p:nvPr/>
            </p:nvSpPr>
            <p:spPr bwMode="auto">
              <a:xfrm>
                <a:off x="1061331" y="2279139"/>
                <a:ext cx="46127" cy="154349"/>
              </a:xfrm>
              <a:custGeom>
                <a:avLst/>
                <a:gdLst>
                  <a:gd name="T0" fmla="*/ 41 w 44"/>
                  <a:gd name="T1" fmla="*/ 117 h 147"/>
                  <a:gd name="T2" fmla="*/ 44 w 44"/>
                  <a:gd name="T3" fmla="*/ 120 h 147"/>
                  <a:gd name="T4" fmla="*/ 26 w 44"/>
                  <a:gd name="T5" fmla="*/ 140 h 147"/>
                  <a:gd name="T6" fmla="*/ 12 w 44"/>
                  <a:gd name="T7" fmla="*/ 147 h 147"/>
                  <a:gd name="T8" fmla="*/ 7 w 44"/>
                  <a:gd name="T9" fmla="*/ 145 h 147"/>
                  <a:gd name="T10" fmla="*/ 6 w 44"/>
                  <a:gd name="T11" fmla="*/ 138 h 147"/>
                  <a:gd name="T12" fmla="*/ 11 w 44"/>
                  <a:gd name="T13" fmla="*/ 103 h 147"/>
                  <a:gd name="T14" fmla="*/ 16 w 44"/>
                  <a:gd name="T15" fmla="*/ 68 h 147"/>
                  <a:gd name="T16" fmla="*/ 16 w 44"/>
                  <a:gd name="T17" fmla="*/ 66 h 147"/>
                  <a:gd name="T18" fmla="*/ 14 w 44"/>
                  <a:gd name="T19" fmla="*/ 65 h 147"/>
                  <a:gd name="T20" fmla="*/ 10 w 44"/>
                  <a:gd name="T21" fmla="*/ 66 h 147"/>
                  <a:gd name="T22" fmla="*/ 4 w 44"/>
                  <a:gd name="T23" fmla="*/ 72 h 147"/>
                  <a:gd name="T24" fmla="*/ 0 w 44"/>
                  <a:gd name="T25" fmla="*/ 69 h 147"/>
                  <a:gd name="T26" fmla="*/ 19 w 44"/>
                  <a:gd name="T27" fmla="*/ 50 h 147"/>
                  <a:gd name="T28" fmla="*/ 32 w 44"/>
                  <a:gd name="T29" fmla="*/ 43 h 147"/>
                  <a:gd name="T30" fmla="*/ 37 w 44"/>
                  <a:gd name="T31" fmla="*/ 45 h 147"/>
                  <a:gd name="T32" fmla="*/ 39 w 44"/>
                  <a:gd name="T33" fmla="*/ 51 h 147"/>
                  <a:gd name="T34" fmla="*/ 35 w 44"/>
                  <a:gd name="T35" fmla="*/ 76 h 147"/>
                  <a:gd name="T36" fmla="*/ 33 w 44"/>
                  <a:gd name="T37" fmla="*/ 87 h 147"/>
                  <a:gd name="T38" fmla="*/ 30 w 44"/>
                  <a:gd name="T39" fmla="*/ 110 h 147"/>
                  <a:gd name="T40" fmla="*/ 28 w 44"/>
                  <a:gd name="T41" fmla="*/ 120 h 147"/>
                  <a:gd name="T42" fmla="*/ 29 w 44"/>
                  <a:gd name="T43" fmla="*/ 124 h 147"/>
                  <a:gd name="T44" fmla="*/ 31 w 44"/>
                  <a:gd name="T45" fmla="*/ 125 h 147"/>
                  <a:gd name="T46" fmla="*/ 35 w 44"/>
                  <a:gd name="T47" fmla="*/ 123 h 147"/>
                  <a:gd name="T48" fmla="*/ 41 w 44"/>
                  <a:gd name="T49" fmla="*/ 117 h 147"/>
                  <a:gd name="T50" fmla="*/ 34 w 44"/>
                  <a:gd name="T51" fmla="*/ 0 h 147"/>
                  <a:gd name="T52" fmla="*/ 41 w 44"/>
                  <a:gd name="T53" fmla="*/ 3 h 147"/>
                  <a:gd name="T54" fmla="*/ 44 w 44"/>
                  <a:gd name="T55" fmla="*/ 10 h 147"/>
                  <a:gd name="T56" fmla="*/ 40 w 44"/>
                  <a:gd name="T57" fmla="*/ 22 h 147"/>
                  <a:gd name="T58" fmla="*/ 31 w 44"/>
                  <a:gd name="T59" fmla="*/ 27 h 147"/>
                  <a:gd name="T60" fmla="*/ 23 w 44"/>
                  <a:gd name="T61" fmla="*/ 24 h 147"/>
                  <a:gd name="T62" fmla="*/ 21 w 44"/>
                  <a:gd name="T63" fmla="*/ 16 h 147"/>
                  <a:gd name="T64" fmla="*/ 25 w 44"/>
                  <a:gd name="T65" fmla="*/ 5 h 147"/>
                  <a:gd name="T66" fmla="*/ 34 w 44"/>
                  <a:gd name="T67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4" h="147">
                    <a:moveTo>
                      <a:pt x="41" y="117"/>
                    </a:moveTo>
                    <a:cubicBezTo>
                      <a:pt x="44" y="120"/>
                      <a:pt x="44" y="120"/>
                      <a:pt x="44" y="120"/>
                    </a:cubicBezTo>
                    <a:cubicBezTo>
                      <a:pt x="38" y="129"/>
                      <a:pt x="32" y="135"/>
                      <a:pt x="26" y="140"/>
                    </a:cubicBezTo>
                    <a:cubicBezTo>
                      <a:pt x="20" y="145"/>
                      <a:pt x="16" y="147"/>
                      <a:pt x="12" y="147"/>
                    </a:cubicBezTo>
                    <a:cubicBezTo>
                      <a:pt x="10" y="147"/>
                      <a:pt x="8" y="147"/>
                      <a:pt x="7" y="145"/>
                    </a:cubicBezTo>
                    <a:cubicBezTo>
                      <a:pt x="6" y="144"/>
                      <a:pt x="6" y="141"/>
                      <a:pt x="6" y="138"/>
                    </a:cubicBezTo>
                    <a:cubicBezTo>
                      <a:pt x="6" y="131"/>
                      <a:pt x="7" y="119"/>
                      <a:pt x="11" y="103"/>
                    </a:cubicBezTo>
                    <a:cubicBezTo>
                      <a:pt x="15" y="87"/>
                      <a:pt x="16" y="75"/>
                      <a:pt x="16" y="68"/>
                    </a:cubicBezTo>
                    <a:cubicBezTo>
                      <a:pt x="16" y="67"/>
                      <a:pt x="16" y="66"/>
                      <a:pt x="16" y="66"/>
                    </a:cubicBezTo>
                    <a:cubicBezTo>
                      <a:pt x="15" y="65"/>
                      <a:pt x="15" y="65"/>
                      <a:pt x="14" y="65"/>
                    </a:cubicBezTo>
                    <a:cubicBezTo>
                      <a:pt x="13" y="65"/>
                      <a:pt x="12" y="65"/>
                      <a:pt x="10" y="66"/>
                    </a:cubicBezTo>
                    <a:cubicBezTo>
                      <a:pt x="8" y="68"/>
                      <a:pt x="6" y="70"/>
                      <a:pt x="4" y="72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7" y="61"/>
                      <a:pt x="13" y="55"/>
                      <a:pt x="19" y="50"/>
                    </a:cubicBezTo>
                    <a:cubicBezTo>
                      <a:pt x="25" y="46"/>
                      <a:pt x="29" y="43"/>
                      <a:pt x="32" y="43"/>
                    </a:cubicBezTo>
                    <a:cubicBezTo>
                      <a:pt x="34" y="43"/>
                      <a:pt x="36" y="44"/>
                      <a:pt x="37" y="45"/>
                    </a:cubicBezTo>
                    <a:cubicBezTo>
                      <a:pt x="38" y="47"/>
                      <a:pt x="39" y="49"/>
                      <a:pt x="39" y="51"/>
                    </a:cubicBezTo>
                    <a:cubicBezTo>
                      <a:pt x="39" y="54"/>
                      <a:pt x="37" y="62"/>
                      <a:pt x="35" y="76"/>
                    </a:cubicBezTo>
                    <a:cubicBezTo>
                      <a:pt x="34" y="81"/>
                      <a:pt x="34" y="84"/>
                      <a:pt x="33" y="87"/>
                    </a:cubicBezTo>
                    <a:cubicBezTo>
                      <a:pt x="32" y="96"/>
                      <a:pt x="30" y="104"/>
                      <a:pt x="30" y="110"/>
                    </a:cubicBezTo>
                    <a:cubicBezTo>
                      <a:pt x="29" y="116"/>
                      <a:pt x="28" y="119"/>
                      <a:pt x="28" y="120"/>
                    </a:cubicBezTo>
                    <a:cubicBezTo>
                      <a:pt x="28" y="122"/>
                      <a:pt x="28" y="123"/>
                      <a:pt x="29" y="124"/>
                    </a:cubicBezTo>
                    <a:cubicBezTo>
                      <a:pt x="29" y="125"/>
                      <a:pt x="30" y="125"/>
                      <a:pt x="31" y="125"/>
                    </a:cubicBezTo>
                    <a:cubicBezTo>
                      <a:pt x="32" y="125"/>
                      <a:pt x="34" y="124"/>
                      <a:pt x="35" y="123"/>
                    </a:cubicBezTo>
                    <a:cubicBezTo>
                      <a:pt x="37" y="122"/>
                      <a:pt x="39" y="120"/>
                      <a:pt x="41" y="117"/>
                    </a:cubicBezTo>
                    <a:close/>
                    <a:moveTo>
                      <a:pt x="34" y="0"/>
                    </a:moveTo>
                    <a:cubicBezTo>
                      <a:pt x="37" y="0"/>
                      <a:pt x="40" y="1"/>
                      <a:pt x="41" y="3"/>
                    </a:cubicBezTo>
                    <a:cubicBezTo>
                      <a:pt x="43" y="5"/>
                      <a:pt x="44" y="7"/>
                      <a:pt x="44" y="10"/>
                    </a:cubicBezTo>
                    <a:cubicBezTo>
                      <a:pt x="44" y="15"/>
                      <a:pt x="43" y="19"/>
                      <a:pt x="40" y="22"/>
                    </a:cubicBezTo>
                    <a:cubicBezTo>
                      <a:pt x="38" y="25"/>
                      <a:pt x="34" y="27"/>
                      <a:pt x="31" y="27"/>
                    </a:cubicBezTo>
                    <a:cubicBezTo>
                      <a:pt x="28" y="27"/>
                      <a:pt x="25" y="26"/>
                      <a:pt x="23" y="24"/>
                    </a:cubicBezTo>
                    <a:cubicBezTo>
                      <a:pt x="22" y="22"/>
                      <a:pt x="21" y="19"/>
                      <a:pt x="21" y="16"/>
                    </a:cubicBezTo>
                    <a:cubicBezTo>
                      <a:pt x="21" y="12"/>
                      <a:pt x="22" y="8"/>
                      <a:pt x="25" y="5"/>
                    </a:cubicBezTo>
                    <a:cubicBezTo>
                      <a:pt x="28" y="2"/>
                      <a:pt x="31" y="0"/>
                      <a:pt x="34" y="0"/>
                    </a:cubicBezTo>
                    <a:close/>
                  </a:path>
                </a:pathLst>
              </a:custGeom>
              <a:solidFill>
                <a:srgbClr val="CF3C2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1D495D"/>
                  </a:solidFill>
                </a:endParaRPr>
              </a:p>
            </p:txBody>
          </p:sp>
          <p:sp>
            <p:nvSpPr>
              <p:cNvPr id="88" name="Freeform 16"/>
              <p:cNvSpPr>
                <a:spLocks noEditPoints="1"/>
              </p:cNvSpPr>
              <p:nvPr/>
            </p:nvSpPr>
            <p:spPr bwMode="auto">
              <a:xfrm>
                <a:off x="980608" y="2248535"/>
                <a:ext cx="216000" cy="216443"/>
              </a:xfrm>
              <a:custGeom>
                <a:avLst/>
                <a:gdLst>
                  <a:gd name="T0" fmla="*/ 0 w 206"/>
                  <a:gd name="T1" fmla="*/ 103 h 206"/>
                  <a:gd name="T2" fmla="*/ 103 w 206"/>
                  <a:gd name="T3" fmla="*/ 0 h 206"/>
                  <a:gd name="T4" fmla="*/ 103 w 206"/>
                  <a:gd name="T5" fmla="*/ 0 h 206"/>
                  <a:gd name="T6" fmla="*/ 206 w 206"/>
                  <a:gd name="T7" fmla="*/ 103 h 206"/>
                  <a:gd name="T8" fmla="*/ 206 w 206"/>
                  <a:gd name="T9" fmla="*/ 103 h 206"/>
                  <a:gd name="T10" fmla="*/ 206 w 206"/>
                  <a:gd name="T11" fmla="*/ 103 h 206"/>
                  <a:gd name="T12" fmla="*/ 103 w 206"/>
                  <a:gd name="T13" fmla="*/ 206 h 206"/>
                  <a:gd name="T14" fmla="*/ 103 w 206"/>
                  <a:gd name="T15" fmla="*/ 206 h 206"/>
                  <a:gd name="T16" fmla="*/ 0 w 206"/>
                  <a:gd name="T17" fmla="*/ 103 h 206"/>
                  <a:gd name="T18" fmla="*/ 40 w 206"/>
                  <a:gd name="T19" fmla="*/ 40 h 206"/>
                  <a:gd name="T20" fmla="*/ 13 w 206"/>
                  <a:gd name="T21" fmla="*/ 103 h 206"/>
                  <a:gd name="T22" fmla="*/ 13 w 206"/>
                  <a:gd name="T23" fmla="*/ 103 h 206"/>
                  <a:gd name="T24" fmla="*/ 40 w 206"/>
                  <a:gd name="T25" fmla="*/ 167 h 206"/>
                  <a:gd name="T26" fmla="*/ 40 w 206"/>
                  <a:gd name="T27" fmla="*/ 167 h 206"/>
                  <a:gd name="T28" fmla="*/ 103 w 206"/>
                  <a:gd name="T29" fmla="*/ 193 h 206"/>
                  <a:gd name="T30" fmla="*/ 103 w 206"/>
                  <a:gd name="T31" fmla="*/ 193 h 206"/>
                  <a:gd name="T32" fmla="*/ 166 w 206"/>
                  <a:gd name="T33" fmla="*/ 167 h 206"/>
                  <a:gd name="T34" fmla="*/ 166 w 206"/>
                  <a:gd name="T35" fmla="*/ 167 h 206"/>
                  <a:gd name="T36" fmla="*/ 192 w 206"/>
                  <a:gd name="T37" fmla="*/ 103 h 206"/>
                  <a:gd name="T38" fmla="*/ 192 w 206"/>
                  <a:gd name="T39" fmla="*/ 103 h 206"/>
                  <a:gd name="T40" fmla="*/ 166 w 206"/>
                  <a:gd name="T41" fmla="*/ 40 h 206"/>
                  <a:gd name="T42" fmla="*/ 166 w 206"/>
                  <a:gd name="T43" fmla="*/ 40 h 206"/>
                  <a:gd name="T44" fmla="*/ 103 w 206"/>
                  <a:gd name="T45" fmla="*/ 14 h 206"/>
                  <a:gd name="T46" fmla="*/ 103 w 206"/>
                  <a:gd name="T47" fmla="*/ 14 h 206"/>
                  <a:gd name="T48" fmla="*/ 40 w 206"/>
                  <a:gd name="T49" fmla="*/ 4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6" h="206">
                    <a:moveTo>
                      <a:pt x="0" y="103"/>
                    </a:moveTo>
                    <a:cubicBezTo>
                      <a:pt x="0" y="46"/>
                      <a:pt x="46" y="0"/>
                      <a:pt x="103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60" y="0"/>
                      <a:pt x="206" y="46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60"/>
                      <a:pt x="160" y="206"/>
                      <a:pt x="103" y="206"/>
                    </a:cubicBezTo>
                    <a:cubicBezTo>
                      <a:pt x="103" y="206"/>
                      <a:pt x="103" y="206"/>
                      <a:pt x="103" y="206"/>
                    </a:cubicBezTo>
                    <a:cubicBezTo>
                      <a:pt x="46" y="206"/>
                      <a:pt x="0" y="160"/>
                      <a:pt x="0" y="103"/>
                    </a:cubicBezTo>
                    <a:close/>
                    <a:moveTo>
                      <a:pt x="40" y="40"/>
                    </a:moveTo>
                    <a:cubicBezTo>
                      <a:pt x="23" y="56"/>
                      <a:pt x="13" y="79"/>
                      <a:pt x="13" y="103"/>
                    </a:cubicBezTo>
                    <a:cubicBezTo>
                      <a:pt x="13" y="103"/>
                      <a:pt x="13" y="103"/>
                      <a:pt x="13" y="103"/>
                    </a:cubicBezTo>
                    <a:cubicBezTo>
                      <a:pt x="13" y="128"/>
                      <a:pt x="23" y="150"/>
                      <a:pt x="40" y="167"/>
                    </a:cubicBezTo>
                    <a:cubicBezTo>
                      <a:pt x="40" y="167"/>
                      <a:pt x="40" y="167"/>
                      <a:pt x="40" y="167"/>
                    </a:cubicBezTo>
                    <a:cubicBezTo>
                      <a:pt x="56" y="183"/>
                      <a:pt x="78" y="193"/>
                      <a:pt x="103" y="193"/>
                    </a:cubicBezTo>
                    <a:cubicBezTo>
                      <a:pt x="103" y="193"/>
                      <a:pt x="103" y="193"/>
                      <a:pt x="103" y="193"/>
                    </a:cubicBezTo>
                    <a:cubicBezTo>
                      <a:pt x="128" y="193"/>
                      <a:pt x="150" y="183"/>
                      <a:pt x="166" y="167"/>
                    </a:cubicBezTo>
                    <a:cubicBezTo>
                      <a:pt x="166" y="167"/>
                      <a:pt x="166" y="167"/>
                      <a:pt x="166" y="167"/>
                    </a:cubicBezTo>
                    <a:cubicBezTo>
                      <a:pt x="182" y="150"/>
                      <a:pt x="192" y="128"/>
                      <a:pt x="192" y="103"/>
                    </a:cubicBezTo>
                    <a:cubicBezTo>
                      <a:pt x="192" y="103"/>
                      <a:pt x="192" y="103"/>
                      <a:pt x="192" y="103"/>
                    </a:cubicBezTo>
                    <a:cubicBezTo>
                      <a:pt x="192" y="79"/>
                      <a:pt x="182" y="56"/>
                      <a:pt x="166" y="40"/>
                    </a:cubicBezTo>
                    <a:cubicBezTo>
                      <a:pt x="166" y="40"/>
                      <a:pt x="166" y="40"/>
                      <a:pt x="166" y="40"/>
                    </a:cubicBezTo>
                    <a:cubicBezTo>
                      <a:pt x="150" y="24"/>
                      <a:pt x="128" y="14"/>
                      <a:pt x="103" y="14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78" y="14"/>
                      <a:pt x="56" y="24"/>
                      <a:pt x="40" y="40"/>
                    </a:cubicBezTo>
                    <a:close/>
                  </a:path>
                </a:pathLst>
              </a:custGeom>
              <a:solidFill>
                <a:srgbClr val="CF3C2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1D495D"/>
                  </a:solidFill>
                </a:endParaRPr>
              </a:p>
            </p:txBody>
          </p:sp>
        </p:grpSp>
        <p:sp>
          <p:nvSpPr>
            <p:cNvPr id="86" name="文本框 85"/>
            <p:cNvSpPr txBox="1"/>
            <p:nvPr/>
          </p:nvSpPr>
          <p:spPr>
            <a:xfrm>
              <a:off x="9899946" y="4492019"/>
              <a:ext cx="16216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1D495D"/>
                  </a:solidFill>
                  <a:latin typeface="微软雅黑" panose="020B0503020204020204" charset="-122"/>
                  <a:ea typeface="微软雅黑" panose="020B0503020204020204" charset="-122"/>
                </a:rPr>
                <a:t>点击添加标题</a:t>
              </a:r>
              <a:endParaRPr lang="zh-CN" altLang="en-US" b="1" dirty="0">
                <a:solidFill>
                  <a:srgbClr val="1D495D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cxnSp>
        <p:nvCxnSpPr>
          <p:cNvPr id="92" name="直接连接符 91"/>
          <p:cNvCxnSpPr/>
          <p:nvPr/>
        </p:nvCxnSpPr>
        <p:spPr>
          <a:xfrm>
            <a:off x="6132502" y="2213757"/>
            <a:ext cx="0" cy="1836000"/>
          </a:xfrm>
          <a:prstGeom prst="line">
            <a:avLst/>
          </a:prstGeom>
          <a:ln w="12700">
            <a:solidFill>
              <a:srgbClr val="498B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文本框 92"/>
          <p:cNvSpPr txBox="1"/>
          <p:nvPr/>
        </p:nvSpPr>
        <p:spPr>
          <a:xfrm>
            <a:off x="6132502" y="2438539"/>
            <a:ext cx="1987693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rgbClr val="1D495D"/>
                </a:solidFill>
                <a:latin typeface="微软雅黑" panose="020B0503020204020204" charset="-122"/>
                <a:ea typeface="微软雅黑" panose="020B0503020204020204" charset="-122"/>
              </a:rPr>
              <a:t>文字是简单的视觉图案再现 口语的声音，</a:t>
            </a:r>
            <a:endParaRPr lang="zh-CN" altLang="en-US" sz="1400" dirty="0">
              <a:solidFill>
                <a:srgbClr val="1D495D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94" name="组合 93"/>
          <p:cNvGrpSpPr/>
          <p:nvPr/>
        </p:nvGrpSpPr>
        <p:grpSpPr>
          <a:xfrm>
            <a:off x="6223577" y="2203963"/>
            <a:ext cx="216000" cy="216443"/>
            <a:chOff x="980608" y="2248535"/>
            <a:chExt cx="216000" cy="216443"/>
          </a:xfrm>
        </p:grpSpPr>
        <p:sp>
          <p:nvSpPr>
            <p:cNvPr id="96" name="Freeform 15"/>
            <p:cNvSpPr>
              <a:spLocks noEditPoints="1"/>
            </p:cNvSpPr>
            <p:nvPr/>
          </p:nvSpPr>
          <p:spPr bwMode="auto">
            <a:xfrm>
              <a:off x="1061331" y="2279139"/>
              <a:ext cx="46127" cy="154349"/>
            </a:xfrm>
            <a:custGeom>
              <a:avLst/>
              <a:gdLst>
                <a:gd name="T0" fmla="*/ 41 w 44"/>
                <a:gd name="T1" fmla="*/ 117 h 147"/>
                <a:gd name="T2" fmla="*/ 44 w 44"/>
                <a:gd name="T3" fmla="*/ 120 h 147"/>
                <a:gd name="T4" fmla="*/ 26 w 44"/>
                <a:gd name="T5" fmla="*/ 140 h 147"/>
                <a:gd name="T6" fmla="*/ 12 w 44"/>
                <a:gd name="T7" fmla="*/ 147 h 147"/>
                <a:gd name="T8" fmla="*/ 7 w 44"/>
                <a:gd name="T9" fmla="*/ 145 h 147"/>
                <a:gd name="T10" fmla="*/ 6 w 44"/>
                <a:gd name="T11" fmla="*/ 138 h 147"/>
                <a:gd name="T12" fmla="*/ 11 w 44"/>
                <a:gd name="T13" fmla="*/ 103 h 147"/>
                <a:gd name="T14" fmla="*/ 16 w 44"/>
                <a:gd name="T15" fmla="*/ 68 h 147"/>
                <a:gd name="T16" fmla="*/ 16 w 44"/>
                <a:gd name="T17" fmla="*/ 66 h 147"/>
                <a:gd name="T18" fmla="*/ 14 w 44"/>
                <a:gd name="T19" fmla="*/ 65 h 147"/>
                <a:gd name="T20" fmla="*/ 10 w 44"/>
                <a:gd name="T21" fmla="*/ 66 h 147"/>
                <a:gd name="T22" fmla="*/ 4 w 44"/>
                <a:gd name="T23" fmla="*/ 72 h 147"/>
                <a:gd name="T24" fmla="*/ 0 w 44"/>
                <a:gd name="T25" fmla="*/ 69 h 147"/>
                <a:gd name="T26" fmla="*/ 19 w 44"/>
                <a:gd name="T27" fmla="*/ 50 h 147"/>
                <a:gd name="T28" fmla="*/ 32 w 44"/>
                <a:gd name="T29" fmla="*/ 43 h 147"/>
                <a:gd name="T30" fmla="*/ 37 w 44"/>
                <a:gd name="T31" fmla="*/ 45 h 147"/>
                <a:gd name="T32" fmla="*/ 39 w 44"/>
                <a:gd name="T33" fmla="*/ 51 h 147"/>
                <a:gd name="T34" fmla="*/ 35 w 44"/>
                <a:gd name="T35" fmla="*/ 76 h 147"/>
                <a:gd name="T36" fmla="*/ 33 w 44"/>
                <a:gd name="T37" fmla="*/ 87 h 147"/>
                <a:gd name="T38" fmla="*/ 30 w 44"/>
                <a:gd name="T39" fmla="*/ 110 h 147"/>
                <a:gd name="T40" fmla="*/ 28 w 44"/>
                <a:gd name="T41" fmla="*/ 120 h 147"/>
                <a:gd name="T42" fmla="*/ 29 w 44"/>
                <a:gd name="T43" fmla="*/ 124 h 147"/>
                <a:gd name="T44" fmla="*/ 31 w 44"/>
                <a:gd name="T45" fmla="*/ 125 h 147"/>
                <a:gd name="T46" fmla="*/ 35 w 44"/>
                <a:gd name="T47" fmla="*/ 123 h 147"/>
                <a:gd name="T48" fmla="*/ 41 w 44"/>
                <a:gd name="T49" fmla="*/ 117 h 147"/>
                <a:gd name="T50" fmla="*/ 34 w 44"/>
                <a:gd name="T51" fmla="*/ 0 h 147"/>
                <a:gd name="T52" fmla="*/ 41 w 44"/>
                <a:gd name="T53" fmla="*/ 3 h 147"/>
                <a:gd name="T54" fmla="*/ 44 w 44"/>
                <a:gd name="T55" fmla="*/ 10 h 147"/>
                <a:gd name="T56" fmla="*/ 40 w 44"/>
                <a:gd name="T57" fmla="*/ 22 h 147"/>
                <a:gd name="T58" fmla="*/ 31 w 44"/>
                <a:gd name="T59" fmla="*/ 27 h 147"/>
                <a:gd name="T60" fmla="*/ 23 w 44"/>
                <a:gd name="T61" fmla="*/ 24 h 147"/>
                <a:gd name="T62" fmla="*/ 21 w 44"/>
                <a:gd name="T63" fmla="*/ 16 h 147"/>
                <a:gd name="T64" fmla="*/ 25 w 44"/>
                <a:gd name="T65" fmla="*/ 5 h 147"/>
                <a:gd name="T66" fmla="*/ 34 w 44"/>
                <a:gd name="T67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4" h="147">
                  <a:moveTo>
                    <a:pt x="41" y="117"/>
                  </a:moveTo>
                  <a:cubicBezTo>
                    <a:pt x="44" y="120"/>
                    <a:pt x="44" y="120"/>
                    <a:pt x="44" y="120"/>
                  </a:cubicBezTo>
                  <a:cubicBezTo>
                    <a:pt x="38" y="129"/>
                    <a:pt x="32" y="135"/>
                    <a:pt x="26" y="140"/>
                  </a:cubicBezTo>
                  <a:cubicBezTo>
                    <a:pt x="20" y="145"/>
                    <a:pt x="16" y="147"/>
                    <a:pt x="12" y="147"/>
                  </a:cubicBezTo>
                  <a:cubicBezTo>
                    <a:pt x="10" y="147"/>
                    <a:pt x="8" y="147"/>
                    <a:pt x="7" y="145"/>
                  </a:cubicBezTo>
                  <a:cubicBezTo>
                    <a:pt x="6" y="144"/>
                    <a:pt x="6" y="141"/>
                    <a:pt x="6" y="138"/>
                  </a:cubicBezTo>
                  <a:cubicBezTo>
                    <a:pt x="6" y="131"/>
                    <a:pt x="7" y="119"/>
                    <a:pt x="11" y="103"/>
                  </a:cubicBezTo>
                  <a:cubicBezTo>
                    <a:pt x="15" y="87"/>
                    <a:pt x="16" y="75"/>
                    <a:pt x="16" y="68"/>
                  </a:cubicBezTo>
                  <a:cubicBezTo>
                    <a:pt x="16" y="67"/>
                    <a:pt x="16" y="66"/>
                    <a:pt x="16" y="66"/>
                  </a:cubicBezTo>
                  <a:cubicBezTo>
                    <a:pt x="15" y="65"/>
                    <a:pt x="15" y="65"/>
                    <a:pt x="14" y="65"/>
                  </a:cubicBezTo>
                  <a:cubicBezTo>
                    <a:pt x="13" y="65"/>
                    <a:pt x="12" y="65"/>
                    <a:pt x="10" y="66"/>
                  </a:cubicBezTo>
                  <a:cubicBezTo>
                    <a:pt x="8" y="68"/>
                    <a:pt x="6" y="70"/>
                    <a:pt x="4" y="72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7" y="61"/>
                    <a:pt x="13" y="55"/>
                    <a:pt x="19" y="50"/>
                  </a:cubicBezTo>
                  <a:cubicBezTo>
                    <a:pt x="25" y="46"/>
                    <a:pt x="29" y="43"/>
                    <a:pt x="32" y="43"/>
                  </a:cubicBezTo>
                  <a:cubicBezTo>
                    <a:pt x="34" y="43"/>
                    <a:pt x="36" y="44"/>
                    <a:pt x="37" y="45"/>
                  </a:cubicBezTo>
                  <a:cubicBezTo>
                    <a:pt x="38" y="47"/>
                    <a:pt x="39" y="49"/>
                    <a:pt x="39" y="51"/>
                  </a:cubicBezTo>
                  <a:cubicBezTo>
                    <a:pt x="39" y="54"/>
                    <a:pt x="37" y="62"/>
                    <a:pt x="35" y="76"/>
                  </a:cubicBezTo>
                  <a:cubicBezTo>
                    <a:pt x="34" y="81"/>
                    <a:pt x="34" y="84"/>
                    <a:pt x="33" y="87"/>
                  </a:cubicBezTo>
                  <a:cubicBezTo>
                    <a:pt x="32" y="96"/>
                    <a:pt x="30" y="104"/>
                    <a:pt x="30" y="110"/>
                  </a:cubicBezTo>
                  <a:cubicBezTo>
                    <a:pt x="29" y="116"/>
                    <a:pt x="28" y="119"/>
                    <a:pt x="28" y="120"/>
                  </a:cubicBezTo>
                  <a:cubicBezTo>
                    <a:pt x="28" y="122"/>
                    <a:pt x="28" y="123"/>
                    <a:pt x="29" y="124"/>
                  </a:cubicBezTo>
                  <a:cubicBezTo>
                    <a:pt x="29" y="125"/>
                    <a:pt x="30" y="125"/>
                    <a:pt x="31" y="125"/>
                  </a:cubicBezTo>
                  <a:cubicBezTo>
                    <a:pt x="32" y="125"/>
                    <a:pt x="34" y="124"/>
                    <a:pt x="35" y="123"/>
                  </a:cubicBezTo>
                  <a:cubicBezTo>
                    <a:pt x="37" y="122"/>
                    <a:pt x="39" y="120"/>
                    <a:pt x="41" y="117"/>
                  </a:cubicBezTo>
                  <a:close/>
                  <a:moveTo>
                    <a:pt x="34" y="0"/>
                  </a:moveTo>
                  <a:cubicBezTo>
                    <a:pt x="37" y="0"/>
                    <a:pt x="40" y="1"/>
                    <a:pt x="41" y="3"/>
                  </a:cubicBezTo>
                  <a:cubicBezTo>
                    <a:pt x="43" y="5"/>
                    <a:pt x="44" y="7"/>
                    <a:pt x="44" y="10"/>
                  </a:cubicBezTo>
                  <a:cubicBezTo>
                    <a:pt x="44" y="15"/>
                    <a:pt x="43" y="19"/>
                    <a:pt x="40" y="22"/>
                  </a:cubicBezTo>
                  <a:cubicBezTo>
                    <a:pt x="38" y="25"/>
                    <a:pt x="34" y="27"/>
                    <a:pt x="31" y="27"/>
                  </a:cubicBezTo>
                  <a:cubicBezTo>
                    <a:pt x="28" y="27"/>
                    <a:pt x="25" y="26"/>
                    <a:pt x="23" y="24"/>
                  </a:cubicBezTo>
                  <a:cubicBezTo>
                    <a:pt x="22" y="22"/>
                    <a:pt x="21" y="19"/>
                    <a:pt x="21" y="16"/>
                  </a:cubicBezTo>
                  <a:cubicBezTo>
                    <a:pt x="21" y="12"/>
                    <a:pt x="22" y="8"/>
                    <a:pt x="25" y="5"/>
                  </a:cubicBezTo>
                  <a:cubicBezTo>
                    <a:pt x="28" y="2"/>
                    <a:pt x="31" y="0"/>
                    <a:pt x="34" y="0"/>
                  </a:cubicBezTo>
                  <a:close/>
                </a:path>
              </a:pathLst>
            </a:custGeom>
            <a:solidFill>
              <a:srgbClr val="CF3C2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1D495D"/>
                </a:solidFill>
              </a:endParaRPr>
            </a:p>
          </p:txBody>
        </p:sp>
        <p:sp>
          <p:nvSpPr>
            <p:cNvPr id="97" name="Freeform 16"/>
            <p:cNvSpPr>
              <a:spLocks noEditPoints="1"/>
            </p:cNvSpPr>
            <p:nvPr/>
          </p:nvSpPr>
          <p:spPr bwMode="auto">
            <a:xfrm>
              <a:off x="980608" y="2248535"/>
              <a:ext cx="216000" cy="216443"/>
            </a:xfrm>
            <a:custGeom>
              <a:avLst/>
              <a:gdLst>
                <a:gd name="T0" fmla="*/ 0 w 206"/>
                <a:gd name="T1" fmla="*/ 103 h 206"/>
                <a:gd name="T2" fmla="*/ 103 w 206"/>
                <a:gd name="T3" fmla="*/ 0 h 206"/>
                <a:gd name="T4" fmla="*/ 103 w 206"/>
                <a:gd name="T5" fmla="*/ 0 h 206"/>
                <a:gd name="T6" fmla="*/ 206 w 206"/>
                <a:gd name="T7" fmla="*/ 103 h 206"/>
                <a:gd name="T8" fmla="*/ 206 w 206"/>
                <a:gd name="T9" fmla="*/ 103 h 206"/>
                <a:gd name="T10" fmla="*/ 206 w 206"/>
                <a:gd name="T11" fmla="*/ 103 h 206"/>
                <a:gd name="T12" fmla="*/ 103 w 206"/>
                <a:gd name="T13" fmla="*/ 206 h 206"/>
                <a:gd name="T14" fmla="*/ 103 w 206"/>
                <a:gd name="T15" fmla="*/ 206 h 206"/>
                <a:gd name="T16" fmla="*/ 0 w 206"/>
                <a:gd name="T17" fmla="*/ 103 h 206"/>
                <a:gd name="T18" fmla="*/ 40 w 206"/>
                <a:gd name="T19" fmla="*/ 40 h 206"/>
                <a:gd name="T20" fmla="*/ 13 w 206"/>
                <a:gd name="T21" fmla="*/ 103 h 206"/>
                <a:gd name="T22" fmla="*/ 13 w 206"/>
                <a:gd name="T23" fmla="*/ 103 h 206"/>
                <a:gd name="T24" fmla="*/ 40 w 206"/>
                <a:gd name="T25" fmla="*/ 167 h 206"/>
                <a:gd name="T26" fmla="*/ 40 w 206"/>
                <a:gd name="T27" fmla="*/ 167 h 206"/>
                <a:gd name="T28" fmla="*/ 103 w 206"/>
                <a:gd name="T29" fmla="*/ 193 h 206"/>
                <a:gd name="T30" fmla="*/ 103 w 206"/>
                <a:gd name="T31" fmla="*/ 193 h 206"/>
                <a:gd name="T32" fmla="*/ 166 w 206"/>
                <a:gd name="T33" fmla="*/ 167 h 206"/>
                <a:gd name="T34" fmla="*/ 166 w 206"/>
                <a:gd name="T35" fmla="*/ 167 h 206"/>
                <a:gd name="T36" fmla="*/ 192 w 206"/>
                <a:gd name="T37" fmla="*/ 103 h 206"/>
                <a:gd name="T38" fmla="*/ 192 w 206"/>
                <a:gd name="T39" fmla="*/ 103 h 206"/>
                <a:gd name="T40" fmla="*/ 166 w 206"/>
                <a:gd name="T41" fmla="*/ 40 h 206"/>
                <a:gd name="T42" fmla="*/ 166 w 206"/>
                <a:gd name="T43" fmla="*/ 40 h 206"/>
                <a:gd name="T44" fmla="*/ 103 w 206"/>
                <a:gd name="T45" fmla="*/ 14 h 206"/>
                <a:gd name="T46" fmla="*/ 103 w 206"/>
                <a:gd name="T47" fmla="*/ 14 h 206"/>
                <a:gd name="T48" fmla="*/ 40 w 206"/>
                <a:gd name="T49" fmla="*/ 4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6" h="206">
                  <a:moveTo>
                    <a:pt x="0" y="103"/>
                  </a:moveTo>
                  <a:cubicBezTo>
                    <a:pt x="0" y="46"/>
                    <a:pt x="46" y="0"/>
                    <a:pt x="103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60" y="0"/>
                    <a:pt x="206" y="46"/>
                    <a:pt x="206" y="103"/>
                  </a:cubicBezTo>
                  <a:cubicBezTo>
                    <a:pt x="206" y="103"/>
                    <a:pt x="206" y="103"/>
                    <a:pt x="206" y="103"/>
                  </a:cubicBezTo>
                  <a:cubicBezTo>
                    <a:pt x="206" y="103"/>
                    <a:pt x="206" y="103"/>
                    <a:pt x="206" y="103"/>
                  </a:cubicBezTo>
                  <a:cubicBezTo>
                    <a:pt x="206" y="160"/>
                    <a:pt x="160" y="206"/>
                    <a:pt x="103" y="206"/>
                  </a:cubicBezTo>
                  <a:cubicBezTo>
                    <a:pt x="103" y="206"/>
                    <a:pt x="103" y="206"/>
                    <a:pt x="103" y="206"/>
                  </a:cubicBezTo>
                  <a:cubicBezTo>
                    <a:pt x="46" y="206"/>
                    <a:pt x="0" y="160"/>
                    <a:pt x="0" y="103"/>
                  </a:cubicBezTo>
                  <a:close/>
                  <a:moveTo>
                    <a:pt x="40" y="40"/>
                  </a:moveTo>
                  <a:cubicBezTo>
                    <a:pt x="23" y="56"/>
                    <a:pt x="13" y="79"/>
                    <a:pt x="13" y="103"/>
                  </a:cubicBezTo>
                  <a:cubicBezTo>
                    <a:pt x="13" y="103"/>
                    <a:pt x="13" y="103"/>
                    <a:pt x="13" y="103"/>
                  </a:cubicBezTo>
                  <a:cubicBezTo>
                    <a:pt x="13" y="128"/>
                    <a:pt x="23" y="150"/>
                    <a:pt x="40" y="167"/>
                  </a:cubicBezTo>
                  <a:cubicBezTo>
                    <a:pt x="40" y="167"/>
                    <a:pt x="40" y="167"/>
                    <a:pt x="40" y="167"/>
                  </a:cubicBezTo>
                  <a:cubicBezTo>
                    <a:pt x="56" y="183"/>
                    <a:pt x="78" y="193"/>
                    <a:pt x="103" y="193"/>
                  </a:cubicBezTo>
                  <a:cubicBezTo>
                    <a:pt x="103" y="193"/>
                    <a:pt x="103" y="193"/>
                    <a:pt x="103" y="193"/>
                  </a:cubicBezTo>
                  <a:cubicBezTo>
                    <a:pt x="128" y="193"/>
                    <a:pt x="150" y="183"/>
                    <a:pt x="166" y="167"/>
                  </a:cubicBezTo>
                  <a:cubicBezTo>
                    <a:pt x="166" y="167"/>
                    <a:pt x="166" y="167"/>
                    <a:pt x="166" y="167"/>
                  </a:cubicBezTo>
                  <a:cubicBezTo>
                    <a:pt x="182" y="150"/>
                    <a:pt x="192" y="128"/>
                    <a:pt x="192" y="103"/>
                  </a:cubicBezTo>
                  <a:cubicBezTo>
                    <a:pt x="192" y="103"/>
                    <a:pt x="192" y="103"/>
                    <a:pt x="192" y="103"/>
                  </a:cubicBezTo>
                  <a:cubicBezTo>
                    <a:pt x="192" y="79"/>
                    <a:pt x="182" y="56"/>
                    <a:pt x="166" y="40"/>
                  </a:cubicBezTo>
                  <a:cubicBezTo>
                    <a:pt x="166" y="40"/>
                    <a:pt x="166" y="40"/>
                    <a:pt x="166" y="40"/>
                  </a:cubicBezTo>
                  <a:cubicBezTo>
                    <a:pt x="150" y="24"/>
                    <a:pt x="128" y="14"/>
                    <a:pt x="103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78" y="14"/>
                    <a:pt x="56" y="24"/>
                    <a:pt x="40" y="40"/>
                  </a:cubicBezTo>
                  <a:close/>
                </a:path>
              </a:pathLst>
            </a:custGeom>
            <a:solidFill>
              <a:srgbClr val="CF3C2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1D495D"/>
                </a:solidFill>
              </a:endParaRPr>
            </a:p>
          </p:txBody>
        </p:sp>
      </p:grpSp>
      <p:sp>
        <p:nvSpPr>
          <p:cNvPr id="95" name="文本框 94"/>
          <p:cNvSpPr txBox="1"/>
          <p:nvPr/>
        </p:nvSpPr>
        <p:spPr>
          <a:xfrm>
            <a:off x="6498510" y="2125381"/>
            <a:ext cx="1621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1D495D"/>
                </a:solidFill>
                <a:latin typeface="微软雅黑" panose="020B0503020204020204" charset="-122"/>
                <a:ea typeface="微软雅黑" panose="020B0503020204020204" charset="-122"/>
              </a:rPr>
              <a:t>点击添加标题</a:t>
            </a:r>
            <a:endParaRPr lang="zh-CN" altLang="en-US" b="1" dirty="0">
              <a:solidFill>
                <a:srgbClr val="1D495D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331770" y="3933825"/>
            <a:ext cx="984666" cy="2724149"/>
            <a:chOff x="3331770" y="3933825"/>
            <a:chExt cx="984666" cy="2724149"/>
          </a:xfrm>
        </p:grpSpPr>
        <p:sp>
          <p:nvSpPr>
            <p:cNvPr id="5" name="矩形 4"/>
            <p:cNvSpPr/>
            <p:nvPr/>
          </p:nvSpPr>
          <p:spPr>
            <a:xfrm>
              <a:off x="3500103" y="4305299"/>
              <a:ext cx="648000" cy="2352675"/>
            </a:xfrm>
            <a:prstGeom prst="rect">
              <a:avLst/>
            </a:prstGeom>
            <a:gradFill flip="none" rotWithShape="1">
              <a:gsLst>
                <a:gs pos="50000">
                  <a:srgbClr val="498B9C"/>
                </a:gs>
                <a:gs pos="50000">
                  <a:srgbClr val="59ACB4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>
              <a:spLocks noChangeAspect="1"/>
            </p:cNvSpPr>
            <p:nvPr/>
          </p:nvSpPr>
          <p:spPr>
            <a:xfrm>
              <a:off x="3331770" y="3933825"/>
              <a:ext cx="984666" cy="984666"/>
            </a:xfrm>
            <a:prstGeom prst="ellipse">
              <a:avLst/>
            </a:prstGeom>
            <a:solidFill>
              <a:srgbClr val="F5EDE8"/>
            </a:solidFill>
            <a:ln w="15875">
              <a:solidFill>
                <a:srgbClr val="498B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1" name="Freeform 900"/>
            <p:cNvSpPr>
              <a:spLocks noEditPoints="1"/>
            </p:cNvSpPr>
            <p:nvPr/>
          </p:nvSpPr>
          <p:spPr bwMode="auto">
            <a:xfrm>
              <a:off x="3605604" y="4243978"/>
              <a:ext cx="436999" cy="364360"/>
            </a:xfrm>
            <a:custGeom>
              <a:avLst/>
              <a:gdLst>
                <a:gd name="T0" fmla="*/ 126 w 391"/>
                <a:gd name="T1" fmla="*/ 279 h 326"/>
                <a:gd name="T2" fmla="*/ 127 w 391"/>
                <a:gd name="T3" fmla="*/ 118 h 326"/>
                <a:gd name="T4" fmla="*/ 208 w 391"/>
                <a:gd name="T5" fmla="*/ 200 h 326"/>
                <a:gd name="T6" fmla="*/ 110 w 391"/>
                <a:gd name="T7" fmla="*/ 71 h 326"/>
                <a:gd name="T8" fmla="*/ 70 w 391"/>
                <a:gd name="T9" fmla="*/ 110 h 326"/>
                <a:gd name="T10" fmla="*/ 25 w 391"/>
                <a:gd name="T11" fmla="*/ 121 h 326"/>
                <a:gd name="T12" fmla="*/ 24 w 391"/>
                <a:gd name="T13" fmla="*/ 177 h 326"/>
                <a:gd name="T14" fmla="*/ 0 w 391"/>
                <a:gd name="T15" fmla="*/ 216 h 326"/>
                <a:gd name="T16" fmla="*/ 39 w 391"/>
                <a:gd name="T17" fmla="*/ 256 h 326"/>
                <a:gd name="T18" fmla="*/ 50 w 391"/>
                <a:gd name="T19" fmla="*/ 301 h 326"/>
                <a:gd name="T20" fmla="*/ 106 w 391"/>
                <a:gd name="T21" fmla="*/ 302 h 326"/>
                <a:gd name="T22" fmla="*/ 145 w 391"/>
                <a:gd name="T23" fmla="*/ 326 h 326"/>
                <a:gd name="T24" fmla="*/ 185 w 391"/>
                <a:gd name="T25" fmla="*/ 287 h 326"/>
                <a:gd name="T26" fmla="*/ 230 w 391"/>
                <a:gd name="T27" fmla="*/ 276 h 326"/>
                <a:gd name="T28" fmla="*/ 230 w 391"/>
                <a:gd name="T29" fmla="*/ 221 h 326"/>
                <a:gd name="T30" fmla="*/ 255 w 391"/>
                <a:gd name="T31" fmla="*/ 181 h 326"/>
                <a:gd name="T32" fmla="*/ 216 w 391"/>
                <a:gd name="T33" fmla="*/ 141 h 326"/>
                <a:gd name="T34" fmla="*/ 205 w 391"/>
                <a:gd name="T35" fmla="*/ 96 h 326"/>
                <a:gd name="T36" fmla="*/ 149 w 391"/>
                <a:gd name="T37" fmla="*/ 96 h 326"/>
                <a:gd name="T38" fmla="*/ 110 w 391"/>
                <a:gd name="T39" fmla="*/ 71 h 326"/>
                <a:gd name="T40" fmla="*/ 303 w 391"/>
                <a:gd name="T41" fmla="*/ 141 h 326"/>
                <a:gd name="T42" fmla="*/ 304 w 391"/>
                <a:gd name="T43" fmla="*/ 32 h 326"/>
                <a:gd name="T44" fmla="*/ 359 w 391"/>
                <a:gd name="T45" fmla="*/ 87 h 326"/>
                <a:gd name="T46" fmla="*/ 292 w 391"/>
                <a:gd name="T47" fmla="*/ 0 h 326"/>
                <a:gd name="T48" fmla="*/ 265 w 391"/>
                <a:gd name="T49" fmla="*/ 26 h 326"/>
                <a:gd name="T50" fmla="*/ 235 w 391"/>
                <a:gd name="T51" fmla="*/ 33 h 326"/>
                <a:gd name="T52" fmla="*/ 234 w 391"/>
                <a:gd name="T53" fmla="*/ 71 h 326"/>
                <a:gd name="T54" fmla="*/ 218 w 391"/>
                <a:gd name="T55" fmla="*/ 98 h 326"/>
                <a:gd name="T56" fmla="*/ 244 w 391"/>
                <a:gd name="T57" fmla="*/ 125 h 326"/>
                <a:gd name="T58" fmla="*/ 251 w 391"/>
                <a:gd name="T59" fmla="*/ 156 h 326"/>
                <a:gd name="T60" fmla="*/ 289 w 391"/>
                <a:gd name="T61" fmla="*/ 156 h 326"/>
                <a:gd name="T62" fmla="*/ 316 w 391"/>
                <a:gd name="T63" fmla="*/ 173 h 326"/>
                <a:gd name="T64" fmla="*/ 343 w 391"/>
                <a:gd name="T65" fmla="*/ 146 h 326"/>
                <a:gd name="T66" fmla="*/ 374 w 391"/>
                <a:gd name="T67" fmla="*/ 139 h 326"/>
                <a:gd name="T68" fmla="*/ 374 w 391"/>
                <a:gd name="T69" fmla="*/ 101 h 326"/>
                <a:gd name="T70" fmla="*/ 391 w 391"/>
                <a:gd name="T71" fmla="*/ 74 h 326"/>
                <a:gd name="T72" fmla="*/ 364 w 391"/>
                <a:gd name="T73" fmla="*/ 47 h 326"/>
                <a:gd name="T74" fmla="*/ 357 w 391"/>
                <a:gd name="T75" fmla="*/ 17 h 326"/>
                <a:gd name="T76" fmla="*/ 319 w 391"/>
                <a:gd name="T77" fmla="*/ 16 h 326"/>
                <a:gd name="T78" fmla="*/ 292 w 391"/>
                <a:gd name="T79" fmla="*/ 0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91" h="326">
                  <a:moveTo>
                    <a:pt x="127" y="279"/>
                  </a:moveTo>
                  <a:cubicBezTo>
                    <a:pt x="127" y="279"/>
                    <a:pt x="126" y="279"/>
                    <a:pt x="126" y="279"/>
                  </a:cubicBezTo>
                  <a:cubicBezTo>
                    <a:pt x="82" y="278"/>
                    <a:pt x="46" y="241"/>
                    <a:pt x="47" y="197"/>
                  </a:cubicBezTo>
                  <a:cubicBezTo>
                    <a:pt x="48" y="153"/>
                    <a:pt x="84" y="118"/>
                    <a:pt x="127" y="118"/>
                  </a:cubicBezTo>
                  <a:cubicBezTo>
                    <a:pt x="128" y="118"/>
                    <a:pt x="128" y="118"/>
                    <a:pt x="129" y="118"/>
                  </a:cubicBezTo>
                  <a:cubicBezTo>
                    <a:pt x="173" y="119"/>
                    <a:pt x="209" y="156"/>
                    <a:pt x="208" y="200"/>
                  </a:cubicBezTo>
                  <a:cubicBezTo>
                    <a:pt x="207" y="244"/>
                    <a:pt x="171" y="279"/>
                    <a:pt x="127" y="279"/>
                  </a:cubicBezTo>
                  <a:moveTo>
                    <a:pt x="110" y="71"/>
                  </a:moveTo>
                  <a:cubicBezTo>
                    <a:pt x="110" y="95"/>
                    <a:pt x="110" y="95"/>
                    <a:pt x="110" y="95"/>
                  </a:cubicBezTo>
                  <a:cubicBezTo>
                    <a:pt x="95" y="97"/>
                    <a:pt x="82" y="103"/>
                    <a:pt x="70" y="110"/>
                  </a:cubicBezTo>
                  <a:cubicBezTo>
                    <a:pt x="54" y="93"/>
                    <a:pt x="54" y="93"/>
                    <a:pt x="54" y="93"/>
                  </a:cubicBezTo>
                  <a:cubicBezTo>
                    <a:pt x="25" y="121"/>
                    <a:pt x="25" y="121"/>
                    <a:pt x="25" y="121"/>
                  </a:cubicBezTo>
                  <a:cubicBezTo>
                    <a:pt x="41" y="138"/>
                    <a:pt x="41" y="138"/>
                    <a:pt x="41" y="138"/>
                  </a:cubicBezTo>
                  <a:cubicBezTo>
                    <a:pt x="33" y="149"/>
                    <a:pt x="27" y="163"/>
                    <a:pt x="24" y="177"/>
                  </a:cubicBezTo>
                  <a:cubicBezTo>
                    <a:pt x="1" y="176"/>
                    <a:pt x="1" y="176"/>
                    <a:pt x="1" y="176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24" y="217"/>
                    <a:pt x="24" y="217"/>
                    <a:pt x="24" y="217"/>
                  </a:cubicBezTo>
                  <a:cubicBezTo>
                    <a:pt x="26" y="231"/>
                    <a:pt x="31" y="244"/>
                    <a:pt x="39" y="256"/>
                  </a:cubicBezTo>
                  <a:cubicBezTo>
                    <a:pt x="22" y="273"/>
                    <a:pt x="22" y="273"/>
                    <a:pt x="22" y="273"/>
                  </a:cubicBezTo>
                  <a:cubicBezTo>
                    <a:pt x="50" y="301"/>
                    <a:pt x="50" y="301"/>
                    <a:pt x="50" y="301"/>
                  </a:cubicBezTo>
                  <a:cubicBezTo>
                    <a:pt x="67" y="285"/>
                    <a:pt x="67" y="285"/>
                    <a:pt x="67" y="285"/>
                  </a:cubicBezTo>
                  <a:cubicBezTo>
                    <a:pt x="78" y="293"/>
                    <a:pt x="91" y="299"/>
                    <a:pt x="106" y="302"/>
                  </a:cubicBezTo>
                  <a:cubicBezTo>
                    <a:pt x="105" y="325"/>
                    <a:pt x="105" y="325"/>
                    <a:pt x="105" y="325"/>
                  </a:cubicBezTo>
                  <a:cubicBezTo>
                    <a:pt x="145" y="326"/>
                    <a:pt x="145" y="326"/>
                    <a:pt x="145" y="326"/>
                  </a:cubicBezTo>
                  <a:cubicBezTo>
                    <a:pt x="145" y="303"/>
                    <a:pt x="145" y="303"/>
                    <a:pt x="145" y="303"/>
                  </a:cubicBezTo>
                  <a:cubicBezTo>
                    <a:pt x="160" y="300"/>
                    <a:pt x="173" y="295"/>
                    <a:pt x="185" y="287"/>
                  </a:cubicBezTo>
                  <a:cubicBezTo>
                    <a:pt x="201" y="304"/>
                    <a:pt x="201" y="304"/>
                    <a:pt x="201" y="304"/>
                  </a:cubicBezTo>
                  <a:cubicBezTo>
                    <a:pt x="230" y="276"/>
                    <a:pt x="230" y="276"/>
                    <a:pt x="230" y="276"/>
                  </a:cubicBezTo>
                  <a:cubicBezTo>
                    <a:pt x="213" y="260"/>
                    <a:pt x="213" y="260"/>
                    <a:pt x="213" y="260"/>
                  </a:cubicBezTo>
                  <a:cubicBezTo>
                    <a:pt x="222" y="248"/>
                    <a:pt x="227" y="235"/>
                    <a:pt x="230" y="221"/>
                  </a:cubicBezTo>
                  <a:cubicBezTo>
                    <a:pt x="254" y="221"/>
                    <a:pt x="254" y="221"/>
                    <a:pt x="254" y="221"/>
                  </a:cubicBezTo>
                  <a:cubicBezTo>
                    <a:pt x="255" y="181"/>
                    <a:pt x="255" y="181"/>
                    <a:pt x="255" y="181"/>
                  </a:cubicBezTo>
                  <a:cubicBezTo>
                    <a:pt x="231" y="181"/>
                    <a:pt x="231" y="181"/>
                    <a:pt x="231" y="181"/>
                  </a:cubicBezTo>
                  <a:cubicBezTo>
                    <a:pt x="229" y="166"/>
                    <a:pt x="223" y="153"/>
                    <a:pt x="216" y="141"/>
                  </a:cubicBezTo>
                  <a:cubicBezTo>
                    <a:pt x="233" y="125"/>
                    <a:pt x="233" y="125"/>
                    <a:pt x="233" y="125"/>
                  </a:cubicBezTo>
                  <a:cubicBezTo>
                    <a:pt x="205" y="96"/>
                    <a:pt x="205" y="96"/>
                    <a:pt x="205" y="96"/>
                  </a:cubicBezTo>
                  <a:cubicBezTo>
                    <a:pt x="188" y="113"/>
                    <a:pt x="188" y="113"/>
                    <a:pt x="188" y="113"/>
                  </a:cubicBezTo>
                  <a:cubicBezTo>
                    <a:pt x="177" y="104"/>
                    <a:pt x="163" y="99"/>
                    <a:pt x="149" y="96"/>
                  </a:cubicBezTo>
                  <a:cubicBezTo>
                    <a:pt x="150" y="72"/>
                    <a:pt x="150" y="72"/>
                    <a:pt x="150" y="72"/>
                  </a:cubicBezTo>
                  <a:cubicBezTo>
                    <a:pt x="110" y="71"/>
                    <a:pt x="110" y="71"/>
                    <a:pt x="110" y="71"/>
                  </a:cubicBezTo>
                  <a:moveTo>
                    <a:pt x="304" y="141"/>
                  </a:moveTo>
                  <a:cubicBezTo>
                    <a:pt x="304" y="141"/>
                    <a:pt x="304" y="141"/>
                    <a:pt x="303" y="141"/>
                  </a:cubicBezTo>
                  <a:cubicBezTo>
                    <a:pt x="273" y="140"/>
                    <a:pt x="249" y="115"/>
                    <a:pt x="250" y="85"/>
                  </a:cubicBezTo>
                  <a:cubicBezTo>
                    <a:pt x="250" y="55"/>
                    <a:pt x="275" y="32"/>
                    <a:pt x="304" y="32"/>
                  </a:cubicBezTo>
                  <a:cubicBezTo>
                    <a:pt x="305" y="32"/>
                    <a:pt x="305" y="32"/>
                    <a:pt x="305" y="32"/>
                  </a:cubicBezTo>
                  <a:cubicBezTo>
                    <a:pt x="335" y="32"/>
                    <a:pt x="359" y="57"/>
                    <a:pt x="359" y="87"/>
                  </a:cubicBezTo>
                  <a:cubicBezTo>
                    <a:pt x="358" y="117"/>
                    <a:pt x="334" y="141"/>
                    <a:pt x="304" y="141"/>
                  </a:cubicBezTo>
                  <a:moveTo>
                    <a:pt x="292" y="0"/>
                  </a:moveTo>
                  <a:cubicBezTo>
                    <a:pt x="292" y="16"/>
                    <a:pt x="292" y="16"/>
                    <a:pt x="292" y="16"/>
                  </a:cubicBezTo>
                  <a:cubicBezTo>
                    <a:pt x="282" y="17"/>
                    <a:pt x="273" y="21"/>
                    <a:pt x="265" y="26"/>
                  </a:cubicBezTo>
                  <a:cubicBezTo>
                    <a:pt x="254" y="15"/>
                    <a:pt x="254" y="15"/>
                    <a:pt x="254" y="15"/>
                  </a:cubicBezTo>
                  <a:cubicBezTo>
                    <a:pt x="235" y="33"/>
                    <a:pt x="235" y="33"/>
                    <a:pt x="235" y="33"/>
                  </a:cubicBezTo>
                  <a:cubicBezTo>
                    <a:pt x="246" y="45"/>
                    <a:pt x="246" y="45"/>
                    <a:pt x="246" y="45"/>
                  </a:cubicBezTo>
                  <a:cubicBezTo>
                    <a:pt x="240" y="53"/>
                    <a:pt x="236" y="62"/>
                    <a:pt x="234" y="71"/>
                  </a:cubicBezTo>
                  <a:cubicBezTo>
                    <a:pt x="218" y="71"/>
                    <a:pt x="218" y="71"/>
                    <a:pt x="218" y="71"/>
                  </a:cubicBezTo>
                  <a:cubicBezTo>
                    <a:pt x="218" y="98"/>
                    <a:pt x="218" y="98"/>
                    <a:pt x="218" y="98"/>
                  </a:cubicBezTo>
                  <a:cubicBezTo>
                    <a:pt x="234" y="98"/>
                    <a:pt x="234" y="98"/>
                    <a:pt x="234" y="98"/>
                  </a:cubicBezTo>
                  <a:cubicBezTo>
                    <a:pt x="235" y="108"/>
                    <a:pt x="239" y="117"/>
                    <a:pt x="244" y="125"/>
                  </a:cubicBezTo>
                  <a:cubicBezTo>
                    <a:pt x="233" y="136"/>
                    <a:pt x="233" y="136"/>
                    <a:pt x="233" y="136"/>
                  </a:cubicBezTo>
                  <a:cubicBezTo>
                    <a:pt x="251" y="156"/>
                    <a:pt x="251" y="156"/>
                    <a:pt x="251" y="156"/>
                  </a:cubicBezTo>
                  <a:cubicBezTo>
                    <a:pt x="263" y="145"/>
                    <a:pt x="263" y="145"/>
                    <a:pt x="263" y="145"/>
                  </a:cubicBezTo>
                  <a:cubicBezTo>
                    <a:pt x="271" y="150"/>
                    <a:pt x="280" y="154"/>
                    <a:pt x="289" y="156"/>
                  </a:cubicBezTo>
                  <a:cubicBezTo>
                    <a:pt x="289" y="172"/>
                    <a:pt x="289" y="172"/>
                    <a:pt x="289" y="172"/>
                  </a:cubicBezTo>
                  <a:cubicBezTo>
                    <a:pt x="316" y="173"/>
                    <a:pt x="316" y="173"/>
                    <a:pt x="316" y="173"/>
                  </a:cubicBezTo>
                  <a:cubicBezTo>
                    <a:pt x="316" y="157"/>
                    <a:pt x="316" y="157"/>
                    <a:pt x="316" y="157"/>
                  </a:cubicBezTo>
                  <a:cubicBezTo>
                    <a:pt x="326" y="155"/>
                    <a:pt x="335" y="152"/>
                    <a:pt x="343" y="146"/>
                  </a:cubicBezTo>
                  <a:cubicBezTo>
                    <a:pt x="354" y="158"/>
                    <a:pt x="354" y="158"/>
                    <a:pt x="354" y="158"/>
                  </a:cubicBezTo>
                  <a:cubicBezTo>
                    <a:pt x="374" y="139"/>
                    <a:pt x="374" y="139"/>
                    <a:pt x="374" y="139"/>
                  </a:cubicBezTo>
                  <a:cubicBezTo>
                    <a:pt x="363" y="128"/>
                    <a:pt x="363" y="128"/>
                    <a:pt x="363" y="128"/>
                  </a:cubicBezTo>
                  <a:cubicBezTo>
                    <a:pt x="368" y="120"/>
                    <a:pt x="372" y="111"/>
                    <a:pt x="374" y="101"/>
                  </a:cubicBezTo>
                  <a:cubicBezTo>
                    <a:pt x="390" y="101"/>
                    <a:pt x="390" y="101"/>
                    <a:pt x="390" y="101"/>
                  </a:cubicBezTo>
                  <a:cubicBezTo>
                    <a:pt x="391" y="74"/>
                    <a:pt x="391" y="74"/>
                    <a:pt x="391" y="74"/>
                  </a:cubicBezTo>
                  <a:cubicBezTo>
                    <a:pt x="375" y="74"/>
                    <a:pt x="375" y="74"/>
                    <a:pt x="375" y="74"/>
                  </a:cubicBezTo>
                  <a:cubicBezTo>
                    <a:pt x="373" y="64"/>
                    <a:pt x="369" y="55"/>
                    <a:pt x="364" y="47"/>
                  </a:cubicBezTo>
                  <a:cubicBezTo>
                    <a:pt x="376" y="36"/>
                    <a:pt x="376" y="36"/>
                    <a:pt x="376" y="36"/>
                  </a:cubicBezTo>
                  <a:cubicBezTo>
                    <a:pt x="357" y="17"/>
                    <a:pt x="357" y="17"/>
                    <a:pt x="357" y="17"/>
                  </a:cubicBezTo>
                  <a:cubicBezTo>
                    <a:pt x="345" y="28"/>
                    <a:pt x="345" y="28"/>
                    <a:pt x="345" y="28"/>
                  </a:cubicBezTo>
                  <a:cubicBezTo>
                    <a:pt x="338" y="22"/>
                    <a:pt x="329" y="18"/>
                    <a:pt x="319" y="1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292" y="0"/>
                    <a:pt x="292" y="0"/>
                    <a:pt x="292" y="0"/>
                  </a:cubicBezTo>
                </a:path>
              </a:pathLst>
            </a:custGeom>
            <a:solidFill>
              <a:srgbClr val="1D495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942239" y="3084213"/>
            <a:ext cx="984666" cy="3573762"/>
            <a:chOff x="7942239" y="3084213"/>
            <a:chExt cx="984666" cy="3573762"/>
          </a:xfrm>
        </p:grpSpPr>
        <p:sp>
          <p:nvSpPr>
            <p:cNvPr id="25" name="矩形 24"/>
            <p:cNvSpPr/>
            <p:nvPr/>
          </p:nvSpPr>
          <p:spPr>
            <a:xfrm>
              <a:off x="8110572" y="3286125"/>
              <a:ext cx="648000" cy="3371850"/>
            </a:xfrm>
            <a:prstGeom prst="rect">
              <a:avLst/>
            </a:prstGeom>
            <a:gradFill flip="none" rotWithShape="1">
              <a:gsLst>
                <a:gs pos="50000">
                  <a:srgbClr val="CF3C27"/>
                </a:gs>
                <a:gs pos="50000">
                  <a:srgbClr val="FB5B49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椭圆 25"/>
            <p:cNvSpPr>
              <a:spLocks noChangeAspect="1"/>
            </p:cNvSpPr>
            <p:nvPr/>
          </p:nvSpPr>
          <p:spPr>
            <a:xfrm>
              <a:off x="7942239" y="3084213"/>
              <a:ext cx="984666" cy="984666"/>
            </a:xfrm>
            <a:prstGeom prst="ellipse">
              <a:avLst/>
            </a:prstGeom>
            <a:solidFill>
              <a:srgbClr val="F5EDE8"/>
            </a:solidFill>
            <a:ln w="15875">
              <a:solidFill>
                <a:srgbClr val="CF3C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2" name="Freeform 901"/>
            <p:cNvSpPr>
              <a:spLocks noEditPoints="1"/>
            </p:cNvSpPr>
            <p:nvPr/>
          </p:nvSpPr>
          <p:spPr bwMode="auto">
            <a:xfrm>
              <a:off x="8242745" y="3397585"/>
              <a:ext cx="383655" cy="357922"/>
            </a:xfrm>
            <a:custGeom>
              <a:avLst/>
              <a:gdLst>
                <a:gd name="T0" fmla="*/ 109 w 328"/>
                <a:gd name="T1" fmla="*/ 126 h 306"/>
                <a:gd name="T2" fmla="*/ 155 w 328"/>
                <a:gd name="T3" fmla="*/ 171 h 306"/>
                <a:gd name="T4" fmla="*/ 161 w 328"/>
                <a:gd name="T5" fmla="*/ 177 h 306"/>
                <a:gd name="T6" fmla="*/ 166 w 328"/>
                <a:gd name="T7" fmla="*/ 171 h 306"/>
                <a:gd name="T8" fmla="*/ 263 w 328"/>
                <a:gd name="T9" fmla="*/ 52 h 306"/>
                <a:gd name="T10" fmla="*/ 288 w 328"/>
                <a:gd name="T11" fmla="*/ 73 h 306"/>
                <a:gd name="T12" fmla="*/ 298 w 328"/>
                <a:gd name="T13" fmla="*/ 0 h 306"/>
                <a:gd name="T14" fmla="*/ 229 w 328"/>
                <a:gd name="T15" fmla="*/ 24 h 306"/>
                <a:gd name="T16" fmla="*/ 253 w 328"/>
                <a:gd name="T17" fmla="*/ 43 h 306"/>
                <a:gd name="T18" fmla="*/ 160 w 328"/>
                <a:gd name="T19" fmla="*/ 156 h 306"/>
                <a:gd name="T20" fmla="*/ 113 w 328"/>
                <a:gd name="T21" fmla="*/ 110 h 306"/>
                <a:gd name="T22" fmla="*/ 107 w 328"/>
                <a:gd name="T23" fmla="*/ 103 h 306"/>
                <a:gd name="T24" fmla="*/ 103 w 328"/>
                <a:gd name="T25" fmla="*/ 110 h 306"/>
                <a:gd name="T26" fmla="*/ 47 w 328"/>
                <a:gd name="T27" fmla="*/ 184 h 306"/>
                <a:gd name="T28" fmla="*/ 59 w 328"/>
                <a:gd name="T29" fmla="*/ 194 h 306"/>
                <a:gd name="T30" fmla="*/ 109 w 328"/>
                <a:gd name="T31" fmla="*/ 126 h 306"/>
                <a:gd name="T32" fmla="*/ 305 w 328"/>
                <a:gd name="T33" fmla="*/ 287 h 306"/>
                <a:gd name="T34" fmla="*/ 305 w 328"/>
                <a:gd name="T35" fmla="*/ 160 h 306"/>
                <a:gd name="T36" fmla="*/ 233 w 328"/>
                <a:gd name="T37" fmla="*/ 160 h 306"/>
                <a:gd name="T38" fmla="*/ 233 w 328"/>
                <a:gd name="T39" fmla="*/ 287 h 306"/>
                <a:gd name="T40" fmla="*/ 199 w 328"/>
                <a:gd name="T41" fmla="*/ 287 h 306"/>
                <a:gd name="T42" fmla="*/ 199 w 328"/>
                <a:gd name="T43" fmla="*/ 192 h 306"/>
                <a:gd name="T44" fmla="*/ 128 w 328"/>
                <a:gd name="T45" fmla="*/ 192 h 306"/>
                <a:gd name="T46" fmla="*/ 128 w 328"/>
                <a:gd name="T47" fmla="*/ 287 h 306"/>
                <a:gd name="T48" fmla="*/ 93 w 328"/>
                <a:gd name="T49" fmla="*/ 287 h 306"/>
                <a:gd name="T50" fmla="*/ 93 w 328"/>
                <a:gd name="T51" fmla="*/ 215 h 306"/>
                <a:gd name="T52" fmla="*/ 22 w 328"/>
                <a:gd name="T53" fmla="*/ 215 h 306"/>
                <a:gd name="T54" fmla="*/ 22 w 328"/>
                <a:gd name="T55" fmla="*/ 287 h 306"/>
                <a:gd name="T56" fmla="*/ 0 w 328"/>
                <a:gd name="T57" fmla="*/ 287 h 306"/>
                <a:gd name="T58" fmla="*/ 0 w 328"/>
                <a:gd name="T59" fmla="*/ 306 h 306"/>
                <a:gd name="T60" fmla="*/ 328 w 328"/>
                <a:gd name="T61" fmla="*/ 306 h 306"/>
                <a:gd name="T62" fmla="*/ 328 w 328"/>
                <a:gd name="T63" fmla="*/ 287 h 306"/>
                <a:gd name="T64" fmla="*/ 305 w 328"/>
                <a:gd name="T65" fmla="*/ 287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8" h="306">
                  <a:moveTo>
                    <a:pt x="109" y="126"/>
                  </a:moveTo>
                  <a:lnTo>
                    <a:pt x="155" y="171"/>
                  </a:lnTo>
                  <a:lnTo>
                    <a:pt x="161" y="177"/>
                  </a:lnTo>
                  <a:lnTo>
                    <a:pt x="166" y="171"/>
                  </a:lnTo>
                  <a:lnTo>
                    <a:pt x="263" y="52"/>
                  </a:lnTo>
                  <a:lnTo>
                    <a:pt x="288" y="73"/>
                  </a:lnTo>
                  <a:lnTo>
                    <a:pt x="298" y="0"/>
                  </a:lnTo>
                  <a:lnTo>
                    <a:pt x="229" y="24"/>
                  </a:lnTo>
                  <a:lnTo>
                    <a:pt x="253" y="43"/>
                  </a:lnTo>
                  <a:lnTo>
                    <a:pt x="160" y="156"/>
                  </a:lnTo>
                  <a:lnTo>
                    <a:pt x="113" y="110"/>
                  </a:lnTo>
                  <a:lnTo>
                    <a:pt x="107" y="103"/>
                  </a:lnTo>
                  <a:lnTo>
                    <a:pt x="103" y="110"/>
                  </a:lnTo>
                  <a:lnTo>
                    <a:pt x="47" y="184"/>
                  </a:lnTo>
                  <a:lnTo>
                    <a:pt x="59" y="194"/>
                  </a:lnTo>
                  <a:lnTo>
                    <a:pt x="109" y="126"/>
                  </a:lnTo>
                  <a:close/>
                  <a:moveTo>
                    <a:pt x="305" y="287"/>
                  </a:moveTo>
                  <a:lnTo>
                    <a:pt x="305" y="160"/>
                  </a:lnTo>
                  <a:lnTo>
                    <a:pt x="233" y="160"/>
                  </a:lnTo>
                  <a:lnTo>
                    <a:pt x="233" y="287"/>
                  </a:lnTo>
                  <a:lnTo>
                    <a:pt x="199" y="287"/>
                  </a:lnTo>
                  <a:lnTo>
                    <a:pt x="199" y="192"/>
                  </a:lnTo>
                  <a:lnTo>
                    <a:pt x="128" y="192"/>
                  </a:lnTo>
                  <a:lnTo>
                    <a:pt x="128" y="287"/>
                  </a:lnTo>
                  <a:lnTo>
                    <a:pt x="93" y="287"/>
                  </a:lnTo>
                  <a:lnTo>
                    <a:pt x="93" y="215"/>
                  </a:lnTo>
                  <a:lnTo>
                    <a:pt x="22" y="215"/>
                  </a:lnTo>
                  <a:lnTo>
                    <a:pt x="22" y="287"/>
                  </a:lnTo>
                  <a:lnTo>
                    <a:pt x="0" y="287"/>
                  </a:lnTo>
                  <a:lnTo>
                    <a:pt x="0" y="306"/>
                  </a:lnTo>
                  <a:lnTo>
                    <a:pt x="328" y="306"/>
                  </a:lnTo>
                  <a:lnTo>
                    <a:pt x="328" y="287"/>
                  </a:lnTo>
                  <a:lnTo>
                    <a:pt x="305" y="287"/>
                  </a:lnTo>
                  <a:close/>
                </a:path>
              </a:pathLst>
            </a:custGeom>
            <a:solidFill>
              <a:srgbClr val="1D495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868593" y="2129825"/>
            <a:ext cx="984666" cy="4528150"/>
            <a:chOff x="4868593" y="2129825"/>
            <a:chExt cx="984666" cy="4528150"/>
          </a:xfrm>
        </p:grpSpPr>
        <p:sp>
          <p:nvSpPr>
            <p:cNvPr id="21" name="矩形 20"/>
            <p:cNvSpPr/>
            <p:nvPr/>
          </p:nvSpPr>
          <p:spPr>
            <a:xfrm>
              <a:off x="5036926" y="2309091"/>
              <a:ext cx="648000" cy="4348884"/>
            </a:xfrm>
            <a:prstGeom prst="rect">
              <a:avLst/>
            </a:prstGeom>
            <a:gradFill flip="none" rotWithShape="1">
              <a:gsLst>
                <a:gs pos="50000">
                  <a:srgbClr val="CF3C27"/>
                </a:gs>
                <a:gs pos="50000">
                  <a:srgbClr val="FB5B49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>
              <a:spLocks noChangeAspect="1"/>
            </p:cNvSpPr>
            <p:nvPr/>
          </p:nvSpPr>
          <p:spPr>
            <a:xfrm>
              <a:off x="4868593" y="2129825"/>
              <a:ext cx="984666" cy="984666"/>
            </a:xfrm>
            <a:prstGeom prst="ellipse">
              <a:avLst/>
            </a:prstGeom>
            <a:solidFill>
              <a:srgbClr val="F5EDE8"/>
            </a:solidFill>
            <a:ln w="15875">
              <a:solidFill>
                <a:srgbClr val="CF3C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3" name="Freeform 899"/>
            <p:cNvSpPr>
              <a:spLocks noEditPoints="1"/>
            </p:cNvSpPr>
            <p:nvPr/>
          </p:nvSpPr>
          <p:spPr bwMode="auto">
            <a:xfrm>
              <a:off x="5141841" y="2456966"/>
              <a:ext cx="438170" cy="330385"/>
            </a:xfrm>
            <a:custGeom>
              <a:avLst/>
              <a:gdLst>
                <a:gd name="T0" fmla="*/ 101 w 391"/>
                <a:gd name="T1" fmla="*/ 233 h 295"/>
                <a:gd name="T2" fmla="*/ 221 w 391"/>
                <a:gd name="T3" fmla="*/ 208 h 295"/>
                <a:gd name="T4" fmla="*/ 341 w 391"/>
                <a:gd name="T5" fmla="*/ 236 h 295"/>
                <a:gd name="T6" fmla="*/ 101 w 391"/>
                <a:gd name="T7" fmla="*/ 200 h 295"/>
                <a:gd name="T8" fmla="*/ 113 w 391"/>
                <a:gd name="T9" fmla="*/ 197 h 295"/>
                <a:gd name="T10" fmla="*/ 353 w 391"/>
                <a:gd name="T11" fmla="*/ 203 h 295"/>
                <a:gd name="T12" fmla="*/ 119 w 391"/>
                <a:gd name="T13" fmla="*/ 206 h 295"/>
                <a:gd name="T14" fmla="*/ 272 w 391"/>
                <a:gd name="T15" fmla="*/ 206 h 295"/>
                <a:gd name="T16" fmla="*/ 166 w 391"/>
                <a:gd name="T17" fmla="*/ 196 h 295"/>
                <a:gd name="T18" fmla="*/ 221 w 391"/>
                <a:gd name="T19" fmla="*/ 186 h 295"/>
                <a:gd name="T20" fmla="*/ 225 w 391"/>
                <a:gd name="T21" fmla="*/ 186 h 295"/>
                <a:gd name="T22" fmla="*/ 60 w 391"/>
                <a:gd name="T23" fmla="*/ 191 h 295"/>
                <a:gd name="T24" fmla="*/ 353 w 391"/>
                <a:gd name="T25" fmla="*/ 181 h 295"/>
                <a:gd name="T26" fmla="*/ 98 w 391"/>
                <a:gd name="T27" fmla="*/ 188 h 295"/>
                <a:gd name="T28" fmla="*/ 170 w 391"/>
                <a:gd name="T29" fmla="*/ 163 h 295"/>
                <a:gd name="T30" fmla="*/ 290 w 391"/>
                <a:gd name="T31" fmla="*/ 187 h 295"/>
                <a:gd name="T32" fmla="*/ 138 w 391"/>
                <a:gd name="T33" fmla="*/ 146 h 295"/>
                <a:gd name="T34" fmla="*/ 138 w 391"/>
                <a:gd name="T35" fmla="*/ 156 h 295"/>
                <a:gd name="T36" fmla="*/ 353 w 391"/>
                <a:gd name="T37" fmla="*/ 169 h 295"/>
                <a:gd name="T38" fmla="*/ 150 w 391"/>
                <a:gd name="T39" fmla="*/ 143 h 295"/>
                <a:gd name="T40" fmla="*/ 170 w 391"/>
                <a:gd name="T41" fmla="*/ 140 h 295"/>
                <a:gd name="T42" fmla="*/ 241 w 391"/>
                <a:gd name="T43" fmla="*/ 153 h 295"/>
                <a:gd name="T44" fmla="*/ 38 w 391"/>
                <a:gd name="T45" fmla="*/ 146 h 295"/>
                <a:gd name="T46" fmla="*/ 353 w 391"/>
                <a:gd name="T47" fmla="*/ 146 h 295"/>
                <a:gd name="T48" fmla="*/ 101 w 391"/>
                <a:gd name="T49" fmla="*/ 132 h 295"/>
                <a:gd name="T50" fmla="*/ 181 w 391"/>
                <a:gd name="T51" fmla="*/ 129 h 295"/>
                <a:gd name="T52" fmla="*/ 210 w 391"/>
                <a:gd name="T53" fmla="*/ 129 h 295"/>
                <a:gd name="T54" fmla="*/ 290 w 391"/>
                <a:gd name="T55" fmla="*/ 132 h 295"/>
                <a:gd name="T56" fmla="*/ 46 w 391"/>
                <a:gd name="T57" fmla="*/ 113 h 295"/>
                <a:gd name="T58" fmla="*/ 275 w 391"/>
                <a:gd name="T59" fmla="*/ 106 h 295"/>
                <a:gd name="T60" fmla="*/ 290 w 391"/>
                <a:gd name="T61" fmla="*/ 109 h 295"/>
                <a:gd name="T62" fmla="*/ 170 w 391"/>
                <a:gd name="T63" fmla="*/ 106 h 295"/>
                <a:gd name="T64" fmla="*/ 210 w 391"/>
                <a:gd name="T65" fmla="*/ 96 h 295"/>
                <a:gd name="T66" fmla="*/ 221 w 391"/>
                <a:gd name="T67" fmla="*/ 95 h 295"/>
                <a:gd name="T68" fmla="*/ 101 w 391"/>
                <a:gd name="T69" fmla="*/ 97 h 295"/>
                <a:gd name="T70" fmla="*/ 290 w 391"/>
                <a:gd name="T71" fmla="*/ 97 h 295"/>
                <a:gd name="T72" fmla="*/ 82 w 391"/>
                <a:gd name="T73" fmla="*/ 66 h 295"/>
                <a:gd name="T74" fmla="*/ 309 w 391"/>
                <a:gd name="T75" fmla="*/ 66 h 295"/>
                <a:gd name="T76" fmla="*/ 170 w 391"/>
                <a:gd name="T77" fmla="*/ 50 h 295"/>
                <a:gd name="T78" fmla="*/ 181 w 391"/>
                <a:gd name="T79" fmla="*/ 51 h 295"/>
                <a:gd name="T80" fmla="*/ 221 w 391"/>
                <a:gd name="T81" fmla="*/ 60 h 295"/>
                <a:gd name="T82" fmla="*/ 101 w 391"/>
                <a:gd name="T83" fmla="*/ 41 h 295"/>
                <a:gd name="T84" fmla="*/ 181 w 391"/>
                <a:gd name="T85" fmla="*/ 39 h 295"/>
                <a:gd name="T86" fmla="*/ 210 w 391"/>
                <a:gd name="T87" fmla="*/ 39 h 295"/>
                <a:gd name="T88" fmla="*/ 290 w 391"/>
                <a:gd name="T89" fmla="*/ 41 h 295"/>
                <a:gd name="T90" fmla="*/ 260 w 391"/>
                <a:gd name="T91" fmla="*/ 249 h 295"/>
                <a:gd name="T92" fmla="*/ 364 w 391"/>
                <a:gd name="T93" fmla="*/ 271 h 295"/>
                <a:gd name="T94" fmla="*/ 102 w 391"/>
                <a:gd name="T95" fmla="*/ 256 h 295"/>
                <a:gd name="T96" fmla="*/ 37 w 391"/>
                <a:gd name="T97" fmla="*/ 28 h 295"/>
                <a:gd name="T98" fmla="*/ 190 w 391"/>
                <a:gd name="T99" fmla="*/ 237 h 295"/>
                <a:gd name="T100" fmla="*/ 27 w 391"/>
                <a:gd name="T101" fmla="*/ 250 h 295"/>
                <a:gd name="T102" fmla="*/ 200 w 391"/>
                <a:gd name="T103" fmla="*/ 237 h 295"/>
                <a:gd name="T104" fmla="*/ 354 w 391"/>
                <a:gd name="T105" fmla="*/ 28 h 295"/>
                <a:gd name="T106" fmla="*/ 354 w 391"/>
                <a:gd name="T107" fmla="*/ 250 h 295"/>
                <a:gd name="T108" fmla="*/ 221 w 391"/>
                <a:gd name="T109" fmla="*/ 0 h 295"/>
                <a:gd name="T110" fmla="*/ 37 w 391"/>
                <a:gd name="T111" fmla="*/ 18 h 295"/>
                <a:gd name="T112" fmla="*/ 17 w 391"/>
                <a:gd name="T113" fmla="*/ 41 h 295"/>
                <a:gd name="T114" fmla="*/ 374 w 391"/>
                <a:gd name="T115" fmla="*/ 41 h 295"/>
                <a:gd name="T116" fmla="*/ 291 w 391"/>
                <a:gd name="T117" fmla="*/ 1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91" h="295">
                  <a:moveTo>
                    <a:pt x="170" y="208"/>
                  </a:moveTo>
                  <a:cubicBezTo>
                    <a:pt x="150" y="208"/>
                    <a:pt x="124" y="218"/>
                    <a:pt x="101" y="222"/>
                  </a:cubicBezTo>
                  <a:cubicBezTo>
                    <a:pt x="84" y="225"/>
                    <a:pt x="66" y="226"/>
                    <a:pt x="50" y="226"/>
                  </a:cubicBezTo>
                  <a:cubicBezTo>
                    <a:pt x="50" y="236"/>
                    <a:pt x="50" y="236"/>
                    <a:pt x="50" y="236"/>
                  </a:cubicBezTo>
                  <a:cubicBezTo>
                    <a:pt x="66" y="236"/>
                    <a:pt x="84" y="235"/>
                    <a:pt x="101" y="233"/>
                  </a:cubicBezTo>
                  <a:cubicBezTo>
                    <a:pt x="124" y="229"/>
                    <a:pt x="150" y="218"/>
                    <a:pt x="170" y="218"/>
                  </a:cubicBezTo>
                  <a:cubicBezTo>
                    <a:pt x="174" y="218"/>
                    <a:pt x="177" y="219"/>
                    <a:pt x="181" y="220"/>
                  </a:cubicBezTo>
                  <a:cubicBezTo>
                    <a:pt x="181" y="209"/>
                    <a:pt x="181" y="209"/>
                    <a:pt x="181" y="209"/>
                  </a:cubicBezTo>
                  <a:cubicBezTo>
                    <a:pt x="177" y="208"/>
                    <a:pt x="174" y="208"/>
                    <a:pt x="170" y="208"/>
                  </a:cubicBezTo>
                  <a:moveTo>
                    <a:pt x="221" y="208"/>
                  </a:moveTo>
                  <a:cubicBezTo>
                    <a:pt x="217" y="208"/>
                    <a:pt x="213" y="208"/>
                    <a:pt x="210" y="209"/>
                  </a:cubicBezTo>
                  <a:cubicBezTo>
                    <a:pt x="210" y="220"/>
                    <a:pt x="210" y="220"/>
                    <a:pt x="210" y="220"/>
                  </a:cubicBezTo>
                  <a:cubicBezTo>
                    <a:pt x="213" y="219"/>
                    <a:pt x="217" y="218"/>
                    <a:pt x="221" y="218"/>
                  </a:cubicBezTo>
                  <a:cubicBezTo>
                    <a:pt x="241" y="218"/>
                    <a:pt x="266" y="229"/>
                    <a:pt x="290" y="233"/>
                  </a:cubicBezTo>
                  <a:cubicBezTo>
                    <a:pt x="306" y="235"/>
                    <a:pt x="325" y="236"/>
                    <a:pt x="341" y="236"/>
                  </a:cubicBezTo>
                  <a:cubicBezTo>
                    <a:pt x="341" y="226"/>
                    <a:pt x="341" y="226"/>
                    <a:pt x="341" y="226"/>
                  </a:cubicBezTo>
                  <a:cubicBezTo>
                    <a:pt x="325" y="226"/>
                    <a:pt x="306" y="225"/>
                    <a:pt x="290" y="222"/>
                  </a:cubicBezTo>
                  <a:cubicBezTo>
                    <a:pt x="266" y="218"/>
                    <a:pt x="241" y="208"/>
                    <a:pt x="221" y="208"/>
                  </a:cubicBezTo>
                  <a:moveTo>
                    <a:pt x="113" y="197"/>
                  </a:moveTo>
                  <a:cubicBezTo>
                    <a:pt x="109" y="198"/>
                    <a:pt x="105" y="199"/>
                    <a:pt x="101" y="200"/>
                  </a:cubicBezTo>
                  <a:cubicBezTo>
                    <a:pt x="80" y="203"/>
                    <a:pt x="55" y="203"/>
                    <a:pt x="38" y="203"/>
                  </a:cubicBezTo>
                  <a:cubicBezTo>
                    <a:pt x="38" y="214"/>
                    <a:pt x="38" y="214"/>
                    <a:pt x="38" y="214"/>
                  </a:cubicBezTo>
                  <a:cubicBezTo>
                    <a:pt x="55" y="214"/>
                    <a:pt x="80" y="213"/>
                    <a:pt x="101" y="210"/>
                  </a:cubicBezTo>
                  <a:cubicBezTo>
                    <a:pt x="105" y="209"/>
                    <a:pt x="109" y="209"/>
                    <a:pt x="113" y="208"/>
                  </a:cubicBezTo>
                  <a:cubicBezTo>
                    <a:pt x="113" y="197"/>
                    <a:pt x="113" y="197"/>
                    <a:pt x="113" y="197"/>
                  </a:cubicBezTo>
                  <a:moveTo>
                    <a:pt x="278" y="197"/>
                  </a:moveTo>
                  <a:cubicBezTo>
                    <a:pt x="278" y="208"/>
                    <a:pt x="278" y="208"/>
                    <a:pt x="278" y="208"/>
                  </a:cubicBezTo>
                  <a:cubicBezTo>
                    <a:pt x="282" y="209"/>
                    <a:pt x="286" y="209"/>
                    <a:pt x="290" y="210"/>
                  </a:cubicBezTo>
                  <a:cubicBezTo>
                    <a:pt x="311" y="213"/>
                    <a:pt x="336" y="214"/>
                    <a:pt x="353" y="214"/>
                  </a:cubicBezTo>
                  <a:cubicBezTo>
                    <a:pt x="353" y="203"/>
                    <a:pt x="353" y="203"/>
                    <a:pt x="353" y="203"/>
                  </a:cubicBezTo>
                  <a:cubicBezTo>
                    <a:pt x="336" y="203"/>
                    <a:pt x="311" y="203"/>
                    <a:pt x="290" y="200"/>
                  </a:cubicBezTo>
                  <a:cubicBezTo>
                    <a:pt x="286" y="199"/>
                    <a:pt x="282" y="198"/>
                    <a:pt x="278" y="197"/>
                  </a:cubicBezTo>
                  <a:moveTo>
                    <a:pt x="159" y="186"/>
                  </a:moveTo>
                  <a:cubicBezTo>
                    <a:pt x="146" y="188"/>
                    <a:pt x="133" y="192"/>
                    <a:pt x="119" y="196"/>
                  </a:cubicBezTo>
                  <a:cubicBezTo>
                    <a:pt x="119" y="206"/>
                    <a:pt x="119" y="206"/>
                    <a:pt x="119" y="206"/>
                  </a:cubicBezTo>
                  <a:cubicBezTo>
                    <a:pt x="133" y="203"/>
                    <a:pt x="146" y="199"/>
                    <a:pt x="159" y="197"/>
                  </a:cubicBezTo>
                  <a:cubicBezTo>
                    <a:pt x="159" y="186"/>
                    <a:pt x="159" y="186"/>
                    <a:pt x="159" y="186"/>
                  </a:cubicBezTo>
                  <a:moveTo>
                    <a:pt x="232" y="186"/>
                  </a:moveTo>
                  <a:cubicBezTo>
                    <a:pt x="232" y="197"/>
                    <a:pt x="232" y="197"/>
                    <a:pt x="232" y="197"/>
                  </a:cubicBezTo>
                  <a:cubicBezTo>
                    <a:pt x="244" y="199"/>
                    <a:pt x="258" y="203"/>
                    <a:pt x="272" y="206"/>
                  </a:cubicBezTo>
                  <a:cubicBezTo>
                    <a:pt x="272" y="196"/>
                    <a:pt x="272" y="196"/>
                    <a:pt x="272" y="196"/>
                  </a:cubicBezTo>
                  <a:cubicBezTo>
                    <a:pt x="258" y="192"/>
                    <a:pt x="244" y="188"/>
                    <a:pt x="232" y="186"/>
                  </a:cubicBezTo>
                  <a:moveTo>
                    <a:pt x="170" y="186"/>
                  </a:moveTo>
                  <a:cubicBezTo>
                    <a:pt x="169" y="186"/>
                    <a:pt x="167" y="186"/>
                    <a:pt x="166" y="186"/>
                  </a:cubicBezTo>
                  <a:cubicBezTo>
                    <a:pt x="166" y="196"/>
                    <a:pt x="166" y="196"/>
                    <a:pt x="166" y="196"/>
                  </a:cubicBezTo>
                  <a:cubicBezTo>
                    <a:pt x="167" y="196"/>
                    <a:pt x="169" y="196"/>
                    <a:pt x="170" y="196"/>
                  </a:cubicBezTo>
                  <a:cubicBezTo>
                    <a:pt x="174" y="196"/>
                    <a:pt x="177" y="196"/>
                    <a:pt x="181" y="197"/>
                  </a:cubicBezTo>
                  <a:cubicBezTo>
                    <a:pt x="181" y="187"/>
                    <a:pt x="181" y="187"/>
                    <a:pt x="181" y="187"/>
                  </a:cubicBezTo>
                  <a:cubicBezTo>
                    <a:pt x="177" y="186"/>
                    <a:pt x="174" y="186"/>
                    <a:pt x="170" y="186"/>
                  </a:cubicBezTo>
                  <a:moveTo>
                    <a:pt x="221" y="186"/>
                  </a:moveTo>
                  <a:cubicBezTo>
                    <a:pt x="217" y="186"/>
                    <a:pt x="213" y="186"/>
                    <a:pt x="210" y="187"/>
                  </a:cubicBezTo>
                  <a:cubicBezTo>
                    <a:pt x="210" y="197"/>
                    <a:pt x="210" y="197"/>
                    <a:pt x="210" y="197"/>
                  </a:cubicBezTo>
                  <a:cubicBezTo>
                    <a:pt x="213" y="196"/>
                    <a:pt x="217" y="196"/>
                    <a:pt x="221" y="196"/>
                  </a:cubicBezTo>
                  <a:cubicBezTo>
                    <a:pt x="222" y="196"/>
                    <a:pt x="224" y="196"/>
                    <a:pt x="225" y="196"/>
                  </a:cubicBezTo>
                  <a:cubicBezTo>
                    <a:pt x="225" y="186"/>
                    <a:pt x="225" y="186"/>
                    <a:pt x="225" y="186"/>
                  </a:cubicBezTo>
                  <a:cubicBezTo>
                    <a:pt x="223" y="186"/>
                    <a:pt x="222" y="186"/>
                    <a:pt x="221" y="186"/>
                  </a:cubicBezTo>
                  <a:moveTo>
                    <a:pt x="60" y="180"/>
                  </a:moveTo>
                  <a:cubicBezTo>
                    <a:pt x="52" y="181"/>
                    <a:pt x="44" y="181"/>
                    <a:pt x="38" y="181"/>
                  </a:cubicBezTo>
                  <a:cubicBezTo>
                    <a:pt x="38" y="191"/>
                    <a:pt x="38" y="191"/>
                    <a:pt x="38" y="191"/>
                  </a:cubicBezTo>
                  <a:cubicBezTo>
                    <a:pt x="44" y="191"/>
                    <a:pt x="52" y="191"/>
                    <a:pt x="60" y="191"/>
                  </a:cubicBezTo>
                  <a:cubicBezTo>
                    <a:pt x="60" y="180"/>
                    <a:pt x="60" y="180"/>
                    <a:pt x="60" y="180"/>
                  </a:cubicBezTo>
                  <a:moveTo>
                    <a:pt x="331" y="180"/>
                  </a:moveTo>
                  <a:cubicBezTo>
                    <a:pt x="331" y="191"/>
                    <a:pt x="331" y="191"/>
                    <a:pt x="331" y="191"/>
                  </a:cubicBezTo>
                  <a:cubicBezTo>
                    <a:pt x="339" y="191"/>
                    <a:pt x="346" y="191"/>
                    <a:pt x="353" y="191"/>
                  </a:cubicBezTo>
                  <a:cubicBezTo>
                    <a:pt x="353" y="181"/>
                    <a:pt x="353" y="181"/>
                    <a:pt x="353" y="181"/>
                  </a:cubicBezTo>
                  <a:cubicBezTo>
                    <a:pt x="346" y="181"/>
                    <a:pt x="339" y="181"/>
                    <a:pt x="331" y="180"/>
                  </a:cubicBezTo>
                  <a:moveTo>
                    <a:pt x="170" y="163"/>
                  </a:moveTo>
                  <a:cubicBezTo>
                    <a:pt x="150" y="163"/>
                    <a:pt x="124" y="173"/>
                    <a:pt x="101" y="177"/>
                  </a:cubicBezTo>
                  <a:cubicBezTo>
                    <a:pt x="100" y="177"/>
                    <a:pt x="99" y="177"/>
                    <a:pt x="98" y="177"/>
                  </a:cubicBezTo>
                  <a:cubicBezTo>
                    <a:pt x="98" y="188"/>
                    <a:pt x="98" y="188"/>
                    <a:pt x="98" y="188"/>
                  </a:cubicBezTo>
                  <a:cubicBezTo>
                    <a:pt x="99" y="188"/>
                    <a:pt x="100" y="187"/>
                    <a:pt x="101" y="187"/>
                  </a:cubicBezTo>
                  <a:cubicBezTo>
                    <a:pt x="124" y="184"/>
                    <a:pt x="150" y="173"/>
                    <a:pt x="170" y="173"/>
                  </a:cubicBezTo>
                  <a:cubicBezTo>
                    <a:pt x="174" y="173"/>
                    <a:pt x="177" y="174"/>
                    <a:pt x="181" y="175"/>
                  </a:cubicBezTo>
                  <a:cubicBezTo>
                    <a:pt x="181" y="164"/>
                    <a:pt x="181" y="164"/>
                    <a:pt x="181" y="164"/>
                  </a:cubicBezTo>
                  <a:cubicBezTo>
                    <a:pt x="177" y="163"/>
                    <a:pt x="174" y="163"/>
                    <a:pt x="170" y="163"/>
                  </a:cubicBezTo>
                  <a:moveTo>
                    <a:pt x="221" y="163"/>
                  </a:moveTo>
                  <a:cubicBezTo>
                    <a:pt x="217" y="163"/>
                    <a:pt x="213" y="163"/>
                    <a:pt x="210" y="164"/>
                  </a:cubicBezTo>
                  <a:cubicBezTo>
                    <a:pt x="210" y="175"/>
                    <a:pt x="210" y="175"/>
                    <a:pt x="210" y="175"/>
                  </a:cubicBezTo>
                  <a:cubicBezTo>
                    <a:pt x="213" y="174"/>
                    <a:pt x="217" y="173"/>
                    <a:pt x="221" y="173"/>
                  </a:cubicBezTo>
                  <a:cubicBezTo>
                    <a:pt x="241" y="173"/>
                    <a:pt x="266" y="184"/>
                    <a:pt x="290" y="187"/>
                  </a:cubicBezTo>
                  <a:cubicBezTo>
                    <a:pt x="291" y="187"/>
                    <a:pt x="292" y="188"/>
                    <a:pt x="292" y="188"/>
                  </a:cubicBezTo>
                  <a:cubicBezTo>
                    <a:pt x="292" y="177"/>
                    <a:pt x="292" y="177"/>
                    <a:pt x="292" y="177"/>
                  </a:cubicBezTo>
                  <a:cubicBezTo>
                    <a:pt x="292" y="177"/>
                    <a:pt x="291" y="177"/>
                    <a:pt x="290" y="177"/>
                  </a:cubicBezTo>
                  <a:cubicBezTo>
                    <a:pt x="266" y="173"/>
                    <a:pt x="241" y="163"/>
                    <a:pt x="221" y="163"/>
                  </a:cubicBezTo>
                  <a:moveTo>
                    <a:pt x="138" y="146"/>
                  </a:moveTo>
                  <a:cubicBezTo>
                    <a:pt x="126" y="149"/>
                    <a:pt x="113" y="152"/>
                    <a:pt x="101" y="154"/>
                  </a:cubicBezTo>
                  <a:cubicBezTo>
                    <a:pt x="80" y="158"/>
                    <a:pt x="55" y="158"/>
                    <a:pt x="38" y="158"/>
                  </a:cubicBezTo>
                  <a:cubicBezTo>
                    <a:pt x="38" y="169"/>
                    <a:pt x="38" y="169"/>
                    <a:pt x="38" y="169"/>
                  </a:cubicBezTo>
                  <a:cubicBezTo>
                    <a:pt x="55" y="169"/>
                    <a:pt x="80" y="168"/>
                    <a:pt x="101" y="165"/>
                  </a:cubicBezTo>
                  <a:cubicBezTo>
                    <a:pt x="113" y="163"/>
                    <a:pt x="126" y="159"/>
                    <a:pt x="138" y="156"/>
                  </a:cubicBezTo>
                  <a:cubicBezTo>
                    <a:pt x="138" y="146"/>
                    <a:pt x="138" y="146"/>
                    <a:pt x="138" y="146"/>
                  </a:cubicBezTo>
                  <a:moveTo>
                    <a:pt x="252" y="146"/>
                  </a:moveTo>
                  <a:cubicBezTo>
                    <a:pt x="252" y="156"/>
                    <a:pt x="252" y="156"/>
                    <a:pt x="252" y="156"/>
                  </a:cubicBezTo>
                  <a:cubicBezTo>
                    <a:pt x="265" y="159"/>
                    <a:pt x="278" y="163"/>
                    <a:pt x="290" y="165"/>
                  </a:cubicBezTo>
                  <a:cubicBezTo>
                    <a:pt x="311" y="168"/>
                    <a:pt x="336" y="169"/>
                    <a:pt x="353" y="169"/>
                  </a:cubicBezTo>
                  <a:cubicBezTo>
                    <a:pt x="353" y="158"/>
                    <a:pt x="353" y="158"/>
                    <a:pt x="353" y="158"/>
                  </a:cubicBezTo>
                  <a:cubicBezTo>
                    <a:pt x="336" y="158"/>
                    <a:pt x="311" y="158"/>
                    <a:pt x="290" y="154"/>
                  </a:cubicBezTo>
                  <a:cubicBezTo>
                    <a:pt x="278" y="152"/>
                    <a:pt x="265" y="149"/>
                    <a:pt x="252" y="146"/>
                  </a:cubicBezTo>
                  <a:moveTo>
                    <a:pt x="170" y="140"/>
                  </a:moveTo>
                  <a:cubicBezTo>
                    <a:pt x="164" y="140"/>
                    <a:pt x="157" y="141"/>
                    <a:pt x="150" y="143"/>
                  </a:cubicBezTo>
                  <a:cubicBezTo>
                    <a:pt x="150" y="153"/>
                    <a:pt x="150" y="153"/>
                    <a:pt x="150" y="153"/>
                  </a:cubicBezTo>
                  <a:cubicBezTo>
                    <a:pt x="157" y="152"/>
                    <a:pt x="164" y="151"/>
                    <a:pt x="170" y="151"/>
                  </a:cubicBezTo>
                  <a:cubicBezTo>
                    <a:pt x="174" y="151"/>
                    <a:pt x="177" y="151"/>
                    <a:pt x="181" y="152"/>
                  </a:cubicBezTo>
                  <a:cubicBezTo>
                    <a:pt x="181" y="142"/>
                    <a:pt x="181" y="142"/>
                    <a:pt x="181" y="142"/>
                  </a:cubicBezTo>
                  <a:cubicBezTo>
                    <a:pt x="177" y="141"/>
                    <a:pt x="174" y="140"/>
                    <a:pt x="170" y="140"/>
                  </a:cubicBezTo>
                  <a:moveTo>
                    <a:pt x="221" y="140"/>
                  </a:moveTo>
                  <a:cubicBezTo>
                    <a:pt x="217" y="140"/>
                    <a:pt x="213" y="141"/>
                    <a:pt x="210" y="142"/>
                  </a:cubicBezTo>
                  <a:cubicBezTo>
                    <a:pt x="210" y="152"/>
                    <a:pt x="210" y="152"/>
                    <a:pt x="210" y="152"/>
                  </a:cubicBezTo>
                  <a:cubicBezTo>
                    <a:pt x="213" y="151"/>
                    <a:pt x="217" y="151"/>
                    <a:pt x="221" y="151"/>
                  </a:cubicBezTo>
                  <a:cubicBezTo>
                    <a:pt x="227" y="151"/>
                    <a:pt x="234" y="152"/>
                    <a:pt x="241" y="153"/>
                  </a:cubicBezTo>
                  <a:cubicBezTo>
                    <a:pt x="241" y="143"/>
                    <a:pt x="241" y="143"/>
                    <a:pt x="241" y="143"/>
                  </a:cubicBezTo>
                  <a:cubicBezTo>
                    <a:pt x="234" y="141"/>
                    <a:pt x="227" y="140"/>
                    <a:pt x="221" y="140"/>
                  </a:cubicBezTo>
                  <a:moveTo>
                    <a:pt x="74" y="135"/>
                  </a:moveTo>
                  <a:cubicBezTo>
                    <a:pt x="61" y="135"/>
                    <a:pt x="48" y="136"/>
                    <a:pt x="38" y="136"/>
                  </a:cubicBezTo>
                  <a:cubicBezTo>
                    <a:pt x="38" y="146"/>
                    <a:pt x="38" y="146"/>
                    <a:pt x="38" y="146"/>
                  </a:cubicBezTo>
                  <a:cubicBezTo>
                    <a:pt x="48" y="146"/>
                    <a:pt x="61" y="146"/>
                    <a:pt x="74" y="145"/>
                  </a:cubicBezTo>
                  <a:cubicBezTo>
                    <a:pt x="74" y="135"/>
                    <a:pt x="74" y="135"/>
                    <a:pt x="74" y="135"/>
                  </a:cubicBezTo>
                  <a:moveTo>
                    <a:pt x="317" y="135"/>
                  </a:moveTo>
                  <a:cubicBezTo>
                    <a:pt x="317" y="145"/>
                    <a:pt x="317" y="145"/>
                    <a:pt x="317" y="145"/>
                  </a:cubicBezTo>
                  <a:cubicBezTo>
                    <a:pt x="330" y="146"/>
                    <a:pt x="343" y="146"/>
                    <a:pt x="353" y="146"/>
                  </a:cubicBezTo>
                  <a:cubicBezTo>
                    <a:pt x="353" y="136"/>
                    <a:pt x="353" y="136"/>
                    <a:pt x="353" y="136"/>
                  </a:cubicBezTo>
                  <a:cubicBezTo>
                    <a:pt x="343" y="136"/>
                    <a:pt x="330" y="135"/>
                    <a:pt x="317" y="135"/>
                  </a:cubicBezTo>
                  <a:moveTo>
                    <a:pt x="170" y="118"/>
                  </a:moveTo>
                  <a:cubicBezTo>
                    <a:pt x="158" y="118"/>
                    <a:pt x="145" y="121"/>
                    <a:pt x="132" y="125"/>
                  </a:cubicBezTo>
                  <a:cubicBezTo>
                    <a:pt x="122" y="127"/>
                    <a:pt x="111" y="130"/>
                    <a:pt x="101" y="132"/>
                  </a:cubicBezTo>
                  <a:cubicBezTo>
                    <a:pt x="97" y="132"/>
                    <a:pt x="92" y="133"/>
                    <a:pt x="88" y="133"/>
                  </a:cubicBezTo>
                  <a:cubicBezTo>
                    <a:pt x="88" y="144"/>
                    <a:pt x="88" y="144"/>
                    <a:pt x="88" y="144"/>
                  </a:cubicBezTo>
                  <a:cubicBezTo>
                    <a:pt x="92" y="143"/>
                    <a:pt x="97" y="143"/>
                    <a:pt x="101" y="142"/>
                  </a:cubicBezTo>
                  <a:cubicBezTo>
                    <a:pt x="124" y="138"/>
                    <a:pt x="150" y="128"/>
                    <a:pt x="170" y="128"/>
                  </a:cubicBezTo>
                  <a:cubicBezTo>
                    <a:pt x="174" y="128"/>
                    <a:pt x="177" y="129"/>
                    <a:pt x="181" y="129"/>
                  </a:cubicBezTo>
                  <a:cubicBezTo>
                    <a:pt x="181" y="119"/>
                    <a:pt x="181" y="119"/>
                    <a:pt x="181" y="119"/>
                  </a:cubicBezTo>
                  <a:cubicBezTo>
                    <a:pt x="177" y="118"/>
                    <a:pt x="174" y="118"/>
                    <a:pt x="170" y="118"/>
                  </a:cubicBezTo>
                  <a:moveTo>
                    <a:pt x="221" y="118"/>
                  </a:moveTo>
                  <a:cubicBezTo>
                    <a:pt x="217" y="118"/>
                    <a:pt x="213" y="118"/>
                    <a:pt x="210" y="119"/>
                  </a:cubicBezTo>
                  <a:cubicBezTo>
                    <a:pt x="210" y="129"/>
                    <a:pt x="210" y="129"/>
                    <a:pt x="210" y="129"/>
                  </a:cubicBezTo>
                  <a:cubicBezTo>
                    <a:pt x="213" y="129"/>
                    <a:pt x="217" y="128"/>
                    <a:pt x="221" y="128"/>
                  </a:cubicBezTo>
                  <a:cubicBezTo>
                    <a:pt x="241" y="128"/>
                    <a:pt x="266" y="138"/>
                    <a:pt x="290" y="142"/>
                  </a:cubicBezTo>
                  <a:cubicBezTo>
                    <a:pt x="294" y="143"/>
                    <a:pt x="299" y="143"/>
                    <a:pt x="303" y="144"/>
                  </a:cubicBezTo>
                  <a:cubicBezTo>
                    <a:pt x="303" y="133"/>
                    <a:pt x="303" y="133"/>
                    <a:pt x="303" y="133"/>
                  </a:cubicBezTo>
                  <a:cubicBezTo>
                    <a:pt x="299" y="133"/>
                    <a:pt x="294" y="132"/>
                    <a:pt x="290" y="132"/>
                  </a:cubicBezTo>
                  <a:cubicBezTo>
                    <a:pt x="280" y="130"/>
                    <a:pt x="269" y="127"/>
                    <a:pt x="259" y="125"/>
                  </a:cubicBezTo>
                  <a:cubicBezTo>
                    <a:pt x="245" y="121"/>
                    <a:pt x="232" y="118"/>
                    <a:pt x="221" y="118"/>
                  </a:cubicBezTo>
                  <a:moveTo>
                    <a:pt x="116" y="106"/>
                  </a:moveTo>
                  <a:cubicBezTo>
                    <a:pt x="111" y="107"/>
                    <a:pt x="106" y="108"/>
                    <a:pt x="101" y="109"/>
                  </a:cubicBezTo>
                  <a:cubicBezTo>
                    <a:pt x="83" y="112"/>
                    <a:pt x="63" y="113"/>
                    <a:pt x="46" y="113"/>
                  </a:cubicBezTo>
                  <a:cubicBezTo>
                    <a:pt x="46" y="123"/>
                    <a:pt x="46" y="123"/>
                    <a:pt x="46" y="123"/>
                  </a:cubicBezTo>
                  <a:cubicBezTo>
                    <a:pt x="63" y="123"/>
                    <a:pt x="83" y="122"/>
                    <a:pt x="101" y="120"/>
                  </a:cubicBezTo>
                  <a:cubicBezTo>
                    <a:pt x="106" y="119"/>
                    <a:pt x="111" y="118"/>
                    <a:pt x="116" y="117"/>
                  </a:cubicBezTo>
                  <a:cubicBezTo>
                    <a:pt x="116" y="106"/>
                    <a:pt x="116" y="106"/>
                    <a:pt x="116" y="106"/>
                  </a:cubicBezTo>
                  <a:moveTo>
                    <a:pt x="275" y="106"/>
                  </a:moveTo>
                  <a:cubicBezTo>
                    <a:pt x="275" y="117"/>
                    <a:pt x="275" y="117"/>
                    <a:pt x="275" y="117"/>
                  </a:cubicBezTo>
                  <a:cubicBezTo>
                    <a:pt x="280" y="118"/>
                    <a:pt x="285" y="119"/>
                    <a:pt x="290" y="120"/>
                  </a:cubicBezTo>
                  <a:cubicBezTo>
                    <a:pt x="308" y="122"/>
                    <a:pt x="328" y="123"/>
                    <a:pt x="344" y="123"/>
                  </a:cubicBezTo>
                  <a:cubicBezTo>
                    <a:pt x="344" y="113"/>
                    <a:pt x="344" y="113"/>
                    <a:pt x="344" y="113"/>
                  </a:cubicBezTo>
                  <a:cubicBezTo>
                    <a:pt x="328" y="113"/>
                    <a:pt x="308" y="112"/>
                    <a:pt x="290" y="109"/>
                  </a:cubicBezTo>
                  <a:cubicBezTo>
                    <a:pt x="285" y="108"/>
                    <a:pt x="280" y="107"/>
                    <a:pt x="275" y="106"/>
                  </a:cubicBezTo>
                  <a:moveTo>
                    <a:pt x="170" y="95"/>
                  </a:moveTo>
                  <a:cubicBezTo>
                    <a:pt x="158" y="95"/>
                    <a:pt x="145" y="98"/>
                    <a:pt x="132" y="102"/>
                  </a:cubicBezTo>
                  <a:cubicBezTo>
                    <a:pt x="132" y="112"/>
                    <a:pt x="132" y="112"/>
                    <a:pt x="132" y="112"/>
                  </a:cubicBezTo>
                  <a:cubicBezTo>
                    <a:pt x="145" y="109"/>
                    <a:pt x="158" y="106"/>
                    <a:pt x="170" y="106"/>
                  </a:cubicBezTo>
                  <a:cubicBezTo>
                    <a:pt x="174" y="106"/>
                    <a:pt x="177" y="106"/>
                    <a:pt x="181" y="107"/>
                  </a:cubicBezTo>
                  <a:cubicBezTo>
                    <a:pt x="181" y="96"/>
                    <a:pt x="181" y="96"/>
                    <a:pt x="181" y="96"/>
                  </a:cubicBezTo>
                  <a:cubicBezTo>
                    <a:pt x="177" y="96"/>
                    <a:pt x="174" y="95"/>
                    <a:pt x="170" y="95"/>
                  </a:cubicBezTo>
                  <a:moveTo>
                    <a:pt x="221" y="95"/>
                  </a:moveTo>
                  <a:cubicBezTo>
                    <a:pt x="217" y="95"/>
                    <a:pt x="213" y="96"/>
                    <a:pt x="210" y="96"/>
                  </a:cubicBezTo>
                  <a:cubicBezTo>
                    <a:pt x="210" y="107"/>
                    <a:pt x="210" y="107"/>
                    <a:pt x="210" y="107"/>
                  </a:cubicBezTo>
                  <a:cubicBezTo>
                    <a:pt x="213" y="106"/>
                    <a:pt x="217" y="106"/>
                    <a:pt x="221" y="106"/>
                  </a:cubicBezTo>
                  <a:cubicBezTo>
                    <a:pt x="232" y="106"/>
                    <a:pt x="245" y="109"/>
                    <a:pt x="259" y="112"/>
                  </a:cubicBezTo>
                  <a:cubicBezTo>
                    <a:pt x="259" y="102"/>
                    <a:pt x="259" y="102"/>
                    <a:pt x="259" y="102"/>
                  </a:cubicBezTo>
                  <a:cubicBezTo>
                    <a:pt x="245" y="98"/>
                    <a:pt x="232" y="95"/>
                    <a:pt x="221" y="95"/>
                  </a:cubicBezTo>
                  <a:moveTo>
                    <a:pt x="164" y="73"/>
                  </a:moveTo>
                  <a:cubicBezTo>
                    <a:pt x="145" y="75"/>
                    <a:pt x="122" y="83"/>
                    <a:pt x="101" y="87"/>
                  </a:cubicBezTo>
                  <a:cubicBezTo>
                    <a:pt x="80" y="90"/>
                    <a:pt x="55" y="90"/>
                    <a:pt x="38" y="90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55" y="101"/>
                    <a:pt x="80" y="100"/>
                    <a:pt x="101" y="97"/>
                  </a:cubicBezTo>
                  <a:cubicBezTo>
                    <a:pt x="122" y="94"/>
                    <a:pt x="145" y="85"/>
                    <a:pt x="164" y="83"/>
                  </a:cubicBezTo>
                  <a:cubicBezTo>
                    <a:pt x="164" y="73"/>
                    <a:pt x="164" y="73"/>
                    <a:pt x="164" y="73"/>
                  </a:cubicBezTo>
                  <a:moveTo>
                    <a:pt x="227" y="73"/>
                  </a:moveTo>
                  <a:cubicBezTo>
                    <a:pt x="227" y="83"/>
                    <a:pt x="227" y="83"/>
                    <a:pt x="227" y="83"/>
                  </a:cubicBezTo>
                  <a:cubicBezTo>
                    <a:pt x="246" y="85"/>
                    <a:pt x="269" y="94"/>
                    <a:pt x="290" y="97"/>
                  </a:cubicBezTo>
                  <a:cubicBezTo>
                    <a:pt x="311" y="100"/>
                    <a:pt x="336" y="101"/>
                    <a:pt x="353" y="101"/>
                  </a:cubicBezTo>
                  <a:cubicBezTo>
                    <a:pt x="353" y="90"/>
                    <a:pt x="353" y="90"/>
                    <a:pt x="353" y="90"/>
                  </a:cubicBezTo>
                  <a:cubicBezTo>
                    <a:pt x="336" y="90"/>
                    <a:pt x="311" y="90"/>
                    <a:pt x="290" y="87"/>
                  </a:cubicBezTo>
                  <a:cubicBezTo>
                    <a:pt x="269" y="83"/>
                    <a:pt x="246" y="75"/>
                    <a:pt x="227" y="73"/>
                  </a:cubicBezTo>
                  <a:moveTo>
                    <a:pt x="82" y="66"/>
                  </a:moveTo>
                  <a:cubicBezTo>
                    <a:pt x="66" y="68"/>
                    <a:pt x="50" y="68"/>
                    <a:pt x="38" y="68"/>
                  </a:cubicBezTo>
                  <a:cubicBezTo>
                    <a:pt x="38" y="78"/>
                    <a:pt x="38" y="78"/>
                    <a:pt x="38" y="78"/>
                  </a:cubicBezTo>
                  <a:cubicBezTo>
                    <a:pt x="50" y="78"/>
                    <a:pt x="66" y="78"/>
                    <a:pt x="82" y="77"/>
                  </a:cubicBezTo>
                  <a:cubicBezTo>
                    <a:pt x="82" y="66"/>
                    <a:pt x="82" y="66"/>
                    <a:pt x="82" y="66"/>
                  </a:cubicBezTo>
                  <a:moveTo>
                    <a:pt x="309" y="66"/>
                  </a:moveTo>
                  <a:cubicBezTo>
                    <a:pt x="309" y="77"/>
                    <a:pt x="309" y="77"/>
                    <a:pt x="309" y="77"/>
                  </a:cubicBezTo>
                  <a:cubicBezTo>
                    <a:pt x="325" y="78"/>
                    <a:pt x="341" y="78"/>
                    <a:pt x="353" y="78"/>
                  </a:cubicBezTo>
                  <a:cubicBezTo>
                    <a:pt x="353" y="68"/>
                    <a:pt x="353" y="68"/>
                    <a:pt x="353" y="68"/>
                  </a:cubicBezTo>
                  <a:cubicBezTo>
                    <a:pt x="341" y="68"/>
                    <a:pt x="325" y="68"/>
                    <a:pt x="309" y="66"/>
                  </a:cubicBezTo>
                  <a:moveTo>
                    <a:pt x="170" y="50"/>
                  </a:moveTo>
                  <a:cubicBezTo>
                    <a:pt x="150" y="50"/>
                    <a:pt x="124" y="60"/>
                    <a:pt x="101" y="64"/>
                  </a:cubicBezTo>
                  <a:cubicBezTo>
                    <a:pt x="101" y="74"/>
                    <a:pt x="101" y="74"/>
                    <a:pt x="101" y="74"/>
                  </a:cubicBezTo>
                  <a:cubicBezTo>
                    <a:pt x="124" y="71"/>
                    <a:pt x="150" y="60"/>
                    <a:pt x="170" y="60"/>
                  </a:cubicBezTo>
                  <a:cubicBezTo>
                    <a:pt x="174" y="60"/>
                    <a:pt x="177" y="61"/>
                    <a:pt x="181" y="62"/>
                  </a:cubicBezTo>
                  <a:cubicBezTo>
                    <a:pt x="181" y="51"/>
                    <a:pt x="181" y="51"/>
                    <a:pt x="181" y="51"/>
                  </a:cubicBezTo>
                  <a:cubicBezTo>
                    <a:pt x="177" y="50"/>
                    <a:pt x="174" y="50"/>
                    <a:pt x="170" y="50"/>
                  </a:cubicBezTo>
                  <a:moveTo>
                    <a:pt x="221" y="50"/>
                  </a:moveTo>
                  <a:cubicBezTo>
                    <a:pt x="217" y="50"/>
                    <a:pt x="213" y="50"/>
                    <a:pt x="210" y="51"/>
                  </a:cubicBezTo>
                  <a:cubicBezTo>
                    <a:pt x="210" y="62"/>
                    <a:pt x="210" y="62"/>
                    <a:pt x="210" y="62"/>
                  </a:cubicBezTo>
                  <a:cubicBezTo>
                    <a:pt x="213" y="61"/>
                    <a:pt x="217" y="60"/>
                    <a:pt x="221" y="60"/>
                  </a:cubicBezTo>
                  <a:cubicBezTo>
                    <a:pt x="241" y="60"/>
                    <a:pt x="266" y="71"/>
                    <a:pt x="290" y="74"/>
                  </a:cubicBezTo>
                  <a:cubicBezTo>
                    <a:pt x="290" y="64"/>
                    <a:pt x="290" y="64"/>
                    <a:pt x="290" y="64"/>
                  </a:cubicBezTo>
                  <a:cubicBezTo>
                    <a:pt x="266" y="60"/>
                    <a:pt x="241" y="50"/>
                    <a:pt x="221" y="50"/>
                  </a:cubicBezTo>
                  <a:moveTo>
                    <a:pt x="170" y="27"/>
                  </a:moveTo>
                  <a:cubicBezTo>
                    <a:pt x="150" y="27"/>
                    <a:pt x="124" y="38"/>
                    <a:pt x="101" y="41"/>
                  </a:cubicBezTo>
                  <a:cubicBezTo>
                    <a:pt x="80" y="45"/>
                    <a:pt x="55" y="45"/>
                    <a:pt x="38" y="45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55" y="56"/>
                    <a:pt x="80" y="55"/>
                    <a:pt x="101" y="52"/>
                  </a:cubicBezTo>
                  <a:cubicBezTo>
                    <a:pt x="124" y="48"/>
                    <a:pt x="150" y="38"/>
                    <a:pt x="170" y="38"/>
                  </a:cubicBezTo>
                  <a:cubicBezTo>
                    <a:pt x="174" y="38"/>
                    <a:pt x="177" y="38"/>
                    <a:pt x="181" y="39"/>
                  </a:cubicBezTo>
                  <a:cubicBezTo>
                    <a:pt x="181" y="29"/>
                    <a:pt x="181" y="29"/>
                    <a:pt x="181" y="29"/>
                  </a:cubicBezTo>
                  <a:cubicBezTo>
                    <a:pt x="177" y="28"/>
                    <a:pt x="174" y="27"/>
                    <a:pt x="170" y="27"/>
                  </a:cubicBezTo>
                  <a:moveTo>
                    <a:pt x="221" y="27"/>
                  </a:moveTo>
                  <a:cubicBezTo>
                    <a:pt x="217" y="27"/>
                    <a:pt x="213" y="28"/>
                    <a:pt x="210" y="29"/>
                  </a:cubicBezTo>
                  <a:cubicBezTo>
                    <a:pt x="210" y="39"/>
                    <a:pt x="210" y="39"/>
                    <a:pt x="210" y="39"/>
                  </a:cubicBezTo>
                  <a:cubicBezTo>
                    <a:pt x="213" y="38"/>
                    <a:pt x="217" y="38"/>
                    <a:pt x="221" y="38"/>
                  </a:cubicBezTo>
                  <a:cubicBezTo>
                    <a:pt x="241" y="38"/>
                    <a:pt x="266" y="48"/>
                    <a:pt x="290" y="52"/>
                  </a:cubicBezTo>
                  <a:cubicBezTo>
                    <a:pt x="311" y="55"/>
                    <a:pt x="336" y="56"/>
                    <a:pt x="353" y="56"/>
                  </a:cubicBezTo>
                  <a:cubicBezTo>
                    <a:pt x="353" y="45"/>
                    <a:pt x="353" y="45"/>
                    <a:pt x="353" y="45"/>
                  </a:cubicBezTo>
                  <a:cubicBezTo>
                    <a:pt x="336" y="45"/>
                    <a:pt x="311" y="45"/>
                    <a:pt x="290" y="41"/>
                  </a:cubicBezTo>
                  <a:cubicBezTo>
                    <a:pt x="266" y="38"/>
                    <a:pt x="241" y="27"/>
                    <a:pt x="221" y="27"/>
                  </a:cubicBezTo>
                  <a:moveTo>
                    <a:pt x="195" y="253"/>
                  </a:moveTo>
                  <a:cubicBezTo>
                    <a:pt x="200" y="249"/>
                    <a:pt x="200" y="249"/>
                    <a:pt x="200" y="249"/>
                  </a:cubicBezTo>
                  <a:cubicBezTo>
                    <a:pt x="206" y="244"/>
                    <a:pt x="213" y="242"/>
                    <a:pt x="221" y="242"/>
                  </a:cubicBezTo>
                  <a:cubicBezTo>
                    <a:pt x="232" y="242"/>
                    <a:pt x="246" y="246"/>
                    <a:pt x="260" y="249"/>
                  </a:cubicBezTo>
                  <a:cubicBezTo>
                    <a:pt x="269" y="252"/>
                    <a:pt x="279" y="254"/>
                    <a:pt x="289" y="256"/>
                  </a:cubicBezTo>
                  <a:cubicBezTo>
                    <a:pt x="311" y="259"/>
                    <a:pt x="336" y="260"/>
                    <a:pt x="354" y="260"/>
                  </a:cubicBezTo>
                  <a:cubicBezTo>
                    <a:pt x="357" y="260"/>
                    <a:pt x="361" y="260"/>
                    <a:pt x="363" y="260"/>
                  </a:cubicBezTo>
                  <a:cubicBezTo>
                    <a:pt x="364" y="260"/>
                    <a:pt x="364" y="260"/>
                    <a:pt x="364" y="260"/>
                  </a:cubicBezTo>
                  <a:cubicBezTo>
                    <a:pt x="364" y="271"/>
                    <a:pt x="364" y="271"/>
                    <a:pt x="364" y="271"/>
                  </a:cubicBezTo>
                  <a:cubicBezTo>
                    <a:pt x="27" y="271"/>
                    <a:pt x="27" y="271"/>
                    <a:pt x="27" y="271"/>
                  </a:cubicBezTo>
                  <a:cubicBezTo>
                    <a:pt x="27" y="260"/>
                    <a:pt x="27" y="260"/>
                    <a:pt x="27" y="260"/>
                  </a:cubicBezTo>
                  <a:cubicBezTo>
                    <a:pt x="27" y="260"/>
                    <a:pt x="27" y="260"/>
                    <a:pt x="27" y="260"/>
                  </a:cubicBezTo>
                  <a:cubicBezTo>
                    <a:pt x="30" y="260"/>
                    <a:pt x="33" y="260"/>
                    <a:pt x="37" y="260"/>
                  </a:cubicBezTo>
                  <a:cubicBezTo>
                    <a:pt x="54" y="260"/>
                    <a:pt x="80" y="259"/>
                    <a:pt x="102" y="256"/>
                  </a:cubicBezTo>
                  <a:cubicBezTo>
                    <a:pt x="111" y="254"/>
                    <a:pt x="121" y="252"/>
                    <a:pt x="131" y="249"/>
                  </a:cubicBezTo>
                  <a:cubicBezTo>
                    <a:pt x="145" y="246"/>
                    <a:pt x="158" y="242"/>
                    <a:pt x="170" y="242"/>
                  </a:cubicBezTo>
                  <a:cubicBezTo>
                    <a:pt x="178" y="242"/>
                    <a:pt x="185" y="244"/>
                    <a:pt x="190" y="249"/>
                  </a:cubicBezTo>
                  <a:cubicBezTo>
                    <a:pt x="195" y="253"/>
                    <a:pt x="195" y="253"/>
                    <a:pt x="195" y="253"/>
                  </a:cubicBezTo>
                  <a:moveTo>
                    <a:pt x="37" y="28"/>
                  </a:moveTo>
                  <a:cubicBezTo>
                    <a:pt x="54" y="28"/>
                    <a:pt x="80" y="27"/>
                    <a:pt x="102" y="24"/>
                  </a:cubicBezTo>
                  <a:cubicBezTo>
                    <a:pt x="111" y="22"/>
                    <a:pt x="122" y="20"/>
                    <a:pt x="131" y="17"/>
                  </a:cubicBezTo>
                  <a:cubicBezTo>
                    <a:pt x="145" y="13"/>
                    <a:pt x="158" y="10"/>
                    <a:pt x="170" y="10"/>
                  </a:cubicBezTo>
                  <a:cubicBezTo>
                    <a:pt x="178" y="10"/>
                    <a:pt x="185" y="12"/>
                    <a:pt x="190" y="16"/>
                  </a:cubicBezTo>
                  <a:cubicBezTo>
                    <a:pt x="190" y="237"/>
                    <a:pt x="190" y="237"/>
                    <a:pt x="190" y="237"/>
                  </a:cubicBezTo>
                  <a:cubicBezTo>
                    <a:pt x="184" y="233"/>
                    <a:pt x="177" y="232"/>
                    <a:pt x="170" y="232"/>
                  </a:cubicBezTo>
                  <a:cubicBezTo>
                    <a:pt x="157" y="232"/>
                    <a:pt x="143" y="236"/>
                    <a:pt x="129" y="240"/>
                  </a:cubicBezTo>
                  <a:cubicBezTo>
                    <a:pt x="119" y="242"/>
                    <a:pt x="109" y="245"/>
                    <a:pt x="100" y="246"/>
                  </a:cubicBezTo>
                  <a:cubicBezTo>
                    <a:pt x="79" y="249"/>
                    <a:pt x="54" y="250"/>
                    <a:pt x="37" y="250"/>
                  </a:cubicBezTo>
                  <a:cubicBezTo>
                    <a:pt x="34" y="250"/>
                    <a:pt x="30" y="250"/>
                    <a:pt x="27" y="250"/>
                  </a:cubicBezTo>
                  <a:cubicBezTo>
                    <a:pt x="27" y="250"/>
                    <a:pt x="27" y="250"/>
                    <a:pt x="27" y="250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30" y="28"/>
                    <a:pt x="33" y="28"/>
                    <a:pt x="37" y="28"/>
                  </a:cubicBezTo>
                  <a:moveTo>
                    <a:pt x="200" y="237"/>
                  </a:moveTo>
                  <a:cubicBezTo>
                    <a:pt x="200" y="16"/>
                    <a:pt x="200" y="16"/>
                    <a:pt x="200" y="16"/>
                  </a:cubicBezTo>
                  <a:cubicBezTo>
                    <a:pt x="206" y="12"/>
                    <a:pt x="213" y="10"/>
                    <a:pt x="221" y="10"/>
                  </a:cubicBezTo>
                  <a:cubicBezTo>
                    <a:pt x="232" y="10"/>
                    <a:pt x="246" y="13"/>
                    <a:pt x="260" y="17"/>
                  </a:cubicBezTo>
                  <a:cubicBezTo>
                    <a:pt x="269" y="20"/>
                    <a:pt x="279" y="22"/>
                    <a:pt x="289" y="24"/>
                  </a:cubicBezTo>
                  <a:cubicBezTo>
                    <a:pt x="311" y="27"/>
                    <a:pt x="336" y="28"/>
                    <a:pt x="354" y="28"/>
                  </a:cubicBezTo>
                  <a:cubicBezTo>
                    <a:pt x="357" y="28"/>
                    <a:pt x="361" y="28"/>
                    <a:pt x="363" y="28"/>
                  </a:cubicBezTo>
                  <a:cubicBezTo>
                    <a:pt x="364" y="28"/>
                    <a:pt x="364" y="28"/>
                    <a:pt x="364" y="28"/>
                  </a:cubicBezTo>
                  <a:cubicBezTo>
                    <a:pt x="364" y="250"/>
                    <a:pt x="364" y="250"/>
                    <a:pt x="364" y="250"/>
                  </a:cubicBezTo>
                  <a:cubicBezTo>
                    <a:pt x="363" y="250"/>
                    <a:pt x="363" y="250"/>
                    <a:pt x="363" y="250"/>
                  </a:cubicBezTo>
                  <a:cubicBezTo>
                    <a:pt x="361" y="250"/>
                    <a:pt x="357" y="250"/>
                    <a:pt x="354" y="250"/>
                  </a:cubicBezTo>
                  <a:cubicBezTo>
                    <a:pt x="336" y="250"/>
                    <a:pt x="312" y="249"/>
                    <a:pt x="291" y="246"/>
                  </a:cubicBezTo>
                  <a:cubicBezTo>
                    <a:pt x="281" y="245"/>
                    <a:pt x="272" y="242"/>
                    <a:pt x="262" y="240"/>
                  </a:cubicBezTo>
                  <a:cubicBezTo>
                    <a:pt x="248" y="236"/>
                    <a:pt x="234" y="232"/>
                    <a:pt x="221" y="232"/>
                  </a:cubicBezTo>
                  <a:cubicBezTo>
                    <a:pt x="214" y="232"/>
                    <a:pt x="207" y="233"/>
                    <a:pt x="200" y="237"/>
                  </a:cubicBezTo>
                  <a:moveTo>
                    <a:pt x="221" y="0"/>
                  </a:moveTo>
                  <a:cubicBezTo>
                    <a:pt x="211" y="0"/>
                    <a:pt x="203" y="2"/>
                    <a:pt x="195" y="8"/>
                  </a:cubicBezTo>
                  <a:cubicBezTo>
                    <a:pt x="188" y="2"/>
                    <a:pt x="179" y="0"/>
                    <a:pt x="170" y="0"/>
                  </a:cubicBezTo>
                  <a:cubicBezTo>
                    <a:pt x="157" y="0"/>
                    <a:pt x="143" y="4"/>
                    <a:pt x="129" y="7"/>
                  </a:cubicBezTo>
                  <a:cubicBezTo>
                    <a:pt x="119" y="10"/>
                    <a:pt x="109" y="13"/>
                    <a:pt x="100" y="14"/>
                  </a:cubicBezTo>
                  <a:cubicBezTo>
                    <a:pt x="79" y="17"/>
                    <a:pt x="54" y="18"/>
                    <a:pt x="37" y="18"/>
                  </a:cubicBezTo>
                  <a:cubicBezTo>
                    <a:pt x="33" y="18"/>
                    <a:pt x="30" y="18"/>
                    <a:pt x="27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91" y="295"/>
                    <a:pt x="391" y="295"/>
                    <a:pt x="391" y="295"/>
                  </a:cubicBezTo>
                  <a:cubicBezTo>
                    <a:pt x="391" y="41"/>
                    <a:pt x="391" y="41"/>
                    <a:pt x="391" y="41"/>
                  </a:cubicBezTo>
                  <a:cubicBezTo>
                    <a:pt x="374" y="41"/>
                    <a:pt x="374" y="41"/>
                    <a:pt x="374" y="41"/>
                  </a:cubicBezTo>
                  <a:cubicBezTo>
                    <a:pt x="374" y="18"/>
                    <a:pt x="374" y="18"/>
                    <a:pt x="374" y="18"/>
                  </a:cubicBezTo>
                  <a:cubicBezTo>
                    <a:pt x="369" y="18"/>
                    <a:pt x="369" y="18"/>
                    <a:pt x="369" y="18"/>
                  </a:cubicBezTo>
                  <a:cubicBezTo>
                    <a:pt x="363" y="18"/>
                    <a:pt x="363" y="18"/>
                    <a:pt x="363" y="18"/>
                  </a:cubicBezTo>
                  <a:cubicBezTo>
                    <a:pt x="361" y="18"/>
                    <a:pt x="357" y="18"/>
                    <a:pt x="354" y="18"/>
                  </a:cubicBezTo>
                  <a:cubicBezTo>
                    <a:pt x="337" y="18"/>
                    <a:pt x="312" y="17"/>
                    <a:pt x="291" y="14"/>
                  </a:cubicBezTo>
                  <a:cubicBezTo>
                    <a:pt x="281" y="13"/>
                    <a:pt x="272" y="10"/>
                    <a:pt x="262" y="7"/>
                  </a:cubicBezTo>
                  <a:cubicBezTo>
                    <a:pt x="248" y="4"/>
                    <a:pt x="234" y="0"/>
                    <a:pt x="221" y="0"/>
                  </a:cubicBezTo>
                </a:path>
              </a:pathLst>
            </a:custGeom>
            <a:solidFill>
              <a:srgbClr val="1D495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405415" y="3667035"/>
            <a:ext cx="984666" cy="2990939"/>
            <a:chOff x="6405415" y="3667035"/>
            <a:chExt cx="984666" cy="2990939"/>
          </a:xfrm>
        </p:grpSpPr>
        <p:sp>
          <p:nvSpPr>
            <p:cNvPr id="23" name="矩形 22"/>
            <p:cNvSpPr/>
            <p:nvPr/>
          </p:nvSpPr>
          <p:spPr>
            <a:xfrm>
              <a:off x="6573748" y="4165599"/>
              <a:ext cx="648000" cy="2492375"/>
            </a:xfrm>
            <a:prstGeom prst="rect">
              <a:avLst/>
            </a:prstGeom>
            <a:gradFill flip="none" rotWithShape="1">
              <a:gsLst>
                <a:gs pos="50000">
                  <a:srgbClr val="498B9C"/>
                </a:gs>
                <a:gs pos="50000">
                  <a:srgbClr val="59ACB4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/>
            <p:cNvSpPr>
              <a:spLocks noChangeAspect="1"/>
            </p:cNvSpPr>
            <p:nvPr/>
          </p:nvSpPr>
          <p:spPr>
            <a:xfrm>
              <a:off x="6405415" y="3667035"/>
              <a:ext cx="984666" cy="984666"/>
            </a:xfrm>
            <a:prstGeom prst="ellipse">
              <a:avLst/>
            </a:prstGeom>
            <a:solidFill>
              <a:srgbClr val="F5EDE8"/>
            </a:solidFill>
            <a:ln w="15875">
              <a:solidFill>
                <a:srgbClr val="498B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5" name="AutoShape 99"/>
            <p:cNvSpPr>
              <a:spLocks noChangeAspect="1" noChangeArrowheads="1" noTextEdit="1"/>
            </p:cNvSpPr>
            <p:nvPr/>
          </p:nvSpPr>
          <p:spPr bwMode="auto">
            <a:xfrm>
              <a:off x="6699748" y="3985601"/>
              <a:ext cx="396000" cy="349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08" name="组合 107"/>
            <p:cNvGrpSpPr/>
            <p:nvPr/>
          </p:nvGrpSpPr>
          <p:grpSpPr>
            <a:xfrm>
              <a:off x="6699748" y="3982370"/>
              <a:ext cx="396000" cy="353997"/>
              <a:chOff x="6699748" y="3982370"/>
              <a:chExt cx="396000" cy="353997"/>
            </a:xfrm>
          </p:grpSpPr>
          <p:sp>
            <p:nvSpPr>
              <p:cNvPr id="106" name="Freeform 101"/>
              <p:cNvSpPr/>
              <p:nvPr/>
            </p:nvSpPr>
            <p:spPr bwMode="auto">
              <a:xfrm>
                <a:off x="6699748" y="4106523"/>
                <a:ext cx="141692" cy="221075"/>
              </a:xfrm>
              <a:custGeom>
                <a:avLst/>
                <a:gdLst>
                  <a:gd name="T0" fmla="*/ 58 w 129"/>
                  <a:gd name="T1" fmla="*/ 101 h 201"/>
                  <a:gd name="T2" fmla="*/ 129 w 129"/>
                  <a:gd name="T3" fmla="*/ 4 h 201"/>
                  <a:gd name="T4" fmla="*/ 100 w 129"/>
                  <a:gd name="T5" fmla="*/ 0 h 201"/>
                  <a:gd name="T6" fmla="*/ 0 w 129"/>
                  <a:gd name="T7" fmla="*/ 101 h 201"/>
                  <a:gd name="T8" fmla="*/ 100 w 129"/>
                  <a:gd name="T9" fmla="*/ 201 h 201"/>
                  <a:gd name="T10" fmla="*/ 129 w 129"/>
                  <a:gd name="T11" fmla="*/ 197 h 201"/>
                  <a:gd name="T12" fmla="*/ 58 w 129"/>
                  <a:gd name="T13" fmla="*/ 1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9" h="201">
                    <a:moveTo>
                      <a:pt x="58" y="101"/>
                    </a:moveTo>
                    <a:cubicBezTo>
                      <a:pt x="58" y="55"/>
                      <a:pt x="88" y="17"/>
                      <a:pt x="129" y="4"/>
                    </a:cubicBezTo>
                    <a:cubicBezTo>
                      <a:pt x="120" y="1"/>
                      <a:pt x="111" y="0"/>
                      <a:pt x="100" y="0"/>
                    </a:cubicBezTo>
                    <a:cubicBezTo>
                      <a:pt x="45" y="0"/>
                      <a:pt x="0" y="45"/>
                      <a:pt x="0" y="101"/>
                    </a:cubicBezTo>
                    <a:cubicBezTo>
                      <a:pt x="0" y="156"/>
                      <a:pt x="45" y="201"/>
                      <a:pt x="100" y="201"/>
                    </a:cubicBezTo>
                    <a:cubicBezTo>
                      <a:pt x="111" y="201"/>
                      <a:pt x="120" y="200"/>
                      <a:pt x="129" y="197"/>
                    </a:cubicBezTo>
                    <a:cubicBezTo>
                      <a:pt x="88" y="185"/>
                      <a:pt x="58" y="146"/>
                      <a:pt x="58" y="101"/>
                    </a:cubicBezTo>
                    <a:close/>
                  </a:path>
                </a:pathLst>
              </a:custGeom>
              <a:solidFill>
                <a:srgbClr val="1D495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" name="Freeform 102"/>
              <p:cNvSpPr/>
              <p:nvPr/>
            </p:nvSpPr>
            <p:spPr bwMode="auto">
              <a:xfrm>
                <a:off x="6794363" y="3982370"/>
                <a:ext cx="301385" cy="353997"/>
              </a:xfrm>
              <a:custGeom>
                <a:avLst/>
                <a:gdLst>
                  <a:gd name="T0" fmla="*/ 274 w 274"/>
                  <a:gd name="T1" fmla="*/ 193 h 322"/>
                  <a:gd name="T2" fmla="*/ 250 w 274"/>
                  <a:gd name="T3" fmla="*/ 167 h 322"/>
                  <a:gd name="T4" fmla="*/ 261 w 274"/>
                  <a:gd name="T5" fmla="*/ 148 h 322"/>
                  <a:gd name="T6" fmla="*/ 155 w 274"/>
                  <a:gd name="T7" fmla="*/ 122 h 322"/>
                  <a:gd name="T8" fmla="*/ 148 w 274"/>
                  <a:gd name="T9" fmla="*/ 122 h 322"/>
                  <a:gd name="T10" fmla="*/ 169 w 274"/>
                  <a:gd name="T11" fmla="*/ 101 h 322"/>
                  <a:gd name="T12" fmla="*/ 189 w 274"/>
                  <a:gd name="T13" fmla="*/ 59 h 322"/>
                  <a:gd name="T14" fmla="*/ 168 w 274"/>
                  <a:gd name="T15" fmla="*/ 3 h 322"/>
                  <a:gd name="T16" fmla="*/ 141 w 274"/>
                  <a:gd name="T17" fmla="*/ 45 h 322"/>
                  <a:gd name="T18" fmla="*/ 129 w 274"/>
                  <a:gd name="T19" fmla="*/ 62 h 322"/>
                  <a:gd name="T20" fmla="*/ 60 w 274"/>
                  <a:gd name="T21" fmla="*/ 112 h 322"/>
                  <a:gd name="T22" fmla="*/ 0 w 274"/>
                  <a:gd name="T23" fmla="*/ 222 h 322"/>
                  <a:gd name="T24" fmla="*/ 110 w 274"/>
                  <a:gd name="T25" fmla="*/ 322 h 322"/>
                  <a:gd name="T26" fmla="*/ 186 w 274"/>
                  <a:gd name="T27" fmla="*/ 306 h 322"/>
                  <a:gd name="T28" fmla="*/ 233 w 274"/>
                  <a:gd name="T29" fmla="*/ 281 h 322"/>
                  <a:gd name="T30" fmla="*/ 229 w 274"/>
                  <a:gd name="T31" fmla="*/ 269 h 322"/>
                  <a:gd name="T32" fmla="*/ 260 w 274"/>
                  <a:gd name="T33" fmla="*/ 241 h 322"/>
                  <a:gd name="T34" fmla="*/ 245 w 274"/>
                  <a:gd name="T35" fmla="*/ 220 h 322"/>
                  <a:gd name="T36" fmla="*/ 274 w 274"/>
                  <a:gd name="T37" fmla="*/ 193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" h="322">
                    <a:moveTo>
                      <a:pt x="274" y="193"/>
                    </a:moveTo>
                    <a:cubicBezTo>
                      <a:pt x="274" y="182"/>
                      <a:pt x="264" y="173"/>
                      <a:pt x="250" y="167"/>
                    </a:cubicBezTo>
                    <a:cubicBezTo>
                      <a:pt x="257" y="162"/>
                      <a:pt x="262" y="155"/>
                      <a:pt x="261" y="148"/>
                    </a:cubicBezTo>
                    <a:cubicBezTo>
                      <a:pt x="258" y="121"/>
                      <a:pt x="191" y="122"/>
                      <a:pt x="155" y="122"/>
                    </a:cubicBezTo>
                    <a:cubicBezTo>
                      <a:pt x="152" y="122"/>
                      <a:pt x="150" y="122"/>
                      <a:pt x="148" y="122"/>
                    </a:cubicBezTo>
                    <a:cubicBezTo>
                      <a:pt x="149" y="115"/>
                      <a:pt x="168" y="107"/>
                      <a:pt x="169" y="101"/>
                    </a:cubicBezTo>
                    <a:cubicBezTo>
                      <a:pt x="178" y="93"/>
                      <a:pt x="186" y="78"/>
                      <a:pt x="189" y="59"/>
                    </a:cubicBezTo>
                    <a:cubicBezTo>
                      <a:pt x="194" y="30"/>
                      <a:pt x="184" y="5"/>
                      <a:pt x="168" y="3"/>
                    </a:cubicBezTo>
                    <a:cubicBezTo>
                      <a:pt x="151" y="0"/>
                      <a:pt x="146" y="16"/>
                      <a:pt x="141" y="45"/>
                    </a:cubicBezTo>
                    <a:cubicBezTo>
                      <a:pt x="141" y="49"/>
                      <a:pt x="129" y="58"/>
                      <a:pt x="129" y="62"/>
                    </a:cubicBezTo>
                    <a:cubicBezTo>
                      <a:pt x="97" y="73"/>
                      <a:pt x="81" y="100"/>
                      <a:pt x="60" y="112"/>
                    </a:cubicBezTo>
                    <a:cubicBezTo>
                      <a:pt x="17" y="128"/>
                      <a:pt x="0" y="175"/>
                      <a:pt x="0" y="222"/>
                    </a:cubicBezTo>
                    <a:cubicBezTo>
                      <a:pt x="0" y="284"/>
                      <a:pt x="45" y="322"/>
                      <a:pt x="110" y="322"/>
                    </a:cubicBezTo>
                    <a:cubicBezTo>
                      <a:pt x="135" y="322"/>
                      <a:pt x="167" y="319"/>
                      <a:pt x="186" y="306"/>
                    </a:cubicBezTo>
                    <a:cubicBezTo>
                      <a:pt x="213" y="302"/>
                      <a:pt x="233" y="296"/>
                      <a:pt x="233" y="281"/>
                    </a:cubicBezTo>
                    <a:cubicBezTo>
                      <a:pt x="233" y="277"/>
                      <a:pt x="232" y="273"/>
                      <a:pt x="229" y="269"/>
                    </a:cubicBezTo>
                    <a:cubicBezTo>
                      <a:pt x="248" y="264"/>
                      <a:pt x="260" y="253"/>
                      <a:pt x="260" y="241"/>
                    </a:cubicBezTo>
                    <a:cubicBezTo>
                      <a:pt x="260" y="233"/>
                      <a:pt x="255" y="226"/>
                      <a:pt x="245" y="220"/>
                    </a:cubicBezTo>
                    <a:cubicBezTo>
                      <a:pt x="263" y="214"/>
                      <a:pt x="274" y="204"/>
                      <a:pt x="274" y="193"/>
                    </a:cubicBezTo>
                    <a:close/>
                  </a:path>
                </a:pathLst>
              </a:custGeom>
              <a:solidFill>
                <a:srgbClr val="1D495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565"/>
    </mc:Choice>
    <mc:Fallback>
      <p:transition spd="slow" advClick="0" advTm="45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9056210" y="2186396"/>
            <a:ext cx="1116911" cy="3163650"/>
            <a:chOff x="8980794" y="2186396"/>
            <a:chExt cx="1116911" cy="3163650"/>
          </a:xfrm>
        </p:grpSpPr>
        <p:sp>
          <p:nvSpPr>
            <p:cNvPr id="59" name="圆角矩形 58"/>
            <p:cNvSpPr/>
            <p:nvPr/>
          </p:nvSpPr>
          <p:spPr>
            <a:xfrm>
              <a:off x="9089705" y="2214633"/>
              <a:ext cx="1008000" cy="3132000"/>
            </a:xfrm>
            <a:prstGeom prst="roundRect">
              <a:avLst/>
            </a:prstGeom>
            <a:solidFill>
              <a:srgbClr val="1D495D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61" name="圆角矩形 60"/>
            <p:cNvSpPr/>
            <p:nvPr/>
          </p:nvSpPr>
          <p:spPr>
            <a:xfrm rot="29136">
              <a:off x="8980794" y="2186396"/>
              <a:ext cx="1104351" cy="3163650"/>
            </a:xfrm>
            <a:prstGeom prst="roundRect">
              <a:avLst/>
            </a:prstGeom>
            <a:gradFill flip="none" rotWithShape="1">
              <a:gsLst>
                <a:gs pos="50000">
                  <a:srgbClr val="498B9C"/>
                </a:gs>
                <a:gs pos="50000">
                  <a:srgbClr val="59ACB4"/>
                </a:gs>
              </a:gsLst>
              <a:lin ang="13500000" scaled="1"/>
              <a:tileRect/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62" name="圆角矩形 61"/>
            <p:cNvSpPr/>
            <p:nvPr/>
          </p:nvSpPr>
          <p:spPr>
            <a:xfrm rot="20533">
              <a:off x="9048660" y="2252561"/>
              <a:ext cx="966308" cy="3022903"/>
            </a:xfrm>
            <a:prstGeom prst="roundRect">
              <a:avLst/>
            </a:prstGeom>
            <a:noFill/>
            <a:ln w="25400" cap="flat" cmpd="sng" algn="ctr">
              <a:solidFill>
                <a:srgbClr val="1D495D"/>
              </a:solidFill>
              <a:prstDash val="sysDot"/>
            </a:ln>
            <a:effectLst>
              <a:outerShdw dist="12700" algn="l" rotWithShape="0">
                <a:srgbClr val="F5EDE8"/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kern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63" name="椭圆 62"/>
            <p:cNvSpPr/>
            <p:nvPr/>
          </p:nvSpPr>
          <p:spPr>
            <a:xfrm rot="184381">
              <a:off x="9408525" y="2220325"/>
              <a:ext cx="216000" cy="216000"/>
            </a:xfrm>
            <a:prstGeom prst="ellipse">
              <a:avLst/>
            </a:prstGeom>
            <a:solidFill>
              <a:srgbClr val="F0E6DE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99" name="文本框 98"/>
            <p:cNvSpPr txBox="1"/>
            <p:nvPr/>
          </p:nvSpPr>
          <p:spPr>
            <a:xfrm>
              <a:off x="9085272" y="2489247"/>
              <a:ext cx="990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 smtClean="0">
                  <a:solidFill>
                    <a:srgbClr val="F5EDE8"/>
                  </a:solidFill>
                  <a:latin typeface="方正综艺简体" panose="03000509000000000000" pitchFamily="65" charset="-122"/>
                  <a:ea typeface="方正综艺简体" panose="03000509000000000000" pitchFamily="65" charset="-122"/>
                </a:rPr>
                <a:t>04</a:t>
              </a:r>
              <a:endParaRPr lang="zh-CN" altLang="en-US" sz="3200" dirty="0">
                <a:solidFill>
                  <a:srgbClr val="F5EDE8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</a:endParaRPr>
            </a:p>
          </p:txBody>
        </p:sp>
        <p:sp>
          <p:nvSpPr>
            <p:cNvPr id="100" name="文本框 99"/>
            <p:cNvSpPr txBox="1"/>
            <p:nvPr/>
          </p:nvSpPr>
          <p:spPr>
            <a:xfrm>
              <a:off x="9085272" y="2995143"/>
              <a:ext cx="937060" cy="1670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F5EDE8"/>
                  </a:solidFill>
                  <a:latin typeface="微软雅黑" panose="020B0503020204020204" charset="-122"/>
                  <a:ea typeface="微软雅黑" panose="020B0503020204020204" charset="-122"/>
                </a:rPr>
                <a:t>文字是简单的视觉图案再现 口语的声音，</a:t>
              </a:r>
              <a:endParaRPr lang="zh-CN" altLang="en-US" sz="1400" dirty="0">
                <a:solidFill>
                  <a:srgbClr val="F5EDE8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53" name="圆角矩形 52"/>
          <p:cNvSpPr/>
          <p:nvPr/>
        </p:nvSpPr>
        <p:spPr>
          <a:xfrm rot="21420000">
            <a:off x="6812650" y="2788082"/>
            <a:ext cx="1044000" cy="3096000"/>
          </a:xfrm>
          <a:prstGeom prst="roundRect">
            <a:avLst/>
          </a:prstGeom>
          <a:solidFill>
            <a:srgbClr val="982B1C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55" name="圆角矩形 54"/>
          <p:cNvSpPr/>
          <p:nvPr/>
        </p:nvSpPr>
        <p:spPr>
          <a:xfrm rot="21444755">
            <a:off x="6740263" y="2717540"/>
            <a:ext cx="1104351" cy="3163650"/>
          </a:xfrm>
          <a:prstGeom prst="roundRect">
            <a:avLst/>
          </a:prstGeom>
          <a:gradFill flip="none" rotWithShape="1">
            <a:gsLst>
              <a:gs pos="50000">
                <a:srgbClr val="CF3C27"/>
              </a:gs>
              <a:gs pos="50000">
                <a:srgbClr val="FB5B49"/>
              </a:gs>
            </a:gsLst>
            <a:lin ang="1350000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56" name="圆角矩形 55"/>
          <p:cNvSpPr/>
          <p:nvPr/>
        </p:nvSpPr>
        <p:spPr>
          <a:xfrm rot="21436152">
            <a:off x="6807866" y="2783764"/>
            <a:ext cx="966308" cy="3022903"/>
          </a:xfrm>
          <a:prstGeom prst="roundRect">
            <a:avLst/>
          </a:prstGeom>
          <a:noFill/>
          <a:ln w="25400" cap="flat" cmpd="sng" algn="ctr">
            <a:solidFill>
              <a:srgbClr val="A83728"/>
            </a:solidFill>
            <a:prstDash val="sysDot"/>
          </a:ln>
          <a:effectLst>
            <a:outerShdw dist="12700" algn="l" rotWithShape="0">
              <a:srgbClr val="F5EDE8"/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kern="0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57" name="椭圆 56"/>
          <p:cNvSpPr/>
          <p:nvPr/>
        </p:nvSpPr>
        <p:spPr>
          <a:xfrm>
            <a:off x="7077391" y="2754325"/>
            <a:ext cx="216000" cy="216000"/>
          </a:xfrm>
          <a:prstGeom prst="ellipse">
            <a:avLst/>
          </a:prstGeom>
          <a:solidFill>
            <a:srgbClr val="F0E6DE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97" name="文本框 96"/>
          <p:cNvSpPr txBox="1"/>
          <p:nvPr/>
        </p:nvSpPr>
        <p:spPr>
          <a:xfrm rot="21420000">
            <a:off x="6845419" y="3036002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5EDE8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</a:rPr>
              <a:t>03</a:t>
            </a:r>
            <a:endParaRPr lang="zh-CN" altLang="en-US" sz="3200" dirty="0">
              <a:solidFill>
                <a:srgbClr val="F5EDE8"/>
              </a:solidFill>
              <a:latin typeface="方正综艺简体" panose="03000509000000000000" pitchFamily="65" charset="-122"/>
              <a:ea typeface="方正综艺简体" panose="03000509000000000000" pitchFamily="65" charset="-122"/>
            </a:endParaRPr>
          </a:p>
        </p:txBody>
      </p:sp>
      <p:sp>
        <p:nvSpPr>
          <p:cNvPr id="98" name="文本框 97"/>
          <p:cNvSpPr txBox="1"/>
          <p:nvPr/>
        </p:nvSpPr>
        <p:spPr>
          <a:xfrm rot="21420000">
            <a:off x="6845419" y="3722524"/>
            <a:ext cx="937060" cy="1670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rgbClr val="F5EDE8"/>
                </a:solidFill>
                <a:latin typeface="微软雅黑" panose="020B0503020204020204" charset="-122"/>
                <a:ea typeface="微软雅黑" panose="020B0503020204020204" charset="-122"/>
              </a:rPr>
              <a:t>文字是简单的视觉图案再现 口语的声音，</a:t>
            </a:r>
            <a:endParaRPr lang="zh-CN" altLang="en-US" sz="1400" dirty="0">
              <a:solidFill>
                <a:srgbClr val="F5EDE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8" name="组合 77"/>
          <p:cNvGrpSpPr/>
          <p:nvPr/>
        </p:nvGrpSpPr>
        <p:grpSpPr>
          <a:xfrm>
            <a:off x="3576000" y="442051"/>
            <a:ext cx="5040000" cy="775672"/>
            <a:chOff x="3300934" y="565876"/>
            <a:chExt cx="5040000" cy="775672"/>
          </a:xfrm>
        </p:grpSpPr>
        <p:sp>
          <p:nvSpPr>
            <p:cNvPr id="79" name="椭圆 78"/>
            <p:cNvSpPr/>
            <p:nvPr/>
          </p:nvSpPr>
          <p:spPr>
            <a:xfrm>
              <a:off x="3300934" y="1298348"/>
              <a:ext cx="5040000" cy="43200"/>
            </a:xfrm>
            <a:prstGeom prst="ellipse">
              <a:avLst/>
            </a:prstGeom>
            <a:solidFill>
              <a:srgbClr val="1D49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80" name="文本框 79"/>
            <p:cNvSpPr txBox="1"/>
            <p:nvPr/>
          </p:nvSpPr>
          <p:spPr>
            <a:xfrm>
              <a:off x="3300934" y="565876"/>
              <a:ext cx="5040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400" spc="500" dirty="0" smtClean="0">
                  <a:solidFill>
                    <a:srgbClr val="1D495D"/>
                  </a:solidFill>
                  <a:latin typeface="方正综艺简体" panose="03000509000000000000" pitchFamily="65" charset="-122"/>
                  <a:ea typeface="方正综艺简体" panose="03000509000000000000" pitchFamily="65" charset="-122"/>
                </a:rPr>
                <a:t>点击添加标题</a:t>
              </a:r>
              <a:endParaRPr lang="zh-CN" altLang="en-US" sz="4400" spc="500" dirty="0">
                <a:solidFill>
                  <a:srgbClr val="1D495D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418296" y="2166879"/>
            <a:ext cx="1122406" cy="3163650"/>
            <a:chOff x="4681669" y="2166879"/>
            <a:chExt cx="1122406" cy="3163650"/>
          </a:xfrm>
        </p:grpSpPr>
        <p:sp>
          <p:nvSpPr>
            <p:cNvPr id="47" name="圆角矩形 46"/>
            <p:cNvSpPr/>
            <p:nvPr/>
          </p:nvSpPr>
          <p:spPr>
            <a:xfrm>
              <a:off x="4796075" y="2178483"/>
              <a:ext cx="1008000" cy="3132000"/>
            </a:xfrm>
            <a:prstGeom prst="roundRect">
              <a:avLst/>
            </a:prstGeom>
            <a:solidFill>
              <a:srgbClr val="1D495D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49" name="圆角矩形 48"/>
            <p:cNvSpPr/>
            <p:nvPr/>
          </p:nvSpPr>
          <p:spPr>
            <a:xfrm rot="29136">
              <a:off x="4681669" y="2166879"/>
              <a:ext cx="1104351" cy="3163650"/>
            </a:xfrm>
            <a:prstGeom prst="roundRect">
              <a:avLst/>
            </a:prstGeom>
            <a:gradFill flip="none" rotWithShape="1">
              <a:gsLst>
                <a:gs pos="50000">
                  <a:srgbClr val="498B9C"/>
                </a:gs>
                <a:gs pos="50000">
                  <a:srgbClr val="59ACB4"/>
                </a:gs>
              </a:gsLst>
              <a:lin ang="13500000" scaled="1"/>
              <a:tileRect/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50" name="圆角矩形 49"/>
            <p:cNvSpPr/>
            <p:nvPr/>
          </p:nvSpPr>
          <p:spPr>
            <a:xfrm rot="20533">
              <a:off x="4749536" y="2233044"/>
              <a:ext cx="966308" cy="3022903"/>
            </a:xfrm>
            <a:prstGeom prst="roundRect">
              <a:avLst/>
            </a:prstGeom>
            <a:noFill/>
            <a:ln w="25400" cap="flat" cmpd="sng" algn="ctr">
              <a:solidFill>
                <a:srgbClr val="1D495D"/>
              </a:solidFill>
              <a:prstDash val="sysDot"/>
            </a:ln>
            <a:effectLst>
              <a:outerShdw dist="12700" algn="l" rotWithShape="0">
                <a:srgbClr val="F5EDE8"/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 rot="184381">
              <a:off x="5138374" y="2200809"/>
              <a:ext cx="216000" cy="216000"/>
            </a:xfrm>
            <a:prstGeom prst="ellipse">
              <a:avLst/>
            </a:prstGeom>
            <a:solidFill>
              <a:srgbClr val="F5EDE8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95" name="文本框 94"/>
            <p:cNvSpPr txBox="1"/>
            <p:nvPr/>
          </p:nvSpPr>
          <p:spPr>
            <a:xfrm>
              <a:off x="4802906" y="2489247"/>
              <a:ext cx="990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 smtClean="0">
                  <a:solidFill>
                    <a:srgbClr val="F5EDE8"/>
                  </a:solidFill>
                  <a:latin typeface="方正综艺简体" panose="03000509000000000000" pitchFamily="65" charset="-122"/>
                  <a:ea typeface="方正综艺简体" panose="03000509000000000000" pitchFamily="65" charset="-122"/>
                </a:rPr>
                <a:t>02</a:t>
              </a:r>
              <a:endParaRPr lang="zh-CN" altLang="en-US" sz="3200" dirty="0">
                <a:solidFill>
                  <a:srgbClr val="F5EDE8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</a:endParaRP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4802906" y="2995143"/>
              <a:ext cx="937060" cy="1670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F5EDE8"/>
                  </a:solidFill>
                  <a:latin typeface="微软雅黑" panose="020B0503020204020204" charset="-122"/>
                  <a:ea typeface="微软雅黑" panose="020B0503020204020204" charset="-122"/>
                </a:rPr>
                <a:t>文字是简单的视觉图案再现 口语的声音，</a:t>
              </a:r>
              <a:endParaRPr lang="zh-CN" altLang="en-US" sz="1400" dirty="0">
                <a:solidFill>
                  <a:srgbClr val="F5EDE8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41" name="圆角矩形 40"/>
          <p:cNvSpPr/>
          <p:nvPr/>
        </p:nvSpPr>
        <p:spPr>
          <a:xfrm rot="21420000">
            <a:off x="2138735" y="2762354"/>
            <a:ext cx="1080000" cy="3119868"/>
          </a:xfrm>
          <a:prstGeom prst="roundRect">
            <a:avLst/>
          </a:prstGeom>
          <a:solidFill>
            <a:srgbClr val="982B1C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43" name="圆角矩形 42"/>
          <p:cNvSpPr/>
          <p:nvPr/>
        </p:nvSpPr>
        <p:spPr>
          <a:xfrm rot="21444755">
            <a:off x="2099067" y="2737186"/>
            <a:ext cx="1104351" cy="3163650"/>
          </a:xfrm>
          <a:prstGeom prst="roundRect">
            <a:avLst/>
          </a:prstGeom>
          <a:gradFill flip="none" rotWithShape="1">
            <a:gsLst>
              <a:gs pos="50000">
                <a:srgbClr val="FB5B49"/>
              </a:gs>
              <a:gs pos="50000">
                <a:srgbClr val="CF3C27"/>
              </a:gs>
            </a:gsLst>
            <a:lin ang="2700000" scaled="1"/>
            <a:tileRect/>
          </a:gradFill>
          <a:ln w="381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44" name="圆角矩形 43"/>
          <p:cNvSpPr/>
          <p:nvPr/>
        </p:nvSpPr>
        <p:spPr>
          <a:xfrm rot="21436152">
            <a:off x="2166670" y="2803410"/>
            <a:ext cx="966308" cy="3022903"/>
          </a:xfrm>
          <a:prstGeom prst="roundRect">
            <a:avLst/>
          </a:prstGeom>
          <a:noFill/>
          <a:ln w="25400" cap="flat" cmpd="sng" algn="ctr">
            <a:solidFill>
              <a:srgbClr val="982B1C"/>
            </a:solidFill>
            <a:prstDash val="sysDot"/>
          </a:ln>
          <a:effectLst>
            <a:outerShdw dist="12700" algn="l" rotWithShape="0">
              <a:srgbClr val="F5EDE8"/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2436196" y="2773971"/>
            <a:ext cx="216000" cy="216000"/>
          </a:xfrm>
          <a:prstGeom prst="ellipse">
            <a:avLst/>
          </a:prstGeom>
          <a:solidFill>
            <a:srgbClr val="F5EDE8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93" name="文本框 92"/>
          <p:cNvSpPr txBox="1"/>
          <p:nvPr/>
        </p:nvSpPr>
        <p:spPr>
          <a:xfrm rot="21420000">
            <a:off x="2190801" y="3036002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5EDE8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</a:rPr>
              <a:t>01</a:t>
            </a:r>
            <a:endParaRPr lang="zh-CN" altLang="en-US" sz="3200" dirty="0">
              <a:solidFill>
                <a:srgbClr val="F5EDE8"/>
              </a:solidFill>
              <a:latin typeface="方正综艺简体" panose="03000509000000000000" pitchFamily="65" charset="-122"/>
              <a:ea typeface="方正综艺简体" panose="03000509000000000000" pitchFamily="65" charset="-122"/>
            </a:endParaRPr>
          </a:p>
        </p:txBody>
      </p:sp>
      <p:sp>
        <p:nvSpPr>
          <p:cNvPr id="94" name="文本框 93"/>
          <p:cNvSpPr txBox="1"/>
          <p:nvPr/>
        </p:nvSpPr>
        <p:spPr>
          <a:xfrm rot="21420000">
            <a:off x="2190801" y="3722524"/>
            <a:ext cx="937060" cy="1670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rgbClr val="F5EDE8"/>
                </a:solidFill>
                <a:latin typeface="微软雅黑" panose="020B0503020204020204" charset="-122"/>
                <a:ea typeface="微软雅黑" panose="020B0503020204020204" charset="-122"/>
              </a:rPr>
              <a:t>文字是简单的视觉图案再现 口语的声音，</a:t>
            </a:r>
            <a:endParaRPr lang="zh-CN" altLang="en-US" sz="1400" dirty="0">
              <a:solidFill>
                <a:srgbClr val="F5EDE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-28281" y="1659120"/>
            <a:ext cx="12220280" cy="1380250"/>
            <a:chOff x="-28281" y="1659120"/>
            <a:chExt cx="12220280" cy="1380250"/>
          </a:xfrm>
        </p:grpSpPr>
        <p:sp>
          <p:nvSpPr>
            <p:cNvPr id="68" name="任意多边形 67"/>
            <p:cNvSpPr/>
            <p:nvPr/>
          </p:nvSpPr>
          <p:spPr>
            <a:xfrm>
              <a:off x="9596486" y="1802756"/>
              <a:ext cx="2595513" cy="866363"/>
            </a:xfrm>
            <a:custGeom>
              <a:avLst/>
              <a:gdLst>
                <a:gd name="connsiteX0" fmla="*/ 0 w 1633987"/>
                <a:gd name="connsiteY0" fmla="*/ 1012754 h 1012754"/>
                <a:gd name="connsiteX1" fmla="*/ 1289154 w 1633987"/>
                <a:gd name="connsiteY1" fmla="*/ 8413 h 1012754"/>
                <a:gd name="connsiteX2" fmla="*/ 1633928 w 1633987"/>
                <a:gd name="connsiteY2" fmla="*/ 518078 h 1012754"/>
                <a:gd name="connsiteX0-1" fmla="*/ 0 w 1414888"/>
                <a:gd name="connsiteY0-2" fmla="*/ 1022874 h 1862323"/>
                <a:gd name="connsiteX1-3" fmla="*/ 1289154 w 1414888"/>
                <a:gd name="connsiteY1-4" fmla="*/ 18533 h 1862323"/>
                <a:gd name="connsiteX2-5" fmla="*/ 1364105 w 1414888"/>
                <a:gd name="connsiteY2-6" fmla="*/ 1862323 h 1862323"/>
                <a:gd name="connsiteX0-7" fmla="*/ 0 w 1364148"/>
                <a:gd name="connsiteY0-8" fmla="*/ 279647 h 1119096"/>
                <a:gd name="connsiteX1-9" fmla="*/ 1034321 w 1364148"/>
                <a:gd name="connsiteY1-10" fmla="*/ 174716 h 1119096"/>
                <a:gd name="connsiteX2-11" fmla="*/ 1364105 w 1364148"/>
                <a:gd name="connsiteY2-12" fmla="*/ 1119096 h 1119096"/>
                <a:gd name="connsiteX0-13" fmla="*/ 0 w 1364123"/>
                <a:gd name="connsiteY0-14" fmla="*/ 289987 h 1129436"/>
                <a:gd name="connsiteX1-15" fmla="*/ 1034321 w 1364123"/>
                <a:gd name="connsiteY1-16" fmla="*/ 185056 h 1129436"/>
                <a:gd name="connsiteX2-17" fmla="*/ 1364105 w 1364123"/>
                <a:gd name="connsiteY2-18" fmla="*/ 1129436 h 1129436"/>
                <a:gd name="connsiteX0-19" fmla="*/ 0 w 1738870"/>
                <a:gd name="connsiteY0-20" fmla="*/ 265576 h 850193"/>
                <a:gd name="connsiteX1-21" fmla="*/ 1034321 w 1738870"/>
                <a:gd name="connsiteY1-22" fmla="*/ 160645 h 850193"/>
                <a:gd name="connsiteX2-23" fmla="*/ 1738859 w 1738870"/>
                <a:gd name="connsiteY2-24" fmla="*/ 850193 h 850193"/>
                <a:gd name="connsiteX0-25" fmla="*/ 0 w 1738902"/>
                <a:gd name="connsiteY0-26" fmla="*/ 226278 h 810895"/>
                <a:gd name="connsiteX1-27" fmla="*/ 1034321 w 1738902"/>
                <a:gd name="connsiteY1-28" fmla="*/ 121347 h 810895"/>
                <a:gd name="connsiteX2-29" fmla="*/ 1738859 w 1738902"/>
                <a:gd name="connsiteY2-30" fmla="*/ 810895 h 810895"/>
                <a:gd name="connsiteX0-31" fmla="*/ 0 w 2376365"/>
                <a:gd name="connsiteY0-32" fmla="*/ 263775 h 814840"/>
                <a:gd name="connsiteX1-33" fmla="*/ 1034321 w 2376365"/>
                <a:gd name="connsiteY1-34" fmla="*/ 158844 h 814840"/>
                <a:gd name="connsiteX2-35" fmla="*/ 2376361 w 2376365"/>
                <a:gd name="connsiteY2-36" fmla="*/ 814840 h 814840"/>
                <a:gd name="connsiteX0-37" fmla="*/ 0 w 2376366"/>
                <a:gd name="connsiteY0-38" fmla="*/ 508726 h 1059791"/>
                <a:gd name="connsiteX1-39" fmla="*/ 1034321 w 2376366"/>
                <a:gd name="connsiteY1-40" fmla="*/ 403795 h 1059791"/>
                <a:gd name="connsiteX2-41" fmla="*/ 2376361 w 2376366"/>
                <a:gd name="connsiteY2-42" fmla="*/ 1059791 h 105979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2376366" h="1059791">
                  <a:moveTo>
                    <a:pt x="0" y="508726"/>
                  </a:moveTo>
                  <a:cubicBezTo>
                    <a:pt x="508416" y="47778"/>
                    <a:pt x="554378" y="-308773"/>
                    <a:pt x="1034321" y="403795"/>
                  </a:cubicBezTo>
                  <a:cubicBezTo>
                    <a:pt x="1514264" y="1116363"/>
                    <a:pt x="2378859" y="1017319"/>
                    <a:pt x="2376361" y="1059791"/>
                  </a:cubicBezTo>
                </a:path>
              </a:pathLst>
            </a:custGeom>
            <a:noFill/>
            <a:ln w="25400" cap="flat" cmpd="sng" algn="ctr">
              <a:solidFill>
                <a:srgbClr val="1D495D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67" name="任意多边形 66"/>
            <p:cNvSpPr/>
            <p:nvPr/>
          </p:nvSpPr>
          <p:spPr>
            <a:xfrm>
              <a:off x="7142636" y="2347274"/>
              <a:ext cx="2453851" cy="631187"/>
            </a:xfrm>
            <a:custGeom>
              <a:avLst/>
              <a:gdLst>
                <a:gd name="connsiteX0" fmla="*/ 0 w 1633987"/>
                <a:gd name="connsiteY0" fmla="*/ 1012754 h 1012754"/>
                <a:gd name="connsiteX1" fmla="*/ 1289154 w 1633987"/>
                <a:gd name="connsiteY1" fmla="*/ 8413 h 1012754"/>
                <a:gd name="connsiteX2" fmla="*/ 1633928 w 1633987"/>
                <a:gd name="connsiteY2" fmla="*/ 518078 h 1012754"/>
                <a:gd name="connsiteX0-1" fmla="*/ 0 w 1414888"/>
                <a:gd name="connsiteY0-2" fmla="*/ 1022874 h 1862323"/>
                <a:gd name="connsiteX1-3" fmla="*/ 1289154 w 1414888"/>
                <a:gd name="connsiteY1-4" fmla="*/ 18533 h 1862323"/>
                <a:gd name="connsiteX2-5" fmla="*/ 1364105 w 1414888"/>
                <a:gd name="connsiteY2-6" fmla="*/ 1862323 h 1862323"/>
                <a:gd name="connsiteX0-7" fmla="*/ 0 w 1364148"/>
                <a:gd name="connsiteY0-8" fmla="*/ 279647 h 1119096"/>
                <a:gd name="connsiteX1-9" fmla="*/ 1034321 w 1364148"/>
                <a:gd name="connsiteY1-10" fmla="*/ 174716 h 1119096"/>
                <a:gd name="connsiteX2-11" fmla="*/ 1364105 w 1364148"/>
                <a:gd name="connsiteY2-12" fmla="*/ 1119096 h 1119096"/>
                <a:gd name="connsiteX0-13" fmla="*/ 0 w 1364123"/>
                <a:gd name="connsiteY0-14" fmla="*/ 289987 h 1129436"/>
                <a:gd name="connsiteX1-15" fmla="*/ 1034321 w 1364123"/>
                <a:gd name="connsiteY1-16" fmla="*/ 185056 h 1129436"/>
                <a:gd name="connsiteX2-17" fmla="*/ 1364105 w 1364123"/>
                <a:gd name="connsiteY2-18" fmla="*/ 1129436 h 1129436"/>
                <a:gd name="connsiteX0-19" fmla="*/ 0 w 1723880"/>
                <a:gd name="connsiteY0-20" fmla="*/ 513114 h 513114"/>
                <a:gd name="connsiteX1-21" fmla="*/ 1034321 w 1723880"/>
                <a:gd name="connsiteY1-22" fmla="*/ 408183 h 513114"/>
                <a:gd name="connsiteX2-23" fmla="*/ 1723869 w 1723880"/>
                <a:gd name="connsiteY2-24" fmla="*/ 3448 h 513114"/>
                <a:gd name="connsiteX0-25" fmla="*/ 0 w 1723877"/>
                <a:gd name="connsiteY0-26" fmla="*/ 511809 h 654152"/>
                <a:gd name="connsiteX1-27" fmla="*/ 884419 w 1723877"/>
                <a:gd name="connsiteY1-28" fmla="*/ 646721 h 654152"/>
                <a:gd name="connsiteX2-29" fmla="*/ 1723869 w 1723877"/>
                <a:gd name="connsiteY2-30" fmla="*/ 2143 h 6541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723877" h="654152">
                  <a:moveTo>
                    <a:pt x="0" y="511809"/>
                  </a:moveTo>
                  <a:cubicBezTo>
                    <a:pt x="508416" y="50861"/>
                    <a:pt x="597108" y="731665"/>
                    <a:pt x="884419" y="646721"/>
                  </a:cubicBezTo>
                  <a:cubicBezTo>
                    <a:pt x="1171730" y="561777"/>
                    <a:pt x="1726367" y="-40329"/>
                    <a:pt x="1723869" y="2143"/>
                  </a:cubicBezTo>
                </a:path>
              </a:pathLst>
            </a:custGeom>
            <a:noFill/>
            <a:ln w="25400" cap="flat" cmpd="sng" algn="ctr">
              <a:solidFill>
                <a:srgbClr val="1D495D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66" name="任意多边形 65"/>
            <p:cNvSpPr/>
            <p:nvPr/>
          </p:nvSpPr>
          <p:spPr>
            <a:xfrm>
              <a:off x="5058831" y="1932555"/>
              <a:ext cx="2143247" cy="923296"/>
            </a:xfrm>
            <a:custGeom>
              <a:avLst/>
              <a:gdLst>
                <a:gd name="connsiteX0" fmla="*/ 0 w 1633987"/>
                <a:gd name="connsiteY0" fmla="*/ 1012754 h 1012754"/>
                <a:gd name="connsiteX1" fmla="*/ 1289154 w 1633987"/>
                <a:gd name="connsiteY1" fmla="*/ 8413 h 1012754"/>
                <a:gd name="connsiteX2" fmla="*/ 1633928 w 1633987"/>
                <a:gd name="connsiteY2" fmla="*/ 518078 h 1012754"/>
                <a:gd name="connsiteX0-1" fmla="*/ 0 w 1414888"/>
                <a:gd name="connsiteY0-2" fmla="*/ 1022874 h 1862323"/>
                <a:gd name="connsiteX1-3" fmla="*/ 1289154 w 1414888"/>
                <a:gd name="connsiteY1-4" fmla="*/ 18533 h 1862323"/>
                <a:gd name="connsiteX2-5" fmla="*/ 1364105 w 1414888"/>
                <a:gd name="connsiteY2-6" fmla="*/ 1862323 h 1862323"/>
                <a:gd name="connsiteX0-7" fmla="*/ 0 w 1364148"/>
                <a:gd name="connsiteY0-8" fmla="*/ 279647 h 1119096"/>
                <a:gd name="connsiteX1-9" fmla="*/ 1034321 w 1364148"/>
                <a:gd name="connsiteY1-10" fmla="*/ 174716 h 1119096"/>
                <a:gd name="connsiteX2-11" fmla="*/ 1364105 w 1364148"/>
                <a:gd name="connsiteY2-12" fmla="*/ 1119096 h 1119096"/>
                <a:gd name="connsiteX0-13" fmla="*/ 0 w 1364123"/>
                <a:gd name="connsiteY0-14" fmla="*/ 289987 h 1129436"/>
                <a:gd name="connsiteX1-15" fmla="*/ 1034321 w 1364123"/>
                <a:gd name="connsiteY1-16" fmla="*/ 185056 h 1129436"/>
                <a:gd name="connsiteX2-17" fmla="*/ 1364105 w 1364123"/>
                <a:gd name="connsiteY2-18" fmla="*/ 1129436 h 11294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364123" h="1129436">
                  <a:moveTo>
                    <a:pt x="0" y="289987"/>
                  </a:moveTo>
                  <a:cubicBezTo>
                    <a:pt x="508416" y="-170961"/>
                    <a:pt x="956872" y="15168"/>
                    <a:pt x="1034321" y="185056"/>
                  </a:cubicBezTo>
                  <a:cubicBezTo>
                    <a:pt x="1111770" y="354944"/>
                    <a:pt x="1366603" y="1086964"/>
                    <a:pt x="1364105" y="1129436"/>
                  </a:cubicBezTo>
                </a:path>
              </a:pathLst>
            </a:custGeom>
            <a:noFill/>
            <a:ln w="25400" cap="flat" cmpd="sng" algn="ctr">
              <a:solidFill>
                <a:srgbClr val="1D495D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65" name="任意多边形 64"/>
            <p:cNvSpPr/>
            <p:nvPr/>
          </p:nvSpPr>
          <p:spPr>
            <a:xfrm>
              <a:off x="2498374" y="1825686"/>
              <a:ext cx="2488405" cy="983501"/>
            </a:xfrm>
            <a:custGeom>
              <a:avLst/>
              <a:gdLst>
                <a:gd name="connsiteX0" fmla="*/ 0 w 1633987"/>
                <a:gd name="connsiteY0" fmla="*/ 1012754 h 1012754"/>
                <a:gd name="connsiteX1" fmla="*/ 1289154 w 1633987"/>
                <a:gd name="connsiteY1" fmla="*/ 8413 h 1012754"/>
                <a:gd name="connsiteX2" fmla="*/ 1633928 w 1633987"/>
                <a:gd name="connsiteY2" fmla="*/ 518078 h 1012754"/>
                <a:gd name="connsiteX0-1" fmla="*/ 0 w 1708912"/>
                <a:gd name="connsiteY0-2" fmla="*/ 1013432 h 1013432"/>
                <a:gd name="connsiteX1-3" fmla="*/ 1289154 w 1708912"/>
                <a:gd name="connsiteY1-4" fmla="*/ 9091 h 1013432"/>
                <a:gd name="connsiteX2-5" fmla="*/ 1708879 w 1708912"/>
                <a:gd name="connsiteY2-6" fmla="*/ 503766 h 101343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708912" h="1013432">
                  <a:moveTo>
                    <a:pt x="0" y="1013432"/>
                  </a:moveTo>
                  <a:cubicBezTo>
                    <a:pt x="508416" y="552484"/>
                    <a:pt x="1004341" y="94035"/>
                    <a:pt x="1289154" y="9091"/>
                  </a:cubicBezTo>
                  <a:cubicBezTo>
                    <a:pt x="1573967" y="-75853"/>
                    <a:pt x="1711377" y="461294"/>
                    <a:pt x="1708879" y="503766"/>
                  </a:cubicBezTo>
                </a:path>
              </a:pathLst>
            </a:custGeom>
            <a:noFill/>
            <a:ln w="25400" cap="flat" cmpd="sng" algn="ctr">
              <a:solidFill>
                <a:srgbClr val="1D495D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64" name="任意多边形 63"/>
            <p:cNvSpPr/>
            <p:nvPr/>
          </p:nvSpPr>
          <p:spPr>
            <a:xfrm>
              <a:off x="-28281" y="1659120"/>
              <a:ext cx="2556437" cy="1380250"/>
            </a:xfrm>
            <a:custGeom>
              <a:avLst/>
              <a:gdLst>
                <a:gd name="connsiteX0" fmla="*/ 0 w 1993691"/>
                <a:gd name="connsiteY0" fmla="*/ 0 h 974361"/>
                <a:gd name="connsiteX1" fmla="*/ 1993691 w 1993691"/>
                <a:gd name="connsiteY1" fmla="*/ 974361 h 974361"/>
                <a:gd name="connsiteX0-1" fmla="*/ 0 w 1993691"/>
                <a:gd name="connsiteY0-2" fmla="*/ 0 h 974361"/>
                <a:gd name="connsiteX1-3" fmla="*/ 1993691 w 1993691"/>
                <a:gd name="connsiteY1-4" fmla="*/ 974361 h 974361"/>
                <a:gd name="connsiteX0-5" fmla="*/ 0 w 1993691"/>
                <a:gd name="connsiteY0-6" fmla="*/ 0 h 1100308"/>
                <a:gd name="connsiteX1-7" fmla="*/ 1993691 w 1993691"/>
                <a:gd name="connsiteY1-8" fmla="*/ 974361 h 1100308"/>
                <a:gd name="connsiteX0-9" fmla="*/ 0 w 2413100"/>
                <a:gd name="connsiteY0-10" fmla="*/ 0 h 1100308"/>
                <a:gd name="connsiteX1-11" fmla="*/ 2413100 w 2413100"/>
                <a:gd name="connsiteY1-12" fmla="*/ 974361 h 110030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2413100" h="1100308">
                  <a:moveTo>
                    <a:pt x="0" y="0"/>
                  </a:moveTo>
                  <a:cubicBezTo>
                    <a:pt x="1079291" y="1833796"/>
                    <a:pt x="869114" y="774493"/>
                    <a:pt x="2413100" y="974361"/>
                  </a:cubicBezTo>
                </a:path>
              </a:pathLst>
            </a:custGeom>
            <a:noFill/>
            <a:ln w="25400" cap="flat" cmpd="sng" algn="ctr">
              <a:solidFill>
                <a:srgbClr val="1D495D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708"/>
    </mc:Choice>
    <mc:Fallback>
      <p:transition spd="slow" advClick="0" advTm="37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5" grpId="0" animBg="1"/>
      <p:bldP spid="56" grpId="0" animBg="1"/>
      <p:bldP spid="57" grpId="0" animBg="1"/>
      <p:bldP spid="97" grpId="0"/>
      <p:bldP spid="98" grpId="0"/>
      <p:bldP spid="41" grpId="0" animBg="1"/>
      <p:bldP spid="43" grpId="0" animBg="1"/>
      <p:bldP spid="44" grpId="0" animBg="1"/>
      <p:bldP spid="45" grpId="0" animBg="1"/>
      <p:bldP spid="93" grpId="0"/>
      <p:bldP spid="9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576000" y="442051"/>
            <a:ext cx="5040000" cy="775672"/>
            <a:chOff x="3300934" y="565876"/>
            <a:chExt cx="5040000" cy="775672"/>
          </a:xfrm>
        </p:grpSpPr>
        <p:sp>
          <p:nvSpPr>
            <p:cNvPr id="3" name="椭圆 2"/>
            <p:cNvSpPr/>
            <p:nvPr/>
          </p:nvSpPr>
          <p:spPr>
            <a:xfrm>
              <a:off x="3300934" y="1298348"/>
              <a:ext cx="5040000" cy="43200"/>
            </a:xfrm>
            <a:prstGeom prst="ellipse">
              <a:avLst/>
            </a:prstGeom>
            <a:solidFill>
              <a:srgbClr val="1D49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300934" y="565876"/>
              <a:ext cx="5040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400" spc="500" dirty="0" smtClean="0">
                  <a:solidFill>
                    <a:srgbClr val="1D495D"/>
                  </a:solidFill>
                  <a:latin typeface="方正综艺简体" panose="03000509000000000000" pitchFamily="65" charset="-122"/>
                  <a:ea typeface="方正综艺简体" panose="03000509000000000000" pitchFamily="65" charset="-122"/>
                </a:rPr>
                <a:t>点击添加标题</a:t>
              </a:r>
              <a:endParaRPr lang="zh-CN" altLang="en-US" sz="4400" spc="500" dirty="0">
                <a:solidFill>
                  <a:srgbClr val="1D495D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682069" y="1726836"/>
            <a:ext cx="2818271" cy="4569844"/>
            <a:chOff x="4682069" y="1726836"/>
            <a:chExt cx="2818271" cy="4569844"/>
          </a:xfrm>
        </p:grpSpPr>
        <p:sp>
          <p:nvSpPr>
            <p:cNvPr id="68" name="Freeform 11"/>
            <p:cNvSpPr>
              <a:spLocks noChangeAspect="1"/>
            </p:cNvSpPr>
            <p:nvPr/>
          </p:nvSpPr>
          <p:spPr bwMode="auto">
            <a:xfrm rot="21240000">
              <a:off x="6525495" y="3481891"/>
              <a:ext cx="974845" cy="990407"/>
            </a:xfrm>
            <a:custGeom>
              <a:avLst/>
              <a:gdLst>
                <a:gd name="T0" fmla="*/ 60 w 569"/>
                <a:gd name="T1" fmla="*/ 166 h 578"/>
                <a:gd name="T2" fmla="*/ 402 w 569"/>
                <a:gd name="T3" fmla="*/ 67 h 578"/>
                <a:gd name="T4" fmla="*/ 501 w 569"/>
                <a:gd name="T5" fmla="*/ 410 h 578"/>
                <a:gd name="T6" fmla="*/ 195 w 569"/>
                <a:gd name="T7" fmla="*/ 525 h 578"/>
                <a:gd name="T8" fmla="*/ 116 w 569"/>
                <a:gd name="T9" fmla="*/ 578 h 578"/>
                <a:gd name="T10" fmla="*/ 121 w 569"/>
                <a:gd name="T11" fmla="*/ 483 h 578"/>
                <a:gd name="T12" fmla="*/ 60 w 569"/>
                <a:gd name="T13" fmla="*/ 166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9" h="578">
                  <a:moveTo>
                    <a:pt x="60" y="166"/>
                  </a:moveTo>
                  <a:cubicBezTo>
                    <a:pt x="127" y="44"/>
                    <a:pt x="280" y="0"/>
                    <a:pt x="402" y="67"/>
                  </a:cubicBezTo>
                  <a:cubicBezTo>
                    <a:pt x="524" y="134"/>
                    <a:pt x="569" y="288"/>
                    <a:pt x="501" y="410"/>
                  </a:cubicBezTo>
                  <a:cubicBezTo>
                    <a:pt x="441" y="520"/>
                    <a:pt x="310" y="567"/>
                    <a:pt x="195" y="525"/>
                  </a:cubicBezTo>
                  <a:cubicBezTo>
                    <a:pt x="116" y="578"/>
                    <a:pt x="116" y="578"/>
                    <a:pt x="116" y="578"/>
                  </a:cubicBezTo>
                  <a:cubicBezTo>
                    <a:pt x="121" y="483"/>
                    <a:pt x="121" y="483"/>
                    <a:pt x="121" y="483"/>
                  </a:cubicBezTo>
                  <a:cubicBezTo>
                    <a:pt x="28" y="407"/>
                    <a:pt x="0" y="274"/>
                    <a:pt x="60" y="166"/>
                  </a:cubicBezTo>
                  <a:close/>
                </a:path>
              </a:pathLst>
            </a:custGeom>
            <a:solidFill>
              <a:srgbClr val="498B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5"/>
            <p:cNvSpPr>
              <a:spLocks noChangeAspect="1"/>
            </p:cNvSpPr>
            <p:nvPr/>
          </p:nvSpPr>
          <p:spPr bwMode="auto">
            <a:xfrm rot="1260000">
              <a:off x="6623563" y="2274142"/>
              <a:ext cx="779876" cy="903486"/>
            </a:xfrm>
            <a:custGeom>
              <a:avLst/>
              <a:gdLst>
                <a:gd name="T0" fmla="*/ 0 w 505"/>
                <a:gd name="T1" fmla="*/ 252 h 586"/>
                <a:gd name="T2" fmla="*/ 252 w 505"/>
                <a:gd name="T3" fmla="*/ 0 h 586"/>
                <a:gd name="T4" fmla="*/ 505 w 505"/>
                <a:gd name="T5" fmla="*/ 252 h 586"/>
                <a:gd name="T6" fmla="*/ 292 w 505"/>
                <a:gd name="T7" fmla="*/ 501 h 586"/>
                <a:gd name="T8" fmla="*/ 248 w 505"/>
                <a:gd name="T9" fmla="*/ 586 h 586"/>
                <a:gd name="T10" fmla="*/ 206 w 505"/>
                <a:gd name="T11" fmla="*/ 500 h 586"/>
                <a:gd name="T12" fmla="*/ 0 w 505"/>
                <a:gd name="T13" fmla="*/ 252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5" h="586">
                  <a:moveTo>
                    <a:pt x="0" y="252"/>
                  </a:moveTo>
                  <a:cubicBezTo>
                    <a:pt x="0" y="113"/>
                    <a:pt x="113" y="0"/>
                    <a:pt x="252" y="0"/>
                  </a:cubicBezTo>
                  <a:cubicBezTo>
                    <a:pt x="392" y="0"/>
                    <a:pt x="505" y="113"/>
                    <a:pt x="505" y="252"/>
                  </a:cubicBezTo>
                  <a:cubicBezTo>
                    <a:pt x="505" y="378"/>
                    <a:pt x="412" y="482"/>
                    <a:pt x="292" y="501"/>
                  </a:cubicBezTo>
                  <a:cubicBezTo>
                    <a:pt x="248" y="586"/>
                    <a:pt x="248" y="586"/>
                    <a:pt x="248" y="586"/>
                  </a:cubicBezTo>
                  <a:cubicBezTo>
                    <a:pt x="206" y="500"/>
                    <a:pt x="206" y="500"/>
                    <a:pt x="206" y="500"/>
                  </a:cubicBezTo>
                  <a:cubicBezTo>
                    <a:pt x="89" y="478"/>
                    <a:pt x="0" y="376"/>
                    <a:pt x="0" y="252"/>
                  </a:cubicBezTo>
                  <a:close/>
                </a:path>
              </a:pathLst>
            </a:custGeom>
            <a:solidFill>
              <a:srgbClr val="498B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6"/>
            <p:cNvSpPr/>
            <p:nvPr/>
          </p:nvSpPr>
          <p:spPr bwMode="auto">
            <a:xfrm rot="21060000">
              <a:off x="5669804" y="2942299"/>
              <a:ext cx="555405" cy="2381533"/>
            </a:xfrm>
            <a:custGeom>
              <a:avLst/>
              <a:gdLst>
                <a:gd name="T0" fmla="*/ 318 w 323"/>
                <a:gd name="T1" fmla="*/ 1385 h 1385"/>
                <a:gd name="T2" fmla="*/ 0 w 323"/>
                <a:gd name="T3" fmla="*/ 523 h 1385"/>
                <a:gd name="T4" fmla="*/ 5 w 323"/>
                <a:gd name="T5" fmla="*/ 522 h 1385"/>
                <a:gd name="T6" fmla="*/ 318 w 323"/>
                <a:gd name="T7" fmla="*/ 1370 h 1385"/>
                <a:gd name="T8" fmla="*/ 318 w 323"/>
                <a:gd name="T9" fmla="*/ 0 h 1385"/>
                <a:gd name="T10" fmla="*/ 323 w 323"/>
                <a:gd name="T11" fmla="*/ 0 h 1385"/>
                <a:gd name="T12" fmla="*/ 323 w 323"/>
                <a:gd name="T13" fmla="*/ 1385 h 1385"/>
                <a:gd name="T14" fmla="*/ 318 w 323"/>
                <a:gd name="T15" fmla="*/ 1385 h 1385"/>
                <a:gd name="T16" fmla="*/ 318 w 323"/>
                <a:gd name="T17" fmla="*/ 1385 h 1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3" h="1385">
                  <a:moveTo>
                    <a:pt x="318" y="1385"/>
                  </a:moveTo>
                  <a:lnTo>
                    <a:pt x="0" y="523"/>
                  </a:lnTo>
                  <a:lnTo>
                    <a:pt x="5" y="522"/>
                  </a:lnTo>
                  <a:lnTo>
                    <a:pt x="318" y="1370"/>
                  </a:lnTo>
                  <a:lnTo>
                    <a:pt x="318" y="0"/>
                  </a:lnTo>
                  <a:lnTo>
                    <a:pt x="323" y="0"/>
                  </a:lnTo>
                  <a:lnTo>
                    <a:pt x="323" y="1385"/>
                  </a:lnTo>
                  <a:lnTo>
                    <a:pt x="318" y="1385"/>
                  </a:lnTo>
                  <a:lnTo>
                    <a:pt x="318" y="1385"/>
                  </a:lnTo>
                  <a:close/>
                </a:path>
              </a:pathLst>
            </a:custGeom>
            <a:solidFill>
              <a:srgbClr val="498B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5"/>
            <p:cNvSpPr/>
            <p:nvPr/>
          </p:nvSpPr>
          <p:spPr bwMode="auto">
            <a:xfrm rot="21060000">
              <a:off x="5422217" y="1726836"/>
              <a:ext cx="1060082" cy="1228101"/>
            </a:xfrm>
            <a:custGeom>
              <a:avLst/>
              <a:gdLst>
                <a:gd name="T0" fmla="*/ 0 w 505"/>
                <a:gd name="T1" fmla="*/ 252 h 586"/>
                <a:gd name="T2" fmla="*/ 252 w 505"/>
                <a:gd name="T3" fmla="*/ 0 h 586"/>
                <a:gd name="T4" fmla="*/ 505 w 505"/>
                <a:gd name="T5" fmla="*/ 252 h 586"/>
                <a:gd name="T6" fmla="*/ 292 w 505"/>
                <a:gd name="T7" fmla="*/ 501 h 586"/>
                <a:gd name="T8" fmla="*/ 248 w 505"/>
                <a:gd name="T9" fmla="*/ 586 h 586"/>
                <a:gd name="T10" fmla="*/ 206 w 505"/>
                <a:gd name="T11" fmla="*/ 500 h 586"/>
                <a:gd name="T12" fmla="*/ 0 w 505"/>
                <a:gd name="T13" fmla="*/ 252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5" h="586">
                  <a:moveTo>
                    <a:pt x="0" y="252"/>
                  </a:moveTo>
                  <a:cubicBezTo>
                    <a:pt x="0" y="113"/>
                    <a:pt x="113" y="0"/>
                    <a:pt x="252" y="0"/>
                  </a:cubicBezTo>
                  <a:cubicBezTo>
                    <a:pt x="392" y="0"/>
                    <a:pt x="505" y="113"/>
                    <a:pt x="505" y="252"/>
                  </a:cubicBezTo>
                  <a:cubicBezTo>
                    <a:pt x="505" y="378"/>
                    <a:pt x="412" y="482"/>
                    <a:pt x="292" y="501"/>
                  </a:cubicBezTo>
                  <a:cubicBezTo>
                    <a:pt x="248" y="586"/>
                    <a:pt x="248" y="586"/>
                    <a:pt x="248" y="586"/>
                  </a:cubicBezTo>
                  <a:cubicBezTo>
                    <a:pt x="206" y="500"/>
                    <a:pt x="206" y="500"/>
                    <a:pt x="206" y="500"/>
                  </a:cubicBezTo>
                  <a:cubicBezTo>
                    <a:pt x="89" y="478"/>
                    <a:pt x="0" y="376"/>
                    <a:pt x="0" y="252"/>
                  </a:cubicBezTo>
                  <a:close/>
                </a:path>
              </a:pathLst>
            </a:custGeom>
            <a:solidFill>
              <a:srgbClr val="498B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10"/>
            <p:cNvSpPr>
              <a:spLocks noChangeAspect="1"/>
            </p:cNvSpPr>
            <p:nvPr/>
          </p:nvSpPr>
          <p:spPr bwMode="auto">
            <a:xfrm rot="21060000">
              <a:off x="4682069" y="2840266"/>
              <a:ext cx="1112378" cy="1128498"/>
            </a:xfrm>
            <a:custGeom>
              <a:avLst/>
              <a:gdLst>
                <a:gd name="T0" fmla="*/ 509 w 569"/>
                <a:gd name="T1" fmla="*/ 166 h 578"/>
                <a:gd name="T2" fmla="*/ 166 w 569"/>
                <a:gd name="T3" fmla="*/ 67 h 578"/>
                <a:gd name="T4" fmla="*/ 67 w 569"/>
                <a:gd name="T5" fmla="*/ 410 h 578"/>
                <a:gd name="T6" fmla="*/ 373 w 569"/>
                <a:gd name="T7" fmla="*/ 525 h 578"/>
                <a:gd name="T8" fmla="*/ 452 w 569"/>
                <a:gd name="T9" fmla="*/ 578 h 578"/>
                <a:gd name="T10" fmla="*/ 448 w 569"/>
                <a:gd name="T11" fmla="*/ 483 h 578"/>
                <a:gd name="T12" fmla="*/ 509 w 569"/>
                <a:gd name="T13" fmla="*/ 166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9" h="578">
                  <a:moveTo>
                    <a:pt x="509" y="166"/>
                  </a:moveTo>
                  <a:cubicBezTo>
                    <a:pt x="442" y="44"/>
                    <a:pt x="288" y="0"/>
                    <a:pt x="166" y="67"/>
                  </a:cubicBezTo>
                  <a:cubicBezTo>
                    <a:pt x="44" y="134"/>
                    <a:pt x="0" y="288"/>
                    <a:pt x="67" y="410"/>
                  </a:cubicBezTo>
                  <a:cubicBezTo>
                    <a:pt x="128" y="520"/>
                    <a:pt x="259" y="567"/>
                    <a:pt x="373" y="525"/>
                  </a:cubicBezTo>
                  <a:cubicBezTo>
                    <a:pt x="452" y="578"/>
                    <a:pt x="452" y="578"/>
                    <a:pt x="452" y="578"/>
                  </a:cubicBezTo>
                  <a:cubicBezTo>
                    <a:pt x="448" y="483"/>
                    <a:pt x="448" y="483"/>
                    <a:pt x="448" y="483"/>
                  </a:cubicBezTo>
                  <a:cubicBezTo>
                    <a:pt x="540" y="407"/>
                    <a:pt x="569" y="274"/>
                    <a:pt x="509" y="166"/>
                  </a:cubicBezTo>
                  <a:close/>
                </a:path>
              </a:pathLst>
            </a:custGeom>
            <a:solidFill>
              <a:srgbClr val="498B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5"/>
            <p:cNvSpPr/>
            <p:nvPr/>
          </p:nvSpPr>
          <p:spPr bwMode="auto">
            <a:xfrm rot="21060000">
              <a:off x="5416809" y="1728788"/>
              <a:ext cx="1052346" cy="1219139"/>
            </a:xfrm>
            <a:custGeom>
              <a:avLst/>
              <a:gdLst>
                <a:gd name="T0" fmla="*/ 0 w 505"/>
                <a:gd name="T1" fmla="*/ 252 h 586"/>
                <a:gd name="T2" fmla="*/ 252 w 505"/>
                <a:gd name="T3" fmla="*/ 0 h 586"/>
                <a:gd name="T4" fmla="*/ 505 w 505"/>
                <a:gd name="T5" fmla="*/ 252 h 586"/>
                <a:gd name="T6" fmla="*/ 292 w 505"/>
                <a:gd name="T7" fmla="*/ 501 h 586"/>
                <a:gd name="T8" fmla="*/ 248 w 505"/>
                <a:gd name="T9" fmla="*/ 586 h 586"/>
                <a:gd name="T10" fmla="*/ 206 w 505"/>
                <a:gd name="T11" fmla="*/ 500 h 586"/>
                <a:gd name="T12" fmla="*/ 0 w 505"/>
                <a:gd name="T13" fmla="*/ 252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5" h="586">
                  <a:moveTo>
                    <a:pt x="0" y="252"/>
                  </a:moveTo>
                  <a:cubicBezTo>
                    <a:pt x="0" y="113"/>
                    <a:pt x="113" y="0"/>
                    <a:pt x="252" y="0"/>
                  </a:cubicBezTo>
                  <a:cubicBezTo>
                    <a:pt x="392" y="0"/>
                    <a:pt x="505" y="113"/>
                    <a:pt x="505" y="252"/>
                  </a:cubicBezTo>
                  <a:cubicBezTo>
                    <a:pt x="505" y="378"/>
                    <a:pt x="412" y="482"/>
                    <a:pt x="292" y="501"/>
                  </a:cubicBezTo>
                  <a:cubicBezTo>
                    <a:pt x="248" y="586"/>
                    <a:pt x="248" y="586"/>
                    <a:pt x="248" y="586"/>
                  </a:cubicBezTo>
                  <a:cubicBezTo>
                    <a:pt x="206" y="500"/>
                    <a:pt x="206" y="500"/>
                    <a:pt x="206" y="500"/>
                  </a:cubicBezTo>
                  <a:cubicBezTo>
                    <a:pt x="89" y="478"/>
                    <a:pt x="0" y="376"/>
                    <a:pt x="0" y="252"/>
                  </a:cubicBezTo>
                  <a:close/>
                </a:path>
              </a:pathLst>
            </a:custGeom>
            <a:solidFill>
              <a:srgbClr val="59ACB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0"/>
            <p:cNvSpPr>
              <a:spLocks noChangeAspect="1"/>
            </p:cNvSpPr>
            <p:nvPr/>
          </p:nvSpPr>
          <p:spPr bwMode="auto">
            <a:xfrm rot="21060000">
              <a:off x="4685013" y="2847515"/>
              <a:ext cx="1091827" cy="1107649"/>
            </a:xfrm>
            <a:custGeom>
              <a:avLst/>
              <a:gdLst>
                <a:gd name="T0" fmla="*/ 509 w 569"/>
                <a:gd name="T1" fmla="*/ 166 h 578"/>
                <a:gd name="T2" fmla="*/ 166 w 569"/>
                <a:gd name="T3" fmla="*/ 67 h 578"/>
                <a:gd name="T4" fmla="*/ 67 w 569"/>
                <a:gd name="T5" fmla="*/ 410 h 578"/>
                <a:gd name="T6" fmla="*/ 373 w 569"/>
                <a:gd name="T7" fmla="*/ 525 h 578"/>
                <a:gd name="T8" fmla="*/ 452 w 569"/>
                <a:gd name="T9" fmla="*/ 578 h 578"/>
                <a:gd name="T10" fmla="*/ 448 w 569"/>
                <a:gd name="T11" fmla="*/ 483 h 578"/>
                <a:gd name="T12" fmla="*/ 509 w 569"/>
                <a:gd name="T13" fmla="*/ 166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9" h="578">
                  <a:moveTo>
                    <a:pt x="509" y="166"/>
                  </a:moveTo>
                  <a:cubicBezTo>
                    <a:pt x="442" y="44"/>
                    <a:pt x="288" y="0"/>
                    <a:pt x="166" y="67"/>
                  </a:cubicBezTo>
                  <a:cubicBezTo>
                    <a:pt x="44" y="134"/>
                    <a:pt x="0" y="288"/>
                    <a:pt x="67" y="410"/>
                  </a:cubicBezTo>
                  <a:cubicBezTo>
                    <a:pt x="128" y="520"/>
                    <a:pt x="259" y="567"/>
                    <a:pt x="373" y="525"/>
                  </a:cubicBezTo>
                  <a:cubicBezTo>
                    <a:pt x="452" y="578"/>
                    <a:pt x="452" y="578"/>
                    <a:pt x="452" y="578"/>
                  </a:cubicBezTo>
                  <a:cubicBezTo>
                    <a:pt x="448" y="483"/>
                    <a:pt x="448" y="483"/>
                    <a:pt x="448" y="483"/>
                  </a:cubicBezTo>
                  <a:cubicBezTo>
                    <a:pt x="540" y="407"/>
                    <a:pt x="569" y="274"/>
                    <a:pt x="509" y="166"/>
                  </a:cubicBezTo>
                  <a:close/>
                </a:path>
              </a:pathLst>
            </a:custGeom>
            <a:solidFill>
              <a:srgbClr val="59ACB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5507861" y="4977810"/>
              <a:ext cx="925101" cy="1318870"/>
              <a:chOff x="5507861" y="4977810"/>
              <a:chExt cx="925101" cy="1318870"/>
            </a:xfrm>
          </p:grpSpPr>
          <p:sp>
            <p:nvSpPr>
              <p:cNvPr id="11" name="Oval 8"/>
              <p:cNvSpPr>
                <a:spLocks noChangeArrowheads="1"/>
              </p:cNvSpPr>
              <p:nvPr/>
            </p:nvSpPr>
            <p:spPr bwMode="auto">
              <a:xfrm>
                <a:off x="5727959" y="4977810"/>
                <a:ext cx="228697" cy="226976"/>
              </a:xfrm>
              <a:prstGeom prst="ellipse">
                <a:avLst/>
              </a:prstGeom>
              <a:solidFill>
                <a:srgbClr val="CF3C2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" name="Freeform 9"/>
              <p:cNvSpPr/>
              <p:nvPr/>
            </p:nvSpPr>
            <p:spPr bwMode="auto">
              <a:xfrm>
                <a:off x="5507861" y="5230579"/>
                <a:ext cx="925101" cy="1066101"/>
              </a:xfrm>
              <a:custGeom>
                <a:avLst/>
                <a:gdLst>
                  <a:gd name="T0" fmla="*/ 437 w 444"/>
                  <a:gd name="T1" fmla="*/ 25 h 512"/>
                  <a:gd name="T2" fmla="*/ 401 w 444"/>
                  <a:gd name="T3" fmla="*/ 16 h 512"/>
                  <a:gd name="T4" fmla="*/ 326 w 444"/>
                  <a:gd name="T5" fmla="*/ 62 h 512"/>
                  <a:gd name="T6" fmla="*/ 239 w 444"/>
                  <a:gd name="T7" fmla="*/ 4 h 512"/>
                  <a:gd name="T8" fmla="*/ 230 w 444"/>
                  <a:gd name="T9" fmla="*/ 1 h 512"/>
                  <a:gd name="T10" fmla="*/ 230 w 444"/>
                  <a:gd name="T11" fmla="*/ 0 h 512"/>
                  <a:gd name="T12" fmla="*/ 224 w 444"/>
                  <a:gd name="T13" fmla="*/ 0 h 512"/>
                  <a:gd name="T14" fmla="*/ 224 w 444"/>
                  <a:gd name="T15" fmla="*/ 0 h 512"/>
                  <a:gd name="T16" fmla="*/ 94 w 444"/>
                  <a:gd name="T17" fmla="*/ 0 h 512"/>
                  <a:gd name="T18" fmla="*/ 94 w 444"/>
                  <a:gd name="T19" fmla="*/ 0 h 512"/>
                  <a:gd name="T20" fmla="*/ 89 w 444"/>
                  <a:gd name="T21" fmla="*/ 0 h 512"/>
                  <a:gd name="T22" fmla="*/ 89 w 444"/>
                  <a:gd name="T23" fmla="*/ 0 h 512"/>
                  <a:gd name="T24" fmla="*/ 72 w 444"/>
                  <a:gd name="T25" fmla="*/ 11 h 512"/>
                  <a:gd name="T26" fmla="*/ 5 w 444"/>
                  <a:gd name="T27" fmla="*/ 109 h 512"/>
                  <a:gd name="T28" fmla="*/ 1 w 444"/>
                  <a:gd name="T29" fmla="*/ 124 h 512"/>
                  <a:gd name="T30" fmla="*/ 4 w 444"/>
                  <a:gd name="T31" fmla="*/ 139 h 512"/>
                  <a:gd name="T32" fmla="*/ 55 w 444"/>
                  <a:gd name="T33" fmla="*/ 229 h 512"/>
                  <a:gd name="T34" fmla="*/ 91 w 444"/>
                  <a:gd name="T35" fmla="*/ 238 h 512"/>
                  <a:gd name="T36" fmla="*/ 100 w 444"/>
                  <a:gd name="T37" fmla="*/ 203 h 512"/>
                  <a:gd name="T38" fmla="*/ 56 w 444"/>
                  <a:gd name="T39" fmla="*/ 126 h 512"/>
                  <a:gd name="T40" fmla="*/ 89 w 444"/>
                  <a:gd name="T41" fmla="*/ 78 h 512"/>
                  <a:gd name="T42" fmla="*/ 89 w 444"/>
                  <a:gd name="T43" fmla="*/ 149 h 512"/>
                  <a:gd name="T44" fmla="*/ 114 w 444"/>
                  <a:gd name="T45" fmla="*/ 192 h 512"/>
                  <a:gd name="T46" fmla="*/ 97 w 444"/>
                  <a:gd name="T47" fmla="*/ 253 h 512"/>
                  <a:gd name="T48" fmla="*/ 89 w 444"/>
                  <a:gd name="T49" fmla="*/ 256 h 512"/>
                  <a:gd name="T50" fmla="*/ 89 w 444"/>
                  <a:gd name="T51" fmla="*/ 268 h 512"/>
                  <a:gd name="T52" fmla="*/ 89 w 444"/>
                  <a:gd name="T53" fmla="*/ 275 h 512"/>
                  <a:gd name="T54" fmla="*/ 89 w 444"/>
                  <a:gd name="T55" fmla="*/ 485 h 512"/>
                  <a:gd name="T56" fmla="*/ 116 w 444"/>
                  <a:gd name="T57" fmla="*/ 512 h 512"/>
                  <a:gd name="T58" fmla="*/ 143 w 444"/>
                  <a:gd name="T59" fmla="*/ 485 h 512"/>
                  <a:gd name="T60" fmla="*/ 143 w 444"/>
                  <a:gd name="T61" fmla="*/ 275 h 512"/>
                  <a:gd name="T62" fmla="*/ 159 w 444"/>
                  <a:gd name="T63" fmla="*/ 259 h 512"/>
                  <a:gd name="T64" fmla="*/ 177 w 444"/>
                  <a:gd name="T65" fmla="*/ 275 h 512"/>
                  <a:gd name="T66" fmla="*/ 177 w 444"/>
                  <a:gd name="T67" fmla="*/ 485 h 512"/>
                  <a:gd name="T68" fmla="*/ 203 w 444"/>
                  <a:gd name="T69" fmla="*/ 512 h 512"/>
                  <a:gd name="T70" fmla="*/ 230 w 444"/>
                  <a:gd name="T71" fmla="*/ 485 h 512"/>
                  <a:gd name="T72" fmla="*/ 230 w 444"/>
                  <a:gd name="T73" fmla="*/ 275 h 512"/>
                  <a:gd name="T74" fmla="*/ 230 w 444"/>
                  <a:gd name="T75" fmla="*/ 268 h 512"/>
                  <a:gd name="T76" fmla="*/ 230 w 444"/>
                  <a:gd name="T77" fmla="*/ 60 h 512"/>
                  <a:gd name="T78" fmla="*/ 309 w 444"/>
                  <a:gd name="T79" fmla="*/ 113 h 512"/>
                  <a:gd name="T80" fmla="*/ 325 w 444"/>
                  <a:gd name="T81" fmla="*/ 117 h 512"/>
                  <a:gd name="T82" fmla="*/ 339 w 444"/>
                  <a:gd name="T83" fmla="*/ 114 h 512"/>
                  <a:gd name="T84" fmla="*/ 428 w 444"/>
                  <a:gd name="T85" fmla="*/ 61 h 512"/>
                  <a:gd name="T86" fmla="*/ 437 w 444"/>
                  <a:gd name="T87" fmla="*/ 25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44" h="512">
                    <a:moveTo>
                      <a:pt x="437" y="25"/>
                    </a:moveTo>
                    <a:cubicBezTo>
                      <a:pt x="430" y="13"/>
                      <a:pt x="414" y="9"/>
                      <a:pt x="401" y="16"/>
                    </a:cubicBezTo>
                    <a:cubicBezTo>
                      <a:pt x="326" y="62"/>
                      <a:pt x="326" y="62"/>
                      <a:pt x="326" y="62"/>
                    </a:cubicBezTo>
                    <a:cubicBezTo>
                      <a:pt x="239" y="4"/>
                      <a:pt x="239" y="4"/>
                      <a:pt x="239" y="4"/>
                    </a:cubicBezTo>
                    <a:cubicBezTo>
                      <a:pt x="236" y="2"/>
                      <a:pt x="233" y="1"/>
                      <a:pt x="230" y="1"/>
                    </a:cubicBezTo>
                    <a:cubicBezTo>
                      <a:pt x="230" y="0"/>
                      <a:pt x="230" y="0"/>
                      <a:pt x="230" y="0"/>
                    </a:cubicBezTo>
                    <a:cubicBezTo>
                      <a:pt x="224" y="0"/>
                      <a:pt x="224" y="0"/>
                      <a:pt x="224" y="0"/>
                    </a:cubicBezTo>
                    <a:cubicBezTo>
                      <a:pt x="224" y="0"/>
                      <a:pt x="224" y="0"/>
                      <a:pt x="224" y="0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3" y="1"/>
                      <a:pt x="77" y="5"/>
                      <a:pt x="72" y="11"/>
                    </a:cubicBezTo>
                    <a:cubicBezTo>
                      <a:pt x="5" y="109"/>
                      <a:pt x="5" y="109"/>
                      <a:pt x="5" y="109"/>
                    </a:cubicBezTo>
                    <a:cubicBezTo>
                      <a:pt x="2" y="114"/>
                      <a:pt x="1" y="119"/>
                      <a:pt x="1" y="124"/>
                    </a:cubicBezTo>
                    <a:cubicBezTo>
                      <a:pt x="0" y="129"/>
                      <a:pt x="1" y="134"/>
                      <a:pt x="4" y="139"/>
                    </a:cubicBezTo>
                    <a:cubicBezTo>
                      <a:pt x="55" y="229"/>
                      <a:pt x="55" y="229"/>
                      <a:pt x="55" y="229"/>
                    </a:cubicBezTo>
                    <a:cubicBezTo>
                      <a:pt x="62" y="241"/>
                      <a:pt x="78" y="245"/>
                      <a:pt x="91" y="238"/>
                    </a:cubicBezTo>
                    <a:cubicBezTo>
                      <a:pt x="103" y="231"/>
                      <a:pt x="107" y="215"/>
                      <a:pt x="100" y="203"/>
                    </a:cubicBezTo>
                    <a:cubicBezTo>
                      <a:pt x="56" y="126"/>
                      <a:pt x="56" y="126"/>
                      <a:pt x="56" y="126"/>
                    </a:cubicBezTo>
                    <a:cubicBezTo>
                      <a:pt x="89" y="78"/>
                      <a:pt x="89" y="78"/>
                      <a:pt x="89" y="78"/>
                    </a:cubicBezTo>
                    <a:cubicBezTo>
                      <a:pt x="89" y="149"/>
                      <a:pt x="89" y="149"/>
                      <a:pt x="89" y="149"/>
                    </a:cubicBezTo>
                    <a:cubicBezTo>
                      <a:pt x="114" y="192"/>
                      <a:pt x="114" y="192"/>
                      <a:pt x="114" y="192"/>
                    </a:cubicBezTo>
                    <a:cubicBezTo>
                      <a:pt x="126" y="213"/>
                      <a:pt x="119" y="241"/>
                      <a:pt x="97" y="253"/>
                    </a:cubicBezTo>
                    <a:cubicBezTo>
                      <a:pt x="95" y="254"/>
                      <a:pt x="92" y="255"/>
                      <a:pt x="89" y="256"/>
                    </a:cubicBezTo>
                    <a:cubicBezTo>
                      <a:pt x="89" y="268"/>
                      <a:pt x="89" y="268"/>
                      <a:pt x="89" y="268"/>
                    </a:cubicBezTo>
                    <a:cubicBezTo>
                      <a:pt x="89" y="275"/>
                      <a:pt x="89" y="275"/>
                      <a:pt x="89" y="275"/>
                    </a:cubicBezTo>
                    <a:cubicBezTo>
                      <a:pt x="89" y="485"/>
                      <a:pt x="89" y="485"/>
                      <a:pt x="89" y="485"/>
                    </a:cubicBezTo>
                    <a:cubicBezTo>
                      <a:pt x="89" y="500"/>
                      <a:pt x="101" y="512"/>
                      <a:pt x="116" y="512"/>
                    </a:cubicBezTo>
                    <a:cubicBezTo>
                      <a:pt x="131" y="512"/>
                      <a:pt x="143" y="500"/>
                      <a:pt x="143" y="485"/>
                    </a:cubicBezTo>
                    <a:cubicBezTo>
                      <a:pt x="143" y="275"/>
                      <a:pt x="143" y="275"/>
                      <a:pt x="143" y="275"/>
                    </a:cubicBezTo>
                    <a:cubicBezTo>
                      <a:pt x="143" y="266"/>
                      <a:pt x="150" y="259"/>
                      <a:pt x="159" y="259"/>
                    </a:cubicBezTo>
                    <a:cubicBezTo>
                      <a:pt x="168" y="259"/>
                      <a:pt x="177" y="266"/>
                      <a:pt x="177" y="275"/>
                    </a:cubicBezTo>
                    <a:cubicBezTo>
                      <a:pt x="177" y="485"/>
                      <a:pt x="177" y="485"/>
                      <a:pt x="177" y="485"/>
                    </a:cubicBezTo>
                    <a:cubicBezTo>
                      <a:pt x="177" y="500"/>
                      <a:pt x="188" y="512"/>
                      <a:pt x="203" y="512"/>
                    </a:cubicBezTo>
                    <a:cubicBezTo>
                      <a:pt x="218" y="512"/>
                      <a:pt x="230" y="500"/>
                      <a:pt x="230" y="485"/>
                    </a:cubicBezTo>
                    <a:cubicBezTo>
                      <a:pt x="230" y="275"/>
                      <a:pt x="230" y="275"/>
                      <a:pt x="230" y="275"/>
                    </a:cubicBezTo>
                    <a:cubicBezTo>
                      <a:pt x="230" y="268"/>
                      <a:pt x="230" y="268"/>
                      <a:pt x="230" y="268"/>
                    </a:cubicBezTo>
                    <a:cubicBezTo>
                      <a:pt x="230" y="60"/>
                      <a:pt x="230" y="60"/>
                      <a:pt x="230" y="60"/>
                    </a:cubicBezTo>
                    <a:cubicBezTo>
                      <a:pt x="309" y="113"/>
                      <a:pt x="309" y="113"/>
                      <a:pt x="309" y="113"/>
                    </a:cubicBezTo>
                    <a:cubicBezTo>
                      <a:pt x="314" y="116"/>
                      <a:pt x="319" y="117"/>
                      <a:pt x="325" y="117"/>
                    </a:cubicBezTo>
                    <a:cubicBezTo>
                      <a:pt x="330" y="117"/>
                      <a:pt x="335" y="116"/>
                      <a:pt x="339" y="114"/>
                    </a:cubicBezTo>
                    <a:cubicBezTo>
                      <a:pt x="428" y="61"/>
                      <a:pt x="428" y="61"/>
                      <a:pt x="428" y="61"/>
                    </a:cubicBezTo>
                    <a:cubicBezTo>
                      <a:pt x="440" y="53"/>
                      <a:pt x="444" y="37"/>
                      <a:pt x="437" y="25"/>
                    </a:cubicBezTo>
                    <a:close/>
                  </a:path>
                </a:pathLst>
              </a:custGeom>
              <a:solidFill>
                <a:srgbClr val="CF3C2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cxnSp>
          <p:nvCxnSpPr>
            <p:cNvPr id="33" name="直接连接符 32"/>
            <p:cNvCxnSpPr/>
            <p:nvPr/>
          </p:nvCxnSpPr>
          <p:spPr>
            <a:xfrm flipV="1">
              <a:off x="6405488" y="3103329"/>
              <a:ext cx="452754" cy="2155618"/>
            </a:xfrm>
            <a:prstGeom prst="line">
              <a:avLst/>
            </a:prstGeom>
            <a:ln>
              <a:solidFill>
                <a:srgbClr val="498B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flipV="1">
              <a:off x="6405716" y="4447815"/>
              <a:ext cx="389938" cy="818870"/>
            </a:xfrm>
            <a:prstGeom prst="line">
              <a:avLst/>
            </a:prstGeom>
            <a:ln>
              <a:solidFill>
                <a:srgbClr val="498B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Freeform 11"/>
            <p:cNvSpPr>
              <a:spLocks noChangeAspect="1"/>
            </p:cNvSpPr>
            <p:nvPr/>
          </p:nvSpPr>
          <p:spPr bwMode="auto">
            <a:xfrm rot="21240000">
              <a:off x="6516267" y="3472367"/>
              <a:ext cx="974845" cy="990407"/>
            </a:xfrm>
            <a:custGeom>
              <a:avLst/>
              <a:gdLst>
                <a:gd name="T0" fmla="*/ 60 w 569"/>
                <a:gd name="T1" fmla="*/ 166 h 578"/>
                <a:gd name="T2" fmla="*/ 402 w 569"/>
                <a:gd name="T3" fmla="*/ 67 h 578"/>
                <a:gd name="T4" fmla="*/ 501 w 569"/>
                <a:gd name="T5" fmla="*/ 410 h 578"/>
                <a:gd name="T6" fmla="*/ 195 w 569"/>
                <a:gd name="T7" fmla="*/ 525 h 578"/>
                <a:gd name="T8" fmla="*/ 116 w 569"/>
                <a:gd name="T9" fmla="*/ 578 h 578"/>
                <a:gd name="T10" fmla="*/ 121 w 569"/>
                <a:gd name="T11" fmla="*/ 483 h 578"/>
                <a:gd name="T12" fmla="*/ 60 w 569"/>
                <a:gd name="T13" fmla="*/ 166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9" h="578">
                  <a:moveTo>
                    <a:pt x="60" y="166"/>
                  </a:moveTo>
                  <a:cubicBezTo>
                    <a:pt x="127" y="44"/>
                    <a:pt x="280" y="0"/>
                    <a:pt x="402" y="67"/>
                  </a:cubicBezTo>
                  <a:cubicBezTo>
                    <a:pt x="524" y="134"/>
                    <a:pt x="569" y="288"/>
                    <a:pt x="501" y="410"/>
                  </a:cubicBezTo>
                  <a:cubicBezTo>
                    <a:pt x="441" y="520"/>
                    <a:pt x="310" y="567"/>
                    <a:pt x="195" y="525"/>
                  </a:cubicBezTo>
                  <a:cubicBezTo>
                    <a:pt x="116" y="578"/>
                    <a:pt x="116" y="578"/>
                    <a:pt x="116" y="578"/>
                  </a:cubicBezTo>
                  <a:cubicBezTo>
                    <a:pt x="121" y="483"/>
                    <a:pt x="121" y="483"/>
                    <a:pt x="121" y="483"/>
                  </a:cubicBezTo>
                  <a:cubicBezTo>
                    <a:pt x="28" y="407"/>
                    <a:pt x="0" y="274"/>
                    <a:pt x="60" y="166"/>
                  </a:cubicBezTo>
                  <a:close/>
                </a:path>
              </a:pathLst>
            </a:custGeom>
            <a:solidFill>
              <a:srgbClr val="59ACB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5"/>
            <p:cNvSpPr>
              <a:spLocks noChangeAspect="1"/>
            </p:cNvSpPr>
            <p:nvPr/>
          </p:nvSpPr>
          <p:spPr bwMode="auto">
            <a:xfrm rot="1200000">
              <a:off x="6616927" y="2264617"/>
              <a:ext cx="779876" cy="903486"/>
            </a:xfrm>
            <a:custGeom>
              <a:avLst/>
              <a:gdLst>
                <a:gd name="T0" fmla="*/ 0 w 505"/>
                <a:gd name="T1" fmla="*/ 252 h 586"/>
                <a:gd name="T2" fmla="*/ 252 w 505"/>
                <a:gd name="T3" fmla="*/ 0 h 586"/>
                <a:gd name="T4" fmla="*/ 505 w 505"/>
                <a:gd name="T5" fmla="*/ 252 h 586"/>
                <a:gd name="T6" fmla="*/ 292 w 505"/>
                <a:gd name="T7" fmla="*/ 501 h 586"/>
                <a:gd name="T8" fmla="*/ 248 w 505"/>
                <a:gd name="T9" fmla="*/ 586 h 586"/>
                <a:gd name="T10" fmla="*/ 206 w 505"/>
                <a:gd name="T11" fmla="*/ 500 h 586"/>
                <a:gd name="T12" fmla="*/ 0 w 505"/>
                <a:gd name="T13" fmla="*/ 252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5" h="586">
                  <a:moveTo>
                    <a:pt x="0" y="252"/>
                  </a:moveTo>
                  <a:cubicBezTo>
                    <a:pt x="0" y="113"/>
                    <a:pt x="113" y="0"/>
                    <a:pt x="252" y="0"/>
                  </a:cubicBezTo>
                  <a:cubicBezTo>
                    <a:pt x="392" y="0"/>
                    <a:pt x="505" y="113"/>
                    <a:pt x="505" y="252"/>
                  </a:cubicBezTo>
                  <a:cubicBezTo>
                    <a:pt x="505" y="378"/>
                    <a:pt x="412" y="482"/>
                    <a:pt x="292" y="501"/>
                  </a:cubicBezTo>
                  <a:cubicBezTo>
                    <a:pt x="248" y="586"/>
                    <a:pt x="248" y="586"/>
                    <a:pt x="248" y="586"/>
                  </a:cubicBezTo>
                  <a:cubicBezTo>
                    <a:pt x="206" y="500"/>
                    <a:pt x="206" y="500"/>
                    <a:pt x="206" y="500"/>
                  </a:cubicBezTo>
                  <a:cubicBezTo>
                    <a:pt x="89" y="478"/>
                    <a:pt x="0" y="376"/>
                    <a:pt x="0" y="252"/>
                  </a:cubicBezTo>
                  <a:close/>
                </a:path>
              </a:pathLst>
            </a:custGeom>
            <a:solidFill>
              <a:srgbClr val="59ACB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44673"/>
            <p:cNvSpPr/>
            <p:nvPr/>
          </p:nvSpPr>
          <p:spPr bwMode="auto">
            <a:xfrm rot="1020000">
              <a:off x="6836209" y="2463154"/>
              <a:ext cx="354013" cy="442913"/>
            </a:xfrm>
            <a:custGeom>
              <a:avLst/>
              <a:gdLst>
                <a:gd name="T0" fmla="*/ 142 w 149"/>
                <a:gd name="T1" fmla="*/ 83 h 187"/>
                <a:gd name="T2" fmla="*/ 115 w 149"/>
                <a:gd name="T3" fmla="*/ 54 h 187"/>
                <a:gd name="T4" fmla="*/ 104 w 149"/>
                <a:gd name="T5" fmla="*/ 17 h 187"/>
                <a:gd name="T6" fmla="*/ 44 w 149"/>
                <a:gd name="T7" fmla="*/ 17 h 187"/>
                <a:gd name="T8" fmla="*/ 33 w 149"/>
                <a:gd name="T9" fmla="*/ 55 h 187"/>
                <a:gd name="T10" fmla="*/ 6 w 149"/>
                <a:gd name="T11" fmla="*/ 84 h 187"/>
                <a:gd name="T12" fmla="*/ 36 w 149"/>
                <a:gd name="T13" fmla="*/ 135 h 187"/>
                <a:gd name="T14" fmla="*/ 64 w 149"/>
                <a:gd name="T15" fmla="*/ 133 h 187"/>
                <a:gd name="T16" fmla="*/ 64 w 149"/>
                <a:gd name="T17" fmla="*/ 179 h 187"/>
                <a:gd name="T18" fmla="*/ 75 w 149"/>
                <a:gd name="T19" fmla="*/ 187 h 187"/>
                <a:gd name="T20" fmla="*/ 86 w 149"/>
                <a:gd name="T21" fmla="*/ 179 h 187"/>
                <a:gd name="T22" fmla="*/ 86 w 149"/>
                <a:gd name="T23" fmla="*/ 133 h 187"/>
                <a:gd name="T24" fmla="*/ 113 w 149"/>
                <a:gd name="T25" fmla="*/ 135 h 187"/>
                <a:gd name="T26" fmla="*/ 142 w 149"/>
                <a:gd name="T27" fmla="*/ 83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9" h="187">
                  <a:moveTo>
                    <a:pt x="142" y="83"/>
                  </a:moveTo>
                  <a:cubicBezTo>
                    <a:pt x="139" y="69"/>
                    <a:pt x="128" y="59"/>
                    <a:pt x="115" y="54"/>
                  </a:cubicBezTo>
                  <a:cubicBezTo>
                    <a:pt x="118" y="41"/>
                    <a:pt x="114" y="27"/>
                    <a:pt x="104" y="17"/>
                  </a:cubicBezTo>
                  <a:cubicBezTo>
                    <a:pt x="87" y="0"/>
                    <a:pt x="60" y="0"/>
                    <a:pt x="44" y="17"/>
                  </a:cubicBezTo>
                  <a:cubicBezTo>
                    <a:pt x="34" y="27"/>
                    <a:pt x="30" y="42"/>
                    <a:pt x="33" y="55"/>
                  </a:cubicBezTo>
                  <a:cubicBezTo>
                    <a:pt x="20" y="59"/>
                    <a:pt x="9" y="70"/>
                    <a:pt x="6" y="84"/>
                  </a:cubicBezTo>
                  <a:cubicBezTo>
                    <a:pt x="0" y="107"/>
                    <a:pt x="13" y="130"/>
                    <a:pt x="36" y="135"/>
                  </a:cubicBezTo>
                  <a:cubicBezTo>
                    <a:pt x="46" y="138"/>
                    <a:pt x="55" y="137"/>
                    <a:pt x="64" y="133"/>
                  </a:cubicBezTo>
                  <a:cubicBezTo>
                    <a:pt x="64" y="179"/>
                    <a:pt x="64" y="179"/>
                    <a:pt x="64" y="179"/>
                  </a:cubicBezTo>
                  <a:cubicBezTo>
                    <a:pt x="64" y="183"/>
                    <a:pt x="69" y="187"/>
                    <a:pt x="75" y="187"/>
                  </a:cubicBezTo>
                  <a:cubicBezTo>
                    <a:pt x="81" y="187"/>
                    <a:pt x="86" y="183"/>
                    <a:pt x="86" y="179"/>
                  </a:cubicBezTo>
                  <a:cubicBezTo>
                    <a:pt x="86" y="133"/>
                    <a:pt x="86" y="133"/>
                    <a:pt x="86" y="133"/>
                  </a:cubicBezTo>
                  <a:cubicBezTo>
                    <a:pt x="94" y="137"/>
                    <a:pt x="104" y="138"/>
                    <a:pt x="113" y="135"/>
                  </a:cubicBezTo>
                  <a:cubicBezTo>
                    <a:pt x="135" y="129"/>
                    <a:pt x="149" y="106"/>
                    <a:pt x="142" y="83"/>
                  </a:cubicBezTo>
                  <a:close/>
                </a:path>
              </a:pathLst>
            </a:custGeom>
            <a:solidFill>
              <a:srgbClr val="F5EDE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0"/>
            <p:cNvSpPr>
              <a:spLocks noChangeAspect="1" noEditPoints="1"/>
            </p:cNvSpPr>
            <p:nvPr/>
          </p:nvSpPr>
          <p:spPr bwMode="auto">
            <a:xfrm>
              <a:off x="6769689" y="3798609"/>
              <a:ext cx="468000" cy="337922"/>
            </a:xfrm>
            <a:custGeom>
              <a:avLst/>
              <a:gdLst>
                <a:gd name="T0" fmla="*/ 47 w 165"/>
                <a:gd name="T1" fmla="*/ 57 h 121"/>
                <a:gd name="T2" fmla="*/ 60 w 165"/>
                <a:gd name="T3" fmla="*/ 82 h 121"/>
                <a:gd name="T4" fmla="*/ 98 w 165"/>
                <a:gd name="T5" fmla="*/ 78 h 121"/>
                <a:gd name="T6" fmla="*/ 104 w 165"/>
                <a:gd name="T7" fmla="*/ 68 h 121"/>
                <a:gd name="T8" fmla="*/ 77 w 165"/>
                <a:gd name="T9" fmla="*/ 28 h 121"/>
                <a:gd name="T10" fmla="*/ 141 w 165"/>
                <a:gd name="T11" fmla="*/ 121 h 121"/>
                <a:gd name="T12" fmla="*/ 117 w 165"/>
                <a:gd name="T13" fmla="*/ 91 h 121"/>
                <a:gd name="T14" fmla="*/ 77 w 165"/>
                <a:gd name="T15" fmla="*/ 94 h 121"/>
                <a:gd name="T16" fmla="*/ 30 w 165"/>
                <a:gd name="T17" fmla="*/ 115 h 121"/>
                <a:gd name="T18" fmla="*/ 30 w 165"/>
                <a:gd name="T19" fmla="*/ 55 h 121"/>
                <a:gd name="T20" fmla="*/ 43 w 165"/>
                <a:gd name="T21" fmla="*/ 45 h 121"/>
                <a:gd name="T22" fmla="*/ 34 w 165"/>
                <a:gd name="T23" fmla="*/ 39 h 121"/>
                <a:gd name="T24" fmla="*/ 5 w 165"/>
                <a:gd name="T25" fmla="*/ 24 h 121"/>
                <a:gd name="T26" fmla="*/ 42 w 165"/>
                <a:gd name="T27" fmla="*/ 24 h 121"/>
                <a:gd name="T28" fmla="*/ 50 w 165"/>
                <a:gd name="T29" fmla="*/ 32 h 121"/>
                <a:gd name="T30" fmla="*/ 104 w 165"/>
                <a:gd name="T31" fmla="*/ 33 h 121"/>
                <a:gd name="T32" fmla="*/ 110 w 165"/>
                <a:gd name="T33" fmla="*/ 24 h 121"/>
                <a:gd name="T34" fmla="*/ 159 w 165"/>
                <a:gd name="T35" fmla="*/ 24 h 121"/>
                <a:gd name="T36" fmla="*/ 118 w 165"/>
                <a:gd name="T37" fmla="*/ 42 h 121"/>
                <a:gd name="T38" fmla="*/ 113 w 165"/>
                <a:gd name="T39" fmla="*/ 57 h 121"/>
                <a:gd name="T40" fmla="*/ 125 w 165"/>
                <a:gd name="T41" fmla="*/ 79 h 121"/>
                <a:gd name="T42" fmla="*/ 165 w 165"/>
                <a:gd name="T43" fmla="*/ 97 h 121"/>
                <a:gd name="T44" fmla="*/ 41 w 165"/>
                <a:gd name="T45" fmla="*/ 64 h 121"/>
                <a:gd name="T46" fmla="*/ 7 w 165"/>
                <a:gd name="T47" fmla="*/ 85 h 121"/>
                <a:gd name="T48" fmla="*/ 53 w 165"/>
                <a:gd name="T49" fmla="*/ 85 h 121"/>
                <a:gd name="T50" fmla="*/ 116 w 165"/>
                <a:gd name="T51" fmla="*/ 27 h 121"/>
                <a:gd name="T52" fmla="*/ 123 w 165"/>
                <a:gd name="T53" fmla="*/ 39 h 121"/>
                <a:gd name="T54" fmla="*/ 153 w 165"/>
                <a:gd name="T55" fmla="*/ 24 h 121"/>
                <a:gd name="T56" fmla="*/ 116 w 165"/>
                <a:gd name="T57" fmla="*/ 24 h 121"/>
                <a:gd name="T58" fmla="*/ 23 w 165"/>
                <a:gd name="T59" fmla="*/ 12 h 121"/>
                <a:gd name="T60" fmla="*/ 23 w 165"/>
                <a:gd name="T61" fmla="*/ 37 h 121"/>
                <a:gd name="T62" fmla="*/ 28 w 165"/>
                <a:gd name="T63" fmla="*/ 27 h 121"/>
                <a:gd name="T64" fmla="*/ 158 w 165"/>
                <a:gd name="T65" fmla="*/ 97 h 121"/>
                <a:gd name="T66" fmla="*/ 123 w 165"/>
                <a:gd name="T67" fmla="*/ 97 h 121"/>
                <a:gd name="T68" fmla="*/ 158 w 165"/>
                <a:gd name="T69" fmla="*/ 9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5" h="121">
                  <a:moveTo>
                    <a:pt x="77" y="28"/>
                  </a:moveTo>
                  <a:cubicBezTo>
                    <a:pt x="61" y="28"/>
                    <a:pt x="47" y="41"/>
                    <a:pt x="47" y="57"/>
                  </a:cubicBezTo>
                  <a:cubicBezTo>
                    <a:pt x="47" y="58"/>
                    <a:pt x="47" y="59"/>
                    <a:pt x="48" y="60"/>
                  </a:cubicBezTo>
                  <a:cubicBezTo>
                    <a:pt x="55" y="65"/>
                    <a:pt x="59" y="73"/>
                    <a:pt x="60" y="82"/>
                  </a:cubicBezTo>
                  <a:cubicBezTo>
                    <a:pt x="65" y="85"/>
                    <a:pt x="71" y="87"/>
                    <a:pt x="77" y="87"/>
                  </a:cubicBezTo>
                  <a:cubicBezTo>
                    <a:pt x="85" y="87"/>
                    <a:pt x="92" y="83"/>
                    <a:pt x="98" y="78"/>
                  </a:cubicBezTo>
                  <a:cubicBezTo>
                    <a:pt x="97" y="76"/>
                    <a:pt x="97" y="73"/>
                    <a:pt x="98" y="71"/>
                  </a:cubicBezTo>
                  <a:cubicBezTo>
                    <a:pt x="100" y="69"/>
                    <a:pt x="102" y="68"/>
                    <a:pt x="104" y="68"/>
                  </a:cubicBezTo>
                  <a:cubicBezTo>
                    <a:pt x="105" y="65"/>
                    <a:pt x="106" y="61"/>
                    <a:pt x="106" y="57"/>
                  </a:cubicBezTo>
                  <a:cubicBezTo>
                    <a:pt x="106" y="41"/>
                    <a:pt x="93" y="28"/>
                    <a:pt x="77" y="28"/>
                  </a:cubicBezTo>
                  <a:moveTo>
                    <a:pt x="165" y="97"/>
                  </a:moveTo>
                  <a:cubicBezTo>
                    <a:pt x="165" y="111"/>
                    <a:pt x="154" y="121"/>
                    <a:pt x="141" y="121"/>
                  </a:cubicBezTo>
                  <a:cubicBezTo>
                    <a:pt x="127" y="121"/>
                    <a:pt x="116" y="111"/>
                    <a:pt x="116" y="97"/>
                  </a:cubicBezTo>
                  <a:cubicBezTo>
                    <a:pt x="116" y="95"/>
                    <a:pt x="117" y="93"/>
                    <a:pt x="117" y="91"/>
                  </a:cubicBezTo>
                  <a:cubicBezTo>
                    <a:pt x="115" y="90"/>
                    <a:pt x="106" y="84"/>
                    <a:pt x="103" y="83"/>
                  </a:cubicBezTo>
                  <a:cubicBezTo>
                    <a:pt x="96" y="90"/>
                    <a:pt x="87" y="94"/>
                    <a:pt x="77" y="94"/>
                  </a:cubicBezTo>
                  <a:cubicBezTo>
                    <a:pt x="71" y="94"/>
                    <a:pt x="65" y="92"/>
                    <a:pt x="60" y="90"/>
                  </a:cubicBezTo>
                  <a:cubicBezTo>
                    <a:pt x="58" y="104"/>
                    <a:pt x="45" y="115"/>
                    <a:pt x="30" y="115"/>
                  </a:cubicBezTo>
                  <a:cubicBezTo>
                    <a:pt x="13" y="115"/>
                    <a:pt x="0" y="102"/>
                    <a:pt x="0" y="85"/>
                  </a:cubicBezTo>
                  <a:cubicBezTo>
                    <a:pt x="0" y="68"/>
                    <a:pt x="13" y="55"/>
                    <a:pt x="30" y="55"/>
                  </a:cubicBezTo>
                  <a:cubicBezTo>
                    <a:pt x="34" y="55"/>
                    <a:pt x="37" y="55"/>
                    <a:pt x="40" y="56"/>
                  </a:cubicBezTo>
                  <a:cubicBezTo>
                    <a:pt x="40" y="52"/>
                    <a:pt x="41" y="48"/>
                    <a:pt x="43" y="45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1" y="41"/>
                    <a:pt x="27" y="43"/>
                    <a:pt x="23" y="43"/>
                  </a:cubicBezTo>
                  <a:cubicBezTo>
                    <a:pt x="13" y="43"/>
                    <a:pt x="5" y="34"/>
                    <a:pt x="5" y="24"/>
                  </a:cubicBezTo>
                  <a:cubicBezTo>
                    <a:pt x="5" y="14"/>
                    <a:pt x="13" y="6"/>
                    <a:pt x="23" y="6"/>
                  </a:cubicBezTo>
                  <a:cubicBezTo>
                    <a:pt x="34" y="6"/>
                    <a:pt x="42" y="14"/>
                    <a:pt x="42" y="24"/>
                  </a:cubicBezTo>
                  <a:cubicBezTo>
                    <a:pt x="42" y="25"/>
                    <a:pt x="42" y="26"/>
                    <a:pt x="42" y="27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7" y="25"/>
                    <a:pt x="66" y="21"/>
                    <a:pt x="77" y="21"/>
                  </a:cubicBezTo>
                  <a:cubicBezTo>
                    <a:pt x="88" y="21"/>
                    <a:pt x="98" y="26"/>
                    <a:pt x="104" y="33"/>
                  </a:cubicBezTo>
                  <a:cubicBezTo>
                    <a:pt x="111" y="30"/>
                    <a:pt x="111" y="30"/>
                    <a:pt x="111" y="30"/>
                  </a:cubicBezTo>
                  <a:cubicBezTo>
                    <a:pt x="110" y="28"/>
                    <a:pt x="110" y="26"/>
                    <a:pt x="110" y="24"/>
                  </a:cubicBezTo>
                  <a:cubicBezTo>
                    <a:pt x="110" y="11"/>
                    <a:pt x="121" y="0"/>
                    <a:pt x="135" y="0"/>
                  </a:cubicBezTo>
                  <a:cubicBezTo>
                    <a:pt x="148" y="0"/>
                    <a:pt x="159" y="11"/>
                    <a:pt x="159" y="24"/>
                  </a:cubicBezTo>
                  <a:cubicBezTo>
                    <a:pt x="159" y="38"/>
                    <a:pt x="148" y="49"/>
                    <a:pt x="135" y="49"/>
                  </a:cubicBezTo>
                  <a:cubicBezTo>
                    <a:pt x="128" y="49"/>
                    <a:pt x="122" y="46"/>
                    <a:pt x="118" y="42"/>
                  </a:cubicBezTo>
                  <a:cubicBezTo>
                    <a:pt x="111" y="46"/>
                    <a:pt x="111" y="46"/>
                    <a:pt x="111" y="46"/>
                  </a:cubicBezTo>
                  <a:cubicBezTo>
                    <a:pt x="113" y="49"/>
                    <a:pt x="113" y="53"/>
                    <a:pt x="113" y="57"/>
                  </a:cubicBezTo>
                  <a:cubicBezTo>
                    <a:pt x="113" y="62"/>
                    <a:pt x="112" y="66"/>
                    <a:pt x="111" y="70"/>
                  </a:cubicBezTo>
                  <a:cubicBezTo>
                    <a:pt x="125" y="79"/>
                    <a:pt x="125" y="79"/>
                    <a:pt x="125" y="79"/>
                  </a:cubicBezTo>
                  <a:cubicBezTo>
                    <a:pt x="129" y="75"/>
                    <a:pt x="135" y="73"/>
                    <a:pt x="141" y="73"/>
                  </a:cubicBezTo>
                  <a:cubicBezTo>
                    <a:pt x="154" y="73"/>
                    <a:pt x="165" y="84"/>
                    <a:pt x="165" y="97"/>
                  </a:cubicBezTo>
                  <a:moveTo>
                    <a:pt x="53" y="85"/>
                  </a:moveTo>
                  <a:cubicBezTo>
                    <a:pt x="53" y="76"/>
                    <a:pt x="48" y="68"/>
                    <a:pt x="41" y="64"/>
                  </a:cubicBezTo>
                  <a:cubicBezTo>
                    <a:pt x="38" y="63"/>
                    <a:pt x="34" y="62"/>
                    <a:pt x="30" y="62"/>
                  </a:cubicBezTo>
                  <a:cubicBezTo>
                    <a:pt x="17" y="62"/>
                    <a:pt x="7" y="72"/>
                    <a:pt x="7" y="85"/>
                  </a:cubicBezTo>
                  <a:cubicBezTo>
                    <a:pt x="7" y="98"/>
                    <a:pt x="17" y="108"/>
                    <a:pt x="30" y="108"/>
                  </a:cubicBezTo>
                  <a:cubicBezTo>
                    <a:pt x="43" y="108"/>
                    <a:pt x="53" y="98"/>
                    <a:pt x="53" y="85"/>
                  </a:cubicBezTo>
                  <a:close/>
                  <a:moveTo>
                    <a:pt x="116" y="24"/>
                  </a:moveTo>
                  <a:cubicBezTo>
                    <a:pt x="116" y="25"/>
                    <a:pt x="116" y="26"/>
                    <a:pt x="116" y="27"/>
                  </a:cubicBezTo>
                  <a:cubicBezTo>
                    <a:pt x="119" y="26"/>
                    <a:pt x="123" y="27"/>
                    <a:pt x="125" y="30"/>
                  </a:cubicBezTo>
                  <a:cubicBezTo>
                    <a:pt x="126" y="33"/>
                    <a:pt x="126" y="37"/>
                    <a:pt x="123" y="39"/>
                  </a:cubicBezTo>
                  <a:cubicBezTo>
                    <a:pt x="126" y="41"/>
                    <a:pt x="130" y="43"/>
                    <a:pt x="135" y="43"/>
                  </a:cubicBezTo>
                  <a:cubicBezTo>
                    <a:pt x="145" y="43"/>
                    <a:pt x="153" y="35"/>
                    <a:pt x="153" y="24"/>
                  </a:cubicBezTo>
                  <a:cubicBezTo>
                    <a:pt x="153" y="14"/>
                    <a:pt x="145" y="6"/>
                    <a:pt x="135" y="6"/>
                  </a:cubicBezTo>
                  <a:cubicBezTo>
                    <a:pt x="124" y="6"/>
                    <a:pt x="116" y="14"/>
                    <a:pt x="116" y="24"/>
                  </a:cubicBezTo>
                  <a:moveTo>
                    <a:pt x="36" y="24"/>
                  </a:moveTo>
                  <a:cubicBezTo>
                    <a:pt x="36" y="17"/>
                    <a:pt x="30" y="12"/>
                    <a:pt x="23" y="12"/>
                  </a:cubicBezTo>
                  <a:cubicBezTo>
                    <a:pt x="17" y="12"/>
                    <a:pt x="11" y="17"/>
                    <a:pt x="11" y="24"/>
                  </a:cubicBezTo>
                  <a:cubicBezTo>
                    <a:pt x="11" y="31"/>
                    <a:pt x="17" y="37"/>
                    <a:pt x="23" y="37"/>
                  </a:cubicBezTo>
                  <a:cubicBezTo>
                    <a:pt x="25" y="37"/>
                    <a:pt x="27" y="36"/>
                    <a:pt x="29" y="36"/>
                  </a:cubicBezTo>
                  <a:cubicBezTo>
                    <a:pt x="27" y="33"/>
                    <a:pt x="27" y="30"/>
                    <a:pt x="28" y="27"/>
                  </a:cubicBezTo>
                  <a:cubicBezTo>
                    <a:pt x="30" y="25"/>
                    <a:pt x="33" y="24"/>
                    <a:pt x="36" y="24"/>
                  </a:cubicBezTo>
                  <a:moveTo>
                    <a:pt x="158" y="97"/>
                  </a:moveTo>
                  <a:cubicBezTo>
                    <a:pt x="158" y="87"/>
                    <a:pt x="150" y="79"/>
                    <a:pt x="141" y="79"/>
                  </a:cubicBezTo>
                  <a:cubicBezTo>
                    <a:pt x="131" y="79"/>
                    <a:pt x="123" y="87"/>
                    <a:pt x="123" y="97"/>
                  </a:cubicBezTo>
                  <a:cubicBezTo>
                    <a:pt x="123" y="107"/>
                    <a:pt x="131" y="115"/>
                    <a:pt x="141" y="115"/>
                  </a:cubicBezTo>
                  <a:cubicBezTo>
                    <a:pt x="150" y="115"/>
                    <a:pt x="158" y="107"/>
                    <a:pt x="158" y="97"/>
                  </a:cubicBezTo>
                </a:path>
              </a:pathLst>
            </a:custGeom>
            <a:solidFill>
              <a:srgbClr val="F5EDE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14"/>
            <p:cNvSpPr>
              <a:spLocks noEditPoints="1"/>
            </p:cNvSpPr>
            <p:nvPr/>
          </p:nvSpPr>
          <p:spPr bwMode="auto">
            <a:xfrm rot="-1800000">
              <a:off x="5013439" y="3139402"/>
              <a:ext cx="454025" cy="523875"/>
            </a:xfrm>
            <a:custGeom>
              <a:avLst/>
              <a:gdLst>
                <a:gd name="T0" fmla="*/ 83 w 131"/>
                <a:gd name="T1" fmla="*/ 130 h 151"/>
                <a:gd name="T2" fmla="*/ 86 w 131"/>
                <a:gd name="T3" fmla="*/ 136 h 151"/>
                <a:gd name="T4" fmla="*/ 48 w 131"/>
                <a:gd name="T5" fmla="*/ 138 h 151"/>
                <a:gd name="T6" fmla="*/ 45 w 131"/>
                <a:gd name="T7" fmla="*/ 132 h 151"/>
                <a:gd name="T8" fmla="*/ 48 w 131"/>
                <a:gd name="T9" fmla="*/ 130 h 151"/>
                <a:gd name="T10" fmla="*/ 78 w 131"/>
                <a:gd name="T11" fmla="*/ 147 h 151"/>
                <a:gd name="T12" fmla="*/ 57 w 131"/>
                <a:gd name="T13" fmla="*/ 151 h 151"/>
                <a:gd name="T14" fmla="*/ 52 w 131"/>
                <a:gd name="T15" fmla="*/ 143 h 151"/>
                <a:gd name="T16" fmla="*/ 65 w 131"/>
                <a:gd name="T17" fmla="*/ 34 h 151"/>
                <a:gd name="T18" fmla="*/ 82 w 131"/>
                <a:gd name="T19" fmla="*/ 125 h 151"/>
                <a:gd name="T20" fmla="*/ 31 w 131"/>
                <a:gd name="T21" fmla="*/ 68 h 151"/>
                <a:gd name="T22" fmla="*/ 65 w 131"/>
                <a:gd name="T23" fmla="*/ 34 h 151"/>
                <a:gd name="T24" fmla="*/ 72 w 131"/>
                <a:gd name="T25" fmla="*/ 41 h 151"/>
                <a:gd name="T26" fmla="*/ 79 w 131"/>
                <a:gd name="T27" fmla="*/ 45 h 151"/>
                <a:gd name="T28" fmla="*/ 71 w 131"/>
                <a:gd name="T29" fmla="*/ 43 h 151"/>
                <a:gd name="T30" fmla="*/ 50 w 131"/>
                <a:gd name="T31" fmla="*/ 53 h 151"/>
                <a:gd name="T32" fmla="*/ 42 w 131"/>
                <a:gd name="T33" fmla="*/ 68 h 151"/>
                <a:gd name="T34" fmla="*/ 40 w 131"/>
                <a:gd name="T35" fmla="*/ 81 h 151"/>
                <a:gd name="T36" fmla="*/ 38 w 131"/>
                <a:gd name="T37" fmla="*/ 74 h 151"/>
                <a:gd name="T38" fmla="*/ 38 w 131"/>
                <a:gd name="T39" fmla="*/ 60 h 151"/>
                <a:gd name="T40" fmla="*/ 47 w 131"/>
                <a:gd name="T41" fmla="*/ 47 h 151"/>
                <a:gd name="T42" fmla="*/ 65 w 131"/>
                <a:gd name="T43" fmla="*/ 40 h 151"/>
                <a:gd name="T44" fmla="*/ 70 w 131"/>
                <a:gd name="T45" fmla="*/ 40 h 151"/>
                <a:gd name="T46" fmla="*/ 70 w 131"/>
                <a:gd name="T47" fmla="*/ 0 h 151"/>
                <a:gd name="T48" fmla="*/ 66 w 131"/>
                <a:gd name="T49" fmla="*/ 23 h 151"/>
                <a:gd name="T50" fmla="*/ 62 w 131"/>
                <a:gd name="T51" fmla="*/ 0 h 151"/>
                <a:gd name="T52" fmla="*/ 115 w 131"/>
                <a:gd name="T53" fmla="*/ 22 h 151"/>
                <a:gd name="T54" fmla="*/ 93 w 131"/>
                <a:gd name="T55" fmla="*/ 32 h 151"/>
                <a:gd name="T56" fmla="*/ 34 w 131"/>
                <a:gd name="T57" fmla="*/ 102 h 151"/>
                <a:gd name="T58" fmla="*/ 17 w 131"/>
                <a:gd name="T59" fmla="*/ 108 h 151"/>
                <a:gd name="T60" fmla="*/ 34 w 131"/>
                <a:gd name="T61" fmla="*/ 102 h 151"/>
                <a:gd name="T62" fmla="*/ 22 w 131"/>
                <a:gd name="T63" fmla="*/ 16 h 151"/>
                <a:gd name="T64" fmla="*/ 32 w 131"/>
                <a:gd name="T65" fmla="*/ 37 h 151"/>
                <a:gd name="T66" fmla="*/ 22 w 131"/>
                <a:gd name="T67" fmla="*/ 16 h 151"/>
                <a:gd name="T68" fmla="*/ 109 w 131"/>
                <a:gd name="T69" fmla="*/ 114 h 151"/>
                <a:gd name="T70" fmla="*/ 102 w 131"/>
                <a:gd name="T71" fmla="*/ 96 h 151"/>
                <a:gd name="T72" fmla="*/ 97 w 131"/>
                <a:gd name="T73" fmla="*/ 102 h 151"/>
                <a:gd name="T74" fmla="*/ 131 w 131"/>
                <a:gd name="T75" fmla="*/ 69 h 151"/>
                <a:gd name="T76" fmla="*/ 112 w 131"/>
                <a:gd name="T77" fmla="*/ 68 h 151"/>
                <a:gd name="T78" fmla="*/ 131 w 131"/>
                <a:gd name="T79" fmla="*/ 61 h 151"/>
                <a:gd name="T80" fmla="*/ 0 w 131"/>
                <a:gd name="T81" fmla="*/ 69 h 151"/>
                <a:gd name="T82" fmla="*/ 20 w 131"/>
                <a:gd name="T83" fmla="*/ 61 h 151"/>
                <a:gd name="T84" fmla="*/ 20 w 131"/>
                <a:gd name="T85" fmla="*/ 6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1" h="151">
                  <a:moveTo>
                    <a:pt x="48" y="130"/>
                  </a:moveTo>
                  <a:cubicBezTo>
                    <a:pt x="83" y="130"/>
                    <a:pt x="83" y="130"/>
                    <a:pt x="83" y="130"/>
                  </a:cubicBezTo>
                  <a:cubicBezTo>
                    <a:pt x="84" y="130"/>
                    <a:pt x="86" y="131"/>
                    <a:pt x="86" y="132"/>
                  </a:cubicBezTo>
                  <a:cubicBezTo>
                    <a:pt x="86" y="136"/>
                    <a:pt x="86" y="136"/>
                    <a:pt x="86" y="136"/>
                  </a:cubicBezTo>
                  <a:cubicBezTo>
                    <a:pt x="86" y="137"/>
                    <a:pt x="84" y="138"/>
                    <a:pt x="83" y="138"/>
                  </a:cubicBezTo>
                  <a:cubicBezTo>
                    <a:pt x="48" y="138"/>
                    <a:pt x="48" y="138"/>
                    <a:pt x="48" y="138"/>
                  </a:cubicBezTo>
                  <a:cubicBezTo>
                    <a:pt x="46" y="138"/>
                    <a:pt x="45" y="137"/>
                    <a:pt x="45" y="136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1"/>
                    <a:pt x="46" y="130"/>
                    <a:pt x="48" y="130"/>
                  </a:cubicBezTo>
                  <a:cubicBezTo>
                    <a:pt x="48" y="130"/>
                    <a:pt x="48" y="130"/>
                    <a:pt x="48" y="130"/>
                  </a:cubicBezTo>
                  <a:close/>
                  <a:moveTo>
                    <a:pt x="78" y="143"/>
                  </a:moveTo>
                  <a:cubicBezTo>
                    <a:pt x="78" y="147"/>
                    <a:pt x="78" y="147"/>
                    <a:pt x="78" y="147"/>
                  </a:cubicBezTo>
                  <a:cubicBezTo>
                    <a:pt x="78" y="149"/>
                    <a:pt x="76" y="151"/>
                    <a:pt x="74" y="151"/>
                  </a:cubicBezTo>
                  <a:cubicBezTo>
                    <a:pt x="57" y="151"/>
                    <a:pt x="57" y="151"/>
                    <a:pt x="57" y="151"/>
                  </a:cubicBezTo>
                  <a:cubicBezTo>
                    <a:pt x="54" y="151"/>
                    <a:pt x="52" y="149"/>
                    <a:pt x="52" y="147"/>
                  </a:cubicBezTo>
                  <a:cubicBezTo>
                    <a:pt x="52" y="143"/>
                    <a:pt x="52" y="143"/>
                    <a:pt x="52" y="143"/>
                  </a:cubicBezTo>
                  <a:cubicBezTo>
                    <a:pt x="78" y="143"/>
                    <a:pt x="78" y="143"/>
                    <a:pt x="78" y="143"/>
                  </a:cubicBezTo>
                  <a:close/>
                  <a:moveTo>
                    <a:pt x="65" y="34"/>
                  </a:moveTo>
                  <a:cubicBezTo>
                    <a:pt x="84" y="34"/>
                    <a:pt x="99" y="49"/>
                    <a:pt x="99" y="68"/>
                  </a:cubicBezTo>
                  <a:cubicBezTo>
                    <a:pt x="99" y="89"/>
                    <a:pt x="82" y="94"/>
                    <a:pt x="82" y="125"/>
                  </a:cubicBezTo>
                  <a:cubicBezTo>
                    <a:pt x="49" y="125"/>
                    <a:pt x="49" y="125"/>
                    <a:pt x="49" y="125"/>
                  </a:cubicBezTo>
                  <a:cubicBezTo>
                    <a:pt x="49" y="94"/>
                    <a:pt x="31" y="89"/>
                    <a:pt x="31" y="68"/>
                  </a:cubicBezTo>
                  <a:cubicBezTo>
                    <a:pt x="31" y="49"/>
                    <a:pt x="47" y="34"/>
                    <a:pt x="65" y="34"/>
                  </a:cubicBezTo>
                  <a:cubicBezTo>
                    <a:pt x="65" y="34"/>
                    <a:pt x="65" y="34"/>
                    <a:pt x="65" y="34"/>
                  </a:cubicBezTo>
                  <a:close/>
                  <a:moveTo>
                    <a:pt x="70" y="40"/>
                  </a:moveTo>
                  <a:cubicBezTo>
                    <a:pt x="72" y="41"/>
                    <a:pt x="72" y="41"/>
                    <a:pt x="72" y="41"/>
                  </a:cubicBezTo>
                  <a:cubicBezTo>
                    <a:pt x="76" y="42"/>
                    <a:pt x="80" y="44"/>
                    <a:pt x="83" y="46"/>
                  </a:cubicBezTo>
                  <a:cubicBezTo>
                    <a:pt x="82" y="46"/>
                    <a:pt x="80" y="45"/>
                    <a:pt x="79" y="45"/>
                  </a:cubicBezTo>
                  <a:cubicBezTo>
                    <a:pt x="76" y="44"/>
                    <a:pt x="76" y="44"/>
                    <a:pt x="76" y="44"/>
                  </a:cubicBezTo>
                  <a:cubicBezTo>
                    <a:pt x="74" y="44"/>
                    <a:pt x="73" y="44"/>
                    <a:pt x="71" y="43"/>
                  </a:cubicBezTo>
                  <a:cubicBezTo>
                    <a:pt x="69" y="44"/>
                    <a:pt x="66" y="44"/>
                    <a:pt x="64" y="45"/>
                  </a:cubicBezTo>
                  <a:cubicBezTo>
                    <a:pt x="59" y="46"/>
                    <a:pt x="54" y="49"/>
                    <a:pt x="50" y="53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5" y="59"/>
                    <a:pt x="43" y="63"/>
                    <a:pt x="42" y="68"/>
                  </a:cubicBezTo>
                  <a:cubicBezTo>
                    <a:pt x="41" y="72"/>
                    <a:pt x="41" y="72"/>
                    <a:pt x="41" y="72"/>
                  </a:cubicBezTo>
                  <a:cubicBezTo>
                    <a:pt x="40" y="75"/>
                    <a:pt x="40" y="78"/>
                    <a:pt x="40" y="81"/>
                  </a:cubicBezTo>
                  <a:cubicBezTo>
                    <a:pt x="40" y="80"/>
                    <a:pt x="39" y="78"/>
                    <a:pt x="38" y="77"/>
                  </a:cubicBezTo>
                  <a:cubicBezTo>
                    <a:pt x="38" y="74"/>
                    <a:pt x="38" y="74"/>
                    <a:pt x="38" y="74"/>
                  </a:cubicBezTo>
                  <a:cubicBezTo>
                    <a:pt x="37" y="70"/>
                    <a:pt x="37" y="66"/>
                    <a:pt x="38" y="62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40" y="56"/>
                    <a:pt x="42" y="53"/>
                    <a:pt x="45" y="49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50" y="44"/>
                    <a:pt x="54" y="42"/>
                    <a:pt x="58" y="41"/>
                  </a:cubicBezTo>
                  <a:cubicBezTo>
                    <a:pt x="61" y="40"/>
                    <a:pt x="63" y="40"/>
                    <a:pt x="65" y="40"/>
                  </a:cubicBezTo>
                  <a:cubicBezTo>
                    <a:pt x="67" y="40"/>
                    <a:pt x="68" y="40"/>
                    <a:pt x="70" y="40"/>
                  </a:cubicBezTo>
                  <a:cubicBezTo>
                    <a:pt x="70" y="40"/>
                    <a:pt x="70" y="40"/>
                    <a:pt x="70" y="40"/>
                  </a:cubicBezTo>
                  <a:close/>
                  <a:moveTo>
                    <a:pt x="62" y="0"/>
                  </a:moveTo>
                  <a:cubicBezTo>
                    <a:pt x="70" y="0"/>
                    <a:pt x="70" y="0"/>
                    <a:pt x="70" y="0"/>
                  </a:cubicBezTo>
                  <a:cubicBezTo>
                    <a:pt x="70" y="23"/>
                    <a:pt x="70" y="23"/>
                    <a:pt x="70" y="23"/>
                  </a:cubicBezTo>
                  <a:cubicBezTo>
                    <a:pt x="68" y="23"/>
                    <a:pt x="67" y="23"/>
                    <a:pt x="66" y="23"/>
                  </a:cubicBezTo>
                  <a:cubicBezTo>
                    <a:pt x="64" y="23"/>
                    <a:pt x="63" y="23"/>
                    <a:pt x="62" y="23"/>
                  </a:cubicBezTo>
                  <a:cubicBezTo>
                    <a:pt x="62" y="0"/>
                    <a:pt x="62" y="0"/>
                    <a:pt x="62" y="0"/>
                  </a:cubicBezTo>
                  <a:close/>
                  <a:moveTo>
                    <a:pt x="109" y="16"/>
                  </a:moveTo>
                  <a:cubicBezTo>
                    <a:pt x="115" y="22"/>
                    <a:pt x="115" y="22"/>
                    <a:pt x="115" y="22"/>
                  </a:cubicBezTo>
                  <a:cubicBezTo>
                    <a:pt x="99" y="37"/>
                    <a:pt x="99" y="37"/>
                    <a:pt x="99" y="37"/>
                  </a:cubicBezTo>
                  <a:cubicBezTo>
                    <a:pt x="97" y="35"/>
                    <a:pt x="95" y="33"/>
                    <a:pt x="93" y="32"/>
                  </a:cubicBezTo>
                  <a:cubicBezTo>
                    <a:pt x="109" y="16"/>
                    <a:pt x="109" y="16"/>
                    <a:pt x="109" y="16"/>
                  </a:cubicBezTo>
                  <a:close/>
                  <a:moveTo>
                    <a:pt x="34" y="102"/>
                  </a:moveTo>
                  <a:cubicBezTo>
                    <a:pt x="22" y="114"/>
                    <a:pt x="22" y="114"/>
                    <a:pt x="22" y="114"/>
                  </a:cubicBezTo>
                  <a:cubicBezTo>
                    <a:pt x="17" y="108"/>
                    <a:pt x="17" y="108"/>
                    <a:pt x="17" y="108"/>
                  </a:cubicBezTo>
                  <a:cubicBezTo>
                    <a:pt x="29" y="96"/>
                    <a:pt x="29" y="96"/>
                    <a:pt x="29" y="96"/>
                  </a:cubicBezTo>
                  <a:cubicBezTo>
                    <a:pt x="31" y="98"/>
                    <a:pt x="32" y="100"/>
                    <a:pt x="34" y="102"/>
                  </a:cubicBezTo>
                  <a:cubicBezTo>
                    <a:pt x="34" y="102"/>
                    <a:pt x="34" y="102"/>
                    <a:pt x="34" y="102"/>
                  </a:cubicBezTo>
                  <a:close/>
                  <a:moveTo>
                    <a:pt x="22" y="16"/>
                  </a:moveTo>
                  <a:cubicBezTo>
                    <a:pt x="17" y="22"/>
                    <a:pt x="17" y="22"/>
                    <a:pt x="17" y="22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4" y="35"/>
                    <a:pt x="36" y="33"/>
                    <a:pt x="38" y="32"/>
                  </a:cubicBezTo>
                  <a:cubicBezTo>
                    <a:pt x="22" y="16"/>
                    <a:pt x="22" y="16"/>
                    <a:pt x="22" y="16"/>
                  </a:cubicBezTo>
                  <a:close/>
                  <a:moveTo>
                    <a:pt x="97" y="102"/>
                  </a:moveTo>
                  <a:cubicBezTo>
                    <a:pt x="109" y="114"/>
                    <a:pt x="109" y="114"/>
                    <a:pt x="109" y="114"/>
                  </a:cubicBezTo>
                  <a:cubicBezTo>
                    <a:pt x="115" y="108"/>
                    <a:pt x="115" y="108"/>
                    <a:pt x="115" y="108"/>
                  </a:cubicBezTo>
                  <a:cubicBezTo>
                    <a:pt x="102" y="96"/>
                    <a:pt x="102" y="96"/>
                    <a:pt x="102" y="96"/>
                  </a:cubicBezTo>
                  <a:cubicBezTo>
                    <a:pt x="101" y="98"/>
                    <a:pt x="99" y="100"/>
                    <a:pt x="97" y="102"/>
                  </a:cubicBezTo>
                  <a:cubicBezTo>
                    <a:pt x="97" y="102"/>
                    <a:pt x="97" y="102"/>
                    <a:pt x="97" y="102"/>
                  </a:cubicBezTo>
                  <a:close/>
                  <a:moveTo>
                    <a:pt x="131" y="61"/>
                  </a:moveTo>
                  <a:cubicBezTo>
                    <a:pt x="131" y="69"/>
                    <a:pt x="131" y="69"/>
                    <a:pt x="131" y="69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12" y="69"/>
                    <a:pt x="112" y="68"/>
                    <a:pt x="112" y="68"/>
                  </a:cubicBezTo>
                  <a:cubicBezTo>
                    <a:pt x="112" y="66"/>
                    <a:pt x="111" y="63"/>
                    <a:pt x="111" y="61"/>
                  </a:cubicBezTo>
                  <a:cubicBezTo>
                    <a:pt x="131" y="61"/>
                    <a:pt x="131" y="61"/>
                    <a:pt x="131" y="61"/>
                  </a:cubicBezTo>
                  <a:close/>
                  <a:moveTo>
                    <a:pt x="20" y="69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20" y="63"/>
                    <a:pt x="20" y="66"/>
                    <a:pt x="20" y="68"/>
                  </a:cubicBezTo>
                  <a:cubicBezTo>
                    <a:pt x="20" y="68"/>
                    <a:pt x="20" y="69"/>
                    <a:pt x="20" y="69"/>
                  </a:cubicBezTo>
                  <a:cubicBezTo>
                    <a:pt x="20" y="69"/>
                    <a:pt x="20" y="69"/>
                    <a:pt x="20" y="69"/>
                  </a:cubicBezTo>
                  <a:close/>
                </a:path>
              </a:pathLst>
            </a:custGeom>
            <a:solidFill>
              <a:srgbClr val="F5EDE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16"/>
            <p:cNvSpPr>
              <a:spLocks noEditPoints="1"/>
            </p:cNvSpPr>
            <p:nvPr/>
          </p:nvSpPr>
          <p:spPr bwMode="auto">
            <a:xfrm>
              <a:off x="5694538" y="1970965"/>
              <a:ext cx="496888" cy="500063"/>
            </a:xfrm>
            <a:custGeom>
              <a:avLst/>
              <a:gdLst>
                <a:gd name="T0" fmla="*/ 84 w 143"/>
                <a:gd name="T1" fmla="*/ 45 h 144"/>
                <a:gd name="T2" fmla="*/ 70 w 143"/>
                <a:gd name="T3" fmla="*/ 47 h 144"/>
                <a:gd name="T4" fmla="*/ 75 w 143"/>
                <a:gd name="T5" fmla="*/ 64 h 144"/>
                <a:gd name="T6" fmla="*/ 105 w 143"/>
                <a:gd name="T7" fmla="*/ 18 h 144"/>
                <a:gd name="T8" fmla="*/ 125 w 143"/>
                <a:gd name="T9" fmla="*/ 19 h 144"/>
                <a:gd name="T10" fmla="*/ 125 w 143"/>
                <a:gd name="T11" fmla="*/ 39 h 144"/>
                <a:gd name="T12" fmla="*/ 80 w 143"/>
                <a:gd name="T13" fmla="*/ 68 h 144"/>
                <a:gd name="T14" fmla="*/ 96 w 143"/>
                <a:gd name="T15" fmla="*/ 74 h 144"/>
                <a:gd name="T16" fmla="*/ 99 w 143"/>
                <a:gd name="T17" fmla="*/ 59 h 144"/>
                <a:gd name="T18" fmla="*/ 117 w 143"/>
                <a:gd name="T19" fmla="*/ 74 h 144"/>
                <a:gd name="T20" fmla="*/ 114 w 143"/>
                <a:gd name="T21" fmla="*/ 44 h 144"/>
                <a:gd name="T22" fmla="*/ 124 w 143"/>
                <a:gd name="T23" fmla="*/ 74 h 144"/>
                <a:gd name="T24" fmla="*/ 133 w 143"/>
                <a:gd name="T25" fmla="*/ 81 h 144"/>
                <a:gd name="T26" fmla="*/ 70 w 143"/>
                <a:gd name="T27" fmla="*/ 135 h 144"/>
                <a:gd name="T28" fmla="*/ 63 w 143"/>
                <a:gd name="T29" fmla="*/ 144 h 144"/>
                <a:gd name="T30" fmla="*/ 9 w 143"/>
                <a:gd name="T31" fmla="*/ 81 h 144"/>
                <a:gd name="T32" fmla="*/ 0 w 143"/>
                <a:gd name="T33" fmla="*/ 74 h 144"/>
                <a:gd name="T34" fmla="*/ 63 w 143"/>
                <a:gd name="T35" fmla="*/ 20 h 144"/>
                <a:gd name="T36" fmla="*/ 70 w 143"/>
                <a:gd name="T37" fmla="*/ 10 h 144"/>
                <a:gd name="T38" fmla="*/ 99 w 143"/>
                <a:gd name="T39" fmla="*/ 30 h 144"/>
                <a:gd name="T40" fmla="*/ 94 w 143"/>
                <a:gd name="T41" fmla="*/ 35 h 144"/>
                <a:gd name="T42" fmla="*/ 70 w 143"/>
                <a:gd name="T43" fmla="*/ 40 h 144"/>
                <a:gd name="T44" fmla="*/ 70 w 143"/>
                <a:gd name="T45" fmla="*/ 93 h 144"/>
                <a:gd name="T46" fmla="*/ 96 w 143"/>
                <a:gd name="T47" fmla="*/ 81 h 144"/>
                <a:gd name="T48" fmla="*/ 63 w 143"/>
                <a:gd name="T49" fmla="*/ 93 h 144"/>
                <a:gd name="T50" fmla="*/ 37 w 143"/>
                <a:gd name="T51" fmla="*/ 81 h 144"/>
                <a:gd name="T52" fmla="*/ 63 w 143"/>
                <a:gd name="T53" fmla="*/ 93 h 144"/>
                <a:gd name="T54" fmla="*/ 63 w 143"/>
                <a:gd name="T55" fmla="*/ 61 h 144"/>
                <a:gd name="T56" fmla="*/ 37 w 143"/>
                <a:gd name="T57" fmla="*/ 74 h 144"/>
                <a:gd name="T58" fmla="*/ 63 w 143"/>
                <a:gd name="T59" fmla="*/ 27 h 144"/>
                <a:gd name="T60" fmla="*/ 30 w 143"/>
                <a:gd name="T61" fmla="*/ 74 h 144"/>
                <a:gd name="T62" fmla="*/ 63 w 143"/>
                <a:gd name="T63" fmla="*/ 27 h 144"/>
                <a:gd name="T64" fmla="*/ 63 w 143"/>
                <a:gd name="T65" fmla="*/ 114 h 144"/>
                <a:gd name="T66" fmla="*/ 16 w 143"/>
                <a:gd name="T67" fmla="*/ 81 h 144"/>
                <a:gd name="T68" fmla="*/ 70 w 143"/>
                <a:gd name="T69" fmla="*/ 114 h 144"/>
                <a:gd name="T70" fmla="*/ 117 w 143"/>
                <a:gd name="T71" fmla="*/ 81 h 144"/>
                <a:gd name="T72" fmla="*/ 70 w 143"/>
                <a:gd name="T73" fmla="*/ 11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3" h="144">
                  <a:moveTo>
                    <a:pt x="70" y="40"/>
                  </a:moveTo>
                  <a:cubicBezTo>
                    <a:pt x="75" y="41"/>
                    <a:pt x="80" y="42"/>
                    <a:pt x="84" y="45"/>
                  </a:cubicBezTo>
                  <a:cubicBezTo>
                    <a:pt x="79" y="50"/>
                    <a:pt x="79" y="50"/>
                    <a:pt x="79" y="50"/>
                  </a:cubicBezTo>
                  <a:cubicBezTo>
                    <a:pt x="76" y="49"/>
                    <a:pt x="73" y="48"/>
                    <a:pt x="70" y="47"/>
                  </a:cubicBezTo>
                  <a:cubicBezTo>
                    <a:pt x="70" y="61"/>
                    <a:pt x="70" y="61"/>
                    <a:pt x="70" y="61"/>
                  </a:cubicBezTo>
                  <a:cubicBezTo>
                    <a:pt x="72" y="62"/>
                    <a:pt x="74" y="63"/>
                    <a:pt x="75" y="64"/>
                  </a:cubicBezTo>
                  <a:cubicBezTo>
                    <a:pt x="106" y="32"/>
                    <a:pt x="106" y="32"/>
                    <a:pt x="106" y="32"/>
                  </a:cubicBezTo>
                  <a:cubicBezTo>
                    <a:pt x="105" y="18"/>
                    <a:pt x="105" y="18"/>
                    <a:pt x="105" y="18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5" y="19"/>
                    <a:pt x="125" y="19"/>
                    <a:pt x="125" y="19"/>
                  </a:cubicBezTo>
                  <a:cubicBezTo>
                    <a:pt x="143" y="21"/>
                    <a:pt x="143" y="21"/>
                    <a:pt x="143" y="21"/>
                  </a:cubicBezTo>
                  <a:cubicBezTo>
                    <a:pt x="125" y="39"/>
                    <a:pt x="125" y="39"/>
                    <a:pt x="125" y="39"/>
                  </a:cubicBezTo>
                  <a:cubicBezTo>
                    <a:pt x="111" y="37"/>
                    <a:pt x="111" y="37"/>
                    <a:pt x="111" y="37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81" y="70"/>
                    <a:pt x="82" y="72"/>
                    <a:pt x="82" y="74"/>
                  </a:cubicBezTo>
                  <a:cubicBezTo>
                    <a:pt x="96" y="74"/>
                    <a:pt x="96" y="74"/>
                    <a:pt x="96" y="74"/>
                  </a:cubicBezTo>
                  <a:cubicBezTo>
                    <a:pt x="96" y="70"/>
                    <a:pt x="95" y="67"/>
                    <a:pt x="94" y="65"/>
                  </a:cubicBezTo>
                  <a:cubicBezTo>
                    <a:pt x="99" y="59"/>
                    <a:pt x="99" y="59"/>
                    <a:pt x="99" y="59"/>
                  </a:cubicBezTo>
                  <a:cubicBezTo>
                    <a:pt x="101" y="64"/>
                    <a:pt x="103" y="69"/>
                    <a:pt x="103" y="74"/>
                  </a:cubicBezTo>
                  <a:cubicBezTo>
                    <a:pt x="117" y="74"/>
                    <a:pt x="117" y="74"/>
                    <a:pt x="117" y="74"/>
                  </a:cubicBezTo>
                  <a:cubicBezTo>
                    <a:pt x="116" y="65"/>
                    <a:pt x="114" y="56"/>
                    <a:pt x="109" y="49"/>
                  </a:cubicBezTo>
                  <a:cubicBezTo>
                    <a:pt x="114" y="44"/>
                    <a:pt x="114" y="44"/>
                    <a:pt x="114" y="44"/>
                  </a:cubicBezTo>
                  <a:cubicBezTo>
                    <a:pt x="114" y="45"/>
                    <a:pt x="114" y="45"/>
                    <a:pt x="114" y="45"/>
                  </a:cubicBezTo>
                  <a:cubicBezTo>
                    <a:pt x="120" y="53"/>
                    <a:pt x="123" y="63"/>
                    <a:pt x="124" y="74"/>
                  </a:cubicBezTo>
                  <a:cubicBezTo>
                    <a:pt x="133" y="74"/>
                    <a:pt x="133" y="74"/>
                    <a:pt x="133" y="74"/>
                  </a:cubicBezTo>
                  <a:cubicBezTo>
                    <a:pt x="133" y="81"/>
                    <a:pt x="133" y="81"/>
                    <a:pt x="133" y="81"/>
                  </a:cubicBezTo>
                  <a:cubicBezTo>
                    <a:pt x="124" y="81"/>
                    <a:pt x="124" y="81"/>
                    <a:pt x="124" y="81"/>
                  </a:cubicBezTo>
                  <a:cubicBezTo>
                    <a:pt x="122" y="110"/>
                    <a:pt x="99" y="133"/>
                    <a:pt x="70" y="135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63" y="144"/>
                    <a:pt x="63" y="144"/>
                    <a:pt x="63" y="144"/>
                  </a:cubicBezTo>
                  <a:cubicBezTo>
                    <a:pt x="63" y="135"/>
                    <a:pt x="63" y="135"/>
                    <a:pt x="63" y="135"/>
                  </a:cubicBezTo>
                  <a:cubicBezTo>
                    <a:pt x="34" y="133"/>
                    <a:pt x="11" y="110"/>
                    <a:pt x="9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9" y="74"/>
                    <a:pt x="9" y="74"/>
                    <a:pt x="9" y="74"/>
                  </a:cubicBezTo>
                  <a:cubicBezTo>
                    <a:pt x="11" y="45"/>
                    <a:pt x="34" y="21"/>
                    <a:pt x="63" y="20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81" y="20"/>
                    <a:pt x="91" y="24"/>
                    <a:pt x="99" y="30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87" y="30"/>
                    <a:pt x="79" y="27"/>
                    <a:pt x="70" y="27"/>
                  </a:cubicBezTo>
                  <a:cubicBezTo>
                    <a:pt x="70" y="40"/>
                    <a:pt x="70" y="40"/>
                    <a:pt x="70" y="40"/>
                  </a:cubicBezTo>
                  <a:close/>
                  <a:moveTo>
                    <a:pt x="82" y="81"/>
                  </a:moveTo>
                  <a:cubicBezTo>
                    <a:pt x="81" y="87"/>
                    <a:pt x="76" y="92"/>
                    <a:pt x="70" y="93"/>
                  </a:cubicBezTo>
                  <a:cubicBezTo>
                    <a:pt x="70" y="107"/>
                    <a:pt x="70" y="107"/>
                    <a:pt x="70" y="107"/>
                  </a:cubicBezTo>
                  <a:cubicBezTo>
                    <a:pt x="84" y="105"/>
                    <a:pt x="95" y="94"/>
                    <a:pt x="96" y="81"/>
                  </a:cubicBezTo>
                  <a:cubicBezTo>
                    <a:pt x="82" y="81"/>
                    <a:pt x="82" y="81"/>
                    <a:pt x="82" y="81"/>
                  </a:cubicBezTo>
                  <a:close/>
                  <a:moveTo>
                    <a:pt x="63" y="93"/>
                  </a:moveTo>
                  <a:cubicBezTo>
                    <a:pt x="57" y="92"/>
                    <a:pt x="52" y="87"/>
                    <a:pt x="51" y="81"/>
                  </a:cubicBezTo>
                  <a:cubicBezTo>
                    <a:pt x="37" y="81"/>
                    <a:pt x="37" y="81"/>
                    <a:pt x="37" y="81"/>
                  </a:cubicBezTo>
                  <a:cubicBezTo>
                    <a:pt x="38" y="94"/>
                    <a:pt x="49" y="105"/>
                    <a:pt x="63" y="107"/>
                  </a:cubicBezTo>
                  <a:cubicBezTo>
                    <a:pt x="63" y="93"/>
                    <a:pt x="63" y="93"/>
                    <a:pt x="63" y="93"/>
                  </a:cubicBezTo>
                  <a:close/>
                  <a:moveTo>
                    <a:pt x="51" y="74"/>
                  </a:moveTo>
                  <a:cubicBezTo>
                    <a:pt x="52" y="68"/>
                    <a:pt x="57" y="63"/>
                    <a:pt x="63" y="61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49" y="49"/>
                    <a:pt x="38" y="60"/>
                    <a:pt x="37" y="74"/>
                  </a:cubicBezTo>
                  <a:cubicBezTo>
                    <a:pt x="51" y="74"/>
                    <a:pt x="51" y="74"/>
                    <a:pt x="51" y="74"/>
                  </a:cubicBezTo>
                  <a:close/>
                  <a:moveTo>
                    <a:pt x="63" y="27"/>
                  </a:moveTo>
                  <a:cubicBezTo>
                    <a:pt x="38" y="28"/>
                    <a:pt x="18" y="49"/>
                    <a:pt x="16" y="74"/>
                  </a:cubicBezTo>
                  <a:cubicBezTo>
                    <a:pt x="30" y="74"/>
                    <a:pt x="30" y="74"/>
                    <a:pt x="30" y="74"/>
                  </a:cubicBezTo>
                  <a:cubicBezTo>
                    <a:pt x="31" y="56"/>
                    <a:pt x="45" y="42"/>
                    <a:pt x="63" y="40"/>
                  </a:cubicBezTo>
                  <a:cubicBezTo>
                    <a:pt x="63" y="27"/>
                    <a:pt x="63" y="27"/>
                    <a:pt x="63" y="27"/>
                  </a:cubicBezTo>
                  <a:close/>
                  <a:moveTo>
                    <a:pt x="63" y="128"/>
                  </a:moveTo>
                  <a:cubicBezTo>
                    <a:pt x="63" y="114"/>
                    <a:pt x="63" y="114"/>
                    <a:pt x="63" y="114"/>
                  </a:cubicBezTo>
                  <a:cubicBezTo>
                    <a:pt x="45" y="112"/>
                    <a:pt x="31" y="98"/>
                    <a:pt x="30" y="81"/>
                  </a:cubicBezTo>
                  <a:cubicBezTo>
                    <a:pt x="16" y="81"/>
                    <a:pt x="16" y="81"/>
                    <a:pt x="16" y="81"/>
                  </a:cubicBezTo>
                  <a:cubicBezTo>
                    <a:pt x="18" y="106"/>
                    <a:pt x="38" y="126"/>
                    <a:pt x="63" y="128"/>
                  </a:cubicBezTo>
                  <a:close/>
                  <a:moveTo>
                    <a:pt x="70" y="114"/>
                  </a:moveTo>
                  <a:cubicBezTo>
                    <a:pt x="70" y="128"/>
                    <a:pt x="70" y="128"/>
                    <a:pt x="70" y="128"/>
                  </a:cubicBezTo>
                  <a:cubicBezTo>
                    <a:pt x="95" y="126"/>
                    <a:pt x="115" y="106"/>
                    <a:pt x="117" y="81"/>
                  </a:cubicBezTo>
                  <a:cubicBezTo>
                    <a:pt x="103" y="81"/>
                    <a:pt x="103" y="81"/>
                    <a:pt x="103" y="81"/>
                  </a:cubicBezTo>
                  <a:cubicBezTo>
                    <a:pt x="102" y="98"/>
                    <a:pt x="88" y="112"/>
                    <a:pt x="70" y="114"/>
                  </a:cubicBezTo>
                  <a:close/>
                </a:path>
              </a:pathLst>
            </a:custGeom>
            <a:solidFill>
              <a:srgbClr val="F5EDE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990882" y="1935336"/>
            <a:ext cx="3374889" cy="1013734"/>
            <a:chOff x="980608" y="1870075"/>
            <a:chExt cx="3374889" cy="1013734"/>
          </a:xfrm>
        </p:grpSpPr>
        <p:sp>
          <p:nvSpPr>
            <p:cNvPr id="41" name="文本框 40"/>
            <p:cNvSpPr txBox="1"/>
            <p:nvPr/>
          </p:nvSpPr>
          <p:spPr>
            <a:xfrm>
              <a:off x="1255541" y="2183233"/>
              <a:ext cx="2209563" cy="70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400" dirty="0" smtClean="0">
                  <a:solidFill>
                    <a:srgbClr val="1D495D"/>
                  </a:solidFill>
                  <a:latin typeface="微软雅黑" panose="020B0503020204020204" charset="-122"/>
                  <a:ea typeface="微软雅黑" panose="020B0503020204020204" charset="-122"/>
                </a:rPr>
                <a:t>文字是简单的视觉图案再现 口语的声音，</a:t>
              </a:r>
              <a:endParaRPr lang="zh-CN" altLang="en-US" sz="1400" dirty="0">
                <a:solidFill>
                  <a:srgbClr val="1D495D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42" name="组合 41"/>
            <p:cNvGrpSpPr/>
            <p:nvPr/>
          </p:nvGrpSpPr>
          <p:grpSpPr>
            <a:xfrm>
              <a:off x="980608" y="1948657"/>
              <a:ext cx="216000" cy="216443"/>
              <a:chOff x="980608" y="2248535"/>
              <a:chExt cx="216000" cy="216443"/>
            </a:xfrm>
          </p:grpSpPr>
          <p:sp>
            <p:nvSpPr>
              <p:cNvPr id="44" name="Freeform 15"/>
              <p:cNvSpPr>
                <a:spLocks noEditPoints="1"/>
              </p:cNvSpPr>
              <p:nvPr/>
            </p:nvSpPr>
            <p:spPr bwMode="auto">
              <a:xfrm>
                <a:off x="1061331" y="2279139"/>
                <a:ext cx="46127" cy="154349"/>
              </a:xfrm>
              <a:custGeom>
                <a:avLst/>
                <a:gdLst>
                  <a:gd name="T0" fmla="*/ 41 w 44"/>
                  <a:gd name="T1" fmla="*/ 117 h 147"/>
                  <a:gd name="T2" fmla="*/ 44 w 44"/>
                  <a:gd name="T3" fmla="*/ 120 h 147"/>
                  <a:gd name="T4" fmla="*/ 26 w 44"/>
                  <a:gd name="T5" fmla="*/ 140 h 147"/>
                  <a:gd name="T6" fmla="*/ 12 w 44"/>
                  <a:gd name="T7" fmla="*/ 147 h 147"/>
                  <a:gd name="T8" fmla="*/ 7 w 44"/>
                  <a:gd name="T9" fmla="*/ 145 h 147"/>
                  <a:gd name="T10" fmla="*/ 6 w 44"/>
                  <a:gd name="T11" fmla="*/ 138 h 147"/>
                  <a:gd name="T12" fmla="*/ 11 w 44"/>
                  <a:gd name="T13" fmla="*/ 103 h 147"/>
                  <a:gd name="T14" fmla="*/ 16 w 44"/>
                  <a:gd name="T15" fmla="*/ 68 h 147"/>
                  <a:gd name="T16" fmla="*/ 16 w 44"/>
                  <a:gd name="T17" fmla="*/ 66 h 147"/>
                  <a:gd name="T18" fmla="*/ 14 w 44"/>
                  <a:gd name="T19" fmla="*/ 65 h 147"/>
                  <a:gd name="T20" fmla="*/ 10 w 44"/>
                  <a:gd name="T21" fmla="*/ 66 h 147"/>
                  <a:gd name="T22" fmla="*/ 4 w 44"/>
                  <a:gd name="T23" fmla="*/ 72 h 147"/>
                  <a:gd name="T24" fmla="*/ 0 w 44"/>
                  <a:gd name="T25" fmla="*/ 69 h 147"/>
                  <a:gd name="T26" fmla="*/ 19 w 44"/>
                  <a:gd name="T27" fmla="*/ 50 h 147"/>
                  <a:gd name="T28" fmla="*/ 32 w 44"/>
                  <a:gd name="T29" fmla="*/ 43 h 147"/>
                  <a:gd name="T30" fmla="*/ 37 w 44"/>
                  <a:gd name="T31" fmla="*/ 45 h 147"/>
                  <a:gd name="T32" fmla="*/ 39 w 44"/>
                  <a:gd name="T33" fmla="*/ 51 h 147"/>
                  <a:gd name="T34" fmla="*/ 35 w 44"/>
                  <a:gd name="T35" fmla="*/ 76 h 147"/>
                  <a:gd name="T36" fmla="*/ 33 w 44"/>
                  <a:gd name="T37" fmla="*/ 87 h 147"/>
                  <a:gd name="T38" fmla="*/ 30 w 44"/>
                  <a:gd name="T39" fmla="*/ 110 h 147"/>
                  <a:gd name="T40" fmla="*/ 28 w 44"/>
                  <a:gd name="T41" fmla="*/ 120 h 147"/>
                  <a:gd name="T42" fmla="*/ 29 w 44"/>
                  <a:gd name="T43" fmla="*/ 124 h 147"/>
                  <a:gd name="T44" fmla="*/ 31 w 44"/>
                  <a:gd name="T45" fmla="*/ 125 h 147"/>
                  <a:gd name="T46" fmla="*/ 35 w 44"/>
                  <a:gd name="T47" fmla="*/ 123 h 147"/>
                  <a:gd name="T48" fmla="*/ 41 w 44"/>
                  <a:gd name="T49" fmla="*/ 117 h 147"/>
                  <a:gd name="T50" fmla="*/ 34 w 44"/>
                  <a:gd name="T51" fmla="*/ 0 h 147"/>
                  <a:gd name="T52" fmla="*/ 41 w 44"/>
                  <a:gd name="T53" fmla="*/ 3 h 147"/>
                  <a:gd name="T54" fmla="*/ 44 w 44"/>
                  <a:gd name="T55" fmla="*/ 10 h 147"/>
                  <a:gd name="T56" fmla="*/ 40 w 44"/>
                  <a:gd name="T57" fmla="*/ 22 h 147"/>
                  <a:gd name="T58" fmla="*/ 31 w 44"/>
                  <a:gd name="T59" fmla="*/ 27 h 147"/>
                  <a:gd name="T60" fmla="*/ 23 w 44"/>
                  <a:gd name="T61" fmla="*/ 24 h 147"/>
                  <a:gd name="T62" fmla="*/ 21 w 44"/>
                  <a:gd name="T63" fmla="*/ 16 h 147"/>
                  <a:gd name="T64" fmla="*/ 25 w 44"/>
                  <a:gd name="T65" fmla="*/ 5 h 147"/>
                  <a:gd name="T66" fmla="*/ 34 w 44"/>
                  <a:gd name="T67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4" h="147">
                    <a:moveTo>
                      <a:pt x="41" y="117"/>
                    </a:moveTo>
                    <a:cubicBezTo>
                      <a:pt x="44" y="120"/>
                      <a:pt x="44" y="120"/>
                      <a:pt x="44" y="120"/>
                    </a:cubicBezTo>
                    <a:cubicBezTo>
                      <a:pt x="38" y="129"/>
                      <a:pt x="32" y="135"/>
                      <a:pt x="26" y="140"/>
                    </a:cubicBezTo>
                    <a:cubicBezTo>
                      <a:pt x="20" y="145"/>
                      <a:pt x="16" y="147"/>
                      <a:pt x="12" y="147"/>
                    </a:cubicBezTo>
                    <a:cubicBezTo>
                      <a:pt x="10" y="147"/>
                      <a:pt x="8" y="147"/>
                      <a:pt x="7" y="145"/>
                    </a:cubicBezTo>
                    <a:cubicBezTo>
                      <a:pt x="6" y="144"/>
                      <a:pt x="6" y="141"/>
                      <a:pt x="6" y="138"/>
                    </a:cubicBezTo>
                    <a:cubicBezTo>
                      <a:pt x="6" y="131"/>
                      <a:pt x="7" y="119"/>
                      <a:pt x="11" y="103"/>
                    </a:cubicBezTo>
                    <a:cubicBezTo>
                      <a:pt x="15" y="87"/>
                      <a:pt x="16" y="75"/>
                      <a:pt x="16" y="68"/>
                    </a:cubicBezTo>
                    <a:cubicBezTo>
                      <a:pt x="16" y="67"/>
                      <a:pt x="16" y="66"/>
                      <a:pt x="16" y="66"/>
                    </a:cubicBezTo>
                    <a:cubicBezTo>
                      <a:pt x="15" y="65"/>
                      <a:pt x="15" y="65"/>
                      <a:pt x="14" y="65"/>
                    </a:cubicBezTo>
                    <a:cubicBezTo>
                      <a:pt x="13" y="65"/>
                      <a:pt x="12" y="65"/>
                      <a:pt x="10" y="66"/>
                    </a:cubicBezTo>
                    <a:cubicBezTo>
                      <a:pt x="8" y="68"/>
                      <a:pt x="6" y="70"/>
                      <a:pt x="4" y="72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7" y="61"/>
                      <a:pt x="13" y="55"/>
                      <a:pt x="19" y="50"/>
                    </a:cubicBezTo>
                    <a:cubicBezTo>
                      <a:pt x="25" y="46"/>
                      <a:pt x="29" y="43"/>
                      <a:pt x="32" y="43"/>
                    </a:cubicBezTo>
                    <a:cubicBezTo>
                      <a:pt x="34" y="43"/>
                      <a:pt x="36" y="44"/>
                      <a:pt x="37" y="45"/>
                    </a:cubicBezTo>
                    <a:cubicBezTo>
                      <a:pt x="38" y="47"/>
                      <a:pt x="39" y="49"/>
                      <a:pt x="39" y="51"/>
                    </a:cubicBezTo>
                    <a:cubicBezTo>
                      <a:pt x="39" y="54"/>
                      <a:pt x="37" y="62"/>
                      <a:pt x="35" y="76"/>
                    </a:cubicBezTo>
                    <a:cubicBezTo>
                      <a:pt x="34" y="81"/>
                      <a:pt x="34" y="84"/>
                      <a:pt x="33" y="87"/>
                    </a:cubicBezTo>
                    <a:cubicBezTo>
                      <a:pt x="32" y="96"/>
                      <a:pt x="30" y="104"/>
                      <a:pt x="30" y="110"/>
                    </a:cubicBezTo>
                    <a:cubicBezTo>
                      <a:pt x="29" y="116"/>
                      <a:pt x="28" y="119"/>
                      <a:pt x="28" y="120"/>
                    </a:cubicBezTo>
                    <a:cubicBezTo>
                      <a:pt x="28" y="122"/>
                      <a:pt x="28" y="123"/>
                      <a:pt x="29" y="124"/>
                    </a:cubicBezTo>
                    <a:cubicBezTo>
                      <a:pt x="29" y="125"/>
                      <a:pt x="30" y="125"/>
                      <a:pt x="31" y="125"/>
                    </a:cubicBezTo>
                    <a:cubicBezTo>
                      <a:pt x="32" y="125"/>
                      <a:pt x="34" y="124"/>
                      <a:pt x="35" y="123"/>
                    </a:cubicBezTo>
                    <a:cubicBezTo>
                      <a:pt x="37" y="122"/>
                      <a:pt x="39" y="120"/>
                      <a:pt x="41" y="117"/>
                    </a:cubicBezTo>
                    <a:close/>
                    <a:moveTo>
                      <a:pt x="34" y="0"/>
                    </a:moveTo>
                    <a:cubicBezTo>
                      <a:pt x="37" y="0"/>
                      <a:pt x="40" y="1"/>
                      <a:pt x="41" y="3"/>
                    </a:cubicBezTo>
                    <a:cubicBezTo>
                      <a:pt x="43" y="5"/>
                      <a:pt x="44" y="7"/>
                      <a:pt x="44" y="10"/>
                    </a:cubicBezTo>
                    <a:cubicBezTo>
                      <a:pt x="44" y="15"/>
                      <a:pt x="43" y="19"/>
                      <a:pt x="40" y="22"/>
                    </a:cubicBezTo>
                    <a:cubicBezTo>
                      <a:pt x="38" y="25"/>
                      <a:pt x="34" y="27"/>
                      <a:pt x="31" y="27"/>
                    </a:cubicBezTo>
                    <a:cubicBezTo>
                      <a:pt x="28" y="27"/>
                      <a:pt x="25" y="26"/>
                      <a:pt x="23" y="24"/>
                    </a:cubicBezTo>
                    <a:cubicBezTo>
                      <a:pt x="22" y="22"/>
                      <a:pt x="21" y="19"/>
                      <a:pt x="21" y="16"/>
                    </a:cubicBezTo>
                    <a:cubicBezTo>
                      <a:pt x="21" y="12"/>
                      <a:pt x="22" y="8"/>
                      <a:pt x="25" y="5"/>
                    </a:cubicBezTo>
                    <a:cubicBezTo>
                      <a:pt x="28" y="2"/>
                      <a:pt x="31" y="0"/>
                      <a:pt x="34" y="0"/>
                    </a:cubicBezTo>
                    <a:close/>
                  </a:path>
                </a:pathLst>
              </a:custGeom>
              <a:solidFill>
                <a:srgbClr val="CF3C2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1D495D"/>
                  </a:solidFill>
                </a:endParaRPr>
              </a:p>
            </p:txBody>
          </p:sp>
          <p:sp>
            <p:nvSpPr>
              <p:cNvPr id="45" name="Freeform 16"/>
              <p:cNvSpPr>
                <a:spLocks noEditPoints="1"/>
              </p:cNvSpPr>
              <p:nvPr/>
            </p:nvSpPr>
            <p:spPr bwMode="auto">
              <a:xfrm>
                <a:off x="980608" y="2248535"/>
                <a:ext cx="216000" cy="216443"/>
              </a:xfrm>
              <a:custGeom>
                <a:avLst/>
                <a:gdLst>
                  <a:gd name="T0" fmla="*/ 0 w 206"/>
                  <a:gd name="T1" fmla="*/ 103 h 206"/>
                  <a:gd name="T2" fmla="*/ 103 w 206"/>
                  <a:gd name="T3" fmla="*/ 0 h 206"/>
                  <a:gd name="T4" fmla="*/ 103 w 206"/>
                  <a:gd name="T5" fmla="*/ 0 h 206"/>
                  <a:gd name="T6" fmla="*/ 206 w 206"/>
                  <a:gd name="T7" fmla="*/ 103 h 206"/>
                  <a:gd name="T8" fmla="*/ 206 w 206"/>
                  <a:gd name="T9" fmla="*/ 103 h 206"/>
                  <a:gd name="T10" fmla="*/ 206 w 206"/>
                  <a:gd name="T11" fmla="*/ 103 h 206"/>
                  <a:gd name="T12" fmla="*/ 103 w 206"/>
                  <a:gd name="T13" fmla="*/ 206 h 206"/>
                  <a:gd name="T14" fmla="*/ 103 w 206"/>
                  <a:gd name="T15" fmla="*/ 206 h 206"/>
                  <a:gd name="T16" fmla="*/ 0 w 206"/>
                  <a:gd name="T17" fmla="*/ 103 h 206"/>
                  <a:gd name="T18" fmla="*/ 40 w 206"/>
                  <a:gd name="T19" fmla="*/ 40 h 206"/>
                  <a:gd name="T20" fmla="*/ 13 w 206"/>
                  <a:gd name="T21" fmla="*/ 103 h 206"/>
                  <a:gd name="T22" fmla="*/ 13 w 206"/>
                  <a:gd name="T23" fmla="*/ 103 h 206"/>
                  <a:gd name="T24" fmla="*/ 40 w 206"/>
                  <a:gd name="T25" fmla="*/ 167 h 206"/>
                  <a:gd name="T26" fmla="*/ 40 w 206"/>
                  <a:gd name="T27" fmla="*/ 167 h 206"/>
                  <a:gd name="T28" fmla="*/ 103 w 206"/>
                  <a:gd name="T29" fmla="*/ 193 h 206"/>
                  <a:gd name="T30" fmla="*/ 103 w 206"/>
                  <a:gd name="T31" fmla="*/ 193 h 206"/>
                  <a:gd name="T32" fmla="*/ 166 w 206"/>
                  <a:gd name="T33" fmla="*/ 167 h 206"/>
                  <a:gd name="T34" fmla="*/ 166 w 206"/>
                  <a:gd name="T35" fmla="*/ 167 h 206"/>
                  <a:gd name="T36" fmla="*/ 192 w 206"/>
                  <a:gd name="T37" fmla="*/ 103 h 206"/>
                  <a:gd name="T38" fmla="*/ 192 w 206"/>
                  <a:gd name="T39" fmla="*/ 103 h 206"/>
                  <a:gd name="T40" fmla="*/ 166 w 206"/>
                  <a:gd name="T41" fmla="*/ 40 h 206"/>
                  <a:gd name="T42" fmla="*/ 166 w 206"/>
                  <a:gd name="T43" fmla="*/ 40 h 206"/>
                  <a:gd name="T44" fmla="*/ 103 w 206"/>
                  <a:gd name="T45" fmla="*/ 14 h 206"/>
                  <a:gd name="T46" fmla="*/ 103 w 206"/>
                  <a:gd name="T47" fmla="*/ 14 h 206"/>
                  <a:gd name="T48" fmla="*/ 40 w 206"/>
                  <a:gd name="T49" fmla="*/ 4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6" h="206">
                    <a:moveTo>
                      <a:pt x="0" y="103"/>
                    </a:moveTo>
                    <a:cubicBezTo>
                      <a:pt x="0" y="46"/>
                      <a:pt x="46" y="0"/>
                      <a:pt x="103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60" y="0"/>
                      <a:pt x="206" y="46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60"/>
                      <a:pt x="160" y="206"/>
                      <a:pt x="103" y="206"/>
                    </a:cubicBezTo>
                    <a:cubicBezTo>
                      <a:pt x="103" y="206"/>
                      <a:pt x="103" y="206"/>
                      <a:pt x="103" y="206"/>
                    </a:cubicBezTo>
                    <a:cubicBezTo>
                      <a:pt x="46" y="206"/>
                      <a:pt x="0" y="160"/>
                      <a:pt x="0" y="103"/>
                    </a:cubicBezTo>
                    <a:close/>
                    <a:moveTo>
                      <a:pt x="40" y="40"/>
                    </a:moveTo>
                    <a:cubicBezTo>
                      <a:pt x="23" y="56"/>
                      <a:pt x="13" y="79"/>
                      <a:pt x="13" y="103"/>
                    </a:cubicBezTo>
                    <a:cubicBezTo>
                      <a:pt x="13" y="103"/>
                      <a:pt x="13" y="103"/>
                      <a:pt x="13" y="103"/>
                    </a:cubicBezTo>
                    <a:cubicBezTo>
                      <a:pt x="13" y="128"/>
                      <a:pt x="23" y="150"/>
                      <a:pt x="40" y="167"/>
                    </a:cubicBezTo>
                    <a:cubicBezTo>
                      <a:pt x="40" y="167"/>
                      <a:pt x="40" y="167"/>
                      <a:pt x="40" y="167"/>
                    </a:cubicBezTo>
                    <a:cubicBezTo>
                      <a:pt x="56" y="183"/>
                      <a:pt x="78" y="193"/>
                      <a:pt x="103" y="193"/>
                    </a:cubicBezTo>
                    <a:cubicBezTo>
                      <a:pt x="103" y="193"/>
                      <a:pt x="103" y="193"/>
                      <a:pt x="103" y="193"/>
                    </a:cubicBezTo>
                    <a:cubicBezTo>
                      <a:pt x="128" y="193"/>
                      <a:pt x="150" y="183"/>
                      <a:pt x="166" y="167"/>
                    </a:cubicBezTo>
                    <a:cubicBezTo>
                      <a:pt x="166" y="167"/>
                      <a:pt x="166" y="167"/>
                      <a:pt x="166" y="167"/>
                    </a:cubicBezTo>
                    <a:cubicBezTo>
                      <a:pt x="182" y="150"/>
                      <a:pt x="192" y="128"/>
                      <a:pt x="192" y="103"/>
                    </a:cubicBezTo>
                    <a:cubicBezTo>
                      <a:pt x="192" y="103"/>
                      <a:pt x="192" y="103"/>
                      <a:pt x="192" y="103"/>
                    </a:cubicBezTo>
                    <a:cubicBezTo>
                      <a:pt x="192" y="79"/>
                      <a:pt x="182" y="56"/>
                      <a:pt x="166" y="40"/>
                    </a:cubicBezTo>
                    <a:cubicBezTo>
                      <a:pt x="166" y="40"/>
                      <a:pt x="166" y="40"/>
                      <a:pt x="166" y="40"/>
                    </a:cubicBezTo>
                    <a:cubicBezTo>
                      <a:pt x="150" y="24"/>
                      <a:pt x="128" y="14"/>
                      <a:pt x="103" y="14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78" y="14"/>
                      <a:pt x="56" y="24"/>
                      <a:pt x="40" y="40"/>
                    </a:cubicBezTo>
                    <a:close/>
                  </a:path>
                </a:pathLst>
              </a:custGeom>
              <a:solidFill>
                <a:srgbClr val="CF3C2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1D495D"/>
                  </a:solidFill>
                </a:endParaRPr>
              </a:p>
            </p:txBody>
          </p:sp>
        </p:grpSp>
        <p:sp>
          <p:nvSpPr>
            <p:cNvPr id="43" name="文本框 42"/>
            <p:cNvSpPr txBox="1"/>
            <p:nvPr/>
          </p:nvSpPr>
          <p:spPr>
            <a:xfrm>
              <a:off x="1255541" y="1870075"/>
              <a:ext cx="30999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1D495D"/>
                  </a:solidFill>
                  <a:latin typeface="微软雅黑" panose="020B0503020204020204" charset="-122"/>
                  <a:ea typeface="微软雅黑" panose="020B0503020204020204" charset="-122"/>
                </a:rPr>
                <a:t>点击添加标题</a:t>
              </a:r>
              <a:endParaRPr lang="zh-CN" altLang="en-US" b="1" dirty="0">
                <a:solidFill>
                  <a:srgbClr val="1D495D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990882" y="4325678"/>
            <a:ext cx="3374889" cy="1013734"/>
            <a:chOff x="980608" y="1870075"/>
            <a:chExt cx="3374889" cy="1013734"/>
          </a:xfrm>
        </p:grpSpPr>
        <p:sp>
          <p:nvSpPr>
            <p:cNvPr id="47" name="文本框 46"/>
            <p:cNvSpPr txBox="1"/>
            <p:nvPr/>
          </p:nvSpPr>
          <p:spPr>
            <a:xfrm>
              <a:off x="1255541" y="2183233"/>
              <a:ext cx="2209563" cy="70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400" dirty="0" smtClean="0">
                  <a:solidFill>
                    <a:srgbClr val="1D495D"/>
                  </a:solidFill>
                  <a:latin typeface="微软雅黑" panose="020B0503020204020204" charset="-122"/>
                  <a:ea typeface="微软雅黑" panose="020B0503020204020204" charset="-122"/>
                </a:rPr>
                <a:t>文字是简单的视觉图案再现 口语的声音，</a:t>
              </a:r>
              <a:endParaRPr lang="zh-CN" altLang="en-US" sz="1400" dirty="0">
                <a:solidFill>
                  <a:srgbClr val="1D495D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48" name="组合 47"/>
            <p:cNvGrpSpPr/>
            <p:nvPr/>
          </p:nvGrpSpPr>
          <p:grpSpPr>
            <a:xfrm>
              <a:off x="980608" y="1948657"/>
              <a:ext cx="216000" cy="216443"/>
              <a:chOff x="980608" y="2248535"/>
              <a:chExt cx="216000" cy="216443"/>
            </a:xfrm>
          </p:grpSpPr>
          <p:sp>
            <p:nvSpPr>
              <p:cNvPr id="50" name="Freeform 15"/>
              <p:cNvSpPr>
                <a:spLocks noEditPoints="1"/>
              </p:cNvSpPr>
              <p:nvPr/>
            </p:nvSpPr>
            <p:spPr bwMode="auto">
              <a:xfrm>
                <a:off x="1061331" y="2279139"/>
                <a:ext cx="46127" cy="154349"/>
              </a:xfrm>
              <a:custGeom>
                <a:avLst/>
                <a:gdLst>
                  <a:gd name="T0" fmla="*/ 41 w 44"/>
                  <a:gd name="T1" fmla="*/ 117 h 147"/>
                  <a:gd name="T2" fmla="*/ 44 w 44"/>
                  <a:gd name="T3" fmla="*/ 120 h 147"/>
                  <a:gd name="T4" fmla="*/ 26 w 44"/>
                  <a:gd name="T5" fmla="*/ 140 h 147"/>
                  <a:gd name="T6" fmla="*/ 12 w 44"/>
                  <a:gd name="T7" fmla="*/ 147 h 147"/>
                  <a:gd name="T8" fmla="*/ 7 w 44"/>
                  <a:gd name="T9" fmla="*/ 145 h 147"/>
                  <a:gd name="T10" fmla="*/ 6 w 44"/>
                  <a:gd name="T11" fmla="*/ 138 h 147"/>
                  <a:gd name="T12" fmla="*/ 11 w 44"/>
                  <a:gd name="T13" fmla="*/ 103 h 147"/>
                  <a:gd name="T14" fmla="*/ 16 w 44"/>
                  <a:gd name="T15" fmla="*/ 68 h 147"/>
                  <a:gd name="T16" fmla="*/ 16 w 44"/>
                  <a:gd name="T17" fmla="*/ 66 h 147"/>
                  <a:gd name="T18" fmla="*/ 14 w 44"/>
                  <a:gd name="T19" fmla="*/ 65 h 147"/>
                  <a:gd name="T20" fmla="*/ 10 w 44"/>
                  <a:gd name="T21" fmla="*/ 66 h 147"/>
                  <a:gd name="T22" fmla="*/ 4 w 44"/>
                  <a:gd name="T23" fmla="*/ 72 h 147"/>
                  <a:gd name="T24" fmla="*/ 0 w 44"/>
                  <a:gd name="T25" fmla="*/ 69 h 147"/>
                  <a:gd name="T26" fmla="*/ 19 w 44"/>
                  <a:gd name="T27" fmla="*/ 50 h 147"/>
                  <a:gd name="T28" fmla="*/ 32 w 44"/>
                  <a:gd name="T29" fmla="*/ 43 h 147"/>
                  <a:gd name="T30" fmla="*/ 37 w 44"/>
                  <a:gd name="T31" fmla="*/ 45 h 147"/>
                  <a:gd name="T32" fmla="*/ 39 w 44"/>
                  <a:gd name="T33" fmla="*/ 51 h 147"/>
                  <a:gd name="T34" fmla="*/ 35 w 44"/>
                  <a:gd name="T35" fmla="*/ 76 h 147"/>
                  <a:gd name="T36" fmla="*/ 33 w 44"/>
                  <a:gd name="T37" fmla="*/ 87 h 147"/>
                  <a:gd name="T38" fmla="*/ 30 w 44"/>
                  <a:gd name="T39" fmla="*/ 110 h 147"/>
                  <a:gd name="T40" fmla="*/ 28 w 44"/>
                  <a:gd name="T41" fmla="*/ 120 h 147"/>
                  <a:gd name="T42" fmla="*/ 29 w 44"/>
                  <a:gd name="T43" fmla="*/ 124 h 147"/>
                  <a:gd name="T44" fmla="*/ 31 w 44"/>
                  <a:gd name="T45" fmla="*/ 125 h 147"/>
                  <a:gd name="T46" fmla="*/ 35 w 44"/>
                  <a:gd name="T47" fmla="*/ 123 h 147"/>
                  <a:gd name="T48" fmla="*/ 41 w 44"/>
                  <a:gd name="T49" fmla="*/ 117 h 147"/>
                  <a:gd name="T50" fmla="*/ 34 w 44"/>
                  <a:gd name="T51" fmla="*/ 0 h 147"/>
                  <a:gd name="T52" fmla="*/ 41 w 44"/>
                  <a:gd name="T53" fmla="*/ 3 h 147"/>
                  <a:gd name="T54" fmla="*/ 44 w 44"/>
                  <a:gd name="T55" fmla="*/ 10 h 147"/>
                  <a:gd name="T56" fmla="*/ 40 w 44"/>
                  <a:gd name="T57" fmla="*/ 22 h 147"/>
                  <a:gd name="T58" fmla="*/ 31 w 44"/>
                  <a:gd name="T59" fmla="*/ 27 h 147"/>
                  <a:gd name="T60" fmla="*/ 23 w 44"/>
                  <a:gd name="T61" fmla="*/ 24 h 147"/>
                  <a:gd name="T62" fmla="*/ 21 w 44"/>
                  <a:gd name="T63" fmla="*/ 16 h 147"/>
                  <a:gd name="T64" fmla="*/ 25 w 44"/>
                  <a:gd name="T65" fmla="*/ 5 h 147"/>
                  <a:gd name="T66" fmla="*/ 34 w 44"/>
                  <a:gd name="T67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4" h="147">
                    <a:moveTo>
                      <a:pt x="41" y="117"/>
                    </a:moveTo>
                    <a:cubicBezTo>
                      <a:pt x="44" y="120"/>
                      <a:pt x="44" y="120"/>
                      <a:pt x="44" y="120"/>
                    </a:cubicBezTo>
                    <a:cubicBezTo>
                      <a:pt x="38" y="129"/>
                      <a:pt x="32" y="135"/>
                      <a:pt x="26" y="140"/>
                    </a:cubicBezTo>
                    <a:cubicBezTo>
                      <a:pt x="20" y="145"/>
                      <a:pt x="16" y="147"/>
                      <a:pt x="12" y="147"/>
                    </a:cubicBezTo>
                    <a:cubicBezTo>
                      <a:pt x="10" y="147"/>
                      <a:pt x="8" y="147"/>
                      <a:pt x="7" y="145"/>
                    </a:cubicBezTo>
                    <a:cubicBezTo>
                      <a:pt x="6" y="144"/>
                      <a:pt x="6" y="141"/>
                      <a:pt x="6" y="138"/>
                    </a:cubicBezTo>
                    <a:cubicBezTo>
                      <a:pt x="6" y="131"/>
                      <a:pt x="7" y="119"/>
                      <a:pt x="11" y="103"/>
                    </a:cubicBezTo>
                    <a:cubicBezTo>
                      <a:pt x="15" y="87"/>
                      <a:pt x="16" y="75"/>
                      <a:pt x="16" y="68"/>
                    </a:cubicBezTo>
                    <a:cubicBezTo>
                      <a:pt x="16" y="67"/>
                      <a:pt x="16" y="66"/>
                      <a:pt x="16" y="66"/>
                    </a:cubicBezTo>
                    <a:cubicBezTo>
                      <a:pt x="15" y="65"/>
                      <a:pt x="15" y="65"/>
                      <a:pt x="14" y="65"/>
                    </a:cubicBezTo>
                    <a:cubicBezTo>
                      <a:pt x="13" y="65"/>
                      <a:pt x="12" y="65"/>
                      <a:pt x="10" y="66"/>
                    </a:cubicBezTo>
                    <a:cubicBezTo>
                      <a:pt x="8" y="68"/>
                      <a:pt x="6" y="70"/>
                      <a:pt x="4" y="72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7" y="61"/>
                      <a:pt x="13" y="55"/>
                      <a:pt x="19" y="50"/>
                    </a:cubicBezTo>
                    <a:cubicBezTo>
                      <a:pt x="25" y="46"/>
                      <a:pt x="29" y="43"/>
                      <a:pt x="32" y="43"/>
                    </a:cubicBezTo>
                    <a:cubicBezTo>
                      <a:pt x="34" y="43"/>
                      <a:pt x="36" y="44"/>
                      <a:pt x="37" y="45"/>
                    </a:cubicBezTo>
                    <a:cubicBezTo>
                      <a:pt x="38" y="47"/>
                      <a:pt x="39" y="49"/>
                      <a:pt x="39" y="51"/>
                    </a:cubicBezTo>
                    <a:cubicBezTo>
                      <a:pt x="39" y="54"/>
                      <a:pt x="37" y="62"/>
                      <a:pt x="35" y="76"/>
                    </a:cubicBezTo>
                    <a:cubicBezTo>
                      <a:pt x="34" y="81"/>
                      <a:pt x="34" y="84"/>
                      <a:pt x="33" y="87"/>
                    </a:cubicBezTo>
                    <a:cubicBezTo>
                      <a:pt x="32" y="96"/>
                      <a:pt x="30" y="104"/>
                      <a:pt x="30" y="110"/>
                    </a:cubicBezTo>
                    <a:cubicBezTo>
                      <a:pt x="29" y="116"/>
                      <a:pt x="28" y="119"/>
                      <a:pt x="28" y="120"/>
                    </a:cubicBezTo>
                    <a:cubicBezTo>
                      <a:pt x="28" y="122"/>
                      <a:pt x="28" y="123"/>
                      <a:pt x="29" y="124"/>
                    </a:cubicBezTo>
                    <a:cubicBezTo>
                      <a:pt x="29" y="125"/>
                      <a:pt x="30" y="125"/>
                      <a:pt x="31" y="125"/>
                    </a:cubicBezTo>
                    <a:cubicBezTo>
                      <a:pt x="32" y="125"/>
                      <a:pt x="34" y="124"/>
                      <a:pt x="35" y="123"/>
                    </a:cubicBezTo>
                    <a:cubicBezTo>
                      <a:pt x="37" y="122"/>
                      <a:pt x="39" y="120"/>
                      <a:pt x="41" y="117"/>
                    </a:cubicBezTo>
                    <a:close/>
                    <a:moveTo>
                      <a:pt x="34" y="0"/>
                    </a:moveTo>
                    <a:cubicBezTo>
                      <a:pt x="37" y="0"/>
                      <a:pt x="40" y="1"/>
                      <a:pt x="41" y="3"/>
                    </a:cubicBezTo>
                    <a:cubicBezTo>
                      <a:pt x="43" y="5"/>
                      <a:pt x="44" y="7"/>
                      <a:pt x="44" y="10"/>
                    </a:cubicBezTo>
                    <a:cubicBezTo>
                      <a:pt x="44" y="15"/>
                      <a:pt x="43" y="19"/>
                      <a:pt x="40" y="22"/>
                    </a:cubicBezTo>
                    <a:cubicBezTo>
                      <a:pt x="38" y="25"/>
                      <a:pt x="34" y="27"/>
                      <a:pt x="31" y="27"/>
                    </a:cubicBezTo>
                    <a:cubicBezTo>
                      <a:pt x="28" y="27"/>
                      <a:pt x="25" y="26"/>
                      <a:pt x="23" y="24"/>
                    </a:cubicBezTo>
                    <a:cubicBezTo>
                      <a:pt x="22" y="22"/>
                      <a:pt x="21" y="19"/>
                      <a:pt x="21" y="16"/>
                    </a:cubicBezTo>
                    <a:cubicBezTo>
                      <a:pt x="21" y="12"/>
                      <a:pt x="22" y="8"/>
                      <a:pt x="25" y="5"/>
                    </a:cubicBezTo>
                    <a:cubicBezTo>
                      <a:pt x="28" y="2"/>
                      <a:pt x="31" y="0"/>
                      <a:pt x="34" y="0"/>
                    </a:cubicBezTo>
                    <a:close/>
                  </a:path>
                </a:pathLst>
              </a:custGeom>
              <a:solidFill>
                <a:srgbClr val="CF3C2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1D495D"/>
                  </a:solidFill>
                </a:endParaRPr>
              </a:p>
            </p:txBody>
          </p:sp>
          <p:sp>
            <p:nvSpPr>
              <p:cNvPr id="51" name="Freeform 16"/>
              <p:cNvSpPr>
                <a:spLocks noEditPoints="1"/>
              </p:cNvSpPr>
              <p:nvPr/>
            </p:nvSpPr>
            <p:spPr bwMode="auto">
              <a:xfrm>
                <a:off x="980608" y="2248535"/>
                <a:ext cx="216000" cy="216443"/>
              </a:xfrm>
              <a:custGeom>
                <a:avLst/>
                <a:gdLst>
                  <a:gd name="T0" fmla="*/ 0 w 206"/>
                  <a:gd name="T1" fmla="*/ 103 h 206"/>
                  <a:gd name="T2" fmla="*/ 103 w 206"/>
                  <a:gd name="T3" fmla="*/ 0 h 206"/>
                  <a:gd name="T4" fmla="*/ 103 w 206"/>
                  <a:gd name="T5" fmla="*/ 0 h 206"/>
                  <a:gd name="T6" fmla="*/ 206 w 206"/>
                  <a:gd name="T7" fmla="*/ 103 h 206"/>
                  <a:gd name="T8" fmla="*/ 206 w 206"/>
                  <a:gd name="T9" fmla="*/ 103 h 206"/>
                  <a:gd name="T10" fmla="*/ 206 w 206"/>
                  <a:gd name="T11" fmla="*/ 103 h 206"/>
                  <a:gd name="T12" fmla="*/ 103 w 206"/>
                  <a:gd name="T13" fmla="*/ 206 h 206"/>
                  <a:gd name="T14" fmla="*/ 103 w 206"/>
                  <a:gd name="T15" fmla="*/ 206 h 206"/>
                  <a:gd name="T16" fmla="*/ 0 w 206"/>
                  <a:gd name="T17" fmla="*/ 103 h 206"/>
                  <a:gd name="T18" fmla="*/ 40 w 206"/>
                  <a:gd name="T19" fmla="*/ 40 h 206"/>
                  <a:gd name="T20" fmla="*/ 13 w 206"/>
                  <a:gd name="T21" fmla="*/ 103 h 206"/>
                  <a:gd name="T22" fmla="*/ 13 w 206"/>
                  <a:gd name="T23" fmla="*/ 103 h 206"/>
                  <a:gd name="T24" fmla="*/ 40 w 206"/>
                  <a:gd name="T25" fmla="*/ 167 h 206"/>
                  <a:gd name="T26" fmla="*/ 40 w 206"/>
                  <a:gd name="T27" fmla="*/ 167 h 206"/>
                  <a:gd name="T28" fmla="*/ 103 w 206"/>
                  <a:gd name="T29" fmla="*/ 193 h 206"/>
                  <a:gd name="T30" fmla="*/ 103 w 206"/>
                  <a:gd name="T31" fmla="*/ 193 h 206"/>
                  <a:gd name="T32" fmla="*/ 166 w 206"/>
                  <a:gd name="T33" fmla="*/ 167 h 206"/>
                  <a:gd name="T34" fmla="*/ 166 w 206"/>
                  <a:gd name="T35" fmla="*/ 167 h 206"/>
                  <a:gd name="T36" fmla="*/ 192 w 206"/>
                  <a:gd name="T37" fmla="*/ 103 h 206"/>
                  <a:gd name="T38" fmla="*/ 192 w 206"/>
                  <a:gd name="T39" fmla="*/ 103 h 206"/>
                  <a:gd name="T40" fmla="*/ 166 w 206"/>
                  <a:gd name="T41" fmla="*/ 40 h 206"/>
                  <a:gd name="T42" fmla="*/ 166 w 206"/>
                  <a:gd name="T43" fmla="*/ 40 h 206"/>
                  <a:gd name="T44" fmla="*/ 103 w 206"/>
                  <a:gd name="T45" fmla="*/ 14 h 206"/>
                  <a:gd name="T46" fmla="*/ 103 w 206"/>
                  <a:gd name="T47" fmla="*/ 14 h 206"/>
                  <a:gd name="T48" fmla="*/ 40 w 206"/>
                  <a:gd name="T49" fmla="*/ 4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6" h="206">
                    <a:moveTo>
                      <a:pt x="0" y="103"/>
                    </a:moveTo>
                    <a:cubicBezTo>
                      <a:pt x="0" y="46"/>
                      <a:pt x="46" y="0"/>
                      <a:pt x="103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60" y="0"/>
                      <a:pt x="206" y="46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60"/>
                      <a:pt x="160" y="206"/>
                      <a:pt x="103" y="206"/>
                    </a:cubicBezTo>
                    <a:cubicBezTo>
                      <a:pt x="103" y="206"/>
                      <a:pt x="103" y="206"/>
                      <a:pt x="103" y="206"/>
                    </a:cubicBezTo>
                    <a:cubicBezTo>
                      <a:pt x="46" y="206"/>
                      <a:pt x="0" y="160"/>
                      <a:pt x="0" y="103"/>
                    </a:cubicBezTo>
                    <a:close/>
                    <a:moveTo>
                      <a:pt x="40" y="40"/>
                    </a:moveTo>
                    <a:cubicBezTo>
                      <a:pt x="23" y="56"/>
                      <a:pt x="13" y="79"/>
                      <a:pt x="13" y="103"/>
                    </a:cubicBezTo>
                    <a:cubicBezTo>
                      <a:pt x="13" y="103"/>
                      <a:pt x="13" y="103"/>
                      <a:pt x="13" y="103"/>
                    </a:cubicBezTo>
                    <a:cubicBezTo>
                      <a:pt x="13" y="128"/>
                      <a:pt x="23" y="150"/>
                      <a:pt x="40" y="167"/>
                    </a:cubicBezTo>
                    <a:cubicBezTo>
                      <a:pt x="40" y="167"/>
                      <a:pt x="40" y="167"/>
                      <a:pt x="40" y="167"/>
                    </a:cubicBezTo>
                    <a:cubicBezTo>
                      <a:pt x="56" y="183"/>
                      <a:pt x="78" y="193"/>
                      <a:pt x="103" y="193"/>
                    </a:cubicBezTo>
                    <a:cubicBezTo>
                      <a:pt x="103" y="193"/>
                      <a:pt x="103" y="193"/>
                      <a:pt x="103" y="193"/>
                    </a:cubicBezTo>
                    <a:cubicBezTo>
                      <a:pt x="128" y="193"/>
                      <a:pt x="150" y="183"/>
                      <a:pt x="166" y="167"/>
                    </a:cubicBezTo>
                    <a:cubicBezTo>
                      <a:pt x="166" y="167"/>
                      <a:pt x="166" y="167"/>
                      <a:pt x="166" y="167"/>
                    </a:cubicBezTo>
                    <a:cubicBezTo>
                      <a:pt x="182" y="150"/>
                      <a:pt x="192" y="128"/>
                      <a:pt x="192" y="103"/>
                    </a:cubicBezTo>
                    <a:cubicBezTo>
                      <a:pt x="192" y="103"/>
                      <a:pt x="192" y="103"/>
                      <a:pt x="192" y="103"/>
                    </a:cubicBezTo>
                    <a:cubicBezTo>
                      <a:pt x="192" y="79"/>
                      <a:pt x="182" y="56"/>
                      <a:pt x="166" y="40"/>
                    </a:cubicBezTo>
                    <a:cubicBezTo>
                      <a:pt x="166" y="40"/>
                      <a:pt x="166" y="40"/>
                      <a:pt x="166" y="40"/>
                    </a:cubicBezTo>
                    <a:cubicBezTo>
                      <a:pt x="150" y="24"/>
                      <a:pt x="128" y="14"/>
                      <a:pt x="103" y="14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78" y="14"/>
                      <a:pt x="56" y="24"/>
                      <a:pt x="40" y="40"/>
                    </a:cubicBezTo>
                    <a:close/>
                  </a:path>
                </a:pathLst>
              </a:custGeom>
              <a:solidFill>
                <a:srgbClr val="CF3C2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1D495D"/>
                  </a:solidFill>
                </a:endParaRPr>
              </a:p>
            </p:txBody>
          </p:sp>
        </p:grpSp>
        <p:sp>
          <p:nvSpPr>
            <p:cNvPr id="49" name="文本框 48"/>
            <p:cNvSpPr txBox="1"/>
            <p:nvPr/>
          </p:nvSpPr>
          <p:spPr>
            <a:xfrm>
              <a:off x="1255541" y="1870075"/>
              <a:ext cx="30999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1D495D"/>
                  </a:solidFill>
                  <a:latin typeface="微软雅黑" panose="020B0503020204020204" charset="-122"/>
                  <a:ea typeface="微软雅黑" panose="020B0503020204020204" charset="-122"/>
                </a:rPr>
                <a:t>点击添加标题</a:t>
              </a:r>
              <a:endParaRPr lang="zh-CN" altLang="en-US" b="1" dirty="0">
                <a:solidFill>
                  <a:srgbClr val="1D495D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8625525" y="1935336"/>
            <a:ext cx="3374889" cy="1051822"/>
            <a:chOff x="980608" y="1870075"/>
            <a:chExt cx="3374889" cy="1051822"/>
          </a:xfrm>
        </p:grpSpPr>
        <p:sp>
          <p:nvSpPr>
            <p:cNvPr id="53" name="文本框 52"/>
            <p:cNvSpPr txBox="1"/>
            <p:nvPr/>
          </p:nvSpPr>
          <p:spPr>
            <a:xfrm>
              <a:off x="1255541" y="2183233"/>
              <a:ext cx="220956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400" dirty="0" smtClean="0">
                  <a:solidFill>
                    <a:srgbClr val="1D495D"/>
                  </a:solidFill>
                  <a:latin typeface="微软雅黑" panose="020B0503020204020204" charset="-122"/>
                  <a:ea typeface="微软雅黑" panose="020B0503020204020204" charset="-122"/>
                </a:rPr>
                <a:t>文字是简单的视觉图案再现 口语的声音，</a:t>
              </a:r>
              <a:endParaRPr lang="zh-CN" altLang="en-US" sz="1400" dirty="0">
                <a:solidFill>
                  <a:srgbClr val="1D495D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54" name="组合 53"/>
            <p:cNvGrpSpPr/>
            <p:nvPr/>
          </p:nvGrpSpPr>
          <p:grpSpPr>
            <a:xfrm>
              <a:off x="980608" y="1948657"/>
              <a:ext cx="216000" cy="216443"/>
              <a:chOff x="980608" y="2248535"/>
              <a:chExt cx="216000" cy="216443"/>
            </a:xfrm>
          </p:grpSpPr>
          <p:sp>
            <p:nvSpPr>
              <p:cNvPr id="56" name="Freeform 15"/>
              <p:cNvSpPr>
                <a:spLocks noEditPoints="1"/>
              </p:cNvSpPr>
              <p:nvPr/>
            </p:nvSpPr>
            <p:spPr bwMode="auto">
              <a:xfrm>
                <a:off x="1061331" y="2279139"/>
                <a:ext cx="46127" cy="154349"/>
              </a:xfrm>
              <a:custGeom>
                <a:avLst/>
                <a:gdLst>
                  <a:gd name="T0" fmla="*/ 41 w 44"/>
                  <a:gd name="T1" fmla="*/ 117 h 147"/>
                  <a:gd name="T2" fmla="*/ 44 w 44"/>
                  <a:gd name="T3" fmla="*/ 120 h 147"/>
                  <a:gd name="T4" fmla="*/ 26 w 44"/>
                  <a:gd name="T5" fmla="*/ 140 h 147"/>
                  <a:gd name="T6" fmla="*/ 12 w 44"/>
                  <a:gd name="T7" fmla="*/ 147 h 147"/>
                  <a:gd name="T8" fmla="*/ 7 w 44"/>
                  <a:gd name="T9" fmla="*/ 145 h 147"/>
                  <a:gd name="T10" fmla="*/ 6 w 44"/>
                  <a:gd name="T11" fmla="*/ 138 h 147"/>
                  <a:gd name="T12" fmla="*/ 11 w 44"/>
                  <a:gd name="T13" fmla="*/ 103 h 147"/>
                  <a:gd name="T14" fmla="*/ 16 w 44"/>
                  <a:gd name="T15" fmla="*/ 68 h 147"/>
                  <a:gd name="T16" fmla="*/ 16 w 44"/>
                  <a:gd name="T17" fmla="*/ 66 h 147"/>
                  <a:gd name="T18" fmla="*/ 14 w 44"/>
                  <a:gd name="T19" fmla="*/ 65 h 147"/>
                  <a:gd name="T20" fmla="*/ 10 w 44"/>
                  <a:gd name="T21" fmla="*/ 66 h 147"/>
                  <a:gd name="T22" fmla="*/ 4 w 44"/>
                  <a:gd name="T23" fmla="*/ 72 h 147"/>
                  <a:gd name="T24" fmla="*/ 0 w 44"/>
                  <a:gd name="T25" fmla="*/ 69 h 147"/>
                  <a:gd name="T26" fmla="*/ 19 w 44"/>
                  <a:gd name="T27" fmla="*/ 50 h 147"/>
                  <a:gd name="T28" fmla="*/ 32 w 44"/>
                  <a:gd name="T29" fmla="*/ 43 h 147"/>
                  <a:gd name="T30" fmla="*/ 37 w 44"/>
                  <a:gd name="T31" fmla="*/ 45 h 147"/>
                  <a:gd name="T32" fmla="*/ 39 w 44"/>
                  <a:gd name="T33" fmla="*/ 51 h 147"/>
                  <a:gd name="T34" fmla="*/ 35 w 44"/>
                  <a:gd name="T35" fmla="*/ 76 h 147"/>
                  <a:gd name="T36" fmla="*/ 33 w 44"/>
                  <a:gd name="T37" fmla="*/ 87 h 147"/>
                  <a:gd name="T38" fmla="*/ 30 w 44"/>
                  <a:gd name="T39" fmla="*/ 110 h 147"/>
                  <a:gd name="T40" fmla="*/ 28 w 44"/>
                  <a:gd name="T41" fmla="*/ 120 h 147"/>
                  <a:gd name="T42" fmla="*/ 29 w 44"/>
                  <a:gd name="T43" fmla="*/ 124 h 147"/>
                  <a:gd name="T44" fmla="*/ 31 w 44"/>
                  <a:gd name="T45" fmla="*/ 125 h 147"/>
                  <a:gd name="T46" fmla="*/ 35 w 44"/>
                  <a:gd name="T47" fmla="*/ 123 h 147"/>
                  <a:gd name="T48" fmla="*/ 41 w 44"/>
                  <a:gd name="T49" fmla="*/ 117 h 147"/>
                  <a:gd name="T50" fmla="*/ 34 w 44"/>
                  <a:gd name="T51" fmla="*/ 0 h 147"/>
                  <a:gd name="T52" fmla="*/ 41 w 44"/>
                  <a:gd name="T53" fmla="*/ 3 h 147"/>
                  <a:gd name="T54" fmla="*/ 44 w 44"/>
                  <a:gd name="T55" fmla="*/ 10 h 147"/>
                  <a:gd name="T56" fmla="*/ 40 w 44"/>
                  <a:gd name="T57" fmla="*/ 22 h 147"/>
                  <a:gd name="T58" fmla="*/ 31 w 44"/>
                  <a:gd name="T59" fmla="*/ 27 h 147"/>
                  <a:gd name="T60" fmla="*/ 23 w 44"/>
                  <a:gd name="T61" fmla="*/ 24 h 147"/>
                  <a:gd name="T62" fmla="*/ 21 w 44"/>
                  <a:gd name="T63" fmla="*/ 16 h 147"/>
                  <a:gd name="T64" fmla="*/ 25 w 44"/>
                  <a:gd name="T65" fmla="*/ 5 h 147"/>
                  <a:gd name="T66" fmla="*/ 34 w 44"/>
                  <a:gd name="T67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4" h="147">
                    <a:moveTo>
                      <a:pt x="41" y="117"/>
                    </a:moveTo>
                    <a:cubicBezTo>
                      <a:pt x="44" y="120"/>
                      <a:pt x="44" y="120"/>
                      <a:pt x="44" y="120"/>
                    </a:cubicBezTo>
                    <a:cubicBezTo>
                      <a:pt x="38" y="129"/>
                      <a:pt x="32" y="135"/>
                      <a:pt x="26" y="140"/>
                    </a:cubicBezTo>
                    <a:cubicBezTo>
                      <a:pt x="20" y="145"/>
                      <a:pt x="16" y="147"/>
                      <a:pt x="12" y="147"/>
                    </a:cubicBezTo>
                    <a:cubicBezTo>
                      <a:pt x="10" y="147"/>
                      <a:pt x="8" y="147"/>
                      <a:pt x="7" y="145"/>
                    </a:cubicBezTo>
                    <a:cubicBezTo>
                      <a:pt x="6" y="144"/>
                      <a:pt x="6" y="141"/>
                      <a:pt x="6" y="138"/>
                    </a:cubicBezTo>
                    <a:cubicBezTo>
                      <a:pt x="6" y="131"/>
                      <a:pt x="7" y="119"/>
                      <a:pt x="11" y="103"/>
                    </a:cubicBezTo>
                    <a:cubicBezTo>
                      <a:pt x="15" y="87"/>
                      <a:pt x="16" y="75"/>
                      <a:pt x="16" y="68"/>
                    </a:cubicBezTo>
                    <a:cubicBezTo>
                      <a:pt x="16" y="67"/>
                      <a:pt x="16" y="66"/>
                      <a:pt x="16" y="66"/>
                    </a:cubicBezTo>
                    <a:cubicBezTo>
                      <a:pt x="15" y="65"/>
                      <a:pt x="15" y="65"/>
                      <a:pt x="14" y="65"/>
                    </a:cubicBezTo>
                    <a:cubicBezTo>
                      <a:pt x="13" y="65"/>
                      <a:pt x="12" y="65"/>
                      <a:pt x="10" y="66"/>
                    </a:cubicBezTo>
                    <a:cubicBezTo>
                      <a:pt x="8" y="68"/>
                      <a:pt x="6" y="70"/>
                      <a:pt x="4" y="72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7" y="61"/>
                      <a:pt x="13" y="55"/>
                      <a:pt x="19" y="50"/>
                    </a:cubicBezTo>
                    <a:cubicBezTo>
                      <a:pt x="25" y="46"/>
                      <a:pt x="29" y="43"/>
                      <a:pt x="32" y="43"/>
                    </a:cubicBezTo>
                    <a:cubicBezTo>
                      <a:pt x="34" y="43"/>
                      <a:pt x="36" y="44"/>
                      <a:pt x="37" y="45"/>
                    </a:cubicBezTo>
                    <a:cubicBezTo>
                      <a:pt x="38" y="47"/>
                      <a:pt x="39" y="49"/>
                      <a:pt x="39" y="51"/>
                    </a:cubicBezTo>
                    <a:cubicBezTo>
                      <a:pt x="39" y="54"/>
                      <a:pt x="37" y="62"/>
                      <a:pt x="35" y="76"/>
                    </a:cubicBezTo>
                    <a:cubicBezTo>
                      <a:pt x="34" y="81"/>
                      <a:pt x="34" y="84"/>
                      <a:pt x="33" y="87"/>
                    </a:cubicBezTo>
                    <a:cubicBezTo>
                      <a:pt x="32" y="96"/>
                      <a:pt x="30" y="104"/>
                      <a:pt x="30" y="110"/>
                    </a:cubicBezTo>
                    <a:cubicBezTo>
                      <a:pt x="29" y="116"/>
                      <a:pt x="28" y="119"/>
                      <a:pt x="28" y="120"/>
                    </a:cubicBezTo>
                    <a:cubicBezTo>
                      <a:pt x="28" y="122"/>
                      <a:pt x="28" y="123"/>
                      <a:pt x="29" y="124"/>
                    </a:cubicBezTo>
                    <a:cubicBezTo>
                      <a:pt x="29" y="125"/>
                      <a:pt x="30" y="125"/>
                      <a:pt x="31" y="125"/>
                    </a:cubicBezTo>
                    <a:cubicBezTo>
                      <a:pt x="32" y="125"/>
                      <a:pt x="34" y="124"/>
                      <a:pt x="35" y="123"/>
                    </a:cubicBezTo>
                    <a:cubicBezTo>
                      <a:pt x="37" y="122"/>
                      <a:pt x="39" y="120"/>
                      <a:pt x="41" y="117"/>
                    </a:cubicBezTo>
                    <a:close/>
                    <a:moveTo>
                      <a:pt x="34" y="0"/>
                    </a:moveTo>
                    <a:cubicBezTo>
                      <a:pt x="37" y="0"/>
                      <a:pt x="40" y="1"/>
                      <a:pt x="41" y="3"/>
                    </a:cubicBezTo>
                    <a:cubicBezTo>
                      <a:pt x="43" y="5"/>
                      <a:pt x="44" y="7"/>
                      <a:pt x="44" y="10"/>
                    </a:cubicBezTo>
                    <a:cubicBezTo>
                      <a:pt x="44" y="15"/>
                      <a:pt x="43" y="19"/>
                      <a:pt x="40" y="22"/>
                    </a:cubicBezTo>
                    <a:cubicBezTo>
                      <a:pt x="38" y="25"/>
                      <a:pt x="34" y="27"/>
                      <a:pt x="31" y="27"/>
                    </a:cubicBezTo>
                    <a:cubicBezTo>
                      <a:pt x="28" y="27"/>
                      <a:pt x="25" y="26"/>
                      <a:pt x="23" y="24"/>
                    </a:cubicBezTo>
                    <a:cubicBezTo>
                      <a:pt x="22" y="22"/>
                      <a:pt x="21" y="19"/>
                      <a:pt x="21" y="16"/>
                    </a:cubicBezTo>
                    <a:cubicBezTo>
                      <a:pt x="21" y="12"/>
                      <a:pt x="22" y="8"/>
                      <a:pt x="25" y="5"/>
                    </a:cubicBezTo>
                    <a:cubicBezTo>
                      <a:pt x="28" y="2"/>
                      <a:pt x="31" y="0"/>
                      <a:pt x="34" y="0"/>
                    </a:cubicBezTo>
                    <a:close/>
                  </a:path>
                </a:pathLst>
              </a:custGeom>
              <a:solidFill>
                <a:srgbClr val="CF3C2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1D495D"/>
                  </a:solidFill>
                </a:endParaRPr>
              </a:p>
            </p:txBody>
          </p:sp>
          <p:sp>
            <p:nvSpPr>
              <p:cNvPr id="57" name="Freeform 16"/>
              <p:cNvSpPr>
                <a:spLocks noEditPoints="1"/>
              </p:cNvSpPr>
              <p:nvPr/>
            </p:nvSpPr>
            <p:spPr bwMode="auto">
              <a:xfrm>
                <a:off x="980608" y="2248535"/>
                <a:ext cx="216000" cy="216443"/>
              </a:xfrm>
              <a:custGeom>
                <a:avLst/>
                <a:gdLst>
                  <a:gd name="T0" fmla="*/ 0 w 206"/>
                  <a:gd name="T1" fmla="*/ 103 h 206"/>
                  <a:gd name="T2" fmla="*/ 103 w 206"/>
                  <a:gd name="T3" fmla="*/ 0 h 206"/>
                  <a:gd name="T4" fmla="*/ 103 w 206"/>
                  <a:gd name="T5" fmla="*/ 0 h 206"/>
                  <a:gd name="T6" fmla="*/ 206 w 206"/>
                  <a:gd name="T7" fmla="*/ 103 h 206"/>
                  <a:gd name="T8" fmla="*/ 206 w 206"/>
                  <a:gd name="T9" fmla="*/ 103 h 206"/>
                  <a:gd name="T10" fmla="*/ 206 w 206"/>
                  <a:gd name="T11" fmla="*/ 103 h 206"/>
                  <a:gd name="T12" fmla="*/ 103 w 206"/>
                  <a:gd name="T13" fmla="*/ 206 h 206"/>
                  <a:gd name="T14" fmla="*/ 103 w 206"/>
                  <a:gd name="T15" fmla="*/ 206 h 206"/>
                  <a:gd name="T16" fmla="*/ 0 w 206"/>
                  <a:gd name="T17" fmla="*/ 103 h 206"/>
                  <a:gd name="T18" fmla="*/ 40 w 206"/>
                  <a:gd name="T19" fmla="*/ 40 h 206"/>
                  <a:gd name="T20" fmla="*/ 13 w 206"/>
                  <a:gd name="T21" fmla="*/ 103 h 206"/>
                  <a:gd name="T22" fmla="*/ 13 w 206"/>
                  <a:gd name="T23" fmla="*/ 103 h 206"/>
                  <a:gd name="T24" fmla="*/ 40 w 206"/>
                  <a:gd name="T25" fmla="*/ 167 h 206"/>
                  <a:gd name="T26" fmla="*/ 40 w 206"/>
                  <a:gd name="T27" fmla="*/ 167 h 206"/>
                  <a:gd name="T28" fmla="*/ 103 w 206"/>
                  <a:gd name="T29" fmla="*/ 193 h 206"/>
                  <a:gd name="T30" fmla="*/ 103 w 206"/>
                  <a:gd name="T31" fmla="*/ 193 h 206"/>
                  <a:gd name="T32" fmla="*/ 166 w 206"/>
                  <a:gd name="T33" fmla="*/ 167 h 206"/>
                  <a:gd name="T34" fmla="*/ 166 w 206"/>
                  <a:gd name="T35" fmla="*/ 167 h 206"/>
                  <a:gd name="T36" fmla="*/ 192 w 206"/>
                  <a:gd name="T37" fmla="*/ 103 h 206"/>
                  <a:gd name="T38" fmla="*/ 192 w 206"/>
                  <a:gd name="T39" fmla="*/ 103 h 206"/>
                  <a:gd name="T40" fmla="*/ 166 w 206"/>
                  <a:gd name="T41" fmla="*/ 40 h 206"/>
                  <a:gd name="T42" fmla="*/ 166 w 206"/>
                  <a:gd name="T43" fmla="*/ 40 h 206"/>
                  <a:gd name="T44" fmla="*/ 103 w 206"/>
                  <a:gd name="T45" fmla="*/ 14 h 206"/>
                  <a:gd name="T46" fmla="*/ 103 w 206"/>
                  <a:gd name="T47" fmla="*/ 14 h 206"/>
                  <a:gd name="T48" fmla="*/ 40 w 206"/>
                  <a:gd name="T49" fmla="*/ 4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6" h="206">
                    <a:moveTo>
                      <a:pt x="0" y="103"/>
                    </a:moveTo>
                    <a:cubicBezTo>
                      <a:pt x="0" y="46"/>
                      <a:pt x="46" y="0"/>
                      <a:pt x="103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60" y="0"/>
                      <a:pt x="206" y="46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60"/>
                      <a:pt x="160" y="206"/>
                      <a:pt x="103" y="206"/>
                    </a:cubicBezTo>
                    <a:cubicBezTo>
                      <a:pt x="103" y="206"/>
                      <a:pt x="103" y="206"/>
                      <a:pt x="103" y="206"/>
                    </a:cubicBezTo>
                    <a:cubicBezTo>
                      <a:pt x="46" y="206"/>
                      <a:pt x="0" y="160"/>
                      <a:pt x="0" y="103"/>
                    </a:cubicBezTo>
                    <a:close/>
                    <a:moveTo>
                      <a:pt x="40" y="40"/>
                    </a:moveTo>
                    <a:cubicBezTo>
                      <a:pt x="23" y="56"/>
                      <a:pt x="13" y="79"/>
                      <a:pt x="13" y="103"/>
                    </a:cubicBezTo>
                    <a:cubicBezTo>
                      <a:pt x="13" y="103"/>
                      <a:pt x="13" y="103"/>
                      <a:pt x="13" y="103"/>
                    </a:cubicBezTo>
                    <a:cubicBezTo>
                      <a:pt x="13" y="128"/>
                      <a:pt x="23" y="150"/>
                      <a:pt x="40" y="167"/>
                    </a:cubicBezTo>
                    <a:cubicBezTo>
                      <a:pt x="40" y="167"/>
                      <a:pt x="40" y="167"/>
                      <a:pt x="40" y="167"/>
                    </a:cubicBezTo>
                    <a:cubicBezTo>
                      <a:pt x="56" y="183"/>
                      <a:pt x="78" y="193"/>
                      <a:pt x="103" y="193"/>
                    </a:cubicBezTo>
                    <a:cubicBezTo>
                      <a:pt x="103" y="193"/>
                      <a:pt x="103" y="193"/>
                      <a:pt x="103" y="193"/>
                    </a:cubicBezTo>
                    <a:cubicBezTo>
                      <a:pt x="128" y="193"/>
                      <a:pt x="150" y="183"/>
                      <a:pt x="166" y="167"/>
                    </a:cubicBezTo>
                    <a:cubicBezTo>
                      <a:pt x="166" y="167"/>
                      <a:pt x="166" y="167"/>
                      <a:pt x="166" y="167"/>
                    </a:cubicBezTo>
                    <a:cubicBezTo>
                      <a:pt x="182" y="150"/>
                      <a:pt x="192" y="128"/>
                      <a:pt x="192" y="103"/>
                    </a:cubicBezTo>
                    <a:cubicBezTo>
                      <a:pt x="192" y="103"/>
                      <a:pt x="192" y="103"/>
                      <a:pt x="192" y="103"/>
                    </a:cubicBezTo>
                    <a:cubicBezTo>
                      <a:pt x="192" y="79"/>
                      <a:pt x="182" y="56"/>
                      <a:pt x="166" y="40"/>
                    </a:cubicBezTo>
                    <a:cubicBezTo>
                      <a:pt x="166" y="40"/>
                      <a:pt x="166" y="40"/>
                      <a:pt x="166" y="40"/>
                    </a:cubicBezTo>
                    <a:cubicBezTo>
                      <a:pt x="150" y="24"/>
                      <a:pt x="128" y="14"/>
                      <a:pt x="103" y="14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78" y="14"/>
                      <a:pt x="56" y="24"/>
                      <a:pt x="40" y="40"/>
                    </a:cubicBezTo>
                    <a:close/>
                  </a:path>
                </a:pathLst>
              </a:custGeom>
              <a:solidFill>
                <a:srgbClr val="CF3C2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1D495D"/>
                  </a:solidFill>
                </a:endParaRPr>
              </a:p>
            </p:txBody>
          </p:sp>
        </p:grpSp>
        <p:sp>
          <p:nvSpPr>
            <p:cNvPr id="55" name="文本框 54"/>
            <p:cNvSpPr txBox="1"/>
            <p:nvPr/>
          </p:nvSpPr>
          <p:spPr>
            <a:xfrm>
              <a:off x="1255541" y="1870075"/>
              <a:ext cx="30999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1D495D"/>
                  </a:solidFill>
                  <a:latin typeface="微软雅黑" panose="020B0503020204020204" charset="-122"/>
                  <a:ea typeface="微软雅黑" panose="020B0503020204020204" charset="-122"/>
                </a:rPr>
                <a:t>点击添加标题</a:t>
              </a:r>
              <a:endParaRPr lang="zh-CN" altLang="en-US" b="1" dirty="0">
                <a:solidFill>
                  <a:srgbClr val="1D495D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8625525" y="4325678"/>
            <a:ext cx="3374889" cy="1013734"/>
            <a:chOff x="980608" y="1870075"/>
            <a:chExt cx="3374889" cy="1013734"/>
          </a:xfrm>
        </p:grpSpPr>
        <p:sp>
          <p:nvSpPr>
            <p:cNvPr id="59" name="文本框 58"/>
            <p:cNvSpPr txBox="1"/>
            <p:nvPr/>
          </p:nvSpPr>
          <p:spPr>
            <a:xfrm>
              <a:off x="1255541" y="2183233"/>
              <a:ext cx="2209563" cy="70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400" dirty="0" smtClean="0">
                  <a:solidFill>
                    <a:srgbClr val="1D495D"/>
                  </a:solidFill>
                  <a:latin typeface="微软雅黑" panose="020B0503020204020204" charset="-122"/>
                  <a:ea typeface="微软雅黑" panose="020B0503020204020204" charset="-122"/>
                </a:rPr>
                <a:t>文字是简单的视觉图案再现 口语的声音，</a:t>
              </a:r>
              <a:endParaRPr lang="zh-CN" altLang="en-US" sz="1400" dirty="0">
                <a:solidFill>
                  <a:srgbClr val="1D495D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60" name="组合 59"/>
            <p:cNvGrpSpPr/>
            <p:nvPr/>
          </p:nvGrpSpPr>
          <p:grpSpPr>
            <a:xfrm>
              <a:off x="980608" y="1948657"/>
              <a:ext cx="216000" cy="216443"/>
              <a:chOff x="980608" y="2248535"/>
              <a:chExt cx="216000" cy="216443"/>
            </a:xfrm>
          </p:grpSpPr>
          <p:sp>
            <p:nvSpPr>
              <p:cNvPr id="62" name="Freeform 15"/>
              <p:cNvSpPr>
                <a:spLocks noEditPoints="1"/>
              </p:cNvSpPr>
              <p:nvPr/>
            </p:nvSpPr>
            <p:spPr bwMode="auto">
              <a:xfrm>
                <a:off x="1061331" y="2279139"/>
                <a:ext cx="46127" cy="154349"/>
              </a:xfrm>
              <a:custGeom>
                <a:avLst/>
                <a:gdLst>
                  <a:gd name="T0" fmla="*/ 41 w 44"/>
                  <a:gd name="T1" fmla="*/ 117 h 147"/>
                  <a:gd name="T2" fmla="*/ 44 w 44"/>
                  <a:gd name="T3" fmla="*/ 120 h 147"/>
                  <a:gd name="T4" fmla="*/ 26 w 44"/>
                  <a:gd name="T5" fmla="*/ 140 h 147"/>
                  <a:gd name="T6" fmla="*/ 12 w 44"/>
                  <a:gd name="T7" fmla="*/ 147 h 147"/>
                  <a:gd name="T8" fmla="*/ 7 w 44"/>
                  <a:gd name="T9" fmla="*/ 145 h 147"/>
                  <a:gd name="T10" fmla="*/ 6 w 44"/>
                  <a:gd name="T11" fmla="*/ 138 h 147"/>
                  <a:gd name="T12" fmla="*/ 11 w 44"/>
                  <a:gd name="T13" fmla="*/ 103 h 147"/>
                  <a:gd name="T14" fmla="*/ 16 w 44"/>
                  <a:gd name="T15" fmla="*/ 68 h 147"/>
                  <a:gd name="T16" fmla="*/ 16 w 44"/>
                  <a:gd name="T17" fmla="*/ 66 h 147"/>
                  <a:gd name="T18" fmla="*/ 14 w 44"/>
                  <a:gd name="T19" fmla="*/ 65 h 147"/>
                  <a:gd name="T20" fmla="*/ 10 w 44"/>
                  <a:gd name="T21" fmla="*/ 66 h 147"/>
                  <a:gd name="T22" fmla="*/ 4 w 44"/>
                  <a:gd name="T23" fmla="*/ 72 h 147"/>
                  <a:gd name="T24" fmla="*/ 0 w 44"/>
                  <a:gd name="T25" fmla="*/ 69 h 147"/>
                  <a:gd name="T26" fmla="*/ 19 w 44"/>
                  <a:gd name="T27" fmla="*/ 50 h 147"/>
                  <a:gd name="T28" fmla="*/ 32 w 44"/>
                  <a:gd name="T29" fmla="*/ 43 h 147"/>
                  <a:gd name="T30" fmla="*/ 37 w 44"/>
                  <a:gd name="T31" fmla="*/ 45 h 147"/>
                  <a:gd name="T32" fmla="*/ 39 w 44"/>
                  <a:gd name="T33" fmla="*/ 51 h 147"/>
                  <a:gd name="T34" fmla="*/ 35 w 44"/>
                  <a:gd name="T35" fmla="*/ 76 h 147"/>
                  <a:gd name="T36" fmla="*/ 33 w 44"/>
                  <a:gd name="T37" fmla="*/ 87 h 147"/>
                  <a:gd name="T38" fmla="*/ 30 w 44"/>
                  <a:gd name="T39" fmla="*/ 110 h 147"/>
                  <a:gd name="T40" fmla="*/ 28 w 44"/>
                  <a:gd name="T41" fmla="*/ 120 h 147"/>
                  <a:gd name="T42" fmla="*/ 29 w 44"/>
                  <a:gd name="T43" fmla="*/ 124 h 147"/>
                  <a:gd name="T44" fmla="*/ 31 w 44"/>
                  <a:gd name="T45" fmla="*/ 125 h 147"/>
                  <a:gd name="T46" fmla="*/ 35 w 44"/>
                  <a:gd name="T47" fmla="*/ 123 h 147"/>
                  <a:gd name="T48" fmla="*/ 41 w 44"/>
                  <a:gd name="T49" fmla="*/ 117 h 147"/>
                  <a:gd name="T50" fmla="*/ 34 w 44"/>
                  <a:gd name="T51" fmla="*/ 0 h 147"/>
                  <a:gd name="T52" fmla="*/ 41 w 44"/>
                  <a:gd name="T53" fmla="*/ 3 h 147"/>
                  <a:gd name="T54" fmla="*/ 44 w 44"/>
                  <a:gd name="T55" fmla="*/ 10 h 147"/>
                  <a:gd name="T56" fmla="*/ 40 w 44"/>
                  <a:gd name="T57" fmla="*/ 22 h 147"/>
                  <a:gd name="T58" fmla="*/ 31 w 44"/>
                  <a:gd name="T59" fmla="*/ 27 h 147"/>
                  <a:gd name="T60" fmla="*/ 23 w 44"/>
                  <a:gd name="T61" fmla="*/ 24 h 147"/>
                  <a:gd name="T62" fmla="*/ 21 w 44"/>
                  <a:gd name="T63" fmla="*/ 16 h 147"/>
                  <a:gd name="T64" fmla="*/ 25 w 44"/>
                  <a:gd name="T65" fmla="*/ 5 h 147"/>
                  <a:gd name="T66" fmla="*/ 34 w 44"/>
                  <a:gd name="T67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4" h="147">
                    <a:moveTo>
                      <a:pt x="41" y="117"/>
                    </a:moveTo>
                    <a:cubicBezTo>
                      <a:pt x="44" y="120"/>
                      <a:pt x="44" y="120"/>
                      <a:pt x="44" y="120"/>
                    </a:cubicBezTo>
                    <a:cubicBezTo>
                      <a:pt x="38" y="129"/>
                      <a:pt x="32" y="135"/>
                      <a:pt x="26" y="140"/>
                    </a:cubicBezTo>
                    <a:cubicBezTo>
                      <a:pt x="20" y="145"/>
                      <a:pt x="16" y="147"/>
                      <a:pt x="12" y="147"/>
                    </a:cubicBezTo>
                    <a:cubicBezTo>
                      <a:pt x="10" y="147"/>
                      <a:pt x="8" y="147"/>
                      <a:pt x="7" y="145"/>
                    </a:cubicBezTo>
                    <a:cubicBezTo>
                      <a:pt x="6" y="144"/>
                      <a:pt x="6" y="141"/>
                      <a:pt x="6" y="138"/>
                    </a:cubicBezTo>
                    <a:cubicBezTo>
                      <a:pt x="6" y="131"/>
                      <a:pt x="7" y="119"/>
                      <a:pt x="11" y="103"/>
                    </a:cubicBezTo>
                    <a:cubicBezTo>
                      <a:pt x="15" y="87"/>
                      <a:pt x="16" y="75"/>
                      <a:pt x="16" y="68"/>
                    </a:cubicBezTo>
                    <a:cubicBezTo>
                      <a:pt x="16" y="67"/>
                      <a:pt x="16" y="66"/>
                      <a:pt x="16" y="66"/>
                    </a:cubicBezTo>
                    <a:cubicBezTo>
                      <a:pt x="15" y="65"/>
                      <a:pt x="15" y="65"/>
                      <a:pt x="14" y="65"/>
                    </a:cubicBezTo>
                    <a:cubicBezTo>
                      <a:pt x="13" y="65"/>
                      <a:pt x="12" y="65"/>
                      <a:pt x="10" y="66"/>
                    </a:cubicBezTo>
                    <a:cubicBezTo>
                      <a:pt x="8" y="68"/>
                      <a:pt x="6" y="70"/>
                      <a:pt x="4" y="72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7" y="61"/>
                      <a:pt x="13" y="55"/>
                      <a:pt x="19" y="50"/>
                    </a:cubicBezTo>
                    <a:cubicBezTo>
                      <a:pt x="25" y="46"/>
                      <a:pt x="29" y="43"/>
                      <a:pt x="32" y="43"/>
                    </a:cubicBezTo>
                    <a:cubicBezTo>
                      <a:pt x="34" y="43"/>
                      <a:pt x="36" y="44"/>
                      <a:pt x="37" y="45"/>
                    </a:cubicBezTo>
                    <a:cubicBezTo>
                      <a:pt x="38" y="47"/>
                      <a:pt x="39" y="49"/>
                      <a:pt x="39" y="51"/>
                    </a:cubicBezTo>
                    <a:cubicBezTo>
                      <a:pt x="39" y="54"/>
                      <a:pt x="37" y="62"/>
                      <a:pt x="35" y="76"/>
                    </a:cubicBezTo>
                    <a:cubicBezTo>
                      <a:pt x="34" y="81"/>
                      <a:pt x="34" y="84"/>
                      <a:pt x="33" y="87"/>
                    </a:cubicBezTo>
                    <a:cubicBezTo>
                      <a:pt x="32" y="96"/>
                      <a:pt x="30" y="104"/>
                      <a:pt x="30" y="110"/>
                    </a:cubicBezTo>
                    <a:cubicBezTo>
                      <a:pt x="29" y="116"/>
                      <a:pt x="28" y="119"/>
                      <a:pt x="28" y="120"/>
                    </a:cubicBezTo>
                    <a:cubicBezTo>
                      <a:pt x="28" y="122"/>
                      <a:pt x="28" y="123"/>
                      <a:pt x="29" y="124"/>
                    </a:cubicBezTo>
                    <a:cubicBezTo>
                      <a:pt x="29" y="125"/>
                      <a:pt x="30" y="125"/>
                      <a:pt x="31" y="125"/>
                    </a:cubicBezTo>
                    <a:cubicBezTo>
                      <a:pt x="32" y="125"/>
                      <a:pt x="34" y="124"/>
                      <a:pt x="35" y="123"/>
                    </a:cubicBezTo>
                    <a:cubicBezTo>
                      <a:pt x="37" y="122"/>
                      <a:pt x="39" y="120"/>
                      <a:pt x="41" y="117"/>
                    </a:cubicBezTo>
                    <a:close/>
                    <a:moveTo>
                      <a:pt x="34" y="0"/>
                    </a:moveTo>
                    <a:cubicBezTo>
                      <a:pt x="37" y="0"/>
                      <a:pt x="40" y="1"/>
                      <a:pt x="41" y="3"/>
                    </a:cubicBezTo>
                    <a:cubicBezTo>
                      <a:pt x="43" y="5"/>
                      <a:pt x="44" y="7"/>
                      <a:pt x="44" y="10"/>
                    </a:cubicBezTo>
                    <a:cubicBezTo>
                      <a:pt x="44" y="15"/>
                      <a:pt x="43" y="19"/>
                      <a:pt x="40" y="22"/>
                    </a:cubicBezTo>
                    <a:cubicBezTo>
                      <a:pt x="38" y="25"/>
                      <a:pt x="34" y="27"/>
                      <a:pt x="31" y="27"/>
                    </a:cubicBezTo>
                    <a:cubicBezTo>
                      <a:pt x="28" y="27"/>
                      <a:pt x="25" y="26"/>
                      <a:pt x="23" y="24"/>
                    </a:cubicBezTo>
                    <a:cubicBezTo>
                      <a:pt x="22" y="22"/>
                      <a:pt x="21" y="19"/>
                      <a:pt x="21" y="16"/>
                    </a:cubicBezTo>
                    <a:cubicBezTo>
                      <a:pt x="21" y="12"/>
                      <a:pt x="22" y="8"/>
                      <a:pt x="25" y="5"/>
                    </a:cubicBezTo>
                    <a:cubicBezTo>
                      <a:pt x="28" y="2"/>
                      <a:pt x="31" y="0"/>
                      <a:pt x="34" y="0"/>
                    </a:cubicBezTo>
                    <a:close/>
                  </a:path>
                </a:pathLst>
              </a:custGeom>
              <a:solidFill>
                <a:srgbClr val="CF3C2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1D495D"/>
                  </a:solidFill>
                </a:endParaRPr>
              </a:p>
            </p:txBody>
          </p:sp>
          <p:sp>
            <p:nvSpPr>
              <p:cNvPr id="63" name="Freeform 16"/>
              <p:cNvSpPr>
                <a:spLocks noEditPoints="1"/>
              </p:cNvSpPr>
              <p:nvPr/>
            </p:nvSpPr>
            <p:spPr bwMode="auto">
              <a:xfrm>
                <a:off x="980608" y="2248535"/>
                <a:ext cx="216000" cy="216443"/>
              </a:xfrm>
              <a:custGeom>
                <a:avLst/>
                <a:gdLst>
                  <a:gd name="T0" fmla="*/ 0 w 206"/>
                  <a:gd name="T1" fmla="*/ 103 h 206"/>
                  <a:gd name="T2" fmla="*/ 103 w 206"/>
                  <a:gd name="T3" fmla="*/ 0 h 206"/>
                  <a:gd name="T4" fmla="*/ 103 w 206"/>
                  <a:gd name="T5" fmla="*/ 0 h 206"/>
                  <a:gd name="T6" fmla="*/ 206 w 206"/>
                  <a:gd name="T7" fmla="*/ 103 h 206"/>
                  <a:gd name="T8" fmla="*/ 206 w 206"/>
                  <a:gd name="T9" fmla="*/ 103 h 206"/>
                  <a:gd name="T10" fmla="*/ 206 w 206"/>
                  <a:gd name="T11" fmla="*/ 103 h 206"/>
                  <a:gd name="T12" fmla="*/ 103 w 206"/>
                  <a:gd name="T13" fmla="*/ 206 h 206"/>
                  <a:gd name="T14" fmla="*/ 103 w 206"/>
                  <a:gd name="T15" fmla="*/ 206 h 206"/>
                  <a:gd name="T16" fmla="*/ 0 w 206"/>
                  <a:gd name="T17" fmla="*/ 103 h 206"/>
                  <a:gd name="T18" fmla="*/ 40 w 206"/>
                  <a:gd name="T19" fmla="*/ 40 h 206"/>
                  <a:gd name="T20" fmla="*/ 13 w 206"/>
                  <a:gd name="T21" fmla="*/ 103 h 206"/>
                  <a:gd name="T22" fmla="*/ 13 w 206"/>
                  <a:gd name="T23" fmla="*/ 103 h 206"/>
                  <a:gd name="T24" fmla="*/ 40 w 206"/>
                  <a:gd name="T25" fmla="*/ 167 h 206"/>
                  <a:gd name="T26" fmla="*/ 40 w 206"/>
                  <a:gd name="T27" fmla="*/ 167 h 206"/>
                  <a:gd name="T28" fmla="*/ 103 w 206"/>
                  <a:gd name="T29" fmla="*/ 193 h 206"/>
                  <a:gd name="T30" fmla="*/ 103 w 206"/>
                  <a:gd name="T31" fmla="*/ 193 h 206"/>
                  <a:gd name="T32" fmla="*/ 166 w 206"/>
                  <a:gd name="T33" fmla="*/ 167 h 206"/>
                  <a:gd name="T34" fmla="*/ 166 w 206"/>
                  <a:gd name="T35" fmla="*/ 167 h 206"/>
                  <a:gd name="T36" fmla="*/ 192 w 206"/>
                  <a:gd name="T37" fmla="*/ 103 h 206"/>
                  <a:gd name="T38" fmla="*/ 192 w 206"/>
                  <a:gd name="T39" fmla="*/ 103 h 206"/>
                  <a:gd name="T40" fmla="*/ 166 w 206"/>
                  <a:gd name="T41" fmla="*/ 40 h 206"/>
                  <a:gd name="T42" fmla="*/ 166 w 206"/>
                  <a:gd name="T43" fmla="*/ 40 h 206"/>
                  <a:gd name="T44" fmla="*/ 103 w 206"/>
                  <a:gd name="T45" fmla="*/ 14 h 206"/>
                  <a:gd name="T46" fmla="*/ 103 w 206"/>
                  <a:gd name="T47" fmla="*/ 14 h 206"/>
                  <a:gd name="T48" fmla="*/ 40 w 206"/>
                  <a:gd name="T49" fmla="*/ 4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6" h="206">
                    <a:moveTo>
                      <a:pt x="0" y="103"/>
                    </a:moveTo>
                    <a:cubicBezTo>
                      <a:pt x="0" y="46"/>
                      <a:pt x="46" y="0"/>
                      <a:pt x="103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60" y="0"/>
                      <a:pt x="206" y="46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60"/>
                      <a:pt x="160" y="206"/>
                      <a:pt x="103" y="206"/>
                    </a:cubicBezTo>
                    <a:cubicBezTo>
                      <a:pt x="103" y="206"/>
                      <a:pt x="103" y="206"/>
                      <a:pt x="103" y="206"/>
                    </a:cubicBezTo>
                    <a:cubicBezTo>
                      <a:pt x="46" y="206"/>
                      <a:pt x="0" y="160"/>
                      <a:pt x="0" y="103"/>
                    </a:cubicBezTo>
                    <a:close/>
                    <a:moveTo>
                      <a:pt x="40" y="40"/>
                    </a:moveTo>
                    <a:cubicBezTo>
                      <a:pt x="23" y="56"/>
                      <a:pt x="13" y="79"/>
                      <a:pt x="13" y="103"/>
                    </a:cubicBezTo>
                    <a:cubicBezTo>
                      <a:pt x="13" y="103"/>
                      <a:pt x="13" y="103"/>
                      <a:pt x="13" y="103"/>
                    </a:cubicBezTo>
                    <a:cubicBezTo>
                      <a:pt x="13" y="128"/>
                      <a:pt x="23" y="150"/>
                      <a:pt x="40" y="167"/>
                    </a:cubicBezTo>
                    <a:cubicBezTo>
                      <a:pt x="40" y="167"/>
                      <a:pt x="40" y="167"/>
                      <a:pt x="40" y="167"/>
                    </a:cubicBezTo>
                    <a:cubicBezTo>
                      <a:pt x="56" y="183"/>
                      <a:pt x="78" y="193"/>
                      <a:pt x="103" y="193"/>
                    </a:cubicBezTo>
                    <a:cubicBezTo>
                      <a:pt x="103" y="193"/>
                      <a:pt x="103" y="193"/>
                      <a:pt x="103" y="193"/>
                    </a:cubicBezTo>
                    <a:cubicBezTo>
                      <a:pt x="128" y="193"/>
                      <a:pt x="150" y="183"/>
                      <a:pt x="166" y="167"/>
                    </a:cubicBezTo>
                    <a:cubicBezTo>
                      <a:pt x="166" y="167"/>
                      <a:pt x="166" y="167"/>
                      <a:pt x="166" y="167"/>
                    </a:cubicBezTo>
                    <a:cubicBezTo>
                      <a:pt x="182" y="150"/>
                      <a:pt x="192" y="128"/>
                      <a:pt x="192" y="103"/>
                    </a:cubicBezTo>
                    <a:cubicBezTo>
                      <a:pt x="192" y="103"/>
                      <a:pt x="192" y="103"/>
                      <a:pt x="192" y="103"/>
                    </a:cubicBezTo>
                    <a:cubicBezTo>
                      <a:pt x="192" y="79"/>
                      <a:pt x="182" y="56"/>
                      <a:pt x="166" y="40"/>
                    </a:cubicBezTo>
                    <a:cubicBezTo>
                      <a:pt x="166" y="40"/>
                      <a:pt x="166" y="40"/>
                      <a:pt x="166" y="40"/>
                    </a:cubicBezTo>
                    <a:cubicBezTo>
                      <a:pt x="150" y="24"/>
                      <a:pt x="128" y="14"/>
                      <a:pt x="103" y="14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78" y="14"/>
                      <a:pt x="56" y="24"/>
                      <a:pt x="40" y="40"/>
                    </a:cubicBezTo>
                    <a:close/>
                  </a:path>
                </a:pathLst>
              </a:custGeom>
              <a:solidFill>
                <a:srgbClr val="CF3C2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1D495D"/>
                  </a:solidFill>
                </a:endParaRPr>
              </a:p>
            </p:txBody>
          </p:sp>
        </p:grpSp>
        <p:sp>
          <p:nvSpPr>
            <p:cNvPr id="61" name="文本框 60"/>
            <p:cNvSpPr txBox="1"/>
            <p:nvPr/>
          </p:nvSpPr>
          <p:spPr>
            <a:xfrm>
              <a:off x="1255541" y="1870075"/>
              <a:ext cx="30999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1D495D"/>
                  </a:solidFill>
                  <a:latin typeface="微软雅黑" panose="020B0503020204020204" charset="-122"/>
                  <a:ea typeface="微软雅黑" panose="020B0503020204020204" charset="-122"/>
                </a:rPr>
                <a:t>点击添加标题</a:t>
              </a:r>
              <a:endParaRPr lang="zh-CN" altLang="en-US" b="1" dirty="0">
                <a:solidFill>
                  <a:srgbClr val="1D495D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824"/>
    </mc:Choice>
    <mc:Fallback>
      <p:transition spd="slow" advClick="0" advTm="38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3576000" y="442051"/>
            <a:ext cx="5040000" cy="775672"/>
            <a:chOff x="3300934" y="565876"/>
            <a:chExt cx="5040000" cy="775672"/>
          </a:xfrm>
        </p:grpSpPr>
        <p:sp>
          <p:nvSpPr>
            <p:cNvPr id="18" name="椭圆 17"/>
            <p:cNvSpPr/>
            <p:nvPr/>
          </p:nvSpPr>
          <p:spPr>
            <a:xfrm>
              <a:off x="3300934" y="1298348"/>
              <a:ext cx="5040000" cy="43200"/>
            </a:xfrm>
            <a:prstGeom prst="ellipse">
              <a:avLst/>
            </a:prstGeom>
            <a:solidFill>
              <a:srgbClr val="1D49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3300934" y="565876"/>
              <a:ext cx="5040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400" spc="500" dirty="0" smtClean="0">
                  <a:solidFill>
                    <a:srgbClr val="1D495D"/>
                  </a:solidFill>
                  <a:latin typeface="方正综艺简体" panose="03000509000000000000" pitchFamily="65" charset="-122"/>
                  <a:ea typeface="方正综艺简体" panose="03000509000000000000" pitchFamily="65" charset="-122"/>
                </a:rPr>
                <a:t>点击添加标题</a:t>
              </a:r>
              <a:endParaRPr lang="zh-CN" altLang="en-US" sz="4400" spc="500" dirty="0">
                <a:solidFill>
                  <a:srgbClr val="1D495D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176708" y="2023031"/>
            <a:ext cx="3838586" cy="3821589"/>
            <a:chOff x="4176708" y="2023031"/>
            <a:chExt cx="3838586" cy="3821589"/>
          </a:xfrm>
        </p:grpSpPr>
        <p:sp>
          <p:nvSpPr>
            <p:cNvPr id="56" name="任意多边形 55"/>
            <p:cNvSpPr/>
            <p:nvPr/>
          </p:nvSpPr>
          <p:spPr bwMode="auto">
            <a:xfrm>
              <a:off x="6834363" y="3952240"/>
              <a:ext cx="168167" cy="85367"/>
            </a:xfrm>
            <a:custGeom>
              <a:avLst/>
              <a:gdLst>
                <a:gd name="connsiteX0" fmla="*/ 6747 w 168167"/>
                <a:gd name="connsiteY0" fmla="*/ 0 h 85367"/>
                <a:gd name="connsiteX1" fmla="*/ 163674 w 168167"/>
                <a:gd name="connsiteY1" fmla="*/ 0 h 85367"/>
                <a:gd name="connsiteX2" fmla="*/ 168167 w 168167"/>
                <a:gd name="connsiteY2" fmla="*/ 85367 h 85367"/>
                <a:gd name="connsiteX3" fmla="*/ 0 w 168167"/>
                <a:gd name="connsiteY3" fmla="*/ 85367 h 85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167" h="85367">
                  <a:moveTo>
                    <a:pt x="6747" y="0"/>
                  </a:moveTo>
                  <a:cubicBezTo>
                    <a:pt x="163674" y="0"/>
                    <a:pt x="163674" y="0"/>
                    <a:pt x="163674" y="0"/>
                  </a:cubicBezTo>
                  <a:lnTo>
                    <a:pt x="168167" y="85367"/>
                  </a:lnTo>
                  <a:lnTo>
                    <a:pt x="0" y="85367"/>
                  </a:lnTo>
                  <a:close/>
                </a:path>
              </a:pathLst>
            </a:custGeom>
            <a:solidFill>
              <a:srgbClr val="CF3C27"/>
            </a:solidFill>
            <a:ln w="23813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4379261" y="2023031"/>
              <a:ext cx="1978784" cy="1725239"/>
            </a:xfrm>
            <a:custGeom>
              <a:avLst/>
              <a:gdLst>
                <a:gd name="T0" fmla="*/ 796 w 833"/>
                <a:gd name="T1" fmla="*/ 446 h 726"/>
                <a:gd name="T2" fmla="*/ 682 w 833"/>
                <a:gd name="T3" fmla="*/ 464 h 726"/>
                <a:gd name="T4" fmla="*/ 450 w 833"/>
                <a:gd name="T5" fmla="*/ 726 h 726"/>
                <a:gd name="T6" fmla="*/ 450 w 833"/>
                <a:gd name="T7" fmla="*/ 726 h 726"/>
                <a:gd name="T8" fmla="*/ 1 w 833"/>
                <a:gd name="T9" fmla="*/ 726 h 726"/>
                <a:gd name="T10" fmla="*/ 0 w 833"/>
                <a:gd name="T11" fmla="*/ 726 h 726"/>
                <a:gd name="T12" fmla="*/ 539 w 833"/>
                <a:gd name="T13" fmla="*/ 43 h 726"/>
                <a:gd name="T14" fmla="*/ 794 w 833"/>
                <a:gd name="T15" fmla="*/ 0 h 726"/>
                <a:gd name="T16" fmla="*/ 827 w 833"/>
                <a:gd name="T17" fmla="*/ 1 h 726"/>
                <a:gd name="T18" fmla="*/ 827 w 833"/>
                <a:gd name="T19" fmla="*/ 445 h 726"/>
                <a:gd name="T20" fmla="*/ 814 w 833"/>
                <a:gd name="T21" fmla="*/ 446 h 726"/>
                <a:gd name="T22" fmla="*/ 796 w 833"/>
                <a:gd name="T23" fmla="*/ 446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3" h="726">
                  <a:moveTo>
                    <a:pt x="796" y="446"/>
                  </a:moveTo>
                  <a:cubicBezTo>
                    <a:pt x="758" y="446"/>
                    <a:pt x="720" y="452"/>
                    <a:pt x="682" y="464"/>
                  </a:cubicBezTo>
                  <a:cubicBezTo>
                    <a:pt x="559" y="506"/>
                    <a:pt x="475" y="608"/>
                    <a:pt x="450" y="726"/>
                  </a:cubicBezTo>
                  <a:cubicBezTo>
                    <a:pt x="450" y="726"/>
                    <a:pt x="450" y="726"/>
                    <a:pt x="450" y="726"/>
                  </a:cubicBezTo>
                  <a:cubicBezTo>
                    <a:pt x="1" y="726"/>
                    <a:pt x="1" y="726"/>
                    <a:pt x="1" y="726"/>
                  </a:cubicBezTo>
                  <a:cubicBezTo>
                    <a:pt x="0" y="726"/>
                    <a:pt x="0" y="726"/>
                    <a:pt x="0" y="726"/>
                  </a:cubicBezTo>
                  <a:cubicBezTo>
                    <a:pt x="28" y="421"/>
                    <a:pt x="231" y="147"/>
                    <a:pt x="539" y="43"/>
                  </a:cubicBezTo>
                  <a:cubicBezTo>
                    <a:pt x="623" y="14"/>
                    <a:pt x="709" y="0"/>
                    <a:pt x="794" y="0"/>
                  </a:cubicBezTo>
                  <a:cubicBezTo>
                    <a:pt x="797" y="0"/>
                    <a:pt x="828" y="0"/>
                    <a:pt x="827" y="1"/>
                  </a:cubicBezTo>
                  <a:cubicBezTo>
                    <a:pt x="827" y="445"/>
                    <a:pt x="827" y="445"/>
                    <a:pt x="827" y="445"/>
                  </a:cubicBezTo>
                  <a:cubicBezTo>
                    <a:pt x="833" y="445"/>
                    <a:pt x="808" y="445"/>
                    <a:pt x="814" y="446"/>
                  </a:cubicBezTo>
                  <a:cubicBezTo>
                    <a:pt x="796" y="446"/>
                    <a:pt x="796" y="446"/>
                    <a:pt x="796" y="446"/>
                  </a:cubicBezTo>
                  <a:close/>
                </a:path>
              </a:pathLst>
            </a:custGeom>
            <a:solidFill>
              <a:srgbClr val="CF3C27"/>
            </a:solidFill>
            <a:ln w="23813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任意多边形 41"/>
            <p:cNvSpPr/>
            <p:nvPr/>
          </p:nvSpPr>
          <p:spPr bwMode="auto">
            <a:xfrm>
              <a:off x="4339972" y="3500639"/>
              <a:ext cx="1174315" cy="287731"/>
            </a:xfrm>
            <a:custGeom>
              <a:avLst/>
              <a:gdLst>
                <a:gd name="connsiteX0" fmla="*/ 1174010 w 1174315"/>
                <a:gd name="connsiteY0" fmla="*/ 141172 h 287731"/>
                <a:gd name="connsiteX1" fmla="*/ 1174315 w 1174315"/>
                <a:gd name="connsiteY1" fmla="*/ 141259 h 287731"/>
                <a:gd name="connsiteX2" fmla="*/ 1173196 w 1174315"/>
                <a:gd name="connsiteY2" fmla="*/ 143012 h 287731"/>
                <a:gd name="connsiteX3" fmla="*/ 46747 w 1174315"/>
                <a:gd name="connsiteY3" fmla="*/ 0 h 287731"/>
                <a:gd name="connsiteX4" fmla="*/ 64332 w 1174315"/>
                <a:gd name="connsiteY4" fmla="*/ 0 h 287731"/>
                <a:gd name="connsiteX5" fmla="*/ 1170420 w 1174315"/>
                <a:gd name="connsiteY5" fmla="*/ 147364 h 287731"/>
                <a:gd name="connsiteX6" fmla="*/ 1173196 w 1174315"/>
                <a:gd name="connsiteY6" fmla="*/ 143012 h 287731"/>
                <a:gd name="connsiteX7" fmla="*/ 1154831 w 1174315"/>
                <a:gd name="connsiteY7" fmla="*/ 184564 h 287731"/>
                <a:gd name="connsiteX8" fmla="*/ 1124588 w 1174315"/>
                <a:gd name="connsiteY8" fmla="*/ 287731 h 287731"/>
                <a:gd name="connsiteX9" fmla="*/ 2500 w 1174315"/>
                <a:gd name="connsiteY9" fmla="*/ 287731 h 287731"/>
                <a:gd name="connsiteX10" fmla="*/ 0 w 1174315"/>
                <a:gd name="connsiteY10" fmla="*/ 287731 h 287731"/>
                <a:gd name="connsiteX11" fmla="*/ 33927 w 1174315"/>
                <a:gd name="connsiteY11" fmla="*/ 50753 h 287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74315" h="287731">
                  <a:moveTo>
                    <a:pt x="1174010" y="141172"/>
                  </a:moveTo>
                  <a:lnTo>
                    <a:pt x="1174315" y="141259"/>
                  </a:lnTo>
                  <a:lnTo>
                    <a:pt x="1173196" y="143012"/>
                  </a:lnTo>
                  <a:close/>
                  <a:moveTo>
                    <a:pt x="46747" y="0"/>
                  </a:moveTo>
                  <a:lnTo>
                    <a:pt x="64332" y="0"/>
                  </a:lnTo>
                  <a:lnTo>
                    <a:pt x="1170420" y="147364"/>
                  </a:lnTo>
                  <a:lnTo>
                    <a:pt x="1173196" y="143012"/>
                  </a:lnTo>
                  <a:lnTo>
                    <a:pt x="1154831" y="184564"/>
                  </a:lnTo>
                  <a:cubicBezTo>
                    <a:pt x="1142512" y="218223"/>
                    <a:pt x="1132398" y="252680"/>
                    <a:pt x="1124588" y="287731"/>
                  </a:cubicBezTo>
                  <a:lnTo>
                    <a:pt x="2500" y="287731"/>
                  </a:lnTo>
                  <a:lnTo>
                    <a:pt x="0" y="287731"/>
                  </a:lnTo>
                  <a:cubicBezTo>
                    <a:pt x="7654" y="208457"/>
                    <a:pt x="18739" y="129171"/>
                    <a:pt x="33927" y="50753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2017"/>
                </a:gs>
                <a:gs pos="100000">
                  <a:srgbClr val="CF3C27"/>
                </a:gs>
              </a:gsLst>
              <a:lin ang="16800000" scaled="0"/>
              <a:tileRect/>
            </a:gradFill>
            <a:ln>
              <a:noFill/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grpSp>
          <p:nvGrpSpPr>
            <p:cNvPr id="2049" name="组合 2048"/>
            <p:cNvGrpSpPr/>
            <p:nvPr/>
          </p:nvGrpSpPr>
          <p:grpSpPr>
            <a:xfrm>
              <a:off x="4176708" y="3653367"/>
              <a:ext cx="1961624" cy="2094970"/>
              <a:chOff x="4176708" y="3653367"/>
              <a:chExt cx="1961624" cy="2094970"/>
            </a:xfrm>
          </p:grpSpPr>
          <p:sp>
            <p:nvSpPr>
              <p:cNvPr id="11" name="Freeform 12"/>
              <p:cNvSpPr/>
              <p:nvPr/>
            </p:nvSpPr>
            <p:spPr bwMode="auto">
              <a:xfrm>
                <a:off x="4176708" y="3653367"/>
                <a:ext cx="1932041" cy="2048190"/>
              </a:xfrm>
              <a:custGeom>
                <a:avLst/>
                <a:gdLst>
                  <a:gd name="T0" fmla="*/ 455 w 813"/>
                  <a:gd name="T1" fmla="*/ 46 h 862"/>
                  <a:gd name="T2" fmla="*/ 474 w 813"/>
                  <a:gd name="T3" fmla="*/ 163 h 862"/>
                  <a:gd name="T4" fmla="*/ 813 w 813"/>
                  <a:gd name="T5" fmla="*/ 407 h 862"/>
                  <a:gd name="T6" fmla="*/ 813 w 813"/>
                  <a:gd name="T7" fmla="*/ 862 h 862"/>
                  <a:gd name="T8" fmla="*/ 0 w 813"/>
                  <a:gd name="T9" fmla="*/ 48 h 862"/>
                  <a:gd name="T10" fmla="*/ 0 w 813"/>
                  <a:gd name="T11" fmla="*/ 0 h 862"/>
                  <a:gd name="T12" fmla="*/ 455 w 813"/>
                  <a:gd name="T13" fmla="*/ 0 h 862"/>
                  <a:gd name="T14" fmla="*/ 455 w 813"/>
                  <a:gd name="T15" fmla="*/ 46 h 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13" h="862">
                    <a:moveTo>
                      <a:pt x="455" y="46"/>
                    </a:moveTo>
                    <a:cubicBezTo>
                      <a:pt x="455" y="85"/>
                      <a:pt x="461" y="124"/>
                      <a:pt x="474" y="163"/>
                    </a:cubicBezTo>
                    <a:cubicBezTo>
                      <a:pt x="524" y="312"/>
                      <a:pt x="664" y="407"/>
                      <a:pt x="813" y="407"/>
                    </a:cubicBezTo>
                    <a:cubicBezTo>
                      <a:pt x="813" y="862"/>
                      <a:pt x="813" y="862"/>
                      <a:pt x="813" y="862"/>
                    </a:cubicBezTo>
                    <a:cubicBezTo>
                      <a:pt x="397" y="861"/>
                      <a:pt x="10" y="451"/>
                      <a:pt x="0" y="4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55" y="0"/>
                      <a:pt x="455" y="0"/>
                      <a:pt x="455" y="0"/>
                    </a:cubicBezTo>
                    <a:cubicBezTo>
                      <a:pt x="455" y="46"/>
                      <a:pt x="455" y="46"/>
                      <a:pt x="455" y="46"/>
                    </a:cubicBezTo>
                    <a:close/>
                  </a:path>
                </a:pathLst>
              </a:custGeom>
              <a:solidFill>
                <a:srgbClr val="498B9C"/>
              </a:solidFill>
              <a:ln w="23813" cap="flat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任意多边形 48"/>
              <p:cNvSpPr/>
              <p:nvPr/>
            </p:nvSpPr>
            <p:spPr bwMode="auto">
              <a:xfrm rot="5400000" flipH="1" flipV="1">
                <a:off x="5361872" y="4971876"/>
                <a:ext cx="1182854" cy="370067"/>
              </a:xfrm>
              <a:custGeom>
                <a:avLst/>
                <a:gdLst>
                  <a:gd name="connsiteX0" fmla="*/ 1174010 w 1174315"/>
                  <a:gd name="connsiteY0" fmla="*/ 141172 h 287731"/>
                  <a:gd name="connsiteX1" fmla="*/ 1174315 w 1174315"/>
                  <a:gd name="connsiteY1" fmla="*/ 141259 h 287731"/>
                  <a:gd name="connsiteX2" fmla="*/ 1173196 w 1174315"/>
                  <a:gd name="connsiteY2" fmla="*/ 143012 h 287731"/>
                  <a:gd name="connsiteX3" fmla="*/ 46747 w 1174315"/>
                  <a:gd name="connsiteY3" fmla="*/ 0 h 287731"/>
                  <a:gd name="connsiteX4" fmla="*/ 64332 w 1174315"/>
                  <a:gd name="connsiteY4" fmla="*/ 0 h 287731"/>
                  <a:gd name="connsiteX5" fmla="*/ 1170420 w 1174315"/>
                  <a:gd name="connsiteY5" fmla="*/ 147364 h 287731"/>
                  <a:gd name="connsiteX6" fmla="*/ 1173196 w 1174315"/>
                  <a:gd name="connsiteY6" fmla="*/ 143012 h 287731"/>
                  <a:gd name="connsiteX7" fmla="*/ 1154831 w 1174315"/>
                  <a:gd name="connsiteY7" fmla="*/ 184564 h 287731"/>
                  <a:gd name="connsiteX8" fmla="*/ 1124588 w 1174315"/>
                  <a:gd name="connsiteY8" fmla="*/ 287731 h 287731"/>
                  <a:gd name="connsiteX9" fmla="*/ 2500 w 1174315"/>
                  <a:gd name="connsiteY9" fmla="*/ 287731 h 287731"/>
                  <a:gd name="connsiteX10" fmla="*/ 0 w 1174315"/>
                  <a:gd name="connsiteY10" fmla="*/ 287731 h 287731"/>
                  <a:gd name="connsiteX11" fmla="*/ 33927 w 1174315"/>
                  <a:gd name="connsiteY11" fmla="*/ 50753 h 287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74315" h="287731">
                    <a:moveTo>
                      <a:pt x="1174010" y="141172"/>
                    </a:moveTo>
                    <a:lnTo>
                      <a:pt x="1174315" y="141259"/>
                    </a:lnTo>
                    <a:lnTo>
                      <a:pt x="1173196" y="143012"/>
                    </a:lnTo>
                    <a:close/>
                    <a:moveTo>
                      <a:pt x="46747" y="0"/>
                    </a:moveTo>
                    <a:lnTo>
                      <a:pt x="64332" y="0"/>
                    </a:lnTo>
                    <a:lnTo>
                      <a:pt x="1170420" y="147364"/>
                    </a:lnTo>
                    <a:lnTo>
                      <a:pt x="1173196" y="143012"/>
                    </a:lnTo>
                    <a:lnTo>
                      <a:pt x="1154831" y="184564"/>
                    </a:lnTo>
                    <a:cubicBezTo>
                      <a:pt x="1142512" y="218223"/>
                      <a:pt x="1132398" y="252680"/>
                      <a:pt x="1124588" y="287731"/>
                    </a:cubicBezTo>
                    <a:lnTo>
                      <a:pt x="2500" y="287731"/>
                    </a:lnTo>
                    <a:lnTo>
                      <a:pt x="0" y="287731"/>
                    </a:lnTo>
                    <a:cubicBezTo>
                      <a:pt x="7654" y="208457"/>
                      <a:pt x="18739" y="129171"/>
                      <a:pt x="33927" y="5075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1D495D"/>
                  </a:gs>
                  <a:gs pos="100000">
                    <a:srgbClr val="498B9C"/>
                  </a:gs>
                </a:gsLst>
                <a:lin ang="16800000" scaled="0"/>
                <a:tileRect/>
              </a:gradFill>
              <a:ln>
                <a:noFill/>
              </a:ln>
              <a:effectLst>
                <a:softEdge rad="381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</p:grpSp>
        <p:sp>
          <p:nvSpPr>
            <p:cNvPr id="55" name="任意多边形 54"/>
            <p:cNvSpPr/>
            <p:nvPr/>
          </p:nvSpPr>
          <p:spPr bwMode="auto">
            <a:xfrm>
              <a:off x="5972770" y="4037607"/>
              <a:ext cx="1923542" cy="1807013"/>
            </a:xfrm>
            <a:custGeom>
              <a:avLst/>
              <a:gdLst>
                <a:gd name="connsiteX0" fmla="*/ 861106 w 1923542"/>
                <a:gd name="connsiteY0" fmla="*/ 0 h 1807013"/>
                <a:gd name="connsiteX1" fmla="*/ 1029273 w 1923542"/>
                <a:gd name="connsiteY1" fmla="*/ 0 h 1807013"/>
                <a:gd name="connsiteX2" fmla="*/ 1029535 w 1923542"/>
                <a:gd name="connsiteY2" fmla="*/ 4973 h 1807013"/>
                <a:gd name="connsiteX3" fmla="*/ 1923542 w 1923542"/>
                <a:gd name="connsiteY3" fmla="*/ 4973 h 1807013"/>
                <a:gd name="connsiteX4" fmla="*/ 33288 w 1923542"/>
                <a:gd name="connsiteY4" fmla="*/ 1807013 h 1807013"/>
                <a:gd name="connsiteX5" fmla="*/ 0 w 1923542"/>
                <a:gd name="connsiteY5" fmla="*/ 1807013 h 1807013"/>
                <a:gd name="connsiteX6" fmla="*/ 0 w 1923542"/>
                <a:gd name="connsiteY6" fmla="*/ 749087 h 1807013"/>
                <a:gd name="connsiteX7" fmla="*/ 28532 w 1923542"/>
                <a:gd name="connsiteY7" fmla="*/ 749087 h 1807013"/>
                <a:gd name="connsiteX8" fmla="*/ 299588 w 1923542"/>
                <a:gd name="connsiteY8" fmla="*/ 703917 h 1807013"/>
                <a:gd name="connsiteX9" fmla="*/ 857673 w 1923542"/>
                <a:gd name="connsiteY9" fmla="*/ 43424 h 180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23542" h="1807013">
                  <a:moveTo>
                    <a:pt x="861106" y="0"/>
                  </a:moveTo>
                  <a:lnTo>
                    <a:pt x="1029273" y="0"/>
                  </a:lnTo>
                  <a:lnTo>
                    <a:pt x="1029535" y="4973"/>
                  </a:lnTo>
                  <a:cubicBezTo>
                    <a:pt x="1923542" y="4973"/>
                    <a:pt x="1923542" y="4973"/>
                    <a:pt x="1923542" y="4973"/>
                  </a:cubicBezTo>
                  <a:cubicBezTo>
                    <a:pt x="1875989" y="1012974"/>
                    <a:pt x="1041423" y="1807013"/>
                    <a:pt x="33288" y="1807013"/>
                  </a:cubicBezTo>
                  <a:cubicBezTo>
                    <a:pt x="0" y="1807013"/>
                    <a:pt x="0" y="1807013"/>
                    <a:pt x="0" y="1807013"/>
                  </a:cubicBezTo>
                  <a:cubicBezTo>
                    <a:pt x="0" y="749087"/>
                    <a:pt x="0" y="749087"/>
                    <a:pt x="0" y="749087"/>
                  </a:cubicBezTo>
                  <a:cubicBezTo>
                    <a:pt x="28532" y="749087"/>
                    <a:pt x="28532" y="749087"/>
                    <a:pt x="28532" y="749087"/>
                  </a:cubicBezTo>
                  <a:cubicBezTo>
                    <a:pt x="118884" y="749087"/>
                    <a:pt x="209236" y="734823"/>
                    <a:pt x="299588" y="703917"/>
                  </a:cubicBezTo>
                  <a:cubicBezTo>
                    <a:pt x="603336" y="601988"/>
                    <a:pt x="810603" y="339884"/>
                    <a:pt x="857673" y="43424"/>
                  </a:cubicBezTo>
                  <a:close/>
                </a:path>
              </a:pathLst>
            </a:custGeom>
            <a:solidFill>
              <a:srgbClr val="CF3C27"/>
            </a:solidFill>
            <a:ln w="23813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46" name="任意多边形 45"/>
            <p:cNvSpPr/>
            <p:nvPr/>
          </p:nvSpPr>
          <p:spPr bwMode="auto">
            <a:xfrm flipH="1" flipV="1">
              <a:off x="6777310" y="3916665"/>
              <a:ext cx="1179239" cy="287731"/>
            </a:xfrm>
            <a:custGeom>
              <a:avLst/>
              <a:gdLst>
                <a:gd name="connsiteX0" fmla="*/ 1174010 w 1174315"/>
                <a:gd name="connsiteY0" fmla="*/ 141172 h 287731"/>
                <a:gd name="connsiteX1" fmla="*/ 1174315 w 1174315"/>
                <a:gd name="connsiteY1" fmla="*/ 141259 h 287731"/>
                <a:gd name="connsiteX2" fmla="*/ 1173196 w 1174315"/>
                <a:gd name="connsiteY2" fmla="*/ 143012 h 287731"/>
                <a:gd name="connsiteX3" fmla="*/ 46747 w 1174315"/>
                <a:gd name="connsiteY3" fmla="*/ 0 h 287731"/>
                <a:gd name="connsiteX4" fmla="*/ 64332 w 1174315"/>
                <a:gd name="connsiteY4" fmla="*/ 0 h 287731"/>
                <a:gd name="connsiteX5" fmla="*/ 1170420 w 1174315"/>
                <a:gd name="connsiteY5" fmla="*/ 147364 h 287731"/>
                <a:gd name="connsiteX6" fmla="*/ 1173196 w 1174315"/>
                <a:gd name="connsiteY6" fmla="*/ 143012 h 287731"/>
                <a:gd name="connsiteX7" fmla="*/ 1154831 w 1174315"/>
                <a:gd name="connsiteY7" fmla="*/ 184564 h 287731"/>
                <a:gd name="connsiteX8" fmla="*/ 1124588 w 1174315"/>
                <a:gd name="connsiteY8" fmla="*/ 287731 h 287731"/>
                <a:gd name="connsiteX9" fmla="*/ 2500 w 1174315"/>
                <a:gd name="connsiteY9" fmla="*/ 287731 h 287731"/>
                <a:gd name="connsiteX10" fmla="*/ 0 w 1174315"/>
                <a:gd name="connsiteY10" fmla="*/ 287731 h 287731"/>
                <a:gd name="connsiteX11" fmla="*/ 33927 w 1174315"/>
                <a:gd name="connsiteY11" fmla="*/ 50753 h 287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74315" h="287731">
                  <a:moveTo>
                    <a:pt x="1174010" y="141172"/>
                  </a:moveTo>
                  <a:lnTo>
                    <a:pt x="1174315" y="141259"/>
                  </a:lnTo>
                  <a:lnTo>
                    <a:pt x="1173196" y="143012"/>
                  </a:lnTo>
                  <a:close/>
                  <a:moveTo>
                    <a:pt x="46747" y="0"/>
                  </a:moveTo>
                  <a:lnTo>
                    <a:pt x="64332" y="0"/>
                  </a:lnTo>
                  <a:lnTo>
                    <a:pt x="1170420" y="147364"/>
                  </a:lnTo>
                  <a:lnTo>
                    <a:pt x="1173196" y="143012"/>
                  </a:lnTo>
                  <a:lnTo>
                    <a:pt x="1154831" y="184564"/>
                  </a:lnTo>
                  <a:cubicBezTo>
                    <a:pt x="1142512" y="218223"/>
                    <a:pt x="1132398" y="252680"/>
                    <a:pt x="1124588" y="287731"/>
                  </a:cubicBezTo>
                  <a:lnTo>
                    <a:pt x="2500" y="287731"/>
                  </a:lnTo>
                  <a:lnTo>
                    <a:pt x="0" y="287731"/>
                  </a:lnTo>
                  <a:cubicBezTo>
                    <a:pt x="7654" y="208457"/>
                    <a:pt x="18739" y="129171"/>
                    <a:pt x="33927" y="50753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2017"/>
                </a:gs>
                <a:gs pos="100000">
                  <a:srgbClr val="CF3C27"/>
                </a:gs>
              </a:gsLst>
              <a:lin ang="16800000" scaled="0"/>
              <a:tileRect/>
            </a:gradFill>
            <a:ln>
              <a:noFill/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2048" name="组合 2047"/>
            <p:cNvGrpSpPr/>
            <p:nvPr/>
          </p:nvGrpSpPr>
          <p:grpSpPr>
            <a:xfrm>
              <a:off x="6238297" y="2188168"/>
              <a:ext cx="1776997" cy="1854724"/>
              <a:chOff x="6238297" y="2188168"/>
              <a:chExt cx="1776997" cy="1854724"/>
            </a:xfrm>
          </p:grpSpPr>
          <p:sp>
            <p:nvSpPr>
              <p:cNvPr id="6" name="Freeform 5"/>
              <p:cNvSpPr/>
              <p:nvPr/>
            </p:nvSpPr>
            <p:spPr bwMode="auto">
              <a:xfrm>
                <a:off x="6273058" y="2232666"/>
                <a:ext cx="1742236" cy="1810226"/>
              </a:xfrm>
              <a:custGeom>
                <a:avLst/>
                <a:gdLst>
                  <a:gd name="T0" fmla="*/ 307 w 733"/>
                  <a:gd name="T1" fmla="*/ 762 h 762"/>
                  <a:gd name="T2" fmla="*/ 289 w 733"/>
                  <a:gd name="T3" fmla="*/ 653 h 762"/>
                  <a:gd name="T4" fmla="*/ 0 w 733"/>
                  <a:gd name="T5" fmla="*/ 424 h 762"/>
                  <a:gd name="T6" fmla="*/ 0 w 733"/>
                  <a:gd name="T7" fmla="*/ 0 h 762"/>
                  <a:gd name="T8" fmla="*/ 733 w 733"/>
                  <a:gd name="T9" fmla="*/ 761 h 762"/>
                  <a:gd name="T10" fmla="*/ 733 w 733"/>
                  <a:gd name="T11" fmla="*/ 762 h 762"/>
                  <a:gd name="T12" fmla="*/ 307 w 733"/>
                  <a:gd name="T13" fmla="*/ 762 h 762"/>
                  <a:gd name="T14" fmla="*/ 307 w 733"/>
                  <a:gd name="T15" fmla="*/ 762 h 7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33" h="762">
                    <a:moveTo>
                      <a:pt x="307" y="762"/>
                    </a:moveTo>
                    <a:cubicBezTo>
                      <a:pt x="307" y="726"/>
                      <a:pt x="301" y="689"/>
                      <a:pt x="289" y="653"/>
                    </a:cubicBezTo>
                    <a:cubicBezTo>
                      <a:pt x="241" y="513"/>
                      <a:pt x="140" y="425"/>
                      <a:pt x="0" y="42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65" y="0"/>
                      <a:pt x="733" y="393"/>
                      <a:pt x="733" y="761"/>
                    </a:cubicBezTo>
                    <a:cubicBezTo>
                      <a:pt x="733" y="762"/>
                      <a:pt x="733" y="762"/>
                      <a:pt x="733" y="762"/>
                    </a:cubicBezTo>
                    <a:cubicBezTo>
                      <a:pt x="307" y="762"/>
                      <a:pt x="307" y="762"/>
                      <a:pt x="307" y="762"/>
                    </a:cubicBezTo>
                    <a:cubicBezTo>
                      <a:pt x="307" y="762"/>
                      <a:pt x="307" y="762"/>
                      <a:pt x="307" y="762"/>
                    </a:cubicBezTo>
                    <a:close/>
                  </a:path>
                </a:pathLst>
              </a:custGeom>
              <a:solidFill>
                <a:srgbClr val="498B9C"/>
              </a:solidFill>
              <a:ln w="23813" cap="flat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任意多边形 42"/>
              <p:cNvSpPr/>
              <p:nvPr/>
            </p:nvSpPr>
            <p:spPr bwMode="auto">
              <a:xfrm rot="5400000">
                <a:off x="5826040" y="2600425"/>
                <a:ext cx="1112245" cy="287731"/>
              </a:xfrm>
              <a:custGeom>
                <a:avLst/>
                <a:gdLst>
                  <a:gd name="connsiteX0" fmla="*/ 1174010 w 1174315"/>
                  <a:gd name="connsiteY0" fmla="*/ 141172 h 287731"/>
                  <a:gd name="connsiteX1" fmla="*/ 1174315 w 1174315"/>
                  <a:gd name="connsiteY1" fmla="*/ 141259 h 287731"/>
                  <a:gd name="connsiteX2" fmla="*/ 1173196 w 1174315"/>
                  <a:gd name="connsiteY2" fmla="*/ 143012 h 287731"/>
                  <a:gd name="connsiteX3" fmla="*/ 46747 w 1174315"/>
                  <a:gd name="connsiteY3" fmla="*/ 0 h 287731"/>
                  <a:gd name="connsiteX4" fmla="*/ 64332 w 1174315"/>
                  <a:gd name="connsiteY4" fmla="*/ 0 h 287731"/>
                  <a:gd name="connsiteX5" fmla="*/ 1170420 w 1174315"/>
                  <a:gd name="connsiteY5" fmla="*/ 147364 h 287731"/>
                  <a:gd name="connsiteX6" fmla="*/ 1173196 w 1174315"/>
                  <a:gd name="connsiteY6" fmla="*/ 143012 h 287731"/>
                  <a:gd name="connsiteX7" fmla="*/ 1154831 w 1174315"/>
                  <a:gd name="connsiteY7" fmla="*/ 184564 h 287731"/>
                  <a:gd name="connsiteX8" fmla="*/ 1124588 w 1174315"/>
                  <a:gd name="connsiteY8" fmla="*/ 287731 h 287731"/>
                  <a:gd name="connsiteX9" fmla="*/ 2500 w 1174315"/>
                  <a:gd name="connsiteY9" fmla="*/ 287731 h 287731"/>
                  <a:gd name="connsiteX10" fmla="*/ 0 w 1174315"/>
                  <a:gd name="connsiteY10" fmla="*/ 287731 h 287731"/>
                  <a:gd name="connsiteX11" fmla="*/ 33927 w 1174315"/>
                  <a:gd name="connsiteY11" fmla="*/ 50753 h 287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74315" h="287731">
                    <a:moveTo>
                      <a:pt x="1174010" y="141172"/>
                    </a:moveTo>
                    <a:lnTo>
                      <a:pt x="1174315" y="141259"/>
                    </a:lnTo>
                    <a:lnTo>
                      <a:pt x="1173196" y="143012"/>
                    </a:lnTo>
                    <a:close/>
                    <a:moveTo>
                      <a:pt x="46747" y="0"/>
                    </a:moveTo>
                    <a:lnTo>
                      <a:pt x="64332" y="0"/>
                    </a:lnTo>
                    <a:lnTo>
                      <a:pt x="1170420" y="147364"/>
                    </a:lnTo>
                    <a:lnTo>
                      <a:pt x="1173196" y="143012"/>
                    </a:lnTo>
                    <a:lnTo>
                      <a:pt x="1154831" y="184564"/>
                    </a:lnTo>
                    <a:cubicBezTo>
                      <a:pt x="1142512" y="218223"/>
                      <a:pt x="1132398" y="252680"/>
                      <a:pt x="1124588" y="287731"/>
                    </a:cubicBezTo>
                    <a:lnTo>
                      <a:pt x="2500" y="287731"/>
                    </a:lnTo>
                    <a:lnTo>
                      <a:pt x="0" y="287731"/>
                    </a:lnTo>
                    <a:cubicBezTo>
                      <a:pt x="7654" y="208457"/>
                      <a:pt x="18739" y="129171"/>
                      <a:pt x="33927" y="5075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1D495D"/>
                  </a:gs>
                  <a:gs pos="100000">
                    <a:srgbClr val="498B9C"/>
                  </a:gs>
                </a:gsLst>
                <a:lin ang="16800000" scaled="0"/>
                <a:tileRect/>
              </a:gradFill>
              <a:ln>
                <a:noFill/>
              </a:ln>
              <a:effectLst>
                <a:softEdge rad="381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</p:grpSp>
        <p:sp>
          <p:nvSpPr>
            <p:cNvPr id="58" name="Freeform 7"/>
            <p:cNvSpPr/>
            <p:nvPr/>
          </p:nvSpPr>
          <p:spPr bwMode="auto">
            <a:xfrm>
              <a:off x="4498729" y="2025446"/>
              <a:ext cx="1846059" cy="1388359"/>
            </a:xfrm>
            <a:custGeom>
              <a:avLst/>
              <a:gdLst>
                <a:gd name="T0" fmla="*/ 796 w 833"/>
                <a:gd name="T1" fmla="*/ 446 h 726"/>
                <a:gd name="T2" fmla="*/ 682 w 833"/>
                <a:gd name="T3" fmla="*/ 464 h 726"/>
                <a:gd name="T4" fmla="*/ 450 w 833"/>
                <a:gd name="T5" fmla="*/ 726 h 726"/>
                <a:gd name="T6" fmla="*/ 450 w 833"/>
                <a:gd name="T7" fmla="*/ 726 h 726"/>
                <a:gd name="T8" fmla="*/ 1 w 833"/>
                <a:gd name="T9" fmla="*/ 726 h 726"/>
                <a:gd name="T10" fmla="*/ 0 w 833"/>
                <a:gd name="T11" fmla="*/ 726 h 726"/>
                <a:gd name="T12" fmla="*/ 539 w 833"/>
                <a:gd name="T13" fmla="*/ 43 h 726"/>
                <a:gd name="T14" fmla="*/ 794 w 833"/>
                <a:gd name="T15" fmla="*/ 0 h 726"/>
                <a:gd name="T16" fmla="*/ 827 w 833"/>
                <a:gd name="T17" fmla="*/ 1 h 726"/>
                <a:gd name="T18" fmla="*/ 827 w 833"/>
                <a:gd name="T19" fmla="*/ 445 h 726"/>
                <a:gd name="T20" fmla="*/ 814 w 833"/>
                <a:gd name="T21" fmla="*/ 446 h 726"/>
                <a:gd name="T22" fmla="*/ 796 w 833"/>
                <a:gd name="T23" fmla="*/ 446 h 726"/>
                <a:gd name="connsiteX0" fmla="*/ 9965 w 10348"/>
                <a:gd name="connsiteY0" fmla="*/ 6143 h 10079"/>
                <a:gd name="connsiteX1" fmla="*/ 8596 w 10348"/>
                <a:gd name="connsiteY1" fmla="*/ 6391 h 10079"/>
                <a:gd name="connsiteX2" fmla="*/ 5811 w 10348"/>
                <a:gd name="connsiteY2" fmla="*/ 10000 h 10079"/>
                <a:gd name="connsiteX3" fmla="*/ 6064 w 10348"/>
                <a:gd name="connsiteY3" fmla="*/ 8979 h 10079"/>
                <a:gd name="connsiteX4" fmla="*/ 421 w 10348"/>
                <a:gd name="connsiteY4" fmla="*/ 10000 h 10079"/>
                <a:gd name="connsiteX5" fmla="*/ 409 w 10348"/>
                <a:gd name="connsiteY5" fmla="*/ 10000 h 10079"/>
                <a:gd name="connsiteX6" fmla="*/ 6880 w 10348"/>
                <a:gd name="connsiteY6" fmla="*/ 592 h 10079"/>
                <a:gd name="connsiteX7" fmla="*/ 9941 w 10348"/>
                <a:gd name="connsiteY7" fmla="*/ 0 h 10079"/>
                <a:gd name="connsiteX8" fmla="*/ 10337 w 10348"/>
                <a:gd name="connsiteY8" fmla="*/ 14 h 10079"/>
                <a:gd name="connsiteX9" fmla="*/ 10337 w 10348"/>
                <a:gd name="connsiteY9" fmla="*/ 6129 h 10079"/>
                <a:gd name="connsiteX10" fmla="*/ 10181 w 10348"/>
                <a:gd name="connsiteY10" fmla="*/ 6143 h 10079"/>
                <a:gd name="connsiteX11" fmla="*/ 9965 w 10348"/>
                <a:gd name="connsiteY11" fmla="*/ 6143 h 10079"/>
                <a:gd name="connsiteX0-1" fmla="*/ 9768 w 10151"/>
                <a:gd name="connsiteY0-2" fmla="*/ 6316 h 10252"/>
                <a:gd name="connsiteX1-3" fmla="*/ 8399 w 10151"/>
                <a:gd name="connsiteY1-4" fmla="*/ 6564 h 10252"/>
                <a:gd name="connsiteX2-5" fmla="*/ 5614 w 10151"/>
                <a:gd name="connsiteY2-6" fmla="*/ 10173 h 10252"/>
                <a:gd name="connsiteX3-7" fmla="*/ 5867 w 10151"/>
                <a:gd name="connsiteY3-8" fmla="*/ 9152 h 10252"/>
                <a:gd name="connsiteX4-9" fmla="*/ 224 w 10151"/>
                <a:gd name="connsiteY4-10" fmla="*/ 10173 h 10252"/>
                <a:gd name="connsiteX5-11" fmla="*/ 1042 w 10151"/>
                <a:gd name="connsiteY5-12" fmla="*/ 7675 h 10252"/>
                <a:gd name="connsiteX6-13" fmla="*/ 6683 w 10151"/>
                <a:gd name="connsiteY6-14" fmla="*/ 765 h 10252"/>
                <a:gd name="connsiteX7-15" fmla="*/ 9744 w 10151"/>
                <a:gd name="connsiteY7-16" fmla="*/ 173 h 10252"/>
                <a:gd name="connsiteX8-17" fmla="*/ 10140 w 10151"/>
                <a:gd name="connsiteY8-18" fmla="*/ 187 h 10252"/>
                <a:gd name="connsiteX9-19" fmla="*/ 10140 w 10151"/>
                <a:gd name="connsiteY9-20" fmla="*/ 6302 h 10252"/>
                <a:gd name="connsiteX10-21" fmla="*/ 9984 w 10151"/>
                <a:gd name="connsiteY10-22" fmla="*/ 6316 h 10252"/>
                <a:gd name="connsiteX11-23" fmla="*/ 9768 w 10151"/>
                <a:gd name="connsiteY11-24" fmla="*/ 6316 h 10252"/>
                <a:gd name="connsiteX0-25" fmla="*/ 8730 w 9113"/>
                <a:gd name="connsiteY0-26" fmla="*/ 6316 h 10275"/>
                <a:gd name="connsiteX1-27" fmla="*/ 7361 w 9113"/>
                <a:gd name="connsiteY1-28" fmla="*/ 6564 h 10275"/>
                <a:gd name="connsiteX2-29" fmla="*/ 4576 w 9113"/>
                <a:gd name="connsiteY2-30" fmla="*/ 10173 h 10275"/>
                <a:gd name="connsiteX3-31" fmla="*/ 4829 w 9113"/>
                <a:gd name="connsiteY3-32" fmla="*/ 9152 h 10275"/>
                <a:gd name="connsiteX4-33" fmla="*/ 4 w 9113"/>
                <a:gd name="connsiteY4-34" fmla="*/ 7675 h 10275"/>
                <a:gd name="connsiteX5-35" fmla="*/ 5645 w 9113"/>
                <a:gd name="connsiteY5-36" fmla="*/ 765 h 10275"/>
                <a:gd name="connsiteX6-37" fmla="*/ 8706 w 9113"/>
                <a:gd name="connsiteY6-38" fmla="*/ 173 h 10275"/>
                <a:gd name="connsiteX7-39" fmla="*/ 9102 w 9113"/>
                <a:gd name="connsiteY7-40" fmla="*/ 187 h 10275"/>
                <a:gd name="connsiteX8-41" fmla="*/ 9102 w 9113"/>
                <a:gd name="connsiteY8-42" fmla="*/ 6302 h 10275"/>
                <a:gd name="connsiteX9-43" fmla="*/ 8946 w 9113"/>
                <a:gd name="connsiteY9-44" fmla="*/ 6316 h 10275"/>
                <a:gd name="connsiteX10-45" fmla="*/ 8730 w 9113"/>
                <a:gd name="connsiteY10-46" fmla="*/ 6316 h 10275"/>
                <a:gd name="connsiteX0-47" fmla="*/ 9642 w 10490"/>
                <a:gd name="connsiteY0-48" fmla="*/ 6518 h 10371"/>
                <a:gd name="connsiteX1-49" fmla="*/ 8139 w 10490"/>
                <a:gd name="connsiteY1-50" fmla="*/ 6759 h 10371"/>
                <a:gd name="connsiteX2-51" fmla="*/ 5083 w 10490"/>
                <a:gd name="connsiteY2-52" fmla="*/ 10272 h 10371"/>
                <a:gd name="connsiteX3-53" fmla="*/ 5361 w 10490"/>
                <a:gd name="connsiteY3-54" fmla="*/ 9278 h 10371"/>
                <a:gd name="connsiteX4-55" fmla="*/ 66 w 10490"/>
                <a:gd name="connsiteY4-56" fmla="*/ 7841 h 10371"/>
                <a:gd name="connsiteX5-57" fmla="*/ 9615 w 10490"/>
                <a:gd name="connsiteY5-58" fmla="*/ 539 h 10371"/>
                <a:gd name="connsiteX6-59" fmla="*/ 10050 w 10490"/>
                <a:gd name="connsiteY6-60" fmla="*/ 553 h 10371"/>
                <a:gd name="connsiteX7-61" fmla="*/ 10050 w 10490"/>
                <a:gd name="connsiteY7-62" fmla="*/ 6504 h 10371"/>
                <a:gd name="connsiteX8-63" fmla="*/ 9879 w 10490"/>
                <a:gd name="connsiteY8-64" fmla="*/ 6518 h 10371"/>
                <a:gd name="connsiteX9-65" fmla="*/ 9642 w 10490"/>
                <a:gd name="connsiteY9-66" fmla="*/ 6518 h 10371"/>
                <a:gd name="connsiteX0-67" fmla="*/ 9655 w 10075"/>
                <a:gd name="connsiteY0-68" fmla="*/ 5965 h 9818"/>
                <a:gd name="connsiteX1-69" fmla="*/ 8152 w 10075"/>
                <a:gd name="connsiteY1-70" fmla="*/ 6206 h 9818"/>
                <a:gd name="connsiteX2-71" fmla="*/ 5096 w 10075"/>
                <a:gd name="connsiteY2-72" fmla="*/ 9719 h 9818"/>
                <a:gd name="connsiteX3-73" fmla="*/ 5374 w 10075"/>
                <a:gd name="connsiteY3-74" fmla="*/ 8725 h 9818"/>
                <a:gd name="connsiteX4-75" fmla="*/ 79 w 10075"/>
                <a:gd name="connsiteY4-76" fmla="*/ 7288 h 9818"/>
                <a:gd name="connsiteX5-77" fmla="*/ 10063 w 10075"/>
                <a:gd name="connsiteY5-78" fmla="*/ 0 h 9818"/>
                <a:gd name="connsiteX6-79" fmla="*/ 10063 w 10075"/>
                <a:gd name="connsiteY6-80" fmla="*/ 5951 h 9818"/>
                <a:gd name="connsiteX7-81" fmla="*/ 9892 w 10075"/>
                <a:gd name="connsiteY7-82" fmla="*/ 5965 h 9818"/>
                <a:gd name="connsiteX8-83" fmla="*/ 9655 w 10075"/>
                <a:gd name="connsiteY8-84" fmla="*/ 5965 h 9818"/>
                <a:gd name="connsiteX0-85" fmla="*/ 9590 w 10007"/>
                <a:gd name="connsiteY0-86" fmla="*/ 6076 h 8947"/>
                <a:gd name="connsiteX1-87" fmla="*/ 8098 w 10007"/>
                <a:gd name="connsiteY1-88" fmla="*/ 6321 h 8947"/>
                <a:gd name="connsiteX2-89" fmla="*/ 5341 w 10007"/>
                <a:gd name="connsiteY2-90" fmla="*/ 8887 h 8947"/>
                <a:gd name="connsiteX3-91" fmla="*/ 85 w 10007"/>
                <a:gd name="connsiteY3-92" fmla="*/ 7423 h 8947"/>
                <a:gd name="connsiteX4-93" fmla="*/ 9995 w 10007"/>
                <a:gd name="connsiteY4-94" fmla="*/ 0 h 8947"/>
                <a:gd name="connsiteX5-95" fmla="*/ 9995 w 10007"/>
                <a:gd name="connsiteY5-96" fmla="*/ 6061 h 8947"/>
                <a:gd name="connsiteX6-97" fmla="*/ 9825 w 10007"/>
                <a:gd name="connsiteY6-98" fmla="*/ 6076 h 8947"/>
                <a:gd name="connsiteX7-99" fmla="*/ 9590 w 10007"/>
                <a:gd name="connsiteY7-100" fmla="*/ 6076 h 8947"/>
                <a:gd name="connsiteX0-101" fmla="*/ 9737 w 10154"/>
                <a:gd name="connsiteY0-102" fmla="*/ 6791 h 8916"/>
                <a:gd name="connsiteX1-103" fmla="*/ 8246 w 10154"/>
                <a:gd name="connsiteY1-104" fmla="*/ 7065 h 8916"/>
                <a:gd name="connsiteX2-105" fmla="*/ 3487 w 10154"/>
                <a:gd name="connsiteY2-106" fmla="*/ 8174 h 8916"/>
                <a:gd name="connsiteX3-107" fmla="*/ 239 w 10154"/>
                <a:gd name="connsiteY3-108" fmla="*/ 8297 h 8916"/>
                <a:gd name="connsiteX4-109" fmla="*/ 10142 w 10154"/>
                <a:gd name="connsiteY4-110" fmla="*/ 0 h 8916"/>
                <a:gd name="connsiteX5-111" fmla="*/ 10142 w 10154"/>
                <a:gd name="connsiteY5-112" fmla="*/ 6774 h 8916"/>
                <a:gd name="connsiteX6-113" fmla="*/ 9972 w 10154"/>
                <a:gd name="connsiteY6-114" fmla="*/ 6791 h 8916"/>
                <a:gd name="connsiteX7-115" fmla="*/ 9737 w 10154"/>
                <a:gd name="connsiteY7-116" fmla="*/ 6791 h 89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10154" h="8916">
                  <a:moveTo>
                    <a:pt x="9737" y="6791"/>
                  </a:moveTo>
                  <a:cubicBezTo>
                    <a:pt x="9241" y="6791"/>
                    <a:pt x="9288" y="6835"/>
                    <a:pt x="8246" y="7065"/>
                  </a:cubicBezTo>
                  <a:cubicBezTo>
                    <a:pt x="7204" y="7295"/>
                    <a:pt x="4822" y="7968"/>
                    <a:pt x="3487" y="8174"/>
                  </a:cubicBezTo>
                  <a:cubicBezTo>
                    <a:pt x="2153" y="8380"/>
                    <a:pt x="-870" y="9659"/>
                    <a:pt x="239" y="8297"/>
                  </a:cubicBezTo>
                  <a:cubicBezTo>
                    <a:pt x="1348" y="6935"/>
                    <a:pt x="8491" y="254"/>
                    <a:pt x="10142" y="0"/>
                  </a:cubicBezTo>
                  <a:lnTo>
                    <a:pt x="10142" y="6774"/>
                  </a:lnTo>
                  <a:cubicBezTo>
                    <a:pt x="10221" y="6774"/>
                    <a:pt x="9894" y="6774"/>
                    <a:pt x="9972" y="6791"/>
                  </a:cubicBezTo>
                  <a:lnTo>
                    <a:pt x="9737" y="6791"/>
                  </a:lnTo>
                  <a:close/>
                </a:path>
              </a:pathLst>
            </a:custGeom>
            <a:solidFill>
              <a:srgbClr val="CF3C27"/>
            </a:solidFill>
            <a:ln w="23813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63" name="组合 62"/>
            <p:cNvGrpSpPr/>
            <p:nvPr/>
          </p:nvGrpSpPr>
          <p:grpSpPr>
            <a:xfrm>
              <a:off x="5670155" y="3421280"/>
              <a:ext cx="942846" cy="948890"/>
              <a:chOff x="4554538" y="4102100"/>
              <a:chExt cx="495300" cy="498475"/>
            </a:xfrm>
            <a:solidFill>
              <a:srgbClr val="1D495D"/>
            </a:solidFill>
          </p:grpSpPr>
          <p:sp>
            <p:nvSpPr>
              <p:cNvPr id="64" name="Freeform 90"/>
              <p:cNvSpPr/>
              <p:nvPr/>
            </p:nvSpPr>
            <p:spPr bwMode="auto">
              <a:xfrm>
                <a:off x="4554538" y="4154487"/>
                <a:ext cx="446088" cy="446088"/>
              </a:xfrm>
              <a:custGeom>
                <a:avLst/>
                <a:gdLst>
                  <a:gd name="T0" fmla="*/ 104 w 208"/>
                  <a:gd name="T1" fmla="*/ 208 h 208"/>
                  <a:gd name="T2" fmla="*/ 208 w 208"/>
                  <a:gd name="T3" fmla="*/ 104 h 208"/>
                  <a:gd name="T4" fmla="*/ 196 w 208"/>
                  <a:gd name="T5" fmla="*/ 55 h 208"/>
                  <a:gd name="T6" fmla="*/ 194 w 208"/>
                  <a:gd name="T7" fmla="*/ 55 h 208"/>
                  <a:gd name="T8" fmla="*/ 192 w 208"/>
                  <a:gd name="T9" fmla="*/ 55 h 208"/>
                  <a:gd name="T10" fmla="*/ 179 w 208"/>
                  <a:gd name="T11" fmla="*/ 54 h 208"/>
                  <a:gd name="T12" fmla="*/ 169 w 208"/>
                  <a:gd name="T13" fmla="*/ 63 h 208"/>
                  <a:gd name="T14" fmla="*/ 181 w 208"/>
                  <a:gd name="T15" fmla="*/ 104 h 208"/>
                  <a:gd name="T16" fmla="*/ 104 w 208"/>
                  <a:gd name="T17" fmla="*/ 180 h 208"/>
                  <a:gd name="T18" fmla="*/ 28 w 208"/>
                  <a:gd name="T19" fmla="*/ 104 h 208"/>
                  <a:gd name="T20" fmla="*/ 104 w 208"/>
                  <a:gd name="T21" fmla="*/ 27 h 208"/>
                  <a:gd name="T22" fmla="*/ 145 w 208"/>
                  <a:gd name="T23" fmla="*/ 39 h 208"/>
                  <a:gd name="T24" fmla="*/ 153 w 208"/>
                  <a:gd name="T25" fmla="*/ 30 h 208"/>
                  <a:gd name="T26" fmla="*/ 152 w 208"/>
                  <a:gd name="T27" fmla="*/ 15 h 208"/>
                  <a:gd name="T28" fmla="*/ 152 w 208"/>
                  <a:gd name="T29" fmla="*/ 11 h 208"/>
                  <a:gd name="T30" fmla="*/ 104 w 208"/>
                  <a:gd name="T31" fmla="*/ 0 h 208"/>
                  <a:gd name="T32" fmla="*/ 0 w 208"/>
                  <a:gd name="T33" fmla="*/ 104 h 208"/>
                  <a:gd name="T34" fmla="*/ 104 w 208"/>
                  <a:gd name="T35" fmla="*/ 208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208">
                    <a:moveTo>
                      <a:pt x="104" y="208"/>
                    </a:moveTo>
                    <a:cubicBezTo>
                      <a:pt x="162" y="208"/>
                      <a:pt x="208" y="161"/>
                      <a:pt x="208" y="104"/>
                    </a:cubicBezTo>
                    <a:cubicBezTo>
                      <a:pt x="208" y="86"/>
                      <a:pt x="204" y="69"/>
                      <a:pt x="196" y="55"/>
                    </a:cubicBezTo>
                    <a:cubicBezTo>
                      <a:pt x="195" y="55"/>
                      <a:pt x="194" y="55"/>
                      <a:pt x="194" y="55"/>
                    </a:cubicBezTo>
                    <a:cubicBezTo>
                      <a:pt x="193" y="55"/>
                      <a:pt x="193" y="55"/>
                      <a:pt x="192" y="55"/>
                    </a:cubicBezTo>
                    <a:cubicBezTo>
                      <a:pt x="179" y="54"/>
                      <a:pt x="179" y="54"/>
                      <a:pt x="179" y="54"/>
                    </a:cubicBezTo>
                    <a:cubicBezTo>
                      <a:pt x="169" y="63"/>
                      <a:pt x="169" y="63"/>
                      <a:pt x="169" y="63"/>
                    </a:cubicBezTo>
                    <a:cubicBezTo>
                      <a:pt x="177" y="75"/>
                      <a:pt x="181" y="89"/>
                      <a:pt x="181" y="104"/>
                    </a:cubicBezTo>
                    <a:cubicBezTo>
                      <a:pt x="181" y="146"/>
                      <a:pt x="147" y="180"/>
                      <a:pt x="104" y="180"/>
                    </a:cubicBezTo>
                    <a:cubicBezTo>
                      <a:pt x="62" y="180"/>
                      <a:pt x="28" y="146"/>
                      <a:pt x="28" y="104"/>
                    </a:cubicBezTo>
                    <a:cubicBezTo>
                      <a:pt x="28" y="61"/>
                      <a:pt x="62" y="27"/>
                      <a:pt x="104" y="27"/>
                    </a:cubicBezTo>
                    <a:cubicBezTo>
                      <a:pt x="119" y="27"/>
                      <a:pt x="133" y="31"/>
                      <a:pt x="145" y="39"/>
                    </a:cubicBezTo>
                    <a:cubicBezTo>
                      <a:pt x="153" y="30"/>
                      <a:pt x="153" y="30"/>
                      <a:pt x="153" y="30"/>
                    </a:cubicBezTo>
                    <a:cubicBezTo>
                      <a:pt x="152" y="15"/>
                      <a:pt x="152" y="15"/>
                      <a:pt x="152" y="15"/>
                    </a:cubicBezTo>
                    <a:cubicBezTo>
                      <a:pt x="152" y="14"/>
                      <a:pt x="152" y="12"/>
                      <a:pt x="152" y="11"/>
                    </a:cubicBezTo>
                    <a:cubicBezTo>
                      <a:pt x="138" y="4"/>
                      <a:pt x="121" y="0"/>
                      <a:pt x="104" y="0"/>
                    </a:cubicBezTo>
                    <a:cubicBezTo>
                      <a:pt x="47" y="0"/>
                      <a:pt x="0" y="46"/>
                      <a:pt x="0" y="104"/>
                    </a:cubicBezTo>
                    <a:cubicBezTo>
                      <a:pt x="0" y="161"/>
                      <a:pt x="47" y="208"/>
                      <a:pt x="104" y="20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91"/>
              <p:cNvSpPr/>
              <p:nvPr/>
            </p:nvSpPr>
            <p:spPr bwMode="auto">
              <a:xfrm>
                <a:off x="4668838" y="4265612"/>
                <a:ext cx="217488" cy="220663"/>
              </a:xfrm>
              <a:custGeom>
                <a:avLst/>
                <a:gdLst>
                  <a:gd name="T0" fmla="*/ 51 w 102"/>
                  <a:gd name="T1" fmla="*/ 25 h 103"/>
                  <a:gd name="T2" fmla="*/ 53 w 102"/>
                  <a:gd name="T3" fmla="*/ 25 h 103"/>
                  <a:gd name="T4" fmla="*/ 73 w 102"/>
                  <a:gd name="T5" fmla="*/ 6 h 103"/>
                  <a:gd name="T6" fmla="*/ 73 w 102"/>
                  <a:gd name="T7" fmla="*/ 5 h 103"/>
                  <a:gd name="T8" fmla="*/ 51 w 102"/>
                  <a:gd name="T9" fmla="*/ 0 h 103"/>
                  <a:gd name="T10" fmla="*/ 0 w 102"/>
                  <a:gd name="T11" fmla="*/ 52 h 103"/>
                  <a:gd name="T12" fmla="*/ 51 w 102"/>
                  <a:gd name="T13" fmla="*/ 103 h 103"/>
                  <a:gd name="T14" fmla="*/ 102 w 102"/>
                  <a:gd name="T15" fmla="*/ 52 h 103"/>
                  <a:gd name="T16" fmla="*/ 98 w 102"/>
                  <a:gd name="T17" fmla="*/ 30 h 103"/>
                  <a:gd name="T18" fmla="*/ 97 w 102"/>
                  <a:gd name="T19" fmla="*/ 30 h 103"/>
                  <a:gd name="T20" fmla="*/ 78 w 102"/>
                  <a:gd name="T21" fmla="*/ 50 h 103"/>
                  <a:gd name="T22" fmla="*/ 78 w 102"/>
                  <a:gd name="T23" fmla="*/ 52 h 103"/>
                  <a:gd name="T24" fmla="*/ 51 w 102"/>
                  <a:gd name="T25" fmla="*/ 79 h 103"/>
                  <a:gd name="T26" fmla="*/ 24 w 102"/>
                  <a:gd name="T27" fmla="*/ 52 h 103"/>
                  <a:gd name="T28" fmla="*/ 51 w 102"/>
                  <a:gd name="T29" fmla="*/ 25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2" h="103">
                    <a:moveTo>
                      <a:pt x="51" y="25"/>
                    </a:moveTo>
                    <a:cubicBezTo>
                      <a:pt x="52" y="25"/>
                      <a:pt x="53" y="25"/>
                      <a:pt x="53" y="25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5"/>
                      <a:pt x="73" y="5"/>
                      <a:pt x="73" y="5"/>
                    </a:cubicBezTo>
                    <a:cubicBezTo>
                      <a:pt x="66" y="2"/>
                      <a:pt x="59" y="0"/>
                      <a:pt x="51" y="0"/>
                    </a:cubicBezTo>
                    <a:cubicBezTo>
                      <a:pt x="23" y="0"/>
                      <a:pt x="0" y="23"/>
                      <a:pt x="0" y="52"/>
                    </a:cubicBezTo>
                    <a:cubicBezTo>
                      <a:pt x="0" y="80"/>
                      <a:pt x="23" y="103"/>
                      <a:pt x="51" y="103"/>
                    </a:cubicBezTo>
                    <a:cubicBezTo>
                      <a:pt x="80" y="103"/>
                      <a:pt x="102" y="80"/>
                      <a:pt x="102" y="52"/>
                    </a:cubicBezTo>
                    <a:cubicBezTo>
                      <a:pt x="102" y="44"/>
                      <a:pt x="101" y="37"/>
                      <a:pt x="98" y="30"/>
                    </a:cubicBezTo>
                    <a:cubicBezTo>
                      <a:pt x="97" y="30"/>
                      <a:pt x="97" y="30"/>
                      <a:pt x="97" y="30"/>
                    </a:cubicBezTo>
                    <a:cubicBezTo>
                      <a:pt x="78" y="50"/>
                      <a:pt x="78" y="50"/>
                      <a:pt x="78" y="50"/>
                    </a:cubicBezTo>
                    <a:cubicBezTo>
                      <a:pt x="78" y="50"/>
                      <a:pt x="78" y="51"/>
                      <a:pt x="78" y="52"/>
                    </a:cubicBezTo>
                    <a:cubicBezTo>
                      <a:pt x="78" y="67"/>
                      <a:pt x="66" y="79"/>
                      <a:pt x="51" y="79"/>
                    </a:cubicBezTo>
                    <a:cubicBezTo>
                      <a:pt x="36" y="79"/>
                      <a:pt x="24" y="67"/>
                      <a:pt x="24" y="52"/>
                    </a:cubicBezTo>
                    <a:cubicBezTo>
                      <a:pt x="24" y="37"/>
                      <a:pt x="36" y="25"/>
                      <a:pt x="51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Freeform 92"/>
              <p:cNvSpPr/>
              <p:nvPr/>
            </p:nvSpPr>
            <p:spPr bwMode="auto">
              <a:xfrm>
                <a:off x="4776788" y="4102100"/>
                <a:ext cx="273050" cy="273050"/>
              </a:xfrm>
              <a:custGeom>
                <a:avLst/>
                <a:gdLst>
                  <a:gd name="T0" fmla="*/ 107 w 127"/>
                  <a:gd name="T1" fmla="*/ 35 h 127"/>
                  <a:gd name="T2" fmla="*/ 114 w 127"/>
                  <a:gd name="T3" fmla="*/ 29 h 127"/>
                  <a:gd name="T4" fmla="*/ 114 w 127"/>
                  <a:gd name="T5" fmla="*/ 19 h 127"/>
                  <a:gd name="T6" fmla="*/ 109 w 127"/>
                  <a:gd name="T7" fmla="*/ 14 h 127"/>
                  <a:gd name="T8" fmla="*/ 104 w 127"/>
                  <a:gd name="T9" fmla="*/ 12 h 127"/>
                  <a:gd name="T10" fmla="*/ 99 w 127"/>
                  <a:gd name="T11" fmla="*/ 14 h 127"/>
                  <a:gd name="T12" fmla="*/ 92 w 127"/>
                  <a:gd name="T13" fmla="*/ 21 h 127"/>
                  <a:gd name="T14" fmla="*/ 91 w 127"/>
                  <a:gd name="T15" fmla="*/ 3 h 127"/>
                  <a:gd name="T16" fmla="*/ 88 w 127"/>
                  <a:gd name="T17" fmla="*/ 0 h 127"/>
                  <a:gd name="T18" fmla="*/ 87 w 127"/>
                  <a:gd name="T19" fmla="*/ 1 h 127"/>
                  <a:gd name="T20" fmla="*/ 59 w 127"/>
                  <a:gd name="T21" fmla="*/ 29 h 127"/>
                  <a:gd name="T22" fmla="*/ 55 w 127"/>
                  <a:gd name="T23" fmla="*/ 38 h 127"/>
                  <a:gd name="T24" fmla="*/ 55 w 127"/>
                  <a:gd name="T25" fmla="*/ 39 h 127"/>
                  <a:gd name="T26" fmla="*/ 57 w 127"/>
                  <a:gd name="T27" fmla="*/ 57 h 127"/>
                  <a:gd name="T28" fmla="*/ 47 w 127"/>
                  <a:gd name="T29" fmla="*/ 67 h 127"/>
                  <a:gd name="T30" fmla="*/ 29 w 127"/>
                  <a:gd name="T31" fmla="*/ 85 h 127"/>
                  <a:gd name="T32" fmla="*/ 28 w 127"/>
                  <a:gd name="T33" fmla="*/ 85 h 127"/>
                  <a:gd name="T34" fmla="*/ 11 w 127"/>
                  <a:gd name="T35" fmla="*/ 103 h 127"/>
                  <a:gd name="T36" fmla="*/ 3 w 127"/>
                  <a:gd name="T37" fmla="*/ 111 h 127"/>
                  <a:gd name="T38" fmla="*/ 1 w 127"/>
                  <a:gd name="T39" fmla="*/ 114 h 127"/>
                  <a:gd name="T40" fmla="*/ 1 w 127"/>
                  <a:gd name="T41" fmla="*/ 121 h 127"/>
                  <a:gd name="T42" fmla="*/ 7 w 127"/>
                  <a:gd name="T43" fmla="*/ 127 h 127"/>
                  <a:gd name="T44" fmla="*/ 7 w 127"/>
                  <a:gd name="T45" fmla="*/ 127 h 127"/>
                  <a:gd name="T46" fmla="*/ 13 w 127"/>
                  <a:gd name="T47" fmla="*/ 127 h 127"/>
                  <a:gd name="T48" fmla="*/ 17 w 127"/>
                  <a:gd name="T49" fmla="*/ 125 h 127"/>
                  <a:gd name="T50" fmla="*/ 72 w 127"/>
                  <a:gd name="T51" fmla="*/ 70 h 127"/>
                  <a:gd name="T52" fmla="*/ 88 w 127"/>
                  <a:gd name="T53" fmla="*/ 72 h 127"/>
                  <a:gd name="T54" fmla="*/ 89 w 127"/>
                  <a:gd name="T55" fmla="*/ 72 h 127"/>
                  <a:gd name="T56" fmla="*/ 90 w 127"/>
                  <a:gd name="T57" fmla="*/ 72 h 127"/>
                  <a:gd name="T58" fmla="*/ 98 w 127"/>
                  <a:gd name="T59" fmla="*/ 68 h 127"/>
                  <a:gd name="T60" fmla="*/ 126 w 127"/>
                  <a:gd name="T61" fmla="*/ 40 h 127"/>
                  <a:gd name="T62" fmla="*/ 124 w 127"/>
                  <a:gd name="T63" fmla="*/ 36 h 127"/>
                  <a:gd name="T64" fmla="*/ 107 w 127"/>
                  <a:gd name="T65" fmla="*/ 3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7" h="127">
                    <a:moveTo>
                      <a:pt x="107" y="35"/>
                    </a:moveTo>
                    <a:cubicBezTo>
                      <a:pt x="114" y="29"/>
                      <a:pt x="114" y="29"/>
                      <a:pt x="114" y="29"/>
                    </a:cubicBezTo>
                    <a:cubicBezTo>
                      <a:pt x="116" y="26"/>
                      <a:pt x="116" y="21"/>
                      <a:pt x="114" y="19"/>
                    </a:cubicBezTo>
                    <a:cubicBezTo>
                      <a:pt x="109" y="14"/>
                      <a:pt x="109" y="14"/>
                      <a:pt x="109" y="14"/>
                    </a:cubicBezTo>
                    <a:cubicBezTo>
                      <a:pt x="108" y="13"/>
                      <a:pt x="106" y="12"/>
                      <a:pt x="104" y="12"/>
                    </a:cubicBezTo>
                    <a:cubicBezTo>
                      <a:pt x="102" y="12"/>
                      <a:pt x="101" y="13"/>
                      <a:pt x="99" y="14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91" y="3"/>
                      <a:pt x="91" y="3"/>
                      <a:pt x="91" y="3"/>
                    </a:cubicBezTo>
                    <a:cubicBezTo>
                      <a:pt x="91" y="1"/>
                      <a:pt x="89" y="0"/>
                      <a:pt x="88" y="0"/>
                    </a:cubicBezTo>
                    <a:cubicBezTo>
                      <a:pt x="88" y="0"/>
                      <a:pt x="87" y="1"/>
                      <a:pt x="87" y="1"/>
                    </a:cubicBezTo>
                    <a:cubicBezTo>
                      <a:pt x="59" y="29"/>
                      <a:pt x="59" y="29"/>
                      <a:pt x="59" y="29"/>
                    </a:cubicBezTo>
                    <a:cubicBezTo>
                      <a:pt x="56" y="31"/>
                      <a:pt x="55" y="35"/>
                      <a:pt x="55" y="38"/>
                    </a:cubicBezTo>
                    <a:cubicBezTo>
                      <a:pt x="55" y="39"/>
                      <a:pt x="55" y="39"/>
                      <a:pt x="55" y="39"/>
                    </a:cubicBezTo>
                    <a:cubicBezTo>
                      <a:pt x="57" y="57"/>
                      <a:pt x="57" y="57"/>
                      <a:pt x="57" y="57"/>
                    </a:cubicBezTo>
                    <a:cubicBezTo>
                      <a:pt x="47" y="67"/>
                      <a:pt x="47" y="67"/>
                      <a:pt x="47" y="67"/>
                    </a:cubicBezTo>
                    <a:cubicBezTo>
                      <a:pt x="29" y="85"/>
                      <a:pt x="29" y="85"/>
                      <a:pt x="29" y="85"/>
                    </a:cubicBezTo>
                    <a:cubicBezTo>
                      <a:pt x="28" y="85"/>
                      <a:pt x="28" y="85"/>
                      <a:pt x="28" y="85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3" y="111"/>
                      <a:pt x="3" y="111"/>
                      <a:pt x="3" y="111"/>
                    </a:cubicBezTo>
                    <a:cubicBezTo>
                      <a:pt x="2" y="112"/>
                      <a:pt x="1" y="113"/>
                      <a:pt x="1" y="114"/>
                    </a:cubicBezTo>
                    <a:cubicBezTo>
                      <a:pt x="1" y="121"/>
                      <a:pt x="1" y="121"/>
                      <a:pt x="1" y="121"/>
                    </a:cubicBezTo>
                    <a:cubicBezTo>
                      <a:pt x="0" y="124"/>
                      <a:pt x="3" y="127"/>
                      <a:pt x="7" y="127"/>
                    </a:cubicBezTo>
                    <a:cubicBezTo>
                      <a:pt x="7" y="127"/>
                      <a:pt x="7" y="127"/>
                      <a:pt x="7" y="127"/>
                    </a:cubicBezTo>
                    <a:cubicBezTo>
                      <a:pt x="13" y="127"/>
                      <a:pt x="13" y="127"/>
                      <a:pt x="13" y="127"/>
                    </a:cubicBezTo>
                    <a:cubicBezTo>
                      <a:pt x="15" y="127"/>
                      <a:pt x="16" y="126"/>
                      <a:pt x="17" y="125"/>
                    </a:cubicBezTo>
                    <a:cubicBezTo>
                      <a:pt x="72" y="70"/>
                      <a:pt x="72" y="70"/>
                      <a:pt x="72" y="70"/>
                    </a:cubicBezTo>
                    <a:cubicBezTo>
                      <a:pt x="88" y="72"/>
                      <a:pt x="88" y="72"/>
                      <a:pt x="88" y="72"/>
                    </a:cubicBezTo>
                    <a:cubicBezTo>
                      <a:pt x="89" y="72"/>
                      <a:pt x="89" y="72"/>
                      <a:pt x="89" y="72"/>
                    </a:cubicBezTo>
                    <a:cubicBezTo>
                      <a:pt x="90" y="72"/>
                      <a:pt x="90" y="72"/>
                      <a:pt x="90" y="72"/>
                    </a:cubicBezTo>
                    <a:cubicBezTo>
                      <a:pt x="93" y="72"/>
                      <a:pt x="96" y="70"/>
                      <a:pt x="98" y="68"/>
                    </a:cubicBezTo>
                    <a:cubicBezTo>
                      <a:pt x="126" y="40"/>
                      <a:pt x="126" y="40"/>
                      <a:pt x="126" y="40"/>
                    </a:cubicBezTo>
                    <a:cubicBezTo>
                      <a:pt x="127" y="39"/>
                      <a:pt x="126" y="36"/>
                      <a:pt x="124" y="36"/>
                    </a:cubicBezTo>
                    <a:lnTo>
                      <a:pt x="107" y="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055" name="文本框 2054"/>
            <p:cNvSpPr txBox="1"/>
            <p:nvPr/>
          </p:nvSpPr>
          <p:spPr>
            <a:xfrm>
              <a:off x="5588957" y="2312287"/>
              <a:ext cx="7976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 smtClean="0">
                  <a:solidFill>
                    <a:srgbClr val="F5EDE8"/>
                  </a:solidFill>
                  <a:latin typeface="方正综艺简体" panose="03000509000000000000" pitchFamily="65" charset="-122"/>
                  <a:ea typeface="方正综艺简体" panose="03000509000000000000" pitchFamily="65" charset="-122"/>
                </a:rPr>
                <a:t>01</a:t>
              </a:r>
              <a:endParaRPr lang="zh-CN" altLang="en-US" sz="3200" dirty="0">
                <a:solidFill>
                  <a:srgbClr val="F5EDE8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</a:endParaRPr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6076637" y="5023373"/>
              <a:ext cx="7976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 smtClean="0">
                  <a:solidFill>
                    <a:srgbClr val="F5EDE8"/>
                  </a:solidFill>
                  <a:latin typeface="方正综艺简体" panose="03000509000000000000" pitchFamily="65" charset="-122"/>
                  <a:ea typeface="方正综艺简体" panose="03000509000000000000" pitchFamily="65" charset="-122"/>
                </a:rPr>
                <a:t>03</a:t>
              </a:r>
              <a:endParaRPr lang="zh-CN" altLang="en-US" sz="3200" dirty="0">
                <a:solidFill>
                  <a:srgbClr val="F5EDE8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</a:endParaRPr>
            </a:p>
          </p:txBody>
        </p:sp>
        <p:sp>
          <p:nvSpPr>
            <p:cNvPr id="70" name="文本框 69"/>
            <p:cNvSpPr txBox="1"/>
            <p:nvPr/>
          </p:nvSpPr>
          <p:spPr>
            <a:xfrm>
              <a:off x="7144176" y="3398420"/>
              <a:ext cx="7976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 smtClean="0">
                  <a:solidFill>
                    <a:srgbClr val="F5EDE8"/>
                  </a:solidFill>
                  <a:latin typeface="方正综艺简体" panose="03000509000000000000" pitchFamily="65" charset="-122"/>
                  <a:ea typeface="方正综艺简体" panose="03000509000000000000" pitchFamily="65" charset="-122"/>
                </a:rPr>
                <a:t>02</a:t>
              </a:r>
              <a:endParaRPr lang="zh-CN" altLang="en-US" sz="3200" dirty="0">
                <a:solidFill>
                  <a:srgbClr val="F5EDE8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</a:endParaRPr>
            </a:p>
          </p:txBody>
        </p:sp>
        <p:sp>
          <p:nvSpPr>
            <p:cNvPr id="71" name="文本框 70"/>
            <p:cNvSpPr txBox="1"/>
            <p:nvPr/>
          </p:nvSpPr>
          <p:spPr>
            <a:xfrm>
              <a:off x="4428001" y="3766832"/>
              <a:ext cx="7976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 smtClean="0">
                  <a:solidFill>
                    <a:srgbClr val="F5EDE8"/>
                  </a:solidFill>
                  <a:latin typeface="方正综艺简体" panose="03000509000000000000" pitchFamily="65" charset="-122"/>
                  <a:ea typeface="方正综艺简体" panose="03000509000000000000" pitchFamily="65" charset="-122"/>
                </a:rPr>
                <a:t>04</a:t>
              </a:r>
              <a:endParaRPr lang="zh-CN" altLang="en-US" sz="3200" dirty="0">
                <a:solidFill>
                  <a:srgbClr val="F5EDE8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</a:endParaRPr>
            </a:p>
          </p:txBody>
        </p:sp>
        <p:grpSp>
          <p:nvGrpSpPr>
            <p:cNvPr id="2058" name="组合 2057"/>
            <p:cNvGrpSpPr>
              <a:grpSpLocks noChangeAspect="1"/>
            </p:cNvGrpSpPr>
            <p:nvPr/>
          </p:nvGrpSpPr>
          <p:grpSpPr>
            <a:xfrm>
              <a:off x="6934541" y="4717612"/>
              <a:ext cx="288000" cy="288000"/>
              <a:chOff x="7463847" y="1611569"/>
              <a:chExt cx="360000" cy="360000"/>
            </a:xfrm>
          </p:grpSpPr>
          <p:sp>
            <p:nvSpPr>
              <p:cNvPr id="73" name="Oval 128"/>
              <p:cNvSpPr>
                <a:spLocks noChangeArrowheads="1"/>
              </p:cNvSpPr>
              <p:nvPr/>
            </p:nvSpPr>
            <p:spPr bwMode="auto">
              <a:xfrm>
                <a:off x="7463847" y="1611569"/>
                <a:ext cx="360000" cy="360000"/>
              </a:xfrm>
              <a:prstGeom prst="ellipse">
                <a:avLst/>
              </a:prstGeom>
              <a:solidFill>
                <a:srgbClr val="F5EDE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Freeform 129"/>
              <p:cNvSpPr/>
              <p:nvPr/>
            </p:nvSpPr>
            <p:spPr bwMode="auto">
              <a:xfrm>
                <a:off x="7560683" y="1710370"/>
                <a:ext cx="167469" cy="164669"/>
              </a:xfrm>
              <a:custGeom>
                <a:avLst/>
                <a:gdLst>
                  <a:gd name="T0" fmla="*/ 51 w 61"/>
                  <a:gd name="T1" fmla="*/ 0 h 60"/>
                  <a:gd name="T2" fmla="*/ 50 w 61"/>
                  <a:gd name="T3" fmla="*/ 0 h 60"/>
                  <a:gd name="T4" fmla="*/ 31 w 61"/>
                  <a:gd name="T5" fmla="*/ 19 h 60"/>
                  <a:gd name="T6" fmla="*/ 11 w 61"/>
                  <a:gd name="T7" fmla="*/ 0 h 60"/>
                  <a:gd name="T8" fmla="*/ 10 w 61"/>
                  <a:gd name="T9" fmla="*/ 0 h 60"/>
                  <a:gd name="T10" fmla="*/ 9 w 61"/>
                  <a:gd name="T11" fmla="*/ 0 h 60"/>
                  <a:gd name="T12" fmla="*/ 1 w 61"/>
                  <a:gd name="T13" fmla="*/ 8 h 60"/>
                  <a:gd name="T14" fmla="*/ 1 w 61"/>
                  <a:gd name="T15" fmla="*/ 11 h 60"/>
                  <a:gd name="T16" fmla="*/ 20 w 61"/>
                  <a:gd name="T17" fmla="*/ 30 h 60"/>
                  <a:gd name="T18" fmla="*/ 1 w 61"/>
                  <a:gd name="T19" fmla="*/ 49 h 60"/>
                  <a:gd name="T20" fmla="*/ 1 w 61"/>
                  <a:gd name="T21" fmla="*/ 51 h 60"/>
                  <a:gd name="T22" fmla="*/ 9 w 61"/>
                  <a:gd name="T23" fmla="*/ 59 h 60"/>
                  <a:gd name="T24" fmla="*/ 10 w 61"/>
                  <a:gd name="T25" fmla="*/ 60 h 60"/>
                  <a:gd name="T26" fmla="*/ 11 w 61"/>
                  <a:gd name="T27" fmla="*/ 59 h 60"/>
                  <a:gd name="T28" fmla="*/ 31 w 61"/>
                  <a:gd name="T29" fmla="*/ 40 h 60"/>
                  <a:gd name="T30" fmla="*/ 50 w 61"/>
                  <a:gd name="T31" fmla="*/ 59 h 60"/>
                  <a:gd name="T32" fmla="*/ 51 w 61"/>
                  <a:gd name="T33" fmla="*/ 60 h 60"/>
                  <a:gd name="T34" fmla="*/ 52 w 61"/>
                  <a:gd name="T35" fmla="*/ 59 h 60"/>
                  <a:gd name="T36" fmla="*/ 60 w 61"/>
                  <a:gd name="T37" fmla="*/ 51 h 60"/>
                  <a:gd name="T38" fmla="*/ 60 w 61"/>
                  <a:gd name="T39" fmla="*/ 49 h 60"/>
                  <a:gd name="T40" fmla="*/ 41 w 61"/>
                  <a:gd name="T41" fmla="*/ 30 h 60"/>
                  <a:gd name="T42" fmla="*/ 60 w 61"/>
                  <a:gd name="T43" fmla="*/ 11 h 60"/>
                  <a:gd name="T44" fmla="*/ 60 w 61"/>
                  <a:gd name="T45" fmla="*/ 8 h 60"/>
                  <a:gd name="T46" fmla="*/ 52 w 61"/>
                  <a:gd name="T47" fmla="*/ 0 h 60"/>
                  <a:gd name="T48" fmla="*/ 51 w 61"/>
                  <a:gd name="T4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1" h="60">
                    <a:moveTo>
                      <a:pt x="51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31" y="19"/>
                      <a:pt x="31" y="19"/>
                      <a:pt x="31" y="19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0" y="0"/>
                    </a:cubicBezTo>
                    <a:cubicBezTo>
                      <a:pt x="10" y="0"/>
                      <a:pt x="9" y="0"/>
                      <a:pt x="9" y="0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0" y="9"/>
                      <a:pt x="0" y="10"/>
                      <a:pt x="1" y="11"/>
                    </a:cubicBezTo>
                    <a:cubicBezTo>
                      <a:pt x="20" y="30"/>
                      <a:pt x="20" y="30"/>
                      <a:pt x="20" y="30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0" y="49"/>
                      <a:pt x="0" y="51"/>
                      <a:pt x="1" y="51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59"/>
                      <a:pt x="10" y="60"/>
                      <a:pt x="10" y="60"/>
                    </a:cubicBezTo>
                    <a:cubicBezTo>
                      <a:pt x="11" y="60"/>
                      <a:pt x="11" y="59"/>
                      <a:pt x="11" y="59"/>
                    </a:cubicBezTo>
                    <a:cubicBezTo>
                      <a:pt x="31" y="40"/>
                      <a:pt x="31" y="40"/>
                      <a:pt x="31" y="40"/>
                    </a:cubicBezTo>
                    <a:cubicBezTo>
                      <a:pt x="50" y="59"/>
                      <a:pt x="50" y="59"/>
                      <a:pt x="50" y="59"/>
                    </a:cubicBezTo>
                    <a:cubicBezTo>
                      <a:pt x="50" y="59"/>
                      <a:pt x="50" y="60"/>
                      <a:pt x="51" y="60"/>
                    </a:cubicBezTo>
                    <a:cubicBezTo>
                      <a:pt x="51" y="60"/>
                      <a:pt x="52" y="59"/>
                      <a:pt x="52" y="59"/>
                    </a:cubicBezTo>
                    <a:cubicBezTo>
                      <a:pt x="60" y="51"/>
                      <a:pt x="60" y="51"/>
                      <a:pt x="60" y="51"/>
                    </a:cubicBezTo>
                    <a:cubicBezTo>
                      <a:pt x="61" y="51"/>
                      <a:pt x="61" y="49"/>
                      <a:pt x="60" y="49"/>
                    </a:cubicBezTo>
                    <a:cubicBezTo>
                      <a:pt x="41" y="30"/>
                      <a:pt x="41" y="30"/>
                      <a:pt x="41" y="30"/>
                    </a:cubicBezTo>
                    <a:cubicBezTo>
                      <a:pt x="60" y="11"/>
                      <a:pt x="60" y="11"/>
                      <a:pt x="60" y="11"/>
                    </a:cubicBezTo>
                    <a:cubicBezTo>
                      <a:pt x="61" y="10"/>
                      <a:pt x="61" y="9"/>
                      <a:pt x="60" y="8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2" y="0"/>
                      <a:pt x="51" y="0"/>
                      <a:pt x="51" y="0"/>
                    </a:cubicBezTo>
                  </a:path>
                </a:pathLst>
              </a:custGeom>
              <a:solidFill>
                <a:srgbClr val="CF3C2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059" name="组合 2058"/>
            <p:cNvGrpSpPr>
              <a:grpSpLocks noChangeAspect="1"/>
            </p:cNvGrpSpPr>
            <p:nvPr/>
          </p:nvGrpSpPr>
          <p:grpSpPr>
            <a:xfrm>
              <a:off x="6934541" y="2965752"/>
              <a:ext cx="288000" cy="288000"/>
              <a:chOff x="8867230" y="1631100"/>
              <a:chExt cx="360000" cy="360000"/>
            </a:xfrm>
          </p:grpSpPr>
          <p:sp>
            <p:nvSpPr>
              <p:cNvPr id="76" name="Oval 133"/>
              <p:cNvSpPr>
                <a:spLocks noChangeArrowheads="1"/>
              </p:cNvSpPr>
              <p:nvPr/>
            </p:nvSpPr>
            <p:spPr bwMode="auto">
              <a:xfrm>
                <a:off x="8867230" y="1631100"/>
                <a:ext cx="360000" cy="360000"/>
              </a:xfrm>
              <a:prstGeom prst="ellipse">
                <a:avLst/>
              </a:prstGeom>
              <a:solidFill>
                <a:srgbClr val="F5EDE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Freeform 134"/>
              <p:cNvSpPr/>
              <p:nvPr/>
            </p:nvSpPr>
            <p:spPr bwMode="auto">
              <a:xfrm>
                <a:off x="8923656" y="1785548"/>
                <a:ext cx="246019" cy="52240"/>
              </a:xfrm>
              <a:custGeom>
                <a:avLst/>
                <a:gdLst>
                  <a:gd name="T0" fmla="*/ 88 w 90"/>
                  <a:gd name="T1" fmla="*/ 0 h 19"/>
                  <a:gd name="T2" fmla="*/ 2 w 90"/>
                  <a:gd name="T3" fmla="*/ 0 h 19"/>
                  <a:gd name="T4" fmla="*/ 0 w 90"/>
                  <a:gd name="T5" fmla="*/ 3 h 19"/>
                  <a:gd name="T6" fmla="*/ 0 w 90"/>
                  <a:gd name="T7" fmla="*/ 16 h 19"/>
                  <a:gd name="T8" fmla="*/ 2 w 90"/>
                  <a:gd name="T9" fmla="*/ 19 h 19"/>
                  <a:gd name="T10" fmla="*/ 88 w 90"/>
                  <a:gd name="T11" fmla="*/ 19 h 19"/>
                  <a:gd name="T12" fmla="*/ 90 w 90"/>
                  <a:gd name="T13" fmla="*/ 16 h 19"/>
                  <a:gd name="T14" fmla="*/ 90 w 90"/>
                  <a:gd name="T15" fmla="*/ 3 h 19"/>
                  <a:gd name="T16" fmla="*/ 88 w 90"/>
                  <a:gd name="T1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0" h="19">
                    <a:moveTo>
                      <a:pt x="8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1" y="19"/>
                      <a:pt x="2" y="19"/>
                    </a:cubicBezTo>
                    <a:cubicBezTo>
                      <a:pt x="88" y="19"/>
                      <a:pt x="88" y="19"/>
                      <a:pt x="88" y="19"/>
                    </a:cubicBezTo>
                    <a:cubicBezTo>
                      <a:pt x="89" y="19"/>
                      <a:pt x="90" y="18"/>
                      <a:pt x="90" y="16"/>
                    </a:cubicBezTo>
                    <a:cubicBezTo>
                      <a:pt x="90" y="3"/>
                      <a:pt x="90" y="3"/>
                      <a:pt x="90" y="3"/>
                    </a:cubicBezTo>
                    <a:cubicBezTo>
                      <a:pt x="90" y="1"/>
                      <a:pt x="89" y="0"/>
                      <a:pt x="88" y="0"/>
                    </a:cubicBezTo>
                  </a:path>
                </a:pathLst>
              </a:custGeom>
              <a:solidFill>
                <a:srgbClr val="498B9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79" name="Oval 138"/>
            <p:cNvSpPr>
              <a:spLocks noChangeArrowheads="1"/>
            </p:cNvSpPr>
            <p:nvPr/>
          </p:nvSpPr>
          <p:spPr bwMode="auto">
            <a:xfrm>
              <a:off x="5025894" y="2777779"/>
              <a:ext cx="288000" cy="288000"/>
            </a:xfrm>
            <a:prstGeom prst="ellipse">
              <a:avLst/>
            </a:prstGeom>
            <a:solidFill>
              <a:srgbClr val="F5EDE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139"/>
            <p:cNvSpPr/>
            <p:nvPr/>
          </p:nvSpPr>
          <p:spPr bwMode="auto">
            <a:xfrm>
              <a:off x="5122501" y="2834285"/>
              <a:ext cx="110278" cy="174987"/>
            </a:xfrm>
            <a:custGeom>
              <a:avLst/>
              <a:gdLst>
                <a:gd name="T0" fmla="*/ 10 w 50"/>
                <a:gd name="T1" fmla="*/ 0 h 79"/>
                <a:gd name="T2" fmla="*/ 9 w 50"/>
                <a:gd name="T3" fmla="*/ 0 h 79"/>
                <a:gd name="T4" fmla="*/ 1 w 50"/>
                <a:gd name="T5" fmla="*/ 8 h 79"/>
                <a:gd name="T6" fmla="*/ 1 w 50"/>
                <a:gd name="T7" fmla="*/ 11 h 79"/>
                <a:gd name="T8" fmla="*/ 29 w 50"/>
                <a:gd name="T9" fmla="*/ 39 h 79"/>
                <a:gd name="T10" fmla="*/ 1 w 50"/>
                <a:gd name="T11" fmla="*/ 68 h 79"/>
                <a:gd name="T12" fmla="*/ 1 w 50"/>
                <a:gd name="T13" fmla="*/ 70 h 79"/>
                <a:gd name="T14" fmla="*/ 9 w 50"/>
                <a:gd name="T15" fmla="*/ 79 h 79"/>
                <a:gd name="T16" fmla="*/ 10 w 50"/>
                <a:gd name="T17" fmla="*/ 79 h 79"/>
                <a:gd name="T18" fmla="*/ 12 w 50"/>
                <a:gd name="T19" fmla="*/ 79 h 79"/>
                <a:gd name="T20" fmla="*/ 41 w 50"/>
                <a:gd name="T21" fmla="*/ 49 h 79"/>
                <a:gd name="T22" fmla="*/ 50 w 50"/>
                <a:gd name="T23" fmla="*/ 41 h 79"/>
                <a:gd name="T24" fmla="*/ 50 w 50"/>
                <a:gd name="T25" fmla="*/ 38 h 79"/>
                <a:gd name="T26" fmla="*/ 41 w 50"/>
                <a:gd name="T27" fmla="*/ 30 h 79"/>
                <a:gd name="T28" fmla="*/ 12 w 50"/>
                <a:gd name="T29" fmla="*/ 0 h 79"/>
                <a:gd name="T30" fmla="*/ 10 w 50"/>
                <a:gd name="T3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" h="79">
                  <a:moveTo>
                    <a:pt x="10" y="0"/>
                  </a:moveTo>
                  <a:cubicBezTo>
                    <a:pt x="10" y="0"/>
                    <a:pt x="9" y="0"/>
                    <a:pt x="9" y="0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9"/>
                    <a:pt x="0" y="10"/>
                    <a:pt x="1" y="11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0" y="68"/>
                    <a:pt x="0" y="70"/>
                    <a:pt x="1" y="70"/>
                  </a:cubicBezTo>
                  <a:cubicBezTo>
                    <a:pt x="9" y="79"/>
                    <a:pt x="9" y="79"/>
                    <a:pt x="9" y="79"/>
                  </a:cubicBezTo>
                  <a:cubicBezTo>
                    <a:pt x="9" y="79"/>
                    <a:pt x="10" y="79"/>
                    <a:pt x="10" y="79"/>
                  </a:cubicBezTo>
                  <a:cubicBezTo>
                    <a:pt x="11" y="79"/>
                    <a:pt x="11" y="79"/>
                    <a:pt x="12" y="79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50" y="40"/>
                    <a:pt x="50" y="39"/>
                    <a:pt x="50" y="38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1" y="0"/>
                    <a:pt x="10" y="0"/>
                  </a:cubicBezTo>
                </a:path>
              </a:pathLst>
            </a:custGeom>
            <a:solidFill>
              <a:srgbClr val="CF3C2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2060" name="组合 2059"/>
            <p:cNvGrpSpPr>
              <a:grpSpLocks noChangeAspect="1"/>
            </p:cNvGrpSpPr>
            <p:nvPr/>
          </p:nvGrpSpPr>
          <p:grpSpPr>
            <a:xfrm>
              <a:off x="4998728" y="4640388"/>
              <a:ext cx="288000" cy="288000"/>
              <a:chOff x="9479777" y="1641940"/>
              <a:chExt cx="360000" cy="360000"/>
            </a:xfrm>
          </p:grpSpPr>
          <p:sp>
            <p:nvSpPr>
              <p:cNvPr id="82" name="Oval 143"/>
              <p:cNvSpPr>
                <a:spLocks noChangeArrowheads="1"/>
              </p:cNvSpPr>
              <p:nvPr/>
            </p:nvSpPr>
            <p:spPr bwMode="auto">
              <a:xfrm>
                <a:off x="9479777" y="1641940"/>
                <a:ext cx="360000" cy="360000"/>
              </a:xfrm>
              <a:prstGeom prst="ellipse">
                <a:avLst/>
              </a:prstGeom>
              <a:solidFill>
                <a:srgbClr val="F5EDE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" name="Freeform 144"/>
              <p:cNvSpPr/>
              <p:nvPr/>
            </p:nvSpPr>
            <p:spPr bwMode="auto">
              <a:xfrm>
                <a:off x="9561286" y="1726580"/>
                <a:ext cx="196981" cy="192978"/>
              </a:xfrm>
              <a:custGeom>
                <a:avLst/>
                <a:gdLst>
                  <a:gd name="T0" fmla="*/ 41 w 72"/>
                  <a:gd name="T1" fmla="*/ 0 h 71"/>
                  <a:gd name="T2" fmla="*/ 30 w 72"/>
                  <a:gd name="T3" fmla="*/ 0 h 71"/>
                  <a:gd name="T4" fmla="*/ 29 w 72"/>
                  <a:gd name="T5" fmla="*/ 1 h 71"/>
                  <a:gd name="T6" fmla="*/ 29 w 72"/>
                  <a:gd name="T7" fmla="*/ 28 h 71"/>
                  <a:gd name="T8" fmla="*/ 2 w 72"/>
                  <a:gd name="T9" fmla="*/ 28 h 71"/>
                  <a:gd name="T10" fmla="*/ 0 w 72"/>
                  <a:gd name="T11" fmla="*/ 30 h 71"/>
                  <a:gd name="T12" fmla="*/ 0 w 72"/>
                  <a:gd name="T13" fmla="*/ 41 h 71"/>
                  <a:gd name="T14" fmla="*/ 2 w 72"/>
                  <a:gd name="T15" fmla="*/ 43 h 71"/>
                  <a:gd name="T16" fmla="*/ 29 w 72"/>
                  <a:gd name="T17" fmla="*/ 43 h 71"/>
                  <a:gd name="T18" fmla="*/ 29 w 72"/>
                  <a:gd name="T19" fmla="*/ 69 h 71"/>
                  <a:gd name="T20" fmla="*/ 30 w 72"/>
                  <a:gd name="T21" fmla="*/ 71 h 71"/>
                  <a:gd name="T22" fmla="*/ 41 w 72"/>
                  <a:gd name="T23" fmla="*/ 71 h 71"/>
                  <a:gd name="T24" fmla="*/ 43 w 72"/>
                  <a:gd name="T25" fmla="*/ 69 h 71"/>
                  <a:gd name="T26" fmla="*/ 43 w 72"/>
                  <a:gd name="T27" fmla="*/ 43 h 71"/>
                  <a:gd name="T28" fmla="*/ 70 w 72"/>
                  <a:gd name="T29" fmla="*/ 43 h 71"/>
                  <a:gd name="T30" fmla="*/ 72 w 72"/>
                  <a:gd name="T31" fmla="*/ 41 h 71"/>
                  <a:gd name="T32" fmla="*/ 72 w 72"/>
                  <a:gd name="T33" fmla="*/ 30 h 71"/>
                  <a:gd name="T34" fmla="*/ 70 w 72"/>
                  <a:gd name="T35" fmla="*/ 28 h 71"/>
                  <a:gd name="T36" fmla="*/ 43 w 72"/>
                  <a:gd name="T37" fmla="*/ 28 h 71"/>
                  <a:gd name="T38" fmla="*/ 43 w 72"/>
                  <a:gd name="T39" fmla="*/ 1 h 71"/>
                  <a:gd name="T40" fmla="*/ 41 w 72"/>
                  <a:gd name="T41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2" h="71">
                    <a:moveTo>
                      <a:pt x="41" y="0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29" y="0"/>
                      <a:pt x="29" y="1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1" y="28"/>
                      <a:pt x="0" y="29"/>
                      <a:pt x="0" y="30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42"/>
                      <a:pt x="1" y="43"/>
                      <a:pt x="2" y="43"/>
                    </a:cubicBezTo>
                    <a:cubicBezTo>
                      <a:pt x="29" y="43"/>
                      <a:pt x="29" y="43"/>
                      <a:pt x="29" y="43"/>
                    </a:cubicBezTo>
                    <a:cubicBezTo>
                      <a:pt x="29" y="69"/>
                      <a:pt x="29" y="69"/>
                      <a:pt x="29" y="69"/>
                    </a:cubicBezTo>
                    <a:cubicBezTo>
                      <a:pt x="29" y="70"/>
                      <a:pt x="30" y="71"/>
                      <a:pt x="30" y="71"/>
                    </a:cubicBezTo>
                    <a:cubicBezTo>
                      <a:pt x="41" y="71"/>
                      <a:pt x="41" y="71"/>
                      <a:pt x="41" y="71"/>
                    </a:cubicBezTo>
                    <a:cubicBezTo>
                      <a:pt x="42" y="71"/>
                      <a:pt x="43" y="70"/>
                      <a:pt x="43" y="69"/>
                    </a:cubicBezTo>
                    <a:cubicBezTo>
                      <a:pt x="43" y="43"/>
                      <a:pt x="43" y="43"/>
                      <a:pt x="43" y="43"/>
                    </a:cubicBezTo>
                    <a:cubicBezTo>
                      <a:pt x="70" y="43"/>
                      <a:pt x="70" y="43"/>
                      <a:pt x="70" y="43"/>
                    </a:cubicBezTo>
                    <a:cubicBezTo>
                      <a:pt x="71" y="43"/>
                      <a:pt x="72" y="42"/>
                      <a:pt x="72" y="41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72" y="29"/>
                      <a:pt x="71" y="28"/>
                      <a:pt x="70" y="28"/>
                    </a:cubicBezTo>
                    <a:cubicBezTo>
                      <a:pt x="43" y="28"/>
                      <a:pt x="43" y="28"/>
                      <a:pt x="43" y="28"/>
                    </a:cubicBezTo>
                    <a:cubicBezTo>
                      <a:pt x="43" y="1"/>
                      <a:pt x="43" y="1"/>
                      <a:pt x="43" y="1"/>
                    </a:cubicBezTo>
                    <a:cubicBezTo>
                      <a:pt x="43" y="0"/>
                      <a:pt x="42" y="0"/>
                      <a:pt x="41" y="0"/>
                    </a:cubicBezTo>
                  </a:path>
                </a:pathLst>
              </a:custGeom>
              <a:solidFill>
                <a:srgbClr val="498B9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88" name="组合 87"/>
          <p:cNvGrpSpPr/>
          <p:nvPr/>
        </p:nvGrpSpPr>
        <p:grpSpPr>
          <a:xfrm>
            <a:off x="990882" y="1935336"/>
            <a:ext cx="3374889" cy="1013734"/>
            <a:chOff x="980608" y="1870075"/>
            <a:chExt cx="3374889" cy="1013734"/>
          </a:xfrm>
        </p:grpSpPr>
        <p:sp>
          <p:nvSpPr>
            <p:cNvPr id="89" name="文本框 88"/>
            <p:cNvSpPr txBox="1"/>
            <p:nvPr/>
          </p:nvSpPr>
          <p:spPr>
            <a:xfrm>
              <a:off x="1255541" y="2183233"/>
              <a:ext cx="2209563" cy="70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400" dirty="0" smtClean="0">
                  <a:solidFill>
                    <a:srgbClr val="1D495D"/>
                  </a:solidFill>
                  <a:latin typeface="微软雅黑" panose="020B0503020204020204" charset="-122"/>
                  <a:ea typeface="微软雅黑" panose="020B0503020204020204" charset="-122"/>
                </a:rPr>
                <a:t>文字是简单的视觉图案再现 口语的声音，</a:t>
              </a:r>
              <a:endParaRPr lang="zh-CN" altLang="en-US" sz="1400" dirty="0">
                <a:solidFill>
                  <a:srgbClr val="1D495D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90" name="组合 89"/>
            <p:cNvGrpSpPr/>
            <p:nvPr/>
          </p:nvGrpSpPr>
          <p:grpSpPr>
            <a:xfrm>
              <a:off x="980608" y="1948657"/>
              <a:ext cx="216000" cy="216443"/>
              <a:chOff x="980608" y="2248535"/>
              <a:chExt cx="216000" cy="216443"/>
            </a:xfrm>
          </p:grpSpPr>
          <p:sp>
            <p:nvSpPr>
              <p:cNvPr id="92" name="Freeform 15"/>
              <p:cNvSpPr>
                <a:spLocks noEditPoints="1"/>
              </p:cNvSpPr>
              <p:nvPr/>
            </p:nvSpPr>
            <p:spPr bwMode="auto">
              <a:xfrm>
                <a:off x="1061331" y="2279139"/>
                <a:ext cx="46127" cy="154349"/>
              </a:xfrm>
              <a:custGeom>
                <a:avLst/>
                <a:gdLst>
                  <a:gd name="T0" fmla="*/ 41 w 44"/>
                  <a:gd name="T1" fmla="*/ 117 h 147"/>
                  <a:gd name="T2" fmla="*/ 44 w 44"/>
                  <a:gd name="T3" fmla="*/ 120 h 147"/>
                  <a:gd name="T4" fmla="*/ 26 w 44"/>
                  <a:gd name="T5" fmla="*/ 140 h 147"/>
                  <a:gd name="T6" fmla="*/ 12 w 44"/>
                  <a:gd name="T7" fmla="*/ 147 h 147"/>
                  <a:gd name="T8" fmla="*/ 7 w 44"/>
                  <a:gd name="T9" fmla="*/ 145 h 147"/>
                  <a:gd name="T10" fmla="*/ 6 w 44"/>
                  <a:gd name="T11" fmla="*/ 138 h 147"/>
                  <a:gd name="T12" fmla="*/ 11 w 44"/>
                  <a:gd name="T13" fmla="*/ 103 h 147"/>
                  <a:gd name="T14" fmla="*/ 16 w 44"/>
                  <a:gd name="T15" fmla="*/ 68 h 147"/>
                  <a:gd name="T16" fmla="*/ 16 w 44"/>
                  <a:gd name="T17" fmla="*/ 66 h 147"/>
                  <a:gd name="T18" fmla="*/ 14 w 44"/>
                  <a:gd name="T19" fmla="*/ 65 h 147"/>
                  <a:gd name="T20" fmla="*/ 10 w 44"/>
                  <a:gd name="T21" fmla="*/ 66 h 147"/>
                  <a:gd name="T22" fmla="*/ 4 w 44"/>
                  <a:gd name="T23" fmla="*/ 72 h 147"/>
                  <a:gd name="T24" fmla="*/ 0 w 44"/>
                  <a:gd name="T25" fmla="*/ 69 h 147"/>
                  <a:gd name="T26" fmla="*/ 19 w 44"/>
                  <a:gd name="T27" fmla="*/ 50 h 147"/>
                  <a:gd name="T28" fmla="*/ 32 w 44"/>
                  <a:gd name="T29" fmla="*/ 43 h 147"/>
                  <a:gd name="T30" fmla="*/ 37 w 44"/>
                  <a:gd name="T31" fmla="*/ 45 h 147"/>
                  <a:gd name="T32" fmla="*/ 39 w 44"/>
                  <a:gd name="T33" fmla="*/ 51 h 147"/>
                  <a:gd name="T34" fmla="*/ 35 w 44"/>
                  <a:gd name="T35" fmla="*/ 76 h 147"/>
                  <a:gd name="T36" fmla="*/ 33 w 44"/>
                  <a:gd name="T37" fmla="*/ 87 h 147"/>
                  <a:gd name="T38" fmla="*/ 30 w 44"/>
                  <a:gd name="T39" fmla="*/ 110 h 147"/>
                  <a:gd name="T40" fmla="*/ 28 w 44"/>
                  <a:gd name="T41" fmla="*/ 120 h 147"/>
                  <a:gd name="T42" fmla="*/ 29 w 44"/>
                  <a:gd name="T43" fmla="*/ 124 h 147"/>
                  <a:gd name="T44" fmla="*/ 31 w 44"/>
                  <a:gd name="T45" fmla="*/ 125 h 147"/>
                  <a:gd name="T46" fmla="*/ 35 w 44"/>
                  <a:gd name="T47" fmla="*/ 123 h 147"/>
                  <a:gd name="T48" fmla="*/ 41 w 44"/>
                  <a:gd name="T49" fmla="*/ 117 h 147"/>
                  <a:gd name="T50" fmla="*/ 34 w 44"/>
                  <a:gd name="T51" fmla="*/ 0 h 147"/>
                  <a:gd name="T52" fmla="*/ 41 w 44"/>
                  <a:gd name="T53" fmla="*/ 3 h 147"/>
                  <a:gd name="T54" fmla="*/ 44 w 44"/>
                  <a:gd name="T55" fmla="*/ 10 h 147"/>
                  <a:gd name="T56" fmla="*/ 40 w 44"/>
                  <a:gd name="T57" fmla="*/ 22 h 147"/>
                  <a:gd name="T58" fmla="*/ 31 w 44"/>
                  <a:gd name="T59" fmla="*/ 27 h 147"/>
                  <a:gd name="T60" fmla="*/ 23 w 44"/>
                  <a:gd name="T61" fmla="*/ 24 h 147"/>
                  <a:gd name="T62" fmla="*/ 21 w 44"/>
                  <a:gd name="T63" fmla="*/ 16 h 147"/>
                  <a:gd name="T64" fmla="*/ 25 w 44"/>
                  <a:gd name="T65" fmla="*/ 5 h 147"/>
                  <a:gd name="T66" fmla="*/ 34 w 44"/>
                  <a:gd name="T67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4" h="147">
                    <a:moveTo>
                      <a:pt x="41" y="117"/>
                    </a:moveTo>
                    <a:cubicBezTo>
                      <a:pt x="44" y="120"/>
                      <a:pt x="44" y="120"/>
                      <a:pt x="44" y="120"/>
                    </a:cubicBezTo>
                    <a:cubicBezTo>
                      <a:pt x="38" y="129"/>
                      <a:pt x="32" y="135"/>
                      <a:pt x="26" y="140"/>
                    </a:cubicBezTo>
                    <a:cubicBezTo>
                      <a:pt x="20" y="145"/>
                      <a:pt x="16" y="147"/>
                      <a:pt x="12" y="147"/>
                    </a:cubicBezTo>
                    <a:cubicBezTo>
                      <a:pt x="10" y="147"/>
                      <a:pt x="8" y="147"/>
                      <a:pt x="7" y="145"/>
                    </a:cubicBezTo>
                    <a:cubicBezTo>
                      <a:pt x="6" y="144"/>
                      <a:pt x="6" y="141"/>
                      <a:pt x="6" y="138"/>
                    </a:cubicBezTo>
                    <a:cubicBezTo>
                      <a:pt x="6" y="131"/>
                      <a:pt x="7" y="119"/>
                      <a:pt x="11" y="103"/>
                    </a:cubicBezTo>
                    <a:cubicBezTo>
                      <a:pt x="15" y="87"/>
                      <a:pt x="16" y="75"/>
                      <a:pt x="16" y="68"/>
                    </a:cubicBezTo>
                    <a:cubicBezTo>
                      <a:pt x="16" y="67"/>
                      <a:pt x="16" y="66"/>
                      <a:pt x="16" y="66"/>
                    </a:cubicBezTo>
                    <a:cubicBezTo>
                      <a:pt x="15" y="65"/>
                      <a:pt x="15" y="65"/>
                      <a:pt x="14" y="65"/>
                    </a:cubicBezTo>
                    <a:cubicBezTo>
                      <a:pt x="13" y="65"/>
                      <a:pt x="12" y="65"/>
                      <a:pt x="10" y="66"/>
                    </a:cubicBezTo>
                    <a:cubicBezTo>
                      <a:pt x="8" y="68"/>
                      <a:pt x="6" y="70"/>
                      <a:pt x="4" y="72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7" y="61"/>
                      <a:pt x="13" y="55"/>
                      <a:pt x="19" y="50"/>
                    </a:cubicBezTo>
                    <a:cubicBezTo>
                      <a:pt x="25" y="46"/>
                      <a:pt x="29" y="43"/>
                      <a:pt x="32" y="43"/>
                    </a:cubicBezTo>
                    <a:cubicBezTo>
                      <a:pt x="34" y="43"/>
                      <a:pt x="36" y="44"/>
                      <a:pt x="37" y="45"/>
                    </a:cubicBezTo>
                    <a:cubicBezTo>
                      <a:pt x="38" y="47"/>
                      <a:pt x="39" y="49"/>
                      <a:pt x="39" y="51"/>
                    </a:cubicBezTo>
                    <a:cubicBezTo>
                      <a:pt x="39" y="54"/>
                      <a:pt x="37" y="62"/>
                      <a:pt x="35" y="76"/>
                    </a:cubicBezTo>
                    <a:cubicBezTo>
                      <a:pt x="34" y="81"/>
                      <a:pt x="34" y="84"/>
                      <a:pt x="33" y="87"/>
                    </a:cubicBezTo>
                    <a:cubicBezTo>
                      <a:pt x="32" y="96"/>
                      <a:pt x="30" y="104"/>
                      <a:pt x="30" y="110"/>
                    </a:cubicBezTo>
                    <a:cubicBezTo>
                      <a:pt x="29" y="116"/>
                      <a:pt x="28" y="119"/>
                      <a:pt x="28" y="120"/>
                    </a:cubicBezTo>
                    <a:cubicBezTo>
                      <a:pt x="28" y="122"/>
                      <a:pt x="28" y="123"/>
                      <a:pt x="29" y="124"/>
                    </a:cubicBezTo>
                    <a:cubicBezTo>
                      <a:pt x="29" y="125"/>
                      <a:pt x="30" y="125"/>
                      <a:pt x="31" y="125"/>
                    </a:cubicBezTo>
                    <a:cubicBezTo>
                      <a:pt x="32" y="125"/>
                      <a:pt x="34" y="124"/>
                      <a:pt x="35" y="123"/>
                    </a:cubicBezTo>
                    <a:cubicBezTo>
                      <a:pt x="37" y="122"/>
                      <a:pt x="39" y="120"/>
                      <a:pt x="41" y="117"/>
                    </a:cubicBezTo>
                    <a:close/>
                    <a:moveTo>
                      <a:pt x="34" y="0"/>
                    </a:moveTo>
                    <a:cubicBezTo>
                      <a:pt x="37" y="0"/>
                      <a:pt x="40" y="1"/>
                      <a:pt x="41" y="3"/>
                    </a:cubicBezTo>
                    <a:cubicBezTo>
                      <a:pt x="43" y="5"/>
                      <a:pt x="44" y="7"/>
                      <a:pt x="44" y="10"/>
                    </a:cubicBezTo>
                    <a:cubicBezTo>
                      <a:pt x="44" y="15"/>
                      <a:pt x="43" y="19"/>
                      <a:pt x="40" y="22"/>
                    </a:cubicBezTo>
                    <a:cubicBezTo>
                      <a:pt x="38" y="25"/>
                      <a:pt x="34" y="27"/>
                      <a:pt x="31" y="27"/>
                    </a:cubicBezTo>
                    <a:cubicBezTo>
                      <a:pt x="28" y="27"/>
                      <a:pt x="25" y="26"/>
                      <a:pt x="23" y="24"/>
                    </a:cubicBezTo>
                    <a:cubicBezTo>
                      <a:pt x="22" y="22"/>
                      <a:pt x="21" y="19"/>
                      <a:pt x="21" y="16"/>
                    </a:cubicBezTo>
                    <a:cubicBezTo>
                      <a:pt x="21" y="12"/>
                      <a:pt x="22" y="8"/>
                      <a:pt x="25" y="5"/>
                    </a:cubicBezTo>
                    <a:cubicBezTo>
                      <a:pt x="28" y="2"/>
                      <a:pt x="31" y="0"/>
                      <a:pt x="34" y="0"/>
                    </a:cubicBezTo>
                    <a:close/>
                  </a:path>
                </a:pathLst>
              </a:custGeom>
              <a:solidFill>
                <a:srgbClr val="CF3C2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1D495D"/>
                  </a:solidFill>
                </a:endParaRPr>
              </a:p>
            </p:txBody>
          </p:sp>
          <p:sp>
            <p:nvSpPr>
              <p:cNvPr id="93" name="Freeform 16"/>
              <p:cNvSpPr>
                <a:spLocks noEditPoints="1"/>
              </p:cNvSpPr>
              <p:nvPr/>
            </p:nvSpPr>
            <p:spPr bwMode="auto">
              <a:xfrm>
                <a:off x="980608" y="2248535"/>
                <a:ext cx="216000" cy="216443"/>
              </a:xfrm>
              <a:custGeom>
                <a:avLst/>
                <a:gdLst>
                  <a:gd name="T0" fmla="*/ 0 w 206"/>
                  <a:gd name="T1" fmla="*/ 103 h 206"/>
                  <a:gd name="T2" fmla="*/ 103 w 206"/>
                  <a:gd name="T3" fmla="*/ 0 h 206"/>
                  <a:gd name="T4" fmla="*/ 103 w 206"/>
                  <a:gd name="T5" fmla="*/ 0 h 206"/>
                  <a:gd name="T6" fmla="*/ 206 w 206"/>
                  <a:gd name="T7" fmla="*/ 103 h 206"/>
                  <a:gd name="T8" fmla="*/ 206 w 206"/>
                  <a:gd name="T9" fmla="*/ 103 h 206"/>
                  <a:gd name="T10" fmla="*/ 206 w 206"/>
                  <a:gd name="T11" fmla="*/ 103 h 206"/>
                  <a:gd name="T12" fmla="*/ 103 w 206"/>
                  <a:gd name="T13" fmla="*/ 206 h 206"/>
                  <a:gd name="T14" fmla="*/ 103 w 206"/>
                  <a:gd name="T15" fmla="*/ 206 h 206"/>
                  <a:gd name="T16" fmla="*/ 0 w 206"/>
                  <a:gd name="T17" fmla="*/ 103 h 206"/>
                  <a:gd name="T18" fmla="*/ 40 w 206"/>
                  <a:gd name="T19" fmla="*/ 40 h 206"/>
                  <a:gd name="T20" fmla="*/ 13 w 206"/>
                  <a:gd name="T21" fmla="*/ 103 h 206"/>
                  <a:gd name="T22" fmla="*/ 13 w 206"/>
                  <a:gd name="T23" fmla="*/ 103 h 206"/>
                  <a:gd name="T24" fmla="*/ 40 w 206"/>
                  <a:gd name="T25" fmla="*/ 167 h 206"/>
                  <a:gd name="T26" fmla="*/ 40 w 206"/>
                  <a:gd name="T27" fmla="*/ 167 h 206"/>
                  <a:gd name="T28" fmla="*/ 103 w 206"/>
                  <a:gd name="T29" fmla="*/ 193 h 206"/>
                  <a:gd name="T30" fmla="*/ 103 w 206"/>
                  <a:gd name="T31" fmla="*/ 193 h 206"/>
                  <a:gd name="T32" fmla="*/ 166 w 206"/>
                  <a:gd name="T33" fmla="*/ 167 h 206"/>
                  <a:gd name="T34" fmla="*/ 166 w 206"/>
                  <a:gd name="T35" fmla="*/ 167 h 206"/>
                  <a:gd name="T36" fmla="*/ 192 w 206"/>
                  <a:gd name="T37" fmla="*/ 103 h 206"/>
                  <a:gd name="T38" fmla="*/ 192 w 206"/>
                  <a:gd name="T39" fmla="*/ 103 h 206"/>
                  <a:gd name="T40" fmla="*/ 166 w 206"/>
                  <a:gd name="T41" fmla="*/ 40 h 206"/>
                  <a:gd name="T42" fmla="*/ 166 w 206"/>
                  <a:gd name="T43" fmla="*/ 40 h 206"/>
                  <a:gd name="T44" fmla="*/ 103 w 206"/>
                  <a:gd name="T45" fmla="*/ 14 h 206"/>
                  <a:gd name="T46" fmla="*/ 103 w 206"/>
                  <a:gd name="T47" fmla="*/ 14 h 206"/>
                  <a:gd name="T48" fmla="*/ 40 w 206"/>
                  <a:gd name="T49" fmla="*/ 4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6" h="206">
                    <a:moveTo>
                      <a:pt x="0" y="103"/>
                    </a:moveTo>
                    <a:cubicBezTo>
                      <a:pt x="0" y="46"/>
                      <a:pt x="46" y="0"/>
                      <a:pt x="103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60" y="0"/>
                      <a:pt x="206" y="46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60"/>
                      <a:pt x="160" y="206"/>
                      <a:pt x="103" y="206"/>
                    </a:cubicBezTo>
                    <a:cubicBezTo>
                      <a:pt x="103" y="206"/>
                      <a:pt x="103" y="206"/>
                      <a:pt x="103" y="206"/>
                    </a:cubicBezTo>
                    <a:cubicBezTo>
                      <a:pt x="46" y="206"/>
                      <a:pt x="0" y="160"/>
                      <a:pt x="0" y="103"/>
                    </a:cubicBezTo>
                    <a:close/>
                    <a:moveTo>
                      <a:pt x="40" y="40"/>
                    </a:moveTo>
                    <a:cubicBezTo>
                      <a:pt x="23" y="56"/>
                      <a:pt x="13" y="79"/>
                      <a:pt x="13" y="103"/>
                    </a:cubicBezTo>
                    <a:cubicBezTo>
                      <a:pt x="13" y="103"/>
                      <a:pt x="13" y="103"/>
                      <a:pt x="13" y="103"/>
                    </a:cubicBezTo>
                    <a:cubicBezTo>
                      <a:pt x="13" y="128"/>
                      <a:pt x="23" y="150"/>
                      <a:pt x="40" y="167"/>
                    </a:cubicBezTo>
                    <a:cubicBezTo>
                      <a:pt x="40" y="167"/>
                      <a:pt x="40" y="167"/>
                      <a:pt x="40" y="167"/>
                    </a:cubicBezTo>
                    <a:cubicBezTo>
                      <a:pt x="56" y="183"/>
                      <a:pt x="78" y="193"/>
                      <a:pt x="103" y="193"/>
                    </a:cubicBezTo>
                    <a:cubicBezTo>
                      <a:pt x="103" y="193"/>
                      <a:pt x="103" y="193"/>
                      <a:pt x="103" y="193"/>
                    </a:cubicBezTo>
                    <a:cubicBezTo>
                      <a:pt x="128" y="193"/>
                      <a:pt x="150" y="183"/>
                      <a:pt x="166" y="167"/>
                    </a:cubicBezTo>
                    <a:cubicBezTo>
                      <a:pt x="166" y="167"/>
                      <a:pt x="166" y="167"/>
                      <a:pt x="166" y="167"/>
                    </a:cubicBezTo>
                    <a:cubicBezTo>
                      <a:pt x="182" y="150"/>
                      <a:pt x="192" y="128"/>
                      <a:pt x="192" y="103"/>
                    </a:cubicBezTo>
                    <a:cubicBezTo>
                      <a:pt x="192" y="103"/>
                      <a:pt x="192" y="103"/>
                      <a:pt x="192" y="103"/>
                    </a:cubicBezTo>
                    <a:cubicBezTo>
                      <a:pt x="192" y="79"/>
                      <a:pt x="182" y="56"/>
                      <a:pt x="166" y="40"/>
                    </a:cubicBezTo>
                    <a:cubicBezTo>
                      <a:pt x="166" y="40"/>
                      <a:pt x="166" y="40"/>
                      <a:pt x="166" y="40"/>
                    </a:cubicBezTo>
                    <a:cubicBezTo>
                      <a:pt x="150" y="24"/>
                      <a:pt x="128" y="14"/>
                      <a:pt x="103" y="14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78" y="14"/>
                      <a:pt x="56" y="24"/>
                      <a:pt x="40" y="40"/>
                    </a:cubicBezTo>
                    <a:close/>
                  </a:path>
                </a:pathLst>
              </a:custGeom>
              <a:solidFill>
                <a:srgbClr val="CF3C2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1D495D"/>
                  </a:solidFill>
                </a:endParaRPr>
              </a:p>
            </p:txBody>
          </p:sp>
        </p:grpSp>
        <p:sp>
          <p:nvSpPr>
            <p:cNvPr id="91" name="文本框 90"/>
            <p:cNvSpPr txBox="1"/>
            <p:nvPr/>
          </p:nvSpPr>
          <p:spPr>
            <a:xfrm>
              <a:off x="1255541" y="1870075"/>
              <a:ext cx="30999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1D495D"/>
                  </a:solidFill>
                  <a:latin typeface="微软雅黑" panose="020B0503020204020204" charset="-122"/>
                  <a:ea typeface="微软雅黑" panose="020B0503020204020204" charset="-122"/>
                </a:rPr>
                <a:t>点击添加标题</a:t>
              </a:r>
              <a:endParaRPr lang="zh-CN" altLang="en-US" b="1" dirty="0">
                <a:solidFill>
                  <a:srgbClr val="1D495D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990882" y="4325678"/>
            <a:ext cx="3374889" cy="1013734"/>
            <a:chOff x="980608" y="1870075"/>
            <a:chExt cx="3374889" cy="1013734"/>
          </a:xfrm>
        </p:grpSpPr>
        <p:sp>
          <p:nvSpPr>
            <p:cNvPr id="95" name="文本框 94"/>
            <p:cNvSpPr txBox="1"/>
            <p:nvPr/>
          </p:nvSpPr>
          <p:spPr>
            <a:xfrm>
              <a:off x="1255541" y="2183233"/>
              <a:ext cx="2209563" cy="70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400" dirty="0" smtClean="0">
                  <a:solidFill>
                    <a:srgbClr val="1D495D"/>
                  </a:solidFill>
                  <a:latin typeface="微软雅黑" panose="020B0503020204020204" charset="-122"/>
                  <a:ea typeface="微软雅黑" panose="020B0503020204020204" charset="-122"/>
                </a:rPr>
                <a:t>文字是简单的视觉图案再现 口语的声音，</a:t>
              </a:r>
              <a:endParaRPr lang="zh-CN" altLang="en-US" sz="1400" dirty="0">
                <a:solidFill>
                  <a:srgbClr val="1D495D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96" name="组合 95"/>
            <p:cNvGrpSpPr/>
            <p:nvPr/>
          </p:nvGrpSpPr>
          <p:grpSpPr>
            <a:xfrm>
              <a:off x="980608" y="1948657"/>
              <a:ext cx="216000" cy="216443"/>
              <a:chOff x="980608" y="2248535"/>
              <a:chExt cx="216000" cy="216443"/>
            </a:xfrm>
          </p:grpSpPr>
          <p:sp>
            <p:nvSpPr>
              <p:cNvPr id="98" name="Freeform 15"/>
              <p:cNvSpPr>
                <a:spLocks noEditPoints="1"/>
              </p:cNvSpPr>
              <p:nvPr/>
            </p:nvSpPr>
            <p:spPr bwMode="auto">
              <a:xfrm>
                <a:off x="1061331" y="2279139"/>
                <a:ext cx="46127" cy="154349"/>
              </a:xfrm>
              <a:custGeom>
                <a:avLst/>
                <a:gdLst>
                  <a:gd name="T0" fmla="*/ 41 w 44"/>
                  <a:gd name="T1" fmla="*/ 117 h 147"/>
                  <a:gd name="T2" fmla="*/ 44 w 44"/>
                  <a:gd name="T3" fmla="*/ 120 h 147"/>
                  <a:gd name="T4" fmla="*/ 26 w 44"/>
                  <a:gd name="T5" fmla="*/ 140 h 147"/>
                  <a:gd name="T6" fmla="*/ 12 w 44"/>
                  <a:gd name="T7" fmla="*/ 147 h 147"/>
                  <a:gd name="T8" fmla="*/ 7 w 44"/>
                  <a:gd name="T9" fmla="*/ 145 h 147"/>
                  <a:gd name="T10" fmla="*/ 6 w 44"/>
                  <a:gd name="T11" fmla="*/ 138 h 147"/>
                  <a:gd name="T12" fmla="*/ 11 w 44"/>
                  <a:gd name="T13" fmla="*/ 103 h 147"/>
                  <a:gd name="T14" fmla="*/ 16 w 44"/>
                  <a:gd name="T15" fmla="*/ 68 h 147"/>
                  <a:gd name="T16" fmla="*/ 16 w 44"/>
                  <a:gd name="T17" fmla="*/ 66 h 147"/>
                  <a:gd name="T18" fmla="*/ 14 w 44"/>
                  <a:gd name="T19" fmla="*/ 65 h 147"/>
                  <a:gd name="T20" fmla="*/ 10 w 44"/>
                  <a:gd name="T21" fmla="*/ 66 h 147"/>
                  <a:gd name="T22" fmla="*/ 4 w 44"/>
                  <a:gd name="T23" fmla="*/ 72 h 147"/>
                  <a:gd name="T24" fmla="*/ 0 w 44"/>
                  <a:gd name="T25" fmla="*/ 69 h 147"/>
                  <a:gd name="T26" fmla="*/ 19 w 44"/>
                  <a:gd name="T27" fmla="*/ 50 h 147"/>
                  <a:gd name="T28" fmla="*/ 32 w 44"/>
                  <a:gd name="T29" fmla="*/ 43 h 147"/>
                  <a:gd name="T30" fmla="*/ 37 w 44"/>
                  <a:gd name="T31" fmla="*/ 45 h 147"/>
                  <a:gd name="T32" fmla="*/ 39 w 44"/>
                  <a:gd name="T33" fmla="*/ 51 h 147"/>
                  <a:gd name="T34" fmla="*/ 35 w 44"/>
                  <a:gd name="T35" fmla="*/ 76 h 147"/>
                  <a:gd name="T36" fmla="*/ 33 w 44"/>
                  <a:gd name="T37" fmla="*/ 87 h 147"/>
                  <a:gd name="T38" fmla="*/ 30 w 44"/>
                  <a:gd name="T39" fmla="*/ 110 h 147"/>
                  <a:gd name="T40" fmla="*/ 28 w 44"/>
                  <a:gd name="T41" fmla="*/ 120 h 147"/>
                  <a:gd name="T42" fmla="*/ 29 w 44"/>
                  <a:gd name="T43" fmla="*/ 124 h 147"/>
                  <a:gd name="T44" fmla="*/ 31 w 44"/>
                  <a:gd name="T45" fmla="*/ 125 h 147"/>
                  <a:gd name="T46" fmla="*/ 35 w 44"/>
                  <a:gd name="T47" fmla="*/ 123 h 147"/>
                  <a:gd name="T48" fmla="*/ 41 w 44"/>
                  <a:gd name="T49" fmla="*/ 117 h 147"/>
                  <a:gd name="T50" fmla="*/ 34 w 44"/>
                  <a:gd name="T51" fmla="*/ 0 h 147"/>
                  <a:gd name="T52" fmla="*/ 41 w 44"/>
                  <a:gd name="T53" fmla="*/ 3 h 147"/>
                  <a:gd name="T54" fmla="*/ 44 w 44"/>
                  <a:gd name="T55" fmla="*/ 10 h 147"/>
                  <a:gd name="T56" fmla="*/ 40 w 44"/>
                  <a:gd name="T57" fmla="*/ 22 h 147"/>
                  <a:gd name="T58" fmla="*/ 31 w 44"/>
                  <a:gd name="T59" fmla="*/ 27 h 147"/>
                  <a:gd name="T60" fmla="*/ 23 w 44"/>
                  <a:gd name="T61" fmla="*/ 24 h 147"/>
                  <a:gd name="T62" fmla="*/ 21 w 44"/>
                  <a:gd name="T63" fmla="*/ 16 h 147"/>
                  <a:gd name="T64" fmla="*/ 25 w 44"/>
                  <a:gd name="T65" fmla="*/ 5 h 147"/>
                  <a:gd name="T66" fmla="*/ 34 w 44"/>
                  <a:gd name="T67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4" h="147">
                    <a:moveTo>
                      <a:pt x="41" y="117"/>
                    </a:moveTo>
                    <a:cubicBezTo>
                      <a:pt x="44" y="120"/>
                      <a:pt x="44" y="120"/>
                      <a:pt x="44" y="120"/>
                    </a:cubicBezTo>
                    <a:cubicBezTo>
                      <a:pt x="38" y="129"/>
                      <a:pt x="32" y="135"/>
                      <a:pt x="26" y="140"/>
                    </a:cubicBezTo>
                    <a:cubicBezTo>
                      <a:pt x="20" y="145"/>
                      <a:pt x="16" y="147"/>
                      <a:pt x="12" y="147"/>
                    </a:cubicBezTo>
                    <a:cubicBezTo>
                      <a:pt x="10" y="147"/>
                      <a:pt x="8" y="147"/>
                      <a:pt x="7" y="145"/>
                    </a:cubicBezTo>
                    <a:cubicBezTo>
                      <a:pt x="6" y="144"/>
                      <a:pt x="6" y="141"/>
                      <a:pt x="6" y="138"/>
                    </a:cubicBezTo>
                    <a:cubicBezTo>
                      <a:pt x="6" y="131"/>
                      <a:pt x="7" y="119"/>
                      <a:pt x="11" y="103"/>
                    </a:cubicBezTo>
                    <a:cubicBezTo>
                      <a:pt x="15" y="87"/>
                      <a:pt x="16" y="75"/>
                      <a:pt x="16" y="68"/>
                    </a:cubicBezTo>
                    <a:cubicBezTo>
                      <a:pt x="16" y="67"/>
                      <a:pt x="16" y="66"/>
                      <a:pt x="16" y="66"/>
                    </a:cubicBezTo>
                    <a:cubicBezTo>
                      <a:pt x="15" y="65"/>
                      <a:pt x="15" y="65"/>
                      <a:pt x="14" y="65"/>
                    </a:cubicBezTo>
                    <a:cubicBezTo>
                      <a:pt x="13" y="65"/>
                      <a:pt x="12" y="65"/>
                      <a:pt x="10" y="66"/>
                    </a:cubicBezTo>
                    <a:cubicBezTo>
                      <a:pt x="8" y="68"/>
                      <a:pt x="6" y="70"/>
                      <a:pt x="4" y="72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7" y="61"/>
                      <a:pt x="13" y="55"/>
                      <a:pt x="19" y="50"/>
                    </a:cubicBezTo>
                    <a:cubicBezTo>
                      <a:pt x="25" y="46"/>
                      <a:pt x="29" y="43"/>
                      <a:pt x="32" y="43"/>
                    </a:cubicBezTo>
                    <a:cubicBezTo>
                      <a:pt x="34" y="43"/>
                      <a:pt x="36" y="44"/>
                      <a:pt x="37" y="45"/>
                    </a:cubicBezTo>
                    <a:cubicBezTo>
                      <a:pt x="38" y="47"/>
                      <a:pt x="39" y="49"/>
                      <a:pt x="39" y="51"/>
                    </a:cubicBezTo>
                    <a:cubicBezTo>
                      <a:pt x="39" y="54"/>
                      <a:pt x="37" y="62"/>
                      <a:pt x="35" y="76"/>
                    </a:cubicBezTo>
                    <a:cubicBezTo>
                      <a:pt x="34" y="81"/>
                      <a:pt x="34" y="84"/>
                      <a:pt x="33" y="87"/>
                    </a:cubicBezTo>
                    <a:cubicBezTo>
                      <a:pt x="32" y="96"/>
                      <a:pt x="30" y="104"/>
                      <a:pt x="30" y="110"/>
                    </a:cubicBezTo>
                    <a:cubicBezTo>
                      <a:pt x="29" y="116"/>
                      <a:pt x="28" y="119"/>
                      <a:pt x="28" y="120"/>
                    </a:cubicBezTo>
                    <a:cubicBezTo>
                      <a:pt x="28" y="122"/>
                      <a:pt x="28" y="123"/>
                      <a:pt x="29" y="124"/>
                    </a:cubicBezTo>
                    <a:cubicBezTo>
                      <a:pt x="29" y="125"/>
                      <a:pt x="30" y="125"/>
                      <a:pt x="31" y="125"/>
                    </a:cubicBezTo>
                    <a:cubicBezTo>
                      <a:pt x="32" y="125"/>
                      <a:pt x="34" y="124"/>
                      <a:pt x="35" y="123"/>
                    </a:cubicBezTo>
                    <a:cubicBezTo>
                      <a:pt x="37" y="122"/>
                      <a:pt x="39" y="120"/>
                      <a:pt x="41" y="117"/>
                    </a:cubicBezTo>
                    <a:close/>
                    <a:moveTo>
                      <a:pt x="34" y="0"/>
                    </a:moveTo>
                    <a:cubicBezTo>
                      <a:pt x="37" y="0"/>
                      <a:pt x="40" y="1"/>
                      <a:pt x="41" y="3"/>
                    </a:cubicBezTo>
                    <a:cubicBezTo>
                      <a:pt x="43" y="5"/>
                      <a:pt x="44" y="7"/>
                      <a:pt x="44" y="10"/>
                    </a:cubicBezTo>
                    <a:cubicBezTo>
                      <a:pt x="44" y="15"/>
                      <a:pt x="43" y="19"/>
                      <a:pt x="40" y="22"/>
                    </a:cubicBezTo>
                    <a:cubicBezTo>
                      <a:pt x="38" y="25"/>
                      <a:pt x="34" y="27"/>
                      <a:pt x="31" y="27"/>
                    </a:cubicBezTo>
                    <a:cubicBezTo>
                      <a:pt x="28" y="27"/>
                      <a:pt x="25" y="26"/>
                      <a:pt x="23" y="24"/>
                    </a:cubicBezTo>
                    <a:cubicBezTo>
                      <a:pt x="22" y="22"/>
                      <a:pt x="21" y="19"/>
                      <a:pt x="21" y="16"/>
                    </a:cubicBezTo>
                    <a:cubicBezTo>
                      <a:pt x="21" y="12"/>
                      <a:pt x="22" y="8"/>
                      <a:pt x="25" y="5"/>
                    </a:cubicBezTo>
                    <a:cubicBezTo>
                      <a:pt x="28" y="2"/>
                      <a:pt x="31" y="0"/>
                      <a:pt x="34" y="0"/>
                    </a:cubicBezTo>
                    <a:close/>
                  </a:path>
                </a:pathLst>
              </a:custGeom>
              <a:solidFill>
                <a:srgbClr val="CF3C2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1D495D"/>
                  </a:solidFill>
                </a:endParaRPr>
              </a:p>
            </p:txBody>
          </p:sp>
          <p:sp>
            <p:nvSpPr>
              <p:cNvPr id="99" name="Freeform 16"/>
              <p:cNvSpPr>
                <a:spLocks noEditPoints="1"/>
              </p:cNvSpPr>
              <p:nvPr/>
            </p:nvSpPr>
            <p:spPr bwMode="auto">
              <a:xfrm>
                <a:off x="980608" y="2248535"/>
                <a:ext cx="216000" cy="216443"/>
              </a:xfrm>
              <a:custGeom>
                <a:avLst/>
                <a:gdLst>
                  <a:gd name="T0" fmla="*/ 0 w 206"/>
                  <a:gd name="T1" fmla="*/ 103 h 206"/>
                  <a:gd name="T2" fmla="*/ 103 w 206"/>
                  <a:gd name="T3" fmla="*/ 0 h 206"/>
                  <a:gd name="T4" fmla="*/ 103 w 206"/>
                  <a:gd name="T5" fmla="*/ 0 h 206"/>
                  <a:gd name="T6" fmla="*/ 206 w 206"/>
                  <a:gd name="T7" fmla="*/ 103 h 206"/>
                  <a:gd name="T8" fmla="*/ 206 w 206"/>
                  <a:gd name="T9" fmla="*/ 103 h 206"/>
                  <a:gd name="T10" fmla="*/ 206 w 206"/>
                  <a:gd name="T11" fmla="*/ 103 h 206"/>
                  <a:gd name="T12" fmla="*/ 103 w 206"/>
                  <a:gd name="T13" fmla="*/ 206 h 206"/>
                  <a:gd name="T14" fmla="*/ 103 w 206"/>
                  <a:gd name="T15" fmla="*/ 206 h 206"/>
                  <a:gd name="T16" fmla="*/ 0 w 206"/>
                  <a:gd name="T17" fmla="*/ 103 h 206"/>
                  <a:gd name="T18" fmla="*/ 40 w 206"/>
                  <a:gd name="T19" fmla="*/ 40 h 206"/>
                  <a:gd name="T20" fmla="*/ 13 w 206"/>
                  <a:gd name="T21" fmla="*/ 103 h 206"/>
                  <a:gd name="T22" fmla="*/ 13 w 206"/>
                  <a:gd name="T23" fmla="*/ 103 h 206"/>
                  <a:gd name="T24" fmla="*/ 40 w 206"/>
                  <a:gd name="T25" fmla="*/ 167 h 206"/>
                  <a:gd name="T26" fmla="*/ 40 w 206"/>
                  <a:gd name="T27" fmla="*/ 167 h 206"/>
                  <a:gd name="T28" fmla="*/ 103 w 206"/>
                  <a:gd name="T29" fmla="*/ 193 h 206"/>
                  <a:gd name="T30" fmla="*/ 103 w 206"/>
                  <a:gd name="T31" fmla="*/ 193 h 206"/>
                  <a:gd name="T32" fmla="*/ 166 w 206"/>
                  <a:gd name="T33" fmla="*/ 167 h 206"/>
                  <a:gd name="T34" fmla="*/ 166 w 206"/>
                  <a:gd name="T35" fmla="*/ 167 h 206"/>
                  <a:gd name="T36" fmla="*/ 192 w 206"/>
                  <a:gd name="T37" fmla="*/ 103 h 206"/>
                  <a:gd name="T38" fmla="*/ 192 w 206"/>
                  <a:gd name="T39" fmla="*/ 103 h 206"/>
                  <a:gd name="T40" fmla="*/ 166 w 206"/>
                  <a:gd name="T41" fmla="*/ 40 h 206"/>
                  <a:gd name="T42" fmla="*/ 166 w 206"/>
                  <a:gd name="T43" fmla="*/ 40 h 206"/>
                  <a:gd name="T44" fmla="*/ 103 w 206"/>
                  <a:gd name="T45" fmla="*/ 14 h 206"/>
                  <a:gd name="T46" fmla="*/ 103 w 206"/>
                  <a:gd name="T47" fmla="*/ 14 h 206"/>
                  <a:gd name="T48" fmla="*/ 40 w 206"/>
                  <a:gd name="T49" fmla="*/ 4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6" h="206">
                    <a:moveTo>
                      <a:pt x="0" y="103"/>
                    </a:moveTo>
                    <a:cubicBezTo>
                      <a:pt x="0" y="46"/>
                      <a:pt x="46" y="0"/>
                      <a:pt x="103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60" y="0"/>
                      <a:pt x="206" y="46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60"/>
                      <a:pt x="160" y="206"/>
                      <a:pt x="103" y="206"/>
                    </a:cubicBezTo>
                    <a:cubicBezTo>
                      <a:pt x="103" y="206"/>
                      <a:pt x="103" y="206"/>
                      <a:pt x="103" y="206"/>
                    </a:cubicBezTo>
                    <a:cubicBezTo>
                      <a:pt x="46" y="206"/>
                      <a:pt x="0" y="160"/>
                      <a:pt x="0" y="103"/>
                    </a:cubicBezTo>
                    <a:close/>
                    <a:moveTo>
                      <a:pt x="40" y="40"/>
                    </a:moveTo>
                    <a:cubicBezTo>
                      <a:pt x="23" y="56"/>
                      <a:pt x="13" y="79"/>
                      <a:pt x="13" y="103"/>
                    </a:cubicBezTo>
                    <a:cubicBezTo>
                      <a:pt x="13" y="103"/>
                      <a:pt x="13" y="103"/>
                      <a:pt x="13" y="103"/>
                    </a:cubicBezTo>
                    <a:cubicBezTo>
                      <a:pt x="13" y="128"/>
                      <a:pt x="23" y="150"/>
                      <a:pt x="40" y="167"/>
                    </a:cubicBezTo>
                    <a:cubicBezTo>
                      <a:pt x="40" y="167"/>
                      <a:pt x="40" y="167"/>
                      <a:pt x="40" y="167"/>
                    </a:cubicBezTo>
                    <a:cubicBezTo>
                      <a:pt x="56" y="183"/>
                      <a:pt x="78" y="193"/>
                      <a:pt x="103" y="193"/>
                    </a:cubicBezTo>
                    <a:cubicBezTo>
                      <a:pt x="103" y="193"/>
                      <a:pt x="103" y="193"/>
                      <a:pt x="103" y="193"/>
                    </a:cubicBezTo>
                    <a:cubicBezTo>
                      <a:pt x="128" y="193"/>
                      <a:pt x="150" y="183"/>
                      <a:pt x="166" y="167"/>
                    </a:cubicBezTo>
                    <a:cubicBezTo>
                      <a:pt x="166" y="167"/>
                      <a:pt x="166" y="167"/>
                      <a:pt x="166" y="167"/>
                    </a:cubicBezTo>
                    <a:cubicBezTo>
                      <a:pt x="182" y="150"/>
                      <a:pt x="192" y="128"/>
                      <a:pt x="192" y="103"/>
                    </a:cubicBezTo>
                    <a:cubicBezTo>
                      <a:pt x="192" y="103"/>
                      <a:pt x="192" y="103"/>
                      <a:pt x="192" y="103"/>
                    </a:cubicBezTo>
                    <a:cubicBezTo>
                      <a:pt x="192" y="79"/>
                      <a:pt x="182" y="56"/>
                      <a:pt x="166" y="40"/>
                    </a:cubicBezTo>
                    <a:cubicBezTo>
                      <a:pt x="166" y="40"/>
                      <a:pt x="166" y="40"/>
                      <a:pt x="166" y="40"/>
                    </a:cubicBezTo>
                    <a:cubicBezTo>
                      <a:pt x="150" y="24"/>
                      <a:pt x="128" y="14"/>
                      <a:pt x="103" y="14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78" y="14"/>
                      <a:pt x="56" y="24"/>
                      <a:pt x="40" y="40"/>
                    </a:cubicBezTo>
                    <a:close/>
                  </a:path>
                </a:pathLst>
              </a:custGeom>
              <a:solidFill>
                <a:srgbClr val="CF3C2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1D495D"/>
                  </a:solidFill>
                </a:endParaRPr>
              </a:p>
            </p:txBody>
          </p:sp>
        </p:grpSp>
        <p:sp>
          <p:nvSpPr>
            <p:cNvPr id="97" name="文本框 96"/>
            <p:cNvSpPr txBox="1"/>
            <p:nvPr/>
          </p:nvSpPr>
          <p:spPr>
            <a:xfrm>
              <a:off x="1255541" y="1870075"/>
              <a:ext cx="30999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1D495D"/>
                  </a:solidFill>
                  <a:latin typeface="微软雅黑" panose="020B0503020204020204" charset="-122"/>
                  <a:ea typeface="微软雅黑" panose="020B0503020204020204" charset="-122"/>
                </a:rPr>
                <a:t>点击添加标题</a:t>
              </a:r>
              <a:endParaRPr lang="zh-CN" altLang="en-US" b="1" dirty="0">
                <a:solidFill>
                  <a:srgbClr val="1D495D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00" name="组合 99"/>
          <p:cNvGrpSpPr/>
          <p:nvPr/>
        </p:nvGrpSpPr>
        <p:grpSpPr>
          <a:xfrm>
            <a:off x="8625525" y="1935336"/>
            <a:ext cx="3374889" cy="1013734"/>
            <a:chOff x="980608" y="1870075"/>
            <a:chExt cx="3374889" cy="1013734"/>
          </a:xfrm>
        </p:grpSpPr>
        <p:sp>
          <p:nvSpPr>
            <p:cNvPr id="101" name="文本框 100"/>
            <p:cNvSpPr txBox="1"/>
            <p:nvPr/>
          </p:nvSpPr>
          <p:spPr>
            <a:xfrm>
              <a:off x="1255541" y="2183233"/>
              <a:ext cx="2209563" cy="70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400" dirty="0" smtClean="0">
                  <a:solidFill>
                    <a:srgbClr val="1D495D"/>
                  </a:solidFill>
                  <a:latin typeface="微软雅黑" panose="020B0503020204020204" charset="-122"/>
                  <a:ea typeface="微软雅黑" panose="020B0503020204020204" charset="-122"/>
                </a:rPr>
                <a:t>文字是简单的视觉图案再现 口语的声音，</a:t>
              </a:r>
              <a:endParaRPr lang="zh-CN" altLang="en-US" sz="1400" dirty="0">
                <a:solidFill>
                  <a:srgbClr val="1D495D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102" name="组合 101"/>
            <p:cNvGrpSpPr/>
            <p:nvPr/>
          </p:nvGrpSpPr>
          <p:grpSpPr>
            <a:xfrm>
              <a:off x="980608" y="1948657"/>
              <a:ext cx="216000" cy="216443"/>
              <a:chOff x="980608" y="2248535"/>
              <a:chExt cx="216000" cy="216443"/>
            </a:xfrm>
          </p:grpSpPr>
          <p:sp>
            <p:nvSpPr>
              <p:cNvPr id="104" name="Freeform 15"/>
              <p:cNvSpPr>
                <a:spLocks noEditPoints="1"/>
              </p:cNvSpPr>
              <p:nvPr/>
            </p:nvSpPr>
            <p:spPr bwMode="auto">
              <a:xfrm>
                <a:off x="1061331" y="2279139"/>
                <a:ext cx="46127" cy="154349"/>
              </a:xfrm>
              <a:custGeom>
                <a:avLst/>
                <a:gdLst>
                  <a:gd name="T0" fmla="*/ 41 w 44"/>
                  <a:gd name="T1" fmla="*/ 117 h 147"/>
                  <a:gd name="T2" fmla="*/ 44 w 44"/>
                  <a:gd name="T3" fmla="*/ 120 h 147"/>
                  <a:gd name="T4" fmla="*/ 26 w 44"/>
                  <a:gd name="T5" fmla="*/ 140 h 147"/>
                  <a:gd name="T6" fmla="*/ 12 w 44"/>
                  <a:gd name="T7" fmla="*/ 147 h 147"/>
                  <a:gd name="T8" fmla="*/ 7 w 44"/>
                  <a:gd name="T9" fmla="*/ 145 h 147"/>
                  <a:gd name="T10" fmla="*/ 6 w 44"/>
                  <a:gd name="T11" fmla="*/ 138 h 147"/>
                  <a:gd name="T12" fmla="*/ 11 w 44"/>
                  <a:gd name="T13" fmla="*/ 103 h 147"/>
                  <a:gd name="T14" fmla="*/ 16 w 44"/>
                  <a:gd name="T15" fmla="*/ 68 h 147"/>
                  <a:gd name="T16" fmla="*/ 16 w 44"/>
                  <a:gd name="T17" fmla="*/ 66 h 147"/>
                  <a:gd name="T18" fmla="*/ 14 w 44"/>
                  <a:gd name="T19" fmla="*/ 65 h 147"/>
                  <a:gd name="T20" fmla="*/ 10 w 44"/>
                  <a:gd name="T21" fmla="*/ 66 h 147"/>
                  <a:gd name="T22" fmla="*/ 4 w 44"/>
                  <a:gd name="T23" fmla="*/ 72 h 147"/>
                  <a:gd name="T24" fmla="*/ 0 w 44"/>
                  <a:gd name="T25" fmla="*/ 69 h 147"/>
                  <a:gd name="T26" fmla="*/ 19 w 44"/>
                  <a:gd name="T27" fmla="*/ 50 h 147"/>
                  <a:gd name="T28" fmla="*/ 32 w 44"/>
                  <a:gd name="T29" fmla="*/ 43 h 147"/>
                  <a:gd name="T30" fmla="*/ 37 w 44"/>
                  <a:gd name="T31" fmla="*/ 45 h 147"/>
                  <a:gd name="T32" fmla="*/ 39 w 44"/>
                  <a:gd name="T33" fmla="*/ 51 h 147"/>
                  <a:gd name="T34" fmla="*/ 35 w 44"/>
                  <a:gd name="T35" fmla="*/ 76 h 147"/>
                  <a:gd name="T36" fmla="*/ 33 w 44"/>
                  <a:gd name="T37" fmla="*/ 87 h 147"/>
                  <a:gd name="T38" fmla="*/ 30 w 44"/>
                  <a:gd name="T39" fmla="*/ 110 h 147"/>
                  <a:gd name="T40" fmla="*/ 28 w 44"/>
                  <a:gd name="T41" fmla="*/ 120 h 147"/>
                  <a:gd name="T42" fmla="*/ 29 w 44"/>
                  <a:gd name="T43" fmla="*/ 124 h 147"/>
                  <a:gd name="T44" fmla="*/ 31 w 44"/>
                  <a:gd name="T45" fmla="*/ 125 h 147"/>
                  <a:gd name="T46" fmla="*/ 35 w 44"/>
                  <a:gd name="T47" fmla="*/ 123 h 147"/>
                  <a:gd name="T48" fmla="*/ 41 w 44"/>
                  <a:gd name="T49" fmla="*/ 117 h 147"/>
                  <a:gd name="T50" fmla="*/ 34 w 44"/>
                  <a:gd name="T51" fmla="*/ 0 h 147"/>
                  <a:gd name="T52" fmla="*/ 41 w 44"/>
                  <a:gd name="T53" fmla="*/ 3 h 147"/>
                  <a:gd name="T54" fmla="*/ 44 w 44"/>
                  <a:gd name="T55" fmla="*/ 10 h 147"/>
                  <a:gd name="T56" fmla="*/ 40 w 44"/>
                  <a:gd name="T57" fmla="*/ 22 h 147"/>
                  <a:gd name="T58" fmla="*/ 31 w 44"/>
                  <a:gd name="T59" fmla="*/ 27 h 147"/>
                  <a:gd name="T60" fmla="*/ 23 w 44"/>
                  <a:gd name="T61" fmla="*/ 24 h 147"/>
                  <a:gd name="T62" fmla="*/ 21 w 44"/>
                  <a:gd name="T63" fmla="*/ 16 h 147"/>
                  <a:gd name="T64" fmla="*/ 25 w 44"/>
                  <a:gd name="T65" fmla="*/ 5 h 147"/>
                  <a:gd name="T66" fmla="*/ 34 w 44"/>
                  <a:gd name="T67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4" h="147">
                    <a:moveTo>
                      <a:pt x="41" y="117"/>
                    </a:moveTo>
                    <a:cubicBezTo>
                      <a:pt x="44" y="120"/>
                      <a:pt x="44" y="120"/>
                      <a:pt x="44" y="120"/>
                    </a:cubicBezTo>
                    <a:cubicBezTo>
                      <a:pt x="38" y="129"/>
                      <a:pt x="32" y="135"/>
                      <a:pt x="26" y="140"/>
                    </a:cubicBezTo>
                    <a:cubicBezTo>
                      <a:pt x="20" y="145"/>
                      <a:pt x="16" y="147"/>
                      <a:pt x="12" y="147"/>
                    </a:cubicBezTo>
                    <a:cubicBezTo>
                      <a:pt x="10" y="147"/>
                      <a:pt x="8" y="147"/>
                      <a:pt x="7" y="145"/>
                    </a:cubicBezTo>
                    <a:cubicBezTo>
                      <a:pt x="6" y="144"/>
                      <a:pt x="6" y="141"/>
                      <a:pt x="6" y="138"/>
                    </a:cubicBezTo>
                    <a:cubicBezTo>
                      <a:pt x="6" y="131"/>
                      <a:pt x="7" y="119"/>
                      <a:pt x="11" y="103"/>
                    </a:cubicBezTo>
                    <a:cubicBezTo>
                      <a:pt x="15" y="87"/>
                      <a:pt x="16" y="75"/>
                      <a:pt x="16" y="68"/>
                    </a:cubicBezTo>
                    <a:cubicBezTo>
                      <a:pt x="16" y="67"/>
                      <a:pt x="16" y="66"/>
                      <a:pt x="16" y="66"/>
                    </a:cubicBezTo>
                    <a:cubicBezTo>
                      <a:pt x="15" y="65"/>
                      <a:pt x="15" y="65"/>
                      <a:pt x="14" y="65"/>
                    </a:cubicBezTo>
                    <a:cubicBezTo>
                      <a:pt x="13" y="65"/>
                      <a:pt x="12" y="65"/>
                      <a:pt x="10" y="66"/>
                    </a:cubicBezTo>
                    <a:cubicBezTo>
                      <a:pt x="8" y="68"/>
                      <a:pt x="6" y="70"/>
                      <a:pt x="4" y="72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7" y="61"/>
                      <a:pt x="13" y="55"/>
                      <a:pt x="19" y="50"/>
                    </a:cubicBezTo>
                    <a:cubicBezTo>
                      <a:pt x="25" y="46"/>
                      <a:pt x="29" y="43"/>
                      <a:pt x="32" y="43"/>
                    </a:cubicBezTo>
                    <a:cubicBezTo>
                      <a:pt x="34" y="43"/>
                      <a:pt x="36" y="44"/>
                      <a:pt x="37" y="45"/>
                    </a:cubicBezTo>
                    <a:cubicBezTo>
                      <a:pt x="38" y="47"/>
                      <a:pt x="39" y="49"/>
                      <a:pt x="39" y="51"/>
                    </a:cubicBezTo>
                    <a:cubicBezTo>
                      <a:pt x="39" y="54"/>
                      <a:pt x="37" y="62"/>
                      <a:pt x="35" y="76"/>
                    </a:cubicBezTo>
                    <a:cubicBezTo>
                      <a:pt x="34" y="81"/>
                      <a:pt x="34" y="84"/>
                      <a:pt x="33" y="87"/>
                    </a:cubicBezTo>
                    <a:cubicBezTo>
                      <a:pt x="32" y="96"/>
                      <a:pt x="30" y="104"/>
                      <a:pt x="30" y="110"/>
                    </a:cubicBezTo>
                    <a:cubicBezTo>
                      <a:pt x="29" y="116"/>
                      <a:pt x="28" y="119"/>
                      <a:pt x="28" y="120"/>
                    </a:cubicBezTo>
                    <a:cubicBezTo>
                      <a:pt x="28" y="122"/>
                      <a:pt x="28" y="123"/>
                      <a:pt x="29" y="124"/>
                    </a:cubicBezTo>
                    <a:cubicBezTo>
                      <a:pt x="29" y="125"/>
                      <a:pt x="30" y="125"/>
                      <a:pt x="31" y="125"/>
                    </a:cubicBezTo>
                    <a:cubicBezTo>
                      <a:pt x="32" y="125"/>
                      <a:pt x="34" y="124"/>
                      <a:pt x="35" y="123"/>
                    </a:cubicBezTo>
                    <a:cubicBezTo>
                      <a:pt x="37" y="122"/>
                      <a:pt x="39" y="120"/>
                      <a:pt x="41" y="117"/>
                    </a:cubicBezTo>
                    <a:close/>
                    <a:moveTo>
                      <a:pt x="34" y="0"/>
                    </a:moveTo>
                    <a:cubicBezTo>
                      <a:pt x="37" y="0"/>
                      <a:pt x="40" y="1"/>
                      <a:pt x="41" y="3"/>
                    </a:cubicBezTo>
                    <a:cubicBezTo>
                      <a:pt x="43" y="5"/>
                      <a:pt x="44" y="7"/>
                      <a:pt x="44" y="10"/>
                    </a:cubicBezTo>
                    <a:cubicBezTo>
                      <a:pt x="44" y="15"/>
                      <a:pt x="43" y="19"/>
                      <a:pt x="40" y="22"/>
                    </a:cubicBezTo>
                    <a:cubicBezTo>
                      <a:pt x="38" y="25"/>
                      <a:pt x="34" y="27"/>
                      <a:pt x="31" y="27"/>
                    </a:cubicBezTo>
                    <a:cubicBezTo>
                      <a:pt x="28" y="27"/>
                      <a:pt x="25" y="26"/>
                      <a:pt x="23" y="24"/>
                    </a:cubicBezTo>
                    <a:cubicBezTo>
                      <a:pt x="22" y="22"/>
                      <a:pt x="21" y="19"/>
                      <a:pt x="21" y="16"/>
                    </a:cubicBezTo>
                    <a:cubicBezTo>
                      <a:pt x="21" y="12"/>
                      <a:pt x="22" y="8"/>
                      <a:pt x="25" y="5"/>
                    </a:cubicBezTo>
                    <a:cubicBezTo>
                      <a:pt x="28" y="2"/>
                      <a:pt x="31" y="0"/>
                      <a:pt x="34" y="0"/>
                    </a:cubicBezTo>
                    <a:close/>
                  </a:path>
                </a:pathLst>
              </a:custGeom>
              <a:solidFill>
                <a:srgbClr val="CF3C2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1D495D"/>
                  </a:solidFill>
                </a:endParaRPr>
              </a:p>
            </p:txBody>
          </p:sp>
          <p:sp>
            <p:nvSpPr>
              <p:cNvPr id="105" name="Freeform 16"/>
              <p:cNvSpPr>
                <a:spLocks noEditPoints="1"/>
              </p:cNvSpPr>
              <p:nvPr/>
            </p:nvSpPr>
            <p:spPr bwMode="auto">
              <a:xfrm>
                <a:off x="980608" y="2248535"/>
                <a:ext cx="216000" cy="216443"/>
              </a:xfrm>
              <a:custGeom>
                <a:avLst/>
                <a:gdLst>
                  <a:gd name="T0" fmla="*/ 0 w 206"/>
                  <a:gd name="T1" fmla="*/ 103 h 206"/>
                  <a:gd name="T2" fmla="*/ 103 w 206"/>
                  <a:gd name="T3" fmla="*/ 0 h 206"/>
                  <a:gd name="T4" fmla="*/ 103 w 206"/>
                  <a:gd name="T5" fmla="*/ 0 h 206"/>
                  <a:gd name="T6" fmla="*/ 206 w 206"/>
                  <a:gd name="T7" fmla="*/ 103 h 206"/>
                  <a:gd name="T8" fmla="*/ 206 w 206"/>
                  <a:gd name="T9" fmla="*/ 103 h 206"/>
                  <a:gd name="T10" fmla="*/ 206 w 206"/>
                  <a:gd name="T11" fmla="*/ 103 h 206"/>
                  <a:gd name="T12" fmla="*/ 103 w 206"/>
                  <a:gd name="T13" fmla="*/ 206 h 206"/>
                  <a:gd name="T14" fmla="*/ 103 w 206"/>
                  <a:gd name="T15" fmla="*/ 206 h 206"/>
                  <a:gd name="T16" fmla="*/ 0 w 206"/>
                  <a:gd name="T17" fmla="*/ 103 h 206"/>
                  <a:gd name="T18" fmla="*/ 40 w 206"/>
                  <a:gd name="T19" fmla="*/ 40 h 206"/>
                  <a:gd name="T20" fmla="*/ 13 w 206"/>
                  <a:gd name="T21" fmla="*/ 103 h 206"/>
                  <a:gd name="T22" fmla="*/ 13 w 206"/>
                  <a:gd name="T23" fmla="*/ 103 h 206"/>
                  <a:gd name="T24" fmla="*/ 40 w 206"/>
                  <a:gd name="T25" fmla="*/ 167 h 206"/>
                  <a:gd name="T26" fmla="*/ 40 w 206"/>
                  <a:gd name="T27" fmla="*/ 167 h 206"/>
                  <a:gd name="T28" fmla="*/ 103 w 206"/>
                  <a:gd name="T29" fmla="*/ 193 h 206"/>
                  <a:gd name="T30" fmla="*/ 103 w 206"/>
                  <a:gd name="T31" fmla="*/ 193 h 206"/>
                  <a:gd name="T32" fmla="*/ 166 w 206"/>
                  <a:gd name="T33" fmla="*/ 167 h 206"/>
                  <a:gd name="T34" fmla="*/ 166 w 206"/>
                  <a:gd name="T35" fmla="*/ 167 h 206"/>
                  <a:gd name="T36" fmla="*/ 192 w 206"/>
                  <a:gd name="T37" fmla="*/ 103 h 206"/>
                  <a:gd name="T38" fmla="*/ 192 w 206"/>
                  <a:gd name="T39" fmla="*/ 103 h 206"/>
                  <a:gd name="T40" fmla="*/ 166 w 206"/>
                  <a:gd name="T41" fmla="*/ 40 h 206"/>
                  <a:gd name="T42" fmla="*/ 166 w 206"/>
                  <a:gd name="T43" fmla="*/ 40 h 206"/>
                  <a:gd name="T44" fmla="*/ 103 w 206"/>
                  <a:gd name="T45" fmla="*/ 14 h 206"/>
                  <a:gd name="T46" fmla="*/ 103 w 206"/>
                  <a:gd name="T47" fmla="*/ 14 h 206"/>
                  <a:gd name="T48" fmla="*/ 40 w 206"/>
                  <a:gd name="T49" fmla="*/ 4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6" h="206">
                    <a:moveTo>
                      <a:pt x="0" y="103"/>
                    </a:moveTo>
                    <a:cubicBezTo>
                      <a:pt x="0" y="46"/>
                      <a:pt x="46" y="0"/>
                      <a:pt x="103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60" y="0"/>
                      <a:pt x="206" y="46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60"/>
                      <a:pt x="160" y="206"/>
                      <a:pt x="103" y="206"/>
                    </a:cubicBezTo>
                    <a:cubicBezTo>
                      <a:pt x="103" y="206"/>
                      <a:pt x="103" y="206"/>
                      <a:pt x="103" y="206"/>
                    </a:cubicBezTo>
                    <a:cubicBezTo>
                      <a:pt x="46" y="206"/>
                      <a:pt x="0" y="160"/>
                      <a:pt x="0" y="103"/>
                    </a:cubicBezTo>
                    <a:close/>
                    <a:moveTo>
                      <a:pt x="40" y="40"/>
                    </a:moveTo>
                    <a:cubicBezTo>
                      <a:pt x="23" y="56"/>
                      <a:pt x="13" y="79"/>
                      <a:pt x="13" y="103"/>
                    </a:cubicBezTo>
                    <a:cubicBezTo>
                      <a:pt x="13" y="103"/>
                      <a:pt x="13" y="103"/>
                      <a:pt x="13" y="103"/>
                    </a:cubicBezTo>
                    <a:cubicBezTo>
                      <a:pt x="13" y="128"/>
                      <a:pt x="23" y="150"/>
                      <a:pt x="40" y="167"/>
                    </a:cubicBezTo>
                    <a:cubicBezTo>
                      <a:pt x="40" y="167"/>
                      <a:pt x="40" y="167"/>
                      <a:pt x="40" y="167"/>
                    </a:cubicBezTo>
                    <a:cubicBezTo>
                      <a:pt x="56" y="183"/>
                      <a:pt x="78" y="193"/>
                      <a:pt x="103" y="193"/>
                    </a:cubicBezTo>
                    <a:cubicBezTo>
                      <a:pt x="103" y="193"/>
                      <a:pt x="103" y="193"/>
                      <a:pt x="103" y="193"/>
                    </a:cubicBezTo>
                    <a:cubicBezTo>
                      <a:pt x="128" y="193"/>
                      <a:pt x="150" y="183"/>
                      <a:pt x="166" y="167"/>
                    </a:cubicBezTo>
                    <a:cubicBezTo>
                      <a:pt x="166" y="167"/>
                      <a:pt x="166" y="167"/>
                      <a:pt x="166" y="167"/>
                    </a:cubicBezTo>
                    <a:cubicBezTo>
                      <a:pt x="182" y="150"/>
                      <a:pt x="192" y="128"/>
                      <a:pt x="192" y="103"/>
                    </a:cubicBezTo>
                    <a:cubicBezTo>
                      <a:pt x="192" y="103"/>
                      <a:pt x="192" y="103"/>
                      <a:pt x="192" y="103"/>
                    </a:cubicBezTo>
                    <a:cubicBezTo>
                      <a:pt x="192" y="79"/>
                      <a:pt x="182" y="56"/>
                      <a:pt x="166" y="40"/>
                    </a:cubicBezTo>
                    <a:cubicBezTo>
                      <a:pt x="166" y="40"/>
                      <a:pt x="166" y="40"/>
                      <a:pt x="166" y="40"/>
                    </a:cubicBezTo>
                    <a:cubicBezTo>
                      <a:pt x="150" y="24"/>
                      <a:pt x="128" y="14"/>
                      <a:pt x="103" y="14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78" y="14"/>
                      <a:pt x="56" y="24"/>
                      <a:pt x="40" y="40"/>
                    </a:cubicBezTo>
                    <a:close/>
                  </a:path>
                </a:pathLst>
              </a:custGeom>
              <a:solidFill>
                <a:srgbClr val="CF3C2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1D495D"/>
                  </a:solidFill>
                </a:endParaRPr>
              </a:p>
            </p:txBody>
          </p:sp>
        </p:grpSp>
        <p:sp>
          <p:nvSpPr>
            <p:cNvPr id="103" name="文本框 102"/>
            <p:cNvSpPr txBox="1"/>
            <p:nvPr/>
          </p:nvSpPr>
          <p:spPr>
            <a:xfrm>
              <a:off x="1255541" y="1870075"/>
              <a:ext cx="30999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1D495D"/>
                  </a:solidFill>
                  <a:latin typeface="微软雅黑" panose="020B0503020204020204" charset="-122"/>
                  <a:ea typeface="微软雅黑" panose="020B0503020204020204" charset="-122"/>
                </a:rPr>
                <a:t>点击添加标题</a:t>
              </a:r>
              <a:endParaRPr lang="zh-CN" altLang="en-US" b="1" dirty="0">
                <a:solidFill>
                  <a:srgbClr val="1D495D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8625525" y="4325678"/>
            <a:ext cx="3374889" cy="1013734"/>
            <a:chOff x="980608" y="1870075"/>
            <a:chExt cx="3374889" cy="1013734"/>
          </a:xfrm>
        </p:grpSpPr>
        <p:sp>
          <p:nvSpPr>
            <p:cNvPr id="107" name="文本框 106"/>
            <p:cNvSpPr txBox="1"/>
            <p:nvPr/>
          </p:nvSpPr>
          <p:spPr>
            <a:xfrm>
              <a:off x="1255541" y="2183233"/>
              <a:ext cx="2209563" cy="70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400" dirty="0" smtClean="0">
                  <a:solidFill>
                    <a:srgbClr val="1D495D"/>
                  </a:solidFill>
                  <a:latin typeface="微软雅黑" panose="020B0503020204020204" charset="-122"/>
                  <a:ea typeface="微软雅黑" panose="020B0503020204020204" charset="-122"/>
                </a:rPr>
                <a:t>文字是简单的视觉图案再现 口语的声音，</a:t>
              </a:r>
              <a:endParaRPr lang="zh-CN" altLang="en-US" sz="1400" dirty="0">
                <a:solidFill>
                  <a:srgbClr val="1D495D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108" name="组合 107"/>
            <p:cNvGrpSpPr/>
            <p:nvPr/>
          </p:nvGrpSpPr>
          <p:grpSpPr>
            <a:xfrm>
              <a:off x="980608" y="1948657"/>
              <a:ext cx="216000" cy="216443"/>
              <a:chOff x="980608" y="2248535"/>
              <a:chExt cx="216000" cy="216443"/>
            </a:xfrm>
          </p:grpSpPr>
          <p:sp>
            <p:nvSpPr>
              <p:cNvPr id="110" name="Freeform 15"/>
              <p:cNvSpPr>
                <a:spLocks noEditPoints="1"/>
              </p:cNvSpPr>
              <p:nvPr/>
            </p:nvSpPr>
            <p:spPr bwMode="auto">
              <a:xfrm>
                <a:off x="1061331" y="2279139"/>
                <a:ext cx="46127" cy="154349"/>
              </a:xfrm>
              <a:custGeom>
                <a:avLst/>
                <a:gdLst>
                  <a:gd name="T0" fmla="*/ 41 w 44"/>
                  <a:gd name="T1" fmla="*/ 117 h 147"/>
                  <a:gd name="T2" fmla="*/ 44 w 44"/>
                  <a:gd name="T3" fmla="*/ 120 h 147"/>
                  <a:gd name="T4" fmla="*/ 26 w 44"/>
                  <a:gd name="T5" fmla="*/ 140 h 147"/>
                  <a:gd name="T6" fmla="*/ 12 w 44"/>
                  <a:gd name="T7" fmla="*/ 147 h 147"/>
                  <a:gd name="T8" fmla="*/ 7 w 44"/>
                  <a:gd name="T9" fmla="*/ 145 h 147"/>
                  <a:gd name="T10" fmla="*/ 6 w 44"/>
                  <a:gd name="T11" fmla="*/ 138 h 147"/>
                  <a:gd name="T12" fmla="*/ 11 w 44"/>
                  <a:gd name="T13" fmla="*/ 103 h 147"/>
                  <a:gd name="T14" fmla="*/ 16 w 44"/>
                  <a:gd name="T15" fmla="*/ 68 h 147"/>
                  <a:gd name="T16" fmla="*/ 16 w 44"/>
                  <a:gd name="T17" fmla="*/ 66 h 147"/>
                  <a:gd name="T18" fmla="*/ 14 w 44"/>
                  <a:gd name="T19" fmla="*/ 65 h 147"/>
                  <a:gd name="T20" fmla="*/ 10 w 44"/>
                  <a:gd name="T21" fmla="*/ 66 h 147"/>
                  <a:gd name="T22" fmla="*/ 4 w 44"/>
                  <a:gd name="T23" fmla="*/ 72 h 147"/>
                  <a:gd name="T24" fmla="*/ 0 w 44"/>
                  <a:gd name="T25" fmla="*/ 69 h 147"/>
                  <a:gd name="T26" fmla="*/ 19 w 44"/>
                  <a:gd name="T27" fmla="*/ 50 h 147"/>
                  <a:gd name="T28" fmla="*/ 32 w 44"/>
                  <a:gd name="T29" fmla="*/ 43 h 147"/>
                  <a:gd name="T30" fmla="*/ 37 w 44"/>
                  <a:gd name="T31" fmla="*/ 45 h 147"/>
                  <a:gd name="T32" fmla="*/ 39 w 44"/>
                  <a:gd name="T33" fmla="*/ 51 h 147"/>
                  <a:gd name="T34" fmla="*/ 35 w 44"/>
                  <a:gd name="T35" fmla="*/ 76 h 147"/>
                  <a:gd name="T36" fmla="*/ 33 w 44"/>
                  <a:gd name="T37" fmla="*/ 87 h 147"/>
                  <a:gd name="T38" fmla="*/ 30 w 44"/>
                  <a:gd name="T39" fmla="*/ 110 h 147"/>
                  <a:gd name="T40" fmla="*/ 28 w 44"/>
                  <a:gd name="T41" fmla="*/ 120 h 147"/>
                  <a:gd name="T42" fmla="*/ 29 w 44"/>
                  <a:gd name="T43" fmla="*/ 124 h 147"/>
                  <a:gd name="T44" fmla="*/ 31 w 44"/>
                  <a:gd name="T45" fmla="*/ 125 h 147"/>
                  <a:gd name="T46" fmla="*/ 35 w 44"/>
                  <a:gd name="T47" fmla="*/ 123 h 147"/>
                  <a:gd name="T48" fmla="*/ 41 w 44"/>
                  <a:gd name="T49" fmla="*/ 117 h 147"/>
                  <a:gd name="T50" fmla="*/ 34 w 44"/>
                  <a:gd name="T51" fmla="*/ 0 h 147"/>
                  <a:gd name="T52" fmla="*/ 41 w 44"/>
                  <a:gd name="T53" fmla="*/ 3 h 147"/>
                  <a:gd name="T54" fmla="*/ 44 w 44"/>
                  <a:gd name="T55" fmla="*/ 10 h 147"/>
                  <a:gd name="T56" fmla="*/ 40 w 44"/>
                  <a:gd name="T57" fmla="*/ 22 h 147"/>
                  <a:gd name="T58" fmla="*/ 31 w 44"/>
                  <a:gd name="T59" fmla="*/ 27 h 147"/>
                  <a:gd name="T60" fmla="*/ 23 w 44"/>
                  <a:gd name="T61" fmla="*/ 24 h 147"/>
                  <a:gd name="T62" fmla="*/ 21 w 44"/>
                  <a:gd name="T63" fmla="*/ 16 h 147"/>
                  <a:gd name="T64" fmla="*/ 25 w 44"/>
                  <a:gd name="T65" fmla="*/ 5 h 147"/>
                  <a:gd name="T66" fmla="*/ 34 w 44"/>
                  <a:gd name="T67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4" h="147">
                    <a:moveTo>
                      <a:pt x="41" y="117"/>
                    </a:moveTo>
                    <a:cubicBezTo>
                      <a:pt x="44" y="120"/>
                      <a:pt x="44" y="120"/>
                      <a:pt x="44" y="120"/>
                    </a:cubicBezTo>
                    <a:cubicBezTo>
                      <a:pt x="38" y="129"/>
                      <a:pt x="32" y="135"/>
                      <a:pt x="26" y="140"/>
                    </a:cubicBezTo>
                    <a:cubicBezTo>
                      <a:pt x="20" y="145"/>
                      <a:pt x="16" y="147"/>
                      <a:pt x="12" y="147"/>
                    </a:cubicBezTo>
                    <a:cubicBezTo>
                      <a:pt x="10" y="147"/>
                      <a:pt x="8" y="147"/>
                      <a:pt x="7" y="145"/>
                    </a:cubicBezTo>
                    <a:cubicBezTo>
                      <a:pt x="6" y="144"/>
                      <a:pt x="6" y="141"/>
                      <a:pt x="6" y="138"/>
                    </a:cubicBezTo>
                    <a:cubicBezTo>
                      <a:pt x="6" y="131"/>
                      <a:pt x="7" y="119"/>
                      <a:pt x="11" y="103"/>
                    </a:cubicBezTo>
                    <a:cubicBezTo>
                      <a:pt x="15" y="87"/>
                      <a:pt x="16" y="75"/>
                      <a:pt x="16" y="68"/>
                    </a:cubicBezTo>
                    <a:cubicBezTo>
                      <a:pt x="16" y="67"/>
                      <a:pt x="16" y="66"/>
                      <a:pt x="16" y="66"/>
                    </a:cubicBezTo>
                    <a:cubicBezTo>
                      <a:pt x="15" y="65"/>
                      <a:pt x="15" y="65"/>
                      <a:pt x="14" y="65"/>
                    </a:cubicBezTo>
                    <a:cubicBezTo>
                      <a:pt x="13" y="65"/>
                      <a:pt x="12" y="65"/>
                      <a:pt x="10" y="66"/>
                    </a:cubicBezTo>
                    <a:cubicBezTo>
                      <a:pt x="8" y="68"/>
                      <a:pt x="6" y="70"/>
                      <a:pt x="4" y="72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7" y="61"/>
                      <a:pt x="13" y="55"/>
                      <a:pt x="19" y="50"/>
                    </a:cubicBezTo>
                    <a:cubicBezTo>
                      <a:pt x="25" y="46"/>
                      <a:pt x="29" y="43"/>
                      <a:pt x="32" y="43"/>
                    </a:cubicBezTo>
                    <a:cubicBezTo>
                      <a:pt x="34" y="43"/>
                      <a:pt x="36" y="44"/>
                      <a:pt x="37" y="45"/>
                    </a:cubicBezTo>
                    <a:cubicBezTo>
                      <a:pt x="38" y="47"/>
                      <a:pt x="39" y="49"/>
                      <a:pt x="39" y="51"/>
                    </a:cubicBezTo>
                    <a:cubicBezTo>
                      <a:pt x="39" y="54"/>
                      <a:pt x="37" y="62"/>
                      <a:pt x="35" y="76"/>
                    </a:cubicBezTo>
                    <a:cubicBezTo>
                      <a:pt x="34" y="81"/>
                      <a:pt x="34" y="84"/>
                      <a:pt x="33" y="87"/>
                    </a:cubicBezTo>
                    <a:cubicBezTo>
                      <a:pt x="32" y="96"/>
                      <a:pt x="30" y="104"/>
                      <a:pt x="30" y="110"/>
                    </a:cubicBezTo>
                    <a:cubicBezTo>
                      <a:pt x="29" y="116"/>
                      <a:pt x="28" y="119"/>
                      <a:pt x="28" y="120"/>
                    </a:cubicBezTo>
                    <a:cubicBezTo>
                      <a:pt x="28" y="122"/>
                      <a:pt x="28" y="123"/>
                      <a:pt x="29" y="124"/>
                    </a:cubicBezTo>
                    <a:cubicBezTo>
                      <a:pt x="29" y="125"/>
                      <a:pt x="30" y="125"/>
                      <a:pt x="31" y="125"/>
                    </a:cubicBezTo>
                    <a:cubicBezTo>
                      <a:pt x="32" y="125"/>
                      <a:pt x="34" y="124"/>
                      <a:pt x="35" y="123"/>
                    </a:cubicBezTo>
                    <a:cubicBezTo>
                      <a:pt x="37" y="122"/>
                      <a:pt x="39" y="120"/>
                      <a:pt x="41" y="117"/>
                    </a:cubicBezTo>
                    <a:close/>
                    <a:moveTo>
                      <a:pt x="34" y="0"/>
                    </a:moveTo>
                    <a:cubicBezTo>
                      <a:pt x="37" y="0"/>
                      <a:pt x="40" y="1"/>
                      <a:pt x="41" y="3"/>
                    </a:cubicBezTo>
                    <a:cubicBezTo>
                      <a:pt x="43" y="5"/>
                      <a:pt x="44" y="7"/>
                      <a:pt x="44" y="10"/>
                    </a:cubicBezTo>
                    <a:cubicBezTo>
                      <a:pt x="44" y="15"/>
                      <a:pt x="43" y="19"/>
                      <a:pt x="40" y="22"/>
                    </a:cubicBezTo>
                    <a:cubicBezTo>
                      <a:pt x="38" y="25"/>
                      <a:pt x="34" y="27"/>
                      <a:pt x="31" y="27"/>
                    </a:cubicBezTo>
                    <a:cubicBezTo>
                      <a:pt x="28" y="27"/>
                      <a:pt x="25" y="26"/>
                      <a:pt x="23" y="24"/>
                    </a:cubicBezTo>
                    <a:cubicBezTo>
                      <a:pt x="22" y="22"/>
                      <a:pt x="21" y="19"/>
                      <a:pt x="21" y="16"/>
                    </a:cubicBezTo>
                    <a:cubicBezTo>
                      <a:pt x="21" y="12"/>
                      <a:pt x="22" y="8"/>
                      <a:pt x="25" y="5"/>
                    </a:cubicBezTo>
                    <a:cubicBezTo>
                      <a:pt x="28" y="2"/>
                      <a:pt x="31" y="0"/>
                      <a:pt x="34" y="0"/>
                    </a:cubicBezTo>
                    <a:close/>
                  </a:path>
                </a:pathLst>
              </a:custGeom>
              <a:solidFill>
                <a:srgbClr val="CF3C2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1D495D"/>
                  </a:solidFill>
                </a:endParaRPr>
              </a:p>
            </p:txBody>
          </p:sp>
          <p:sp>
            <p:nvSpPr>
              <p:cNvPr id="111" name="Freeform 16"/>
              <p:cNvSpPr>
                <a:spLocks noEditPoints="1"/>
              </p:cNvSpPr>
              <p:nvPr/>
            </p:nvSpPr>
            <p:spPr bwMode="auto">
              <a:xfrm>
                <a:off x="980608" y="2248535"/>
                <a:ext cx="216000" cy="216443"/>
              </a:xfrm>
              <a:custGeom>
                <a:avLst/>
                <a:gdLst>
                  <a:gd name="T0" fmla="*/ 0 w 206"/>
                  <a:gd name="T1" fmla="*/ 103 h 206"/>
                  <a:gd name="T2" fmla="*/ 103 w 206"/>
                  <a:gd name="T3" fmla="*/ 0 h 206"/>
                  <a:gd name="T4" fmla="*/ 103 w 206"/>
                  <a:gd name="T5" fmla="*/ 0 h 206"/>
                  <a:gd name="T6" fmla="*/ 206 w 206"/>
                  <a:gd name="T7" fmla="*/ 103 h 206"/>
                  <a:gd name="T8" fmla="*/ 206 w 206"/>
                  <a:gd name="T9" fmla="*/ 103 h 206"/>
                  <a:gd name="T10" fmla="*/ 206 w 206"/>
                  <a:gd name="T11" fmla="*/ 103 h 206"/>
                  <a:gd name="T12" fmla="*/ 103 w 206"/>
                  <a:gd name="T13" fmla="*/ 206 h 206"/>
                  <a:gd name="T14" fmla="*/ 103 w 206"/>
                  <a:gd name="T15" fmla="*/ 206 h 206"/>
                  <a:gd name="T16" fmla="*/ 0 w 206"/>
                  <a:gd name="T17" fmla="*/ 103 h 206"/>
                  <a:gd name="T18" fmla="*/ 40 w 206"/>
                  <a:gd name="T19" fmla="*/ 40 h 206"/>
                  <a:gd name="T20" fmla="*/ 13 w 206"/>
                  <a:gd name="T21" fmla="*/ 103 h 206"/>
                  <a:gd name="T22" fmla="*/ 13 w 206"/>
                  <a:gd name="T23" fmla="*/ 103 h 206"/>
                  <a:gd name="T24" fmla="*/ 40 w 206"/>
                  <a:gd name="T25" fmla="*/ 167 h 206"/>
                  <a:gd name="T26" fmla="*/ 40 w 206"/>
                  <a:gd name="T27" fmla="*/ 167 h 206"/>
                  <a:gd name="T28" fmla="*/ 103 w 206"/>
                  <a:gd name="T29" fmla="*/ 193 h 206"/>
                  <a:gd name="T30" fmla="*/ 103 w 206"/>
                  <a:gd name="T31" fmla="*/ 193 h 206"/>
                  <a:gd name="T32" fmla="*/ 166 w 206"/>
                  <a:gd name="T33" fmla="*/ 167 h 206"/>
                  <a:gd name="T34" fmla="*/ 166 w 206"/>
                  <a:gd name="T35" fmla="*/ 167 h 206"/>
                  <a:gd name="T36" fmla="*/ 192 w 206"/>
                  <a:gd name="T37" fmla="*/ 103 h 206"/>
                  <a:gd name="T38" fmla="*/ 192 w 206"/>
                  <a:gd name="T39" fmla="*/ 103 h 206"/>
                  <a:gd name="T40" fmla="*/ 166 w 206"/>
                  <a:gd name="T41" fmla="*/ 40 h 206"/>
                  <a:gd name="T42" fmla="*/ 166 w 206"/>
                  <a:gd name="T43" fmla="*/ 40 h 206"/>
                  <a:gd name="T44" fmla="*/ 103 w 206"/>
                  <a:gd name="T45" fmla="*/ 14 h 206"/>
                  <a:gd name="T46" fmla="*/ 103 w 206"/>
                  <a:gd name="T47" fmla="*/ 14 h 206"/>
                  <a:gd name="T48" fmla="*/ 40 w 206"/>
                  <a:gd name="T49" fmla="*/ 4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6" h="206">
                    <a:moveTo>
                      <a:pt x="0" y="103"/>
                    </a:moveTo>
                    <a:cubicBezTo>
                      <a:pt x="0" y="46"/>
                      <a:pt x="46" y="0"/>
                      <a:pt x="103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60" y="0"/>
                      <a:pt x="206" y="46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60"/>
                      <a:pt x="160" y="206"/>
                      <a:pt x="103" y="206"/>
                    </a:cubicBezTo>
                    <a:cubicBezTo>
                      <a:pt x="103" y="206"/>
                      <a:pt x="103" y="206"/>
                      <a:pt x="103" y="206"/>
                    </a:cubicBezTo>
                    <a:cubicBezTo>
                      <a:pt x="46" y="206"/>
                      <a:pt x="0" y="160"/>
                      <a:pt x="0" y="103"/>
                    </a:cubicBezTo>
                    <a:close/>
                    <a:moveTo>
                      <a:pt x="40" y="40"/>
                    </a:moveTo>
                    <a:cubicBezTo>
                      <a:pt x="23" y="56"/>
                      <a:pt x="13" y="79"/>
                      <a:pt x="13" y="103"/>
                    </a:cubicBezTo>
                    <a:cubicBezTo>
                      <a:pt x="13" y="103"/>
                      <a:pt x="13" y="103"/>
                      <a:pt x="13" y="103"/>
                    </a:cubicBezTo>
                    <a:cubicBezTo>
                      <a:pt x="13" y="128"/>
                      <a:pt x="23" y="150"/>
                      <a:pt x="40" y="167"/>
                    </a:cubicBezTo>
                    <a:cubicBezTo>
                      <a:pt x="40" y="167"/>
                      <a:pt x="40" y="167"/>
                      <a:pt x="40" y="167"/>
                    </a:cubicBezTo>
                    <a:cubicBezTo>
                      <a:pt x="56" y="183"/>
                      <a:pt x="78" y="193"/>
                      <a:pt x="103" y="193"/>
                    </a:cubicBezTo>
                    <a:cubicBezTo>
                      <a:pt x="103" y="193"/>
                      <a:pt x="103" y="193"/>
                      <a:pt x="103" y="193"/>
                    </a:cubicBezTo>
                    <a:cubicBezTo>
                      <a:pt x="128" y="193"/>
                      <a:pt x="150" y="183"/>
                      <a:pt x="166" y="167"/>
                    </a:cubicBezTo>
                    <a:cubicBezTo>
                      <a:pt x="166" y="167"/>
                      <a:pt x="166" y="167"/>
                      <a:pt x="166" y="167"/>
                    </a:cubicBezTo>
                    <a:cubicBezTo>
                      <a:pt x="182" y="150"/>
                      <a:pt x="192" y="128"/>
                      <a:pt x="192" y="103"/>
                    </a:cubicBezTo>
                    <a:cubicBezTo>
                      <a:pt x="192" y="103"/>
                      <a:pt x="192" y="103"/>
                      <a:pt x="192" y="103"/>
                    </a:cubicBezTo>
                    <a:cubicBezTo>
                      <a:pt x="192" y="79"/>
                      <a:pt x="182" y="56"/>
                      <a:pt x="166" y="40"/>
                    </a:cubicBezTo>
                    <a:cubicBezTo>
                      <a:pt x="166" y="40"/>
                      <a:pt x="166" y="40"/>
                      <a:pt x="166" y="40"/>
                    </a:cubicBezTo>
                    <a:cubicBezTo>
                      <a:pt x="150" y="24"/>
                      <a:pt x="128" y="14"/>
                      <a:pt x="103" y="14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78" y="14"/>
                      <a:pt x="56" y="24"/>
                      <a:pt x="40" y="40"/>
                    </a:cubicBezTo>
                    <a:close/>
                  </a:path>
                </a:pathLst>
              </a:custGeom>
              <a:solidFill>
                <a:srgbClr val="CF3C2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1D495D"/>
                  </a:solidFill>
                </a:endParaRPr>
              </a:p>
            </p:txBody>
          </p:sp>
        </p:grpSp>
        <p:sp>
          <p:nvSpPr>
            <p:cNvPr id="109" name="文本框 108"/>
            <p:cNvSpPr txBox="1"/>
            <p:nvPr/>
          </p:nvSpPr>
          <p:spPr>
            <a:xfrm>
              <a:off x="1255541" y="1870075"/>
              <a:ext cx="30999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1D495D"/>
                  </a:solidFill>
                  <a:latin typeface="微软雅黑" panose="020B0503020204020204" charset="-122"/>
                  <a:ea typeface="微软雅黑" panose="020B0503020204020204" charset="-122"/>
                </a:rPr>
                <a:t>点击添加标题</a:t>
              </a:r>
              <a:endParaRPr lang="zh-CN" altLang="en-US" b="1" dirty="0">
                <a:solidFill>
                  <a:srgbClr val="1D495D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129"/>
    </mc:Choice>
    <mc:Fallback>
      <p:transition spd="slow" advClick="0" advTm="51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D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Oval 292"/>
          <p:cNvSpPr>
            <a:spLocks noChangeArrowheads="1"/>
          </p:cNvSpPr>
          <p:nvPr/>
        </p:nvSpPr>
        <p:spPr bwMode="auto">
          <a:xfrm>
            <a:off x="4721980" y="4806302"/>
            <a:ext cx="180616" cy="180616"/>
          </a:xfrm>
          <a:prstGeom prst="ellipse">
            <a:avLst/>
          </a:prstGeom>
          <a:solidFill>
            <a:srgbClr val="193E4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9" name="Freeform 293"/>
          <p:cNvSpPr/>
          <p:nvPr/>
        </p:nvSpPr>
        <p:spPr bwMode="auto">
          <a:xfrm>
            <a:off x="736691" y="3961961"/>
            <a:ext cx="3891310" cy="1187952"/>
          </a:xfrm>
          <a:custGeom>
            <a:avLst/>
            <a:gdLst>
              <a:gd name="T0" fmla="*/ 377 w 1121"/>
              <a:gd name="T1" fmla="*/ 0 h 342"/>
              <a:gd name="T2" fmla="*/ 100 w 1121"/>
              <a:gd name="T3" fmla="*/ 0 h 342"/>
              <a:gd name="T4" fmla="*/ 0 w 1121"/>
              <a:gd name="T5" fmla="*/ 109 h 342"/>
              <a:gd name="T6" fmla="*/ 100 w 1121"/>
              <a:gd name="T7" fmla="*/ 209 h 342"/>
              <a:gd name="T8" fmla="*/ 430 w 1121"/>
              <a:gd name="T9" fmla="*/ 209 h 342"/>
              <a:gd name="T10" fmla="*/ 447 w 1121"/>
              <a:gd name="T11" fmla="*/ 226 h 342"/>
              <a:gd name="T12" fmla="*/ 430 w 1121"/>
              <a:gd name="T13" fmla="*/ 243 h 342"/>
              <a:gd name="T14" fmla="*/ 220 w 1121"/>
              <a:gd name="T15" fmla="*/ 243 h 342"/>
              <a:gd name="T16" fmla="*/ 220 w 1121"/>
              <a:gd name="T17" fmla="*/ 250 h 342"/>
              <a:gd name="T18" fmla="*/ 220 w 1121"/>
              <a:gd name="T19" fmla="*/ 243 h 342"/>
              <a:gd name="T20" fmla="*/ 185 w 1121"/>
              <a:gd name="T21" fmla="*/ 257 h 342"/>
              <a:gd name="T22" fmla="*/ 170 w 1121"/>
              <a:gd name="T23" fmla="*/ 292 h 342"/>
              <a:gd name="T24" fmla="*/ 220 w 1121"/>
              <a:gd name="T25" fmla="*/ 342 h 342"/>
              <a:gd name="T26" fmla="*/ 220 w 1121"/>
              <a:gd name="T27" fmla="*/ 342 h 342"/>
              <a:gd name="T28" fmla="*/ 220 w 1121"/>
              <a:gd name="T29" fmla="*/ 342 h 342"/>
              <a:gd name="T30" fmla="*/ 596 w 1121"/>
              <a:gd name="T31" fmla="*/ 342 h 342"/>
              <a:gd name="T32" fmla="*/ 623 w 1121"/>
              <a:gd name="T33" fmla="*/ 342 h 342"/>
              <a:gd name="T34" fmla="*/ 1121 w 1121"/>
              <a:gd name="T35" fmla="*/ 342 h 342"/>
              <a:gd name="T36" fmla="*/ 1121 w 1121"/>
              <a:gd name="T37" fmla="*/ 326 h 342"/>
              <a:gd name="T38" fmla="*/ 623 w 1121"/>
              <a:gd name="T39" fmla="*/ 326 h 342"/>
              <a:gd name="T40" fmla="*/ 596 w 1121"/>
              <a:gd name="T41" fmla="*/ 326 h 342"/>
              <a:gd name="T42" fmla="*/ 220 w 1121"/>
              <a:gd name="T43" fmla="*/ 326 h 342"/>
              <a:gd name="T44" fmla="*/ 220 w 1121"/>
              <a:gd name="T45" fmla="*/ 326 h 342"/>
              <a:gd name="T46" fmla="*/ 185 w 1121"/>
              <a:gd name="T47" fmla="*/ 292 h 342"/>
              <a:gd name="T48" fmla="*/ 195 w 1121"/>
              <a:gd name="T49" fmla="*/ 268 h 342"/>
              <a:gd name="T50" fmla="*/ 220 w 1121"/>
              <a:gd name="T51" fmla="*/ 258 h 342"/>
              <a:gd name="T52" fmla="*/ 220 w 1121"/>
              <a:gd name="T53" fmla="*/ 258 h 342"/>
              <a:gd name="T54" fmla="*/ 430 w 1121"/>
              <a:gd name="T55" fmla="*/ 258 h 342"/>
              <a:gd name="T56" fmla="*/ 462 w 1121"/>
              <a:gd name="T57" fmla="*/ 226 h 342"/>
              <a:gd name="T58" fmla="*/ 430 w 1121"/>
              <a:gd name="T59" fmla="*/ 194 h 342"/>
              <a:gd name="T60" fmla="*/ 100 w 1121"/>
              <a:gd name="T61" fmla="*/ 194 h 342"/>
              <a:gd name="T62" fmla="*/ 15 w 1121"/>
              <a:gd name="T63" fmla="*/ 109 h 342"/>
              <a:gd name="T64" fmla="*/ 100 w 1121"/>
              <a:gd name="T65" fmla="*/ 15 h 342"/>
              <a:gd name="T66" fmla="*/ 377 w 1121"/>
              <a:gd name="T67" fmla="*/ 15 h 342"/>
              <a:gd name="T68" fmla="*/ 377 w 1121"/>
              <a:gd name="T69" fmla="*/ 0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121" h="342">
                <a:moveTo>
                  <a:pt x="377" y="0"/>
                </a:moveTo>
                <a:cubicBezTo>
                  <a:pt x="100" y="0"/>
                  <a:pt x="100" y="0"/>
                  <a:pt x="100" y="0"/>
                </a:cubicBezTo>
                <a:cubicBezTo>
                  <a:pt x="17" y="0"/>
                  <a:pt x="0" y="62"/>
                  <a:pt x="0" y="109"/>
                </a:cubicBezTo>
                <a:cubicBezTo>
                  <a:pt x="0" y="155"/>
                  <a:pt x="17" y="209"/>
                  <a:pt x="100" y="209"/>
                </a:cubicBezTo>
                <a:cubicBezTo>
                  <a:pt x="430" y="209"/>
                  <a:pt x="430" y="209"/>
                  <a:pt x="430" y="209"/>
                </a:cubicBezTo>
                <a:cubicBezTo>
                  <a:pt x="440" y="209"/>
                  <a:pt x="447" y="217"/>
                  <a:pt x="447" y="226"/>
                </a:cubicBezTo>
                <a:cubicBezTo>
                  <a:pt x="447" y="235"/>
                  <a:pt x="440" y="243"/>
                  <a:pt x="430" y="243"/>
                </a:cubicBezTo>
                <a:cubicBezTo>
                  <a:pt x="220" y="243"/>
                  <a:pt x="220" y="243"/>
                  <a:pt x="220" y="243"/>
                </a:cubicBezTo>
                <a:cubicBezTo>
                  <a:pt x="220" y="250"/>
                  <a:pt x="220" y="250"/>
                  <a:pt x="220" y="250"/>
                </a:cubicBezTo>
                <a:cubicBezTo>
                  <a:pt x="220" y="243"/>
                  <a:pt x="220" y="243"/>
                  <a:pt x="220" y="243"/>
                </a:cubicBezTo>
                <a:cubicBezTo>
                  <a:pt x="206" y="243"/>
                  <a:pt x="194" y="248"/>
                  <a:pt x="185" y="257"/>
                </a:cubicBezTo>
                <a:cubicBezTo>
                  <a:pt x="175" y="267"/>
                  <a:pt x="170" y="279"/>
                  <a:pt x="170" y="292"/>
                </a:cubicBezTo>
                <a:cubicBezTo>
                  <a:pt x="170" y="319"/>
                  <a:pt x="192" y="342"/>
                  <a:pt x="220" y="342"/>
                </a:cubicBezTo>
                <a:cubicBezTo>
                  <a:pt x="220" y="342"/>
                  <a:pt x="220" y="342"/>
                  <a:pt x="220" y="342"/>
                </a:cubicBezTo>
                <a:cubicBezTo>
                  <a:pt x="220" y="342"/>
                  <a:pt x="220" y="342"/>
                  <a:pt x="220" y="342"/>
                </a:cubicBezTo>
                <a:cubicBezTo>
                  <a:pt x="596" y="342"/>
                  <a:pt x="596" y="342"/>
                  <a:pt x="596" y="342"/>
                </a:cubicBezTo>
                <a:cubicBezTo>
                  <a:pt x="623" y="342"/>
                  <a:pt x="623" y="342"/>
                  <a:pt x="623" y="342"/>
                </a:cubicBezTo>
                <a:cubicBezTo>
                  <a:pt x="1121" y="342"/>
                  <a:pt x="1121" y="342"/>
                  <a:pt x="1121" y="342"/>
                </a:cubicBezTo>
                <a:cubicBezTo>
                  <a:pt x="1121" y="326"/>
                  <a:pt x="1121" y="326"/>
                  <a:pt x="1121" y="326"/>
                </a:cubicBezTo>
                <a:cubicBezTo>
                  <a:pt x="623" y="326"/>
                  <a:pt x="623" y="326"/>
                  <a:pt x="623" y="326"/>
                </a:cubicBezTo>
                <a:cubicBezTo>
                  <a:pt x="596" y="326"/>
                  <a:pt x="596" y="326"/>
                  <a:pt x="596" y="326"/>
                </a:cubicBezTo>
                <a:cubicBezTo>
                  <a:pt x="220" y="326"/>
                  <a:pt x="220" y="326"/>
                  <a:pt x="220" y="326"/>
                </a:cubicBezTo>
                <a:cubicBezTo>
                  <a:pt x="220" y="326"/>
                  <a:pt x="220" y="326"/>
                  <a:pt x="220" y="326"/>
                </a:cubicBezTo>
                <a:cubicBezTo>
                  <a:pt x="201" y="326"/>
                  <a:pt x="185" y="311"/>
                  <a:pt x="185" y="292"/>
                </a:cubicBezTo>
                <a:cubicBezTo>
                  <a:pt x="185" y="283"/>
                  <a:pt x="189" y="274"/>
                  <a:pt x="195" y="268"/>
                </a:cubicBezTo>
                <a:cubicBezTo>
                  <a:pt x="202" y="261"/>
                  <a:pt x="211" y="258"/>
                  <a:pt x="220" y="258"/>
                </a:cubicBezTo>
                <a:cubicBezTo>
                  <a:pt x="220" y="258"/>
                  <a:pt x="220" y="258"/>
                  <a:pt x="220" y="258"/>
                </a:cubicBezTo>
                <a:cubicBezTo>
                  <a:pt x="430" y="258"/>
                  <a:pt x="430" y="258"/>
                  <a:pt x="430" y="258"/>
                </a:cubicBezTo>
                <a:cubicBezTo>
                  <a:pt x="448" y="258"/>
                  <a:pt x="462" y="243"/>
                  <a:pt x="462" y="226"/>
                </a:cubicBezTo>
                <a:cubicBezTo>
                  <a:pt x="462" y="208"/>
                  <a:pt x="448" y="194"/>
                  <a:pt x="430" y="194"/>
                </a:cubicBezTo>
                <a:cubicBezTo>
                  <a:pt x="100" y="194"/>
                  <a:pt x="100" y="194"/>
                  <a:pt x="100" y="194"/>
                </a:cubicBezTo>
                <a:cubicBezTo>
                  <a:pt x="33" y="194"/>
                  <a:pt x="15" y="147"/>
                  <a:pt x="15" y="109"/>
                </a:cubicBezTo>
                <a:cubicBezTo>
                  <a:pt x="15" y="70"/>
                  <a:pt x="33" y="15"/>
                  <a:pt x="100" y="15"/>
                </a:cubicBezTo>
                <a:cubicBezTo>
                  <a:pt x="377" y="15"/>
                  <a:pt x="377" y="15"/>
                  <a:pt x="377" y="15"/>
                </a:cubicBezTo>
                <a:lnTo>
                  <a:pt x="377" y="0"/>
                </a:lnTo>
                <a:close/>
              </a:path>
            </a:pathLst>
          </a:custGeom>
          <a:solidFill>
            <a:srgbClr val="1D495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0" name="Freeform 294"/>
          <p:cNvSpPr/>
          <p:nvPr/>
        </p:nvSpPr>
        <p:spPr bwMode="auto">
          <a:xfrm>
            <a:off x="4604508" y="4746097"/>
            <a:ext cx="1471355" cy="508073"/>
          </a:xfrm>
          <a:custGeom>
            <a:avLst/>
            <a:gdLst>
              <a:gd name="T0" fmla="*/ 424 w 424"/>
              <a:gd name="T1" fmla="*/ 95 h 146"/>
              <a:gd name="T2" fmla="*/ 424 w 424"/>
              <a:gd name="T3" fmla="*/ 94 h 146"/>
              <a:gd name="T4" fmla="*/ 423 w 424"/>
              <a:gd name="T5" fmla="*/ 91 h 146"/>
              <a:gd name="T6" fmla="*/ 423 w 424"/>
              <a:gd name="T7" fmla="*/ 89 h 146"/>
              <a:gd name="T8" fmla="*/ 422 w 424"/>
              <a:gd name="T9" fmla="*/ 86 h 146"/>
              <a:gd name="T10" fmla="*/ 421 w 424"/>
              <a:gd name="T11" fmla="*/ 84 h 146"/>
              <a:gd name="T12" fmla="*/ 420 w 424"/>
              <a:gd name="T13" fmla="*/ 81 h 146"/>
              <a:gd name="T14" fmla="*/ 420 w 424"/>
              <a:gd name="T15" fmla="*/ 81 h 146"/>
              <a:gd name="T16" fmla="*/ 212 w 424"/>
              <a:gd name="T17" fmla="*/ 0 h 146"/>
              <a:gd name="T18" fmla="*/ 4 w 424"/>
              <a:gd name="T19" fmla="*/ 81 h 146"/>
              <a:gd name="T20" fmla="*/ 3 w 424"/>
              <a:gd name="T21" fmla="*/ 81 h 146"/>
              <a:gd name="T22" fmla="*/ 2 w 424"/>
              <a:gd name="T23" fmla="*/ 84 h 146"/>
              <a:gd name="T24" fmla="*/ 2 w 424"/>
              <a:gd name="T25" fmla="*/ 86 h 146"/>
              <a:gd name="T26" fmla="*/ 1 w 424"/>
              <a:gd name="T27" fmla="*/ 89 h 146"/>
              <a:gd name="T28" fmla="*/ 1 w 424"/>
              <a:gd name="T29" fmla="*/ 91 h 146"/>
              <a:gd name="T30" fmla="*/ 0 w 424"/>
              <a:gd name="T31" fmla="*/ 94 h 146"/>
              <a:gd name="T32" fmla="*/ 0 w 424"/>
              <a:gd name="T33" fmla="*/ 95 h 146"/>
              <a:gd name="T34" fmla="*/ 0 w 424"/>
              <a:gd name="T35" fmla="*/ 99 h 146"/>
              <a:gd name="T36" fmla="*/ 0 w 424"/>
              <a:gd name="T37" fmla="*/ 103 h 146"/>
              <a:gd name="T38" fmla="*/ 0 w 424"/>
              <a:gd name="T39" fmla="*/ 105 h 146"/>
              <a:gd name="T40" fmla="*/ 1 w 424"/>
              <a:gd name="T41" fmla="*/ 107 h 146"/>
              <a:gd name="T42" fmla="*/ 1 w 424"/>
              <a:gd name="T43" fmla="*/ 110 h 146"/>
              <a:gd name="T44" fmla="*/ 2 w 424"/>
              <a:gd name="T45" fmla="*/ 112 h 146"/>
              <a:gd name="T46" fmla="*/ 2 w 424"/>
              <a:gd name="T47" fmla="*/ 114 h 146"/>
              <a:gd name="T48" fmla="*/ 3 w 424"/>
              <a:gd name="T49" fmla="*/ 116 h 146"/>
              <a:gd name="T50" fmla="*/ 4 w 424"/>
              <a:gd name="T51" fmla="*/ 117 h 146"/>
              <a:gd name="T52" fmla="*/ 46 w 424"/>
              <a:gd name="T53" fmla="*/ 146 h 146"/>
              <a:gd name="T54" fmla="*/ 212 w 424"/>
              <a:gd name="T55" fmla="*/ 146 h 146"/>
              <a:gd name="T56" fmla="*/ 377 w 424"/>
              <a:gd name="T57" fmla="*/ 146 h 146"/>
              <a:gd name="T58" fmla="*/ 420 w 424"/>
              <a:gd name="T59" fmla="*/ 117 h 146"/>
              <a:gd name="T60" fmla="*/ 421 w 424"/>
              <a:gd name="T61" fmla="*/ 116 h 146"/>
              <a:gd name="T62" fmla="*/ 421 w 424"/>
              <a:gd name="T63" fmla="*/ 114 h 146"/>
              <a:gd name="T64" fmla="*/ 422 w 424"/>
              <a:gd name="T65" fmla="*/ 112 h 146"/>
              <a:gd name="T66" fmla="*/ 422 w 424"/>
              <a:gd name="T67" fmla="*/ 110 h 146"/>
              <a:gd name="T68" fmla="*/ 423 w 424"/>
              <a:gd name="T69" fmla="*/ 107 h 146"/>
              <a:gd name="T70" fmla="*/ 424 w 424"/>
              <a:gd name="T71" fmla="*/ 105 h 146"/>
              <a:gd name="T72" fmla="*/ 424 w 424"/>
              <a:gd name="T73" fmla="*/ 103 h 146"/>
              <a:gd name="T74" fmla="*/ 424 w 424"/>
              <a:gd name="T75" fmla="*/ 99 h 146"/>
              <a:gd name="T76" fmla="*/ 424 w 424"/>
              <a:gd name="T77" fmla="*/ 95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24" h="146">
                <a:moveTo>
                  <a:pt x="424" y="95"/>
                </a:moveTo>
                <a:cubicBezTo>
                  <a:pt x="424" y="94"/>
                  <a:pt x="424" y="94"/>
                  <a:pt x="424" y="94"/>
                </a:cubicBezTo>
                <a:cubicBezTo>
                  <a:pt x="423" y="93"/>
                  <a:pt x="423" y="92"/>
                  <a:pt x="423" y="91"/>
                </a:cubicBezTo>
                <a:cubicBezTo>
                  <a:pt x="423" y="90"/>
                  <a:pt x="423" y="90"/>
                  <a:pt x="423" y="89"/>
                </a:cubicBezTo>
                <a:cubicBezTo>
                  <a:pt x="423" y="88"/>
                  <a:pt x="422" y="87"/>
                  <a:pt x="422" y="86"/>
                </a:cubicBezTo>
                <a:cubicBezTo>
                  <a:pt x="422" y="86"/>
                  <a:pt x="422" y="85"/>
                  <a:pt x="421" y="84"/>
                </a:cubicBezTo>
                <a:cubicBezTo>
                  <a:pt x="421" y="83"/>
                  <a:pt x="421" y="82"/>
                  <a:pt x="420" y="81"/>
                </a:cubicBezTo>
                <a:cubicBezTo>
                  <a:pt x="420" y="81"/>
                  <a:pt x="420" y="81"/>
                  <a:pt x="420" y="81"/>
                </a:cubicBezTo>
                <a:cubicBezTo>
                  <a:pt x="402" y="36"/>
                  <a:pt x="316" y="2"/>
                  <a:pt x="212" y="0"/>
                </a:cubicBezTo>
                <a:cubicBezTo>
                  <a:pt x="108" y="2"/>
                  <a:pt x="22" y="36"/>
                  <a:pt x="4" y="81"/>
                </a:cubicBezTo>
                <a:cubicBezTo>
                  <a:pt x="3" y="81"/>
                  <a:pt x="3" y="81"/>
                  <a:pt x="3" y="81"/>
                </a:cubicBezTo>
                <a:cubicBezTo>
                  <a:pt x="3" y="82"/>
                  <a:pt x="3" y="83"/>
                  <a:pt x="2" y="84"/>
                </a:cubicBezTo>
                <a:cubicBezTo>
                  <a:pt x="2" y="85"/>
                  <a:pt x="2" y="86"/>
                  <a:pt x="2" y="86"/>
                </a:cubicBezTo>
                <a:cubicBezTo>
                  <a:pt x="1" y="87"/>
                  <a:pt x="1" y="88"/>
                  <a:pt x="1" y="89"/>
                </a:cubicBezTo>
                <a:cubicBezTo>
                  <a:pt x="1" y="90"/>
                  <a:pt x="1" y="90"/>
                  <a:pt x="1" y="91"/>
                </a:cubicBezTo>
                <a:cubicBezTo>
                  <a:pt x="1" y="92"/>
                  <a:pt x="0" y="93"/>
                  <a:pt x="0" y="94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96"/>
                  <a:pt x="0" y="98"/>
                  <a:pt x="0" y="99"/>
                </a:cubicBezTo>
                <a:cubicBezTo>
                  <a:pt x="0" y="100"/>
                  <a:pt x="0" y="102"/>
                  <a:pt x="0" y="103"/>
                </a:cubicBezTo>
                <a:cubicBezTo>
                  <a:pt x="0" y="104"/>
                  <a:pt x="0" y="104"/>
                  <a:pt x="0" y="105"/>
                </a:cubicBezTo>
                <a:cubicBezTo>
                  <a:pt x="0" y="105"/>
                  <a:pt x="1" y="106"/>
                  <a:pt x="1" y="107"/>
                </a:cubicBezTo>
                <a:cubicBezTo>
                  <a:pt x="1" y="108"/>
                  <a:pt x="1" y="109"/>
                  <a:pt x="1" y="110"/>
                </a:cubicBezTo>
                <a:cubicBezTo>
                  <a:pt x="1" y="111"/>
                  <a:pt x="2" y="111"/>
                  <a:pt x="2" y="112"/>
                </a:cubicBezTo>
                <a:cubicBezTo>
                  <a:pt x="2" y="113"/>
                  <a:pt x="2" y="113"/>
                  <a:pt x="2" y="114"/>
                </a:cubicBezTo>
                <a:cubicBezTo>
                  <a:pt x="3" y="115"/>
                  <a:pt x="3" y="115"/>
                  <a:pt x="3" y="116"/>
                </a:cubicBezTo>
                <a:cubicBezTo>
                  <a:pt x="3" y="117"/>
                  <a:pt x="3" y="117"/>
                  <a:pt x="4" y="117"/>
                </a:cubicBezTo>
                <a:cubicBezTo>
                  <a:pt x="11" y="134"/>
                  <a:pt x="27" y="146"/>
                  <a:pt x="46" y="146"/>
                </a:cubicBezTo>
                <a:cubicBezTo>
                  <a:pt x="212" y="146"/>
                  <a:pt x="212" y="146"/>
                  <a:pt x="212" y="146"/>
                </a:cubicBezTo>
                <a:cubicBezTo>
                  <a:pt x="377" y="146"/>
                  <a:pt x="377" y="146"/>
                  <a:pt x="377" y="146"/>
                </a:cubicBezTo>
                <a:cubicBezTo>
                  <a:pt x="397" y="146"/>
                  <a:pt x="413" y="134"/>
                  <a:pt x="420" y="117"/>
                </a:cubicBezTo>
                <a:cubicBezTo>
                  <a:pt x="420" y="117"/>
                  <a:pt x="420" y="117"/>
                  <a:pt x="421" y="116"/>
                </a:cubicBezTo>
                <a:cubicBezTo>
                  <a:pt x="421" y="115"/>
                  <a:pt x="421" y="115"/>
                  <a:pt x="421" y="114"/>
                </a:cubicBezTo>
                <a:cubicBezTo>
                  <a:pt x="422" y="113"/>
                  <a:pt x="422" y="113"/>
                  <a:pt x="422" y="112"/>
                </a:cubicBezTo>
                <a:cubicBezTo>
                  <a:pt x="422" y="111"/>
                  <a:pt x="422" y="111"/>
                  <a:pt x="422" y="110"/>
                </a:cubicBezTo>
                <a:cubicBezTo>
                  <a:pt x="423" y="109"/>
                  <a:pt x="423" y="108"/>
                  <a:pt x="423" y="107"/>
                </a:cubicBezTo>
                <a:cubicBezTo>
                  <a:pt x="423" y="106"/>
                  <a:pt x="423" y="105"/>
                  <a:pt x="424" y="105"/>
                </a:cubicBezTo>
                <a:cubicBezTo>
                  <a:pt x="424" y="104"/>
                  <a:pt x="424" y="104"/>
                  <a:pt x="424" y="103"/>
                </a:cubicBezTo>
                <a:cubicBezTo>
                  <a:pt x="424" y="102"/>
                  <a:pt x="424" y="100"/>
                  <a:pt x="424" y="99"/>
                </a:cubicBezTo>
                <a:cubicBezTo>
                  <a:pt x="424" y="98"/>
                  <a:pt x="424" y="96"/>
                  <a:pt x="424" y="95"/>
                </a:cubicBezTo>
                <a:close/>
              </a:path>
            </a:pathLst>
          </a:custGeom>
          <a:solidFill>
            <a:srgbClr val="28516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1" name="Rectangle 295"/>
          <p:cNvSpPr>
            <a:spLocks noChangeArrowheads="1"/>
          </p:cNvSpPr>
          <p:nvPr/>
        </p:nvSpPr>
        <p:spPr bwMode="auto">
          <a:xfrm>
            <a:off x="5920210" y="4920838"/>
            <a:ext cx="2937" cy="1469"/>
          </a:xfrm>
          <a:prstGeom prst="rect">
            <a:avLst/>
          </a:prstGeom>
          <a:solidFill>
            <a:srgbClr val="E2D2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2" name="Freeform 296"/>
          <p:cNvSpPr/>
          <p:nvPr/>
        </p:nvSpPr>
        <p:spPr bwMode="auto">
          <a:xfrm>
            <a:off x="3042108" y="4205719"/>
            <a:ext cx="999994" cy="453742"/>
          </a:xfrm>
          <a:custGeom>
            <a:avLst/>
            <a:gdLst>
              <a:gd name="T0" fmla="*/ 648 w 681"/>
              <a:gd name="T1" fmla="*/ 0 h 309"/>
              <a:gd name="T2" fmla="*/ 33 w 681"/>
              <a:gd name="T3" fmla="*/ 0 h 309"/>
              <a:gd name="T4" fmla="*/ 0 w 681"/>
              <a:gd name="T5" fmla="*/ 309 h 309"/>
              <a:gd name="T6" fmla="*/ 681 w 681"/>
              <a:gd name="T7" fmla="*/ 309 h 309"/>
              <a:gd name="T8" fmla="*/ 648 w 681"/>
              <a:gd name="T9" fmla="*/ 0 h 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1" h="309">
                <a:moveTo>
                  <a:pt x="648" y="0"/>
                </a:moveTo>
                <a:lnTo>
                  <a:pt x="33" y="0"/>
                </a:lnTo>
                <a:lnTo>
                  <a:pt x="0" y="309"/>
                </a:lnTo>
                <a:lnTo>
                  <a:pt x="681" y="309"/>
                </a:lnTo>
                <a:lnTo>
                  <a:pt x="648" y="0"/>
                </a:lnTo>
                <a:close/>
              </a:path>
            </a:pathLst>
          </a:custGeom>
          <a:solidFill>
            <a:srgbClr val="193E4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3" name="Rectangle 297"/>
          <p:cNvSpPr>
            <a:spLocks noChangeArrowheads="1"/>
          </p:cNvSpPr>
          <p:nvPr/>
        </p:nvSpPr>
        <p:spPr bwMode="auto">
          <a:xfrm>
            <a:off x="2792478" y="4832734"/>
            <a:ext cx="1499256" cy="91041"/>
          </a:xfrm>
          <a:prstGeom prst="rect">
            <a:avLst/>
          </a:prstGeom>
          <a:solidFill>
            <a:srgbClr val="193E4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13" name="组合 212"/>
          <p:cNvGrpSpPr/>
          <p:nvPr/>
        </p:nvGrpSpPr>
        <p:grpSpPr>
          <a:xfrm>
            <a:off x="1792484" y="1750521"/>
            <a:ext cx="3499244" cy="2127740"/>
            <a:chOff x="1828753" y="1573552"/>
            <a:chExt cx="3706230" cy="2253599"/>
          </a:xfrm>
        </p:grpSpPr>
        <p:sp>
          <p:nvSpPr>
            <p:cNvPr id="94" name="Freeform 298"/>
            <p:cNvSpPr/>
            <p:nvPr/>
          </p:nvSpPr>
          <p:spPr bwMode="auto">
            <a:xfrm>
              <a:off x="1828753" y="1573552"/>
              <a:ext cx="3706230" cy="2253599"/>
            </a:xfrm>
            <a:custGeom>
              <a:avLst/>
              <a:gdLst>
                <a:gd name="T0" fmla="*/ 936 w 1008"/>
                <a:gd name="T1" fmla="*/ 0 h 613"/>
                <a:gd name="T2" fmla="*/ 72 w 1008"/>
                <a:gd name="T3" fmla="*/ 0 h 613"/>
                <a:gd name="T4" fmla="*/ 0 w 1008"/>
                <a:gd name="T5" fmla="*/ 72 h 613"/>
                <a:gd name="T6" fmla="*/ 0 w 1008"/>
                <a:gd name="T7" fmla="*/ 541 h 613"/>
                <a:gd name="T8" fmla="*/ 0 w 1008"/>
                <a:gd name="T9" fmla="*/ 613 h 613"/>
                <a:gd name="T10" fmla="*/ 1008 w 1008"/>
                <a:gd name="T11" fmla="*/ 613 h 613"/>
                <a:gd name="T12" fmla="*/ 1008 w 1008"/>
                <a:gd name="T13" fmla="*/ 541 h 613"/>
                <a:gd name="T14" fmla="*/ 1008 w 1008"/>
                <a:gd name="T15" fmla="*/ 72 h 613"/>
                <a:gd name="T16" fmla="*/ 936 w 1008"/>
                <a:gd name="T17" fmla="*/ 0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8" h="613">
                  <a:moveTo>
                    <a:pt x="936" y="0"/>
                  </a:moveTo>
                  <a:cubicBezTo>
                    <a:pt x="72" y="0"/>
                    <a:pt x="72" y="0"/>
                    <a:pt x="72" y="0"/>
                  </a:cubicBezTo>
                  <a:cubicBezTo>
                    <a:pt x="32" y="0"/>
                    <a:pt x="0" y="33"/>
                    <a:pt x="0" y="72"/>
                  </a:cubicBezTo>
                  <a:cubicBezTo>
                    <a:pt x="0" y="541"/>
                    <a:pt x="0" y="541"/>
                    <a:pt x="0" y="541"/>
                  </a:cubicBezTo>
                  <a:cubicBezTo>
                    <a:pt x="0" y="613"/>
                    <a:pt x="0" y="613"/>
                    <a:pt x="0" y="613"/>
                  </a:cubicBezTo>
                  <a:cubicBezTo>
                    <a:pt x="1008" y="613"/>
                    <a:pt x="1008" y="613"/>
                    <a:pt x="1008" y="613"/>
                  </a:cubicBezTo>
                  <a:cubicBezTo>
                    <a:pt x="1008" y="541"/>
                    <a:pt x="1008" y="541"/>
                    <a:pt x="1008" y="541"/>
                  </a:cubicBezTo>
                  <a:cubicBezTo>
                    <a:pt x="1008" y="72"/>
                    <a:pt x="1008" y="72"/>
                    <a:pt x="1008" y="72"/>
                  </a:cubicBezTo>
                  <a:cubicBezTo>
                    <a:pt x="1008" y="33"/>
                    <a:pt x="976" y="0"/>
                    <a:pt x="936" y="0"/>
                  </a:cubicBezTo>
                </a:path>
              </a:pathLst>
            </a:custGeom>
            <a:solidFill>
              <a:srgbClr val="498B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299"/>
            <p:cNvSpPr/>
            <p:nvPr/>
          </p:nvSpPr>
          <p:spPr bwMode="auto">
            <a:xfrm>
              <a:off x="1828753" y="1573552"/>
              <a:ext cx="3091894" cy="2253599"/>
            </a:xfrm>
            <a:custGeom>
              <a:avLst/>
              <a:gdLst>
                <a:gd name="T0" fmla="*/ 841 w 841"/>
                <a:gd name="T1" fmla="*/ 0 h 613"/>
                <a:gd name="T2" fmla="*/ 72 w 841"/>
                <a:gd name="T3" fmla="*/ 0 h 613"/>
                <a:gd name="T4" fmla="*/ 0 w 841"/>
                <a:gd name="T5" fmla="*/ 72 h 613"/>
                <a:gd name="T6" fmla="*/ 0 w 841"/>
                <a:gd name="T7" fmla="*/ 541 h 613"/>
                <a:gd name="T8" fmla="*/ 0 w 841"/>
                <a:gd name="T9" fmla="*/ 613 h 613"/>
                <a:gd name="T10" fmla="*/ 228 w 841"/>
                <a:gd name="T11" fmla="*/ 613 h 613"/>
                <a:gd name="T12" fmla="*/ 841 w 841"/>
                <a:gd name="T13" fmla="*/ 0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1" h="613">
                  <a:moveTo>
                    <a:pt x="841" y="0"/>
                  </a:moveTo>
                  <a:cubicBezTo>
                    <a:pt x="72" y="0"/>
                    <a:pt x="72" y="0"/>
                    <a:pt x="72" y="0"/>
                  </a:cubicBezTo>
                  <a:cubicBezTo>
                    <a:pt x="32" y="0"/>
                    <a:pt x="0" y="33"/>
                    <a:pt x="0" y="72"/>
                  </a:cubicBezTo>
                  <a:cubicBezTo>
                    <a:pt x="0" y="541"/>
                    <a:pt x="0" y="541"/>
                    <a:pt x="0" y="541"/>
                  </a:cubicBezTo>
                  <a:cubicBezTo>
                    <a:pt x="0" y="613"/>
                    <a:pt x="0" y="613"/>
                    <a:pt x="0" y="613"/>
                  </a:cubicBezTo>
                  <a:cubicBezTo>
                    <a:pt x="228" y="613"/>
                    <a:pt x="228" y="613"/>
                    <a:pt x="228" y="613"/>
                  </a:cubicBezTo>
                  <a:cubicBezTo>
                    <a:pt x="841" y="0"/>
                    <a:pt x="841" y="0"/>
                    <a:pt x="841" y="0"/>
                  </a:cubicBezTo>
                </a:path>
              </a:pathLst>
            </a:custGeom>
            <a:solidFill>
              <a:srgbClr val="59ACB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6" name="Freeform 300"/>
          <p:cNvSpPr>
            <a:spLocks noEditPoints="1"/>
          </p:cNvSpPr>
          <p:nvPr/>
        </p:nvSpPr>
        <p:spPr bwMode="auto">
          <a:xfrm>
            <a:off x="1792484" y="1750521"/>
            <a:ext cx="3499244" cy="2127740"/>
          </a:xfrm>
          <a:custGeom>
            <a:avLst/>
            <a:gdLst>
              <a:gd name="T0" fmla="*/ 972 w 1008"/>
              <a:gd name="T1" fmla="*/ 36 h 613"/>
              <a:gd name="T2" fmla="*/ 972 w 1008"/>
              <a:gd name="T3" fmla="*/ 37 h 613"/>
              <a:gd name="T4" fmla="*/ 972 w 1008"/>
              <a:gd name="T5" fmla="*/ 577 h 613"/>
              <a:gd name="T6" fmla="*/ 36 w 1008"/>
              <a:gd name="T7" fmla="*/ 577 h 613"/>
              <a:gd name="T8" fmla="*/ 36 w 1008"/>
              <a:gd name="T9" fmla="*/ 37 h 613"/>
              <a:gd name="T10" fmla="*/ 36 w 1008"/>
              <a:gd name="T11" fmla="*/ 36 h 613"/>
              <a:gd name="T12" fmla="*/ 972 w 1008"/>
              <a:gd name="T13" fmla="*/ 36 h 613"/>
              <a:gd name="T14" fmla="*/ 972 w 1008"/>
              <a:gd name="T15" fmla="*/ 0 h 613"/>
              <a:gd name="T16" fmla="*/ 36 w 1008"/>
              <a:gd name="T17" fmla="*/ 0 h 613"/>
              <a:gd name="T18" fmla="*/ 0 w 1008"/>
              <a:gd name="T19" fmla="*/ 36 h 613"/>
              <a:gd name="T20" fmla="*/ 0 w 1008"/>
              <a:gd name="T21" fmla="*/ 613 h 613"/>
              <a:gd name="T22" fmla="*/ 1008 w 1008"/>
              <a:gd name="T23" fmla="*/ 613 h 613"/>
              <a:gd name="T24" fmla="*/ 1008 w 1008"/>
              <a:gd name="T25" fmla="*/ 36 h 613"/>
              <a:gd name="T26" fmla="*/ 972 w 1008"/>
              <a:gd name="T27" fmla="*/ 0 h 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08" h="613">
                <a:moveTo>
                  <a:pt x="972" y="36"/>
                </a:moveTo>
                <a:cubicBezTo>
                  <a:pt x="972" y="37"/>
                  <a:pt x="972" y="37"/>
                  <a:pt x="972" y="37"/>
                </a:cubicBezTo>
                <a:cubicBezTo>
                  <a:pt x="972" y="577"/>
                  <a:pt x="972" y="577"/>
                  <a:pt x="972" y="577"/>
                </a:cubicBezTo>
                <a:cubicBezTo>
                  <a:pt x="36" y="577"/>
                  <a:pt x="36" y="577"/>
                  <a:pt x="36" y="577"/>
                </a:cubicBezTo>
                <a:cubicBezTo>
                  <a:pt x="36" y="37"/>
                  <a:pt x="36" y="37"/>
                  <a:pt x="36" y="37"/>
                </a:cubicBezTo>
                <a:cubicBezTo>
                  <a:pt x="36" y="36"/>
                  <a:pt x="36" y="36"/>
                  <a:pt x="36" y="36"/>
                </a:cubicBezTo>
                <a:lnTo>
                  <a:pt x="972" y="36"/>
                </a:lnTo>
                <a:close/>
                <a:moveTo>
                  <a:pt x="97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7"/>
                  <a:pt x="0" y="36"/>
                </a:cubicBezTo>
                <a:cubicBezTo>
                  <a:pt x="0" y="613"/>
                  <a:pt x="0" y="613"/>
                  <a:pt x="0" y="613"/>
                </a:cubicBezTo>
                <a:cubicBezTo>
                  <a:pt x="1008" y="613"/>
                  <a:pt x="1008" y="613"/>
                  <a:pt x="1008" y="613"/>
                </a:cubicBezTo>
                <a:cubicBezTo>
                  <a:pt x="1008" y="36"/>
                  <a:pt x="1008" y="36"/>
                  <a:pt x="1008" y="36"/>
                </a:cubicBezTo>
                <a:cubicBezTo>
                  <a:pt x="1008" y="17"/>
                  <a:pt x="992" y="0"/>
                  <a:pt x="972" y="0"/>
                </a:cubicBezTo>
                <a:close/>
              </a:path>
            </a:pathLst>
          </a:custGeom>
          <a:solidFill>
            <a:srgbClr val="193E4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7" name="Freeform 301"/>
          <p:cNvSpPr/>
          <p:nvPr/>
        </p:nvSpPr>
        <p:spPr bwMode="auto">
          <a:xfrm>
            <a:off x="1792484" y="3878261"/>
            <a:ext cx="3499244" cy="375915"/>
          </a:xfrm>
          <a:custGeom>
            <a:avLst/>
            <a:gdLst>
              <a:gd name="T0" fmla="*/ 0 w 1008"/>
              <a:gd name="T1" fmla="*/ 0 h 108"/>
              <a:gd name="T2" fmla="*/ 0 w 1008"/>
              <a:gd name="T3" fmla="*/ 72 h 108"/>
              <a:gd name="T4" fmla="*/ 36 w 1008"/>
              <a:gd name="T5" fmla="*/ 108 h 108"/>
              <a:gd name="T6" fmla="*/ 972 w 1008"/>
              <a:gd name="T7" fmla="*/ 108 h 108"/>
              <a:gd name="T8" fmla="*/ 1008 w 1008"/>
              <a:gd name="T9" fmla="*/ 72 h 108"/>
              <a:gd name="T10" fmla="*/ 1008 w 1008"/>
              <a:gd name="T11" fmla="*/ 0 h 108"/>
              <a:gd name="T12" fmla="*/ 0 w 1008"/>
              <a:gd name="T13" fmla="*/ 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08" h="108">
                <a:moveTo>
                  <a:pt x="0" y="0"/>
                </a:moveTo>
                <a:cubicBezTo>
                  <a:pt x="0" y="72"/>
                  <a:pt x="0" y="72"/>
                  <a:pt x="0" y="72"/>
                </a:cubicBezTo>
                <a:cubicBezTo>
                  <a:pt x="0" y="92"/>
                  <a:pt x="16" y="108"/>
                  <a:pt x="36" y="108"/>
                </a:cubicBezTo>
                <a:cubicBezTo>
                  <a:pt x="972" y="108"/>
                  <a:pt x="972" y="108"/>
                  <a:pt x="972" y="108"/>
                </a:cubicBezTo>
                <a:cubicBezTo>
                  <a:pt x="992" y="108"/>
                  <a:pt x="1008" y="92"/>
                  <a:pt x="1008" y="72"/>
                </a:cubicBezTo>
                <a:cubicBezTo>
                  <a:pt x="1008" y="0"/>
                  <a:pt x="1008" y="0"/>
                  <a:pt x="1008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28516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8" name="Freeform 302"/>
          <p:cNvSpPr/>
          <p:nvPr/>
        </p:nvSpPr>
        <p:spPr bwMode="auto">
          <a:xfrm>
            <a:off x="2792478" y="4659460"/>
            <a:ext cx="1499256" cy="173274"/>
          </a:xfrm>
          <a:custGeom>
            <a:avLst/>
            <a:gdLst>
              <a:gd name="T0" fmla="*/ 0 w 1021"/>
              <a:gd name="T1" fmla="*/ 118 h 118"/>
              <a:gd name="T2" fmla="*/ 170 w 1021"/>
              <a:gd name="T3" fmla="*/ 0 h 118"/>
              <a:gd name="T4" fmla="*/ 851 w 1021"/>
              <a:gd name="T5" fmla="*/ 0 h 118"/>
              <a:gd name="T6" fmla="*/ 1021 w 1021"/>
              <a:gd name="T7" fmla="*/ 118 h 118"/>
              <a:gd name="T8" fmla="*/ 0 w 1021"/>
              <a:gd name="T9" fmla="*/ 118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21" h="118">
                <a:moveTo>
                  <a:pt x="0" y="118"/>
                </a:moveTo>
                <a:lnTo>
                  <a:pt x="170" y="0"/>
                </a:lnTo>
                <a:lnTo>
                  <a:pt x="851" y="0"/>
                </a:lnTo>
                <a:lnTo>
                  <a:pt x="1021" y="118"/>
                </a:lnTo>
                <a:lnTo>
                  <a:pt x="0" y="118"/>
                </a:lnTo>
                <a:close/>
              </a:path>
            </a:pathLst>
          </a:custGeom>
          <a:solidFill>
            <a:srgbClr val="28516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1" name="文本框 210"/>
          <p:cNvSpPr txBox="1"/>
          <p:nvPr/>
        </p:nvSpPr>
        <p:spPr>
          <a:xfrm>
            <a:off x="1792484" y="2205373"/>
            <a:ext cx="3499244" cy="1218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 smtClean="0">
                <a:solidFill>
                  <a:srgbClr val="F5EDE8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</a:rPr>
              <a:t>目 录</a:t>
            </a:r>
            <a:endParaRPr lang="zh-CN" altLang="en-US" sz="6000" dirty="0">
              <a:solidFill>
                <a:srgbClr val="F5EDE8"/>
              </a:solidFill>
              <a:latin typeface="方正综艺简体" panose="03000509000000000000" pitchFamily="65" charset="-122"/>
              <a:ea typeface="方正综艺简体" panose="03000509000000000000" pitchFamily="65" charset="-122"/>
            </a:endParaRPr>
          </a:p>
        </p:txBody>
      </p:sp>
      <p:grpSp>
        <p:nvGrpSpPr>
          <p:cNvPr id="234" name="组合 233"/>
          <p:cNvGrpSpPr/>
          <p:nvPr/>
        </p:nvGrpSpPr>
        <p:grpSpPr>
          <a:xfrm>
            <a:off x="6351782" y="1073181"/>
            <a:ext cx="4354377" cy="769441"/>
            <a:chOff x="6351782" y="1073181"/>
            <a:chExt cx="4354377" cy="769441"/>
          </a:xfrm>
        </p:grpSpPr>
        <p:sp>
          <p:nvSpPr>
            <p:cNvPr id="215" name="文本框 214"/>
            <p:cNvSpPr txBox="1"/>
            <p:nvPr/>
          </p:nvSpPr>
          <p:spPr>
            <a:xfrm>
              <a:off x="6787301" y="1073181"/>
              <a:ext cx="391885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4400" dirty="0" smtClean="0">
                  <a:solidFill>
                    <a:srgbClr val="1D495D"/>
                  </a:solidFill>
                  <a:latin typeface="方正综艺简体" panose="03000509000000000000" pitchFamily="65" charset="-122"/>
                  <a:ea typeface="方正综艺简体" panose="03000509000000000000" pitchFamily="65" charset="-122"/>
                </a:rPr>
                <a:t>点击添加标题</a:t>
              </a:r>
              <a:endParaRPr lang="zh-CN" altLang="en-US" sz="4400" dirty="0">
                <a:solidFill>
                  <a:srgbClr val="1D495D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</a:endParaRPr>
            </a:p>
          </p:txBody>
        </p:sp>
        <p:sp>
          <p:nvSpPr>
            <p:cNvPr id="216" name="椭圆 215"/>
            <p:cNvSpPr>
              <a:spLocks noChangeAspect="1"/>
            </p:cNvSpPr>
            <p:nvPr/>
          </p:nvSpPr>
          <p:spPr>
            <a:xfrm>
              <a:off x="6351782" y="1169901"/>
              <a:ext cx="576000" cy="576000"/>
            </a:xfrm>
            <a:prstGeom prst="ellipse">
              <a:avLst/>
            </a:prstGeom>
            <a:solidFill>
              <a:srgbClr val="CF3C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000" b="1" dirty="0" smtClean="0">
                  <a:latin typeface="方正综艺简体" panose="03000509000000000000" pitchFamily="65" charset="-122"/>
                  <a:ea typeface="方正综艺简体" panose="03000509000000000000" pitchFamily="65" charset="-122"/>
                </a:rPr>
                <a:t>1</a:t>
              </a:r>
              <a:endParaRPr lang="zh-CN" altLang="en-US" sz="4000" b="1" dirty="0">
                <a:latin typeface="方正综艺简体" panose="03000509000000000000" pitchFamily="65" charset="-122"/>
                <a:ea typeface="方正综艺简体" panose="03000509000000000000" pitchFamily="65" charset="-122"/>
              </a:endParaRPr>
            </a:p>
          </p:txBody>
        </p:sp>
      </p:grpSp>
      <p:grpSp>
        <p:nvGrpSpPr>
          <p:cNvPr id="233" name="组合 232"/>
          <p:cNvGrpSpPr/>
          <p:nvPr/>
        </p:nvGrpSpPr>
        <p:grpSpPr>
          <a:xfrm>
            <a:off x="6351779" y="2390040"/>
            <a:ext cx="4354380" cy="769441"/>
            <a:chOff x="6351779" y="2393215"/>
            <a:chExt cx="4354380" cy="769441"/>
          </a:xfrm>
        </p:grpSpPr>
        <p:sp>
          <p:nvSpPr>
            <p:cNvPr id="218" name="文本框 217"/>
            <p:cNvSpPr txBox="1"/>
            <p:nvPr/>
          </p:nvSpPr>
          <p:spPr>
            <a:xfrm>
              <a:off x="6787301" y="2393215"/>
              <a:ext cx="391885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4400" dirty="0" smtClean="0">
                  <a:solidFill>
                    <a:srgbClr val="1D495D"/>
                  </a:solidFill>
                  <a:latin typeface="方正综艺简体" panose="03000509000000000000" pitchFamily="65" charset="-122"/>
                  <a:ea typeface="方正综艺简体" panose="03000509000000000000" pitchFamily="65" charset="-122"/>
                </a:rPr>
                <a:t>点击添加标题</a:t>
              </a:r>
              <a:endParaRPr lang="zh-CN" altLang="en-US" sz="4400" dirty="0">
                <a:solidFill>
                  <a:srgbClr val="1D495D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</a:endParaRPr>
            </a:p>
          </p:txBody>
        </p:sp>
        <p:sp>
          <p:nvSpPr>
            <p:cNvPr id="219" name="椭圆 218"/>
            <p:cNvSpPr>
              <a:spLocks noChangeAspect="1"/>
            </p:cNvSpPr>
            <p:nvPr/>
          </p:nvSpPr>
          <p:spPr>
            <a:xfrm>
              <a:off x="6351779" y="2489935"/>
              <a:ext cx="576000" cy="576000"/>
            </a:xfrm>
            <a:prstGeom prst="ellipse">
              <a:avLst/>
            </a:prstGeom>
            <a:solidFill>
              <a:srgbClr val="CF3C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000" b="1" dirty="0">
                  <a:latin typeface="方正综艺简体" panose="03000509000000000000" pitchFamily="65" charset="-122"/>
                  <a:ea typeface="方正综艺简体" panose="03000509000000000000" pitchFamily="65" charset="-122"/>
                </a:rPr>
                <a:t>2</a:t>
              </a:r>
              <a:endParaRPr lang="zh-CN" altLang="en-US" sz="4000" b="1" dirty="0">
                <a:latin typeface="方正综艺简体" panose="03000509000000000000" pitchFamily="65" charset="-122"/>
                <a:ea typeface="方正综艺简体" panose="03000509000000000000" pitchFamily="65" charset="-122"/>
              </a:endParaRPr>
            </a:p>
          </p:txBody>
        </p:sp>
      </p:grpSp>
      <p:grpSp>
        <p:nvGrpSpPr>
          <p:cNvPr id="232" name="组合 231"/>
          <p:cNvGrpSpPr/>
          <p:nvPr/>
        </p:nvGrpSpPr>
        <p:grpSpPr>
          <a:xfrm>
            <a:off x="6353595" y="3706899"/>
            <a:ext cx="4352564" cy="769441"/>
            <a:chOff x="6353595" y="3751349"/>
            <a:chExt cx="4352564" cy="769441"/>
          </a:xfrm>
        </p:grpSpPr>
        <p:sp>
          <p:nvSpPr>
            <p:cNvPr id="220" name="文本框 219"/>
            <p:cNvSpPr txBox="1"/>
            <p:nvPr/>
          </p:nvSpPr>
          <p:spPr>
            <a:xfrm>
              <a:off x="6787301" y="3751349"/>
              <a:ext cx="391885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4400" dirty="0" smtClean="0">
                  <a:solidFill>
                    <a:srgbClr val="1D495D"/>
                  </a:solidFill>
                  <a:latin typeface="方正综艺简体" panose="03000509000000000000" pitchFamily="65" charset="-122"/>
                  <a:ea typeface="方正综艺简体" panose="03000509000000000000" pitchFamily="65" charset="-122"/>
                </a:rPr>
                <a:t>点击添加标题</a:t>
              </a:r>
              <a:endParaRPr lang="zh-CN" altLang="en-US" sz="4400" dirty="0">
                <a:solidFill>
                  <a:srgbClr val="1D495D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</a:endParaRPr>
            </a:p>
          </p:txBody>
        </p:sp>
        <p:sp>
          <p:nvSpPr>
            <p:cNvPr id="221" name="椭圆 220"/>
            <p:cNvSpPr>
              <a:spLocks noChangeAspect="1"/>
            </p:cNvSpPr>
            <p:nvPr/>
          </p:nvSpPr>
          <p:spPr>
            <a:xfrm>
              <a:off x="6353595" y="3848069"/>
              <a:ext cx="576000" cy="576000"/>
            </a:xfrm>
            <a:prstGeom prst="ellipse">
              <a:avLst/>
            </a:prstGeom>
            <a:solidFill>
              <a:srgbClr val="CF3C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000" b="1" dirty="0">
                  <a:latin typeface="方正综艺简体" panose="03000509000000000000" pitchFamily="65" charset="-122"/>
                  <a:ea typeface="方正综艺简体" panose="03000509000000000000" pitchFamily="65" charset="-122"/>
                </a:rPr>
                <a:t>3</a:t>
              </a:r>
              <a:endParaRPr lang="zh-CN" altLang="en-US" sz="4000" b="1" dirty="0">
                <a:latin typeface="方正综艺简体" panose="03000509000000000000" pitchFamily="65" charset="-122"/>
                <a:ea typeface="方正综艺简体" panose="03000509000000000000" pitchFamily="65" charset="-122"/>
              </a:endParaRPr>
            </a:p>
          </p:txBody>
        </p:sp>
      </p:grpSp>
      <p:grpSp>
        <p:nvGrpSpPr>
          <p:cNvPr id="230" name="组合 229"/>
          <p:cNvGrpSpPr/>
          <p:nvPr/>
        </p:nvGrpSpPr>
        <p:grpSpPr>
          <a:xfrm>
            <a:off x="6351782" y="5023757"/>
            <a:ext cx="4354377" cy="769441"/>
            <a:chOff x="6351782" y="5090432"/>
            <a:chExt cx="4354377" cy="769441"/>
          </a:xfrm>
        </p:grpSpPr>
        <p:sp>
          <p:nvSpPr>
            <p:cNvPr id="222" name="文本框 221"/>
            <p:cNvSpPr txBox="1"/>
            <p:nvPr/>
          </p:nvSpPr>
          <p:spPr>
            <a:xfrm>
              <a:off x="6787301" y="5090432"/>
              <a:ext cx="391885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4400" dirty="0" smtClean="0">
                  <a:solidFill>
                    <a:srgbClr val="1D495D"/>
                  </a:solidFill>
                  <a:latin typeface="方正综艺简体" panose="03000509000000000000" pitchFamily="65" charset="-122"/>
                  <a:ea typeface="方正综艺简体" panose="03000509000000000000" pitchFamily="65" charset="-122"/>
                </a:rPr>
                <a:t>点击添加标题</a:t>
              </a:r>
              <a:endParaRPr lang="zh-CN" altLang="en-US" sz="4400" dirty="0">
                <a:solidFill>
                  <a:srgbClr val="1D495D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</a:endParaRPr>
            </a:p>
          </p:txBody>
        </p:sp>
        <p:sp>
          <p:nvSpPr>
            <p:cNvPr id="223" name="椭圆 222"/>
            <p:cNvSpPr>
              <a:spLocks noChangeAspect="1"/>
            </p:cNvSpPr>
            <p:nvPr/>
          </p:nvSpPr>
          <p:spPr>
            <a:xfrm>
              <a:off x="6351782" y="5187152"/>
              <a:ext cx="576000" cy="576000"/>
            </a:xfrm>
            <a:prstGeom prst="ellipse">
              <a:avLst/>
            </a:prstGeom>
            <a:solidFill>
              <a:srgbClr val="CF3C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000" b="1" dirty="0">
                  <a:latin typeface="方正综艺简体" panose="03000509000000000000" pitchFamily="65" charset="-122"/>
                  <a:ea typeface="方正综艺简体" panose="03000509000000000000" pitchFamily="65" charset="-122"/>
                </a:rPr>
                <a:t>4</a:t>
              </a:r>
              <a:endParaRPr lang="zh-CN" altLang="en-US" sz="4000" b="1" dirty="0">
                <a:latin typeface="方正综艺简体" panose="03000509000000000000" pitchFamily="65" charset="-122"/>
                <a:ea typeface="方正综艺简体" panose="03000509000000000000" pitchFamily="65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3303">
        <p:blinds dir="vert"/>
      </p:transition>
    </mc:Choice>
    <mc:Fallback>
      <p:transition spd="slow" advClick="0" advTm="3303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6" grpId="0" animBg="1"/>
      <p:bldP spid="97" grpId="0" animBg="1"/>
      <p:bldP spid="98" grpId="0" animBg="1"/>
      <p:bldP spid="2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组合 69"/>
          <p:cNvGrpSpPr/>
          <p:nvPr/>
        </p:nvGrpSpPr>
        <p:grpSpPr>
          <a:xfrm>
            <a:off x="5689600" y="1298589"/>
            <a:ext cx="1016000" cy="5358494"/>
            <a:chOff x="7320910" y="1298589"/>
            <a:chExt cx="1016000" cy="5358494"/>
          </a:xfrm>
        </p:grpSpPr>
        <p:sp>
          <p:nvSpPr>
            <p:cNvPr id="468" name="Freeform 22"/>
            <p:cNvSpPr/>
            <p:nvPr/>
          </p:nvSpPr>
          <p:spPr bwMode="auto">
            <a:xfrm>
              <a:off x="7723184" y="1298589"/>
              <a:ext cx="14183" cy="554416"/>
            </a:xfrm>
            <a:custGeom>
              <a:avLst/>
              <a:gdLst>
                <a:gd name="T0" fmla="*/ 11 w 11"/>
                <a:gd name="T1" fmla="*/ 430 h 430"/>
                <a:gd name="T2" fmla="*/ 0 w 11"/>
                <a:gd name="T3" fmla="*/ 0 h 430"/>
                <a:gd name="T4" fmla="*/ 0 w 11"/>
                <a:gd name="T5" fmla="*/ 430 h 430"/>
                <a:gd name="T6" fmla="*/ 11 w 11"/>
                <a:gd name="T7" fmla="*/ 43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430">
                  <a:moveTo>
                    <a:pt x="11" y="430"/>
                  </a:moveTo>
                  <a:lnTo>
                    <a:pt x="0" y="0"/>
                  </a:lnTo>
                  <a:lnTo>
                    <a:pt x="0" y="430"/>
                  </a:lnTo>
                  <a:lnTo>
                    <a:pt x="11" y="430"/>
                  </a:lnTo>
                  <a:close/>
                </a:path>
              </a:pathLst>
            </a:custGeom>
            <a:solidFill>
              <a:srgbClr val="498B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0" name="Freeform 21"/>
            <p:cNvSpPr/>
            <p:nvPr/>
          </p:nvSpPr>
          <p:spPr bwMode="auto">
            <a:xfrm>
              <a:off x="7723184" y="1298589"/>
              <a:ext cx="14183" cy="554416"/>
            </a:xfrm>
            <a:custGeom>
              <a:avLst/>
              <a:gdLst>
                <a:gd name="T0" fmla="*/ 0 w 11"/>
                <a:gd name="T1" fmla="*/ 430 h 430"/>
                <a:gd name="T2" fmla="*/ 11 w 11"/>
                <a:gd name="T3" fmla="*/ 0 h 430"/>
                <a:gd name="T4" fmla="*/ 11 w 11"/>
                <a:gd name="T5" fmla="*/ 430 h 430"/>
                <a:gd name="T6" fmla="*/ 0 w 11"/>
                <a:gd name="T7" fmla="*/ 43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430">
                  <a:moveTo>
                    <a:pt x="0" y="430"/>
                  </a:moveTo>
                  <a:lnTo>
                    <a:pt x="11" y="0"/>
                  </a:lnTo>
                  <a:lnTo>
                    <a:pt x="11" y="430"/>
                  </a:lnTo>
                  <a:lnTo>
                    <a:pt x="0" y="430"/>
                  </a:lnTo>
                  <a:close/>
                </a:path>
              </a:pathLst>
            </a:custGeom>
            <a:solidFill>
              <a:srgbClr val="498B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2" name="Oval 5"/>
            <p:cNvSpPr>
              <a:spLocks noChangeArrowheads="1"/>
            </p:cNvSpPr>
            <p:nvPr/>
          </p:nvSpPr>
          <p:spPr bwMode="auto">
            <a:xfrm>
              <a:off x="7444687" y="3320273"/>
              <a:ext cx="571178" cy="560863"/>
            </a:xfrm>
            <a:prstGeom prst="ellipse">
              <a:avLst/>
            </a:prstGeom>
            <a:solidFill>
              <a:srgbClr val="498B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3" name="Oval 6"/>
            <p:cNvSpPr>
              <a:spLocks noChangeArrowheads="1"/>
            </p:cNvSpPr>
            <p:nvPr/>
          </p:nvSpPr>
          <p:spPr bwMode="auto">
            <a:xfrm>
              <a:off x="7416321" y="5433500"/>
              <a:ext cx="627909" cy="618883"/>
            </a:xfrm>
            <a:prstGeom prst="ellipse">
              <a:avLst/>
            </a:prstGeom>
            <a:solidFill>
              <a:srgbClr val="498B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4" name="Oval 7"/>
            <p:cNvSpPr>
              <a:spLocks noChangeArrowheads="1"/>
            </p:cNvSpPr>
            <p:nvPr/>
          </p:nvSpPr>
          <p:spPr bwMode="auto">
            <a:xfrm>
              <a:off x="7635509" y="3995887"/>
              <a:ext cx="189533" cy="193401"/>
            </a:xfrm>
            <a:prstGeom prst="ellipse">
              <a:avLst/>
            </a:prstGeom>
            <a:solidFill>
              <a:srgbClr val="498B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5" name="Oval 8"/>
            <p:cNvSpPr>
              <a:spLocks noChangeArrowheads="1"/>
            </p:cNvSpPr>
            <p:nvPr/>
          </p:nvSpPr>
          <p:spPr bwMode="auto">
            <a:xfrm>
              <a:off x="7635509" y="4275673"/>
              <a:ext cx="189533" cy="194691"/>
            </a:xfrm>
            <a:prstGeom prst="ellipse">
              <a:avLst/>
            </a:prstGeom>
            <a:solidFill>
              <a:srgbClr val="498B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6" name="Oval 9"/>
            <p:cNvSpPr>
              <a:spLocks noChangeArrowheads="1"/>
            </p:cNvSpPr>
            <p:nvPr/>
          </p:nvSpPr>
          <p:spPr bwMode="auto">
            <a:xfrm>
              <a:off x="7635509" y="4564485"/>
              <a:ext cx="189533" cy="193401"/>
            </a:xfrm>
            <a:prstGeom prst="ellipse">
              <a:avLst/>
            </a:prstGeom>
            <a:solidFill>
              <a:srgbClr val="498B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7" name="Oval 10"/>
            <p:cNvSpPr>
              <a:spLocks noChangeArrowheads="1"/>
            </p:cNvSpPr>
            <p:nvPr/>
          </p:nvSpPr>
          <p:spPr bwMode="auto">
            <a:xfrm>
              <a:off x="7635509" y="4844272"/>
              <a:ext cx="189533" cy="194691"/>
            </a:xfrm>
            <a:prstGeom prst="ellipse">
              <a:avLst/>
            </a:prstGeom>
            <a:solidFill>
              <a:srgbClr val="498B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8" name="Oval 11"/>
            <p:cNvSpPr>
              <a:spLocks noChangeArrowheads="1"/>
            </p:cNvSpPr>
            <p:nvPr/>
          </p:nvSpPr>
          <p:spPr bwMode="auto">
            <a:xfrm>
              <a:off x="7635509" y="5125348"/>
              <a:ext cx="189533" cy="193401"/>
            </a:xfrm>
            <a:prstGeom prst="ellipse">
              <a:avLst/>
            </a:prstGeom>
            <a:solidFill>
              <a:srgbClr val="498B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9" name="Oval 12"/>
            <p:cNvSpPr>
              <a:spLocks noChangeArrowheads="1"/>
            </p:cNvSpPr>
            <p:nvPr/>
          </p:nvSpPr>
          <p:spPr bwMode="auto">
            <a:xfrm>
              <a:off x="7627773" y="2643370"/>
              <a:ext cx="205005" cy="201137"/>
            </a:xfrm>
            <a:prstGeom prst="ellipse">
              <a:avLst/>
            </a:prstGeom>
            <a:solidFill>
              <a:srgbClr val="498B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0" name="Freeform 13"/>
            <p:cNvSpPr/>
            <p:nvPr/>
          </p:nvSpPr>
          <p:spPr bwMode="auto">
            <a:xfrm>
              <a:off x="7657428" y="3190050"/>
              <a:ext cx="145696" cy="150853"/>
            </a:xfrm>
            <a:custGeom>
              <a:avLst/>
              <a:gdLst>
                <a:gd name="T0" fmla="*/ 0 w 20"/>
                <a:gd name="T1" fmla="*/ 20 h 21"/>
                <a:gd name="T2" fmla="*/ 3 w 20"/>
                <a:gd name="T3" fmla="*/ 0 h 21"/>
                <a:gd name="T4" fmla="*/ 17 w 20"/>
                <a:gd name="T5" fmla="*/ 0 h 21"/>
                <a:gd name="T6" fmla="*/ 20 w 20"/>
                <a:gd name="T7" fmla="*/ 20 h 21"/>
                <a:gd name="T8" fmla="*/ 0 w 20"/>
                <a:gd name="T9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0" y="2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9" y="20"/>
                    <a:pt x="20" y="20"/>
                  </a:cubicBezTo>
                  <a:cubicBezTo>
                    <a:pt x="20" y="21"/>
                    <a:pt x="0" y="20"/>
                    <a:pt x="0" y="20"/>
                  </a:cubicBezTo>
                  <a:close/>
                </a:path>
              </a:pathLst>
            </a:custGeom>
            <a:solidFill>
              <a:srgbClr val="498B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1" name="Oval 14"/>
            <p:cNvSpPr>
              <a:spLocks noChangeArrowheads="1"/>
            </p:cNvSpPr>
            <p:nvPr/>
          </p:nvSpPr>
          <p:spPr bwMode="auto">
            <a:xfrm>
              <a:off x="7657428" y="3139765"/>
              <a:ext cx="145696" cy="58021"/>
            </a:xfrm>
            <a:prstGeom prst="ellipse">
              <a:avLst/>
            </a:prstGeom>
            <a:solidFill>
              <a:srgbClr val="498B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2" name="Oval 15"/>
            <p:cNvSpPr>
              <a:spLocks noChangeArrowheads="1"/>
            </p:cNvSpPr>
            <p:nvPr/>
          </p:nvSpPr>
          <p:spPr bwMode="auto">
            <a:xfrm>
              <a:off x="7657428" y="2615005"/>
              <a:ext cx="145696" cy="58021"/>
            </a:xfrm>
            <a:prstGeom prst="ellipse">
              <a:avLst/>
            </a:prstGeom>
            <a:solidFill>
              <a:srgbClr val="498B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3" name="Rectangle 16"/>
            <p:cNvSpPr>
              <a:spLocks noChangeArrowheads="1"/>
            </p:cNvSpPr>
            <p:nvPr/>
          </p:nvSpPr>
          <p:spPr bwMode="auto">
            <a:xfrm>
              <a:off x="7685793" y="2816141"/>
              <a:ext cx="88965" cy="345543"/>
            </a:xfrm>
            <a:prstGeom prst="rect">
              <a:avLst/>
            </a:prstGeom>
            <a:solidFill>
              <a:srgbClr val="498B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4" name="Rectangle 17"/>
            <p:cNvSpPr>
              <a:spLocks noChangeArrowheads="1"/>
            </p:cNvSpPr>
            <p:nvPr/>
          </p:nvSpPr>
          <p:spPr bwMode="auto">
            <a:xfrm>
              <a:off x="7707712" y="2269462"/>
              <a:ext cx="45127" cy="351990"/>
            </a:xfrm>
            <a:prstGeom prst="rect">
              <a:avLst/>
            </a:prstGeom>
            <a:solidFill>
              <a:srgbClr val="498B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5" name="Freeform 18"/>
            <p:cNvSpPr/>
            <p:nvPr/>
          </p:nvSpPr>
          <p:spPr bwMode="auto">
            <a:xfrm>
              <a:off x="7685793" y="2241096"/>
              <a:ext cx="88965" cy="36101"/>
            </a:xfrm>
            <a:custGeom>
              <a:avLst/>
              <a:gdLst>
                <a:gd name="T0" fmla="*/ 12 w 12"/>
                <a:gd name="T1" fmla="*/ 2 h 5"/>
                <a:gd name="T2" fmla="*/ 9 w 12"/>
                <a:gd name="T3" fmla="*/ 5 h 5"/>
                <a:gd name="T4" fmla="*/ 3 w 12"/>
                <a:gd name="T5" fmla="*/ 5 h 5"/>
                <a:gd name="T6" fmla="*/ 0 w 12"/>
                <a:gd name="T7" fmla="*/ 2 h 5"/>
                <a:gd name="T8" fmla="*/ 0 w 12"/>
                <a:gd name="T9" fmla="*/ 2 h 5"/>
                <a:gd name="T10" fmla="*/ 3 w 12"/>
                <a:gd name="T11" fmla="*/ 0 h 5"/>
                <a:gd name="T12" fmla="*/ 9 w 12"/>
                <a:gd name="T13" fmla="*/ 0 h 5"/>
                <a:gd name="T14" fmla="*/ 12 w 12"/>
                <a:gd name="T1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">
                  <a:moveTo>
                    <a:pt x="12" y="2"/>
                  </a:moveTo>
                  <a:cubicBezTo>
                    <a:pt x="12" y="3"/>
                    <a:pt x="11" y="5"/>
                    <a:pt x="9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1" y="5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1" y="0"/>
                    <a:pt x="12" y="1"/>
                    <a:pt x="12" y="2"/>
                  </a:cubicBezTo>
                  <a:close/>
                </a:path>
              </a:pathLst>
            </a:custGeom>
            <a:solidFill>
              <a:srgbClr val="498B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6" name="Rectangle 19"/>
            <p:cNvSpPr>
              <a:spLocks noChangeArrowheads="1"/>
            </p:cNvSpPr>
            <p:nvPr/>
          </p:nvSpPr>
          <p:spPr bwMode="auto">
            <a:xfrm>
              <a:off x="7707712" y="1873634"/>
              <a:ext cx="45127" cy="359726"/>
            </a:xfrm>
            <a:prstGeom prst="rect">
              <a:avLst/>
            </a:prstGeom>
            <a:solidFill>
              <a:srgbClr val="498B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7" name="Freeform 20"/>
            <p:cNvSpPr/>
            <p:nvPr/>
          </p:nvSpPr>
          <p:spPr bwMode="auto">
            <a:xfrm>
              <a:off x="7701265" y="1853005"/>
              <a:ext cx="58021" cy="20629"/>
            </a:xfrm>
            <a:custGeom>
              <a:avLst/>
              <a:gdLst>
                <a:gd name="T0" fmla="*/ 8 w 8"/>
                <a:gd name="T1" fmla="*/ 2 h 3"/>
                <a:gd name="T2" fmla="*/ 6 w 8"/>
                <a:gd name="T3" fmla="*/ 3 h 3"/>
                <a:gd name="T4" fmla="*/ 2 w 8"/>
                <a:gd name="T5" fmla="*/ 3 h 3"/>
                <a:gd name="T6" fmla="*/ 0 w 8"/>
                <a:gd name="T7" fmla="*/ 2 h 3"/>
                <a:gd name="T8" fmla="*/ 0 w 8"/>
                <a:gd name="T9" fmla="*/ 2 h 3"/>
                <a:gd name="T10" fmla="*/ 2 w 8"/>
                <a:gd name="T11" fmla="*/ 0 h 3"/>
                <a:gd name="T12" fmla="*/ 6 w 8"/>
                <a:gd name="T13" fmla="*/ 0 h 3"/>
                <a:gd name="T14" fmla="*/ 8 w 8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3">
                  <a:moveTo>
                    <a:pt x="8" y="2"/>
                  </a:moveTo>
                  <a:cubicBezTo>
                    <a:pt x="8" y="3"/>
                    <a:pt x="8" y="3"/>
                    <a:pt x="6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8" y="1"/>
                    <a:pt x="8" y="2"/>
                  </a:cubicBezTo>
                  <a:close/>
                </a:path>
              </a:pathLst>
            </a:custGeom>
            <a:solidFill>
              <a:srgbClr val="498B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8" name="Rectangle 23"/>
            <p:cNvSpPr>
              <a:spLocks noChangeArrowheads="1"/>
            </p:cNvSpPr>
            <p:nvPr/>
          </p:nvSpPr>
          <p:spPr bwMode="auto">
            <a:xfrm>
              <a:off x="7591671" y="3808933"/>
              <a:ext cx="94122" cy="1710953"/>
            </a:xfrm>
            <a:prstGeom prst="rect">
              <a:avLst/>
            </a:prstGeom>
            <a:solidFill>
              <a:srgbClr val="498B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9" name="Rectangle 24"/>
            <p:cNvSpPr>
              <a:spLocks noChangeArrowheads="1"/>
            </p:cNvSpPr>
            <p:nvPr/>
          </p:nvSpPr>
          <p:spPr bwMode="auto">
            <a:xfrm>
              <a:off x="7774757" y="3808933"/>
              <a:ext cx="94122" cy="1710953"/>
            </a:xfrm>
            <a:prstGeom prst="rect">
              <a:avLst/>
            </a:prstGeom>
            <a:solidFill>
              <a:srgbClr val="498B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0" name="Rectangle 25"/>
            <p:cNvSpPr>
              <a:spLocks noChangeArrowheads="1"/>
            </p:cNvSpPr>
            <p:nvPr/>
          </p:nvSpPr>
          <p:spPr bwMode="auto">
            <a:xfrm>
              <a:off x="7729631" y="6016281"/>
              <a:ext cx="117330" cy="633066"/>
            </a:xfrm>
            <a:prstGeom prst="rect">
              <a:avLst/>
            </a:prstGeom>
            <a:solidFill>
              <a:srgbClr val="498B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1" name="Freeform 26"/>
            <p:cNvSpPr/>
            <p:nvPr/>
          </p:nvSpPr>
          <p:spPr bwMode="auto">
            <a:xfrm>
              <a:off x="7832778" y="5973733"/>
              <a:ext cx="504132" cy="675614"/>
            </a:xfrm>
            <a:custGeom>
              <a:avLst/>
              <a:gdLst>
                <a:gd name="T0" fmla="*/ 0 w 391"/>
                <a:gd name="T1" fmla="*/ 33 h 524"/>
                <a:gd name="T2" fmla="*/ 306 w 391"/>
                <a:gd name="T3" fmla="*/ 524 h 524"/>
                <a:gd name="T4" fmla="*/ 391 w 391"/>
                <a:gd name="T5" fmla="*/ 524 h 524"/>
                <a:gd name="T6" fmla="*/ 57 w 391"/>
                <a:gd name="T7" fmla="*/ 0 h 524"/>
                <a:gd name="T8" fmla="*/ 0 w 391"/>
                <a:gd name="T9" fmla="*/ 33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1" h="524">
                  <a:moveTo>
                    <a:pt x="0" y="33"/>
                  </a:moveTo>
                  <a:lnTo>
                    <a:pt x="306" y="524"/>
                  </a:lnTo>
                  <a:lnTo>
                    <a:pt x="391" y="524"/>
                  </a:lnTo>
                  <a:lnTo>
                    <a:pt x="57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498B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2" name="Freeform 27"/>
            <p:cNvSpPr/>
            <p:nvPr/>
          </p:nvSpPr>
          <p:spPr bwMode="auto">
            <a:xfrm>
              <a:off x="7444687" y="6009835"/>
              <a:ext cx="234660" cy="639512"/>
            </a:xfrm>
            <a:custGeom>
              <a:avLst/>
              <a:gdLst>
                <a:gd name="T0" fmla="*/ 114 w 182"/>
                <a:gd name="T1" fmla="*/ 0 h 496"/>
                <a:gd name="T2" fmla="*/ 0 w 182"/>
                <a:gd name="T3" fmla="*/ 496 h 496"/>
                <a:gd name="T4" fmla="*/ 74 w 182"/>
                <a:gd name="T5" fmla="*/ 496 h 496"/>
                <a:gd name="T6" fmla="*/ 182 w 182"/>
                <a:gd name="T7" fmla="*/ 16 h 496"/>
                <a:gd name="T8" fmla="*/ 114 w 182"/>
                <a:gd name="T9" fmla="*/ 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496">
                  <a:moveTo>
                    <a:pt x="114" y="0"/>
                  </a:moveTo>
                  <a:lnTo>
                    <a:pt x="0" y="496"/>
                  </a:lnTo>
                  <a:lnTo>
                    <a:pt x="74" y="496"/>
                  </a:lnTo>
                  <a:lnTo>
                    <a:pt x="182" y="16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98B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3" name="Freeform 28"/>
            <p:cNvSpPr/>
            <p:nvPr/>
          </p:nvSpPr>
          <p:spPr bwMode="auto">
            <a:xfrm>
              <a:off x="7320910" y="6002099"/>
              <a:ext cx="328782" cy="654984"/>
            </a:xfrm>
            <a:custGeom>
              <a:avLst/>
              <a:gdLst>
                <a:gd name="T0" fmla="*/ 187 w 255"/>
                <a:gd name="T1" fmla="*/ 0 h 508"/>
                <a:gd name="T2" fmla="*/ 0 w 255"/>
                <a:gd name="T3" fmla="*/ 502 h 508"/>
                <a:gd name="T4" fmla="*/ 74 w 255"/>
                <a:gd name="T5" fmla="*/ 508 h 508"/>
                <a:gd name="T6" fmla="*/ 255 w 255"/>
                <a:gd name="T7" fmla="*/ 17 h 508"/>
                <a:gd name="T8" fmla="*/ 187 w 255"/>
                <a:gd name="T9" fmla="*/ 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508">
                  <a:moveTo>
                    <a:pt x="187" y="0"/>
                  </a:moveTo>
                  <a:lnTo>
                    <a:pt x="0" y="502"/>
                  </a:lnTo>
                  <a:lnTo>
                    <a:pt x="74" y="508"/>
                  </a:lnTo>
                  <a:lnTo>
                    <a:pt x="255" y="17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rgbClr val="498B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4" name="Oval 29"/>
            <p:cNvSpPr>
              <a:spLocks noChangeArrowheads="1"/>
            </p:cNvSpPr>
            <p:nvPr/>
          </p:nvSpPr>
          <p:spPr bwMode="auto">
            <a:xfrm>
              <a:off x="7422768" y="6297357"/>
              <a:ext cx="117330" cy="78650"/>
            </a:xfrm>
            <a:prstGeom prst="ellipse">
              <a:avLst/>
            </a:prstGeom>
            <a:solidFill>
              <a:srgbClr val="498B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5" name="Oval 30"/>
            <p:cNvSpPr>
              <a:spLocks noChangeArrowheads="1"/>
            </p:cNvSpPr>
            <p:nvPr/>
          </p:nvSpPr>
          <p:spPr bwMode="auto">
            <a:xfrm>
              <a:off x="7532362" y="6261255"/>
              <a:ext cx="109594" cy="78650"/>
            </a:xfrm>
            <a:prstGeom prst="ellipse">
              <a:avLst/>
            </a:prstGeom>
            <a:solidFill>
              <a:srgbClr val="498B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6" name="Oval 31"/>
            <p:cNvSpPr>
              <a:spLocks noChangeArrowheads="1"/>
            </p:cNvSpPr>
            <p:nvPr/>
          </p:nvSpPr>
          <p:spPr bwMode="auto">
            <a:xfrm>
              <a:off x="8000392" y="6267703"/>
              <a:ext cx="146985" cy="101858"/>
            </a:xfrm>
            <a:prstGeom prst="ellipse">
              <a:avLst/>
            </a:prstGeom>
            <a:solidFill>
              <a:srgbClr val="498B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7" name="Freeform 32"/>
            <p:cNvSpPr/>
            <p:nvPr/>
          </p:nvSpPr>
          <p:spPr bwMode="auto">
            <a:xfrm>
              <a:off x="7562017" y="6333458"/>
              <a:ext cx="190822" cy="315888"/>
            </a:xfrm>
            <a:custGeom>
              <a:avLst/>
              <a:gdLst>
                <a:gd name="T0" fmla="*/ 40 w 148"/>
                <a:gd name="T1" fmla="*/ 0 h 245"/>
                <a:gd name="T2" fmla="*/ 148 w 148"/>
                <a:gd name="T3" fmla="*/ 245 h 245"/>
                <a:gd name="T4" fmla="*/ 102 w 148"/>
                <a:gd name="T5" fmla="*/ 245 h 245"/>
                <a:gd name="T6" fmla="*/ 0 w 148"/>
                <a:gd name="T7" fmla="*/ 11 h 245"/>
                <a:gd name="T8" fmla="*/ 40 w 148"/>
                <a:gd name="T9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245">
                  <a:moveTo>
                    <a:pt x="40" y="0"/>
                  </a:moveTo>
                  <a:lnTo>
                    <a:pt x="148" y="245"/>
                  </a:lnTo>
                  <a:lnTo>
                    <a:pt x="102" y="245"/>
                  </a:lnTo>
                  <a:lnTo>
                    <a:pt x="0" y="1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498B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8" name="Freeform 33"/>
            <p:cNvSpPr/>
            <p:nvPr/>
          </p:nvSpPr>
          <p:spPr bwMode="auto">
            <a:xfrm>
              <a:off x="7671610" y="6333458"/>
              <a:ext cx="380355" cy="315888"/>
            </a:xfrm>
            <a:custGeom>
              <a:avLst/>
              <a:gdLst>
                <a:gd name="T0" fmla="*/ 261 w 295"/>
                <a:gd name="T1" fmla="*/ 0 h 245"/>
                <a:gd name="T2" fmla="*/ 0 w 295"/>
                <a:gd name="T3" fmla="*/ 245 h 245"/>
                <a:gd name="T4" fmla="*/ 45 w 295"/>
                <a:gd name="T5" fmla="*/ 245 h 245"/>
                <a:gd name="T6" fmla="*/ 295 w 295"/>
                <a:gd name="T7" fmla="*/ 11 h 245"/>
                <a:gd name="T8" fmla="*/ 261 w 295"/>
                <a:gd name="T9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5" h="245">
                  <a:moveTo>
                    <a:pt x="261" y="0"/>
                  </a:moveTo>
                  <a:lnTo>
                    <a:pt x="0" y="245"/>
                  </a:lnTo>
                  <a:lnTo>
                    <a:pt x="45" y="245"/>
                  </a:lnTo>
                  <a:lnTo>
                    <a:pt x="295" y="11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498B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9" name="Rectangle 34"/>
            <p:cNvSpPr>
              <a:spLocks noChangeArrowheads="1"/>
            </p:cNvSpPr>
            <p:nvPr/>
          </p:nvSpPr>
          <p:spPr bwMode="auto">
            <a:xfrm>
              <a:off x="7737367" y="3585877"/>
              <a:ext cx="183086" cy="36101"/>
            </a:xfrm>
            <a:prstGeom prst="rect">
              <a:avLst/>
            </a:prstGeom>
            <a:solidFill>
              <a:srgbClr val="498B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0" name="Rectangle 35"/>
            <p:cNvSpPr>
              <a:spLocks noChangeArrowheads="1"/>
            </p:cNvSpPr>
            <p:nvPr/>
          </p:nvSpPr>
          <p:spPr bwMode="auto">
            <a:xfrm>
              <a:off x="7950107" y="3585877"/>
              <a:ext cx="36101" cy="36101"/>
            </a:xfrm>
            <a:prstGeom prst="rect">
              <a:avLst/>
            </a:prstGeom>
            <a:solidFill>
              <a:srgbClr val="498B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1" name="Rectangle 36"/>
            <p:cNvSpPr>
              <a:spLocks noChangeArrowheads="1"/>
            </p:cNvSpPr>
            <p:nvPr/>
          </p:nvSpPr>
          <p:spPr bwMode="auto">
            <a:xfrm>
              <a:off x="7752839" y="2723309"/>
              <a:ext cx="43838" cy="42549"/>
            </a:xfrm>
            <a:prstGeom prst="rect">
              <a:avLst/>
            </a:prstGeom>
            <a:solidFill>
              <a:srgbClr val="498B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2" name="Rectangle 37"/>
            <p:cNvSpPr>
              <a:spLocks noChangeArrowheads="1"/>
            </p:cNvSpPr>
            <p:nvPr/>
          </p:nvSpPr>
          <p:spPr bwMode="auto">
            <a:xfrm>
              <a:off x="7663874" y="3585877"/>
              <a:ext cx="43838" cy="36101"/>
            </a:xfrm>
            <a:prstGeom prst="rect">
              <a:avLst/>
            </a:prstGeom>
            <a:solidFill>
              <a:srgbClr val="498B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3" name="Rectangle 38"/>
            <p:cNvSpPr>
              <a:spLocks noChangeArrowheads="1"/>
            </p:cNvSpPr>
            <p:nvPr/>
          </p:nvSpPr>
          <p:spPr bwMode="auto">
            <a:xfrm>
              <a:off x="7569753" y="5742941"/>
              <a:ext cx="36101" cy="36101"/>
            </a:xfrm>
            <a:prstGeom prst="rect">
              <a:avLst/>
            </a:prstGeom>
            <a:solidFill>
              <a:srgbClr val="498B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4" name="Rectangle 39"/>
            <p:cNvSpPr>
              <a:spLocks noChangeArrowheads="1"/>
            </p:cNvSpPr>
            <p:nvPr/>
          </p:nvSpPr>
          <p:spPr bwMode="auto">
            <a:xfrm>
              <a:off x="7898534" y="5742941"/>
              <a:ext cx="36101" cy="36101"/>
            </a:xfrm>
            <a:prstGeom prst="rect">
              <a:avLst/>
            </a:prstGeom>
            <a:solidFill>
              <a:srgbClr val="498B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5" name="Rectangle 40"/>
            <p:cNvSpPr>
              <a:spLocks noChangeArrowheads="1"/>
            </p:cNvSpPr>
            <p:nvPr/>
          </p:nvSpPr>
          <p:spPr bwMode="auto">
            <a:xfrm>
              <a:off x="7978473" y="5742941"/>
              <a:ext cx="43838" cy="36101"/>
            </a:xfrm>
            <a:prstGeom prst="rect">
              <a:avLst/>
            </a:prstGeom>
            <a:solidFill>
              <a:srgbClr val="498B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6" name="Rectangle 41"/>
            <p:cNvSpPr>
              <a:spLocks noChangeArrowheads="1"/>
            </p:cNvSpPr>
            <p:nvPr/>
          </p:nvSpPr>
          <p:spPr bwMode="auto">
            <a:xfrm>
              <a:off x="7810859" y="5742941"/>
              <a:ext cx="36101" cy="36101"/>
            </a:xfrm>
            <a:prstGeom prst="rect">
              <a:avLst/>
            </a:prstGeom>
            <a:solidFill>
              <a:srgbClr val="498B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7" name="Rectangle 42"/>
            <p:cNvSpPr>
              <a:spLocks noChangeArrowheads="1"/>
            </p:cNvSpPr>
            <p:nvPr/>
          </p:nvSpPr>
          <p:spPr bwMode="auto">
            <a:xfrm>
              <a:off x="7554281" y="3585877"/>
              <a:ext cx="81229" cy="36101"/>
            </a:xfrm>
            <a:prstGeom prst="rect">
              <a:avLst/>
            </a:prstGeom>
            <a:solidFill>
              <a:srgbClr val="498B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8" name="Rectangle 43"/>
            <p:cNvSpPr>
              <a:spLocks noChangeArrowheads="1"/>
            </p:cNvSpPr>
            <p:nvPr/>
          </p:nvSpPr>
          <p:spPr bwMode="auto">
            <a:xfrm>
              <a:off x="7649692" y="2723309"/>
              <a:ext cx="73493" cy="42549"/>
            </a:xfrm>
            <a:prstGeom prst="rect">
              <a:avLst/>
            </a:prstGeom>
            <a:solidFill>
              <a:srgbClr val="498B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9" name="Rectangle 44"/>
            <p:cNvSpPr>
              <a:spLocks noChangeArrowheads="1"/>
            </p:cNvSpPr>
            <p:nvPr/>
          </p:nvSpPr>
          <p:spPr bwMode="auto">
            <a:xfrm>
              <a:off x="7444687" y="5742941"/>
              <a:ext cx="81229" cy="36101"/>
            </a:xfrm>
            <a:prstGeom prst="rect">
              <a:avLst/>
            </a:prstGeom>
            <a:solidFill>
              <a:srgbClr val="498B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0" name="Rectangle 45"/>
            <p:cNvSpPr>
              <a:spLocks noChangeArrowheads="1"/>
            </p:cNvSpPr>
            <p:nvPr/>
          </p:nvSpPr>
          <p:spPr bwMode="auto">
            <a:xfrm>
              <a:off x="7679346" y="5742941"/>
              <a:ext cx="73493" cy="36101"/>
            </a:xfrm>
            <a:prstGeom prst="rect">
              <a:avLst/>
            </a:prstGeom>
            <a:solidFill>
              <a:srgbClr val="498B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-228069" y="3646407"/>
            <a:ext cx="12492000" cy="3013798"/>
            <a:chOff x="-228069" y="3570207"/>
            <a:chExt cx="12492000" cy="3013798"/>
          </a:xfrm>
          <a:effectLst>
            <a:outerShdw dist="127000" dir="5400000" sx="90000" sy="-19000" rotWithShape="0">
              <a:srgbClr val="D3DCD5"/>
            </a:outerShdw>
          </a:effectLst>
        </p:grpSpPr>
        <p:sp>
          <p:nvSpPr>
            <p:cNvPr id="83" name="Freeform 251"/>
            <p:cNvSpPr/>
            <p:nvPr/>
          </p:nvSpPr>
          <p:spPr bwMode="auto">
            <a:xfrm>
              <a:off x="2750919" y="3570207"/>
              <a:ext cx="1021799" cy="3006593"/>
            </a:xfrm>
            <a:custGeom>
              <a:avLst/>
              <a:gdLst>
                <a:gd name="T0" fmla="*/ 735 w 745"/>
                <a:gd name="T1" fmla="*/ 2087 h 2087"/>
                <a:gd name="T2" fmla="*/ 0 w 745"/>
                <a:gd name="T3" fmla="*/ 2087 h 2087"/>
                <a:gd name="T4" fmla="*/ 0 w 745"/>
                <a:gd name="T5" fmla="*/ 158 h 2087"/>
                <a:gd name="T6" fmla="*/ 745 w 745"/>
                <a:gd name="T7" fmla="*/ 0 h 2087"/>
                <a:gd name="T8" fmla="*/ 735 w 745"/>
                <a:gd name="T9" fmla="*/ 2087 h 20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5" h="2087">
                  <a:moveTo>
                    <a:pt x="735" y="2087"/>
                  </a:moveTo>
                  <a:lnTo>
                    <a:pt x="0" y="2087"/>
                  </a:lnTo>
                  <a:lnTo>
                    <a:pt x="0" y="158"/>
                  </a:lnTo>
                  <a:lnTo>
                    <a:pt x="745" y="0"/>
                  </a:lnTo>
                  <a:lnTo>
                    <a:pt x="735" y="2087"/>
                  </a:lnTo>
                  <a:close/>
                </a:path>
              </a:pathLst>
            </a:cu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Rectangle 252"/>
            <p:cNvSpPr>
              <a:spLocks noChangeArrowheads="1"/>
            </p:cNvSpPr>
            <p:nvPr/>
          </p:nvSpPr>
          <p:spPr bwMode="auto">
            <a:xfrm>
              <a:off x="5042766" y="5211084"/>
              <a:ext cx="434779" cy="1365717"/>
            </a:xfrm>
            <a:prstGeom prst="rect">
              <a:avLst/>
            </a:pr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Rectangle 253"/>
            <p:cNvSpPr>
              <a:spLocks noChangeArrowheads="1"/>
            </p:cNvSpPr>
            <p:nvPr/>
          </p:nvSpPr>
          <p:spPr bwMode="auto">
            <a:xfrm>
              <a:off x="5027678" y="5751319"/>
              <a:ext cx="466324" cy="47541"/>
            </a:xfrm>
            <a:prstGeom prst="rect">
              <a:avLst/>
            </a:pr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Rectangle 254"/>
            <p:cNvSpPr>
              <a:spLocks noChangeArrowheads="1"/>
            </p:cNvSpPr>
            <p:nvPr/>
          </p:nvSpPr>
          <p:spPr bwMode="auto">
            <a:xfrm>
              <a:off x="7086362" y="5798861"/>
              <a:ext cx="554103" cy="37456"/>
            </a:xfrm>
            <a:prstGeom prst="rect">
              <a:avLst/>
            </a:pr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Rectangle 255"/>
            <p:cNvSpPr>
              <a:spLocks noChangeArrowheads="1"/>
            </p:cNvSpPr>
            <p:nvPr/>
          </p:nvSpPr>
          <p:spPr bwMode="auto">
            <a:xfrm>
              <a:off x="5027678" y="5467517"/>
              <a:ext cx="466324" cy="47541"/>
            </a:xfrm>
            <a:prstGeom prst="rect">
              <a:avLst/>
            </a:pr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Rectangle 256"/>
            <p:cNvSpPr>
              <a:spLocks noChangeArrowheads="1"/>
            </p:cNvSpPr>
            <p:nvPr/>
          </p:nvSpPr>
          <p:spPr bwMode="auto">
            <a:xfrm>
              <a:off x="7086362" y="5546751"/>
              <a:ext cx="554103" cy="37456"/>
            </a:xfrm>
            <a:prstGeom prst="rect">
              <a:avLst/>
            </a:pr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Rectangle 257"/>
            <p:cNvSpPr>
              <a:spLocks noChangeArrowheads="1"/>
            </p:cNvSpPr>
            <p:nvPr/>
          </p:nvSpPr>
          <p:spPr bwMode="auto">
            <a:xfrm>
              <a:off x="7086362" y="5228372"/>
              <a:ext cx="554103" cy="41780"/>
            </a:xfrm>
            <a:prstGeom prst="rect">
              <a:avLst/>
            </a:pr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Rectangle 258"/>
            <p:cNvSpPr>
              <a:spLocks noChangeArrowheads="1"/>
            </p:cNvSpPr>
            <p:nvPr/>
          </p:nvSpPr>
          <p:spPr bwMode="auto">
            <a:xfrm>
              <a:off x="5027678" y="5183712"/>
              <a:ext cx="466324" cy="48981"/>
            </a:xfrm>
            <a:prstGeom prst="rect">
              <a:avLst/>
            </a:pr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Rectangle 259"/>
            <p:cNvSpPr>
              <a:spLocks noChangeArrowheads="1"/>
            </p:cNvSpPr>
            <p:nvPr/>
          </p:nvSpPr>
          <p:spPr bwMode="auto">
            <a:xfrm>
              <a:off x="5088025" y="4188237"/>
              <a:ext cx="344257" cy="1241822"/>
            </a:xfrm>
            <a:prstGeom prst="rect">
              <a:avLst/>
            </a:pr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Rectangle 260"/>
            <p:cNvSpPr>
              <a:spLocks noChangeArrowheads="1"/>
            </p:cNvSpPr>
            <p:nvPr/>
          </p:nvSpPr>
          <p:spPr bwMode="auto">
            <a:xfrm>
              <a:off x="5088025" y="4064343"/>
              <a:ext cx="344257" cy="136860"/>
            </a:xfrm>
            <a:prstGeom prst="rect">
              <a:avLst/>
            </a:pr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Rectangle 261"/>
            <p:cNvSpPr>
              <a:spLocks noChangeArrowheads="1"/>
            </p:cNvSpPr>
            <p:nvPr/>
          </p:nvSpPr>
          <p:spPr bwMode="auto">
            <a:xfrm>
              <a:off x="5075683" y="5232693"/>
              <a:ext cx="368945" cy="47541"/>
            </a:xfrm>
            <a:prstGeom prst="rect">
              <a:avLst/>
            </a:pr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Rectangle 262"/>
            <p:cNvSpPr>
              <a:spLocks noChangeArrowheads="1"/>
            </p:cNvSpPr>
            <p:nvPr/>
          </p:nvSpPr>
          <p:spPr bwMode="auto">
            <a:xfrm>
              <a:off x="5075683" y="5088630"/>
              <a:ext cx="368945" cy="47541"/>
            </a:xfrm>
            <a:prstGeom prst="rect">
              <a:avLst/>
            </a:pr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Rectangle 263"/>
            <p:cNvSpPr>
              <a:spLocks noChangeArrowheads="1"/>
            </p:cNvSpPr>
            <p:nvPr/>
          </p:nvSpPr>
          <p:spPr bwMode="auto">
            <a:xfrm>
              <a:off x="7591089" y="6187830"/>
              <a:ext cx="298995" cy="37456"/>
            </a:xfrm>
            <a:prstGeom prst="rect">
              <a:avLst/>
            </a:pr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Rectangle 264"/>
            <p:cNvSpPr>
              <a:spLocks noChangeArrowheads="1"/>
            </p:cNvSpPr>
            <p:nvPr/>
          </p:nvSpPr>
          <p:spPr bwMode="auto">
            <a:xfrm>
              <a:off x="7591089" y="6088427"/>
              <a:ext cx="298995" cy="41780"/>
            </a:xfrm>
            <a:prstGeom prst="rect">
              <a:avLst/>
            </a:pr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Rectangle 265"/>
            <p:cNvSpPr>
              <a:spLocks noChangeArrowheads="1"/>
            </p:cNvSpPr>
            <p:nvPr/>
          </p:nvSpPr>
          <p:spPr bwMode="auto">
            <a:xfrm>
              <a:off x="5075683" y="4176712"/>
              <a:ext cx="368945" cy="48981"/>
            </a:xfrm>
            <a:prstGeom prst="rect">
              <a:avLst/>
            </a:pr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Rectangle 266"/>
            <p:cNvSpPr>
              <a:spLocks noChangeArrowheads="1"/>
            </p:cNvSpPr>
            <p:nvPr/>
          </p:nvSpPr>
          <p:spPr bwMode="auto">
            <a:xfrm>
              <a:off x="5075683" y="4034090"/>
              <a:ext cx="368945" cy="50422"/>
            </a:xfrm>
            <a:prstGeom prst="rect">
              <a:avLst/>
            </a:pr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Rectangle 267"/>
            <p:cNvSpPr>
              <a:spLocks noChangeArrowheads="1"/>
            </p:cNvSpPr>
            <p:nvPr/>
          </p:nvSpPr>
          <p:spPr bwMode="auto">
            <a:xfrm>
              <a:off x="4997504" y="5870893"/>
              <a:ext cx="525301" cy="705909"/>
            </a:xfrm>
            <a:prstGeom prst="rect">
              <a:avLst/>
            </a:pr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Rectangle 268"/>
            <p:cNvSpPr>
              <a:spLocks noChangeArrowheads="1"/>
            </p:cNvSpPr>
            <p:nvPr/>
          </p:nvSpPr>
          <p:spPr bwMode="auto">
            <a:xfrm>
              <a:off x="4609357" y="5990463"/>
              <a:ext cx="1614305" cy="586336"/>
            </a:xfrm>
            <a:prstGeom prst="rect">
              <a:avLst/>
            </a:pr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Rectangle 269"/>
            <p:cNvSpPr>
              <a:spLocks noChangeArrowheads="1"/>
            </p:cNvSpPr>
            <p:nvPr/>
          </p:nvSpPr>
          <p:spPr bwMode="auto">
            <a:xfrm>
              <a:off x="8781587" y="6163339"/>
              <a:ext cx="800980" cy="413461"/>
            </a:xfrm>
            <a:prstGeom prst="rect">
              <a:avLst/>
            </a:pr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Rectangle 270"/>
            <p:cNvSpPr>
              <a:spLocks noChangeArrowheads="1"/>
            </p:cNvSpPr>
            <p:nvPr/>
          </p:nvSpPr>
          <p:spPr bwMode="auto">
            <a:xfrm>
              <a:off x="5042766" y="6255539"/>
              <a:ext cx="1615676" cy="321261"/>
            </a:xfrm>
            <a:prstGeom prst="rect">
              <a:avLst/>
            </a:pr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Rectangle 271"/>
            <p:cNvSpPr>
              <a:spLocks noChangeArrowheads="1"/>
            </p:cNvSpPr>
            <p:nvPr/>
          </p:nvSpPr>
          <p:spPr bwMode="auto">
            <a:xfrm>
              <a:off x="3516238" y="6255539"/>
              <a:ext cx="1614305" cy="321261"/>
            </a:xfrm>
            <a:prstGeom prst="rect">
              <a:avLst/>
            </a:pr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Rectangle 272"/>
            <p:cNvSpPr>
              <a:spLocks noChangeArrowheads="1"/>
            </p:cNvSpPr>
            <p:nvPr/>
          </p:nvSpPr>
          <p:spPr bwMode="auto">
            <a:xfrm>
              <a:off x="1907421" y="5744117"/>
              <a:ext cx="2782857" cy="92200"/>
            </a:xfrm>
            <a:prstGeom prst="rect">
              <a:avLst/>
            </a:pr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Rectangle 273"/>
            <p:cNvSpPr>
              <a:spLocks noChangeArrowheads="1"/>
            </p:cNvSpPr>
            <p:nvPr/>
          </p:nvSpPr>
          <p:spPr bwMode="auto">
            <a:xfrm>
              <a:off x="1907421" y="5611579"/>
              <a:ext cx="2782857" cy="92200"/>
            </a:xfrm>
            <a:prstGeom prst="rect">
              <a:avLst/>
            </a:pr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Rectangle 274"/>
            <p:cNvSpPr>
              <a:spLocks noChangeArrowheads="1"/>
            </p:cNvSpPr>
            <p:nvPr/>
          </p:nvSpPr>
          <p:spPr bwMode="auto">
            <a:xfrm>
              <a:off x="1907421" y="5470397"/>
              <a:ext cx="1050601" cy="92200"/>
            </a:xfrm>
            <a:prstGeom prst="rect">
              <a:avLst/>
            </a:pr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Rectangle 275"/>
            <p:cNvSpPr>
              <a:spLocks noChangeArrowheads="1"/>
            </p:cNvSpPr>
            <p:nvPr/>
          </p:nvSpPr>
          <p:spPr bwMode="auto">
            <a:xfrm>
              <a:off x="2494441" y="5880977"/>
              <a:ext cx="2195838" cy="87880"/>
            </a:xfrm>
            <a:prstGeom prst="rect">
              <a:avLst/>
            </a:pr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Rectangle 276"/>
            <p:cNvSpPr>
              <a:spLocks noChangeArrowheads="1"/>
            </p:cNvSpPr>
            <p:nvPr/>
          </p:nvSpPr>
          <p:spPr bwMode="auto">
            <a:xfrm>
              <a:off x="1907421" y="6013513"/>
              <a:ext cx="2782857" cy="89319"/>
            </a:xfrm>
            <a:prstGeom prst="rect">
              <a:avLst/>
            </a:pr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Rectangle 277"/>
            <p:cNvSpPr>
              <a:spLocks noChangeArrowheads="1"/>
            </p:cNvSpPr>
            <p:nvPr/>
          </p:nvSpPr>
          <p:spPr bwMode="auto">
            <a:xfrm>
              <a:off x="4271959" y="4580088"/>
              <a:ext cx="501985" cy="1996712"/>
            </a:xfrm>
            <a:prstGeom prst="rect">
              <a:avLst/>
            </a:pr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Rectangle 278"/>
            <p:cNvSpPr>
              <a:spLocks noChangeArrowheads="1"/>
            </p:cNvSpPr>
            <p:nvPr/>
          </p:nvSpPr>
          <p:spPr bwMode="auto">
            <a:xfrm>
              <a:off x="4324077" y="4542632"/>
              <a:ext cx="397746" cy="2034169"/>
            </a:xfrm>
            <a:prstGeom prst="rect">
              <a:avLst/>
            </a:pr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Rectangle 279"/>
            <p:cNvSpPr>
              <a:spLocks noChangeArrowheads="1"/>
            </p:cNvSpPr>
            <p:nvPr/>
          </p:nvSpPr>
          <p:spPr bwMode="auto">
            <a:xfrm>
              <a:off x="1657801" y="3949093"/>
              <a:ext cx="593877" cy="54744"/>
            </a:xfrm>
            <a:prstGeom prst="rect">
              <a:avLst/>
            </a:pr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Rectangle 280"/>
            <p:cNvSpPr>
              <a:spLocks noChangeArrowheads="1"/>
            </p:cNvSpPr>
            <p:nvPr/>
          </p:nvSpPr>
          <p:spPr bwMode="auto">
            <a:xfrm>
              <a:off x="1657801" y="4215608"/>
              <a:ext cx="593877" cy="25931"/>
            </a:xfrm>
            <a:prstGeom prst="rect">
              <a:avLst/>
            </a:pr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Rectangle 281"/>
            <p:cNvSpPr>
              <a:spLocks noChangeArrowheads="1"/>
            </p:cNvSpPr>
            <p:nvPr/>
          </p:nvSpPr>
          <p:spPr bwMode="auto">
            <a:xfrm>
              <a:off x="1657801" y="4119087"/>
              <a:ext cx="593877" cy="27372"/>
            </a:xfrm>
            <a:prstGeom prst="rect">
              <a:avLst/>
            </a:pr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Rectangle 282"/>
            <p:cNvSpPr>
              <a:spLocks noChangeArrowheads="1"/>
            </p:cNvSpPr>
            <p:nvPr/>
          </p:nvSpPr>
          <p:spPr bwMode="auto">
            <a:xfrm>
              <a:off x="1657801" y="4166627"/>
              <a:ext cx="593877" cy="27372"/>
            </a:xfrm>
            <a:prstGeom prst="rect">
              <a:avLst/>
            </a:pr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Rectangle 283"/>
            <p:cNvSpPr>
              <a:spLocks noChangeArrowheads="1"/>
            </p:cNvSpPr>
            <p:nvPr/>
          </p:nvSpPr>
          <p:spPr bwMode="auto">
            <a:xfrm>
              <a:off x="1657801" y="4310691"/>
              <a:ext cx="593877" cy="2201281"/>
            </a:xfrm>
            <a:prstGeom prst="rect">
              <a:avLst/>
            </a:pr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Rectangle 284"/>
            <p:cNvSpPr>
              <a:spLocks noChangeArrowheads="1"/>
            </p:cNvSpPr>
            <p:nvPr/>
          </p:nvSpPr>
          <p:spPr bwMode="auto">
            <a:xfrm>
              <a:off x="1657801" y="4071546"/>
              <a:ext cx="593877" cy="27372"/>
            </a:xfrm>
            <a:prstGeom prst="rect">
              <a:avLst/>
            </a:pr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Rectangle 285"/>
            <p:cNvSpPr>
              <a:spLocks noChangeArrowheads="1"/>
            </p:cNvSpPr>
            <p:nvPr/>
          </p:nvSpPr>
          <p:spPr bwMode="auto">
            <a:xfrm>
              <a:off x="1657801" y="4263150"/>
              <a:ext cx="593877" cy="27372"/>
            </a:xfrm>
            <a:prstGeom prst="rect">
              <a:avLst/>
            </a:pr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Rectangle 286"/>
            <p:cNvSpPr>
              <a:spLocks noChangeArrowheads="1"/>
            </p:cNvSpPr>
            <p:nvPr/>
          </p:nvSpPr>
          <p:spPr bwMode="auto">
            <a:xfrm>
              <a:off x="1657801" y="4024006"/>
              <a:ext cx="593877" cy="27372"/>
            </a:xfrm>
            <a:prstGeom prst="rect">
              <a:avLst/>
            </a:pr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Rectangle 287"/>
            <p:cNvSpPr>
              <a:spLocks noChangeArrowheads="1"/>
            </p:cNvSpPr>
            <p:nvPr/>
          </p:nvSpPr>
          <p:spPr bwMode="auto">
            <a:xfrm>
              <a:off x="1142101" y="4873977"/>
              <a:ext cx="20574" cy="798109"/>
            </a:xfrm>
            <a:prstGeom prst="rect">
              <a:avLst/>
            </a:pr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Rectangle 288"/>
            <p:cNvSpPr>
              <a:spLocks noChangeArrowheads="1"/>
            </p:cNvSpPr>
            <p:nvPr/>
          </p:nvSpPr>
          <p:spPr bwMode="auto">
            <a:xfrm>
              <a:off x="913053" y="5283114"/>
              <a:ext cx="15087" cy="301092"/>
            </a:xfrm>
            <a:prstGeom prst="rect">
              <a:avLst/>
            </a:pr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Rectangle 289"/>
            <p:cNvSpPr>
              <a:spLocks noChangeArrowheads="1"/>
            </p:cNvSpPr>
            <p:nvPr/>
          </p:nvSpPr>
          <p:spPr bwMode="auto">
            <a:xfrm>
              <a:off x="1029635" y="5283114"/>
              <a:ext cx="16459" cy="301092"/>
            </a:xfrm>
            <a:prstGeom prst="rect">
              <a:avLst/>
            </a:pr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Rectangle 290"/>
            <p:cNvSpPr>
              <a:spLocks noChangeArrowheads="1"/>
            </p:cNvSpPr>
            <p:nvPr/>
          </p:nvSpPr>
          <p:spPr bwMode="auto">
            <a:xfrm>
              <a:off x="1376635" y="5283114"/>
              <a:ext cx="19202" cy="301092"/>
            </a:xfrm>
            <a:prstGeom prst="rect">
              <a:avLst/>
            </a:pr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Rectangle 291"/>
            <p:cNvSpPr>
              <a:spLocks noChangeArrowheads="1"/>
            </p:cNvSpPr>
            <p:nvPr/>
          </p:nvSpPr>
          <p:spPr bwMode="auto">
            <a:xfrm>
              <a:off x="1260054" y="5283114"/>
              <a:ext cx="19202" cy="301092"/>
            </a:xfrm>
            <a:prstGeom prst="rect">
              <a:avLst/>
            </a:pr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Rectangle 292"/>
            <p:cNvSpPr>
              <a:spLocks noChangeArrowheads="1"/>
            </p:cNvSpPr>
            <p:nvPr/>
          </p:nvSpPr>
          <p:spPr bwMode="auto">
            <a:xfrm>
              <a:off x="2306540" y="4734236"/>
              <a:ext cx="399118" cy="1842566"/>
            </a:xfrm>
            <a:prstGeom prst="rect">
              <a:avLst/>
            </a:pr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Rectangle 293"/>
            <p:cNvSpPr>
              <a:spLocks noChangeArrowheads="1"/>
            </p:cNvSpPr>
            <p:nvPr/>
          </p:nvSpPr>
          <p:spPr bwMode="auto">
            <a:xfrm>
              <a:off x="2368259" y="4555597"/>
              <a:ext cx="275680" cy="1844005"/>
            </a:xfrm>
            <a:prstGeom prst="rect">
              <a:avLst/>
            </a:pr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Rectangle 294"/>
            <p:cNvSpPr>
              <a:spLocks noChangeArrowheads="1"/>
            </p:cNvSpPr>
            <p:nvPr/>
          </p:nvSpPr>
          <p:spPr bwMode="auto">
            <a:xfrm>
              <a:off x="10454868" y="4555597"/>
              <a:ext cx="275680" cy="1844005"/>
            </a:xfrm>
            <a:prstGeom prst="rect">
              <a:avLst/>
            </a:pr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Rectangle 295"/>
            <p:cNvSpPr>
              <a:spLocks noChangeArrowheads="1"/>
            </p:cNvSpPr>
            <p:nvPr/>
          </p:nvSpPr>
          <p:spPr bwMode="auto">
            <a:xfrm>
              <a:off x="10587908" y="4512378"/>
              <a:ext cx="123439" cy="119573"/>
            </a:xfrm>
            <a:prstGeom prst="rect">
              <a:avLst/>
            </a:pr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Rectangle 296"/>
            <p:cNvSpPr>
              <a:spLocks noChangeArrowheads="1"/>
            </p:cNvSpPr>
            <p:nvPr/>
          </p:nvSpPr>
          <p:spPr bwMode="auto">
            <a:xfrm>
              <a:off x="637374" y="5795979"/>
              <a:ext cx="278423" cy="603625"/>
            </a:xfrm>
            <a:prstGeom prst="rect">
              <a:avLst/>
            </a:pr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Rectangle 297"/>
            <p:cNvSpPr>
              <a:spLocks noChangeArrowheads="1"/>
            </p:cNvSpPr>
            <p:nvPr/>
          </p:nvSpPr>
          <p:spPr bwMode="auto">
            <a:xfrm>
              <a:off x="6949208" y="5075664"/>
              <a:ext cx="275680" cy="1323939"/>
            </a:xfrm>
            <a:prstGeom prst="rect">
              <a:avLst/>
            </a:pr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Rectangle 298"/>
            <p:cNvSpPr>
              <a:spLocks noChangeArrowheads="1"/>
            </p:cNvSpPr>
            <p:nvPr/>
          </p:nvSpPr>
          <p:spPr bwMode="auto">
            <a:xfrm>
              <a:off x="3049915" y="5051173"/>
              <a:ext cx="395004" cy="1525627"/>
            </a:xfrm>
            <a:prstGeom prst="rect">
              <a:avLst/>
            </a:pr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Rectangle 299"/>
            <p:cNvSpPr>
              <a:spLocks noChangeArrowheads="1"/>
            </p:cNvSpPr>
            <p:nvPr/>
          </p:nvSpPr>
          <p:spPr bwMode="auto">
            <a:xfrm>
              <a:off x="7101450" y="4941686"/>
              <a:ext cx="522558" cy="1635115"/>
            </a:xfrm>
            <a:prstGeom prst="rect">
              <a:avLst/>
            </a:pr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Rectangle 300"/>
            <p:cNvSpPr>
              <a:spLocks noChangeArrowheads="1"/>
            </p:cNvSpPr>
            <p:nvPr/>
          </p:nvSpPr>
          <p:spPr bwMode="auto">
            <a:xfrm>
              <a:off x="7167283" y="4897027"/>
              <a:ext cx="408719" cy="1679774"/>
            </a:xfrm>
            <a:prstGeom prst="rect">
              <a:avLst/>
            </a:pr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Rectangle 301"/>
            <p:cNvSpPr>
              <a:spLocks noChangeArrowheads="1"/>
            </p:cNvSpPr>
            <p:nvPr/>
          </p:nvSpPr>
          <p:spPr bwMode="auto">
            <a:xfrm>
              <a:off x="7348327" y="4627628"/>
              <a:ext cx="192016" cy="1949171"/>
            </a:xfrm>
            <a:prstGeom prst="rect">
              <a:avLst/>
            </a:pr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Rectangle 302"/>
            <p:cNvSpPr>
              <a:spLocks noChangeArrowheads="1"/>
            </p:cNvSpPr>
            <p:nvPr/>
          </p:nvSpPr>
          <p:spPr bwMode="auto">
            <a:xfrm>
              <a:off x="7403189" y="4382721"/>
              <a:ext cx="104237" cy="2194079"/>
            </a:xfrm>
            <a:prstGeom prst="rect">
              <a:avLst/>
            </a:pr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Rectangle 303"/>
            <p:cNvSpPr>
              <a:spLocks noChangeArrowheads="1"/>
            </p:cNvSpPr>
            <p:nvPr/>
          </p:nvSpPr>
          <p:spPr bwMode="auto">
            <a:xfrm>
              <a:off x="7459421" y="4327977"/>
              <a:ext cx="31546" cy="2248822"/>
            </a:xfrm>
            <a:prstGeom prst="rect">
              <a:avLst/>
            </a:pr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Rectangle 304"/>
            <p:cNvSpPr>
              <a:spLocks noChangeArrowheads="1"/>
            </p:cNvSpPr>
            <p:nvPr/>
          </p:nvSpPr>
          <p:spPr bwMode="auto">
            <a:xfrm>
              <a:off x="7750188" y="5487685"/>
              <a:ext cx="405977" cy="1089116"/>
            </a:xfrm>
            <a:prstGeom prst="rect">
              <a:avLst/>
            </a:pr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Rectangle 305"/>
            <p:cNvSpPr>
              <a:spLocks noChangeArrowheads="1"/>
            </p:cNvSpPr>
            <p:nvPr/>
          </p:nvSpPr>
          <p:spPr bwMode="auto">
            <a:xfrm>
              <a:off x="7831109" y="4788979"/>
              <a:ext cx="244134" cy="805312"/>
            </a:xfrm>
            <a:prstGeom prst="rect">
              <a:avLst/>
            </a:pr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306"/>
            <p:cNvSpPr/>
            <p:nvPr/>
          </p:nvSpPr>
          <p:spPr bwMode="auto">
            <a:xfrm>
              <a:off x="3625962" y="5205321"/>
              <a:ext cx="544503" cy="1286482"/>
            </a:xfrm>
            <a:custGeom>
              <a:avLst/>
              <a:gdLst>
                <a:gd name="T0" fmla="*/ 397 w 397"/>
                <a:gd name="T1" fmla="*/ 893 h 893"/>
                <a:gd name="T2" fmla="*/ 0 w 397"/>
                <a:gd name="T3" fmla="*/ 893 h 893"/>
                <a:gd name="T4" fmla="*/ 137 w 397"/>
                <a:gd name="T5" fmla="*/ 0 h 893"/>
                <a:gd name="T6" fmla="*/ 260 w 397"/>
                <a:gd name="T7" fmla="*/ 0 h 893"/>
                <a:gd name="T8" fmla="*/ 397 w 397"/>
                <a:gd name="T9" fmla="*/ 893 h 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7" h="893">
                  <a:moveTo>
                    <a:pt x="397" y="893"/>
                  </a:moveTo>
                  <a:lnTo>
                    <a:pt x="0" y="893"/>
                  </a:lnTo>
                  <a:lnTo>
                    <a:pt x="137" y="0"/>
                  </a:lnTo>
                  <a:lnTo>
                    <a:pt x="260" y="0"/>
                  </a:lnTo>
                  <a:lnTo>
                    <a:pt x="397" y="893"/>
                  </a:lnTo>
                  <a:close/>
                </a:path>
              </a:pathLst>
            </a:cu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307"/>
            <p:cNvSpPr/>
            <p:nvPr/>
          </p:nvSpPr>
          <p:spPr bwMode="auto">
            <a:xfrm>
              <a:off x="11002114" y="5801742"/>
              <a:ext cx="308597" cy="535915"/>
            </a:xfrm>
            <a:custGeom>
              <a:avLst/>
              <a:gdLst>
                <a:gd name="T0" fmla="*/ 225 w 225"/>
                <a:gd name="T1" fmla="*/ 372 h 372"/>
                <a:gd name="T2" fmla="*/ 0 w 225"/>
                <a:gd name="T3" fmla="*/ 372 h 372"/>
                <a:gd name="T4" fmla="*/ 85 w 225"/>
                <a:gd name="T5" fmla="*/ 0 h 372"/>
                <a:gd name="T6" fmla="*/ 137 w 225"/>
                <a:gd name="T7" fmla="*/ 0 h 372"/>
                <a:gd name="T8" fmla="*/ 225 w 225"/>
                <a:gd name="T9" fmla="*/ 372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372">
                  <a:moveTo>
                    <a:pt x="225" y="372"/>
                  </a:moveTo>
                  <a:lnTo>
                    <a:pt x="0" y="372"/>
                  </a:lnTo>
                  <a:lnTo>
                    <a:pt x="85" y="0"/>
                  </a:lnTo>
                  <a:lnTo>
                    <a:pt x="137" y="0"/>
                  </a:lnTo>
                  <a:lnTo>
                    <a:pt x="225" y="372"/>
                  </a:lnTo>
                  <a:close/>
                </a:path>
              </a:pathLst>
            </a:cu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308"/>
            <p:cNvSpPr/>
            <p:nvPr/>
          </p:nvSpPr>
          <p:spPr bwMode="auto">
            <a:xfrm>
              <a:off x="889738" y="4849486"/>
              <a:ext cx="518442" cy="468206"/>
            </a:xfrm>
            <a:custGeom>
              <a:avLst/>
              <a:gdLst>
                <a:gd name="T0" fmla="*/ 378 w 378"/>
                <a:gd name="T1" fmla="*/ 325 h 325"/>
                <a:gd name="T2" fmla="*/ 0 w 378"/>
                <a:gd name="T3" fmla="*/ 325 h 325"/>
                <a:gd name="T4" fmla="*/ 147 w 378"/>
                <a:gd name="T5" fmla="*/ 0 h 325"/>
                <a:gd name="T6" fmla="*/ 234 w 378"/>
                <a:gd name="T7" fmla="*/ 0 h 325"/>
                <a:gd name="T8" fmla="*/ 378 w 378"/>
                <a:gd name="T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8" h="325">
                  <a:moveTo>
                    <a:pt x="378" y="325"/>
                  </a:moveTo>
                  <a:lnTo>
                    <a:pt x="0" y="325"/>
                  </a:lnTo>
                  <a:lnTo>
                    <a:pt x="147" y="0"/>
                  </a:lnTo>
                  <a:lnTo>
                    <a:pt x="234" y="0"/>
                  </a:lnTo>
                  <a:lnTo>
                    <a:pt x="378" y="325"/>
                  </a:lnTo>
                  <a:close/>
                </a:path>
              </a:pathLst>
            </a:cu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309"/>
            <p:cNvSpPr/>
            <p:nvPr/>
          </p:nvSpPr>
          <p:spPr bwMode="auto">
            <a:xfrm>
              <a:off x="11144753" y="5617342"/>
              <a:ext cx="23317" cy="167114"/>
            </a:xfrm>
            <a:custGeom>
              <a:avLst/>
              <a:gdLst>
                <a:gd name="T0" fmla="*/ 17 w 17"/>
                <a:gd name="T1" fmla="*/ 116 h 116"/>
                <a:gd name="T2" fmla="*/ 0 w 17"/>
                <a:gd name="T3" fmla="*/ 116 h 116"/>
                <a:gd name="T4" fmla="*/ 7 w 17"/>
                <a:gd name="T5" fmla="*/ 0 h 116"/>
                <a:gd name="T6" fmla="*/ 7 w 17"/>
                <a:gd name="T7" fmla="*/ 0 h 116"/>
                <a:gd name="T8" fmla="*/ 17 w 17"/>
                <a:gd name="T9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16">
                  <a:moveTo>
                    <a:pt x="17" y="116"/>
                  </a:moveTo>
                  <a:lnTo>
                    <a:pt x="0" y="116"/>
                  </a:lnTo>
                  <a:lnTo>
                    <a:pt x="7" y="0"/>
                  </a:lnTo>
                  <a:lnTo>
                    <a:pt x="7" y="0"/>
                  </a:lnTo>
                  <a:lnTo>
                    <a:pt x="17" y="116"/>
                  </a:lnTo>
                  <a:close/>
                </a:path>
              </a:pathLst>
            </a:cu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Rectangle 310"/>
            <p:cNvSpPr>
              <a:spLocks noChangeArrowheads="1"/>
            </p:cNvSpPr>
            <p:nvPr/>
          </p:nvSpPr>
          <p:spPr bwMode="auto">
            <a:xfrm>
              <a:off x="12095232" y="6180627"/>
              <a:ext cx="42518" cy="112369"/>
            </a:xfrm>
            <a:prstGeom prst="rect">
              <a:avLst/>
            </a:pr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Rectangle 311"/>
            <p:cNvSpPr>
              <a:spLocks noChangeArrowheads="1"/>
            </p:cNvSpPr>
            <p:nvPr/>
          </p:nvSpPr>
          <p:spPr bwMode="auto">
            <a:xfrm>
              <a:off x="11890871" y="6180627"/>
              <a:ext cx="42518" cy="112369"/>
            </a:xfrm>
            <a:prstGeom prst="rect">
              <a:avLst/>
            </a:pr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Rectangle 312"/>
            <p:cNvSpPr>
              <a:spLocks noChangeArrowheads="1"/>
            </p:cNvSpPr>
            <p:nvPr/>
          </p:nvSpPr>
          <p:spPr bwMode="auto">
            <a:xfrm>
              <a:off x="11686511" y="6180627"/>
              <a:ext cx="42518" cy="112369"/>
            </a:xfrm>
            <a:prstGeom prst="rect">
              <a:avLst/>
            </a:pr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Rectangle 313"/>
            <p:cNvSpPr>
              <a:spLocks noChangeArrowheads="1"/>
            </p:cNvSpPr>
            <p:nvPr/>
          </p:nvSpPr>
          <p:spPr bwMode="auto">
            <a:xfrm>
              <a:off x="11482153" y="6180627"/>
              <a:ext cx="39775" cy="112369"/>
            </a:xfrm>
            <a:prstGeom prst="rect">
              <a:avLst/>
            </a:pr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Rectangle 314"/>
            <p:cNvSpPr>
              <a:spLocks noChangeArrowheads="1"/>
            </p:cNvSpPr>
            <p:nvPr/>
          </p:nvSpPr>
          <p:spPr bwMode="auto">
            <a:xfrm>
              <a:off x="11277792" y="6180627"/>
              <a:ext cx="39775" cy="112369"/>
            </a:xfrm>
            <a:prstGeom prst="rect">
              <a:avLst/>
            </a:pr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Rectangle 315"/>
            <p:cNvSpPr>
              <a:spLocks noChangeArrowheads="1"/>
            </p:cNvSpPr>
            <p:nvPr/>
          </p:nvSpPr>
          <p:spPr bwMode="auto">
            <a:xfrm>
              <a:off x="11115950" y="5983262"/>
              <a:ext cx="80921" cy="61947"/>
            </a:xfrm>
            <a:prstGeom prst="rect">
              <a:avLst/>
            </a:pr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Rectangle 316"/>
            <p:cNvSpPr>
              <a:spLocks noChangeArrowheads="1"/>
            </p:cNvSpPr>
            <p:nvPr/>
          </p:nvSpPr>
          <p:spPr bwMode="auto">
            <a:xfrm>
              <a:off x="1528876" y="5719626"/>
              <a:ext cx="220819" cy="861496"/>
            </a:xfrm>
            <a:prstGeom prst="rect">
              <a:avLst/>
            </a:pr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Rectangle 317"/>
            <p:cNvSpPr>
              <a:spLocks noChangeArrowheads="1"/>
            </p:cNvSpPr>
            <p:nvPr/>
          </p:nvSpPr>
          <p:spPr bwMode="auto">
            <a:xfrm>
              <a:off x="889738" y="5385400"/>
              <a:ext cx="522558" cy="221857"/>
            </a:xfrm>
            <a:prstGeom prst="rect">
              <a:avLst/>
            </a:pr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Rectangle 318"/>
            <p:cNvSpPr>
              <a:spLocks noChangeArrowheads="1"/>
            </p:cNvSpPr>
            <p:nvPr/>
          </p:nvSpPr>
          <p:spPr bwMode="auto">
            <a:xfrm>
              <a:off x="1142101" y="5031005"/>
              <a:ext cx="20574" cy="924884"/>
            </a:xfrm>
            <a:prstGeom prst="rect">
              <a:avLst/>
            </a:pr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Rectangle 319"/>
            <p:cNvSpPr>
              <a:spLocks noChangeArrowheads="1"/>
            </p:cNvSpPr>
            <p:nvPr/>
          </p:nvSpPr>
          <p:spPr bwMode="auto">
            <a:xfrm>
              <a:off x="913053" y="5562597"/>
              <a:ext cx="15087" cy="303973"/>
            </a:xfrm>
            <a:prstGeom prst="rect">
              <a:avLst/>
            </a:pr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Rectangle 320"/>
            <p:cNvSpPr>
              <a:spLocks noChangeArrowheads="1"/>
            </p:cNvSpPr>
            <p:nvPr/>
          </p:nvSpPr>
          <p:spPr bwMode="auto">
            <a:xfrm>
              <a:off x="1029635" y="5562597"/>
              <a:ext cx="16459" cy="303973"/>
            </a:xfrm>
            <a:prstGeom prst="rect">
              <a:avLst/>
            </a:pr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Rectangle 321"/>
            <p:cNvSpPr>
              <a:spLocks noChangeArrowheads="1"/>
            </p:cNvSpPr>
            <p:nvPr/>
          </p:nvSpPr>
          <p:spPr bwMode="auto">
            <a:xfrm>
              <a:off x="1376635" y="5562597"/>
              <a:ext cx="19202" cy="303973"/>
            </a:xfrm>
            <a:prstGeom prst="rect">
              <a:avLst/>
            </a:pr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Rectangle 322"/>
            <p:cNvSpPr>
              <a:spLocks noChangeArrowheads="1"/>
            </p:cNvSpPr>
            <p:nvPr/>
          </p:nvSpPr>
          <p:spPr bwMode="auto">
            <a:xfrm>
              <a:off x="1260054" y="5562597"/>
              <a:ext cx="19202" cy="303973"/>
            </a:xfrm>
            <a:prstGeom prst="rect">
              <a:avLst/>
            </a:pr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Rectangle 323"/>
            <p:cNvSpPr>
              <a:spLocks noChangeArrowheads="1"/>
            </p:cNvSpPr>
            <p:nvPr/>
          </p:nvSpPr>
          <p:spPr bwMode="auto">
            <a:xfrm>
              <a:off x="889738" y="5669204"/>
              <a:ext cx="522558" cy="224739"/>
            </a:xfrm>
            <a:prstGeom prst="rect">
              <a:avLst/>
            </a:pr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Rectangle 324"/>
            <p:cNvSpPr>
              <a:spLocks noChangeArrowheads="1"/>
            </p:cNvSpPr>
            <p:nvPr/>
          </p:nvSpPr>
          <p:spPr bwMode="auto">
            <a:xfrm>
              <a:off x="1142101" y="5313368"/>
              <a:ext cx="20574" cy="929207"/>
            </a:xfrm>
            <a:prstGeom prst="rect">
              <a:avLst/>
            </a:pr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Rectangle 325"/>
            <p:cNvSpPr>
              <a:spLocks noChangeArrowheads="1"/>
            </p:cNvSpPr>
            <p:nvPr/>
          </p:nvSpPr>
          <p:spPr bwMode="auto">
            <a:xfrm>
              <a:off x="913053" y="5849282"/>
              <a:ext cx="15087" cy="303973"/>
            </a:xfrm>
            <a:prstGeom prst="rect">
              <a:avLst/>
            </a:pr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Rectangle 326"/>
            <p:cNvSpPr>
              <a:spLocks noChangeArrowheads="1"/>
            </p:cNvSpPr>
            <p:nvPr/>
          </p:nvSpPr>
          <p:spPr bwMode="auto">
            <a:xfrm>
              <a:off x="1029635" y="5849282"/>
              <a:ext cx="16459" cy="303973"/>
            </a:xfrm>
            <a:prstGeom prst="rect">
              <a:avLst/>
            </a:pr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Rectangle 327"/>
            <p:cNvSpPr>
              <a:spLocks noChangeArrowheads="1"/>
            </p:cNvSpPr>
            <p:nvPr/>
          </p:nvSpPr>
          <p:spPr bwMode="auto">
            <a:xfrm>
              <a:off x="1376635" y="5849282"/>
              <a:ext cx="19202" cy="303973"/>
            </a:xfrm>
            <a:prstGeom prst="rect">
              <a:avLst/>
            </a:pr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Rectangle 328"/>
            <p:cNvSpPr>
              <a:spLocks noChangeArrowheads="1"/>
            </p:cNvSpPr>
            <p:nvPr/>
          </p:nvSpPr>
          <p:spPr bwMode="auto">
            <a:xfrm>
              <a:off x="1260054" y="5849282"/>
              <a:ext cx="19202" cy="303973"/>
            </a:xfrm>
            <a:prstGeom prst="rect">
              <a:avLst/>
            </a:pr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Rectangle 329"/>
            <p:cNvSpPr>
              <a:spLocks noChangeArrowheads="1"/>
            </p:cNvSpPr>
            <p:nvPr/>
          </p:nvSpPr>
          <p:spPr bwMode="auto">
            <a:xfrm>
              <a:off x="889738" y="5955888"/>
              <a:ext cx="522558" cy="221857"/>
            </a:xfrm>
            <a:prstGeom prst="rect">
              <a:avLst/>
            </a:pr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330"/>
            <p:cNvSpPr/>
            <p:nvPr/>
          </p:nvSpPr>
          <p:spPr bwMode="auto">
            <a:xfrm>
              <a:off x="711437" y="6160458"/>
              <a:ext cx="875043" cy="221857"/>
            </a:xfrm>
            <a:custGeom>
              <a:avLst/>
              <a:gdLst>
                <a:gd name="T0" fmla="*/ 638 w 638"/>
                <a:gd name="T1" fmla="*/ 154 h 154"/>
                <a:gd name="T2" fmla="*/ 0 w 638"/>
                <a:gd name="T3" fmla="*/ 154 h 154"/>
                <a:gd name="T4" fmla="*/ 88 w 638"/>
                <a:gd name="T5" fmla="*/ 0 h 154"/>
                <a:gd name="T6" fmla="*/ 638 w 638"/>
                <a:gd name="T7" fmla="*/ 0 h 154"/>
                <a:gd name="T8" fmla="*/ 638 w 638"/>
                <a:gd name="T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8" h="154">
                  <a:moveTo>
                    <a:pt x="638" y="154"/>
                  </a:moveTo>
                  <a:lnTo>
                    <a:pt x="0" y="154"/>
                  </a:lnTo>
                  <a:lnTo>
                    <a:pt x="88" y="0"/>
                  </a:lnTo>
                  <a:lnTo>
                    <a:pt x="638" y="0"/>
                  </a:lnTo>
                  <a:lnTo>
                    <a:pt x="638" y="154"/>
                  </a:lnTo>
                  <a:close/>
                </a:path>
              </a:pathLst>
            </a:cu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331"/>
            <p:cNvSpPr/>
            <p:nvPr/>
          </p:nvSpPr>
          <p:spPr bwMode="auto">
            <a:xfrm>
              <a:off x="59954" y="6160458"/>
              <a:ext cx="875043" cy="221857"/>
            </a:xfrm>
            <a:custGeom>
              <a:avLst/>
              <a:gdLst>
                <a:gd name="T0" fmla="*/ 638 w 638"/>
                <a:gd name="T1" fmla="*/ 154 h 154"/>
                <a:gd name="T2" fmla="*/ 0 w 638"/>
                <a:gd name="T3" fmla="*/ 154 h 154"/>
                <a:gd name="T4" fmla="*/ 87 w 638"/>
                <a:gd name="T5" fmla="*/ 0 h 154"/>
                <a:gd name="T6" fmla="*/ 638 w 638"/>
                <a:gd name="T7" fmla="*/ 0 h 154"/>
                <a:gd name="T8" fmla="*/ 638 w 638"/>
                <a:gd name="T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8" h="154">
                  <a:moveTo>
                    <a:pt x="638" y="154"/>
                  </a:moveTo>
                  <a:lnTo>
                    <a:pt x="0" y="154"/>
                  </a:lnTo>
                  <a:lnTo>
                    <a:pt x="87" y="0"/>
                  </a:lnTo>
                  <a:lnTo>
                    <a:pt x="638" y="0"/>
                  </a:lnTo>
                  <a:lnTo>
                    <a:pt x="638" y="154"/>
                  </a:lnTo>
                  <a:close/>
                </a:path>
              </a:pathLst>
            </a:cu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Rectangle 332"/>
            <p:cNvSpPr>
              <a:spLocks noChangeArrowheads="1"/>
            </p:cNvSpPr>
            <p:nvPr/>
          </p:nvSpPr>
          <p:spPr bwMode="auto">
            <a:xfrm>
              <a:off x="-228069" y="6354944"/>
              <a:ext cx="1931131" cy="226180"/>
            </a:xfrm>
            <a:prstGeom prst="rect">
              <a:avLst/>
            </a:pr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Rectangle 333"/>
            <p:cNvSpPr>
              <a:spLocks noChangeArrowheads="1"/>
            </p:cNvSpPr>
            <p:nvPr/>
          </p:nvSpPr>
          <p:spPr bwMode="auto">
            <a:xfrm>
              <a:off x="11018571" y="6215202"/>
              <a:ext cx="35660" cy="167114"/>
            </a:xfrm>
            <a:prstGeom prst="rect">
              <a:avLst/>
            </a:pr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Rectangle 334"/>
            <p:cNvSpPr>
              <a:spLocks noChangeArrowheads="1"/>
            </p:cNvSpPr>
            <p:nvPr/>
          </p:nvSpPr>
          <p:spPr bwMode="auto">
            <a:xfrm>
              <a:off x="6556947" y="5908348"/>
              <a:ext cx="344257" cy="668452"/>
            </a:xfrm>
            <a:prstGeom prst="rect">
              <a:avLst/>
            </a:pr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Rectangle 335"/>
            <p:cNvSpPr>
              <a:spLocks noChangeArrowheads="1"/>
            </p:cNvSpPr>
            <p:nvPr/>
          </p:nvSpPr>
          <p:spPr bwMode="auto">
            <a:xfrm>
              <a:off x="6606322" y="6071139"/>
              <a:ext cx="342885" cy="505661"/>
            </a:xfrm>
            <a:prstGeom prst="rect">
              <a:avLst/>
            </a:pr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Rectangle 336"/>
            <p:cNvSpPr>
              <a:spLocks noChangeArrowheads="1"/>
            </p:cNvSpPr>
            <p:nvPr/>
          </p:nvSpPr>
          <p:spPr bwMode="auto">
            <a:xfrm>
              <a:off x="6342987" y="5866570"/>
              <a:ext cx="344257" cy="710231"/>
            </a:xfrm>
            <a:prstGeom prst="rect">
              <a:avLst/>
            </a:pr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Rectangle 337"/>
            <p:cNvSpPr>
              <a:spLocks noChangeArrowheads="1"/>
            </p:cNvSpPr>
            <p:nvPr/>
          </p:nvSpPr>
          <p:spPr bwMode="auto">
            <a:xfrm>
              <a:off x="7024643" y="6038005"/>
              <a:ext cx="252364" cy="538795"/>
            </a:xfrm>
            <a:prstGeom prst="rect">
              <a:avLst/>
            </a:pr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Rectangle 338"/>
            <p:cNvSpPr>
              <a:spLocks noChangeArrowheads="1"/>
            </p:cNvSpPr>
            <p:nvPr/>
          </p:nvSpPr>
          <p:spPr bwMode="auto">
            <a:xfrm>
              <a:off x="7552686" y="6259862"/>
              <a:ext cx="252364" cy="316939"/>
            </a:xfrm>
            <a:prstGeom prst="rect">
              <a:avLst/>
            </a:pr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Rectangle 339"/>
            <p:cNvSpPr>
              <a:spLocks noChangeArrowheads="1"/>
            </p:cNvSpPr>
            <p:nvPr/>
          </p:nvSpPr>
          <p:spPr bwMode="auto">
            <a:xfrm>
              <a:off x="4647761" y="5617342"/>
              <a:ext cx="318198" cy="959459"/>
            </a:xfrm>
            <a:prstGeom prst="rect">
              <a:avLst/>
            </a:pr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Rectangle 340"/>
            <p:cNvSpPr>
              <a:spLocks noChangeArrowheads="1"/>
            </p:cNvSpPr>
            <p:nvPr/>
          </p:nvSpPr>
          <p:spPr bwMode="auto">
            <a:xfrm>
              <a:off x="4495520" y="5532344"/>
              <a:ext cx="314084" cy="1044457"/>
            </a:xfrm>
            <a:prstGeom prst="rect">
              <a:avLst/>
            </a:pr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Rectangle 341"/>
            <p:cNvSpPr>
              <a:spLocks noChangeArrowheads="1"/>
            </p:cNvSpPr>
            <p:nvPr/>
          </p:nvSpPr>
          <p:spPr bwMode="auto">
            <a:xfrm>
              <a:off x="1664658" y="6065377"/>
              <a:ext cx="1818664" cy="511424"/>
            </a:xfrm>
            <a:prstGeom prst="rect">
              <a:avLst/>
            </a:pr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Rectangle 342"/>
            <p:cNvSpPr>
              <a:spLocks noChangeArrowheads="1"/>
            </p:cNvSpPr>
            <p:nvPr/>
          </p:nvSpPr>
          <p:spPr bwMode="auto">
            <a:xfrm>
              <a:off x="4365224" y="4398569"/>
              <a:ext cx="315455" cy="1554440"/>
            </a:xfrm>
            <a:prstGeom prst="rect">
              <a:avLst/>
            </a:pr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Rectangle 343"/>
            <p:cNvSpPr>
              <a:spLocks noChangeArrowheads="1"/>
            </p:cNvSpPr>
            <p:nvPr/>
          </p:nvSpPr>
          <p:spPr bwMode="auto">
            <a:xfrm>
              <a:off x="4400884" y="4330859"/>
              <a:ext cx="90522" cy="1552999"/>
            </a:xfrm>
            <a:prstGeom prst="rect">
              <a:avLst/>
            </a:pr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Rectangle 344"/>
            <p:cNvSpPr>
              <a:spLocks noChangeArrowheads="1"/>
            </p:cNvSpPr>
            <p:nvPr/>
          </p:nvSpPr>
          <p:spPr bwMode="auto">
            <a:xfrm>
              <a:off x="4424200" y="4163746"/>
              <a:ext cx="9601" cy="1550117"/>
            </a:xfrm>
            <a:prstGeom prst="rect">
              <a:avLst/>
            </a:pr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Rectangle 345"/>
            <p:cNvSpPr>
              <a:spLocks noChangeArrowheads="1"/>
            </p:cNvSpPr>
            <p:nvPr/>
          </p:nvSpPr>
          <p:spPr bwMode="auto">
            <a:xfrm>
              <a:off x="4505121" y="4368316"/>
              <a:ext cx="12344" cy="1550117"/>
            </a:xfrm>
            <a:prstGeom prst="rect">
              <a:avLst/>
            </a:pr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Rectangle 346"/>
            <p:cNvSpPr>
              <a:spLocks noChangeArrowheads="1"/>
            </p:cNvSpPr>
            <p:nvPr/>
          </p:nvSpPr>
          <p:spPr bwMode="auto">
            <a:xfrm>
              <a:off x="4533922" y="4368316"/>
              <a:ext cx="9601" cy="1550117"/>
            </a:xfrm>
            <a:prstGeom prst="rect">
              <a:avLst/>
            </a:pr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Rectangle 347"/>
            <p:cNvSpPr>
              <a:spLocks noChangeArrowheads="1"/>
            </p:cNvSpPr>
            <p:nvPr/>
          </p:nvSpPr>
          <p:spPr bwMode="auto">
            <a:xfrm>
              <a:off x="4559983" y="4368316"/>
              <a:ext cx="9601" cy="1550117"/>
            </a:xfrm>
            <a:prstGeom prst="rect">
              <a:avLst/>
            </a:pr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Rectangle 348"/>
            <p:cNvSpPr>
              <a:spLocks noChangeArrowheads="1"/>
            </p:cNvSpPr>
            <p:nvPr/>
          </p:nvSpPr>
          <p:spPr bwMode="auto">
            <a:xfrm>
              <a:off x="4481804" y="4368316"/>
              <a:ext cx="198874" cy="10085"/>
            </a:xfrm>
            <a:prstGeom prst="rect">
              <a:avLst/>
            </a:pr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Rectangle 349"/>
            <p:cNvSpPr>
              <a:spLocks noChangeArrowheads="1"/>
            </p:cNvSpPr>
            <p:nvPr/>
          </p:nvSpPr>
          <p:spPr bwMode="auto">
            <a:xfrm>
              <a:off x="4586042" y="4368316"/>
              <a:ext cx="12344" cy="1550117"/>
            </a:xfrm>
            <a:prstGeom prst="rect">
              <a:avLst/>
            </a:pr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Rectangle 350"/>
            <p:cNvSpPr>
              <a:spLocks noChangeArrowheads="1"/>
            </p:cNvSpPr>
            <p:nvPr/>
          </p:nvSpPr>
          <p:spPr bwMode="auto">
            <a:xfrm>
              <a:off x="4614844" y="4368316"/>
              <a:ext cx="9601" cy="1550117"/>
            </a:xfrm>
            <a:prstGeom prst="rect">
              <a:avLst/>
            </a:pr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Rectangle 351"/>
            <p:cNvSpPr>
              <a:spLocks noChangeArrowheads="1"/>
            </p:cNvSpPr>
            <p:nvPr/>
          </p:nvSpPr>
          <p:spPr bwMode="auto">
            <a:xfrm>
              <a:off x="4640903" y="4368316"/>
              <a:ext cx="9601" cy="1550117"/>
            </a:xfrm>
            <a:prstGeom prst="rect">
              <a:avLst/>
            </a:pr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Rectangle 352"/>
            <p:cNvSpPr>
              <a:spLocks noChangeArrowheads="1"/>
            </p:cNvSpPr>
            <p:nvPr/>
          </p:nvSpPr>
          <p:spPr bwMode="auto">
            <a:xfrm>
              <a:off x="4669706" y="4368316"/>
              <a:ext cx="10972" cy="1550117"/>
            </a:xfrm>
            <a:prstGeom prst="rect">
              <a:avLst/>
            </a:pr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353"/>
            <p:cNvSpPr/>
            <p:nvPr/>
          </p:nvSpPr>
          <p:spPr bwMode="auto">
            <a:xfrm>
              <a:off x="8243943" y="3747404"/>
              <a:ext cx="397746" cy="2532626"/>
            </a:xfrm>
            <a:custGeom>
              <a:avLst/>
              <a:gdLst>
                <a:gd name="T0" fmla="*/ 290 w 290"/>
                <a:gd name="T1" fmla="*/ 1758 h 1758"/>
                <a:gd name="T2" fmla="*/ 0 w 290"/>
                <a:gd name="T3" fmla="*/ 1758 h 1758"/>
                <a:gd name="T4" fmla="*/ 0 w 290"/>
                <a:gd name="T5" fmla="*/ 0 h 1758"/>
                <a:gd name="T6" fmla="*/ 290 w 290"/>
                <a:gd name="T7" fmla="*/ 88 h 1758"/>
                <a:gd name="T8" fmla="*/ 290 w 290"/>
                <a:gd name="T9" fmla="*/ 1758 h 1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0" h="1758">
                  <a:moveTo>
                    <a:pt x="290" y="1758"/>
                  </a:moveTo>
                  <a:lnTo>
                    <a:pt x="0" y="1758"/>
                  </a:lnTo>
                  <a:lnTo>
                    <a:pt x="0" y="0"/>
                  </a:lnTo>
                  <a:lnTo>
                    <a:pt x="290" y="88"/>
                  </a:lnTo>
                  <a:lnTo>
                    <a:pt x="290" y="1758"/>
                  </a:lnTo>
                  <a:close/>
                </a:path>
              </a:pathLst>
            </a:cu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354"/>
            <p:cNvSpPr/>
            <p:nvPr/>
          </p:nvSpPr>
          <p:spPr bwMode="auto">
            <a:xfrm>
              <a:off x="9140931" y="3754607"/>
              <a:ext cx="399118" cy="2525423"/>
            </a:xfrm>
            <a:custGeom>
              <a:avLst/>
              <a:gdLst>
                <a:gd name="T0" fmla="*/ 291 w 291"/>
                <a:gd name="T1" fmla="*/ 1753 h 1753"/>
                <a:gd name="T2" fmla="*/ 0 w 291"/>
                <a:gd name="T3" fmla="*/ 1753 h 1753"/>
                <a:gd name="T4" fmla="*/ 0 w 291"/>
                <a:gd name="T5" fmla="*/ 87 h 1753"/>
                <a:gd name="T6" fmla="*/ 291 w 291"/>
                <a:gd name="T7" fmla="*/ 0 h 1753"/>
                <a:gd name="T8" fmla="*/ 291 w 291"/>
                <a:gd name="T9" fmla="*/ 1753 h 1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1" h="1753">
                  <a:moveTo>
                    <a:pt x="291" y="1753"/>
                  </a:moveTo>
                  <a:lnTo>
                    <a:pt x="0" y="1753"/>
                  </a:lnTo>
                  <a:lnTo>
                    <a:pt x="0" y="87"/>
                  </a:lnTo>
                  <a:lnTo>
                    <a:pt x="291" y="0"/>
                  </a:lnTo>
                  <a:lnTo>
                    <a:pt x="291" y="1753"/>
                  </a:lnTo>
                  <a:close/>
                </a:path>
              </a:pathLst>
            </a:cu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Rectangle 355"/>
            <p:cNvSpPr>
              <a:spLocks noChangeArrowheads="1"/>
            </p:cNvSpPr>
            <p:nvPr/>
          </p:nvSpPr>
          <p:spPr bwMode="auto">
            <a:xfrm>
              <a:off x="9112129" y="3924602"/>
              <a:ext cx="456724" cy="710231"/>
            </a:xfrm>
            <a:prstGeom prst="rect">
              <a:avLst/>
            </a:pr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356"/>
            <p:cNvSpPr/>
            <p:nvPr/>
          </p:nvSpPr>
          <p:spPr bwMode="auto">
            <a:xfrm>
              <a:off x="10859473" y="5437262"/>
              <a:ext cx="137154" cy="1139537"/>
            </a:xfrm>
            <a:custGeom>
              <a:avLst/>
              <a:gdLst>
                <a:gd name="T0" fmla="*/ 100 w 100"/>
                <a:gd name="T1" fmla="*/ 791 h 791"/>
                <a:gd name="T2" fmla="*/ 0 w 100"/>
                <a:gd name="T3" fmla="*/ 791 h 791"/>
                <a:gd name="T4" fmla="*/ 0 w 100"/>
                <a:gd name="T5" fmla="*/ 175 h 791"/>
                <a:gd name="T6" fmla="*/ 100 w 100"/>
                <a:gd name="T7" fmla="*/ 0 h 791"/>
                <a:gd name="T8" fmla="*/ 100 w 100"/>
                <a:gd name="T9" fmla="*/ 791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791">
                  <a:moveTo>
                    <a:pt x="100" y="791"/>
                  </a:moveTo>
                  <a:lnTo>
                    <a:pt x="0" y="791"/>
                  </a:lnTo>
                  <a:lnTo>
                    <a:pt x="0" y="175"/>
                  </a:lnTo>
                  <a:lnTo>
                    <a:pt x="100" y="0"/>
                  </a:lnTo>
                  <a:lnTo>
                    <a:pt x="100" y="791"/>
                  </a:lnTo>
                  <a:close/>
                </a:path>
              </a:pathLst>
            </a:cu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Rectangle 357"/>
            <p:cNvSpPr>
              <a:spLocks noChangeArrowheads="1"/>
            </p:cNvSpPr>
            <p:nvPr/>
          </p:nvSpPr>
          <p:spPr bwMode="auto">
            <a:xfrm>
              <a:off x="9335689" y="6020718"/>
              <a:ext cx="1673281" cy="538795"/>
            </a:xfrm>
            <a:prstGeom prst="rect">
              <a:avLst/>
            </a:pr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Rectangle 358"/>
            <p:cNvSpPr>
              <a:spLocks noChangeArrowheads="1"/>
            </p:cNvSpPr>
            <p:nvPr/>
          </p:nvSpPr>
          <p:spPr bwMode="auto">
            <a:xfrm>
              <a:off x="9335689" y="5948687"/>
              <a:ext cx="1673281" cy="628115"/>
            </a:xfrm>
            <a:prstGeom prst="rect">
              <a:avLst/>
            </a:pr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Rectangle 359"/>
            <p:cNvSpPr>
              <a:spLocks noChangeArrowheads="1"/>
            </p:cNvSpPr>
            <p:nvPr/>
          </p:nvSpPr>
          <p:spPr bwMode="auto">
            <a:xfrm>
              <a:off x="10574192" y="6252658"/>
              <a:ext cx="1647222" cy="324142"/>
            </a:xfrm>
            <a:prstGeom prst="rect">
              <a:avLst/>
            </a:pr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360"/>
            <p:cNvSpPr/>
            <p:nvPr/>
          </p:nvSpPr>
          <p:spPr bwMode="auto">
            <a:xfrm>
              <a:off x="10752493" y="6429857"/>
              <a:ext cx="1511438" cy="154148"/>
            </a:xfrm>
            <a:custGeom>
              <a:avLst/>
              <a:gdLst>
                <a:gd name="T0" fmla="*/ 1102 w 1102"/>
                <a:gd name="T1" fmla="*/ 105 h 107"/>
                <a:gd name="T2" fmla="*/ 0 w 1102"/>
                <a:gd name="T3" fmla="*/ 107 h 107"/>
                <a:gd name="T4" fmla="*/ 0 w 1102"/>
                <a:gd name="T5" fmla="*/ 3 h 107"/>
                <a:gd name="T6" fmla="*/ 1102 w 1102"/>
                <a:gd name="T7" fmla="*/ 0 h 107"/>
                <a:gd name="T8" fmla="*/ 1102 w 1102"/>
                <a:gd name="T9" fmla="*/ 105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2" h="107">
                  <a:moveTo>
                    <a:pt x="1102" y="105"/>
                  </a:moveTo>
                  <a:lnTo>
                    <a:pt x="0" y="107"/>
                  </a:lnTo>
                  <a:lnTo>
                    <a:pt x="0" y="3"/>
                  </a:lnTo>
                  <a:lnTo>
                    <a:pt x="1102" y="0"/>
                  </a:lnTo>
                  <a:lnTo>
                    <a:pt x="1102" y="105"/>
                  </a:lnTo>
                  <a:close/>
                </a:path>
              </a:pathLst>
            </a:cu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Rectangle 361"/>
            <p:cNvSpPr>
              <a:spLocks noChangeArrowheads="1"/>
            </p:cNvSpPr>
            <p:nvPr/>
          </p:nvSpPr>
          <p:spPr bwMode="auto">
            <a:xfrm>
              <a:off x="9112129" y="4771692"/>
              <a:ext cx="460837" cy="743365"/>
            </a:xfrm>
            <a:prstGeom prst="rect">
              <a:avLst/>
            </a:pr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Rectangle 362"/>
            <p:cNvSpPr>
              <a:spLocks noChangeArrowheads="1"/>
            </p:cNvSpPr>
            <p:nvPr/>
          </p:nvSpPr>
          <p:spPr bwMode="auto">
            <a:xfrm>
              <a:off x="8213769" y="4771692"/>
              <a:ext cx="458095" cy="743365"/>
            </a:xfrm>
            <a:prstGeom prst="rect">
              <a:avLst/>
            </a:pr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Rectangle 363"/>
            <p:cNvSpPr>
              <a:spLocks noChangeArrowheads="1"/>
            </p:cNvSpPr>
            <p:nvPr/>
          </p:nvSpPr>
          <p:spPr bwMode="auto">
            <a:xfrm>
              <a:off x="8211026" y="3924602"/>
              <a:ext cx="456724" cy="710231"/>
            </a:xfrm>
            <a:prstGeom prst="rect">
              <a:avLst/>
            </a:pr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Rectangle 364"/>
            <p:cNvSpPr>
              <a:spLocks noChangeArrowheads="1"/>
            </p:cNvSpPr>
            <p:nvPr/>
          </p:nvSpPr>
          <p:spPr bwMode="auto">
            <a:xfrm>
              <a:off x="6074164" y="5562598"/>
              <a:ext cx="126182" cy="1014203"/>
            </a:xfrm>
            <a:prstGeom prst="rect">
              <a:avLst/>
            </a:pr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Rectangle 365"/>
            <p:cNvSpPr>
              <a:spLocks noChangeArrowheads="1"/>
            </p:cNvSpPr>
            <p:nvPr/>
          </p:nvSpPr>
          <p:spPr bwMode="auto">
            <a:xfrm>
              <a:off x="7607547" y="5941483"/>
              <a:ext cx="90522" cy="635318"/>
            </a:xfrm>
            <a:prstGeom prst="rect">
              <a:avLst/>
            </a:pr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Rectangle 366"/>
            <p:cNvSpPr>
              <a:spLocks noChangeArrowheads="1"/>
            </p:cNvSpPr>
            <p:nvPr/>
          </p:nvSpPr>
          <p:spPr bwMode="auto">
            <a:xfrm>
              <a:off x="9789670" y="4948890"/>
              <a:ext cx="197502" cy="1627911"/>
            </a:xfrm>
            <a:prstGeom prst="rect">
              <a:avLst/>
            </a:pr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Rectangle 367"/>
            <p:cNvSpPr>
              <a:spLocks noChangeArrowheads="1"/>
            </p:cNvSpPr>
            <p:nvPr/>
          </p:nvSpPr>
          <p:spPr bwMode="auto">
            <a:xfrm>
              <a:off x="6304583" y="6235371"/>
              <a:ext cx="832526" cy="341430"/>
            </a:xfrm>
            <a:prstGeom prst="rect">
              <a:avLst/>
            </a:pr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Rectangle 368"/>
            <p:cNvSpPr>
              <a:spLocks noChangeArrowheads="1"/>
            </p:cNvSpPr>
            <p:nvPr/>
          </p:nvSpPr>
          <p:spPr bwMode="auto">
            <a:xfrm>
              <a:off x="8065642" y="6235371"/>
              <a:ext cx="1049230" cy="341430"/>
            </a:xfrm>
            <a:prstGeom prst="rect">
              <a:avLst/>
            </a:pr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Rectangle 369"/>
            <p:cNvSpPr>
              <a:spLocks noChangeArrowheads="1"/>
            </p:cNvSpPr>
            <p:nvPr/>
          </p:nvSpPr>
          <p:spPr bwMode="auto">
            <a:xfrm>
              <a:off x="8178109" y="5529462"/>
              <a:ext cx="1426402" cy="109489"/>
            </a:xfrm>
            <a:prstGeom prst="rect">
              <a:avLst/>
            </a:pr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Rectangle 370"/>
            <p:cNvSpPr>
              <a:spLocks noChangeArrowheads="1"/>
            </p:cNvSpPr>
            <p:nvPr/>
          </p:nvSpPr>
          <p:spPr bwMode="auto">
            <a:xfrm>
              <a:off x="8275488" y="5494887"/>
              <a:ext cx="1238502" cy="20169"/>
            </a:xfrm>
            <a:prstGeom prst="rect">
              <a:avLst/>
            </a:pr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Rectangle 371"/>
            <p:cNvSpPr>
              <a:spLocks noChangeArrowheads="1"/>
            </p:cNvSpPr>
            <p:nvPr/>
          </p:nvSpPr>
          <p:spPr bwMode="auto">
            <a:xfrm>
              <a:off x="8275488" y="5651917"/>
              <a:ext cx="1238502" cy="20169"/>
            </a:xfrm>
            <a:prstGeom prst="rect">
              <a:avLst/>
            </a:pr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Rectangle 372"/>
            <p:cNvSpPr>
              <a:spLocks noChangeArrowheads="1"/>
            </p:cNvSpPr>
            <p:nvPr/>
          </p:nvSpPr>
          <p:spPr bwMode="auto">
            <a:xfrm>
              <a:off x="8275488" y="4610342"/>
              <a:ext cx="1238502" cy="21610"/>
            </a:xfrm>
            <a:prstGeom prst="rect">
              <a:avLst/>
            </a:pr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Rectangle 373"/>
            <p:cNvSpPr>
              <a:spLocks noChangeArrowheads="1"/>
            </p:cNvSpPr>
            <p:nvPr/>
          </p:nvSpPr>
          <p:spPr bwMode="auto">
            <a:xfrm>
              <a:off x="8275488" y="4767370"/>
              <a:ext cx="1238502" cy="21610"/>
            </a:xfrm>
            <a:prstGeom prst="rect">
              <a:avLst/>
            </a:pr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374"/>
            <p:cNvSpPr/>
            <p:nvPr/>
          </p:nvSpPr>
          <p:spPr bwMode="auto">
            <a:xfrm>
              <a:off x="8451046" y="4617544"/>
              <a:ext cx="888759" cy="1051660"/>
            </a:xfrm>
            <a:custGeom>
              <a:avLst/>
              <a:gdLst>
                <a:gd name="T0" fmla="*/ 638 w 648"/>
                <a:gd name="T1" fmla="*/ 730 h 730"/>
                <a:gd name="T2" fmla="*/ 0 w 648"/>
                <a:gd name="T3" fmla="*/ 12 h 730"/>
                <a:gd name="T4" fmla="*/ 9 w 648"/>
                <a:gd name="T5" fmla="*/ 0 h 730"/>
                <a:gd name="T6" fmla="*/ 648 w 648"/>
                <a:gd name="T7" fmla="*/ 718 h 730"/>
                <a:gd name="T8" fmla="*/ 638 w 648"/>
                <a:gd name="T9" fmla="*/ 730 h 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8" h="730">
                  <a:moveTo>
                    <a:pt x="638" y="730"/>
                  </a:moveTo>
                  <a:lnTo>
                    <a:pt x="0" y="12"/>
                  </a:lnTo>
                  <a:lnTo>
                    <a:pt x="9" y="0"/>
                  </a:lnTo>
                  <a:lnTo>
                    <a:pt x="648" y="718"/>
                  </a:lnTo>
                  <a:lnTo>
                    <a:pt x="638" y="730"/>
                  </a:lnTo>
                  <a:close/>
                </a:path>
              </a:pathLst>
            </a:cu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375"/>
            <p:cNvSpPr/>
            <p:nvPr/>
          </p:nvSpPr>
          <p:spPr bwMode="auto">
            <a:xfrm>
              <a:off x="8451046" y="4617544"/>
              <a:ext cx="888759" cy="1051660"/>
            </a:xfrm>
            <a:custGeom>
              <a:avLst/>
              <a:gdLst>
                <a:gd name="T0" fmla="*/ 648 w 648"/>
                <a:gd name="T1" fmla="*/ 12 h 730"/>
                <a:gd name="T2" fmla="*/ 9 w 648"/>
                <a:gd name="T3" fmla="*/ 730 h 730"/>
                <a:gd name="T4" fmla="*/ 0 w 648"/>
                <a:gd name="T5" fmla="*/ 718 h 730"/>
                <a:gd name="T6" fmla="*/ 638 w 648"/>
                <a:gd name="T7" fmla="*/ 0 h 730"/>
                <a:gd name="T8" fmla="*/ 648 w 648"/>
                <a:gd name="T9" fmla="*/ 12 h 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8" h="730">
                  <a:moveTo>
                    <a:pt x="648" y="12"/>
                  </a:moveTo>
                  <a:lnTo>
                    <a:pt x="9" y="730"/>
                  </a:lnTo>
                  <a:lnTo>
                    <a:pt x="0" y="718"/>
                  </a:lnTo>
                  <a:lnTo>
                    <a:pt x="638" y="0"/>
                  </a:lnTo>
                  <a:lnTo>
                    <a:pt x="648" y="12"/>
                  </a:lnTo>
                  <a:close/>
                </a:path>
              </a:pathLst>
            </a:cu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Freeform 376"/>
            <p:cNvSpPr/>
            <p:nvPr/>
          </p:nvSpPr>
          <p:spPr bwMode="auto">
            <a:xfrm>
              <a:off x="8451046" y="5559717"/>
              <a:ext cx="888759" cy="942171"/>
            </a:xfrm>
            <a:custGeom>
              <a:avLst/>
              <a:gdLst>
                <a:gd name="T0" fmla="*/ 638 w 648"/>
                <a:gd name="T1" fmla="*/ 654 h 654"/>
                <a:gd name="T2" fmla="*/ 0 w 648"/>
                <a:gd name="T3" fmla="*/ 10 h 654"/>
                <a:gd name="T4" fmla="*/ 9 w 648"/>
                <a:gd name="T5" fmla="*/ 0 h 654"/>
                <a:gd name="T6" fmla="*/ 648 w 648"/>
                <a:gd name="T7" fmla="*/ 645 h 654"/>
                <a:gd name="T8" fmla="*/ 638 w 648"/>
                <a:gd name="T9" fmla="*/ 654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8" h="654">
                  <a:moveTo>
                    <a:pt x="638" y="654"/>
                  </a:moveTo>
                  <a:lnTo>
                    <a:pt x="0" y="10"/>
                  </a:lnTo>
                  <a:lnTo>
                    <a:pt x="9" y="0"/>
                  </a:lnTo>
                  <a:lnTo>
                    <a:pt x="648" y="645"/>
                  </a:lnTo>
                  <a:lnTo>
                    <a:pt x="638" y="654"/>
                  </a:lnTo>
                  <a:close/>
                </a:path>
              </a:pathLst>
            </a:cu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377"/>
            <p:cNvSpPr/>
            <p:nvPr/>
          </p:nvSpPr>
          <p:spPr bwMode="auto">
            <a:xfrm>
              <a:off x="8451046" y="5559717"/>
              <a:ext cx="888759" cy="942171"/>
            </a:xfrm>
            <a:custGeom>
              <a:avLst/>
              <a:gdLst>
                <a:gd name="T0" fmla="*/ 648 w 648"/>
                <a:gd name="T1" fmla="*/ 10 h 654"/>
                <a:gd name="T2" fmla="*/ 9 w 648"/>
                <a:gd name="T3" fmla="*/ 654 h 654"/>
                <a:gd name="T4" fmla="*/ 0 w 648"/>
                <a:gd name="T5" fmla="*/ 645 h 654"/>
                <a:gd name="T6" fmla="*/ 638 w 648"/>
                <a:gd name="T7" fmla="*/ 0 h 654"/>
                <a:gd name="T8" fmla="*/ 648 w 648"/>
                <a:gd name="T9" fmla="*/ 10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8" h="654">
                  <a:moveTo>
                    <a:pt x="648" y="10"/>
                  </a:moveTo>
                  <a:lnTo>
                    <a:pt x="9" y="654"/>
                  </a:lnTo>
                  <a:lnTo>
                    <a:pt x="0" y="645"/>
                  </a:lnTo>
                  <a:lnTo>
                    <a:pt x="638" y="0"/>
                  </a:lnTo>
                  <a:lnTo>
                    <a:pt x="648" y="10"/>
                  </a:lnTo>
                  <a:close/>
                </a:path>
              </a:pathLst>
            </a:cu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378"/>
            <p:cNvSpPr/>
            <p:nvPr/>
          </p:nvSpPr>
          <p:spPr bwMode="auto">
            <a:xfrm>
              <a:off x="8451046" y="3836724"/>
              <a:ext cx="888759" cy="945053"/>
            </a:xfrm>
            <a:custGeom>
              <a:avLst/>
              <a:gdLst>
                <a:gd name="T0" fmla="*/ 638 w 648"/>
                <a:gd name="T1" fmla="*/ 656 h 656"/>
                <a:gd name="T2" fmla="*/ 0 w 648"/>
                <a:gd name="T3" fmla="*/ 11 h 656"/>
                <a:gd name="T4" fmla="*/ 9 w 648"/>
                <a:gd name="T5" fmla="*/ 0 h 656"/>
                <a:gd name="T6" fmla="*/ 648 w 648"/>
                <a:gd name="T7" fmla="*/ 644 h 656"/>
                <a:gd name="T8" fmla="*/ 638 w 648"/>
                <a:gd name="T9" fmla="*/ 656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8" h="656">
                  <a:moveTo>
                    <a:pt x="638" y="656"/>
                  </a:moveTo>
                  <a:lnTo>
                    <a:pt x="0" y="11"/>
                  </a:lnTo>
                  <a:lnTo>
                    <a:pt x="9" y="0"/>
                  </a:lnTo>
                  <a:lnTo>
                    <a:pt x="648" y="644"/>
                  </a:lnTo>
                  <a:lnTo>
                    <a:pt x="638" y="656"/>
                  </a:lnTo>
                  <a:close/>
                </a:path>
              </a:pathLst>
            </a:cu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379"/>
            <p:cNvSpPr/>
            <p:nvPr/>
          </p:nvSpPr>
          <p:spPr bwMode="auto">
            <a:xfrm>
              <a:off x="8451046" y="3836724"/>
              <a:ext cx="888759" cy="945053"/>
            </a:xfrm>
            <a:custGeom>
              <a:avLst/>
              <a:gdLst>
                <a:gd name="T0" fmla="*/ 648 w 648"/>
                <a:gd name="T1" fmla="*/ 11 h 656"/>
                <a:gd name="T2" fmla="*/ 9 w 648"/>
                <a:gd name="T3" fmla="*/ 656 h 656"/>
                <a:gd name="T4" fmla="*/ 0 w 648"/>
                <a:gd name="T5" fmla="*/ 644 h 656"/>
                <a:gd name="T6" fmla="*/ 638 w 648"/>
                <a:gd name="T7" fmla="*/ 0 h 656"/>
                <a:gd name="T8" fmla="*/ 648 w 648"/>
                <a:gd name="T9" fmla="*/ 11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8" h="656">
                  <a:moveTo>
                    <a:pt x="648" y="11"/>
                  </a:moveTo>
                  <a:lnTo>
                    <a:pt x="9" y="656"/>
                  </a:lnTo>
                  <a:lnTo>
                    <a:pt x="0" y="644"/>
                  </a:lnTo>
                  <a:lnTo>
                    <a:pt x="638" y="0"/>
                  </a:lnTo>
                  <a:lnTo>
                    <a:pt x="648" y="11"/>
                  </a:lnTo>
                  <a:close/>
                </a:path>
              </a:pathLst>
            </a:cu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380"/>
            <p:cNvSpPr/>
            <p:nvPr/>
          </p:nvSpPr>
          <p:spPr bwMode="auto">
            <a:xfrm>
              <a:off x="4878181" y="5417093"/>
              <a:ext cx="877786" cy="695825"/>
            </a:xfrm>
            <a:custGeom>
              <a:avLst/>
              <a:gdLst>
                <a:gd name="T0" fmla="*/ 640 w 640"/>
                <a:gd name="T1" fmla="*/ 11 h 483"/>
                <a:gd name="T2" fmla="*/ 9 w 640"/>
                <a:gd name="T3" fmla="*/ 483 h 483"/>
                <a:gd name="T4" fmla="*/ 0 w 640"/>
                <a:gd name="T5" fmla="*/ 471 h 483"/>
                <a:gd name="T6" fmla="*/ 631 w 640"/>
                <a:gd name="T7" fmla="*/ 0 h 483"/>
                <a:gd name="T8" fmla="*/ 640 w 640"/>
                <a:gd name="T9" fmla="*/ 11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0" h="483">
                  <a:moveTo>
                    <a:pt x="640" y="11"/>
                  </a:moveTo>
                  <a:lnTo>
                    <a:pt x="9" y="483"/>
                  </a:lnTo>
                  <a:lnTo>
                    <a:pt x="0" y="471"/>
                  </a:lnTo>
                  <a:lnTo>
                    <a:pt x="631" y="0"/>
                  </a:lnTo>
                  <a:lnTo>
                    <a:pt x="640" y="11"/>
                  </a:lnTo>
                  <a:close/>
                </a:path>
              </a:pathLst>
            </a:cu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Freeform 381"/>
            <p:cNvSpPr/>
            <p:nvPr/>
          </p:nvSpPr>
          <p:spPr bwMode="auto">
            <a:xfrm>
              <a:off x="5555722" y="5427178"/>
              <a:ext cx="891503" cy="942171"/>
            </a:xfrm>
            <a:custGeom>
              <a:avLst/>
              <a:gdLst>
                <a:gd name="T0" fmla="*/ 650 w 650"/>
                <a:gd name="T1" fmla="*/ 9 h 654"/>
                <a:gd name="T2" fmla="*/ 9 w 650"/>
                <a:gd name="T3" fmla="*/ 654 h 654"/>
                <a:gd name="T4" fmla="*/ 0 w 650"/>
                <a:gd name="T5" fmla="*/ 644 h 654"/>
                <a:gd name="T6" fmla="*/ 638 w 650"/>
                <a:gd name="T7" fmla="*/ 0 h 654"/>
                <a:gd name="T8" fmla="*/ 650 w 650"/>
                <a:gd name="T9" fmla="*/ 9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0" h="654">
                  <a:moveTo>
                    <a:pt x="650" y="9"/>
                  </a:moveTo>
                  <a:lnTo>
                    <a:pt x="9" y="654"/>
                  </a:lnTo>
                  <a:lnTo>
                    <a:pt x="0" y="644"/>
                  </a:lnTo>
                  <a:lnTo>
                    <a:pt x="638" y="0"/>
                  </a:lnTo>
                  <a:lnTo>
                    <a:pt x="650" y="9"/>
                  </a:lnTo>
                  <a:close/>
                </a:path>
              </a:pathLst>
            </a:cu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Freeform 382"/>
            <p:cNvSpPr/>
            <p:nvPr/>
          </p:nvSpPr>
          <p:spPr bwMode="auto">
            <a:xfrm>
              <a:off x="6378646" y="5320572"/>
              <a:ext cx="891503" cy="946494"/>
            </a:xfrm>
            <a:custGeom>
              <a:avLst/>
              <a:gdLst>
                <a:gd name="T0" fmla="*/ 650 w 650"/>
                <a:gd name="T1" fmla="*/ 12 h 657"/>
                <a:gd name="T2" fmla="*/ 12 w 650"/>
                <a:gd name="T3" fmla="*/ 657 h 657"/>
                <a:gd name="T4" fmla="*/ 0 w 650"/>
                <a:gd name="T5" fmla="*/ 645 h 657"/>
                <a:gd name="T6" fmla="*/ 639 w 650"/>
                <a:gd name="T7" fmla="*/ 0 h 657"/>
                <a:gd name="T8" fmla="*/ 650 w 650"/>
                <a:gd name="T9" fmla="*/ 12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0" h="657">
                  <a:moveTo>
                    <a:pt x="650" y="12"/>
                  </a:moveTo>
                  <a:lnTo>
                    <a:pt x="12" y="657"/>
                  </a:lnTo>
                  <a:lnTo>
                    <a:pt x="0" y="645"/>
                  </a:lnTo>
                  <a:lnTo>
                    <a:pt x="639" y="0"/>
                  </a:lnTo>
                  <a:lnTo>
                    <a:pt x="650" y="12"/>
                  </a:lnTo>
                  <a:close/>
                </a:path>
              </a:pathLst>
            </a:cu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Rectangle 383"/>
            <p:cNvSpPr>
              <a:spLocks noChangeArrowheads="1"/>
            </p:cNvSpPr>
            <p:nvPr/>
          </p:nvSpPr>
          <p:spPr bwMode="auto">
            <a:xfrm>
              <a:off x="8178109" y="4647798"/>
              <a:ext cx="1426402" cy="106606"/>
            </a:xfrm>
            <a:prstGeom prst="rect">
              <a:avLst/>
            </a:pr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Freeform 384"/>
            <p:cNvSpPr/>
            <p:nvPr/>
          </p:nvSpPr>
          <p:spPr bwMode="auto">
            <a:xfrm>
              <a:off x="7912030" y="3907313"/>
              <a:ext cx="82293" cy="2205604"/>
            </a:xfrm>
            <a:custGeom>
              <a:avLst/>
              <a:gdLst>
                <a:gd name="T0" fmla="*/ 60 w 60"/>
                <a:gd name="T1" fmla="*/ 1531 h 1531"/>
                <a:gd name="T2" fmla="*/ 0 w 60"/>
                <a:gd name="T3" fmla="*/ 1531 h 1531"/>
                <a:gd name="T4" fmla="*/ 0 w 60"/>
                <a:gd name="T5" fmla="*/ 76 h 1531"/>
                <a:gd name="T6" fmla="*/ 60 w 60"/>
                <a:gd name="T7" fmla="*/ 0 h 1531"/>
                <a:gd name="T8" fmla="*/ 60 w 60"/>
                <a:gd name="T9" fmla="*/ 1531 h 1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531">
                  <a:moveTo>
                    <a:pt x="60" y="1531"/>
                  </a:moveTo>
                  <a:lnTo>
                    <a:pt x="0" y="1531"/>
                  </a:lnTo>
                  <a:lnTo>
                    <a:pt x="0" y="76"/>
                  </a:lnTo>
                  <a:lnTo>
                    <a:pt x="60" y="0"/>
                  </a:lnTo>
                  <a:lnTo>
                    <a:pt x="60" y="1531"/>
                  </a:lnTo>
                  <a:close/>
                </a:path>
              </a:pathLst>
            </a:cu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Rectangle 385"/>
            <p:cNvSpPr>
              <a:spLocks noChangeArrowheads="1"/>
            </p:cNvSpPr>
            <p:nvPr/>
          </p:nvSpPr>
          <p:spPr bwMode="auto">
            <a:xfrm>
              <a:off x="7887342" y="4487888"/>
              <a:ext cx="131668" cy="1625031"/>
            </a:xfrm>
            <a:prstGeom prst="rect">
              <a:avLst/>
            </a:pr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Rectangle 386"/>
            <p:cNvSpPr>
              <a:spLocks noChangeArrowheads="1"/>
            </p:cNvSpPr>
            <p:nvPr/>
          </p:nvSpPr>
          <p:spPr bwMode="auto">
            <a:xfrm>
              <a:off x="7844825" y="4188237"/>
              <a:ext cx="216704" cy="254992"/>
            </a:xfrm>
            <a:prstGeom prst="rect">
              <a:avLst/>
            </a:pr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Rectangle 387"/>
            <p:cNvSpPr>
              <a:spLocks noChangeArrowheads="1"/>
            </p:cNvSpPr>
            <p:nvPr/>
          </p:nvSpPr>
          <p:spPr bwMode="auto">
            <a:xfrm>
              <a:off x="7835223" y="4183916"/>
              <a:ext cx="235905" cy="41780"/>
            </a:xfrm>
            <a:prstGeom prst="rect">
              <a:avLst/>
            </a:pr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Rectangle 388"/>
            <p:cNvSpPr>
              <a:spLocks noChangeArrowheads="1"/>
            </p:cNvSpPr>
            <p:nvPr/>
          </p:nvSpPr>
          <p:spPr bwMode="auto">
            <a:xfrm>
              <a:off x="7835223" y="4402891"/>
              <a:ext cx="235905" cy="40338"/>
            </a:xfrm>
            <a:prstGeom prst="rect">
              <a:avLst/>
            </a:pr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Rectangle 389"/>
            <p:cNvSpPr>
              <a:spLocks noChangeArrowheads="1"/>
            </p:cNvSpPr>
            <p:nvPr/>
          </p:nvSpPr>
          <p:spPr bwMode="auto">
            <a:xfrm>
              <a:off x="7835223" y="4255946"/>
              <a:ext cx="235905" cy="44660"/>
            </a:xfrm>
            <a:prstGeom prst="rect">
              <a:avLst/>
            </a:pr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" name="Rectangle 390"/>
            <p:cNvSpPr>
              <a:spLocks noChangeArrowheads="1"/>
            </p:cNvSpPr>
            <p:nvPr/>
          </p:nvSpPr>
          <p:spPr bwMode="auto">
            <a:xfrm>
              <a:off x="7835223" y="4330859"/>
              <a:ext cx="235905" cy="40338"/>
            </a:xfrm>
            <a:prstGeom prst="rect">
              <a:avLst/>
            </a:pr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Rectangle 391"/>
            <p:cNvSpPr>
              <a:spLocks noChangeArrowheads="1"/>
            </p:cNvSpPr>
            <p:nvPr/>
          </p:nvSpPr>
          <p:spPr bwMode="auto">
            <a:xfrm>
              <a:off x="5808085" y="4881179"/>
              <a:ext cx="237277" cy="84998"/>
            </a:xfrm>
            <a:prstGeom prst="rect">
              <a:avLst/>
            </a:pr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Rectangle 392"/>
            <p:cNvSpPr>
              <a:spLocks noChangeArrowheads="1"/>
            </p:cNvSpPr>
            <p:nvPr/>
          </p:nvSpPr>
          <p:spPr bwMode="auto">
            <a:xfrm>
              <a:off x="5795741" y="4881179"/>
              <a:ext cx="261965" cy="12966"/>
            </a:xfrm>
            <a:prstGeom prst="rect">
              <a:avLst/>
            </a:pr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Rectangle 393"/>
            <p:cNvSpPr>
              <a:spLocks noChangeArrowheads="1"/>
            </p:cNvSpPr>
            <p:nvPr/>
          </p:nvSpPr>
          <p:spPr bwMode="auto">
            <a:xfrm>
              <a:off x="5795741" y="4951771"/>
              <a:ext cx="261965" cy="14406"/>
            </a:xfrm>
            <a:prstGeom prst="rect">
              <a:avLst/>
            </a:pr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Rectangle 394"/>
            <p:cNvSpPr>
              <a:spLocks noChangeArrowheads="1"/>
            </p:cNvSpPr>
            <p:nvPr/>
          </p:nvSpPr>
          <p:spPr bwMode="auto">
            <a:xfrm>
              <a:off x="5795741" y="4904229"/>
              <a:ext cx="261965" cy="14406"/>
            </a:xfrm>
            <a:prstGeom prst="rect">
              <a:avLst/>
            </a:pr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" name="Rectangle 395"/>
            <p:cNvSpPr>
              <a:spLocks noChangeArrowheads="1"/>
            </p:cNvSpPr>
            <p:nvPr/>
          </p:nvSpPr>
          <p:spPr bwMode="auto">
            <a:xfrm>
              <a:off x="5795741" y="4928721"/>
              <a:ext cx="261965" cy="12966"/>
            </a:xfrm>
            <a:prstGeom prst="rect">
              <a:avLst/>
            </a:pr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" name="Rectangle 396"/>
            <p:cNvSpPr>
              <a:spLocks noChangeArrowheads="1"/>
            </p:cNvSpPr>
            <p:nvPr/>
          </p:nvSpPr>
          <p:spPr bwMode="auto">
            <a:xfrm>
              <a:off x="10205247" y="5190915"/>
              <a:ext cx="12344" cy="1276398"/>
            </a:xfrm>
            <a:prstGeom prst="rect">
              <a:avLst/>
            </a:pr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" name="Rectangle 397"/>
            <p:cNvSpPr>
              <a:spLocks noChangeArrowheads="1"/>
            </p:cNvSpPr>
            <p:nvPr/>
          </p:nvSpPr>
          <p:spPr bwMode="auto">
            <a:xfrm>
              <a:off x="10212104" y="5293199"/>
              <a:ext cx="86408" cy="47541"/>
            </a:xfrm>
            <a:prstGeom prst="rect">
              <a:avLst/>
            </a:pr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" name="Rectangle 398"/>
            <p:cNvSpPr>
              <a:spLocks noChangeArrowheads="1"/>
            </p:cNvSpPr>
            <p:nvPr/>
          </p:nvSpPr>
          <p:spPr bwMode="auto">
            <a:xfrm>
              <a:off x="10288911" y="5190915"/>
              <a:ext cx="13715" cy="1276398"/>
            </a:xfrm>
            <a:prstGeom prst="rect">
              <a:avLst/>
            </a:pr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1" name="Rectangle 399"/>
            <p:cNvSpPr>
              <a:spLocks noChangeArrowheads="1"/>
            </p:cNvSpPr>
            <p:nvPr/>
          </p:nvSpPr>
          <p:spPr bwMode="auto">
            <a:xfrm>
              <a:off x="9858247" y="4682373"/>
              <a:ext cx="16459" cy="1146741"/>
            </a:xfrm>
            <a:prstGeom prst="rect">
              <a:avLst/>
            </a:pr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2" name="Rectangle 400"/>
            <p:cNvSpPr>
              <a:spLocks noChangeArrowheads="1"/>
            </p:cNvSpPr>
            <p:nvPr/>
          </p:nvSpPr>
          <p:spPr bwMode="auto">
            <a:xfrm>
              <a:off x="5681904" y="4958974"/>
              <a:ext cx="375802" cy="1383004"/>
            </a:xfrm>
            <a:prstGeom prst="rect">
              <a:avLst/>
            </a:pr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3" name="Rectangle 401"/>
            <p:cNvSpPr>
              <a:spLocks noChangeArrowheads="1"/>
            </p:cNvSpPr>
            <p:nvPr/>
          </p:nvSpPr>
          <p:spPr bwMode="auto">
            <a:xfrm>
              <a:off x="5814943" y="4846604"/>
              <a:ext cx="223561" cy="40338"/>
            </a:xfrm>
            <a:prstGeom prst="rect">
              <a:avLst/>
            </a:pr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4" name="Rectangle 402"/>
            <p:cNvSpPr>
              <a:spLocks noChangeArrowheads="1"/>
            </p:cNvSpPr>
            <p:nvPr/>
          </p:nvSpPr>
          <p:spPr bwMode="auto">
            <a:xfrm>
              <a:off x="5947983" y="4764488"/>
              <a:ext cx="74063" cy="82116"/>
            </a:xfrm>
            <a:prstGeom prst="rect">
              <a:avLst/>
            </a:pr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5" name="Rectangle 403"/>
            <p:cNvSpPr>
              <a:spLocks noChangeArrowheads="1"/>
            </p:cNvSpPr>
            <p:nvPr/>
          </p:nvSpPr>
          <p:spPr bwMode="auto">
            <a:xfrm>
              <a:off x="11216073" y="6225287"/>
              <a:ext cx="983396" cy="17288"/>
            </a:xfrm>
            <a:prstGeom prst="rect">
              <a:avLst/>
            </a:pr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6" name="Rectangle 404"/>
            <p:cNvSpPr>
              <a:spLocks noChangeArrowheads="1"/>
            </p:cNvSpPr>
            <p:nvPr/>
          </p:nvSpPr>
          <p:spPr bwMode="auto">
            <a:xfrm>
              <a:off x="11216073" y="6262744"/>
              <a:ext cx="983396" cy="17288"/>
            </a:xfrm>
            <a:prstGeom prst="rect">
              <a:avLst/>
            </a:pr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7" name="Rectangle 405"/>
            <p:cNvSpPr>
              <a:spLocks noChangeArrowheads="1"/>
            </p:cNvSpPr>
            <p:nvPr/>
          </p:nvSpPr>
          <p:spPr bwMode="auto">
            <a:xfrm>
              <a:off x="11216073" y="6297319"/>
              <a:ext cx="983396" cy="20169"/>
            </a:xfrm>
            <a:prstGeom prst="rect">
              <a:avLst/>
            </a:pr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8" name="Rectangle 406"/>
            <p:cNvSpPr>
              <a:spLocks noChangeArrowheads="1"/>
            </p:cNvSpPr>
            <p:nvPr/>
          </p:nvSpPr>
          <p:spPr bwMode="auto">
            <a:xfrm>
              <a:off x="11246247" y="6212321"/>
              <a:ext cx="106980" cy="157030"/>
            </a:xfrm>
            <a:prstGeom prst="rect">
              <a:avLst/>
            </a:pr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9" name="Rectangle 407"/>
            <p:cNvSpPr>
              <a:spLocks noChangeArrowheads="1"/>
            </p:cNvSpPr>
            <p:nvPr/>
          </p:nvSpPr>
          <p:spPr bwMode="auto">
            <a:xfrm>
              <a:off x="12059571" y="6212321"/>
              <a:ext cx="109723" cy="157030"/>
            </a:xfrm>
            <a:prstGeom prst="rect">
              <a:avLst/>
            </a:pr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0" name="Rectangle 408"/>
            <p:cNvSpPr>
              <a:spLocks noChangeArrowheads="1"/>
            </p:cNvSpPr>
            <p:nvPr/>
          </p:nvSpPr>
          <p:spPr bwMode="auto">
            <a:xfrm>
              <a:off x="11855212" y="6212321"/>
              <a:ext cx="109723" cy="157030"/>
            </a:xfrm>
            <a:prstGeom prst="rect">
              <a:avLst/>
            </a:pr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1" name="Rectangle 409"/>
            <p:cNvSpPr>
              <a:spLocks noChangeArrowheads="1"/>
            </p:cNvSpPr>
            <p:nvPr/>
          </p:nvSpPr>
          <p:spPr bwMode="auto">
            <a:xfrm>
              <a:off x="11450608" y="6212321"/>
              <a:ext cx="106980" cy="157030"/>
            </a:xfrm>
            <a:prstGeom prst="rect">
              <a:avLst/>
            </a:pr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2" name="Rectangle 410"/>
            <p:cNvSpPr>
              <a:spLocks noChangeArrowheads="1"/>
            </p:cNvSpPr>
            <p:nvPr/>
          </p:nvSpPr>
          <p:spPr bwMode="auto">
            <a:xfrm>
              <a:off x="11653595" y="6212321"/>
              <a:ext cx="106980" cy="157030"/>
            </a:xfrm>
            <a:prstGeom prst="rect">
              <a:avLst/>
            </a:pr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3" name="Freeform 411"/>
            <p:cNvSpPr/>
            <p:nvPr/>
          </p:nvSpPr>
          <p:spPr bwMode="auto">
            <a:xfrm>
              <a:off x="5230666" y="3637917"/>
              <a:ext cx="49376" cy="416342"/>
            </a:xfrm>
            <a:custGeom>
              <a:avLst/>
              <a:gdLst>
                <a:gd name="T0" fmla="*/ 19 w 36"/>
                <a:gd name="T1" fmla="*/ 289 h 289"/>
                <a:gd name="T2" fmla="*/ 0 w 36"/>
                <a:gd name="T3" fmla="*/ 270 h 289"/>
                <a:gd name="T4" fmla="*/ 19 w 36"/>
                <a:gd name="T5" fmla="*/ 0 h 289"/>
                <a:gd name="T6" fmla="*/ 36 w 36"/>
                <a:gd name="T7" fmla="*/ 270 h 289"/>
                <a:gd name="T8" fmla="*/ 19 w 36"/>
                <a:gd name="T9" fmla="*/ 28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89">
                  <a:moveTo>
                    <a:pt x="19" y="289"/>
                  </a:moveTo>
                  <a:lnTo>
                    <a:pt x="0" y="270"/>
                  </a:lnTo>
                  <a:lnTo>
                    <a:pt x="19" y="0"/>
                  </a:lnTo>
                  <a:lnTo>
                    <a:pt x="36" y="270"/>
                  </a:lnTo>
                  <a:lnTo>
                    <a:pt x="19" y="289"/>
                  </a:lnTo>
                  <a:close/>
                </a:path>
              </a:pathLst>
            </a:cu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4" name="Oval 412"/>
            <p:cNvSpPr>
              <a:spLocks noChangeArrowheads="1"/>
            </p:cNvSpPr>
            <p:nvPr/>
          </p:nvSpPr>
          <p:spPr bwMode="auto">
            <a:xfrm>
              <a:off x="5094884" y="3904433"/>
              <a:ext cx="325056" cy="314057"/>
            </a:xfrm>
            <a:prstGeom prst="ellipse">
              <a:avLst/>
            </a:pr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5" name="Oval 413"/>
            <p:cNvSpPr>
              <a:spLocks noChangeArrowheads="1"/>
            </p:cNvSpPr>
            <p:nvPr/>
          </p:nvSpPr>
          <p:spPr bwMode="auto">
            <a:xfrm>
              <a:off x="9618228" y="5362349"/>
              <a:ext cx="1219300" cy="1156826"/>
            </a:xfrm>
            <a:prstGeom prst="ellipse">
              <a:avLst/>
            </a:pr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6" name="Freeform 414"/>
            <p:cNvSpPr/>
            <p:nvPr/>
          </p:nvSpPr>
          <p:spPr bwMode="auto">
            <a:xfrm>
              <a:off x="4495520" y="5283115"/>
              <a:ext cx="3465886" cy="535915"/>
            </a:xfrm>
            <a:custGeom>
              <a:avLst/>
              <a:gdLst>
                <a:gd name="T0" fmla="*/ 1069 w 1069"/>
                <a:gd name="T1" fmla="*/ 144 h 157"/>
                <a:gd name="T2" fmla="*/ 539 w 1069"/>
                <a:gd name="T3" fmla="*/ 0 h 157"/>
                <a:gd name="T4" fmla="*/ 0 w 1069"/>
                <a:gd name="T5" fmla="*/ 157 h 157"/>
                <a:gd name="T6" fmla="*/ 546 w 1069"/>
                <a:gd name="T7" fmla="*/ 54 h 157"/>
                <a:gd name="T8" fmla="*/ 1069 w 1069"/>
                <a:gd name="T9" fmla="*/ 144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9" h="157">
                  <a:moveTo>
                    <a:pt x="1069" y="144"/>
                  </a:moveTo>
                  <a:cubicBezTo>
                    <a:pt x="1005" y="61"/>
                    <a:pt x="792" y="0"/>
                    <a:pt x="539" y="0"/>
                  </a:cubicBezTo>
                  <a:cubicBezTo>
                    <a:pt x="272" y="0"/>
                    <a:pt x="50" y="67"/>
                    <a:pt x="0" y="157"/>
                  </a:cubicBezTo>
                  <a:cubicBezTo>
                    <a:pt x="105" y="96"/>
                    <a:pt x="310" y="54"/>
                    <a:pt x="546" y="54"/>
                  </a:cubicBezTo>
                  <a:cubicBezTo>
                    <a:pt x="766" y="54"/>
                    <a:pt x="959" y="90"/>
                    <a:pt x="1069" y="144"/>
                  </a:cubicBezTo>
                  <a:close/>
                </a:path>
              </a:pathLst>
            </a:cu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7" name="Freeform 415"/>
            <p:cNvSpPr/>
            <p:nvPr/>
          </p:nvSpPr>
          <p:spPr bwMode="auto">
            <a:xfrm>
              <a:off x="5370564" y="5746999"/>
              <a:ext cx="451237" cy="286685"/>
            </a:xfrm>
            <a:custGeom>
              <a:avLst/>
              <a:gdLst>
                <a:gd name="T0" fmla="*/ 139 w 139"/>
                <a:gd name="T1" fmla="*/ 77 h 84"/>
                <a:gd name="T2" fmla="*/ 70 w 139"/>
                <a:gd name="T3" fmla="*/ 0 h 84"/>
                <a:gd name="T4" fmla="*/ 0 w 139"/>
                <a:gd name="T5" fmla="*/ 84 h 84"/>
                <a:gd name="T6" fmla="*/ 71 w 139"/>
                <a:gd name="T7" fmla="*/ 29 h 84"/>
                <a:gd name="T8" fmla="*/ 139 w 139"/>
                <a:gd name="T9" fmla="*/ 77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84">
                  <a:moveTo>
                    <a:pt x="139" y="77"/>
                  </a:moveTo>
                  <a:cubicBezTo>
                    <a:pt x="131" y="33"/>
                    <a:pt x="103" y="0"/>
                    <a:pt x="70" y="0"/>
                  </a:cubicBezTo>
                  <a:cubicBezTo>
                    <a:pt x="35" y="0"/>
                    <a:pt x="6" y="36"/>
                    <a:pt x="0" y="84"/>
                  </a:cubicBezTo>
                  <a:cubicBezTo>
                    <a:pt x="13" y="51"/>
                    <a:pt x="40" y="29"/>
                    <a:pt x="71" y="29"/>
                  </a:cubicBezTo>
                  <a:cubicBezTo>
                    <a:pt x="99" y="29"/>
                    <a:pt x="124" y="48"/>
                    <a:pt x="139" y="77"/>
                  </a:cubicBezTo>
                  <a:close/>
                </a:path>
              </a:pathLst>
            </a:cu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8" name="Oval 416"/>
            <p:cNvSpPr>
              <a:spLocks noChangeArrowheads="1"/>
            </p:cNvSpPr>
            <p:nvPr/>
          </p:nvSpPr>
          <p:spPr bwMode="auto">
            <a:xfrm>
              <a:off x="11103608" y="5741235"/>
              <a:ext cx="106980" cy="108048"/>
            </a:xfrm>
            <a:prstGeom prst="ellipse">
              <a:avLst/>
            </a:pr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9" name="Rectangle 417"/>
            <p:cNvSpPr>
              <a:spLocks noChangeArrowheads="1"/>
            </p:cNvSpPr>
            <p:nvPr/>
          </p:nvSpPr>
          <p:spPr bwMode="auto">
            <a:xfrm>
              <a:off x="9112130" y="5651917"/>
              <a:ext cx="460837" cy="857175"/>
            </a:xfrm>
            <a:prstGeom prst="rect">
              <a:avLst/>
            </a:pr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0" name="Rectangle 418"/>
            <p:cNvSpPr>
              <a:spLocks noChangeArrowheads="1"/>
            </p:cNvSpPr>
            <p:nvPr/>
          </p:nvSpPr>
          <p:spPr bwMode="auto">
            <a:xfrm>
              <a:off x="8213769" y="5651917"/>
              <a:ext cx="458095" cy="857175"/>
            </a:xfrm>
            <a:prstGeom prst="rect">
              <a:avLst/>
            </a:pr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1" name="Oval 419"/>
            <p:cNvSpPr>
              <a:spLocks noChangeArrowheads="1"/>
            </p:cNvSpPr>
            <p:nvPr/>
          </p:nvSpPr>
          <p:spPr bwMode="auto">
            <a:xfrm>
              <a:off x="8865251" y="4273234"/>
              <a:ext cx="61720" cy="67710"/>
            </a:xfrm>
            <a:prstGeom prst="ellipse">
              <a:avLst/>
            </a:pr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2" name="Oval 420"/>
            <p:cNvSpPr>
              <a:spLocks noChangeArrowheads="1"/>
            </p:cNvSpPr>
            <p:nvPr/>
          </p:nvSpPr>
          <p:spPr bwMode="auto">
            <a:xfrm>
              <a:off x="8865251" y="5108799"/>
              <a:ext cx="61720" cy="69150"/>
            </a:xfrm>
            <a:prstGeom prst="ellipse">
              <a:avLst/>
            </a:pr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3" name="Oval 421"/>
            <p:cNvSpPr>
              <a:spLocks noChangeArrowheads="1"/>
            </p:cNvSpPr>
            <p:nvPr/>
          </p:nvSpPr>
          <p:spPr bwMode="auto">
            <a:xfrm>
              <a:off x="8862509" y="5860808"/>
              <a:ext cx="64463" cy="64830"/>
            </a:xfrm>
            <a:prstGeom prst="ellipse">
              <a:avLst/>
            </a:pr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4" name="Rectangle 422"/>
            <p:cNvSpPr>
              <a:spLocks noChangeArrowheads="1"/>
            </p:cNvSpPr>
            <p:nvPr/>
          </p:nvSpPr>
          <p:spPr bwMode="auto">
            <a:xfrm>
              <a:off x="1602939" y="5303284"/>
              <a:ext cx="363459" cy="857175"/>
            </a:xfrm>
            <a:prstGeom prst="rect">
              <a:avLst/>
            </a:pr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5" name="Rectangle 423"/>
            <p:cNvSpPr>
              <a:spLocks noChangeArrowheads="1"/>
            </p:cNvSpPr>
            <p:nvPr/>
          </p:nvSpPr>
          <p:spPr bwMode="auto">
            <a:xfrm>
              <a:off x="176536" y="4467719"/>
              <a:ext cx="408719" cy="2096116"/>
            </a:xfrm>
            <a:prstGeom prst="rect">
              <a:avLst/>
            </a:pr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6" name="Freeform 424"/>
            <p:cNvSpPr>
              <a:spLocks noEditPoints="1"/>
            </p:cNvSpPr>
            <p:nvPr/>
          </p:nvSpPr>
          <p:spPr bwMode="auto">
            <a:xfrm>
              <a:off x="587999" y="3613426"/>
              <a:ext cx="1226158" cy="1960697"/>
            </a:xfrm>
            <a:custGeom>
              <a:avLst/>
              <a:gdLst>
                <a:gd name="T0" fmla="*/ 865 w 894"/>
                <a:gd name="T1" fmla="*/ 133 h 1361"/>
                <a:gd name="T2" fmla="*/ 319 w 894"/>
                <a:gd name="T3" fmla="*/ 121 h 1361"/>
                <a:gd name="T4" fmla="*/ 312 w 894"/>
                <a:gd name="T5" fmla="*/ 48 h 1361"/>
                <a:gd name="T6" fmla="*/ 293 w 894"/>
                <a:gd name="T7" fmla="*/ 0 h 1361"/>
                <a:gd name="T8" fmla="*/ 282 w 894"/>
                <a:gd name="T9" fmla="*/ 48 h 1361"/>
                <a:gd name="T10" fmla="*/ 260 w 894"/>
                <a:gd name="T11" fmla="*/ 121 h 1361"/>
                <a:gd name="T12" fmla="*/ 253 w 894"/>
                <a:gd name="T13" fmla="*/ 126 h 1361"/>
                <a:gd name="T14" fmla="*/ 90 w 894"/>
                <a:gd name="T15" fmla="*/ 121 h 1361"/>
                <a:gd name="T16" fmla="*/ 71 w 894"/>
                <a:gd name="T17" fmla="*/ 112 h 1361"/>
                <a:gd name="T18" fmla="*/ 69 w 894"/>
                <a:gd name="T19" fmla="*/ 121 h 1361"/>
                <a:gd name="T20" fmla="*/ 52 w 894"/>
                <a:gd name="T21" fmla="*/ 112 h 1361"/>
                <a:gd name="T22" fmla="*/ 48 w 894"/>
                <a:gd name="T23" fmla="*/ 121 h 1361"/>
                <a:gd name="T24" fmla="*/ 31 w 894"/>
                <a:gd name="T25" fmla="*/ 112 h 1361"/>
                <a:gd name="T26" fmla="*/ 29 w 894"/>
                <a:gd name="T27" fmla="*/ 121 h 1361"/>
                <a:gd name="T28" fmla="*/ 10 w 894"/>
                <a:gd name="T29" fmla="*/ 112 h 1361"/>
                <a:gd name="T30" fmla="*/ 0 w 894"/>
                <a:gd name="T31" fmla="*/ 124 h 1361"/>
                <a:gd name="T32" fmla="*/ 10 w 894"/>
                <a:gd name="T33" fmla="*/ 183 h 1361"/>
                <a:gd name="T34" fmla="*/ 29 w 894"/>
                <a:gd name="T35" fmla="*/ 200 h 1361"/>
                <a:gd name="T36" fmla="*/ 31 w 894"/>
                <a:gd name="T37" fmla="*/ 190 h 1361"/>
                <a:gd name="T38" fmla="*/ 48 w 894"/>
                <a:gd name="T39" fmla="*/ 200 h 1361"/>
                <a:gd name="T40" fmla="*/ 52 w 894"/>
                <a:gd name="T41" fmla="*/ 190 h 1361"/>
                <a:gd name="T42" fmla="*/ 69 w 894"/>
                <a:gd name="T43" fmla="*/ 200 h 1361"/>
                <a:gd name="T44" fmla="*/ 71 w 894"/>
                <a:gd name="T45" fmla="*/ 190 h 1361"/>
                <a:gd name="T46" fmla="*/ 90 w 894"/>
                <a:gd name="T47" fmla="*/ 200 h 1361"/>
                <a:gd name="T48" fmla="*/ 90 w 894"/>
                <a:gd name="T49" fmla="*/ 183 h 1361"/>
                <a:gd name="T50" fmla="*/ 253 w 894"/>
                <a:gd name="T51" fmla="*/ 188 h 1361"/>
                <a:gd name="T52" fmla="*/ 260 w 894"/>
                <a:gd name="T53" fmla="*/ 1361 h 1361"/>
                <a:gd name="T54" fmla="*/ 315 w 894"/>
                <a:gd name="T55" fmla="*/ 188 h 1361"/>
                <a:gd name="T56" fmla="*/ 319 w 894"/>
                <a:gd name="T57" fmla="*/ 181 h 1361"/>
                <a:gd name="T58" fmla="*/ 865 w 894"/>
                <a:gd name="T59" fmla="*/ 169 h 1361"/>
                <a:gd name="T60" fmla="*/ 894 w 894"/>
                <a:gd name="T61" fmla="*/ 138 h 1361"/>
                <a:gd name="T62" fmla="*/ 90 w 894"/>
                <a:gd name="T63" fmla="*/ 164 h 1361"/>
                <a:gd name="T64" fmla="*/ 253 w 894"/>
                <a:gd name="T65" fmla="*/ 145 h 1361"/>
                <a:gd name="T66" fmla="*/ 90 w 894"/>
                <a:gd name="T67" fmla="*/ 164 h 1361"/>
                <a:gd name="T68" fmla="*/ 277 w 894"/>
                <a:gd name="T69" fmla="*/ 1121 h 1361"/>
                <a:gd name="T70" fmla="*/ 282 w 894"/>
                <a:gd name="T71" fmla="*/ 202 h 1361"/>
                <a:gd name="T72" fmla="*/ 298 w 894"/>
                <a:gd name="T73" fmla="*/ 202 h 1361"/>
                <a:gd name="T74" fmla="*/ 865 w 894"/>
                <a:gd name="T75" fmla="*/ 162 h 1361"/>
                <a:gd name="T76" fmla="*/ 319 w 894"/>
                <a:gd name="T77" fmla="*/ 164 h 1361"/>
                <a:gd name="T78" fmla="*/ 865 w 894"/>
                <a:gd name="T79" fmla="*/ 145 h 1361"/>
                <a:gd name="T80" fmla="*/ 865 w 894"/>
                <a:gd name="T81" fmla="*/ 162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94" h="1361">
                  <a:moveTo>
                    <a:pt x="865" y="138"/>
                  </a:moveTo>
                  <a:lnTo>
                    <a:pt x="865" y="133"/>
                  </a:lnTo>
                  <a:lnTo>
                    <a:pt x="319" y="126"/>
                  </a:lnTo>
                  <a:lnTo>
                    <a:pt x="319" y="121"/>
                  </a:lnTo>
                  <a:lnTo>
                    <a:pt x="315" y="121"/>
                  </a:lnTo>
                  <a:lnTo>
                    <a:pt x="312" y="48"/>
                  </a:lnTo>
                  <a:lnTo>
                    <a:pt x="293" y="48"/>
                  </a:lnTo>
                  <a:lnTo>
                    <a:pt x="293" y="0"/>
                  </a:lnTo>
                  <a:lnTo>
                    <a:pt x="282" y="0"/>
                  </a:lnTo>
                  <a:lnTo>
                    <a:pt x="282" y="48"/>
                  </a:lnTo>
                  <a:lnTo>
                    <a:pt x="260" y="48"/>
                  </a:lnTo>
                  <a:lnTo>
                    <a:pt x="260" y="121"/>
                  </a:lnTo>
                  <a:lnTo>
                    <a:pt x="253" y="121"/>
                  </a:lnTo>
                  <a:lnTo>
                    <a:pt x="253" y="126"/>
                  </a:lnTo>
                  <a:lnTo>
                    <a:pt x="90" y="124"/>
                  </a:lnTo>
                  <a:lnTo>
                    <a:pt x="90" y="121"/>
                  </a:lnTo>
                  <a:lnTo>
                    <a:pt x="90" y="112"/>
                  </a:lnTo>
                  <a:lnTo>
                    <a:pt x="71" y="112"/>
                  </a:lnTo>
                  <a:lnTo>
                    <a:pt x="71" y="121"/>
                  </a:lnTo>
                  <a:lnTo>
                    <a:pt x="69" y="121"/>
                  </a:lnTo>
                  <a:lnTo>
                    <a:pt x="69" y="112"/>
                  </a:lnTo>
                  <a:lnTo>
                    <a:pt x="52" y="112"/>
                  </a:lnTo>
                  <a:lnTo>
                    <a:pt x="52" y="121"/>
                  </a:lnTo>
                  <a:lnTo>
                    <a:pt x="48" y="121"/>
                  </a:lnTo>
                  <a:lnTo>
                    <a:pt x="48" y="112"/>
                  </a:lnTo>
                  <a:lnTo>
                    <a:pt x="31" y="112"/>
                  </a:lnTo>
                  <a:lnTo>
                    <a:pt x="31" y="121"/>
                  </a:lnTo>
                  <a:lnTo>
                    <a:pt x="29" y="121"/>
                  </a:lnTo>
                  <a:lnTo>
                    <a:pt x="29" y="112"/>
                  </a:lnTo>
                  <a:lnTo>
                    <a:pt x="10" y="112"/>
                  </a:lnTo>
                  <a:lnTo>
                    <a:pt x="10" y="124"/>
                  </a:lnTo>
                  <a:lnTo>
                    <a:pt x="0" y="124"/>
                  </a:lnTo>
                  <a:lnTo>
                    <a:pt x="0" y="183"/>
                  </a:lnTo>
                  <a:lnTo>
                    <a:pt x="10" y="183"/>
                  </a:lnTo>
                  <a:lnTo>
                    <a:pt x="10" y="200"/>
                  </a:lnTo>
                  <a:lnTo>
                    <a:pt x="29" y="200"/>
                  </a:lnTo>
                  <a:lnTo>
                    <a:pt x="29" y="190"/>
                  </a:lnTo>
                  <a:lnTo>
                    <a:pt x="31" y="190"/>
                  </a:lnTo>
                  <a:lnTo>
                    <a:pt x="31" y="200"/>
                  </a:lnTo>
                  <a:lnTo>
                    <a:pt x="48" y="200"/>
                  </a:lnTo>
                  <a:lnTo>
                    <a:pt x="48" y="190"/>
                  </a:lnTo>
                  <a:lnTo>
                    <a:pt x="52" y="190"/>
                  </a:lnTo>
                  <a:lnTo>
                    <a:pt x="52" y="200"/>
                  </a:lnTo>
                  <a:lnTo>
                    <a:pt x="69" y="200"/>
                  </a:lnTo>
                  <a:lnTo>
                    <a:pt x="69" y="190"/>
                  </a:lnTo>
                  <a:lnTo>
                    <a:pt x="71" y="190"/>
                  </a:lnTo>
                  <a:lnTo>
                    <a:pt x="71" y="200"/>
                  </a:lnTo>
                  <a:lnTo>
                    <a:pt x="90" y="200"/>
                  </a:lnTo>
                  <a:lnTo>
                    <a:pt x="90" y="190"/>
                  </a:lnTo>
                  <a:lnTo>
                    <a:pt x="90" y="183"/>
                  </a:lnTo>
                  <a:lnTo>
                    <a:pt x="253" y="181"/>
                  </a:lnTo>
                  <a:lnTo>
                    <a:pt x="253" y="188"/>
                  </a:lnTo>
                  <a:lnTo>
                    <a:pt x="260" y="188"/>
                  </a:lnTo>
                  <a:lnTo>
                    <a:pt x="260" y="1361"/>
                  </a:lnTo>
                  <a:lnTo>
                    <a:pt x="315" y="1361"/>
                  </a:lnTo>
                  <a:lnTo>
                    <a:pt x="315" y="188"/>
                  </a:lnTo>
                  <a:lnTo>
                    <a:pt x="319" y="188"/>
                  </a:lnTo>
                  <a:lnTo>
                    <a:pt x="319" y="181"/>
                  </a:lnTo>
                  <a:lnTo>
                    <a:pt x="865" y="173"/>
                  </a:lnTo>
                  <a:lnTo>
                    <a:pt x="865" y="169"/>
                  </a:lnTo>
                  <a:lnTo>
                    <a:pt x="894" y="169"/>
                  </a:lnTo>
                  <a:lnTo>
                    <a:pt x="894" y="138"/>
                  </a:lnTo>
                  <a:lnTo>
                    <a:pt x="865" y="138"/>
                  </a:lnTo>
                  <a:close/>
                  <a:moveTo>
                    <a:pt x="90" y="164"/>
                  </a:moveTo>
                  <a:lnTo>
                    <a:pt x="90" y="143"/>
                  </a:lnTo>
                  <a:lnTo>
                    <a:pt x="253" y="145"/>
                  </a:lnTo>
                  <a:lnTo>
                    <a:pt x="253" y="164"/>
                  </a:lnTo>
                  <a:lnTo>
                    <a:pt x="90" y="164"/>
                  </a:lnTo>
                  <a:close/>
                  <a:moveTo>
                    <a:pt x="298" y="1121"/>
                  </a:moveTo>
                  <a:lnTo>
                    <a:pt x="277" y="1121"/>
                  </a:lnTo>
                  <a:lnTo>
                    <a:pt x="277" y="202"/>
                  </a:lnTo>
                  <a:lnTo>
                    <a:pt x="282" y="202"/>
                  </a:lnTo>
                  <a:lnTo>
                    <a:pt x="293" y="202"/>
                  </a:lnTo>
                  <a:lnTo>
                    <a:pt x="298" y="202"/>
                  </a:lnTo>
                  <a:lnTo>
                    <a:pt x="298" y="1121"/>
                  </a:lnTo>
                  <a:close/>
                  <a:moveTo>
                    <a:pt x="865" y="162"/>
                  </a:moveTo>
                  <a:lnTo>
                    <a:pt x="865" y="162"/>
                  </a:lnTo>
                  <a:lnTo>
                    <a:pt x="319" y="164"/>
                  </a:lnTo>
                  <a:lnTo>
                    <a:pt x="319" y="145"/>
                  </a:lnTo>
                  <a:lnTo>
                    <a:pt x="865" y="145"/>
                  </a:lnTo>
                  <a:lnTo>
                    <a:pt x="865" y="145"/>
                  </a:lnTo>
                  <a:lnTo>
                    <a:pt x="865" y="162"/>
                  </a:lnTo>
                  <a:close/>
                </a:path>
              </a:pathLst>
            </a:cu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7" name="Freeform 425"/>
            <p:cNvSpPr/>
            <p:nvPr/>
          </p:nvSpPr>
          <p:spPr bwMode="auto">
            <a:xfrm>
              <a:off x="11650852" y="5275912"/>
              <a:ext cx="135782" cy="1277839"/>
            </a:xfrm>
            <a:custGeom>
              <a:avLst/>
              <a:gdLst>
                <a:gd name="T0" fmla="*/ 99 w 99"/>
                <a:gd name="T1" fmla="*/ 887 h 887"/>
                <a:gd name="T2" fmla="*/ 0 w 99"/>
                <a:gd name="T3" fmla="*/ 887 h 887"/>
                <a:gd name="T4" fmla="*/ 40 w 99"/>
                <a:gd name="T5" fmla="*/ 0 h 887"/>
                <a:gd name="T6" fmla="*/ 59 w 99"/>
                <a:gd name="T7" fmla="*/ 0 h 887"/>
                <a:gd name="T8" fmla="*/ 99 w 99"/>
                <a:gd name="T9" fmla="*/ 887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887">
                  <a:moveTo>
                    <a:pt x="99" y="887"/>
                  </a:moveTo>
                  <a:lnTo>
                    <a:pt x="0" y="887"/>
                  </a:lnTo>
                  <a:lnTo>
                    <a:pt x="40" y="0"/>
                  </a:lnTo>
                  <a:lnTo>
                    <a:pt x="59" y="0"/>
                  </a:lnTo>
                  <a:lnTo>
                    <a:pt x="99" y="887"/>
                  </a:lnTo>
                  <a:close/>
                </a:path>
              </a:pathLst>
            </a:cu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8" name="Freeform 426"/>
            <p:cNvSpPr/>
            <p:nvPr/>
          </p:nvSpPr>
          <p:spPr bwMode="auto">
            <a:xfrm>
              <a:off x="11683769" y="4866775"/>
              <a:ext cx="74063" cy="393292"/>
            </a:xfrm>
            <a:custGeom>
              <a:avLst/>
              <a:gdLst>
                <a:gd name="T0" fmla="*/ 15 w 23"/>
                <a:gd name="T1" fmla="*/ 114 h 115"/>
                <a:gd name="T2" fmla="*/ 23 w 23"/>
                <a:gd name="T3" fmla="*/ 85 h 115"/>
                <a:gd name="T4" fmla="*/ 14 w 23"/>
                <a:gd name="T5" fmla="*/ 0 h 115"/>
                <a:gd name="T6" fmla="*/ 11 w 23"/>
                <a:gd name="T7" fmla="*/ 0 h 115"/>
                <a:gd name="T8" fmla="*/ 0 w 23"/>
                <a:gd name="T9" fmla="*/ 85 h 115"/>
                <a:gd name="T10" fmla="*/ 7 w 23"/>
                <a:gd name="T11" fmla="*/ 115 h 115"/>
                <a:gd name="T12" fmla="*/ 12 w 23"/>
                <a:gd name="T13" fmla="*/ 112 h 115"/>
                <a:gd name="T14" fmla="*/ 15 w 23"/>
                <a:gd name="T15" fmla="*/ 11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115">
                  <a:moveTo>
                    <a:pt x="15" y="114"/>
                  </a:moveTo>
                  <a:cubicBezTo>
                    <a:pt x="17" y="108"/>
                    <a:pt x="22" y="91"/>
                    <a:pt x="23" y="85"/>
                  </a:cubicBezTo>
                  <a:cubicBezTo>
                    <a:pt x="23" y="85"/>
                    <a:pt x="17" y="0"/>
                    <a:pt x="14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8" y="0"/>
                    <a:pt x="0" y="85"/>
                    <a:pt x="0" y="85"/>
                  </a:cubicBezTo>
                  <a:cubicBezTo>
                    <a:pt x="0" y="92"/>
                    <a:pt x="5" y="109"/>
                    <a:pt x="7" y="115"/>
                  </a:cubicBezTo>
                  <a:cubicBezTo>
                    <a:pt x="10" y="113"/>
                    <a:pt x="9" y="112"/>
                    <a:pt x="12" y="112"/>
                  </a:cubicBezTo>
                  <a:cubicBezTo>
                    <a:pt x="14" y="112"/>
                    <a:pt x="13" y="113"/>
                    <a:pt x="15" y="114"/>
                  </a:cubicBezTo>
                  <a:close/>
                </a:path>
              </a:pathLst>
            </a:cu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9" name="Freeform 427"/>
            <p:cNvSpPr/>
            <p:nvPr/>
          </p:nvSpPr>
          <p:spPr bwMode="auto">
            <a:xfrm>
              <a:off x="11735892" y="5293201"/>
              <a:ext cx="316827" cy="256432"/>
            </a:xfrm>
            <a:custGeom>
              <a:avLst/>
              <a:gdLst>
                <a:gd name="T0" fmla="*/ 0 w 98"/>
                <a:gd name="T1" fmla="*/ 7 h 75"/>
                <a:gd name="T2" fmla="*/ 20 w 98"/>
                <a:gd name="T3" fmla="*/ 30 h 75"/>
                <a:gd name="T4" fmla="*/ 94 w 98"/>
                <a:gd name="T5" fmla="*/ 73 h 75"/>
                <a:gd name="T6" fmla="*/ 95 w 98"/>
                <a:gd name="T7" fmla="*/ 70 h 75"/>
                <a:gd name="T8" fmla="*/ 33 w 98"/>
                <a:gd name="T9" fmla="*/ 13 h 75"/>
                <a:gd name="T10" fmla="*/ 5 w 98"/>
                <a:gd name="T11" fmla="*/ 0 h 75"/>
                <a:gd name="T12" fmla="*/ 4 w 98"/>
                <a:gd name="T13" fmla="*/ 6 h 75"/>
                <a:gd name="T14" fmla="*/ 0 w 98"/>
                <a:gd name="T15" fmla="*/ 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" h="75">
                  <a:moveTo>
                    <a:pt x="0" y="7"/>
                  </a:moveTo>
                  <a:cubicBezTo>
                    <a:pt x="4" y="13"/>
                    <a:pt x="15" y="27"/>
                    <a:pt x="20" y="30"/>
                  </a:cubicBezTo>
                  <a:cubicBezTo>
                    <a:pt x="20" y="30"/>
                    <a:pt x="92" y="75"/>
                    <a:pt x="94" y="73"/>
                  </a:cubicBezTo>
                  <a:cubicBezTo>
                    <a:pt x="95" y="70"/>
                    <a:pt x="95" y="70"/>
                    <a:pt x="95" y="70"/>
                  </a:cubicBezTo>
                  <a:cubicBezTo>
                    <a:pt x="98" y="68"/>
                    <a:pt x="33" y="13"/>
                    <a:pt x="33" y="13"/>
                  </a:cubicBezTo>
                  <a:cubicBezTo>
                    <a:pt x="28" y="8"/>
                    <a:pt x="11" y="2"/>
                    <a:pt x="5" y="0"/>
                  </a:cubicBezTo>
                  <a:cubicBezTo>
                    <a:pt x="5" y="3"/>
                    <a:pt x="6" y="4"/>
                    <a:pt x="4" y="6"/>
                  </a:cubicBezTo>
                  <a:cubicBezTo>
                    <a:pt x="3" y="8"/>
                    <a:pt x="3" y="6"/>
                    <a:pt x="0" y="7"/>
                  </a:cubicBezTo>
                  <a:close/>
                </a:path>
              </a:pathLst>
            </a:cu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0" name="Freeform 428"/>
            <p:cNvSpPr/>
            <p:nvPr/>
          </p:nvSpPr>
          <p:spPr bwMode="auto">
            <a:xfrm>
              <a:off x="11372441" y="5290317"/>
              <a:ext cx="337399" cy="218975"/>
            </a:xfrm>
            <a:custGeom>
              <a:avLst/>
              <a:gdLst>
                <a:gd name="T0" fmla="*/ 99 w 104"/>
                <a:gd name="T1" fmla="*/ 0 h 64"/>
                <a:gd name="T2" fmla="*/ 70 w 104"/>
                <a:gd name="T3" fmla="*/ 9 h 64"/>
                <a:gd name="T4" fmla="*/ 1 w 104"/>
                <a:gd name="T5" fmla="*/ 59 h 64"/>
                <a:gd name="T6" fmla="*/ 3 w 104"/>
                <a:gd name="T7" fmla="*/ 61 h 64"/>
                <a:gd name="T8" fmla="*/ 81 w 104"/>
                <a:gd name="T9" fmla="*/ 28 h 64"/>
                <a:gd name="T10" fmla="*/ 104 w 104"/>
                <a:gd name="T11" fmla="*/ 7 h 64"/>
                <a:gd name="T12" fmla="*/ 99 w 104"/>
                <a:gd name="T13" fmla="*/ 4 h 64"/>
                <a:gd name="T14" fmla="*/ 99 w 104"/>
                <a:gd name="T1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" h="64">
                  <a:moveTo>
                    <a:pt x="99" y="0"/>
                  </a:moveTo>
                  <a:cubicBezTo>
                    <a:pt x="93" y="1"/>
                    <a:pt x="76" y="5"/>
                    <a:pt x="70" y="9"/>
                  </a:cubicBezTo>
                  <a:cubicBezTo>
                    <a:pt x="70" y="9"/>
                    <a:pt x="0" y="56"/>
                    <a:pt x="1" y="59"/>
                  </a:cubicBezTo>
                  <a:cubicBezTo>
                    <a:pt x="3" y="61"/>
                    <a:pt x="3" y="61"/>
                    <a:pt x="3" y="61"/>
                  </a:cubicBezTo>
                  <a:cubicBezTo>
                    <a:pt x="4" y="64"/>
                    <a:pt x="81" y="28"/>
                    <a:pt x="81" y="28"/>
                  </a:cubicBezTo>
                  <a:cubicBezTo>
                    <a:pt x="87" y="25"/>
                    <a:pt x="99" y="12"/>
                    <a:pt x="104" y="7"/>
                  </a:cubicBezTo>
                  <a:cubicBezTo>
                    <a:pt x="101" y="6"/>
                    <a:pt x="100" y="7"/>
                    <a:pt x="99" y="4"/>
                  </a:cubicBezTo>
                  <a:cubicBezTo>
                    <a:pt x="98" y="2"/>
                    <a:pt x="99" y="3"/>
                    <a:pt x="99" y="0"/>
                  </a:cubicBezTo>
                  <a:close/>
                </a:path>
              </a:pathLst>
            </a:cu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1" name="Freeform 429"/>
            <p:cNvSpPr/>
            <p:nvPr/>
          </p:nvSpPr>
          <p:spPr bwMode="auto">
            <a:xfrm>
              <a:off x="11660462" y="5235571"/>
              <a:ext cx="120696" cy="126775"/>
            </a:xfrm>
            <a:custGeom>
              <a:avLst/>
              <a:gdLst>
                <a:gd name="T0" fmla="*/ 37 w 37"/>
                <a:gd name="T1" fmla="*/ 19 h 37"/>
                <a:gd name="T2" fmla="*/ 19 w 37"/>
                <a:gd name="T3" fmla="*/ 0 h 37"/>
                <a:gd name="T4" fmla="*/ 0 w 37"/>
                <a:gd name="T5" fmla="*/ 18 h 37"/>
                <a:gd name="T6" fmla="*/ 18 w 37"/>
                <a:gd name="T7" fmla="*/ 37 h 37"/>
                <a:gd name="T8" fmla="*/ 37 w 37"/>
                <a:gd name="T9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7">
                  <a:moveTo>
                    <a:pt x="37" y="19"/>
                  </a:moveTo>
                  <a:cubicBezTo>
                    <a:pt x="37" y="9"/>
                    <a:pt x="29" y="0"/>
                    <a:pt x="19" y="0"/>
                  </a:cubicBezTo>
                  <a:cubicBezTo>
                    <a:pt x="9" y="0"/>
                    <a:pt x="0" y="8"/>
                    <a:pt x="0" y="18"/>
                  </a:cubicBezTo>
                  <a:cubicBezTo>
                    <a:pt x="0" y="28"/>
                    <a:pt x="8" y="37"/>
                    <a:pt x="18" y="37"/>
                  </a:cubicBezTo>
                  <a:cubicBezTo>
                    <a:pt x="28" y="37"/>
                    <a:pt x="37" y="29"/>
                    <a:pt x="37" y="19"/>
                  </a:cubicBezTo>
                  <a:close/>
                </a:path>
              </a:pathLst>
            </a:custGeom>
            <a:solidFill>
              <a:srgbClr val="59ACB4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20" name="组合 419"/>
          <p:cNvGrpSpPr/>
          <p:nvPr/>
        </p:nvGrpSpPr>
        <p:grpSpPr>
          <a:xfrm>
            <a:off x="3576000" y="442051"/>
            <a:ext cx="5040000" cy="775672"/>
            <a:chOff x="3300934" y="565876"/>
            <a:chExt cx="5040000" cy="775672"/>
          </a:xfrm>
        </p:grpSpPr>
        <p:sp>
          <p:nvSpPr>
            <p:cNvPr id="421" name="椭圆 420"/>
            <p:cNvSpPr/>
            <p:nvPr/>
          </p:nvSpPr>
          <p:spPr>
            <a:xfrm>
              <a:off x="3300934" y="1298348"/>
              <a:ext cx="5040000" cy="43200"/>
            </a:xfrm>
            <a:prstGeom prst="ellipse">
              <a:avLst/>
            </a:prstGeom>
            <a:solidFill>
              <a:srgbClr val="1D49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422" name="文本框 421"/>
            <p:cNvSpPr txBox="1"/>
            <p:nvPr/>
          </p:nvSpPr>
          <p:spPr>
            <a:xfrm>
              <a:off x="3300934" y="565876"/>
              <a:ext cx="5040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400" spc="500" dirty="0" smtClean="0">
                  <a:solidFill>
                    <a:srgbClr val="1D495D"/>
                  </a:solidFill>
                  <a:latin typeface="方正综艺简体" panose="03000509000000000000" pitchFamily="65" charset="-122"/>
                  <a:ea typeface="方正综艺简体" panose="03000509000000000000" pitchFamily="65" charset="-122"/>
                </a:rPr>
                <a:t>点击添加标题</a:t>
              </a:r>
              <a:endParaRPr lang="zh-CN" altLang="en-US" sz="4400" spc="500" dirty="0">
                <a:solidFill>
                  <a:srgbClr val="1D495D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</a:endParaRPr>
            </a:p>
          </p:txBody>
        </p:sp>
      </p:grpSp>
      <p:sp>
        <p:nvSpPr>
          <p:cNvPr id="512" name="任意多边形 511"/>
          <p:cNvSpPr>
            <a:spLocks noChangeAspect="1" noChangeArrowheads="1"/>
          </p:cNvSpPr>
          <p:nvPr/>
        </p:nvSpPr>
        <p:spPr bwMode="auto">
          <a:xfrm>
            <a:off x="5689600" y="1296683"/>
            <a:ext cx="408707" cy="5360400"/>
          </a:xfrm>
          <a:custGeom>
            <a:avLst/>
            <a:gdLst>
              <a:gd name="connsiteX0" fmla="*/ 476648 w 503047"/>
              <a:gd name="connsiteY0" fmla="*/ 1160463 h 6597649"/>
              <a:gd name="connsiteX1" fmla="*/ 503047 w 503047"/>
              <a:gd name="connsiteY1" fmla="*/ 1160463 h 6597649"/>
              <a:gd name="connsiteX2" fmla="*/ 503047 w 503047"/>
              <a:gd name="connsiteY2" fmla="*/ 3179570 h 6597649"/>
              <a:gd name="connsiteX3" fmla="*/ 449263 w 503047"/>
              <a:gd name="connsiteY3" fmla="*/ 3168907 h 6597649"/>
              <a:gd name="connsiteX4" fmla="*/ 449263 w 503047"/>
              <a:gd name="connsiteY4" fmla="*/ 3336839 h 6597649"/>
              <a:gd name="connsiteX5" fmla="*/ 458614 w 503047"/>
              <a:gd name="connsiteY5" fmla="*/ 3330405 h 6597649"/>
              <a:gd name="connsiteX6" fmla="*/ 503047 w 503047"/>
              <a:gd name="connsiteY6" fmla="*/ 3321252 h 6597649"/>
              <a:gd name="connsiteX7" fmla="*/ 503047 w 503047"/>
              <a:gd name="connsiteY7" fmla="*/ 3558972 h 6597649"/>
              <a:gd name="connsiteX8" fmla="*/ 458614 w 503047"/>
              <a:gd name="connsiteY8" fmla="*/ 3549818 h 6597649"/>
              <a:gd name="connsiteX9" fmla="*/ 449263 w 503047"/>
              <a:gd name="connsiteY9" fmla="*/ 3543385 h 6597649"/>
              <a:gd name="connsiteX10" fmla="*/ 449263 w 503047"/>
              <a:gd name="connsiteY10" fmla="*/ 3681431 h 6597649"/>
              <a:gd name="connsiteX11" fmla="*/ 458614 w 503047"/>
              <a:gd name="connsiteY11" fmla="*/ 3674955 h 6597649"/>
              <a:gd name="connsiteX12" fmla="*/ 503047 w 503047"/>
              <a:gd name="connsiteY12" fmla="*/ 3665740 h 6597649"/>
              <a:gd name="connsiteX13" fmla="*/ 503047 w 503047"/>
              <a:gd name="connsiteY13" fmla="*/ 3905046 h 6597649"/>
              <a:gd name="connsiteX14" fmla="*/ 458614 w 503047"/>
              <a:gd name="connsiteY14" fmla="*/ 3895831 h 6597649"/>
              <a:gd name="connsiteX15" fmla="*/ 449263 w 503047"/>
              <a:gd name="connsiteY15" fmla="*/ 3889355 h 6597649"/>
              <a:gd name="connsiteX16" fmla="*/ 449263 w 503047"/>
              <a:gd name="connsiteY16" fmla="*/ 4036926 h 6597649"/>
              <a:gd name="connsiteX17" fmla="*/ 458614 w 503047"/>
              <a:gd name="connsiteY17" fmla="*/ 4030492 h 6597649"/>
              <a:gd name="connsiteX18" fmla="*/ 503047 w 503047"/>
              <a:gd name="connsiteY18" fmla="*/ 4021339 h 6597649"/>
              <a:gd name="connsiteX19" fmla="*/ 503047 w 503047"/>
              <a:gd name="connsiteY19" fmla="*/ 4259059 h 6597649"/>
              <a:gd name="connsiteX20" fmla="*/ 458614 w 503047"/>
              <a:gd name="connsiteY20" fmla="*/ 4249905 h 6597649"/>
              <a:gd name="connsiteX21" fmla="*/ 449263 w 503047"/>
              <a:gd name="connsiteY21" fmla="*/ 4243472 h 6597649"/>
              <a:gd name="connsiteX22" fmla="*/ 449263 w 503047"/>
              <a:gd name="connsiteY22" fmla="*/ 4381519 h 6597649"/>
              <a:gd name="connsiteX23" fmla="*/ 458614 w 503047"/>
              <a:gd name="connsiteY23" fmla="*/ 4375043 h 6597649"/>
              <a:gd name="connsiteX24" fmla="*/ 503047 w 503047"/>
              <a:gd name="connsiteY24" fmla="*/ 4365829 h 6597649"/>
              <a:gd name="connsiteX25" fmla="*/ 503047 w 503047"/>
              <a:gd name="connsiteY25" fmla="*/ 4605134 h 6597649"/>
              <a:gd name="connsiteX26" fmla="*/ 458614 w 503047"/>
              <a:gd name="connsiteY26" fmla="*/ 4595919 h 6597649"/>
              <a:gd name="connsiteX27" fmla="*/ 449263 w 503047"/>
              <a:gd name="connsiteY27" fmla="*/ 4589443 h 6597649"/>
              <a:gd name="connsiteX28" fmla="*/ 449263 w 503047"/>
              <a:gd name="connsiteY28" fmla="*/ 4727488 h 6597649"/>
              <a:gd name="connsiteX29" fmla="*/ 458614 w 503047"/>
              <a:gd name="connsiteY29" fmla="*/ 4721055 h 6597649"/>
              <a:gd name="connsiteX30" fmla="*/ 503047 w 503047"/>
              <a:gd name="connsiteY30" fmla="*/ 4711902 h 6597649"/>
              <a:gd name="connsiteX31" fmla="*/ 503047 w 503047"/>
              <a:gd name="connsiteY31" fmla="*/ 4949622 h 6597649"/>
              <a:gd name="connsiteX32" fmla="*/ 458614 w 503047"/>
              <a:gd name="connsiteY32" fmla="*/ 4940468 h 6597649"/>
              <a:gd name="connsiteX33" fmla="*/ 449263 w 503047"/>
              <a:gd name="connsiteY33" fmla="*/ 4934035 h 6597649"/>
              <a:gd name="connsiteX34" fmla="*/ 449263 w 503047"/>
              <a:gd name="connsiteY34" fmla="*/ 5102009 h 6597649"/>
              <a:gd name="connsiteX35" fmla="*/ 503047 w 503047"/>
              <a:gd name="connsiteY35" fmla="*/ 5091307 h 6597649"/>
              <a:gd name="connsiteX36" fmla="*/ 503047 w 503047"/>
              <a:gd name="connsiteY36" fmla="*/ 5852915 h 6597649"/>
              <a:gd name="connsiteX37" fmla="*/ 438200 w 503047"/>
              <a:gd name="connsiteY37" fmla="*/ 5840011 h 6597649"/>
              <a:gd name="connsiteX38" fmla="*/ 374281 w 503047"/>
              <a:gd name="connsiteY38" fmla="*/ 6124098 h 6597649"/>
              <a:gd name="connsiteX39" fmla="*/ 375527 w 503047"/>
              <a:gd name="connsiteY39" fmla="*/ 6124468 h 6597649"/>
              <a:gd name="connsiteX40" fmla="*/ 395288 w 503047"/>
              <a:gd name="connsiteY40" fmla="*/ 6158705 h 6597649"/>
              <a:gd name="connsiteX41" fmla="*/ 375527 w 503047"/>
              <a:gd name="connsiteY41" fmla="*/ 6192943 h 6597649"/>
              <a:gd name="connsiteX42" fmla="*/ 357591 w 503047"/>
              <a:gd name="connsiteY42" fmla="*/ 6198274 h 6597649"/>
              <a:gd name="connsiteX43" fmla="*/ 357190 w 503047"/>
              <a:gd name="connsiteY43" fmla="*/ 6200059 h 6597649"/>
              <a:gd name="connsiteX44" fmla="*/ 360363 w 503047"/>
              <a:gd name="connsiteY44" fmla="*/ 6199186 h 6597649"/>
              <a:gd name="connsiteX45" fmla="*/ 502541 w 503047"/>
              <a:gd name="connsiteY45" fmla="*/ 6521720 h 6597649"/>
              <a:gd name="connsiteX46" fmla="*/ 503047 w 503047"/>
              <a:gd name="connsiteY46" fmla="*/ 6521245 h 6597649"/>
              <a:gd name="connsiteX47" fmla="*/ 503047 w 503047"/>
              <a:gd name="connsiteY47" fmla="*/ 6588124 h 6597649"/>
              <a:gd name="connsiteX48" fmla="*/ 458788 w 503047"/>
              <a:gd name="connsiteY48" fmla="*/ 6588124 h 6597649"/>
              <a:gd name="connsiteX49" fmla="*/ 431800 w 503047"/>
              <a:gd name="connsiteY49" fmla="*/ 6588124 h 6597649"/>
              <a:gd name="connsiteX50" fmla="*/ 450952 w 503047"/>
              <a:gd name="connsiteY50" fmla="*/ 6570147 h 6597649"/>
              <a:gd name="connsiteX51" fmla="*/ 334190 w 503047"/>
              <a:gd name="connsiteY51" fmla="*/ 6302281 h 6597649"/>
              <a:gd name="connsiteX52" fmla="*/ 269875 w 503047"/>
              <a:gd name="connsiteY52" fmla="*/ 6588124 h 6597649"/>
              <a:gd name="connsiteX53" fmla="*/ 152400 w 503047"/>
              <a:gd name="connsiteY53" fmla="*/ 6588124 h 6597649"/>
              <a:gd name="connsiteX54" fmla="*/ 204419 w 503047"/>
              <a:gd name="connsiteY54" fmla="*/ 6361797 h 6597649"/>
              <a:gd name="connsiteX55" fmla="*/ 117475 w 503047"/>
              <a:gd name="connsiteY55" fmla="*/ 6597649 h 6597649"/>
              <a:gd name="connsiteX56" fmla="*/ 0 w 503047"/>
              <a:gd name="connsiteY56" fmla="*/ 6588124 h 6597649"/>
              <a:gd name="connsiteX57" fmla="*/ 134953 w 503047"/>
              <a:gd name="connsiteY57" fmla="*/ 6225844 h 6597649"/>
              <a:gd name="connsiteX58" fmla="*/ 131089 w 503047"/>
              <a:gd name="connsiteY58" fmla="*/ 6222002 h 6597649"/>
              <a:gd name="connsiteX59" fmla="*/ 125413 w 503047"/>
              <a:gd name="connsiteY59" fmla="*/ 6203155 h 6597649"/>
              <a:gd name="connsiteX60" fmla="*/ 146569 w 503047"/>
              <a:gd name="connsiteY60" fmla="*/ 6168918 h 6597649"/>
              <a:gd name="connsiteX61" fmla="*/ 157265 w 503047"/>
              <a:gd name="connsiteY61" fmla="*/ 6165948 h 6597649"/>
              <a:gd name="connsiteX62" fmla="*/ 296863 w 503047"/>
              <a:gd name="connsiteY62" fmla="*/ 5791199 h 6597649"/>
              <a:gd name="connsiteX63" fmla="*/ 302430 w 503047"/>
              <a:gd name="connsiteY63" fmla="*/ 5792591 h 6597649"/>
              <a:gd name="connsiteX64" fmla="*/ 258146 w 503047"/>
              <a:gd name="connsiteY64" fmla="*/ 5766109 h 6597649"/>
              <a:gd name="connsiteX65" fmla="*/ 117475 w 503047"/>
              <a:gd name="connsiteY65" fmla="*/ 5472111 h 6597649"/>
              <a:gd name="connsiteX66" fmla="*/ 287904 w 503047"/>
              <a:gd name="connsiteY66" fmla="*/ 5156180 h 6597649"/>
              <a:gd name="connsiteX67" fmla="*/ 333375 w 503047"/>
              <a:gd name="connsiteY67" fmla="*/ 5131854 h 6597649"/>
              <a:gd name="connsiteX68" fmla="*/ 333375 w 503047"/>
              <a:gd name="connsiteY68" fmla="*/ 3134624 h 6597649"/>
              <a:gd name="connsiteX69" fmla="*/ 307431 w 503047"/>
              <a:gd name="connsiteY69" fmla="*/ 3120796 h 6597649"/>
              <a:gd name="connsiteX70" fmla="*/ 152400 w 503047"/>
              <a:gd name="connsiteY70" fmla="*/ 2834481 h 6597649"/>
              <a:gd name="connsiteX71" fmla="*/ 367161 w 503047"/>
              <a:gd name="connsiteY71" fmla="*/ 2516334 h 6597649"/>
              <a:gd name="connsiteX72" fmla="*/ 419332 w 503047"/>
              <a:gd name="connsiteY72" fmla="*/ 2505990 h 6597649"/>
              <a:gd name="connsiteX73" fmla="*/ 414338 w 503047"/>
              <a:gd name="connsiteY73" fmla="*/ 2505756 h 6597649"/>
              <a:gd name="connsiteX74" fmla="*/ 441246 w 503047"/>
              <a:gd name="connsiteY74" fmla="*/ 2328862 h 6597649"/>
              <a:gd name="connsiteX75" fmla="*/ 444098 w 503047"/>
              <a:gd name="connsiteY75" fmla="*/ 2328862 h 6597649"/>
              <a:gd name="connsiteX76" fmla="*/ 440609 w 503047"/>
              <a:gd name="connsiteY76" fmla="*/ 2327925 h 6597649"/>
              <a:gd name="connsiteX77" fmla="*/ 414338 w 503047"/>
              <a:gd name="connsiteY77" fmla="*/ 2302667 h 6597649"/>
              <a:gd name="connsiteX78" fmla="*/ 440609 w 503047"/>
              <a:gd name="connsiteY78" fmla="*/ 2277411 h 6597649"/>
              <a:gd name="connsiteX79" fmla="*/ 449263 w 503047"/>
              <a:gd name="connsiteY79" fmla="*/ 2275087 h 6597649"/>
              <a:gd name="connsiteX80" fmla="*/ 449263 w 503047"/>
              <a:gd name="connsiteY80" fmla="*/ 1889950 h 6597649"/>
              <a:gd name="connsiteX81" fmla="*/ 414790 w 503047"/>
              <a:gd name="connsiteY81" fmla="*/ 1867147 h 6597649"/>
              <a:gd name="connsiteX82" fmla="*/ 377825 w 503047"/>
              <a:gd name="connsiteY82" fmla="*/ 1779589 h 6597649"/>
              <a:gd name="connsiteX83" fmla="*/ 414790 w 503047"/>
              <a:gd name="connsiteY83" fmla="*/ 1692031 h 6597649"/>
              <a:gd name="connsiteX84" fmla="*/ 435128 w 503047"/>
              <a:gd name="connsiteY84" fmla="*/ 1678578 h 6597649"/>
              <a:gd name="connsiteX85" fmla="*/ 421386 w 503047"/>
              <a:gd name="connsiteY85" fmla="*/ 1670462 h 6597649"/>
              <a:gd name="connsiteX86" fmla="*/ 414338 w 503047"/>
              <a:gd name="connsiteY86" fmla="*/ 1656558 h 6597649"/>
              <a:gd name="connsiteX87" fmla="*/ 469119 w 503047"/>
              <a:gd name="connsiteY87" fmla="*/ 1623646 h 6597649"/>
              <a:gd name="connsiteX88" fmla="*/ 476250 w 503047"/>
              <a:gd name="connsiteY88" fmla="*/ 1623073 h 6597649"/>
              <a:gd name="connsiteX89" fmla="*/ 476250 w 503047"/>
              <a:gd name="connsiteY89" fmla="*/ 1204720 h 6597649"/>
              <a:gd name="connsiteX90" fmla="*/ 456109 w 503047"/>
              <a:gd name="connsiteY90" fmla="*/ 1194912 h 6597649"/>
              <a:gd name="connsiteX91" fmla="*/ 449263 w 503047"/>
              <a:gd name="connsiteY91" fmla="*/ 1178243 h 6597649"/>
              <a:gd name="connsiteX92" fmla="*/ 476648 w 503047"/>
              <a:gd name="connsiteY92" fmla="*/ 1160463 h 6597649"/>
              <a:gd name="connsiteX93" fmla="*/ 495300 w 503047"/>
              <a:gd name="connsiteY93" fmla="*/ 0 h 6597649"/>
              <a:gd name="connsiteX94" fmla="*/ 503047 w 503047"/>
              <a:gd name="connsiteY94" fmla="*/ 302812 h 6597649"/>
              <a:gd name="connsiteX95" fmla="*/ 503047 w 503047"/>
              <a:gd name="connsiteY95" fmla="*/ 682625 h 6597649"/>
              <a:gd name="connsiteX96" fmla="*/ 503047 w 503047"/>
              <a:gd name="connsiteY96" fmla="*/ 1150938 h 6597649"/>
              <a:gd name="connsiteX97" fmla="*/ 476250 w 503047"/>
              <a:gd name="connsiteY97" fmla="*/ 1150938 h 6597649"/>
              <a:gd name="connsiteX98" fmla="*/ 476250 w 503047"/>
              <a:gd name="connsiteY98" fmla="*/ 708025 h 6597649"/>
              <a:gd name="connsiteX99" fmla="*/ 486173 w 503047"/>
              <a:gd name="connsiteY99" fmla="*/ 708025 h 6597649"/>
              <a:gd name="connsiteX100" fmla="*/ 468313 w 503047"/>
              <a:gd name="connsiteY100" fmla="*/ 699558 h 6597649"/>
              <a:gd name="connsiteX101" fmla="*/ 486173 w 503047"/>
              <a:gd name="connsiteY101" fmla="*/ 682625 h 6597649"/>
              <a:gd name="connsiteX102" fmla="*/ 495300 w 503047"/>
              <a:gd name="connsiteY102" fmla="*/ 682625 h 6597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503047" h="6597649">
                <a:moveTo>
                  <a:pt x="476648" y="1160463"/>
                </a:moveTo>
                <a:lnTo>
                  <a:pt x="503047" y="1160463"/>
                </a:lnTo>
                <a:lnTo>
                  <a:pt x="503047" y="3179570"/>
                </a:lnTo>
                <a:lnTo>
                  <a:pt x="449263" y="3168907"/>
                </a:lnTo>
                <a:lnTo>
                  <a:pt x="449263" y="3336839"/>
                </a:lnTo>
                <a:lnTo>
                  <a:pt x="458614" y="3330405"/>
                </a:lnTo>
                <a:lnTo>
                  <a:pt x="503047" y="3321252"/>
                </a:lnTo>
                <a:lnTo>
                  <a:pt x="503047" y="3558972"/>
                </a:lnTo>
                <a:lnTo>
                  <a:pt x="458614" y="3549818"/>
                </a:lnTo>
                <a:lnTo>
                  <a:pt x="449263" y="3543385"/>
                </a:lnTo>
                <a:lnTo>
                  <a:pt x="449263" y="3681431"/>
                </a:lnTo>
                <a:lnTo>
                  <a:pt x="458614" y="3674955"/>
                </a:lnTo>
                <a:lnTo>
                  <a:pt x="503047" y="3665740"/>
                </a:lnTo>
                <a:lnTo>
                  <a:pt x="503047" y="3905046"/>
                </a:lnTo>
                <a:lnTo>
                  <a:pt x="458614" y="3895831"/>
                </a:lnTo>
                <a:lnTo>
                  <a:pt x="449263" y="3889355"/>
                </a:lnTo>
                <a:lnTo>
                  <a:pt x="449263" y="4036926"/>
                </a:lnTo>
                <a:lnTo>
                  <a:pt x="458614" y="4030492"/>
                </a:lnTo>
                <a:lnTo>
                  <a:pt x="503047" y="4021339"/>
                </a:lnTo>
                <a:lnTo>
                  <a:pt x="503047" y="4259059"/>
                </a:lnTo>
                <a:lnTo>
                  <a:pt x="458614" y="4249905"/>
                </a:lnTo>
                <a:lnTo>
                  <a:pt x="449263" y="4243472"/>
                </a:lnTo>
                <a:lnTo>
                  <a:pt x="449263" y="4381519"/>
                </a:lnTo>
                <a:lnTo>
                  <a:pt x="458614" y="4375043"/>
                </a:lnTo>
                <a:lnTo>
                  <a:pt x="503047" y="4365829"/>
                </a:lnTo>
                <a:lnTo>
                  <a:pt x="503047" y="4605134"/>
                </a:lnTo>
                <a:lnTo>
                  <a:pt x="458614" y="4595919"/>
                </a:lnTo>
                <a:lnTo>
                  <a:pt x="449263" y="4589443"/>
                </a:lnTo>
                <a:lnTo>
                  <a:pt x="449263" y="4727488"/>
                </a:lnTo>
                <a:lnTo>
                  <a:pt x="458614" y="4721055"/>
                </a:lnTo>
                <a:lnTo>
                  <a:pt x="503047" y="4711902"/>
                </a:lnTo>
                <a:lnTo>
                  <a:pt x="503047" y="4949622"/>
                </a:lnTo>
                <a:lnTo>
                  <a:pt x="458614" y="4940468"/>
                </a:lnTo>
                <a:lnTo>
                  <a:pt x="449263" y="4934035"/>
                </a:lnTo>
                <a:lnTo>
                  <a:pt x="449263" y="5102009"/>
                </a:lnTo>
                <a:lnTo>
                  <a:pt x="503047" y="5091307"/>
                </a:lnTo>
                <a:lnTo>
                  <a:pt x="503047" y="5852915"/>
                </a:lnTo>
                <a:lnTo>
                  <a:pt x="438200" y="5840011"/>
                </a:lnTo>
                <a:lnTo>
                  <a:pt x="374281" y="6124098"/>
                </a:lnTo>
                <a:lnTo>
                  <a:pt x="375527" y="6124468"/>
                </a:lnTo>
                <a:cubicBezTo>
                  <a:pt x="387736" y="6133230"/>
                  <a:pt x="395288" y="6145335"/>
                  <a:pt x="395288" y="6158705"/>
                </a:cubicBezTo>
                <a:cubicBezTo>
                  <a:pt x="395288" y="6172076"/>
                  <a:pt x="387736" y="6184181"/>
                  <a:pt x="375527" y="6192943"/>
                </a:cubicBezTo>
                <a:lnTo>
                  <a:pt x="357591" y="6198274"/>
                </a:lnTo>
                <a:lnTo>
                  <a:pt x="357190" y="6200059"/>
                </a:lnTo>
                <a:lnTo>
                  <a:pt x="360363" y="6199186"/>
                </a:lnTo>
                <a:lnTo>
                  <a:pt x="502541" y="6521720"/>
                </a:lnTo>
                <a:lnTo>
                  <a:pt x="503047" y="6521245"/>
                </a:lnTo>
                <a:lnTo>
                  <a:pt x="503047" y="6588124"/>
                </a:lnTo>
                <a:lnTo>
                  <a:pt x="458788" y="6588124"/>
                </a:lnTo>
                <a:lnTo>
                  <a:pt x="431800" y="6588124"/>
                </a:lnTo>
                <a:lnTo>
                  <a:pt x="450952" y="6570147"/>
                </a:lnTo>
                <a:lnTo>
                  <a:pt x="334190" y="6302281"/>
                </a:lnTo>
                <a:lnTo>
                  <a:pt x="269875" y="6588124"/>
                </a:lnTo>
                <a:lnTo>
                  <a:pt x="152400" y="6588124"/>
                </a:lnTo>
                <a:lnTo>
                  <a:pt x="204419" y="6361797"/>
                </a:lnTo>
                <a:lnTo>
                  <a:pt x="117475" y="6597649"/>
                </a:lnTo>
                <a:lnTo>
                  <a:pt x="0" y="6588124"/>
                </a:lnTo>
                <a:lnTo>
                  <a:pt x="134953" y="6225844"/>
                </a:lnTo>
                <a:lnTo>
                  <a:pt x="131089" y="6222002"/>
                </a:lnTo>
                <a:cubicBezTo>
                  <a:pt x="127434" y="6216209"/>
                  <a:pt x="125413" y="6209841"/>
                  <a:pt x="125413" y="6203155"/>
                </a:cubicBezTo>
                <a:cubicBezTo>
                  <a:pt x="125413" y="6189785"/>
                  <a:pt x="133498" y="6177680"/>
                  <a:pt x="146569" y="6168918"/>
                </a:cubicBezTo>
                <a:lnTo>
                  <a:pt x="157265" y="6165948"/>
                </a:lnTo>
                <a:lnTo>
                  <a:pt x="296863" y="5791199"/>
                </a:lnTo>
                <a:lnTo>
                  <a:pt x="302430" y="5792591"/>
                </a:lnTo>
                <a:lnTo>
                  <a:pt x="258146" y="5766109"/>
                </a:lnTo>
                <a:cubicBezTo>
                  <a:pt x="172234" y="5696228"/>
                  <a:pt x="117475" y="5590473"/>
                  <a:pt x="117475" y="5472111"/>
                </a:cubicBezTo>
                <a:cubicBezTo>
                  <a:pt x="117475" y="5340598"/>
                  <a:pt x="185079" y="5224648"/>
                  <a:pt x="287904" y="5156180"/>
                </a:cubicBezTo>
                <a:lnTo>
                  <a:pt x="333375" y="5131854"/>
                </a:lnTo>
                <a:lnTo>
                  <a:pt x="333375" y="3134624"/>
                </a:lnTo>
                <a:lnTo>
                  <a:pt x="307431" y="3120796"/>
                </a:lnTo>
                <a:cubicBezTo>
                  <a:pt x="213896" y="3058747"/>
                  <a:pt x="152400" y="2953666"/>
                  <a:pt x="152400" y="2834481"/>
                </a:cubicBezTo>
                <a:cubicBezTo>
                  <a:pt x="152400" y="2691462"/>
                  <a:pt x="240955" y="2568750"/>
                  <a:pt x="367161" y="2516334"/>
                </a:cubicBezTo>
                <a:lnTo>
                  <a:pt x="419332" y="2505990"/>
                </a:lnTo>
                <a:lnTo>
                  <a:pt x="414338" y="2505756"/>
                </a:lnTo>
                <a:cubicBezTo>
                  <a:pt x="441246" y="2328862"/>
                  <a:pt x="441246" y="2328862"/>
                  <a:pt x="441246" y="2328862"/>
                </a:cubicBezTo>
                <a:lnTo>
                  <a:pt x="444098" y="2328862"/>
                </a:lnTo>
                <a:lnTo>
                  <a:pt x="440609" y="2327925"/>
                </a:lnTo>
                <a:cubicBezTo>
                  <a:pt x="424377" y="2321462"/>
                  <a:pt x="414338" y="2312531"/>
                  <a:pt x="414338" y="2302667"/>
                </a:cubicBezTo>
                <a:cubicBezTo>
                  <a:pt x="414338" y="2292804"/>
                  <a:pt x="424377" y="2283875"/>
                  <a:pt x="440609" y="2277411"/>
                </a:cubicBezTo>
                <a:lnTo>
                  <a:pt x="449263" y="2275087"/>
                </a:lnTo>
                <a:lnTo>
                  <a:pt x="449263" y="1889950"/>
                </a:lnTo>
                <a:lnTo>
                  <a:pt x="414790" y="1867147"/>
                </a:lnTo>
                <a:cubicBezTo>
                  <a:pt x="391951" y="1844739"/>
                  <a:pt x="377825" y="1813783"/>
                  <a:pt x="377825" y="1779589"/>
                </a:cubicBezTo>
                <a:cubicBezTo>
                  <a:pt x="377825" y="1745396"/>
                  <a:pt x="391951" y="1714439"/>
                  <a:pt x="414790" y="1692031"/>
                </a:cubicBezTo>
                <a:lnTo>
                  <a:pt x="435128" y="1678578"/>
                </a:lnTo>
                <a:lnTo>
                  <a:pt x="421386" y="1670462"/>
                </a:lnTo>
                <a:cubicBezTo>
                  <a:pt x="416848" y="1666188"/>
                  <a:pt x="414338" y="1661490"/>
                  <a:pt x="414338" y="1656558"/>
                </a:cubicBezTo>
                <a:cubicBezTo>
                  <a:pt x="414338" y="1641763"/>
                  <a:pt x="436926" y="1629069"/>
                  <a:pt x="469119" y="1623646"/>
                </a:cubicBezTo>
                <a:lnTo>
                  <a:pt x="476250" y="1623073"/>
                </a:lnTo>
                <a:lnTo>
                  <a:pt x="476250" y="1204720"/>
                </a:lnTo>
                <a:lnTo>
                  <a:pt x="456109" y="1194912"/>
                </a:lnTo>
                <a:cubicBezTo>
                  <a:pt x="451545" y="1189356"/>
                  <a:pt x="449263" y="1182688"/>
                  <a:pt x="449263" y="1178243"/>
                </a:cubicBezTo>
                <a:cubicBezTo>
                  <a:pt x="449263" y="1169353"/>
                  <a:pt x="458391" y="1160463"/>
                  <a:pt x="476648" y="1160463"/>
                </a:cubicBezTo>
                <a:close/>
                <a:moveTo>
                  <a:pt x="495300" y="0"/>
                </a:moveTo>
                <a:lnTo>
                  <a:pt x="503047" y="302812"/>
                </a:lnTo>
                <a:lnTo>
                  <a:pt x="503047" y="682625"/>
                </a:lnTo>
                <a:lnTo>
                  <a:pt x="503047" y="1150938"/>
                </a:lnTo>
                <a:lnTo>
                  <a:pt x="476250" y="1150938"/>
                </a:lnTo>
                <a:lnTo>
                  <a:pt x="476250" y="708025"/>
                </a:lnTo>
                <a:lnTo>
                  <a:pt x="486173" y="708025"/>
                </a:lnTo>
                <a:cubicBezTo>
                  <a:pt x="477243" y="708025"/>
                  <a:pt x="468313" y="708025"/>
                  <a:pt x="468313" y="699558"/>
                </a:cubicBezTo>
                <a:cubicBezTo>
                  <a:pt x="468313" y="691092"/>
                  <a:pt x="477243" y="682625"/>
                  <a:pt x="486173" y="682625"/>
                </a:cubicBezTo>
                <a:lnTo>
                  <a:pt x="495300" y="682625"/>
                </a:lnTo>
                <a:close/>
              </a:path>
            </a:pathLst>
          </a:custGeom>
          <a:solidFill>
            <a:srgbClr val="CF3C2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grpSp>
        <p:nvGrpSpPr>
          <p:cNvPr id="280" name="组合 279"/>
          <p:cNvGrpSpPr/>
          <p:nvPr/>
        </p:nvGrpSpPr>
        <p:grpSpPr>
          <a:xfrm>
            <a:off x="8625319" y="4769089"/>
            <a:ext cx="3374889" cy="1013734"/>
            <a:chOff x="980608" y="1870075"/>
            <a:chExt cx="3374889" cy="1013734"/>
          </a:xfrm>
        </p:grpSpPr>
        <p:sp>
          <p:nvSpPr>
            <p:cNvPr id="281" name="文本框 280"/>
            <p:cNvSpPr txBox="1"/>
            <p:nvPr/>
          </p:nvSpPr>
          <p:spPr>
            <a:xfrm>
              <a:off x="1255541" y="2183233"/>
              <a:ext cx="2209563" cy="70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400" dirty="0" smtClean="0">
                  <a:solidFill>
                    <a:srgbClr val="1D495D"/>
                  </a:solidFill>
                  <a:latin typeface="微软雅黑" panose="020B0503020204020204" charset="-122"/>
                  <a:ea typeface="微软雅黑" panose="020B0503020204020204" charset="-122"/>
                </a:rPr>
                <a:t>文字是简单的视觉图案再现 口语的声音，</a:t>
              </a:r>
              <a:endParaRPr lang="zh-CN" altLang="en-US" sz="1400" dirty="0">
                <a:solidFill>
                  <a:srgbClr val="1D495D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282" name="组合 281"/>
            <p:cNvGrpSpPr/>
            <p:nvPr/>
          </p:nvGrpSpPr>
          <p:grpSpPr>
            <a:xfrm>
              <a:off x="980608" y="1948657"/>
              <a:ext cx="216000" cy="216443"/>
              <a:chOff x="980608" y="2248535"/>
              <a:chExt cx="216000" cy="216443"/>
            </a:xfrm>
          </p:grpSpPr>
          <p:sp>
            <p:nvSpPr>
              <p:cNvPr id="284" name="Freeform 15"/>
              <p:cNvSpPr>
                <a:spLocks noEditPoints="1"/>
              </p:cNvSpPr>
              <p:nvPr/>
            </p:nvSpPr>
            <p:spPr bwMode="auto">
              <a:xfrm>
                <a:off x="1061331" y="2279139"/>
                <a:ext cx="46127" cy="154349"/>
              </a:xfrm>
              <a:custGeom>
                <a:avLst/>
                <a:gdLst>
                  <a:gd name="T0" fmla="*/ 41 w 44"/>
                  <a:gd name="T1" fmla="*/ 117 h 147"/>
                  <a:gd name="T2" fmla="*/ 44 w 44"/>
                  <a:gd name="T3" fmla="*/ 120 h 147"/>
                  <a:gd name="T4" fmla="*/ 26 w 44"/>
                  <a:gd name="T5" fmla="*/ 140 h 147"/>
                  <a:gd name="T6" fmla="*/ 12 w 44"/>
                  <a:gd name="T7" fmla="*/ 147 h 147"/>
                  <a:gd name="T8" fmla="*/ 7 w 44"/>
                  <a:gd name="T9" fmla="*/ 145 h 147"/>
                  <a:gd name="T10" fmla="*/ 6 w 44"/>
                  <a:gd name="T11" fmla="*/ 138 h 147"/>
                  <a:gd name="T12" fmla="*/ 11 w 44"/>
                  <a:gd name="T13" fmla="*/ 103 h 147"/>
                  <a:gd name="T14" fmla="*/ 16 w 44"/>
                  <a:gd name="T15" fmla="*/ 68 h 147"/>
                  <a:gd name="T16" fmla="*/ 16 w 44"/>
                  <a:gd name="T17" fmla="*/ 66 h 147"/>
                  <a:gd name="T18" fmla="*/ 14 w 44"/>
                  <a:gd name="T19" fmla="*/ 65 h 147"/>
                  <a:gd name="T20" fmla="*/ 10 w 44"/>
                  <a:gd name="T21" fmla="*/ 66 h 147"/>
                  <a:gd name="T22" fmla="*/ 4 w 44"/>
                  <a:gd name="T23" fmla="*/ 72 h 147"/>
                  <a:gd name="T24" fmla="*/ 0 w 44"/>
                  <a:gd name="T25" fmla="*/ 69 h 147"/>
                  <a:gd name="T26" fmla="*/ 19 w 44"/>
                  <a:gd name="T27" fmla="*/ 50 h 147"/>
                  <a:gd name="T28" fmla="*/ 32 w 44"/>
                  <a:gd name="T29" fmla="*/ 43 h 147"/>
                  <a:gd name="T30" fmla="*/ 37 w 44"/>
                  <a:gd name="T31" fmla="*/ 45 h 147"/>
                  <a:gd name="T32" fmla="*/ 39 w 44"/>
                  <a:gd name="T33" fmla="*/ 51 h 147"/>
                  <a:gd name="T34" fmla="*/ 35 w 44"/>
                  <a:gd name="T35" fmla="*/ 76 h 147"/>
                  <a:gd name="T36" fmla="*/ 33 w 44"/>
                  <a:gd name="T37" fmla="*/ 87 h 147"/>
                  <a:gd name="T38" fmla="*/ 30 w 44"/>
                  <a:gd name="T39" fmla="*/ 110 h 147"/>
                  <a:gd name="T40" fmla="*/ 28 w 44"/>
                  <a:gd name="T41" fmla="*/ 120 h 147"/>
                  <a:gd name="T42" fmla="*/ 29 w 44"/>
                  <a:gd name="T43" fmla="*/ 124 h 147"/>
                  <a:gd name="T44" fmla="*/ 31 w 44"/>
                  <a:gd name="T45" fmla="*/ 125 h 147"/>
                  <a:gd name="T46" fmla="*/ 35 w 44"/>
                  <a:gd name="T47" fmla="*/ 123 h 147"/>
                  <a:gd name="T48" fmla="*/ 41 w 44"/>
                  <a:gd name="T49" fmla="*/ 117 h 147"/>
                  <a:gd name="T50" fmla="*/ 34 w 44"/>
                  <a:gd name="T51" fmla="*/ 0 h 147"/>
                  <a:gd name="T52" fmla="*/ 41 w 44"/>
                  <a:gd name="T53" fmla="*/ 3 h 147"/>
                  <a:gd name="T54" fmla="*/ 44 w 44"/>
                  <a:gd name="T55" fmla="*/ 10 h 147"/>
                  <a:gd name="T56" fmla="*/ 40 w 44"/>
                  <a:gd name="T57" fmla="*/ 22 h 147"/>
                  <a:gd name="T58" fmla="*/ 31 w 44"/>
                  <a:gd name="T59" fmla="*/ 27 h 147"/>
                  <a:gd name="T60" fmla="*/ 23 w 44"/>
                  <a:gd name="T61" fmla="*/ 24 h 147"/>
                  <a:gd name="T62" fmla="*/ 21 w 44"/>
                  <a:gd name="T63" fmla="*/ 16 h 147"/>
                  <a:gd name="T64" fmla="*/ 25 w 44"/>
                  <a:gd name="T65" fmla="*/ 5 h 147"/>
                  <a:gd name="T66" fmla="*/ 34 w 44"/>
                  <a:gd name="T67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4" h="147">
                    <a:moveTo>
                      <a:pt x="41" y="117"/>
                    </a:moveTo>
                    <a:cubicBezTo>
                      <a:pt x="44" y="120"/>
                      <a:pt x="44" y="120"/>
                      <a:pt x="44" y="120"/>
                    </a:cubicBezTo>
                    <a:cubicBezTo>
                      <a:pt x="38" y="129"/>
                      <a:pt x="32" y="135"/>
                      <a:pt x="26" y="140"/>
                    </a:cubicBezTo>
                    <a:cubicBezTo>
                      <a:pt x="20" y="145"/>
                      <a:pt x="16" y="147"/>
                      <a:pt x="12" y="147"/>
                    </a:cubicBezTo>
                    <a:cubicBezTo>
                      <a:pt x="10" y="147"/>
                      <a:pt x="8" y="147"/>
                      <a:pt x="7" y="145"/>
                    </a:cubicBezTo>
                    <a:cubicBezTo>
                      <a:pt x="6" y="144"/>
                      <a:pt x="6" y="141"/>
                      <a:pt x="6" y="138"/>
                    </a:cubicBezTo>
                    <a:cubicBezTo>
                      <a:pt x="6" y="131"/>
                      <a:pt x="7" y="119"/>
                      <a:pt x="11" y="103"/>
                    </a:cubicBezTo>
                    <a:cubicBezTo>
                      <a:pt x="15" y="87"/>
                      <a:pt x="16" y="75"/>
                      <a:pt x="16" y="68"/>
                    </a:cubicBezTo>
                    <a:cubicBezTo>
                      <a:pt x="16" y="67"/>
                      <a:pt x="16" y="66"/>
                      <a:pt x="16" y="66"/>
                    </a:cubicBezTo>
                    <a:cubicBezTo>
                      <a:pt x="15" y="65"/>
                      <a:pt x="15" y="65"/>
                      <a:pt x="14" y="65"/>
                    </a:cubicBezTo>
                    <a:cubicBezTo>
                      <a:pt x="13" y="65"/>
                      <a:pt x="12" y="65"/>
                      <a:pt x="10" y="66"/>
                    </a:cubicBezTo>
                    <a:cubicBezTo>
                      <a:pt x="8" y="68"/>
                      <a:pt x="6" y="70"/>
                      <a:pt x="4" y="72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7" y="61"/>
                      <a:pt x="13" y="55"/>
                      <a:pt x="19" y="50"/>
                    </a:cubicBezTo>
                    <a:cubicBezTo>
                      <a:pt x="25" y="46"/>
                      <a:pt x="29" y="43"/>
                      <a:pt x="32" y="43"/>
                    </a:cubicBezTo>
                    <a:cubicBezTo>
                      <a:pt x="34" y="43"/>
                      <a:pt x="36" y="44"/>
                      <a:pt x="37" y="45"/>
                    </a:cubicBezTo>
                    <a:cubicBezTo>
                      <a:pt x="38" y="47"/>
                      <a:pt x="39" y="49"/>
                      <a:pt x="39" y="51"/>
                    </a:cubicBezTo>
                    <a:cubicBezTo>
                      <a:pt x="39" y="54"/>
                      <a:pt x="37" y="62"/>
                      <a:pt x="35" y="76"/>
                    </a:cubicBezTo>
                    <a:cubicBezTo>
                      <a:pt x="34" y="81"/>
                      <a:pt x="34" y="84"/>
                      <a:pt x="33" y="87"/>
                    </a:cubicBezTo>
                    <a:cubicBezTo>
                      <a:pt x="32" y="96"/>
                      <a:pt x="30" y="104"/>
                      <a:pt x="30" y="110"/>
                    </a:cubicBezTo>
                    <a:cubicBezTo>
                      <a:pt x="29" y="116"/>
                      <a:pt x="28" y="119"/>
                      <a:pt x="28" y="120"/>
                    </a:cubicBezTo>
                    <a:cubicBezTo>
                      <a:pt x="28" y="122"/>
                      <a:pt x="28" y="123"/>
                      <a:pt x="29" y="124"/>
                    </a:cubicBezTo>
                    <a:cubicBezTo>
                      <a:pt x="29" y="125"/>
                      <a:pt x="30" y="125"/>
                      <a:pt x="31" y="125"/>
                    </a:cubicBezTo>
                    <a:cubicBezTo>
                      <a:pt x="32" y="125"/>
                      <a:pt x="34" y="124"/>
                      <a:pt x="35" y="123"/>
                    </a:cubicBezTo>
                    <a:cubicBezTo>
                      <a:pt x="37" y="122"/>
                      <a:pt x="39" y="120"/>
                      <a:pt x="41" y="117"/>
                    </a:cubicBezTo>
                    <a:close/>
                    <a:moveTo>
                      <a:pt x="34" y="0"/>
                    </a:moveTo>
                    <a:cubicBezTo>
                      <a:pt x="37" y="0"/>
                      <a:pt x="40" y="1"/>
                      <a:pt x="41" y="3"/>
                    </a:cubicBezTo>
                    <a:cubicBezTo>
                      <a:pt x="43" y="5"/>
                      <a:pt x="44" y="7"/>
                      <a:pt x="44" y="10"/>
                    </a:cubicBezTo>
                    <a:cubicBezTo>
                      <a:pt x="44" y="15"/>
                      <a:pt x="43" y="19"/>
                      <a:pt x="40" y="22"/>
                    </a:cubicBezTo>
                    <a:cubicBezTo>
                      <a:pt x="38" y="25"/>
                      <a:pt x="34" y="27"/>
                      <a:pt x="31" y="27"/>
                    </a:cubicBezTo>
                    <a:cubicBezTo>
                      <a:pt x="28" y="27"/>
                      <a:pt x="25" y="26"/>
                      <a:pt x="23" y="24"/>
                    </a:cubicBezTo>
                    <a:cubicBezTo>
                      <a:pt x="22" y="22"/>
                      <a:pt x="21" y="19"/>
                      <a:pt x="21" y="16"/>
                    </a:cubicBezTo>
                    <a:cubicBezTo>
                      <a:pt x="21" y="12"/>
                      <a:pt x="22" y="8"/>
                      <a:pt x="25" y="5"/>
                    </a:cubicBezTo>
                    <a:cubicBezTo>
                      <a:pt x="28" y="2"/>
                      <a:pt x="31" y="0"/>
                      <a:pt x="34" y="0"/>
                    </a:cubicBezTo>
                    <a:close/>
                  </a:path>
                </a:pathLst>
              </a:custGeom>
              <a:solidFill>
                <a:srgbClr val="CF3C2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1D495D"/>
                  </a:solidFill>
                </a:endParaRPr>
              </a:p>
            </p:txBody>
          </p:sp>
          <p:sp>
            <p:nvSpPr>
              <p:cNvPr id="285" name="Freeform 16"/>
              <p:cNvSpPr>
                <a:spLocks noEditPoints="1"/>
              </p:cNvSpPr>
              <p:nvPr/>
            </p:nvSpPr>
            <p:spPr bwMode="auto">
              <a:xfrm>
                <a:off x="980608" y="2248535"/>
                <a:ext cx="216000" cy="216443"/>
              </a:xfrm>
              <a:custGeom>
                <a:avLst/>
                <a:gdLst>
                  <a:gd name="T0" fmla="*/ 0 w 206"/>
                  <a:gd name="T1" fmla="*/ 103 h 206"/>
                  <a:gd name="T2" fmla="*/ 103 w 206"/>
                  <a:gd name="T3" fmla="*/ 0 h 206"/>
                  <a:gd name="T4" fmla="*/ 103 w 206"/>
                  <a:gd name="T5" fmla="*/ 0 h 206"/>
                  <a:gd name="T6" fmla="*/ 206 w 206"/>
                  <a:gd name="T7" fmla="*/ 103 h 206"/>
                  <a:gd name="T8" fmla="*/ 206 w 206"/>
                  <a:gd name="T9" fmla="*/ 103 h 206"/>
                  <a:gd name="T10" fmla="*/ 206 w 206"/>
                  <a:gd name="T11" fmla="*/ 103 h 206"/>
                  <a:gd name="T12" fmla="*/ 103 w 206"/>
                  <a:gd name="T13" fmla="*/ 206 h 206"/>
                  <a:gd name="T14" fmla="*/ 103 w 206"/>
                  <a:gd name="T15" fmla="*/ 206 h 206"/>
                  <a:gd name="T16" fmla="*/ 0 w 206"/>
                  <a:gd name="T17" fmla="*/ 103 h 206"/>
                  <a:gd name="T18" fmla="*/ 40 w 206"/>
                  <a:gd name="T19" fmla="*/ 40 h 206"/>
                  <a:gd name="T20" fmla="*/ 13 w 206"/>
                  <a:gd name="T21" fmla="*/ 103 h 206"/>
                  <a:gd name="T22" fmla="*/ 13 w 206"/>
                  <a:gd name="T23" fmla="*/ 103 h 206"/>
                  <a:gd name="T24" fmla="*/ 40 w 206"/>
                  <a:gd name="T25" fmla="*/ 167 h 206"/>
                  <a:gd name="T26" fmla="*/ 40 w 206"/>
                  <a:gd name="T27" fmla="*/ 167 h 206"/>
                  <a:gd name="T28" fmla="*/ 103 w 206"/>
                  <a:gd name="T29" fmla="*/ 193 h 206"/>
                  <a:gd name="T30" fmla="*/ 103 w 206"/>
                  <a:gd name="T31" fmla="*/ 193 h 206"/>
                  <a:gd name="T32" fmla="*/ 166 w 206"/>
                  <a:gd name="T33" fmla="*/ 167 h 206"/>
                  <a:gd name="T34" fmla="*/ 166 w 206"/>
                  <a:gd name="T35" fmla="*/ 167 h 206"/>
                  <a:gd name="T36" fmla="*/ 192 w 206"/>
                  <a:gd name="T37" fmla="*/ 103 h 206"/>
                  <a:gd name="T38" fmla="*/ 192 w 206"/>
                  <a:gd name="T39" fmla="*/ 103 h 206"/>
                  <a:gd name="T40" fmla="*/ 166 w 206"/>
                  <a:gd name="T41" fmla="*/ 40 h 206"/>
                  <a:gd name="T42" fmla="*/ 166 w 206"/>
                  <a:gd name="T43" fmla="*/ 40 h 206"/>
                  <a:gd name="T44" fmla="*/ 103 w 206"/>
                  <a:gd name="T45" fmla="*/ 14 h 206"/>
                  <a:gd name="T46" fmla="*/ 103 w 206"/>
                  <a:gd name="T47" fmla="*/ 14 h 206"/>
                  <a:gd name="T48" fmla="*/ 40 w 206"/>
                  <a:gd name="T49" fmla="*/ 4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6" h="206">
                    <a:moveTo>
                      <a:pt x="0" y="103"/>
                    </a:moveTo>
                    <a:cubicBezTo>
                      <a:pt x="0" y="46"/>
                      <a:pt x="46" y="0"/>
                      <a:pt x="103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60" y="0"/>
                      <a:pt x="206" y="46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60"/>
                      <a:pt x="160" y="206"/>
                      <a:pt x="103" y="206"/>
                    </a:cubicBezTo>
                    <a:cubicBezTo>
                      <a:pt x="103" y="206"/>
                      <a:pt x="103" y="206"/>
                      <a:pt x="103" y="206"/>
                    </a:cubicBezTo>
                    <a:cubicBezTo>
                      <a:pt x="46" y="206"/>
                      <a:pt x="0" y="160"/>
                      <a:pt x="0" y="103"/>
                    </a:cubicBezTo>
                    <a:close/>
                    <a:moveTo>
                      <a:pt x="40" y="40"/>
                    </a:moveTo>
                    <a:cubicBezTo>
                      <a:pt x="23" y="56"/>
                      <a:pt x="13" y="79"/>
                      <a:pt x="13" y="103"/>
                    </a:cubicBezTo>
                    <a:cubicBezTo>
                      <a:pt x="13" y="103"/>
                      <a:pt x="13" y="103"/>
                      <a:pt x="13" y="103"/>
                    </a:cubicBezTo>
                    <a:cubicBezTo>
                      <a:pt x="13" y="128"/>
                      <a:pt x="23" y="150"/>
                      <a:pt x="40" y="167"/>
                    </a:cubicBezTo>
                    <a:cubicBezTo>
                      <a:pt x="40" y="167"/>
                      <a:pt x="40" y="167"/>
                      <a:pt x="40" y="167"/>
                    </a:cubicBezTo>
                    <a:cubicBezTo>
                      <a:pt x="56" y="183"/>
                      <a:pt x="78" y="193"/>
                      <a:pt x="103" y="193"/>
                    </a:cubicBezTo>
                    <a:cubicBezTo>
                      <a:pt x="103" y="193"/>
                      <a:pt x="103" y="193"/>
                      <a:pt x="103" y="193"/>
                    </a:cubicBezTo>
                    <a:cubicBezTo>
                      <a:pt x="128" y="193"/>
                      <a:pt x="150" y="183"/>
                      <a:pt x="166" y="167"/>
                    </a:cubicBezTo>
                    <a:cubicBezTo>
                      <a:pt x="166" y="167"/>
                      <a:pt x="166" y="167"/>
                      <a:pt x="166" y="167"/>
                    </a:cubicBezTo>
                    <a:cubicBezTo>
                      <a:pt x="182" y="150"/>
                      <a:pt x="192" y="128"/>
                      <a:pt x="192" y="103"/>
                    </a:cubicBezTo>
                    <a:cubicBezTo>
                      <a:pt x="192" y="103"/>
                      <a:pt x="192" y="103"/>
                      <a:pt x="192" y="103"/>
                    </a:cubicBezTo>
                    <a:cubicBezTo>
                      <a:pt x="192" y="79"/>
                      <a:pt x="182" y="56"/>
                      <a:pt x="166" y="40"/>
                    </a:cubicBezTo>
                    <a:cubicBezTo>
                      <a:pt x="166" y="40"/>
                      <a:pt x="166" y="40"/>
                      <a:pt x="166" y="40"/>
                    </a:cubicBezTo>
                    <a:cubicBezTo>
                      <a:pt x="150" y="24"/>
                      <a:pt x="128" y="14"/>
                      <a:pt x="103" y="14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78" y="14"/>
                      <a:pt x="56" y="24"/>
                      <a:pt x="40" y="40"/>
                    </a:cubicBezTo>
                    <a:close/>
                  </a:path>
                </a:pathLst>
              </a:custGeom>
              <a:solidFill>
                <a:srgbClr val="CF3C2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1D495D"/>
                  </a:solidFill>
                </a:endParaRPr>
              </a:p>
            </p:txBody>
          </p:sp>
        </p:grpSp>
        <p:sp>
          <p:nvSpPr>
            <p:cNvPr id="283" name="文本框 282"/>
            <p:cNvSpPr txBox="1"/>
            <p:nvPr/>
          </p:nvSpPr>
          <p:spPr>
            <a:xfrm>
              <a:off x="1255541" y="1870075"/>
              <a:ext cx="30999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1D495D"/>
                  </a:solidFill>
                  <a:latin typeface="微软雅黑" panose="020B0503020204020204" charset="-122"/>
                  <a:ea typeface="微软雅黑" panose="020B0503020204020204" charset="-122"/>
                </a:rPr>
                <a:t>点击添加标题</a:t>
              </a:r>
              <a:endParaRPr lang="zh-CN" altLang="en-US" b="1" dirty="0">
                <a:solidFill>
                  <a:srgbClr val="1D495D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86" name="组合 285"/>
          <p:cNvGrpSpPr/>
          <p:nvPr/>
        </p:nvGrpSpPr>
        <p:grpSpPr>
          <a:xfrm>
            <a:off x="8625319" y="3319561"/>
            <a:ext cx="3374889" cy="1013734"/>
            <a:chOff x="980608" y="1870075"/>
            <a:chExt cx="3374889" cy="1013734"/>
          </a:xfrm>
        </p:grpSpPr>
        <p:sp>
          <p:nvSpPr>
            <p:cNvPr id="287" name="文本框 286"/>
            <p:cNvSpPr txBox="1"/>
            <p:nvPr/>
          </p:nvSpPr>
          <p:spPr>
            <a:xfrm>
              <a:off x="1255541" y="2183233"/>
              <a:ext cx="2209563" cy="70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400" dirty="0" smtClean="0">
                  <a:solidFill>
                    <a:srgbClr val="1D495D"/>
                  </a:solidFill>
                  <a:latin typeface="微软雅黑" panose="020B0503020204020204" charset="-122"/>
                  <a:ea typeface="微软雅黑" panose="020B0503020204020204" charset="-122"/>
                </a:rPr>
                <a:t>文字是简单的视觉图案再现 口语的声音，</a:t>
              </a:r>
              <a:endParaRPr lang="zh-CN" altLang="en-US" sz="1400" dirty="0">
                <a:solidFill>
                  <a:srgbClr val="1D495D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288" name="组合 287"/>
            <p:cNvGrpSpPr/>
            <p:nvPr/>
          </p:nvGrpSpPr>
          <p:grpSpPr>
            <a:xfrm>
              <a:off x="980608" y="1948657"/>
              <a:ext cx="216000" cy="216443"/>
              <a:chOff x="980608" y="2248535"/>
              <a:chExt cx="216000" cy="216443"/>
            </a:xfrm>
          </p:grpSpPr>
          <p:sp>
            <p:nvSpPr>
              <p:cNvPr id="292" name="Freeform 15"/>
              <p:cNvSpPr>
                <a:spLocks noEditPoints="1"/>
              </p:cNvSpPr>
              <p:nvPr/>
            </p:nvSpPr>
            <p:spPr bwMode="auto">
              <a:xfrm>
                <a:off x="1061331" y="2279139"/>
                <a:ext cx="46127" cy="154349"/>
              </a:xfrm>
              <a:custGeom>
                <a:avLst/>
                <a:gdLst>
                  <a:gd name="T0" fmla="*/ 41 w 44"/>
                  <a:gd name="T1" fmla="*/ 117 h 147"/>
                  <a:gd name="T2" fmla="*/ 44 w 44"/>
                  <a:gd name="T3" fmla="*/ 120 h 147"/>
                  <a:gd name="T4" fmla="*/ 26 w 44"/>
                  <a:gd name="T5" fmla="*/ 140 h 147"/>
                  <a:gd name="T6" fmla="*/ 12 w 44"/>
                  <a:gd name="T7" fmla="*/ 147 h 147"/>
                  <a:gd name="T8" fmla="*/ 7 w 44"/>
                  <a:gd name="T9" fmla="*/ 145 h 147"/>
                  <a:gd name="T10" fmla="*/ 6 w 44"/>
                  <a:gd name="T11" fmla="*/ 138 h 147"/>
                  <a:gd name="T12" fmla="*/ 11 w 44"/>
                  <a:gd name="T13" fmla="*/ 103 h 147"/>
                  <a:gd name="T14" fmla="*/ 16 w 44"/>
                  <a:gd name="T15" fmla="*/ 68 h 147"/>
                  <a:gd name="T16" fmla="*/ 16 w 44"/>
                  <a:gd name="T17" fmla="*/ 66 h 147"/>
                  <a:gd name="T18" fmla="*/ 14 w 44"/>
                  <a:gd name="T19" fmla="*/ 65 h 147"/>
                  <a:gd name="T20" fmla="*/ 10 w 44"/>
                  <a:gd name="T21" fmla="*/ 66 h 147"/>
                  <a:gd name="T22" fmla="*/ 4 w 44"/>
                  <a:gd name="T23" fmla="*/ 72 h 147"/>
                  <a:gd name="T24" fmla="*/ 0 w 44"/>
                  <a:gd name="T25" fmla="*/ 69 h 147"/>
                  <a:gd name="T26" fmla="*/ 19 w 44"/>
                  <a:gd name="T27" fmla="*/ 50 h 147"/>
                  <a:gd name="T28" fmla="*/ 32 w 44"/>
                  <a:gd name="T29" fmla="*/ 43 h 147"/>
                  <a:gd name="T30" fmla="*/ 37 w 44"/>
                  <a:gd name="T31" fmla="*/ 45 h 147"/>
                  <a:gd name="T32" fmla="*/ 39 w 44"/>
                  <a:gd name="T33" fmla="*/ 51 h 147"/>
                  <a:gd name="T34" fmla="*/ 35 w 44"/>
                  <a:gd name="T35" fmla="*/ 76 h 147"/>
                  <a:gd name="T36" fmla="*/ 33 w 44"/>
                  <a:gd name="T37" fmla="*/ 87 h 147"/>
                  <a:gd name="T38" fmla="*/ 30 w 44"/>
                  <a:gd name="T39" fmla="*/ 110 h 147"/>
                  <a:gd name="T40" fmla="*/ 28 w 44"/>
                  <a:gd name="T41" fmla="*/ 120 h 147"/>
                  <a:gd name="T42" fmla="*/ 29 w 44"/>
                  <a:gd name="T43" fmla="*/ 124 h 147"/>
                  <a:gd name="T44" fmla="*/ 31 w 44"/>
                  <a:gd name="T45" fmla="*/ 125 h 147"/>
                  <a:gd name="T46" fmla="*/ 35 w 44"/>
                  <a:gd name="T47" fmla="*/ 123 h 147"/>
                  <a:gd name="T48" fmla="*/ 41 w 44"/>
                  <a:gd name="T49" fmla="*/ 117 h 147"/>
                  <a:gd name="T50" fmla="*/ 34 w 44"/>
                  <a:gd name="T51" fmla="*/ 0 h 147"/>
                  <a:gd name="T52" fmla="*/ 41 w 44"/>
                  <a:gd name="T53" fmla="*/ 3 h 147"/>
                  <a:gd name="T54" fmla="*/ 44 w 44"/>
                  <a:gd name="T55" fmla="*/ 10 h 147"/>
                  <a:gd name="T56" fmla="*/ 40 w 44"/>
                  <a:gd name="T57" fmla="*/ 22 h 147"/>
                  <a:gd name="T58" fmla="*/ 31 w 44"/>
                  <a:gd name="T59" fmla="*/ 27 h 147"/>
                  <a:gd name="T60" fmla="*/ 23 w 44"/>
                  <a:gd name="T61" fmla="*/ 24 h 147"/>
                  <a:gd name="T62" fmla="*/ 21 w 44"/>
                  <a:gd name="T63" fmla="*/ 16 h 147"/>
                  <a:gd name="T64" fmla="*/ 25 w 44"/>
                  <a:gd name="T65" fmla="*/ 5 h 147"/>
                  <a:gd name="T66" fmla="*/ 34 w 44"/>
                  <a:gd name="T67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4" h="147">
                    <a:moveTo>
                      <a:pt x="41" y="117"/>
                    </a:moveTo>
                    <a:cubicBezTo>
                      <a:pt x="44" y="120"/>
                      <a:pt x="44" y="120"/>
                      <a:pt x="44" y="120"/>
                    </a:cubicBezTo>
                    <a:cubicBezTo>
                      <a:pt x="38" y="129"/>
                      <a:pt x="32" y="135"/>
                      <a:pt x="26" y="140"/>
                    </a:cubicBezTo>
                    <a:cubicBezTo>
                      <a:pt x="20" y="145"/>
                      <a:pt x="16" y="147"/>
                      <a:pt x="12" y="147"/>
                    </a:cubicBezTo>
                    <a:cubicBezTo>
                      <a:pt x="10" y="147"/>
                      <a:pt x="8" y="147"/>
                      <a:pt x="7" y="145"/>
                    </a:cubicBezTo>
                    <a:cubicBezTo>
                      <a:pt x="6" y="144"/>
                      <a:pt x="6" y="141"/>
                      <a:pt x="6" y="138"/>
                    </a:cubicBezTo>
                    <a:cubicBezTo>
                      <a:pt x="6" y="131"/>
                      <a:pt x="7" y="119"/>
                      <a:pt x="11" y="103"/>
                    </a:cubicBezTo>
                    <a:cubicBezTo>
                      <a:pt x="15" y="87"/>
                      <a:pt x="16" y="75"/>
                      <a:pt x="16" y="68"/>
                    </a:cubicBezTo>
                    <a:cubicBezTo>
                      <a:pt x="16" y="67"/>
                      <a:pt x="16" y="66"/>
                      <a:pt x="16" y="66"/>
                    </a:cubicBezTo>
                    <a:cubicBezTo>
                      <a:pt x="15" y="65"/>
                      <a:pt x="15" y="65"/>
                      <a:pt x="14" y="65"/>
                    </a:cubicBezTo>
                    <a:cubicBezTo>
                      <a:pt x="13" y="65"/>
                      <a:pt x="12" y="65"/>
                      <a:pt x="10" y="66"/>
                    </a:cubicBezTo>
                    <a:cubicBezTo>
                      <a:pt x="8" y="68"/>
                      <a:pt x="6" y="70"/>
                      <a:pt x="4" y="72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7" y="61"/>
                      <a:pt x="13" y="55"/>
                      <a:pt x="19" y="50"/>
                    </a:cubicBezTo>
                    <a:cubicBezTo>
                      <a:pt x="25" y="46"/>
                      <a:pt x="29" y="43"/>
                      <a:pt x="32" y="43"/>
                    </a:cubicBezTo>
                    <a:cubicBezTo>
                      <a:pt x="34" y="43"/>
                      <a:pt x="36" y="44"/>
                      <a:pt x="37" y="45"/>
                    </a:cubicBezTo>
                    <a:cubicBezTo>
                      <a:pt x="38" y="47"/>
                      <a:pt x="39" y="49"/>
                      <a:pt x="39" y="51"/>
                    </a:cubicBezTo>
                    <a:cubicBezTo>
                      <a:pt x="39" y="54"/>
                      <a:pt x="37" y="62"/>
                      <a:pt x="35" y="76"/>
                    </a:cubicBezTo>
                    <a:cubicBezTo>
                      <a:pt x="34" y="81"/>
                      <a:pt x="34" y="84"/>
                      <a:pt x="33" y="87"/>
                    </a:cubicBezTo>
                    <a:cubicBezTo>
                      <a:pt x="32" y="96"/>
                      <a:pt x="30" y="104"/>
                      <a:pt x="30" y="110"/>
                    </a:cubicBezTo>
                    <a:cubicBezTo>
                      <a:pt x="29" y="116"/>
                      <a:pt x="28" y="119"/>
                      <a:pt x="28" y="120"/>
                    </a:cubicBezTo>
                    <a:cubicBezTo>
                      <a:pt x="28" y="122"/>
                      <a:pt x="28" y="123"/>
                      <a:pt x="29" y="124"/>
                    </a:cubicBezTo>
                    <a:cubicBezTo>
                      <a:pt x="29" y="125"/>
                      <a:pt x="30" y="125"/>
                      <a:pt x="31" y="125"/>
                    </a:cubicBezTo>
                    <a:cubicBezTo>
                      <a:pt x="32" y="125"/>
                      <a:pt x="34" y="124"/>
                      <a:pt x="35" y="123"/>
                    </a:cubicBezTo>
                    <a:cubicBezTo>
                      <a:pt x="37" y="122"/>
                      <a:pt x="39" y="120"/>
                      <a:pt x="41" y="117"/>
                    </a:cubicBezTo>
                    <a:close/>
                    <a:moveTo>
                      <a:pt x="34" y="0"/>
                    </a:moveTo>
                    <a:cubicBezTo>
                      <a:pt x="37" y="0"/>
                      <a:pt x="40" y="1"/>
                      <a:pt x="41" y="3"/>
                    </a:cubicBezTo>
                    <a:cubicBezTo>
                      <a:pt x="43" y="5"/>
                      <a:pt x="44" y="7"/>
                      <a:pt x="44" y="10"/>
                    </a:cubicBezTo>
                    <a:cubicBezTo>
                      <a:pt x="44" y="15"/>
                      <a:pt x="43" y="19"/>
                      <a:pt x="40" y="22"/>
                    </a:cubicBezTo>
                    <a:cubicBezTo>
                      <a:pt x="38" y="25"/>
                      <a:pt x="34" y="27"/>
                      <a:pt x="31" y="27"/>
                    </a:cubicBezTo>
                    <a:cubicBezTo>
                      <a:pt x="28" y="27"/>
                      <a:pt x="25" y="26"/>
                      <a:pt x="23" y="24"/>
                    </a:cubicBezTo>
                    <a:cubicBezTo>
                      <a:pt x="22" y="22"/>
                      <a:pt x="21" y="19"/>
                      <a:pt x="21" y="16"/>
                    </a:cubicBezTo>
                    <a:cubicBezTo>
                      <a:pt x="21" y="12"/>
                      <a:pt x="22" y="8"/>
                      <a:pt x="25" y="5"/>
                    </a:cubicBezTo>
                    <a:cubicBezTo>
                      <a:pt x="28" y="2"/>
                      <a:pt x="31" y="0"/>
                      <a:pt x="34" y="0"/>
                    </a:cubicBezTo>
                    <a:close/>
                  </a:path>
                </a:pathLst>
              </a:custGeom>
              <a:solidFill>
                <a:srgbClr val="CF3C2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1D495D"/>
                  </a:solidFill>
                </a:endParaRPr>
              </a:p>
            </p:txBody>
          </p:sp>
          <p:sp>
            <p:nvSpPr>
              <p:cNvPr id="294" name="Freeform 16"/>
              <p:cNvSpPr>
                <a:spLocks noEditPoints="1"/>
              </p:cNvSpPr>
              <p:nvPr/>
            </p:nvSpPr>
            <p:spPr bwMode="auto">
              <a:xfrm>
                <a:off x="980608" y="2248535"/>
                <a:ext cx="216000" cy="216443"/>
              </a:xfrm>
              <a:custGeom>
                <a:avLst/>
                <a:gdLst>
                  <a:gd name="T0" fmla="*/ 0 w 206"/>
                  <a:gd name="T1" fmla="*/ 103 h 206"/>
                  <a:gd name="T2" fmla="*/ 103 w 206"/>
                  <a:gd name="T3" fmla="*/ 0 h 206"/>
                  <a:gd name="T4" fmla="*/ 103 w 206"/>
                  <a:gd name="T5" fmla="*/ 0 h 206"/>
                  <a:gd name="T6" fmla="*/ 206 w 206"/>
                  <a:gd name="T7" fmla="*/ 103 h 206"/>
                  <a:gd name="T8" fmla="*/ 206 w 206"/>
                  <a:gd name="T9" fmla="*/ 103 h 206"/>
                  <a:gd name="T10" fmla="*/ 206 w 206"/>
                  <a:gd name="T11" fmla="*/ 103 h 206"/>
                  <a:gd name="T12" fmla="*/ 103 w 206"/>
                  <a:gd name="T13" fmla="*/ 206 h 206"/>
                  <a:gd name="T14" fmla="*/ 103 w 206"/>
                  <a:gd name="T15" fmla="*/ 206 h 206"/>
                  <a:gd name="T16" fmla="*/ 0 w 206"/>
                  <a:gd name="T17" fmla="*/ 103 h 206"/>
                  <a:gd name="T18" fmla="*/ 40 w 206"/>
                  <a:gd name="T19" fmla="*/ 40 h 206"/>
                  <a:gd name="T20" fmla="*/ 13 w 206"/>
                  <a:gd name="T21" fmla="*/ 103 h 206"/>
                  <a:gd name="T22" fmla="*/ 13 w 206"/>
                  <a:gd name="T23" fmla="*/ 103 h 206"/>
                  <a:gd name="T24" fmla="*/ 40 w 206"/>
                  <a:gd name="T25" fmla="*/ 167 h 206"/>
                  <a:gd name="T26" fmla="*/ 40 w 206"/>
                  <a:gd name="T27" fmla="*/ 167 h 206"/>
                  <a:gd name="T28" fmla="*/ 103 w 206"/>
                  <a:gd name="T29" fmla="*/ 193 h 206"/>
                  <a:gd name="T30" fmla="*/ 103 w 206"/>
                  <a:gd name="T31" fmla="*/ 193 h 206"/>
                  <a:gd name="T32" fmla="*/ 166 w 206"/>
                  <a:gd name="T33" fmla="*/ 167 h 206"/>
                  <a:gd name="T34" fmla="*/ 166 w 206"/>
                  <a:gd name="T35" fmla="*/ 167 h 206"/>
                  <a:gd name="T36" fmla="*/ 192 w 206"/>
                  <a:gd name="T37" fmla="*/ 103 h 206"/>
                  <a:gd name="T38" fmla="*/ 192 w 206"/>
                  <a:gd name="T39" fmla="*/ 103 h 206"/>
                  <a:gd name="T40" fmla="*/ 166 w 206"/>
                  <a:gd name="T41" fmla="*/ 40 h 206"/>
                  <a:gd name="T42" fmla="*/ 166 w 206"/>
                  <a:gd name="T43" fmla="*/ 40 h 206"/>
                  <a:gd name="T44" fmla="*/ 103 w 206"/>
                  <a:gd name="T45" fmla="*/ 14 h 206"/>
                  <a:gd name="T46" fmla="*/ 103 w 206"/>
                  <a:gd name="T47" fmla="*/ 14 h 206"/>
                  <a:gd name="T48" fmla="*/ 40 w 206"/>
                  <a:gd name="T49" fmla="*/ 4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6" h="206">
                    <a:moveTo>
                      <a:pt x="0" y="103"/>
                    </a:moveTo>
                    <a:cubicBezTo>
                      <a:pt x="0" y="46"/>
                      <a:pt x="46" y="0"/>
                      <a:pt x="103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60" y="0"/>
                      <a:pt x="206" y="46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60"/>
                      <a:pt x="160" y="206"/>
                      <a:pt x="103" y="206"/>
                    </a:cubicBezTo>
                    <a:cubicBezTo>
                      <a:pt x="103" y="206"/>
                      <a:pt x="103" y="206"/>
                      <a:pt x="103" y="206"/>
                    </a:cubicBezTo>
                    <a:cubicBezTo>
                      <a:pt x="46" y="206"/>
                      <a:pt x="0" y="160"/>
                      <a:pt x="0" y="103"/>
                    </a:cubicBezTo>
                    <a:close/>
                    <a:moveTo>
                      <a:pt x="40" y="40"/>
                    </a:moveTo>
                    <a:cubicBezTo>
                      <a:pt x="23" y="56"/>
                      <a:pt x="13" y="79"/>
                      <a:pt x="13" y="103"/>
                    </a:cubicBezTo>
                    <a:cubicBezTo>
                      <a:pt x="13" y="103"/>
                      <a:pt x="13" y="103"/>
                      <a:pt x="13" y="103"/>
                    </a:cubicBezTo>
                    <a:cubicBezTo>
                      <a:pt x="13" y="128"/>
                      <a:pt x="23" y="150"/>
                      <a:pt x="40" y="167"/>
                    </a:cubicBezTo>
                    <a:cubicBezTo>
                      <a:pt x="40" y="167"/>
                      <a:pt x="40" y="167"/>
                      <a:pt x="40" y="167"/>
                    </a:cubicBezTo>
                    <a:cubicBezTo>
                      <a:pt x="56" y="183"/>
                      <a:pt x="78" y="193"/>
                      <a:pt x="103" y="193"/>
                    </a:cubicBezTo>
                    <a:cubicBezTo>
                      <a:pt x="103" y="193"/>
                      <a:pt x="103" y="193"/>
                      <a:pt x="103" y="193"/>
                    </a:cubicBezTo>
                    <a:cubicBezTo>
                      <a:pt x="128" y="193"/>
                      <a:pt x="150" y="183"/>
                      <a:pt x="166" y="167"/>
                    </a:cubicBezTo>
                    <a:cubicBezTo>
                      <a:pt x="166" y="167"/>
                      <a:pt x="166" y="167"/>
                      <a:pt x="166" y="167"/>
                    </a:cubicBezTo>
                    <a:cubicBezTo>
                      <a:pt x="182" y="150"/>
                      <a:pt x="192" y="128"/>
                      <a:pt x="192" y="103"/>
                    </a:cubicBezTo>
                    <a:cubicBezTo>
                      <a:pt x="192" y="103"/>
                      <a:pt x="192" y="103"/>
                      <a:pt x="192" y="103"/>
                    </a:cubicBezTo>
                    <a:cubicBezTo>
                      <a:pt x="192" y="79"/>
                      <a:pt x="182" y="56"/>
                      <a:pt x="166" y="40"/>
                    </a:cubicBezTo>
                    <a:cubicBezTo>
                      <a:pt x="166" y="40"/>
                      <a:pt x="166" y="40"/>
                      <a:pt x="166" y="40"/>
                    </a:cubicBezTo>
                    <a:cubicBezTo>
                      <a:pt x="150" y="24"/>
                      <a:pt x="128" y="14"/>
                      <a:pt x="103" y="14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78" y="14"/>
                      <a:pt x="56" y="24"/>
                      <a:pt x="40" y="40"/>
                    </a:cubicBezTo>
                    <a:close/>
                  </a:path>
                </a:pathLst>
              </a:custGeom>
              <a:solidFill>
                <a:srgbClr val="CF3C2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1D495D"/>
                  </a:solidFill>
                </a:endParaRPr>
              </a:p>
            </p:txBody>
          </p:sp>
        </p:grpSp>
        <p:sp>
          <p:nvSpPr>
            <p:cNvPr id="289" name="文本框 288"/>
            <p:cNvSpPr txBox="1"/>
            <p:nvPr/>
          </p:nvSpPr>
          <p:spPr>
            <a:xfrm>
              <a:off x="1255541" y="1870075"/>
              <a:ext cx="30999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1D495D"/>
                  </a:solidFill>
                  <a:latin typeface="微软雅黑" panose="020B0503020204020204" charset="-122"/>
                  <a:ea typeface="微软雅黑" panose="020B0503020204020204" charset="-122"/>
                </a:rPr>
                <a:t>点击添加标题</a:t>
              </a:r>
              <a:endParaRPr lang="zh-CN" altLang="en-US" b="1" dirty="0">
                <a:solidFill>
                  <a:srgbClr val="1D495D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95" name="组合 294"/>
          <p:cNvGrpSpPr/>
          <p:nvPr/>
        </p:nvGrpSpPr>
        <p:grpSpPr>
          <a:xfrm>
            <a:off x="8625319" y="1870033"/>
            <a:ext cx="3374889" cy="1013734"/>
            <a:chOff x="980608" y="1870075"/>
            <a:chExt cx="3374889" cy="1013734"/>
          </a:xfrm>
        </p:grpSpPr>
        <p:sp>
          <p:nvSpPr>
            <p:cNvPr id="298" name="文本框 297"/>
            <p:cNvSpPr txBox="1"/>
            <p:nvPr/>
          </p:nvSpPr>
          <p:spPr>
            <a:xfrm>
              <a:off x="1255541" y="2183233"/>
              <a:ext cx="2209563" cy="70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400" dirty="0" smtClean="0">
                  <a:solidFill>
                    <a:srgbClr val="1D495D"/>
                  </a:solidFill>
                  <a:latin typeface="微软雅黑" panose="020B0503020204020204" charset="-122"/>
                  <a:ea typeface="微软雅黑" panose="020B0503020204020204" charset="-122"/>
                </a:rPr>
                <a:t>文字是简单的视觉图案再现 口语的声音，</a:t>
              </a:r>
              <a:endParaRPr lang="zh-CN" altLang="en-US" sz="1400" dirty="0">
                <a:solidFill>
                  <a:srgbClr val="1D495D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300" name="组合 299"/>
            <p:cNvGrpSpPr/>
            <p:nvPr/>
          </p:nvGrpSpPr>
          <p:grpSpPr>
            <a:xfrm>
              <a:off x="980608" y="1948657"/>
              <a:ext cx="216000" cy="216443"/>
              <a:chOff x="980608" y="2248535"/>
              <a:chExt cx="216000" cy="216443"/>
            </a:xfrm>
          </p:grpSpPr>
          <p:sp>
            <p:nvSpPr>
              <p:cNvPr id="304" name="Freeform 15"/>
              <p:cNvSpPr>
                <a:spLocks noEditPoints="1"/>
              </p:cNvSpPr>
              <p:nvPr/>
            </p:nvSpPr>
            <p:spPr bwMode="auto">
              <a:xfrm>
                <a:off x="1061331" y="2279139"/>
                <a:ext cx="46127" cy="154349"/>
              </a:xfrm>
              <a:custGeom>
                <a:avLst/>
                <a:gdLst>
                  <a:gd name="T0" fmla="*/ 41 w 44"/>
                  <a:gd name="T1" fmla="*/ 117 h 147"/>
                  <a:gd name="T2" fmla="*/ 44 w 44"/>
                  <a:gd name="T3" fmla="*/ 120 h 147"/>
                  <a:gd name="T4" fmla="*/ 26 w 44"/>
                  <a:gd name="T5" fmla="*/ 140 h 147"/>
                  <a:gd name="T6" fmla="*/ 12 w 44"/>
                  <a:gd name="T7" fmla="*/ 147 h 147"/>
                  <a:gd name="T8" fmla="*/ 7 w 44"/>
                  <a:gd name="T9" fmla="*/ 145 h 147"/>
                  <a:gd name="T10" fmla="*/ 6 w 44"/>
                  <a:gd name="T11" fmla="*/ 138 h 147"/>
                  <a:gd name="T12" fmla="*/ 11 w 44"/>
                  <a:gd name="T13" fmla="*/ 103 h 147"/>
                  <a:gd name="T14" fmla="*/ 16 w 44"/>
                  <a:gd name="T15" fmla="*/ 68 h 147"/>
                  <a:gd name="T16" fmla="*/ 16 w 44"/>
                  <a:gd name="T17" fmla="*/ 66 h 147"/>
                  <a:gd name="T18" fmla="*/ 14 w 44"/>
                  <a:gd name="T19" fmla="*/ 65 h 147"/>
                  <a:gd name="T20" fmla="*/ 10 w 44"/>
                  <a:gd name="T21" fmla="*/ 66 h 147"/>
                  <a:gd name="T22" fmla="*/ 4 w 44"/>
                  <a:gd name="T23" fmla="*/ 72 h 147"/>
                  <a:gd name="T24" fmla="*/ 0 w 44"/>
                  <a:gd name="T25" fmla="*/ 69 h 147"/>
                  <a:gd name="T26" fmla="*/ 19 w 44"/>
                  <a:gd name="T27" fmla="*/ 50 h 147"/>
                  <a:gd name="T28" fmla="*/ 32 w 44"/>
                  <a:gd name="T29" fmla="*/ 43 h 147"/>
                  <a:gd name="T30" fmla="*/ 37 w 44"/>
                  <a:gd name="T31" fmla="*/ 45 h 147"/>
                  <a:gd name="T32" fmla="*/ 39 w 44"/>
                  <a:gd name="T33" fmla="*/ 51 h 147"/>
                  <a:gd name="T34" fmla="*/ 35 w 44"/>
                  <a:gd name="T35" fmla="*/ 76 h 147"/>
                  <a:gd name="T36" fmla="*/ 33 w 44"/>
                  <a:gd name="T37" fmla="*/ 87 h 147"/>
                  <a:gd name="T38" fmla="*/ 30 w 44"/>
                  <a:gd name="T39" fmla="*/ 110 h 147"/>
                  <a:gd name="T40" fmla="*/ 28 w 44"/>
                  <a:gd name="T41" fmla="*/ 120 h 147"/>
                  <a:gd name="T42" fmla="*/ 29 w 44"/>
                  <a:gd name="T43" fmla="*/ 124 h 147"/>
                  <a:gd name="T44" fmla="*/ 31 w 44"/>
                  <a:gd name="T45" fmla="*/ 125 h 147"/>
                  <a:gd name="T46" fmla="*/ 35 w 44"/>
                  <a:gd name="T47" fmla="*/ 123 h 147"/>
                  <a:gd name="T48" fmla="*/ 41 w 44"/>
                  <a:gd name="T49" fmla="*/ 117 h 147"/>
                  <a:gd name="T50" fmla="*/ 34 w 44"/>
                  <a:gd name="T51" fmla="*/ 0 h 147"/>
                  <a:gd name="T52" fmla="*/ 41 w 44"/>
                  <a:gd name="T53" fmla="*/ 3 h 147"/>
                  <a:gd name="T54" fmla="*/ 44 w 44"/>
                  <a:gd name="T55" fmla="*/ 10 h 147"/>
                  <a:gd name="T56" fmla="*/ 40 w 44"/>
                  <a:gd name="T57" fmla="*/ 22 h 147"/>
                  <a:gd name="T58" fmla="*/ 31 w 44"/>
                  <a:gd name="T59" fmla="*/ 27 h 147"/>
                  <a:gd name="T60" fmla="*/ 23 w 44"/>
                  <a:gd name="T61" fmla="*/ 24 h 147"/>
                  <a:gd name="T62" fmla="*/ 21 w 44"/>
                  <a:gd name="T63" fmla="*/ 16 h 147"/>
                  <a:gd name="T64" fmla="*/ 25 w 44"/>
                  <a:gd name="T65" fmla="*/ 5 h 147"/>
                  <a:gd name="T66" fmla="*/ 34 w 44"/>
                  <a:gd name="T67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4" h="147">
                    <a:moveTo>
                      <a:pt x="41" y="117"/>
                    </a:moveTo>
                    <a:cubicBezTo>
                      <a:pt x="44" y="120"/>
                      <a:pt x="44" y="120"/>
                      <a:pt x="44" y="120"/>
                    </a:cubicBezTo>
                    <a:cubicBezTo>
                      <a:pt x="38" y="129"/>
                      <a:pt x="32" y="135"/>
                      <a:pt x="26" y="140"/>
                    </a:cubicBezTo>
                    <a:cubicBezTo>
                      <a:pt x="20" y="145"/>
                      <a:pt x="16" y="147"/>
                      <a:pt x="12" y="147"/>
                    </a:cubicBezTo>
                    <a:cubicBezTo>
                      <a:pt x="10" y="147"/>
                      <a:pt x="8" y="147"/>
                      <a:pt x="7" y="145"/>
                    </a:cubicBezTo>
                    <a:cubicBezTo>
                      <a:pt x="6" y="144"/>
                      <a:pt x="6" y="141"/>
                      <a:pt x="6" y="138"/>
                    </a:cubicBezTo>
                    <a:cubicBezTo>
                      <a:pt x="6" y="131"/>
                      <a:pt x="7" y="119"/>
                      <a:pt x="11" y="103"/>
                    </a:cubicBezTo>
                    <a:cubicBezTo>
                      <a:pt x="15" y="87"/>
                      <a:pt x="16" y="75"/>
                      <a:pt x="16" y="68"/>
                    </a:cubicBezTo>
                    <a:cubicBezTo>
                      <a:pt x="16" y="67"/>
                      <a:pt x="16" y="66"/>
                      <a:pt x="16" y="66"/>
                    </a:cubicBezTo>
                    <a:cubicBezTo>
                      <a:pt x="15" y="65"/>
                      <a:pt x="15" y="65"/>
                      <a:pt x="14" y="65"/>
                    </a:cubicBezTo>
                    <a:cubicBezTo>
                      <a:pt x="13" y="65"/>
                      <a:pt x="12" y="65"/>
                      <a:pt x="10" y="66"/>
                    </a:cubicBezTo>
                    <a:cubicBezTo>
                      <a:pt x="8" y="68"/>
                      <a:pt x="6" y="70"/>
                      <a:pt x="4" y="72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7" y="61"/>
                      <a:pt x="13" y="55"/>
                      <a:pt x="19" y="50"/>
                    </a:cubicBezTo>
                    <a:cubicBezTo>
                      <a:pt x="25" y="46"/>
                      <a:pt x="29" y="43"/>
                      <a:pt x="32" y="43"/>
                    </a:cubicBezTo>
                    <a:cubicBezTo>
                      <a:pt x="34" y="43"/>
                      <a:pt x="36" y="44"/>
                      <a:pt x="37" y="45"/>
                    </a:cubicBezTo>
                    <a:cubicBezTo>
                      <a:pt x="38" y="47"/>
                      <a:pt x="39" y="49"/>
                      <a:pt x="39" y="51"/>
                    </a:cubicBezTo>
                    <a:cubicBezTo>
                      <a:pt x="39" y="54"/>
                      <a:pt x="37" y="62"/>
                      <a:pt x="35" y="76"/>
                    </a:cubicBezTo>
                    <a:cubicBezTo>
                      <a:pt x="34" y="81"/>
                      <a:pt x="34" y="84"/>
                      <a:pt x="33" y="87"/>
                    </a:cubicBezTo>
                    <a:cubicBezTo>
                      <a:pt x="32" y="96"/>
                      <a:pt x="30" y="104"/>
                      <a:pt x="30" y="110"/>
                    </a:cubicBezTo>
                    <a:cubicBezTo>
                      <a:pt x="29" y="116"/>
                      <a:pt x="28" y="119"/>
                      <a:pt x="28" y="120"/>
                    </a:cubicBezTo>
                    <a:cubicBezTo>
                      <a:pt x="28" y="122"/>
                      <a:pt x="28" y="123"/>
                      <a:pt x="29" y="124"/>
                    </a:cubicBezTo>
                    <a:cubicBezTo>
                      <a:pt x="29" y="125"/>
                      <a:pt x="30" y="125"/>
                      <a:pt x="31" y="125"/>
                    </a:cubicBezTo>
                    <a:cubicBezTo>
                      <a:pt x="32" y="125"/>
                      <a:pt x="34" y="124"/>
                      <a:pt x="35" y="123"/>
                    </a:cubicBezTo>
                    <a:cubicBezTo>
                      <a:pt x="37" y="122"/>
                      <a:pt x="39" y="120"/>
                      <a:pt x="41" y="117"/>
                    </a:cubicBezTo>
                    <a:close/>
                    <a:moveTo>
                      <a:pt x="34" y="0"/>
                    </a:moveTo>
                    <a:cubicBezTo>
                      <a:pt x="37" y="0"/>
                      <a:pt x="40" y="1"/>
                      <a:pt x="41" y="3"/>
                    </a:cubicBezTo>
                    <a:cubicBezTo>
                      <a:pt x="43" y="5"/>
                      <a:pt x="44" y="7"/>
                      <a:pt x="44" y="10"/>
                    </a:cubicBezTo>
                    <a:cubicBezTo>
                      <a:pt x="44" y="15"/>
                      <a:pt x="43" y="19"/>
                      <a:pt x="40" y="22"/>
                    </a:cubicBezTo>
                    <a:cubicBezTo>
                      <a:pt x="38" y="25"/>
                      <a:pt x="34" y="27"/>
                      <a:pt x="31" y="27"/>
                    </a:cubicBezTo>
                    <a:cubicBezTo>
                      <a:pt x="28" y="27"/>
                      <a:pt x="25" y="26"/>
                      <a:pt x="23" y="24"/>
                    </a:cubicBezTo>
                    <a:cubicBezTo>
                      <a:pt x="22" y="22"/>
                      <a:pt x="21" y="19"/>
                      <a:pt x="21" y="16"/>
                    </a:cubicBezTo>
                    <a:cubicBezTo>
                      <a:pt x="21" y="12"/>
                      <a:pt x="22" y="8"/>
                      <a:pt x="25" y="5"/>
                    </a:cubicBezTo>
                    <a:cubicBezTo>
                      <a:pt x="28" y="2"/>
                      <a:pt x="31" y="0"/>
                      <a:pt x="34" y="0"/>
                    </a:cubicBezTo>
                    <a:close/>
                  </a:path>
                </a:pathLst>
              </a:custGeom>
              <a:solidFill>
                <a:srgbClr val="CF3C2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1D495D"/>
                  </a:solidFill>
                </a:endParaRPr>
              </a:p>
            </p:txBody>
          </p:sp>
          <p:sp>
            <p:nvSpPr>
              <p:cNvPr id="306" name="Freeform 16"/>
              <p:cNvSpPr>
                <a:spLocks noEditPoints="1"/>
              </p:cNvSpPr>
              <p:nvPr/>
            </p:nvSpPr>
            <p:spPr bwMode="auto">
              <a:xfrm>
                <a:off x="980608" y="2248535"/>
                <a:ext cx="216000" cy="216443"/>
              </a:xfrm>
              <a:custGeom>
                <a:avLst/>
                <a:gdLst>
                  <a:gd name="T0" fmla="*/ 0 w 206"/>
                  <a:gd name="T1" fmla="*/ 103 h 206"/>
                  <a:gd name="T2" fmla="*/ 103 w 206"/>
                  <a:gd name="T3" fmla="*/ 0 h 206"/>
                  <a:gd name="T4" fmla="*/ 103 w 206"/>
                  <a:gd name="T5" fmla="*/ 0 h 206"/>
                  <a:gd name="T6" fmla="*/ 206 w 206"/>
                  <a:gd name="T7" fmla="*/ 103 h 206"/>
                  <a:gd name="T8" fmla="*/ 206 w 206"/>
                  <a:gd name="T9" fmla="*/ 103 h 206"/>
                  <a:gd name="T10" fmla="*/ 206 w 206"/>
                  <a:gd name="T11" fmla="*/ 103 h 206"/>
                  <a:gd name="T12" fmla="*/ 103 w 206"/>
                  <a:gd name="T13" fmla="*/ 206 h 206"/>
                  <a:gd name="T14" fmla="*/ 103 w 206"/>
                  <a:gd name="T15" fmla="*/ 206 h 206"/>
                  <a:gd name="T16" fmla="*/ 0 w 206"/>
                  <a:gd name="T17" fmla="*/ 103 h 206"/>
                  <a:gd name="T18" fmla="*/ 40 w 206"/>
                  <a:gd name="T19" fmla="*/ 40 h 206"/>
                  <a:gd name="T20" fmla="*/ 13 w 206"/>
                  <a:gd name="T21" fmla="*/ 103 h 206"/>
                  <a:gd name="T22" fmla="*/ 13 w 206"/>
                  <a:gd name="T23" fmla="*/ 103 h 206"/>
                  <a:gd name="T24" fmla="*/ 40 w 206"/>
                  <a:gd name="T25" fmla="*/ 167 h 206"/>
                  <a:gd name="T26" fmla="*/ 40 w 206"/>
                  <a:gd name="T27" fmla="*/ 167 h 206"/>
                  <a:gd name="T28" fmla="*/ 103 w 206"/>
                  <a:gd name="T29" fmla="*/ 193 h 206"/>
                  <a:gd name="T30" fmla="*/ 103 w 206"/>
                  <a:gd name="T31" fmla="*/ 193 h 206"/>
                  <a:gd name="T32" fmla="*/ 166 w 206"/>
                  <a:gd name="T33" fmla="*/ 167 h 206"/>
                  <a:gd name="T34" fmla="*/ 166 w 206"/>
                  <a:gd name="T35" fmla="*/ 167 h 206"/>
                  <a:gd name="T36" fmla="*/ 192 w 206"/>
                  <a:gd name="T37" fmla="*/ 103 h 206"/>
                  <a:gd name="T38" fmla="*/ 192 w 206"/>
                  <a:gd name="T39" fmla="*/ 103 h 206"/>
                  <a:gd name="T40" fmla="*/ 166 w 206"/>
                  <a:gd name="T41" fmla="*/ 40 h 206"/>
                  <a:gd name="T42" fmla="*/ 166 w 206"/>
                  <a:gd name="T43" fmla="*/ 40 h 206"/>
                  <a:gd name="T44" fmla="*/ 103 w 206"/>
                  <a:gd name="T45" fmla="*/ 14 h 206"/>
                  <a:gd name="T46" fmla="*/ 103 w 206"/>
                  <a:gd name="T47" fmla="*/ 14 h 206"/>
                  <a:gd name="T48" fmla="*/ 40 w 206"/>
                  <a:gd name="T49" fmla="*/ 4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6" h="206">
                    <a:moveTo>
                      <a:pt x="0" y="103"/>
                    </a:moveTo>
                    <a:cubicBezTo>
                      <a:pt x="0" y="46"/>
                      <a:pt x="46" y="0"/>
                      <a:pt x="103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60" y="0"/>
                      <a:pt x="206" y="46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60"/>
                      <a:pt x="160" y="206"/>
                      <a:pt x="103" y="206"/>
                    </a:cubicBezTo>
                    <a:cubicBezTo>
                      <a:pt x="103" y="206"/>
                      <a:pt x="103" y="206"/>
                      <a:pt x="103" y="206"/>
                    </a:cubicBezTo>
                    <a:cubicBezTo>
                      <a:pt x="46" y="206"/>
                      <a:pt x="0" y="160"/>
                      <a:pt x="0" y="103"/>
                    </a:cubicBezTo>
                    <a:close/>
                    <a:moveTo>
                      <a:pt x="40" y="40"/>
                    </a:moveTo>
                    <a:cubicBezTo>
                      <a:pt x="23" y="56"/>
                      <a:pt x="13" y="79"/>
                      <a:pt x="13" y="103"/>
                    </a:cubicBezTo>
                    <a:cubicBezTo>
                      <a:pt x="13" y="103"/>
                      <a:pt x="13" y="103"/>
                      <a:pt x="13" y="103"/>
                    </a:cubicBezTo>
                    <a:cubicBezTo>
                      <a:pt x="13" y="128"/>
                      <a:pt x="23" y="150"/>
                      <a:pt x="40" y="167"/>
                    </a:cubicBezTo>
                    <a:cubicBezTo>
                      <a:pt x="40" y="167"/>
                      <a:pt x="40" y="167"/>
                      <a:pt x="40" y="167"/>
                    </a:cubicBezTo>
                    <a:cubicBezTo>
                      <a:pt x="56" y="183"/>
                      <a:pt x="78" y="193"/>
                      <a:pt x="103" y="193"/>
                    </a:cubicBezTo>
                    <a:cubicBezTo>
                      <a:pt x="103" y="193"/>
                      <a:pt x="103" y="193"/>
                      <a:pt x="103" y="193"/>
                    </a:cubicBezTo>
                    <a:cubicBezTo>
                      <a:pt x="128" y="193"/>
                      <a:pt x="150" y="183"/>
                      <a:pt x="166" y="167"/>
                    </a:cubicBezTo>
                    <a:cubicBezTo>
                      <a:pt x="166" y="167"/>
                      <a:pt x="166" y="167"/>
                      <a:pt x="166" y="167"/>
                    </a:cubicBezTo>
                    <a:cubicBezTo>
                      <a:pt x="182" y="150"/>
                      <a:pt x="192" y="128"/>
                      <a:pt x="192" y="103"/>
                    </a:cubicBezTo>
                    <a:cubicBezTo>
                      <a:pt x="192" y="103"/>
                      <a:pt x="192" y="103"/>
                      <a:pt x="192" y="103"/>
                    </a:cubicBezTo>
                    <a:cubicBezTo>
                      <a:pt x="192" y="79"/>
                      <a:pt x="182" y="56"/>
                      <a:pt x="166" y="40"/>
                    </a:cubicBezTo>
                    <a:cubicBezTo>
                      <a:pt x="166" y="40"/>
                      <a:pt x="166" y="40"/>
                      <a:pt x="166" y="40"/>
                    </a:cubicBezTo>
                    <a:cubicBezTo>
                      <a:pt x="150" y="24"/>
                      <a:pt x="128" y="14"/>
                      <a:pt x="103" y="14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78" y="14"/>
                      <a:pt x="56" y="24"/>
                      <a:pt x="40" y="40"/>
                    </a:cubicBezTo>
                    <a:close/>
                  </a:path>
                </a:pathLst>
              </a:custGeom>
              <a:solidFill>
                <a:srgbClr val="CF3C2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1D495D"/>
                  </a:solidFill>
                </a:endParaRPr>
              </a:p>
            </p:txBody>
          </p:sp>
        </p:grpSp>
        <p:sp>
          <p:nvSpPr>
            <p:cNvPr id="301" name="文本框 300"/>
            <p:cNvSpPr txBox="1"/>
            <p:nvPr/>
          </p:nvSpPr>
          <p:spPr>
            <a:xfrm>
              <a:off x="1255541" y="1870075"/>
              <a:ext cx="30999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1D495D"/>
                  </a:solidFill>
                  <a:latin typeface="微软雅黑" panose="020B0503020204020204" charset="-122"/>
                  <a:ea typeface="微软雅黑" panose="020B0503020204020204" charset="-122"/>
                </a:rPr>
                <a:t>点击添加标题</a:t>
              </a:r>
              <a:endParaRPr lang="zh-CN" altLang="en-US" b="1" dirty="0">
                <a:solidFill>
                  <a:srgbClr val="1D495D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07" name="组合 306"/>
          <p:cNvGrpSpPr/>
          <p:nvPr/>
        </p:nvGrpSpPr>
        <p:grpSpPr>
          <a:xfrm>
            <a:off x="1207758" y="4769089"/>
            <a:ext cx="3374889" cy="1013734"/>
            <a:chOff x="980608" y="1870075"/>
            <a:chExt cx="3374889" cy="1013734"/>
          </a:xfrm>
        </p:grpSpPr>
        <p:sp>
          <p:nvSpPr>
            <p:cNvPr id="308" name="文本框 307"/>
            <p:cNvSpPr txBox="1"/>
            <p:nvPr/>
          </p:nvSpPr>
          <p:spPr>
            <a:xfrm>
              <a:off x="1255541" y="2183233"/>
              <a:ext cx="2209563" cy="70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400" dirty="0" smtClean="0">
                  <a:solidFill>
                    <a:srgbClr val="1D495D"/>
                  </a:solidFill>
                  <a:latin typeface="微软雅黑" panose="020B0503020204020204" charset="-122"/>
                  <a:ea typeface="微软雅黑" panose="020B0503020204020204" charset="-122"/>
                </a:rPr>
                <a:t>文字是简单的视觉图案再现 口语的声音，</a:t>
              </a:r>
              <a:endParaRPr lang="zh-CN" altLang="en-US" sz="1400" dirty="0">
                <a:solidFill>
                  <a:srgbClr val="1D495D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309" name="组合 308"/>
            <p:cNvGrpSpPr/>
            <p:nvPr/>
          </p:nvGrpSpPr>
          <p:grpSpPr>
            <a:xfrm>
              <a:off x="980608" y="1948657"/>
              <a:ext cx="216000" cy="216443"/>
              <a:chOff x="980608" y="2248535"/>
              <a:chExt cx="216000" cy="216443"/>
            </a:xfrm>
          </p:grpSpPr>
          <p:sp>
            <p:nvSpPr>
              <p:cNvPr id="311" name="Freeform 15"/>
              <p:cNvSpPr>
                <a:spLocks noEditPoints="1"/>
              </p:cNvSpPr>
              <p:nvPr/>
            </p:nvSpPr>
            <p:spPr bwMode="auto">
              <a:xfrm>
                <a:off x="1061331" y="2279139"/>
                <a:ext cx="46127" cy="154349"/>
              </a:xfrm>
              <a:custGeom>
                <a:avLst/>
                <a:gdLst>
                  <a:gd name="T0" fmla="*/ 41 w 44"/>
                  <a:gd name="T1" fmla="*/ 117 h 147"/>
                  <a:gd name="T2" fmla="*/ 44 w 44"/>
                  <a:gd name="T3" fmla="*/ 120 h 147"/>
                  <a:gd name="T4" fmla="*/ 26 w 44"/>
                  <a:gd name="T5" fmla="*/ 140 h 147"/>
                  <a:gd name="T6" fmla="*/ 12 w 44"/>
                  <a:gd name="T7" fmla="*/ 147 h 147"/>
                  <a:gd name="T8" fmla="*/ 7 w 44"/>
                  <a:gd name="T9" fmla="*/ 145 h 147"/>
                  <a:gd name="T10" fmla="*/ 6 w 44"/>
                  <a:gd name="T11" fmla="*/ 138 h 147"/>
                  <a:gd name="T12" fmla="*/ 11 w 44"/>
                  <a:gd name="T13" fmla="*/ 103 h 147"/>
                  <a:gd name="T14" fmla="*/ 16 w 44"/>
                  <a:gd name="T15" fmla="*/ 68 h 147"/>
                  <a:gd name="T16" fmla="*/ 16 w 44"/>
                  <a:gd name="T17" fmla="*/ 66 h 147"/>
                  <a:gd name="T18" fmla="*/ 14 w 44"/>
                  <a:gd name="T19" fmla="*/ 65 h 147"/>
                  <a:gd name="T20" fmla="*/ 10 w 44"/>
                  <a:gd name="T21" fmla="*/ 66 h 147"/>
                  <a:gd name="T22" fmla="*/ 4 w 44"/>
                  <a:gd name="T23" fmla="*/ 72 h 147"/>
                  <a:gd name="T24" fmla="*/ 0 w 44"/>
                  <a:gd name="T25" fmla="*/ 69 h 147"/>
                  <a:gd name="T26" fmla="*/ 19 w 44"/>
                  <a:gd name="T27" fmla="*/ 50 h 147"/>
                  <a:gd name="T28" fmla="*/ 32 w 44"/>
                  <a:gd name="T29" fmla="*/ 43 h 147"/>
                  <a:gd name="T30" fmla="*/ 37 w 44"/>
                  <a:gd name="T31" fmla="*/ 45 h 147"/>
                  <a:gd name="T32" fmla="*/ 39 w 44"/>
                  <a:gd name="T33" fmla="*/ 51 h 147"/>
                  <a:gd name="T34" fmla="*/ 35 w 44"/>
                  <a:gd name="T35" fmla="*/ 76 h 147"/>
                  <a:gd name="T36" fmla="*/ 33 w 44"/>
                  <a:gd name="T37" fmla="*/ 87 h 147"/>
                  <a:gd name="T38" fmla="*/ 30 w 44"/>
                  <a:gd name="T39" fmla="*/ 110 h 147"/>
                  <a:gd name="T40" fmla="*/ 28 w 44"/>
                  <a:gd name="T41" fmla="*/ 120 h 147"/>
                  <a:gd name="T42" fmla="*/ 29 w 44"/>
                  <a:gd name="T43" fmla="*/ 124 h 147"/>
                  <a:gd name="T44" fmla="*/ 31 w 44"/>
                  <a:gd name="T45" fmla="*/ 125 h 147"/>
                  <a:gd name="T46" fmla="*/ 35 w 44"/>
                  <a:gd name="T47" fmla="*/ 123 h 147"/>
                  <a:gd name="T48" fmla="*/ 41 w 44"/>
                  <a:gd name="T49" fmla="*/ 117 h 147"/>
                  <a:gd name="T50" fmla="*/ 34 w 44"/>
                  <a:gd name="T51" fmla="*/ 0 h 147"/>
                  <a:gd name="T52" fmla="*/ 41 w 44"/>
                  <a:gd name="T53" fmla="*/ 3 h 147"/>
                  <a:gd name="T54" fmla="*/ 44 w 44"/>
                  <a:gd name="T55" fmla="*/ 10 h 147"/>
                  <a:gd name="T56" fmla="*/ 40 w 44"/>
                  <a:gd name="T57" fmla="*/ 22 h 147"/>
                  <a:gd name="T58" fmla="*/ 31 w 44"/>
                  <a:gd name="T59" fmla="*/ 27 h 147"/>
                  <a:gd name="T60" fmla="*/ 23 w 44"/>
                  <a:gd name="T61" fmla="*/ 24 h 147"/>
                  <a:gd name="T62" fmla="*/ 21 w 44"/>
                  <a:gd name="T63" fmla="*/ 16 h 147"/>
                  <a:gd name="T64" fmla="*/ 25 w 44"/>
                  <a:gd name="T65" fmla="*/ 5 h 147"/>
                  <a:gd name="T66" fmla="*/ 34 w 44"/>
                  <a:gd name="T67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4" h="147">
                    <a:moveTo>
                      <a:pt x="41" y="117"/>
                    </a:moveTo>
                    <a:cubicBezTo>
                      <a:pt x="44" y="120"/>
                      <a:pt x="44" y="120"/>
                      <a:pt x="44" y="120"/>
                    </a:cubicBezTo>
                    <a:cubicBezTo>
                      <a:pt x="38" y="129"/>
                      <a:pt x="32" y="135"/>
                      <a:pt x="26" y="140"/>
                    </a:cubicBezTo>
                    <a:cubicBezTo>
                      <a:pt x="20" y="145"/>
                      <a:pt x="16" y="147"/>
                      <a:pt x="12" y="147"/>
                    </a:cubicBezTo>
                    <a:cubicBezTo>
                      <a:pt x="10" y="147"/>
                      <a:pt x="8" y="147"/>
                      <a:pt x="7" y="145"/>
                    </a:cubicBezTo>
                    <a:cubicBezTo>
                      <a:pt x="6" y="144"/>
                      <a:pt x="6" y="141"/>
                      <a:pt x="6" y="138"/>
                    </a:cubicBezTo>
                    <a:cubicBezTo>
                      <a:pt x="6" y="131"/>
                      <a:pt x="7" y="119"/>
                      <a:pt x="11" y="103"/>
                    </a:cubicBezTo>
                    <a:cubicBezTo>
                      <a:pt x="15" y="87"/>
                      <a:pt x="16" y="75"/>
                      <a:pt x="16" y="68"/>
                    </a:cubicBezTo>
                    <a:cubicBezTo>
                      <a:pt x="16" y="67"/>
                      <a:pt x="16" y="66"/>
                      <a:pt x="16" y="66"/>
                    </a:cubicBezTo>
                    <a:cubicBezTo>
                      <a:pt x="15" y="65"/>
                      <a:pt x="15" y="65"/>
                      <a:pt x="14" y="65"/>
                    </a:cubicBezTo>
                    <a:cubicBezTo>
                      <a:pt x="13" y="65"/>
                      <a:pt x="12" y="65"/>
                      <a:pt x="10" y="66"/>
                    </a:cubicBezTo>
                    <a:cubicBezTo>
                      <a:pt x="8" y="68"/>
                      <a:pt x="6" y="70"/>
                      <a:pt x="4" y="72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7" y="61"/>
                      <a:pt x="13" y="55"/>
                      <a:pt x="19" y="50"/>
                    </a:cubicBezTo>
                    <a:cubicBezTo>
                      <a:pt x="25" y="46"/>
                      <a:pt x="29" y="43"/>
                      <a:pt x="32" y="43"/>
                    </a:cubicBezTo>
                    <a:cubicBezTo>
                      <a:pt x="34" y="43"/>
                      <a:pt x="36" y="44"/>
                      <a:pt x="37" y="45"/>
                    </a:cubicBezTo>
                    <a:cubicBezTo>
                      <a:pt x="38" y="47"/>
                      <a:pt x="39" y="49"/>
                      <a:pt x="39" y="51"/>
                    </a:cubicBezTo>
                    <a:cubicBezTo>
                      <a:pt x="39" y="54"/>
                      <a:pt x="37" y="62"/>
                      <a:pt x="35" y="76"/>
                    </a:cubicBezTo>
                    <a:cubicBezTo>
                      <a:pt x="34" y="81"/>
                      <a:pt x="34" y="84"/>
                      <a:pt x="33" y="87"/>
                    </a:cubicBezTo>
                    <a:cubicBezTo>
                      <a:pt x="32" y="96"/>
                      <a:pt x="30" y="104"/>
                      <a:pt x="30" y="110"/>
                    </a:cubicBezTo>
                    <a:cubicBezTo>
                      <a:pt x="29" y="116"/>
                      <a:pt x="28" y="119"/>
                      <a:pt x="28" y="120"/>
                    </a:cubicBezTo>
                    <a:cubicBezTo>
                      <a:pt x="28" y="122"/>
                      <a:pt x="28" y="123"/>
                      <a:pt x="29" y="124"/>
                    </a:cubicBezTo>
                    <a:cubicBezTo>
                      <a:pt x="29" y="125"/>
                      <a:pt x="30" y="125"/>
                      <a:pt x="31" y="125"/>
                    </a:cubicBezTo>
                    <a:cubicBezTo>
                      <a:pt x="32" y="125"/>
                      <a:pt x="34" y="124"/>
                      <a:pt x="35" y="123"/>
                    </a:cubicBezTo>
                    <a:cubicBezTo>
                      <a:pt x="37" y="122"/>
                      <a:pt x="39" y="120"/>
                      <a:pt x="41" y="117"/>
                    </a:cubicBezTo>
                    <a:close/>
                    <a:moveTo>
                      <a:pt x="34" y="0"/>
                    </a:moveTo>
                    <a:cubicBezTo>
                      <a:pt x="37" y="0"/>
                      <a:pt x="40" y="1"/>
                      <a:pt x="41" y="3"/>
                    </a:cubicBezTo>
                    <a:cubicBezTo>
                      <a:pt x="43" y="5"/>
                      <a:pt x="44" y="7"/>
                      <a:pt x="44" y="10"/>
                    </a:cubicBezTo>
                    <a:cubicBezTo>
                      <a:pt x="44" y="15"/>
                      <a:pt x="43" y="19"/>
                      <a:pt x="40" y="22"/>
                    </a:cubicBezTo>
                    <a:cubicBezTo>
                      <a:pt x="38" y="25"/>
                      <a:pt x="34" y="27"/>
                      <a:pt x="31" y="27"/>
                    </a:cubicBezTo>
                    <a:cubicBezTo>
                      <a:pt x="28" y="27"/>
                      <a:pt x="25" y="26"/>
                      <a:pt x="23" y="24"/>
                    </a:cubicBezTo>
                    <a:cubicBezTo>
                      <a:pt x="22" y="22"/>
                      <a:pt x="21" y="19"/>
                      <a:pt x="21" y="16"/>
                    </a:cubicBezTo>
                    <a:cubicBezTo>
                      <a:pt x="21" y="12"/>
                      <a:pt x="22" y="8"/>
                      <a:pt x="25" y="5"/>
                    </a:cubicBezTo>
                    <a:cubicBezTo>
                      <a:pt x="28" y="2"/>
                      <a:pt x="31" y="0"/>
                      <a:pt x="34" y="0"/>
                    </a:cubicBezTo>
                    <a:close/>
                  </a:path>
                </a:pathLst>
              </a:custGeom>
              <a:solidFill>
                <a:srgbClr val="CF3C2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1D495D"/>
                  </a:solidFill>
                </a:endParaRPr>
              </a:p>
            </p:txBody>
          </p:sp>
          <p:sp>
            <p:nvSpPr>
              <p:cNvPr id="312" name="Freeform 16"/>
              <p:cNvSpPr>
                <a:spLocks noEditPoints="1"/>
              </p:cNvSpPr>
              <p:nvPr/>
            </p:nvSpPr>
            <p:spPr bwMode="auto">
              <a:xfrm>
                <a:off x="980608" y="2248535"/>
                <a:ext cx="216000" cy="216443"/>
              </a:xfrm>
              <a:custGeom>
                <a:avLst/>
                <a:gdLst>
                  <a:gd name="T0" fmla="*/ 0 w 206"/>
                  <a:gd name="T1" fmla="*/ 103 h 206"/>
                  <a:gd name="T2" fmla="*/ 103 w 206"/>
                  <a:gd name="T3" fmla="*/ 0 h 206"/>
                  <a:gd name="T4" fmla="*/ 103 w 206"/>
                  <a:gd name="T5" fmla="*/ 0 h 206"/>
                  <a:gd name="T6" fmla="*/ 206 w 206"/>
                  <a:gd name="T7" fmla="*/ 103 h 206"/>
                  <a:gd name="T8" fmla="*/ 206 w 206"/>
                  <a:gd name="T9" fmla="*/ 103 h 206"/>
                  <a:gd name="T10" fmla="*/ 206 w 206"/>
                  <a:gd name="T11" fmla="*/ 103 h 206"/>
                  <a:gd name="T12" fmla="*/ 103 w 206"/>
                  <a:gd name="T13" fmla="*/ 206 h 206"/>
                  <a:gd name="T14" fmla="*/ 103 w 206"/>
                  <a:gd name="T15" fmla="*/ 206 h 206"/>
                  <a:gd name="T16" fmla="*/ 0 w 206"/>
                  <a:gd name="T17" fmla="*/ 103 h 206"/>
                  <a:gd name="T18" fmla="*/ 40 w 206"/>
                  <a:gd name="T19" fmla="*/ 40 h 206"/>
                  <a:gd name="T20" fmla="*/ 13 w 206"/>
                  <a:gd name="T21" fmla="*/ 103 h 206"/>
                  <a:gd name="T22" fmla="*/ 13 w 206"/>
                  <a:gd name="T23" fmla="*/ 103 h 206"/>
                  <a:gd name="T24" fmla="*/ 40 w 206"/>
                  <a:gd name="T25" fmla="*/ 167 h 206"/>
                  <a:gd name="T26" fmla="*/ 40 w 206"/>
                  <a:gd name="T27" fmla="*/ 167 h 206"/>
                  <a:gd name="T28" fmla="*/ 103 w 206"/>
                  <a:gd name="T29" fmla="*/ 193 h 206"/>
                  <a:gd name="T30" fmla="*/ 103 w 206"/>
                  <a:gd name="T31" fmla="*/ 193 h 206"/>
                  <a:gd name="T32" fmla="*/ 166 w 206"/>
                  <a:gd name="T33" fmla="*/ 167 h 206"/>
                  <a:gd name="T34" fmla="*/ 166 w 206"/>
                  <a:gd name="T35" fmla="*/ 167 h 206"/>
                  <a:gd name="T36" fmla="*/ 192 w 206"/>
                  <a:gd name="T37" fmla="*/ 103 h 206"/>
                  <a:gd name="T38" fmla="*/ 192 w 206"/>
                  <a:gd name="T39" fmla="*/ 103 h 206"/>
                  <a:gd name="T40" fmla="*/ 166 w 206"/>
                  <a:gd name="T41" fmla="*/ 40 h 206"/>
                  <a:gd name="T42" fmla="*/ 166 w 206"/>
                  <a:gd name="T43" fmla="*/ 40 h 206"/>
                  <a:gd name="T44" fmla="*/ 103 w 206"/>
                  <a:gd name="T45" fmla="*/ 14 h 206"/>
                  <a:gd name="T46" fmla="*/ 103 w 206"/>
                  <a:gd name="T47" fmla="*/ 14 h 206"/>
                  <a:gd name="T48" fmla="*/ 40 w 206"/>
                  <a:gd name="T49" fmla="*/ 4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6" h="206">
                    <a:moveTo>
                      <a:pt x="0" y="103"/>
                    </a:moveTo>
                    <a:cubicBezTo>
                      <a:pt x="0" y="46"/>
                      <a:pt x="46" y="0"/>
                      <a:pt x="103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60" y="0"/>
                      <a:pt x="206" y="46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60"/>
                      <a:pt x="160" y="206"/>
                      <a:pt x="103" y="206"/>
                    </a:cubicBezTo>
                    <a:cubicBezTo>
                      <a:pt x="103" y="206"/>
                      <a:pt x="103" y="206"/>
                      <a:pt x="103" y="206"/>
                    </a:cubicBezTo>
                    <a:cubicBezTo>
                      <a:pt x="46" y="206"/>
                      <a:pt x="0" y="160"/>
                      <a:pt x="0" y="103"/>
                    </a:cubicBezTo>
                    <a:close/>
                    <a:moveTo>
                      <a:pt x="40" y="40"/>
                    </a:moveTo>
                    <a:cubicBezTo>
                      <a:pt x="23" y="56"/>
                      <a:pt x="13" y="79"/>
                      <a:pt x="13" y="103"/>
                    </a:cubicBezTo>
                    <a:cubicBezTo>
                      <a:pt x="13" y="103"/>
                      <a:pt x="13" y="103"/>
                      <a:pt x="13" y="103"/>
                    </a:cubicBezTo>
                    <a:cubicBezTo>
                      <a:pt x="13" y="128"/>
                      <a:pt x="23" y="150"/>
                      <a:pt x="40" y="167"/>
                    </a:cubicBezTo>
                    <a:cubicBezTo>
                      <a:pt x="40" y="167"/>
                      <a:pt x="40" y="167"/>
                      <a:pt x="40" y="167"/>
                    </a:cubicBezTo>
                    <a:cubicBezTo>
                      <a:pt x="56" y="183"/>
                      <a:pt x="78" y="193"/>
                      <a:pt x="103" y="193"/>
                    </a:cubicBezTo>
                    <a:cubicBezTo>
                      <a:pt x="103" y="193"/>
                      <a:pt x="103" y="193"/>
                      <a:pt x="103" y="193"/>
                    </a:cubicBezTo>
                    <a:cubicBezTo>
                      <a:pt x="128" y="193"/>
                      <a:pt x="150" y="183"/>
                      <a:pt x="166" y="167"/>
                    </a:cubicBezTo>
                    <a:cubicBezTo>
                      <a:pt x="166" y="167"/>
                      <a:pt x="166" y="167"/>
                      <a:pt x="166" y="167"/>
                    </a:cubicBezTo>
                    <a:cubicBezTo>
                      <a:pt x="182" y="150"/>
                      <a:pt x="192" y="128"/>
                      <a:pt x="192" y="103"/>
                    </a:cubicBezTo>
                    <a:cubicBezTo>
                      <a:pt x="192" y="103"/>
                      <a:pt x="192" y="103"/>
                      <a:pt x="192" y="103"/>
                    </a:cubicBezTo>
                    <a:cubicBezTo>
                      <a:pt x="192" y="79"/>
                      <a:pt x="182" y="56"/>
                      <a:pt x="166" y="40"/>
                    </a:cubicBezTo>
                    <a:cubicBezTo>
                      <a:pt x="166" y="40"/>
                      <a:pt x="166" y="40"/>
                      <a:pt x="166" y="40"/>
                    </a:cubicBezTo>
                    <a:cubicBezTo>
                      <a:pt x="150" y="24"/>
                      <a:pt x="128" y="14"/>
                      <a:pt x="103" y="14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78" y="14"/>
                      <a:pt x="56" y="24"/>
                      <a:pt x="40" y="40"/>
                    </a:cubicBezTo>
                    <a:close/>
                  </a:path>
                </a:pathLst>
              </a:custGeom>
              <a:solidFill>
                <a:srgbClr val="CF3C2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1D495D"/>
                  </a:solidFill>
                </a:endParaRPr>
              </a:p>
            </p:txBody>
          </p:sp>
        </p:grpSp>
        <p:sp>
          <p:nvSpPr>
            <p:cNvPr id="310" name="文本框 309"/>
            <p:cNvSpPr txBox="1"/>
            <p:nvPr/>
          </p:nvSpPr>
          <p:spPr>
            <a:xfrm>
              <a:off x="1255541" y="1870075"/>
              <a:ext cx="30999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1D495D"/>
                  </a:solidFill>
                  <a:latin typeface="微软雅黑" panose="020B0503020204020204" charset="-122"/>
                  <a:ea typeface="微软雅黑" panose="020B0503020204020204" charset="-122"/>
                </a:rPr>
                <a:t>点击添加标题</a:t>
              </a:r>
              <a:endParaRPr lang="zh-CN" altLang="en-US" b="1" dirty="0">
                <a:solidFill>
                  <a:srgbClr val="1D495D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17" name="组合 316"/>
          <p:cNvGrpSpPr/>
          <p:nvPr/>
        </p:nvGrpSpPr>
        <p:grpSpPr>
          <a:xfrm>
            <a:off x="1207758" y="3319561"/>
            <a:ext cx="3374889" cy="1013734"/>
            <a:chOff x="980608" y="1870075"/>
            <a:chExt cx="3374889" cy="1013734"/>
          </a:xfrm>
        </p:grpSpPr>
        <p:sp>
          <p:nvSpPr>
            <p:cNvPr id="318" name="文本框 317"/>
            <p:cNvSpPr txBox="1"/>
            <p:nvPr/>
          </p:nvSpPr>
          <p:spPr>
            <a:xfrm>
              <a:off x="1255541" y="2183233"/>
              <a:ext cx="2209563" cy="70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400" dirty="0" smtClean="0">
                  <a:solidFill>
                    <a:srgbClr val="1D495D"/>
                  </a:solidFill>
                  <a:latin typeface="微软雅黑" panose="020B0503020204020204" charset="-122"/>
                  <a:ea typeface="微软雅黑" panose="020B0503020204020204" charset="-122"/>
                </a:rPr>
                <a:t>文字是简单的视觉图案再现 口语的声音，</a:t>
              </a:r>
              <a:endParaRPr lang="zh-CN" altLang="en-US" sz="1400" dirty="0">
                <a:solidFill>
                  <a:srgbClr val="1D495D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319" name="组合 318"/>
            <p:cNvGrpSpPr/>
            <p:nvPr/>
          </p:nvGrpSpPr>
          <p:grpSpPr>
            <a:xfrm>
              <a:off x="980608" y="1948657"/>
              <a:ext cx="216000" cy="216443"/>
              <a:chOff x="980608" y="2248535"/>
              <a:chExt cx="216000" cy="216443"/>
            </a:xfrm>
          </p:grpSpPr>
          <p:sp>
            <p:nvSpPr>
              <p:cNvPr id="321" name="Freeform 15"/>
              <p:cNvSpPr>
                <a:spLocks noEditPoints="1"/>
              </p:cNvSpPr>
              <p:nvPr/>
            </p:nvSpPr>
            <p:spPr bwMode="auto">
              <a:xfrm>
                <a:off x="1061331" y="2279139"/>
                <a:ext cx="46127" cy="154349"/>
              </a:xfrm>
              <a:custGeom>
                <a:avLst/>
                <a:gdLst>
                  <a:gd name="T0" fmla="*/ 41 w 44"/>
                  <a:gd name="T1" fmla="*/ 117 h 147"/>
                  <a:gd name="T2" fmla="*/ 44 w 44"/>
                  <a:gd name="T3" fmla="*/ 120 h 147"/>
                  <a:gd name="T4" fmla="*/ 26 w 44"/>
                  <a:gd name="T5" fmla="*/ 140 h 147"/>
                  <a:gd name="T6" fmla="*/ 12 w 44"/>
                  <a:gd name="T7" fmla="*/ 147 h 147"/>
                  <a:gd name="T8" fmla="*/ 7 w 44"/>
                  <a:gd name="T9" fmla="*/ 145 h 147"/>
                  <a:gd name="T10" fmla="*/ 6 w 44"/>
                  <a:gd name="T11" fmla="*/ 138 h 147"/>
                  <a:gd name="T12" fmla="*/ 11 w 44"/>
                  <a:gd name="T13" fmla="*/ 103 h 147"/>
                  <a:gd name="T14" fmla="*/ 16 w 44"/>
                  <a:gd name="T15" fmla="*/ 68 h 147"/>
                  <a:gd name="T16" fmla="*/ 16 w 44"/>
                  <a:gd name="T17" fmla="*/ 66 h 147"/>
                  <a:gd name="T18" fmla="*/ 14 w 44"/>
                  <a:gd name="T19" fmla="*/ 65 h 147"/>
                  <a:gd name="T20" fmla="*/ 10 w 44"/>
                  <a:gd name="T21" fmla="*/ 66 h 147"/>
                  <a:gd name="T22" fmla="*/ 4 w 44"/>
                  <a:gd name="T23" fmla="*/ 72 h 147"/>
                  <a:gd name="T24" fmla="*/ 0 w 44"/>
                  <a:gd name="T25" fmla="*/ 69 h 147"/>
                  <a:gd name="T26" fmla="*/ 19 w 44"/>
                  <a:gd name="T27" fmla="*/ 50 h 147"/>
                  <a:gd name="T28" fmla="*/ 32 w 44"/>
                  <a:gd name="T29" fmla="*/ 43 h 147"/>
                  <a:gd name="T30" fmla="*/ 37 w 44"/>
                  <a:gd name="T31" fmla="*/ 45 h 147"/>
                  <a:gd name="T32" fmla="*/ 39 w 44"/>
                  <a:gd name="T33" fmla="*/ 51 h 147"/>
                  <a:gd name="T34" fmla="*/ 35 w 44"/>
                  <a:gd name="T35" fmla="*/ 76 h 147"/>
                  <a:gd name="T36" fmla="*/ 33 w 44"/>
                  <a:gd name="T37" fmla="*/ 87 h 147"/>
                  <a:gd name="T38" fmla="*/ 30 w 44"/>
                  <a:gd name="T39" fmla="*/ 110 h 147"/>
                  <a:gd name="T40" fmla="*/ 28 w 44"/>
                  <a:gd name="T41" fmla="*/ 120 h 147"/>
                  <a:gd name="T42" fmla="*/ 29 w 44"/>
                  <a:gd name="T43" fmla="*/ 124 h 147"/>
                  <a:gd name="T44" fmla="*/ 31 w 44"/>
                  <a:gd name="T45" fmla="*/ 125 h 147"/>
                  <a:gd name="T46" fmla="*/ 35 w 44"/>
                  <a:gd name="T47" fmla="*/ 123 h 147"/>
                  <a:gd name="T48" fmla="*/ 41 w 44"/>
                  <a:gd name="T49" fmla="*/ 117 h 147"/>
                  <a:gd name="T50" fmla="*/ 34 w 44"/>
                  <a:gd name="T51" fmla="*/ 0 h 147"/>
                  <a:gd name="T52" fmla="*/ 41 w 44"/>
                  <a:gd name="T53" fmla="*/ 3 h 147"/>
                  <a:gd name="T54" fmla="*/ 44 w 44"/>
                  <a:gd name="T55" fmla="*/ 10 h 147"/>
                  <a:gd name="T56" fmla="*/ 40 w 44"/>
                  <a:gd name="T57" fmla="*/ 22 h 147"/>
                  <a:gd name="T58" fmla="*/ 31 w 44"/>
                  <a:gd name="T59" fmla="*/ 27 h 147"/>
                  <a:gd name="T60" fmla="*/ 23 w 44"/>
                  <a:gd name="T61" fmla="*/ 24 h 147"/>
                  <a:gd name="T62" fmla="*/ 21 w 44"/>
                  <a:gd name="T63" fmla="*/ 16 h 147"/>
                  <a:gd name="T64" fmla="*/ 25 w 44"/>
                  <a:gd name="T65" fmla="*/ 5 h 147"/>
                  <a:gd name="T66" fmla="*/ 34 w 44"/>
                  <a:gd name="T67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4" h="147">
                    <a:moveTo>
                      <a:pt x="41" y="117"/>
                    </a:moveTo>
                    <a:cubicBezTo>
                      <a:pt x="44" y="120"/>
                      <a:pt x="44" y="120"/>
                      <a:pt x="44" y="120"/>
                    </a:cubicBezTo>
                    <a:cubicBezTo>
                      <a:pt x="38" y="129"/>
                      <a:pt x="32" y="135"/>
                      <a:pt x="26" y="140"/>
                    </a:cubicBezTo>
                    <a:cubicBezTo>
                      <a:pt x="20" y="145"/>
                      <a:pt x="16" y="147"/>
                      <a:pt x="12" y="147"/>
                    </a:cubicBezTo>
                    <a:cubicBezTo>
                      <a:pt x="10" y="147"/>
                      <a:pt x="8" y="147"/>
                      <a:pt x="7" y="145"/>
                    </a:cubicBezTo>
                    <a:cubicBezTo>
                      <a:pt x="6" y="144"/>
                      <a:pt x="6" y="141"/>
                      <a:pt x="6" y="138"/>
                    </a:cubicBezTo>
                    <a:cubicBezTo>
                      <a:pt x="6" y="131"/>
                      <a:pt x="7" y="119"/>
                      <a:pt x="11" y="103"/>
                    </a:cubicBezTo>
                    <a:cubicBezTo>
                      <a:pt x="15" y="87"/>
                      <a:pt x="16" y="75"/>
                      <a:pt x="16" y="68"/>
                    </a:cubicBezTo>
                    <a:cubicBezTo>
                      <a:pt x="16" y="67"/>
                      <a:pt x="16" y="66"/>
                      <a:pt x="16" y="66"/>
                    </a:cubicBezTo>
                    <a:cubicBezTo>
                      <a:pt x="15" y="65"/>
                      <a:pt x="15" y="65"/>
                      <a:pt x="14" y="65"/>
                    </a:cubicBezTo>
                    <a:cubicBezTo>
                      <a:pt x="13" y="65"/>
                      <a:pt x="12" y="65"/>
                      <a:pt x="10" y="66"/>
                    </a:cubicBezTo>
                    <a:cubicBezTo>
                      <a:pt x="8" y="68"/>
                      <a:pt x="6" y="70"/>
                      <a:pt x="4" y="72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7" y="61"/>
                      <a:pt x="13" y="55"/>
                      <a:pt x="19" y="50"/>
                    </a:cubicBezTo>
                    <a:cubicBezTo>
                      <a:pt x="25" y="46"/>
                      <a:pt x="29" y="43"/>
                      <a:pt x="32" y="43"/>
                    </a:cubicBezTo>
                    <a:cubicBezTo>
                      <a:pt x="34" y="43"/>
                      <a:pt x="36" y="44"/>
                      <a:pt x="37" y="45"/>
                    </a:cubicBezTo>
                    <a:cubicBezTo>
                      <a:pt x="38" y="47"/>
                      <a:pt x="39" y="49"/>
                      <a:pt x="39" y="51"/>
                    </a:cubicBezTo>
                    <a:cubicBezTo>
                      <a:pt x="39" y="54"/>
                      <a:pt x="37" y="62"/>
                      <a:pt x="35" y="76"/>
                    </a:cubicBezTo>
                    <a:cubicBezTo>
                      <a:pt x="34" y="81"/>
                      <a:pt x="34" y="84"/>
                      <a:pt x="33" y="87"/>
                    </a:cubicBezTo>
                    <a:cubicBezTo>
                      <a:pt x="32" y="96"/>
                      <a:pt x="30" y="104"/>
                      <a:pt x="30" y="110"/>
                    </a:cubicBezTo>
                    <a:cubicBezTo>
                      <a:pt x="29" y="116"/>
                      <a:pt x="28" y="119"/>
                      <a:pt x="28" y="120"/>
                    </a:cubicBezTo>
                    <a:cubicBezTo>
                      <a:pt x="28" y="122"/>
                      <a:pt x="28" y="123"/>
                      <a:pt x="29" y="124"/>
                    </a:cubicBezTo>
                    <a:cubicBezTo>
                      <a:pt x="29" y="125"/>
                      <a:pt x="30" y="125"/>
                      <a:pt x="31" y="125"/>
                    </a:cubicBezTo>
                    <a:cubicBezTo>
                      <a:pt x="32" y="125"/>
                      <a:pt x="34" y="124"/>
                      <a:pt x="35" y="123"/>
                    </a:cubicBezTo>
                    <a:cubicBezTo>
                      <a:pt x="37" y="122"/>
                      <a:pt x="39" y="120"/>
                      <a:pt x="41" y="117"/>
                    </a:cubicBezTo>
                    <a:close/>
                    <a:moveTo>
                      <a:pt x="34" y="0"/>
                    </a:moveTo>
                    <a:cubicBezTo>
                      <a:pt x="37" y="0"/>
                      <a:pt x="40" y="1"/>
                      <a:pt x="41" y="3"/>
                    </a:cubicBezTo>
                    <a:cubicBezTo>
                      <a:pt x="43" y="5"/>
                      <a:pt x="44" y="7"/>
                      <a:pt x="44" y="10"/>
                    </a:cubicBezTo>
                    <a:cubicBezTo>
                      <a:pt x="44" y="15"/>
                      <a:pt x="43" y="19"/>
                      <a:pt x="40" y="22"/>
                    </a:cubicBezTo>
                    <a:cubicBezTo>
                      <a:pt x="38" y="25"/>
                      <a:pt x="34" y="27"/>
                      <a:pt x="31" y="27"/>
                    </a:cubicBezTo>
                    <a:cubicBezTo>
                      <a:pt x="28" y="27"/>
                      <a:pt x="25" y="26"/>
                      <a:pt x="23" y="24"/>
                    </a:cubicBezTo>
                    <a:cubicBezTo>
                      <a:pt x="22" y="22"/>
                      <a:pt x="21" y="19"/>
                      <a:pt x="21" y="16"/>
                    </a:cubicBezTo>
                    <a:cubicBezTo>
                      <a:pt x="21" y="12"/>
                      <a:pt x="22" y="8"/>
                      <a:pt x="25" y="5"/>
                    </a:cubicBezTo>
                    <a:cubicBezTo>
                      <a:pt x="28" y="2"/>
                      <a:pt x="31" y="0"/>
                      <a:pt x="34" y="0"/>
                    </a:cubicBezTo>
                    <a:close/>
                  </a:path>
                </a:pathLst>
              </a:custGeom>
              <a:solidFill>
                <a:srgbClr val="CF3C2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1D495D"/>
                  </a:solidFill>
                </a:endParaRPr>
              </a:p>
            </p:txBody>
          </p:sp>
          <p:sp>
            <p:nvSpPr>
              <p:cNvPr id="322" name="Freeform 16"/>
              <p:cNvSpPr>
                <a:spLocks noEditPoints="1"/>
              </p:cNvSpPr>
              <p:nvPr/>
            </p:nvSpPr>
            <p:spPr bwMode="auto">
              <a:xfrm>
                <a:off x="980608" y="2248535"/>
                <a:ext cx="216000" cy="216443"/>
              </a:xfrm>
              <a:custGeom>
                <a:avLst/>
                <a:gdLst>
                  <a:gd name="T0" fmla="*/ 0 w 206"/>
                  <a:gd name="T1" fmla="*/ 103 h 206"/>
                  <a:gd name="T2" fmla="*/ 103 w 206"/>
                  <a:gd name="T3" fmla="*/ 0 h 206"/>
                  <a:gd name="T4" fmla="*/ 103 w 206"/>
                  <a:gd name="T5" fmla="*/ 0 h 206"/>
                  <a:gd name="T6" fmla="*/ 206 w 206"/>
                  <a:gd name="T7" fmla="*/ 103 h 206"/>
                  <a:gd name="T8" fmla="*/ 206 w 206"/>
                  <a:gd name="T9" fmla="*/ 103 h 206"/>
                  <a:gd name="T10" fmla="*/ 206 w 206"/>
                  <a:gd name="T11" fmla="*/ 103 h 206"/>
                  <a:gd name="T12" fmla="*/ 103 w 206"/>
                  <a:gd name="T13" fmla="*/ 206 h 206"/>
                  <a:gd name="T14" fmla="*/ 103 w 206"/>
                  <a:gd name="T15" fmla="*/ 206 h 206"/>
                  <a:gd name="T16" fmla="*/ 0 w 206"/>
                  <a:gd name="T17" fmla="*/ 103 h 206"/>
                  <a:gd name="T18" fmla="*/ 40 w 206"/>
                  <a:gd name="T19" fmla="*/ 40 h 206"/>
                  <a:gd name="T20" fmla="*/ 13 w 206"/>
                  <a:gd name="T21" fmla="*/ 103 h 206"/>
                  <a:gd name="T22" fmla="*/ 13 w 206"/>
                  <a:gd name="T23" fmla="*/ 103 h 206"/>
                  <a:gd name="T24" fmla="*/ 40 w 206"/>
                  <a:gd name="T25" fmla="*/ 167 h 206"/>
                  <a:gd name="T26" fmla="*/ 40 w 206"/>
                  <a:gd name="T27" fmla="*/ 167 h 206"/>
                  <a:gd name="T28" fmla="*/ 103 w 206"/>
                  <a:gd name="T29" fmla="*/ 193 h 206"/>
                  <a:gd name="T30" fmla="*/ 103 w 206"/>
                  <a:gd name="T31" fmla="*/ 193 h 206"/>
                  <a:gd name="T32" fmla="*/ 166 w 206"/>
                  <a:gd name="T33" fmla="*/ 167 h 206"/>
                  <a:gd name="T34" fmla="*/ 166 w 206"/>
                  <a:gd name="T35" fmla="*/ 167 h 206"/>
                  <a:gd name="T36" fmla="*/ 192 w 206"/>
                  <a:gd name="T37" fmla="*/ 103 h 206"/>
                  <a:gd name="T38" fmla="*/ 192 w 206"/>
                  <a:gd name="T39" fmla="*/ 103 h 206"/>
                  <a:gd name="T40" fmla="*/ 166 w 206"/>
                  <a:gd name="T41" fmla="*/ 40 h 206"/>
                  <a:gd name="T42" fmla="*/ 166 w 206"/>
                  <a:gd name="T43" fmla="*/ 40 h 206"/>
                  <a:gd name="T44" fmla="*/ 103 w 206"/>
                  <a:gd name="T45" fmla="*/ 14 h 206"/>
                  <a:gd name="T46" fmla="*/ 103 w 206"/>
                  <a:gd name="T47" fmla="*/ 14 h 206"/>
                  <a:gd name="T48" fmla="*/ 40 w 206"/>
                  <a:gd name="T49" fmla="*/ 4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6" h="206">
                    <a:moveTo>
                      <a:pt x="0" y="103"/>
                    </a:moveTo>
                    <a:cubicBezTo>
                      <a:pt x="0" y="46"/>
                      <a:pt x="46" y="0"/>
                      <a:pt x="103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60" y="0"/>
                      <a:pt x="206" y="46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60"/>
                      <a:pt x="160" y="206"/>
                      <a:pt x="103" y="206"/>
                    </a:cubicBezTo>
                    <a:cubicBezTo>
                      <a:pt x="103" y="206"/>
                      <a:pt x="103" y="206"/>
                      <a:pt x="103" y="206"/>
                    </a:cubicBezTo>
                    <a:cubicBezTo>
                      <a:pt x="46" y="206"/>
                      <a:pt x="0" y="160"/>
                      <a:pt x="0" y="103"/>
                    </a:cubicBezTo>
                    <a:close/>
                    <a:moveTo>
                      <a:pt x="40" y="40"/>
                    </a:moveTo>
                    <a:cubicBezTo>
                      <a:pt x="23" y="56"/>
                      <a:pt x="13" y="79"/>
                      <a:pt x="13" y="103"/>
                    </a:cubicBezTo>
                    <a:cubicBezTo>
                      <a:pt x="13" y="103"/>
                      <a:pt x="13" y="103"/>
                      <a:pt x="13" y="103"/>
                    </a:cubicBezTo>
                    <a:cubicBezTo>
                      <a:pt x="13" y="128"/>
                      <a:pt x="23" y="150"/>
                      <a:pt x="40" y="167"/>
                    </a:cubicBezTo>
                    <a:cubicBezTo>
                      <a:pt x="40" y="167"/>
                      <a:pt x="40" y="167"/>
                      <a:pt x="40" y="167"/>
                    </a:cubicBezTo>
                    <a:cubicBezTo>
                      <a:pt x="56" y="183"/>
                      <a:pt x="78" y="193"/>
                      <a:pt x="103" y="193"/>
                    </a:cubicBezTo>
                    <a:cubicBezTo>
                      <a:pt x="103" y="193"/>
                      <a:pt x="103" y="193"/>
                      <a:pt x="103" y="193"/>
                    </a:cubicBezTo>
                    <a:cubicBezTo>
                      <a:pt x="128" y="193"/>
                      <a:pt x="150" y="183"/>
                      <a:pt x="166" y="167"/>
                    </a:cubicBezTo>
                    <a:cubicBezTo>
                      <a:pt x="166" y="167"/>
                      <a:pt x="166" y="167"/>
                      <a:pt x="166" y="167"/>
                    </a:cubicBezTo>
                    <a:cubicBezTo>
                      <a:pt x="182" y="150"/>
                      <a:pt x="192" y="128"/>
                      <a:pt x="192" y="103"/>
                    </a:cubicBezTo>
                    <a:cubicBezTo>
                      <a:pt x="192" y="103"/>
                      <a:pt x="192" y="103"/>
                      <a:pt x="192" y="103"/>
                    </a:cubicBezTo>
                    <a:cubicBezTo>
                      <a:pt x="192" y="79"/>
                      <a:pt x="182" y="56"/>
                      <a:pt x="166" y="40"/>
                    </a:cubicBezTo>
                    <a:cubicBezTo>
                      <a:pt x="166" y="40"/>
                      <a:pt x="166" y="40"/>
                      <a:pt x="166" y="40"/>
                    </a:cubicBezTo>
                    <a:cubicBezTo>
                      <a:pt x="150" y="24"/>
                      <a:pt x="128" y="14"/>
                      <a:pt x="103" y="14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78" y="14"/>
                      <a:pt x="56" y="24"/>
                      <a:pt x="40" y="40"/>
                    </a:cubicBezTo>
                    <a:close/>
                  </a:path>
                </a:pathLst>
              </a:custGeom>
              <a:solidFill>
                <a:srgbClr val="CF3C2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1D495D"/>
                  </a:solidFill>
                </a:endParaRPr>
              </a:p>
            </p:txBody>
          </p:sp>
        </p:grpSp>
        <p:sp>
          <p:nvSpPr>
            <p:cNvPr id="320" name="文本框 319"/>
            <p:cNvSpPr txBox="1"/>
            <p:nvPr/>
          </p:nvSpPr>
          <p:spPr>
            <a:xfrm>
              <a:off x="1255541" y="1870075"/>
              <a:ext cx="30999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1D495D"/>
                  </a:solidFill>
                  <a:latin typeface="微软雅黑" panose="020B0503020204020204" charset="-122"/>
                  <a:ea typeface="微软雅黑" panose="020B0503020204020204" charset="-122"/>
                </a:rPr>
                <a:t>点击添加标题</a:t>
              </a:r>
              <a:endParaRPr lang="zh-CN" altLang="en-US" b="1" dirty="0">
                <a:solidFill>
                  <a:srgbClr val="1D495D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23" name="组合 322"/>
          <p:cNvGrpSpPr/>
          <p:nvPr/>
        </p:nvGrpSpPr>
        <p:grpSpPr>
          <a:xfrm>
            <a:off x="1207758" y="1870033"/>
            <a:ext cx="3374889" cy="1013734"/>
            <a:chOff x="980608" y="1870075"/>
            <a:chExt cx="3374889" cy="1013734"/>
          </a:xfrm>
        </p:grpSpPr>
        <p:sp>
          <p:nvSpPr>
            <p:cNvPr id="324" name="文本框 323"/>
            <p:cNvSpPr txBox="1"/>
            <p:nvPr/>
          </p:nvSpPr>
          <p:spPr>
            <a:xfrm>
              <a:off x="1255541" y="2183233"/>
              <a:ext cx="2209563" cy="70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400" dirty="0" smtClean="0">
                  <a:solidFill>
                    <a:srgbClr val="1D495D"/>
                  </a:solidFill>
                  <a:latin typeface="微软雅黑" panose="020B0503020204020204" charset="-122"/>
                  <a:ea typeface="微软雅黑" panose="020B0503020204020204" charset="-122"/>
                </a:rPr>
                <a:t>文字是简单的视觉图案再现 口语的声音，</a:t>
              </a:r>
              <a:endParaRPr lang="zh-CN" altLang="en-US" sz="1400" dirty="0">
                <a:solidFill>
                  <a:srgbClr val="1D495D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325" name="组合 324"/>
            <p:cNvGrpSpPr/>
            <p:nvPr/>
          </p:nvGrpSpPr>
          <p:grpSpPr>
            <a:xfrm>
              <a:off x="980608" y="1948657"/>
              <a:ext cx="216000" cy="216443"/>
              <a:chOff x="980608" y="2248535"/>
              <a:chExt cx="216000" cy="216443"/>
            </a:xfrm>
          </p:grpSpPr>
          <p:sp>
            <p:nvSpPr>
              <p:cNvPr id="327" name="Freeform 15"/>
              <p:cNvSpPr>
                <a:spLocks noEditPoints="1"/>
              </p:cNvSpPr>
              <p:nvPr/>
            </p:nvSpPr>
            <p:spPr bwMode="auto">
              <a:xfrm>
                <a:off x="1061331" y="2279139"/>
                <a:ext cx="46127" cy="154349"/>
              </a:xfrm>
              <a:custGeom>
                <a:avLst/>
                <a:gdLst>
                  <a:gd name="T0" fmla="*/ 41 w 44"/>
                  <a:gd name="T1" fmla="*/ 117 h 147"/>
                  <a:gd name="T2" fmla="*/ 44 w 44"/>
                  <a:gd name="T3" fmla="*/ 120 h 147"/>
                  <a:gd name="T4" fmla="*/ 26 w 44"/>
                  <a:gd name="T5" fmla="*/ 140 h 147"/>
                  <a:gd name="T6" fmla="*/ 12 w 44"/>
                  <a:gd name="T7" fmla="*/ 147 h 147"/>
                  <a:gd name="T8" fmla="*/ 7 w 44"/>
                  <a:gd name="T9" fmla="*/ 145 h 147"/>
                  <a:gd name="T10" fmla="*/ 6 w 44"/>
                  <a:gd name="T11" fmla="*/ 138 h 147"/>
                  <a:gd name="T12" fmla="*/ 11 w 44"/>
                  <a:gd name="T13" fmla="*/ 103 h 147"/>
                  <a:gd name="T14" fmla="*/ 16 w 44"/>
                  <a:gd name="T15" fmla="*/ 68 h 147"/>
                  <a:gd name="T16" fmla="*/ 16 w 44"/>
                  <a:gd name="T17" fmla="*/ 66 h 147"/>
                  <a:gd name="T18" fmla="*/ 14 w 44"/>
                  <a:gd name="T19" fmla="*/ 65 h 147"/>
                  <a:gd name="T20" fmla="*/ 10 w 44"/>
                  <a:gd name="T21" fmla="*/ 66 h 147"/>
                  <a:gd name="T22" fmla="*/ 4 w 44"/>
                  <a:gd name="T23" fmla="*/ 72 h 147"/>
                  <a:gd name="T24" fmla="*/ 0 w 44"/>
                  <a:gd name="T25" fmla="*/ 69 h 147"/>
                  <a:gd name="T26" fmla="*/ 19 w 44"/>
                  <a:gd name="T27" fmla="*/ 50 h 147"/>
                  <a:gd name="T28" fmla="*/ 32 w 44"/>
                  <a:gd name="T29" fmla="*/ 43 h 147"/>
                  <a:gd name="T30" fmla="*/ 37 w 44"/>
                  <a:gd name="T31" fmla="*/ 45 h 147"/>
                  <a:gd name="T32" fmla="*/ 39 w 44"/>
                  <a:gd name="T33" fmla="*/ 51 h 147"/>
                  <a:gd name="T34" fmla="*/ 35 w 44"/>
                  <a:gd name="T35" fmla="*/ 76 h 147"/>
                  <a:gd name="T36" fmla="*/ 33 w 44"/>
                  <a:gd name="T37" fmla="*/ 87 h 147"/>
                  <a:gd name="T38" fmla="*/ 30 w 44"/>
                  <a:gd name="T39" fmla="*/ 110 h 147"/>
                  <a:gd name="T40" fmla="*/ 28 w 44"/>
                  <a:gd name="T41" fmla="*/ 120 h 147"/>
                  <a:gd name="T42" fmla="*/ 29 w 44"/>
                  <a:gd name="T43" fmla="*/ 124 h 147"/>
                  <a:gd name="T44" fmla="*/ 31 w 44"/>
                  <a:gd name="T45" fmla="*/ 125 h 147"/>
                  <a:gd name="T46" fmla="*/ 35 w 44"/>
                  <a:gd name="T47" fmla="*/ 123 h 147"/>
                  <a:gd name="T48" fmla="*/ 41 w 44"/>
                  <a:gd name="T49" fmla="*/ 117 h 147"/>
                  <a:gd name="T50" fmla="*/ 34 w 44"/>
                  <a:gd name="T51" fmla="*/ 0 h 147"/>
                  <a:gd name="T52" fmla="*/ 41 w 44"/>
                  <a:gd name="T53" fmla="*/ 3 h 147"/>
                  <a:gd name="T54" fmla="*/ 44 w 44"/>
                  <a:gd name="T55" fmla="*/ 10 h 147"/>
                  <a:gd name="T56" fmla="*/ 40 w 44"/>
                  <a:gd name="T57" fmla="*/ 22 h 147"/>
                  <a:gd name="T58" fmla="*/ 31 w 44"/>
                  <a:gd name="T59" fmla="*/ 27 h 147"/>
                  <a:gd name="T60" fmla="*/ 23 w 44"/>
                  <a:gd name="T61" fmla="*/ 24 h 147"/>
                  <a:gd name="T62" fmla="*/ 21 w 44"/>
                  <a:gd name="T63" fmla="*/ 16 h 147"/>
                  <a:gd name="T64" fmla="*/ 25 w 44"/>
                  <a:gd name="T65" fmla="*/ 5 h 147"/>
                  <a:gd name="T66" fmla="*/ 34 w 44"/>
                  <a:gd name="T67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4" h="147">
                    <a:moveTo>
                      <a:pt x="41" y="117"/>
                    </a:moveTo>
                    <a:cubicBezTo>
                      <a:pt x="44" y="120"/>
                      <a:pt x="44" y="120"/>
                      <a:pt x="44" y="120"/>
                    </a:cubicBezTo>
                    <a:cubicBezTo>
                      <a:pt x="38" y="129"/>
                      <a:pt x="32" y="135"/>
                      <a:pt x="26" y="140"/>
                    </a:cubicBezTo>
                    <a:cubicBezTo>
                      <a:pt x="20" y="145"/>
                      <a:pt x="16" y="147"/>
                      <a:pt x="12" y="147"/>
                    </a:cubicBezTo>
                    <a:cubicBezTo>
                      <a:pt x="10" y="147"/>
                      <a:pt x="8" y="147"/>
                      <a:pt x="7" y="145"/>
                    </a:cubicBezTo>
                    <a:cubicBezTo>
                      <a:pt x="6" y="144"/>
                      <a:pt x="6" y="141"/>
                      <a:pt x="6" y="138"/>
                    </a:cubicBezTo>
                    <a:cubicBezTo>
                      <a:pt x="6" y="131"/>
                      <a:pt x="7" y="119"/>
                      <a:pt x="11" y="103"/>
                    </a:cubicBezTo>
                    <a:cubicBezTo>
                      <a:pt x="15" y="87"/>
                      <a:pt x="16" y="75"/>
                      <a:pt x="16" y="68"/>
                    </a:cubicBezTo>
                    <a:cubicBezTo>
                      <a:pt x="16" y="67"/>
                      <a:pt x="16" y="66"/>
                      <a:pt x="16" y="66"/>
                    </a:cubicBezTo>
                    <a:cubicBezTo>
                      <a:pt x="15" y="65"/>
                      <a:pt x="15" y="65"/>
                      <a:pt x="14" y="65"/>
                    </a:cubicBezTo>
                    <a:cubicBezTo>
                      <a:pt x="13" y="65"/>
                      <a:pt x="12" y="65"/>
                      <a:pt x="10" y="66"/>
                    </a:cubicBezTo>
                    <a:cubicBezTo>
                      <a:pt x="8" y="68"/>
                      <a:pt x="6" y="70"/>
                      <a:pt x="4" y="72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7" y="61"/>
                      <a:pt x="13" y="55"/>
                      <a:pt x="19" y="50"/>
                    </a:cubicBezTo>
                    <a:cubicBezTo>
                      <a:pt x="25" y="46"/>
                      <a:pt x="29" y="43"/>
                      <a:pt x="32" y="43"/>
                    </a:cubicBezTo>
                    <a:cubicBezTo>
                      <a:pt x="34" y="43"/>
                      <a:pt x="36" y="44"/>
                      <a:pt x="37" y="45"/>
                    </a:cubicBezTo>
                    <a:cubicBezTo>
                      <a:pt x="38" y="47"/>
                      <a:pt x="39" y="49"/>
                      <a:pt x="39" y="51"/>
                    </a:cubicBezTo>
                    <a:cubicBezTo>
                      <a:pt x="39" y="54"/>
                      <a:pt x="37" y="62"/>
                      <a:pt x="35" y="76"/>
                    </a:cubicBezTo>
                    <a:cubicBezTo>
                      <a:pt x="34" y="81"/>
                      <a:pt x="34" y="84"/>
                      <a:pt x="33" y="87"/>
                    </a:cubicBezTo>
                    <a:cubicBezTo>
                      <a:pt x="32" y="96"/>
                      <a:pt x="30" y="104"/>
                      <a:pt x="30" y="110"/>
                    </a:cubicBezTo>
                    <a:cubicBezTo>
                      <a:pt x="29" y="116"/>
                      <a:pt x="28" y="119"/>
                      <a:pt x="28" y="120"/>
                    </a:cubicBezTo>
                    <a:cubicBezTo>
                      <a:pt x="28" y="122"/>
                      <a:pt x="28" y="123"/>
                      <a:pt x="29" y="124"/>
                    </a:cubicBezTo>
                    <a:cubicBezTo>
                      <a:pt x="29" y="125"/>
                      <a:pt x="30" y="125"/>
                      <a:pt x="31" y="125"/>
                    </a:cubicBezTo>
                    <a:cubicBezTo>
                      <a:pt x="32" y="125"/>
                      <a:pt x="34" y="124"/>
                      <a:pt x="35" y="123"/>
                    </a:cubicBezTo>
                    <a:cubicBezTo>
                      <a:pt x="37" y="122"/>
                      <a:pt x="39" y="120"/>
                      <a:pt x="41" y="117"/>
                    </a:cubicBezTo>
                    <a:close/>
                    <a:moveTo>
                      <a:pt x="34" y="0"/>
                    </a:moveTo>
                    <a:cubicBezTo>
                      <a:pt x="37" y="0"/>
                      <a:pt x="40" y="1"/>
                      <a:pt x="41" y="3"/>
                    </a:cubicBezTo>
                    <a:cubicBezTo>
                      <a:pt x="43" y="5"/>
                      <a:pt x="44" y="7"/>
                      <a:pt x="44" y="10"/>
                    </a:cubicBezTo>
                    <a:cubicBezTo>
                      <a:pt x="44" y="15"/>
                      <a:pt x="43" y="19"/>
                      <a:pt x="40" y="22"/>
                    </a:cubicBezTo>
                    <a:cubicBezTo>
                      <a:pt x="38" y="25"/>
                      <a:pt x="34" y="27"/>
                      <a:pt x="31" y="27"/>
                    </a:cubicBezTo>
                    <a:cubicBezTo>
                      <a:pt x="28" y="27"/>
                      <a:pt x="25" y="26"/>
                      <a:pt x="23" y="24"/>
                    </a:cubicBezTo>
                    <a:cubicBezTo>
                      <a:pt x="22" y="22"/>
                      <a:pt x="21" y="19"/>
                      <a:pt x="21" y="16"/>
                    </a:cubicBezTo>
                    <a:cubicBezTo>
                      <a:pt x="21" y="12"/>
                      <a:pt x="22" y="8"/>
                      <a:pt x="25" y="5"/>
                    </a:cubicBezTo>
                    <a:cubicBezTo>
                      <a:pt x="28" y="2"/>
                      <a:pt x="31" y="0"/>
                      <a:pt x="34" y="0"/>
                    </a:cubicBezTo>
                    <a:close/>
                  </a:path>
                </a:pathLst>
              </a:custGeom>
              <a:solidFill>
                <a:srgbClr val="CF3C2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1D495D"/>
                  </a:solidFill>
                </a:endParaRPr>
              </a:p>
            </p:txBody>
          </p:sp>
          <p:sp>
            <p:nvSpPr>
              <p:cNvPr id="328" name="Freeform 16"/>
              <p:cNvSpPr>
                <a:spLocks noEditPoints="1"/>
              </p:cNvSpPr>
              <p:nvPr/>
            </p:nvSpPr>
            <p:spPr bwMode="auto">
              <a:xfrm>
                <a:off x="980608" y="2248535"/>
                <a:ext cx="216000" cy="216443"/>
              </a:xfrm>
              <a:custGeom>
                <a:avLst/>
                <a:gdLst>
                  <a:gd name="T0" fmla="*/ 0 w 206"/>
                  <a:gd name="T1" fmla="*/ 103 h 206"/>
                  <a:gd name="T2" fmla="*/ 103 w 206"/>
                  <a:gd name="T3" fmla="*/ 0 h 206"/>
                  <a:gd name="T4" fmla="*/ 103 w 206"/>
                  <a:gd name="T5" fmla="*/ 0 h 206"/>
                  <a:gd name="T6" fmla="*/ 206 w 206"/>
                  <a:gd name="T7" fmla="*/ 103 h 206"/>
                  <a:gd name="T8" fmla="*/ 206 w 206"/>
                  <a:gd name="T9" fmla="*/ 103 h 206"/>
                  <a:gd name="T10" fmla="*/ 206 w 206"/>
                  <a:gd name="T11" fmla="*/ 103 h 206"/>
                  <a:gd name="T12" fmla="*/ 103 w 206"/>
                  <a:gd name="T13" fmla="*/ 206 h 206"/>
                  <a:gd name="T14" fmla="*/ 103 w 206"/>
                  <a:gd name="T15" fmla="*/ 206 h 206"/>
                  <a:gd name="T16" fmla="*/ 0 w 206"/>
                  <a:gd name="T17" fmla="*/ 103 h 206"/>
                  <a:gd name="T18" fmla="*/ 40 w 206"/>
                  <a:gd name="T19" fmla="*/ 40 h 206"/>
                  <a:gd name="T20" fmla="*/ 13 w 206"/>
                  <a:gd name="T21" fmla="*/ 103 h 206"/>
                  <a:gd name="T22" fmla="*/ 13 w 206"/>
                  <a:gd name="T23" fmla="*/ 103 h 206"/>
                  <a:gd name="T24" fmla="*/ 40 w 206"/>
                  <a:gd name="T25" fmla="*/ 167 h 206"/>
                  <a:gd name="T26" fmla="*/ 40 w 206"/>
                  <a:gd name="T27" fmla="*/ 167 h 206"/>
                  <a:gd name="T28" fmla="*/ 103 w 206"/>
                  <a:gd name="T29" fmla="*/ 193 h 206"/>
                  <a:gd name="T30" fmla="*/ 103 w 206"/>
                  <a:gd name="T31" fmla="*/ 193 h 206"/>
                  <a:gd name="T32" fmla="*/ 166 w 206"/>
                  <a:gd name="T33" fmla="*/ 167 h 206"/>
                  <a:gd name="T34" fmla="*/ 166 w 206"/>
                  <a:gd name="T35" fmla="*/ 167 h 206"/>
                  <a:gd name="T36" fmla="*/ 192 w 206"/>
                  <a:gd name="T37" fmla="*/ 103 h 206"/>
                  <a:gd name="T38" fmla="*/ 192 w 206"/>
                  <a:gd name="T39" fmla="*/ 103 h 206"/>
                  <a:gd name="T40" fmla="*/ 166 w 206"/>
                  <a:gd name="T41" fmla="*/ 40 h 206"/>
                  <a:gd name="T42" fmla="*/ 166 w 206"/>
                  <a:gd name="T43" fmla="*/ 40 h 206"/>
                  <a:gd name="T44" fmla="*/ 103 w 206"/>
                  <a:gd name="T45" fmla="*/ 14 h 206"/>
                  <a:gd name="T46" fmla="*/ 103 w 206"/>
                  <a:gd name="T47" fmla="*/ 14 h 206"/>
                  <a:gd name="T48" fmla="*/ 40 w 206"/>
                  <a:gd name="T49" fmla="*/ 4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6" h="206">
                    <a:moveTo>
                      <a:pt x="0" y="103"/>
                    </a:moveTo>
                    <a:cubicBezTo>
                      <a:pt x="0" y="46"/>
                      <a:pt x="46" y="0"/>
                      <a:pt x="103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60" y="0"/>
                      <a:pt x="206" y="46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60"/>
                      <a:pt x="160" y="206"/>
                      <a:pt x="103" y="206"/>
                    </a:cubicBezTo>
                    <a:cubicBezTo>
                      <a:pt x="103" y="206"/>
                      <a:pt x="103" y="206"/>
                      <a:pt x="103" y="206"/>
                    </a:cubicBezTo>
                    <a:cubicBezTo>
                      <a:pt x="46" y="206"/>
                      <a:pt x="0" y="160"/>
                      <a:pt x="0" y="103"/>
                    </a:cubicBezTo>
                    <a:close/>
                    <a:moveTo>
                      <a:pt x="40" y="40"/>
                    </a:moveTo>
                    <a:cubicBezTo>
                      <a:pt x="23" y="56"/>
                      <a:pt x="13" y="79"/>
                      <a:pt x="13" y="103"/>
                    </a:cubicBezTo>
                    <a:cubicBezTo>
                      <a:pt x="13" y="103"/>
                      <a:pt x="13" y="103"/>
                      <a:pt x="13" y="103"/>
                    </a:cubicBezTo>
                    <a:cubicBezTo>
                      <a:pt x="13" y="128"/>
                      <a:pt x="23" y="150"/>
                      <a:pt x="40" y="167"/>
                    </a:cubicBezTo>
                    <a:cubicBezTo>
                      <a:pt x="40" y="167"/>
                      <a:pt x="40" y="167"/>
                      <a:pt x="40" y="167"/>
                    </a:cubicBezTo>
                    <a:cubicBezTo>
                      <a:pt x="56" y="183"/>
                      <a:pt x="78" y="193"/>
                      <a:pt x="103" y="193"/>
                    </a:cubicBezTo>
                    <a:cubicBezTo>
                      <a:pt x="103" y="193"/>
                      <a:pt x="103" y="193"/>
                      <a:pt x="103" y="193"/>
                    </a:cubicBezTo>
                    <a:cubicBezTo>
                      <a:pt x="128" y="193"/>
                      <a:pt x="150" y="183"/>
                      <a:pt x="166" y="167"/>
                    </a:cubicBezTo>
                    <a:cubicBezTo>
                      <a:pt x="166" y="167"/>
                      <a:pt x="166" y="167"/>
                      <a:pt x="166" y="167"/>
                    </a:cubicBezTo>
                    <a:cubicBezTo>
                      <a:pt x="182" y="150"/>
                      <a:pt x="192" y="128"/>
                      <a:pt x="192" y="103"/>
                    </a:cubicBezTo>
                    <a:cubicBezTo>
                      <a:pt x="192" y="103"/>
                      <a:pt x="192" y="103"/>
                      <a:pt x="192" y="103"/>
                    </a:cubicBezTo>
                    <a:cubicBezTo>
                      <a:pt x="192" y="79"/>
                      <a:pt x="182" y="56"/>
                      <a:pt x="166" y="40"/>
                    </a:cubicBezTo>
                    <a:cubicBezTo>
                      <a:pt x="166" y="40"/>
                      <a:pt x="166" y="40"/>
                      <a:pt x="166" y="40"/>
                    </a:cubicBezTo>
                    <a:cubicBezTo>
                      <a:pt x="150" y="24"/>
                      <a:pt x="128" y="14"/>
                      <a:pt x="103" y="14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78" y="14"/>
                      <a:pt x="56" y="24"/>
                      <a:pt x="40" y="40"/>
                    </a:cubicBezTo>
                    <a:close/>
                  </a:path>
                </a:pathLst>
              </a:custGeom>
              <a:solidFill>
                <a:srgbClr val="CF3C2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1D495D"/>
                  </a:solidFill>
                </a:endParaRPr>
              </a:p>
            </p:txBody>
          </p:sp>
        </p:grpSp>
        <p:sp>
          <p:nvSpPr>
            <p:cNvPr id="326" name="文本框 325"/>
            <p:cNvSpPr txBox="1"/>
            <p:nvPr/>
          </p:nvSpPr>
          <p:spPr>
            <a:xfrm>
              <a:off x="1255541" y="1870075"/>
              <a:ext cx="30999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1D495D"/>
                  </a:solidFill>
                  <a:latin typeface="微软雅黑" panose="020B0503020204020204" charset="-122"/>
                  <a:ea typeface="微软雅黑" panose="020B0503020204020204" charset="-122"/>
                </a:rPr>
                <a:t>点击添加标题</a:t>
              </a:r>
              <a:endParaRPr lang="zh-CN" altLang="en-US" b="1" dirty="0">
                <a:solidFill>
                  <a:srgbClr val="1D495D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613"/>
    </mc:Choice>
    <mc:Fallback>
      <p:transition spd="slow" advClick="0" advTm="56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-1089054" y="-1432349"/>
            <a:ext cx="8509456" cy="8159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85" name="组合 184"/>
          <p:cNvGrpSpPr/>
          <p:nvPr/>
        </p:nvGrpSpPr>
        <p:grpSpPr>
          <a:xfrm>
            <a:off x="1595437" y="2054220"/>
            <a:ext cx="9001126" cy="2444761"/>
            <a:chOff x="1595437" y="2627910"/>
            <a:chExt cx="9001126" cy="2444761"/>
          </a:xfrm>
        </p:grpSpPr>
        <p:grpSp>
          <p:nvGrpSpPr>
            <p:cNvPr id="154" name="组合 153"/>
            <p:cNvGrpSpPr/>
            <p:nvPr/>
          </p:nvGrpSpPr>
          <p:grpSpPr>
            <a:xfrm>
              <a:off x="1595437" y="2627910"/>
              <a:ext cx="9001126" cy="1602180"/>
              <a:chOff x="1595437" y="2627910"/>
              <a:chExt cx="9001126" cy="1602180"/>
            </a:xfrm>
          </p:grpSpPr>
          <p:sp>
            <p:nvSpPr>
              <p:cNvPr id="4" name="Freeform 7"/>
              <p:cNvSpPr/>
              <p:nvPr/>
            </p:nvSpPr>
            <p:spPr bwMode="auto">
              <a:xfrm>
                <a:off x="1595437" y="3038314"/>
                <a:ext cx="8912036" cy="1191776"/>
              </a:xfrm>
              <a:custGeom>
                <a:avLst/>
                <a:gdLst>
                  <a:gd name="T0" fmla="*/ 2541 w 2581"/>
                  <a:gd name="T1" fmla="*/ 345 h 345"/>
                  <a:gd name="T2" fmla="*/ 40 w 2581"/>
                  <a:gd name="T3" fmla="*/ 345 h 345"/>
                  <a:gd name="T4" fmla="*/ 0 w 2581"/>
                  <a:gd name="T5" fmla="*/ 305 h 345"/>
                  <a:gd name="T6" fmla="*/ 0 w 2581"/>
                  <a:gd name="T7" fmla="*/ 40 h 345"/>
                  <a:gd name="T8" fmla="*/ 40 w 2581"/>
                  <a:gd name="T9" fmla="*/ 0 h 345"/>
                  <a:gd name="T10" fmla="*/ 2541 w 2581"/>
                  <a:gd name="T11" fmla="*/ 0 h 345"/>
                  <a:gd name="T12" fmla="*/ 2581 w 2581"/>
                  <a:gd name="T13" fmla="*/ 40 h 345"/>
                  <a:gd name="T14" fmla="*/ 2581 w 2581"/>
                  <a:gd name="T15" fmla="*/ 305 h 345"/>
                  <a:gd name="T16" fmla="*/ 2541 w 2581"/>
                  <a:gd name="T17" fmla="*/ 345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81" h="345">
                    <a:moveTo>
                      <a:pt x="2541" y="345"/>
                    </a:moveTo>
                    <a:cubicBezTo>
                      <a:pt x="40" y="345"/>
                      <a:pt x="40" y="345"/>
                      <a:pt x="40" y="345"/>
                    </a:cubicBezTo>
                    <a:cubicBezTo>
                      <a:pt x="18" y="345"/>
                      <a:pt x="0" y="328"/>
                      <a:pt x="0" y="305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18"/>
                      <a:pt x="18" y="0"/>
                      <a:pt x="40" y="0"/>
                    </a:cubicBezTo>
                    <a:cubicBezTo>
                      <a:pt x="2541" y="0"/>
                      <a:pt x="2541" y="0"/>
                      <a:pt x="2541" y="0"/>
                    </a:cubicBezTo>
                    <a:cubicBezTo>
                      <a:pt x="2563" y="0"/>
                      <a:pt x="2581" y="18"/>
                      <a:pt x="2581" y="40"/>
                    </a:cubicBezTo>
                    <a:cubicBezTo>
                      <a:pt x="2581" y="305"/>
                      <a:pt x="2581" y="305"/>
                      <a:pt x="2581" y="305"/>
                    </a:cubicBezTo>
                    <a:cubicBezTo>
                      <a:pt x="2581" y="328"/>
                      <a:pt x="2563" y="345"/>
                      <a:pt x="2541" y="345"/>
                    </a:cubicBezTo>
                  </a:path>
                </a:pathLst>
              </a:custGeom>
              <a:solidFill>
                <a:srgbClr val="A52F1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" name="Freeform 8"/>
              <p:cNvSpPr/>
              <p:nvPr/>
            </p:nvSpPr>
            <p:spPr bwMode="auto">
              <a:xfrm>
                <a:off x="1685988" y="2959446"/>
                <a:ext cx="8910575" cy="1194697"/>
              </a:xfrm>
              <a:custGeom>
                <a:avLst/>
                <a:gdLst>
                  <a:gd name="T0" fmla="*/ 2541 w 2581"/>
                  <a:gd name="T1" fmla="*/ 346 h 346"/>
                  <a:gd name="T2" fmla="*/ 40 w 2581"/>
                  <a:gd name="T3" fmla="*/ 346 h 346"/>
                  <a:gd name="T4" fmla="*/ 0 w 2581"/>
                  <a:gd name="T5" fmla="*/ 306 h 346"/>
                  <a:gd name="T6" fmla="*/ 0 w 2581"/>
                  <a:gd name="T7" fmla="*/ 40 h 346"/>
                  <a:gd name="T8" fmla="*/ 40 w 2581"/>
                  <a:gd name="T9" fmla="*/ 0 h 346"/>
                  <a:gd name="T10" fmla="*/ 2541 w 2581"/>
                  <a:gd name="T11" fmla="*/ 0 h 346"/>
                  <a:gd name="T12" fmla="*/ 2581 w 2581"/>
                  <a:gd name="T13" fmla="*/ 40 h 346"/>
                  <a:gd name="T14" fmla="*/ 2581 w 2581"/>
                  <a:gd name="T15" fmla="*/ 306 h 346"/>
                  <a:gd name="T16" fmla="*/ 2541 w 2581"/>
                  <a:gd name="T17" fmla="*/ 346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81" h="346">
                    <a:moveTo>
                      <a:pt x="2541" y="346"/>
                    </a:moveTo>
                    <a:cubicBezTo>
                      <a:pt x="40" y="346"/>
                      <a:pt x="40" y="346"/>
                      <a:pt x="40" y="346"/>
                    </a:cubicBezTo>
                    <a:cubicBezTo>
                      <a:pt x="18" y="346"/>
                      <a:pt x="0" y="328"/>
                      <a:pt x="0" y="30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18"/>
                      <a:pt x="18" y="0"/>
                      <a:pt x="40" y="0"/>
                    </a:cubicBezTo>
                    <a:cubicBezTo>
                      <a:pt x="2541" y="0"/>
                      <a:pt x="2541" y="0"/>
                      <a:pt x="2541" y="0"/>
                    </a:cubicBezTo>
                    <a:cubicBezTo>
                      <a:pt x="2563" y="0"/>
                      <a:pt x="2581" y="18"/>
                      <a:pt x="2581" y="40"/>
                    </a:cubicBezTo>
                    <a:cubicBezTo>
                      <a:pt x="2581" y="306"/>
                      <a:pt x="2581" y="306"/>
                      <a:pt x="2581" y="306"/>
                    </a:cubicBezTo>
                    <a:cubicBezTo>
                      <a:pt x="2581" y="328"/>
                      <a:pt x="2563" y="346"/>
                      <a:pt x="2541" y="346"/>
                    </a:cubicBezTo>
                  </a:path>
                </a:pathLst>
              </a:custGeom>
              <a:solidFill>
                <a:srgbClr val="CF3C2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" name="Freeform 9"/>
              <p:cNvSpPr/>
              <p:nvPr/>
            </p:nvSpPr>
            <p:spPr bwMode="auto">
              <a:xfrm>
                <a:off x="1685988" y="2959446"/>
                <a:ext cx="213235" cy="283340"/>
              </a:xfrm>
              <a:custGeom>
                <a:avLst/>
                <a:gdLst>
                  <a:gd name="T0" fmla="*/ 62 w 62"/>
                  <a:gd name="T1" fmla="*/ 0 h 82"/>
                  <a:gd name="T2" fmla="*/ 40 w 62"/>
                  <a:gd name="T3" fmla="*/ 0 h 82"/>
                  <a:gd name="T4" fmla="*/ 27 w 62"/>
                  <a:gd name="T5" fmla="*/ 2 h 82"/>
                  <a:gd name="T6" fmla="*/ 0 w 62"/>
                  <a:gd name="T7" fmla="*/ 38 h 82"/>
                  <a:gd name="T8" fmla="*/ 0 w 62"/>
                  <a:gd name="T9" fmla="*/ 40 h 82"/>
                  <a:gd name="T10" fmla="*/ 0 w 62"/>
                  <a:gd name="T11" fmla="*/ 82 h 82"/>
                  <a:gd name="T12" fmla="*/ 62 w 62"/>
                  <a:gd name="T13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" h="82">
                    <a:moveTo>
                      <a:pt x="62" y="0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36" y="0"/>
                      <a:pt x="31" y="1"/>
                      <a:pt x="27" y="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0" y="39"/>
                      <a:pt x="0" y="40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62" y="0"/>
                      <a:pt x="62" y="0"/>
                      <a:pt x="62" y="0"/>
                    </a:cubicBezTo>
                  </a:path>
                </a:pathLst>
              </a:custGeom>
              <a:solidFill>
                <a:srgbClr val="EF64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" name="Freeform 10"/>
              <p:cNvSpPr/>
              <p:nvPr/>
            </p:nvSpPr>
            <p:spPr bwMode="auto">
              <a:xfrm>
                <a:off x="1685988" y="2959446"/>
                <a:ext cx="458601" cy="603190"/>
              </a:xfrm>
              <a:custGeom>
                <a:avLst/>
                <a:gdLst>
                  <a:gd name="T0" fmla="*/ 314 w 314"/>
                  <a:gd name="T1" fmla="*/ 0 h 413"/>
                  <a:gd name="T2" fmla="*/ 234 w 314"/>
                  <a:gd name="T3" fmla="*/ 0 h 413"/>
                  <a:gd name="T4" fmla="*/ 0 w 314"/>
                  <a:gd name="T5" fmla="*/ 309 h 413"/>
                  <a:gd name="T6" fmla="*/ 0 w 314"/>
                  <a:gd name="T7" fmla="*/ 413 h 413"/>
                  <a:gd name="T8" fmla="*/ 314 w 314"/>
                  <a:gd name="T9" fmla="*/ 0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4" h="413">
                    <a:moveTo>
                      <a:pt x="314" y="0"/>
                    </a:moveTo>
                    <a:lnTo>
                      <a:pt x="234" y="0"/>
                    </a:lnTo>
                    <a:lnTo>
                      <a:pt x="0" y="309"/>
                    </a:lnTo>
                    <a:lnTo>
                      <a:pt x="0" y="413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rgbClr val="EF64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" name="Freeform 11"/>
              <p:cNvSpPr/>
              <p:nvPr/>
            </p:nvSpPr>
            <p:spPr bwMode="auto">
              <a:xfrm>
                <a:off x="1685988" y="2959446"/>
                <a:ext cx="458601" cy="603190"/>
              </a:xfrm>
              <a:custGeom>
                <a:avLst/>
                <a:gdLst>
                  <a:gd name="T0" fmla="*/ 314 w 314"/>
                  <a:gd name="T1" fmla="*/ 0 h 413"/>
                  <a:gd name="T2" fmla="*/ 234 w 314"/>
                  <a:gd name="T3" fmla="*/ 0 h 413"/>
                  <a:gd name="T4" fmla="*/ 0 w 314"/>
                  <a:gd name="T5" fmla="*/ 309 h 413"/>
                  <a:gd name="T6" fmla="*/ 0 w 314"/>
                  <a:gd name="T7" fmla="*/ 413 h 413"/>
                  <a:gd name="T8" fmla="*/ 314 w 314"/>
                  <a:gd name="T9" fmla="*/ 0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4" h="413">
                    <a:moveTo>
                      <a:pt x="314" y="0"/>
                    </a:moveTo>
                    <a:lnTo>
                      <a:pt x="234" y="0"/>
                    </a:lnTo>
                    <a:lnTo>
                      <a:pt x="0" y="309"/>
                    </a:lnTo>
                    <a:lnTo>
                      <a:pt x="0" y="413"/>
                    </a:lnTo>
                    <a:lnTo>
                      <a:pt x="3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" name="Freeform 12"/>
              <p:cNvSpPr/>
              <p:nvPr/>
            </p:nvSpPr>
            <p:spPr bwMode="auto">
              <a:xfrm>
                <a:off x="1685988" y="2959446"/>
                <a:ext cx="701045" cy="924503"/>
              </a:xfrm>
              <a:custGeom>
                <a:avLst/>
                <a:gdLst>
                  <a:gd name="T0" fmla="*/ 480 w 480"/>
                  <a:gd name="T1" fmla="*/ 0 h 633"/>
                  <a:gd name="T2" fmla="*/ 399 w 480"/>
                  <a:gd name="T3" fmla="*/ 0 h 633"/>
                  <a:gd name="T4" fmla="*/ 0 w 480"/>
                  <a:gd name="T5" fmla="*/ 529 h 633"/>
                  <a:gd name="T6" fmla="*/ 0 w 480"/>
                  <a:gd name="T7" fmla="*/ 633 h 633"/>
                  <a:gd name="T8" fmla="*/ 480 w 480"/>
                  <a:gd name="T9" fmla="*/ 0 h 6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0" h="633">
                    <a:moveTo>
                      <a:pt x="480" y="0"/>
                    </a:moveTo>
                    <a:lnTo>
                      <a:pt x="399" y="0"/>
                    </a:lnTo>
                    <a:lnTo>
                      <a:pt x="0" y="529"/>
                    </a:lnTo>
                    <a:lnTo>
                      <a:pt x="0" y="633"/>
                    </a:lnTo>
                    <a:lnTo>
                      <a:pt x="480" y="0"/>
                    </a:lnTo>
                    <a:close/>
                  </a:path>
                </a:pathLst>
              </a:custGeom>
              <a:solidFill>
                <a:srgbClr val="EF64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" name="Freeform 13"/>
              <p:cNvSpPr/>
              <p:nvPr/>
            </p:nvSpPr>
            <p:spPr bwMode="auto">
              <a:xfrm>
                <a:off x="1685988" y="2959446"/>
                <a:ext cx="701045" cy="924503"/>
              </a:xfrm>
              <a:custGeom>
                <a:avLst/>
                <a:gdLst>
                  <a:gd name="T0" fmla="*/ 480 w 480"/>
                  <a:gd name="T1" fmla="*/ 0 h 633"/>
                  <a:gd name="T2" fmla="*/ 399 w 480"/>
                  <a:gd name="T3" fmla="*/ 0 h 633"/>
                  <a:gd name="T4" fmla="*/ 0 w 480"/>
                  <a:gd name="T5" fmla="*/ 529 h 633"/>
                  <a:gd name="T6" fmla="*/ 0 w 480"/>
                  <a:gd name="T7" fmla="*/ 633 h 633"/>
                  <a:gd name="T8" fmla="*/ 480 w 480"/>
                  <a:gd name="T9" fmla="*/ 0 h 6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0" h="633">
                    <a:moveTo>
                      <a:pt x="480" y="0"/>
                    </a:moveTo>
                    <a:lnTo>
                      <a:pt x="399" y="0"/>
                    </a:lnTo>
                    <a:lnTo>
                      <a:pt x="0" y="529"/>
                    </a:lnTo>
                    <a:lnTo>
                      <a:pt x="0" y="633"/>
                    </a:lnTo>
                    <a:lnTo>
                      <a:pt x="48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14"/>
              <p:cNvSpPr/>
              <p:nvPr/>
            </p:nvSpPr>
            <p:spPr bwMode="auto">
              <a:xfrm>
                <a:off x="1688909" y="2959446"/>
                <a:ext cx="939109" cy="1166947"/>
              </a:xfrm>
              <a:custGeom>
                <a:avLst/>
                <a:gdLst>
                  <a:gd name="T0" fmla="*/ 272 w 272"/>
                  <a:gd name="T1" fmla="*/ 0 h 338"/>
                  <a:gd name="T2" fmla="*/ 239 w 272"/>
                  <a:gd name="T3" fmla="*/ 0 h 338"/>
                  <a:gd name="T4" fmla="*/ 0 w 272"/>
                  <a:gd name="T5" fmla="*/ 315 h 338"/>
                  <a:gd name="T6" fmla="*/ 16 w 272"/>
                  <a:gd name="T7" fmla="*/ 338 h 338"/>
                  <a:gd name="T8" fmla="*/ 272 w 272"/>
                  <a:gd name="T9" fmla="*/ 0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2" h="338">
                    <a:moveTo>
                      <a:pt x="272" y="0"/>
                    </a:moveTo>
                    <a:cubicBezTo>
                      <a:pt x="239" y="0"/>
                      <a:pt x="239" y="0"/>
                      <a:pt x="239" y="0"/>
                    </a:cubicBezTo>
                    <a:cubicBezTo>
                      <a:pt x="0" y="315"/>
                      <a:pt x="0" y="315"/>
                      <a:pt x="0" y="315"/>
                    </a:cubicBezTo>
                    <a:cubicBezTo>
                      <a:pt x="3" y="325"/>
                      <a:pt x="8" y="333"/>
                      <a:pt x="16" y="338"/>
                    </a:cubicBezTo>
                    <a:cubicBezTo>
                      <a:pt x="272" y="0"/>
                      <a:pt x="272" y="0"/>
                      <a:pt x="272" y="0"/>
                    </a:cubicBezTo>
                  </a:path>
                </a:pathLst>
              </a:custGeom>
              <a:solidFill>
                <a:srgbClr val="EF64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" name="Freeform 15"/>
              <p:cNvSpPr/>
              <p:nvPr/>
            </p:nvSpPr>
            <p:spPr bwMode="auto">
              <a:xfrm>
                <a:off x="1851027" y="2959446"/>
                <a:ext cx="1019436" cy="1194697"/>
              </a:xfrm>
              <a:custGeom>
                <a:avLst/>
                <a:gdLst>
                  <a:gd name="T0" fmla="*/ 698 w 698"/>
                  <a:gd name="T1" fmla="*/ 0 h 818"/>
                  <a:gd name="T2" fmla="*/ 620 w 698"/>
                  <a:gd name="T3" fmla="*/ 0 h 818"/>
                  <a:gd name="T4" fmla="*/ 0 w 698"/>
                  <a:gd name="T5" fmla="*/ 818 h 818"/>
                  <a:gd name="T6" fmla="*/ 81 w 698"/>
                  <a:gd name="T7" fmla="*/ 818 h 818"/>
                  <a:gd name="T8" fmla="*/ 698 w 698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8" h="818">
                    <a:moveTo>
                      <a:pt x="698" y="0"/>
                    </a:moveTo>
                    <a:lnTo>
                      <a:pt x="620" y="0"/>
                    </a:lnTo>
                    <a:lnTo>
                      <a:pt x="0" y="818"/>
                    </a:lnTo>
                    <a:lnTo>
                      <a:pt x="81" y="818"/>
                    </a:lnTo>
                    <a:lnTo>
                      <a:pt x="698" y="0"/>
                    </a:lnTo>
                    <a:close/>
                  </a:path>
                </a:pathLst>
              </a:custGeom>
              <a:solidFill>
                <a:srgbClr val="EF64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" name="Freeform 16"/>
              <p:cNvSpPr/>
              <p:nvPr/>
            </p:nvSpPr>
            <p:spPr bwMode="auto">
              <a:xfrm>
                <a:off x="1851027" y="2959446"/>
                <a:ext cx="1019436" cy="1194697"/>
              </a:xfrm>
              <a:custGeom>
                <a:avLst/>
                <a:gdLst>
                  <a:gd name="T0" fmla="*/ 698 w 698"/>
                  <a:gd name="T1" fmla="*/ 0 h 818"/>
                  <a:gd name="T2" fmla="*/ 620 w 698"/>
                  <a:gd name="T3" fmla="*/ 0 h 818"/>
                  <a:gd name="T4" fmla="*/ 0 w 698"/>
                  <a:gd name="T5" fmla="*/ 818 h 818"/>
                  <a:gd name="T6" fmla="*/ 81 w 698"/>
                  <a:gd name="T7" fmla="*/ 818 h 818"/>
                  <a:gd name="T8" fmla="*/ 698 w 698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8" h="818">
                    <a:moveTo>
                      <a:pt x="698" y="0"/>
                    </a:moveTo>
                    <a:lnTo>
                      <a:pt x="620" y="0"/>
                    </a:lnTo>
                    <a:lnTo>
                      <a:pt x="0" y="818"/>
                    </a:lnTo>
                    <a:lnTo>
                      <a:pt x="81" y="818"/>
                    </a:lnTo>
                    <a:lnTo>
                      <a:pt x="69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" name="Freeform 17"/>
              <p:cNvSpPr/>
              <p:nvPr/>
            </p:nvSpPr>
            <p:spPr bwMode="auto">
              <a:xfrm>
                <a:off x="2096392" y="2959446"/>
                <a:ext cx="1019436" cy="1194697"/>
              </a:xfrm>
              <a:custGeom>
                <a:avLst/>
                <a:gdLst>
                  <a:gd name="T0" fmla="*/ 698 w 698"/>
                  <a:gd name="T1" fmla="*/ 0 h 818"/>
                  <a:gd name="T2" fmla="*/ 617 w 698"/>
                  <a:gd name="T3" fmla="*/ 0 h 818"/>
                  <a:gd name="T4" fmla="*/ 0 w 698"/>
                  <a:gd name="T5" fmla="*/ 818 h 818"/>
                  <a:gd name="T6" fmla="*/ 78 w 698"/>
                  <a:gd name="T7" fmla="*/ 818 h 818"/>
                  <a:gd name="T8" fmla="*/ 698 w 698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8" h="818">
                    <a:moveTo>
                      <a:pt x="698" y="0"/>
                    </a:moveTo>
                    <a:lnTo>
                      <a:pt x="617" y="0"/>
                    </a:lnTo>
                    <a:lnTo>
                      <a:pt x="0" y="818"/>
                    </a:lnTo>
                    <a:lnTo>
                      <a:pt x="78" y="818"/>
                    </a:lnTo>
                    <a:lnTo>
                      <a:pt x="698" y="0"/>
                    </a:lnTo>
                    <a:close/>
                  </a:path>
                </a:pathLst>
              </a:custGeom>
              <a:solidFill>
                <a:srgbClr val="EF64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Freeform 18"/>
              <p:cNvSpPr/>
              <p:nvPr/>
            </p:nvSpPr>
            <p:spPr bwMode="auto">
              <a:xfrm>
                <a:off x="2096392" y="2959446"/>
                <a:ext cx="1019436" cy="1194697"/>
              </a:xfrm>
              <a:custGeom>
                <a:avLst/>
                <a:gdLst>
                  <a:gd name="T0" fmla="*/ 698 w 698"/>
                  <a:gd name="T1" fmla="*/ 0 h 818"/>
                  <a:gd name="T2" fmla="*/ 617 w 698"/>
                  <a:gd name="T3" fmla="*/ 0 h 818"/>
                  <a:gd name="T4" fmla="*/ 0 w 698"/>
                  <a:gd name="T5" fmla="*/ 818 h 818"/>
                  <a:gd name="T6" fmla="*/ 78 w 698"/>
                  <a:gd name="T7" fmla="*/ 818 h 818"/>
                  <a:gd name="T8" fmla="*/ 698 w 698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8" h="818">
                    <a:moveTo>
                      <a:pt x="698" y="0"/>
                    </a:moveTo>
                    <a:lnTo>
                      <a:pt x="617" y="0"/>
                    </a:lnTo>
                    <a:lnTo>
                      <a:pt x="0" y="818"/>
                    </a:lnTo>
                    <a:lnTo>
                      <a:pt x="78" y="818"/>
                    </a:lnTo>
                    <a:lnTo>
                      <a:pt x="69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Freeform 19"/>
              <p:cNvSpPr/>
              <p:nvPr/>
            </p:nvSpPr>
            <p:spPr bwMode="auto">
              <a:xfrm>
                <a:off x="2338837" y="2959446"/>
                <a:ext cx="1017977" cy="1194697"/>
              </a:xfrm>
              <a:custGeom>
                <a:avLst/>
                <a:gdLst>
                  <a:gd name="T0" fmla="*/ 697 w 697"/>
                  <a:gd name="T1" fmla="*/ 0 h 818"/>
                  <a:gd name="T2" fmla="*/ 619 w 697"/>
                  <a:gd name="T3" fmla="*/ 0 h 818"/>
                  <a:gd name="T4" fmla="*/ 0 w 697"/>
                  <a:gd name="T5" fmla="*/ 818 h 818"/>
                  <a:gd name="T6" fmla="*/ 80 w 697"/>
                  <a:gd name="T7" fmla="*/ 818 h 818"/>
                  <a:gd name="T8" fmla="*/ 697 w 697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7" h="818">
                    <a:moveTo>
                      <a:pt x="697" y="0"/>
                    </a:moveTo>
                    <a:lnTo>
                      <a:pt x="619" y="0"/>
                    </a:lnTo>
                    <a:lnTo>
                      <a:pt x="0" y="818"/>
                    </a:lnTo>
                    <a:lnTo>
                      <a:pt x="80" y="818"/>
                    </a:lnTo>
                    <a:lnTo>
                      <a:pt x="697" y="0"/>
                    </a:lnTo>
                    <a:close/>
                  </a:path>
                </a:pathLst>
              </a:custGeom>
              <a:solidFill>
                <a:srgbClr val="EF64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20"/>
              <p:cNvSpPr/>
              <p:nvPr/>
            </p:nvSpPr>
            <p:spPr bwMode="auto">
              <a:xfrm>
                <a:off x="2338837" y="2959446"/>
                <a:ext cx="1017977" cy="1194697"/>
              </a:xfrm>
              <a:custGeom>
                <a:avLst/>
                <a:gdLst>
                  <a:gd name="T0" fmla="*/ 697 w 697"/>
                  <a:gd name="T1" fmla="*/ 0 h 818"/>
                  <a:gd name="T2" fmla="*/ 619 w 697"/>
                  <a:gd name="T3" fmla="*/ 0 h 818"/>
                  <a:gd name="T4" fmla="*/ 0 w 697"/>
                  <a:gd name="T5" fmla="*/ 818 h 818"/>
                  <a:gd name="T6" fmla="*/ 80 w 697"/>
                  <a:gd name="T7" fmla="*/ 818 h 818"/>
                  <a:gd name="T8" fmla="*/ 697 w 697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7" h="818">
                    <a:moveTo>
                      <a:pt x="697" y="0"/>
                    </a:moveTo>
                    <a:lnTo>
                      <a:pt x="619" y="0"/>
                    </a:lnTo>
                    <a:lnTo>
                      <a:pt x="0" y="818"/>
                    </a:lnTo>
                    <a:lnTo>
                      <a:pt x="80" y="818"/>
                    </a:lnTo>
                    <a:lnTo>
                      <a:pt x="69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Freeform 21"/>
              <p:cNvSpPr/>
              <p:nvPr/>
            </p:nvSpPr>
            <p:spPr bwMode="auto">
              <a:xfrm>
                <a:off x="2579822" y="2959446"/>
                <a:ext cx="1019436" cy="1194697"/>
              </a:xfrm>
              <a:custGeom>
                <a:avLst/>
                <a:gdLst>
                  <a:gd name="T0" fmla="*/ 698 w 698"/>
                  <a:gd name="T1" fmla="*/ 0 h 818"/>
                  <a:gd name="T2" fmla="*/ 620 w 698"/>
                  <a:gd name="T3" fmla="*/ 0 h 818"/>
                  <a:gd name="T4" fmla="*/ 0 w 698"/>
                  <a:gd name="T5" fmla="*/ 818 h 818"/>
                  <a:gd name="T6" fmla="*/ 81 w 698"/>
                  <a:gd name="T7" fmla="*/ 818 h 818"/>
                  <a:gd name="T8" fmla="*/ 698 w 698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8" h="818">
                    <a:moveTo>
                      <a:pt x="698" y="0"/>
                    </a:moveTo>
                    <a:lnTo>
                      <a:pt x="620" y="0"/>
                    </a:lnTo>
                    <a:lnTo>
                      <a:pt x="0" y="818"/>
                    </a:lnTo>
                    <a:lnTo>
                      <a:pt x="81" y="818"/>
                    </a:lnTo>
                    <a:lnTo>
                      <a:pt x="698" y="0"/>
                    </a:lnTo>
                    <a:close/>
                  </a:path>
                </a:pathLst>
              </a:custGeom>
              <a:solidFill>
                <a:srgbClr val="EF64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22"/>
              <p:cNvSpPr/>
              <p:nvPr/>
            </p:nvSpPr>
            <p:spPr bwMode="auto">
              <a:xfrm>
                <a:off x="2579822" y="2959446"/>
                <a:ext cx="1019436" cy="1194697"/>
              </a:xfrm>
              <a:custGeom>
                <a:avLst/>
                <a:gdLst>
                  <a:gd name="T0" fmla="*/ 698 w 698"/>
                  <a:gd name="T1" fmla="*/ 0 h 818"/>
                  <a:gd name="T2" fmla="*/ 620 w 698"/>
                  <a:gd name="T3" fmla="*/ 0 h 818"/>
                  <a:gd name="T4" fmla="*/ 0 w 698"/>
                  <a:gd name="T5" fmla="*/ 818 h 818"/>
                  <a:gd name="T6" fmla="*/ 81 w 698"/>
                  <a:gd name="T7" fmla="*/ 818 h 818"/>
                  <a:gd name="T8" fmla="*/ 698 w 698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8" h="818">
                    <a:moveTo>
                      <a:pt x="698" y="0"/>
                    </a:moveTo>
                    <a:lnTo>
                      <a:pt x="620" y="0"/>
                    </a:lnTo>
                    <a:lnTo>
                      <a:pt x="0" y="818"/>
                    </a:lnTo>
                    <a:lnTo>
                      <a:pt x="81" y="818"/>
                    </a:lnTo>
                    <a:lnTo>
                      <a:pt x="69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23"/>
              <p:cNvSpPr/>
              <p:nvPr/>
            </p:nvSpPr>
            <p:spPr bwMode="auto">
              <a:xfrm>
                <a:off x="2825187" y="2959446"/>
                <a:ext cx="1017977" cy="1194697"/>
              </a:xfrm>
              <a:custGeom>
                <a:avLst/>
                <a:gdLst>
                  <a:gd name="T0" fmla="*/ 697 w 697"/>
                  <a:gd name="T1" fmla="*/ 0 h 818"/>
                  <a:gd name="T2" fmla="*/ 617 w 697"/>
                  <a:gd name="T3" fmla="*/ 0 h 818"/>
                  <a:gd name="T4" fmla="*/ 0 w 697"/>
                  <a:gd name="T5" fmla="*/ 818 h 818"/>
                  <a:gd name="T6" fmla="*/ 78 w 697"/>
                  <a:gd name="T7" fmla="*/ 818 h 818"/>
                  <a:gd name="T8" fmla="*/ 697 w 697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7" h="818">
                    <a:moveTo>
                      <a:pt x="697" y="0"/>
                    </a:moveTo>
                    <a:lnTo>
                      <a:pt x="617" y="0"/>
                    </a:lnTo>
                    <a:lnTo>
                      <a:pt x="0" y="818"/>
                    </a:lnTo>
                    <a:lnTo>
                      <a:pt x="78" y="818"/>
                    </a:lnTo>
                    <a:lnTo>
                      <a:pt x="697" y="0"/>
                    </a:lnTo>
                    <a:close/>
                  </a:path>
                </a:pathLst>
              </a:custGeom>
              <a:solidFill>
                <a:srgbClr val="EF64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24"/>
              <p:cNvSpPr/>
              <p:nvPr/>
            </p:nvSpPr>
            <p:spPr bwMode="auto">
              <a:xfrm>
                <a:off x="2825187" y="2959446"/>
                <a:ext cx="1017977" cy="1194697"/>
              </a:xfrm>
              <a:custGeom>
                <a:avLst/>
                <a:gdLst>
                  <a:gd name="T0" fmla="*/ 697 w 697"/>
                  <a:gd name="T1" fmla="*/ 0 h 818"/>
                  <a:gd name="T2" fmla="*/ 617 w 697"/>
                  <a:gd name="T3" fmla="*/ 0 h 818"/>
                  <a:gd name="T4" fmla="*/ 0 w 697"/>
                  <a:gd name="T5" fmla="*/ 818 h 818"/>
                  <a:gd name="T6" fmla="*/ 78 w 697"/>
                  <a:gd name="T7" fmla="*/ 818 h 818"/>
                  <a:gd name="T8" fmla="*/ 697 w 697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7" h="818">
                    <a:moveTo>
                      <a:pt x="697" y="0"/>
                    </a:moveTo>
                    <a:lnTo>
                      <a:pt x="617" y="0"/>
                    </a:lnTo>
                    <a:lnTo>
                      <a:pt x="0" y="818"/>
                    </a:lnTo>
                    <a:lnTo>
                      <a:pt x="78" y="818"/>
                    </a:lnTo>
                    <a:lnTo>
                      <a:pt x="69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25"/>
              <p:cNvSpPr/>
              <p:nvPr/>
            </p:nvSpPr>
            <p:spPr bwMode="auto">
              <a:xfrm>
                <a:off x="3066171" y="2959446"/>
                <a:ext cx="1019436" cy="1194697"/>
              </a:xfrm>
              <a:custGeom>
                <a:avLst/>
                <a:gdLst>
                  <a:gd name="T0" fmla="*/ 698 w 698"/>
                  <a:gd name="T1" fmla="*/ 0 h 818"/>
                  <a:gd name="T2" fmla="*/ 617 w 698"/>
                  <a:gd name="T3" fmla="*/ 0 h 818"/>
                  <a:gd name="T4" fmla="*/ 0 w 698"/>
                  <a:gd name="T5" fmla="*/ 818 h 818"/>
                  <a:gd name="T6" fmla="*/ 81 w 698"/>
                  <a:gd name="T7" fmla="*/ 818 h 818"/>
                  <a:gd name="T8" fmla="*/ 698 w 698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8" h="818">
                    <a:moveTo>
                      <a:pt x="698" y="0"/>
                    </a:moveTo>
                    <a:lnTo>
                      <a:pt x="617" y="0"/>
                    </a:lnTo>
                    <a:lnTo>
                      <a:pt x="0" y="818"/>
                    </a:lnTo>
                    <a:lnTo>
                      <a:pt x="81" y="818"/>
                    </a:lnTo>
                    <a:lnTo>
                      <a:pt x="698" y="0"/>
                    </a:lnTo>
                    <a:close/>
                  </a:path>
                </a:pathLst>
              </a:custGeom>
              <a:solidFill>
                <a:srgbClr val="EF64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26"/>
              <p:cNvSpPr/>
              <p:nvPr/>
            </p:nvSpPr>
            <p:spPr bwMode="auto">
              <a:xfrm>
                <a:off x="3066171" y="2959446"/>
                <a:ext cx="1019436" cy="1194697"/>
              </a:xfrm>
              <a:custGeom>
                <a:avLst/>
                <a:gdLst>
                  <a:gd name="T0" fmla="*/ 698 w 698"/>
                  <a:gd name="T1" fmla="*/ 0 h 818"/>
                  <a:gd name="T2" fmla="*/ 617 w 698"/>
                  <a:gd name="T3" fmla="*/ 0 h 818"/>
                  <a:gd name="T4" fmla="*/ 0 w 698"/>
                  <a:gd name="T5" fmla="*/ 818 h 818"/>
                  <a:gd name="T6" fmla="*/ 81 w 698"/>
                  <a:gd name="T7" fmla="*/ 818 h 818"/>
                  <a:gd name="T8" fmla="*/ 698 w 698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8" h="818">
                    <a:moveTo>
                      <a:pt x="698" y="0"/>
                    </a:moveTo>
                    <a:lnTo>
                      <a:pt x="617" y="0"/>
                    </a:lnTo>
                    <a:lnTo>
                      <a:pt x="0" y="818"/>
                    </a:lnTo>
                    <a:lnTo>
                      <a:pt x="81" y="818"/>
                    </a:lnTo>
                    <a:lnTo>
                      <a:pt x="69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27"/>
              <p:cNvSpPr/>
              <p:nvPr/>
            </p:nvSpPr>
            <p:spPr bwMode="auto">
              <a:xfrm>
                <a:off x="3308615" y="2959446"/>
                <a:ext cx="1017977" cy="1194697"/>
              </a:xfrm>
              <a:custGeom>
                <a:avLst/>
                <a:gdLst>
                  <a:gd name="T0" fmla="*/ 697 w 697"/>
                  <a:gd name="T1" fmla="*/ 0 h 818"/>
                  <a:gd name="T2" fmla="*/ 619 w 697"/>
                  <a:gd name="T3" fmla="*/ 0 h 818"/>
                  <a:gd name="T4" fmla="*/ 0 w 697"/>
                  <a:gd name="T5" fmla="*/ 818 h 818"/>
                  <a:gd name="T6" fmla="*/ 80 w 697"/>
                  <a:gd name="T7" fmla="*/ 818 h 818"/>
                  <a:gd name="T8" fmla="*/ 697 w 697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7" h="818">
                    <a:moveTo>
                      <a:pt x="697" y="0"/>
                    </a:moveTo>
                    <a:lnTo>
                      <a:pt x="619" y="0"/>
                    </a:lnTo>
                    <a:lnTo>
                      <a:pt x="0" y="818"/>
                    </a:lnTo>
                    <a:lnTo>
                      <a:pt x="80" y="818"/>
                    </a:lnTo>
                    <a:lnTo>
                      <a:pt x="697" y="0"/>
                    </a:lnTo>
                    <a:close/>
                  </a:path>
                </a:pathLst>
              </a:custGeom>
              <a:solidFill>
                <a:srgbClr val="EF64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28"/>
              <p:cNvSpPr/>
              <p:nvPr/>
            </p:nvSpPr>
            <p:spPr bwMode="auto">
              <a:xfrm>
                <a:off x="3308615" y="2959446"/>
                <a:ext cx="1017977" cy="1194697"/>
              </a:xfrm>
              <a:custGeom>
                <a:avLst/>
                <a:gdLst>
                  <a:gd name="T0" fmla="*/ 697 w 697"/>
                  <a:gd name="T1" fmla="*/ 0 h 818"/>
                  <a:gd name="T2" fmla="*/ 619 w 697"/>
                  <a:gd name="T3" fmla="*/ 0 h 818"/>
                  <a:gd name="T4" fmla="*/ 0 w 697"/>
                  <a:gd name="T5" fmla="*/ 818 h 818"/>
                  <a:gd name="T6" fmla="*/ 80 w 697"/>
                  <a:gd name="T7" fmla="*/ 818 h 818"/>
                  <a:gd name="T8" fmla="*/ 697 w 697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7" h="818">
                    <a:moveTo>
                      <a:pt x="697" y="0"/>
                    </a:moveTo>
                    <a:lnTo>
                      <a:pt x="619" y="0"/>
                    </a:lnTo>
                    <a:lnTo>
                      <a:pt x="0" y="818"/>
                    </a:lnTo>
                    <a:lnTo>
                      <a:pt x="80" y="818"/>
                    </a:lnTo>
                    <a:lnTo>
                      <a:pt x="69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29"/>
              <p:cNvSpPr/>
              <p:nvPr/>
            </p:nvSpPr>
            <p:spPr bwMode="auto">
              <a:xfrm>
                <a:off x="3553981" y="2959446"/>
                <a:ext cx="1017977" cy="1194697"/>
              </a:xfrm>
              <a:custGeom>
                <a:avLst/>
                <a:gdLst>
                  <a:gd name="T0" fmla="*/ 697 w 697"/>
                  <a:gd name="T1" fmla="*/ 0 h 818"/>
                  <a:gd name="T2" fmla="*/ 617 w 697"/>
                  <a:gd name="T3" fmla="*/ 0 h 818"/>
                  <a:gd name="T4" fmla="*/ 0 w 697"/>
                  <a:gd name="T5" fmla="*/ 818 h 818"/>
                  <a:gd name="T6" fmla="*/ 78 w 697"/>
                  <a:gd name="T7" fmla="*/ 818 h 818"/>
                  <a:gd name="T8" fmla="*/ 697 w 697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7" h="818">
                    <a:moveTo>
                      <a:pt x="697" y="0"/>
                    </a:moveTo>
                    <a:lnTo>
                      <a:pt x="617" y="0"/>
                    </a:lnTo>
                    <a:lnTo>
                      <a:pt x="0" y="818"/>
                    </a:lnTo>
                    <a:lnTo>
                      <a:pt x="78" y="818"/>
                    </a:lnTo>
                    <a:lnTo>
                      <a:pt x="697" y="0"/>
                    </a:lnTo>
                    <a:close/>
                  </a:path>
                </a:pathLst>
              </a:custGeom>
              <a:solidFill>
                <a:srgbClr val="EF64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30"/>
              <p:cNvSpPr/>
              <p:nvPr/>
            </p:nvSpPr>
            <p:spPr bwMode="auto">
              <a:xfrm>
                <a:off x="3553981" y="2959446"/>
                <a:ext cx="1017977" cy="1194697"/>
              </a:xfrm>
              <a:custGeom>
                <a:avLst/>
                <a:gdLst>
                  <a:gd name="T0" fmla="*/ 697 w 697"/>
                  <a:gd name="T1" fmla="*/ 0 h 818"/>
                  <a:gd name="T2" fmla="*/ 617 w 697"/>
                  <a:gd name="T3" fmla="*/ 0 h 818"/>
                  <a:gd name="T4" fmla="*/ 0 w 697"/>
                  <a:gd name="T5" fmla="*/ 818 h 818"/>
                  <a:gd name="T6" fmla="*/ 78 w 697"/>
                  <a:gd name="T7" fmla="*/ 818 h 818"/>
                  <a:gd name="T8" fmla="*/ 697 w 697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7" h="818">
                    <a:moveTo>
                      <a:pt x="697" y="0"/>
                    </a:moveTo>
                    <a:lnTo>
                      <a:pt x="617" y="0"/>
                    </a:lnTo>
                    <a:lnTo>
                      <a:pt x="0" y="818"/>
                    </a:lnTo>
                    <a:lnTo>
                      <a:pt x="78" y="818"/>
                    </a:lnTo>
                    <a:lnTo>
                      <a:pt x="69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31"/>
              <p:cNvSpPr/>
              <p:nvPr/>
            </p:nvSpPr>
            <p:spPr bwMode="auto">
              <a:xfrm>
                <a:off x="3794966" y="2959446"/>
                <a:ext cx="1019436" cy="1194697"/>
              </a:xfrm>
              <a:custGeom>
                <a:avLst/>
                <a:gdLst>
                  <a:gd name="T0" fmla="*/ 698 w 698"/>
                  <a:gd name="T1" fmla="*/ 0 h 818"/>
                  <a:gd name="T2" fmla="*/ 617 w 698"/>
                  <a:gd name="T3" fmla="*/ 0 h 818"/>
                  <a:gd name="T4" fmla="*/ 0 w 698"/>
                  <a:gd name="T5" fmla="*/ 818 h 818"/>
                  <a:gd name="T6" fmla="*/ 81 w 698"/>
                  <a:gd name="T7" fmla="*/ 818 h 818"/>
                  <a:gd name="T8" fmla="*/ 698 w 698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8" h="818">
                    <a:moveTo>
                      <a:pt x="698" y="0"/>
                    </a:moveTo>
                    <a:lnTo>
                      <a:pt x="617" y="0"/>
                    </a:lnTo>
                    <a:lnTo>
                      <a:pt x="0" y="818"/>
                    </a:lnTo>
                    <a:lnTo>
                      <a:pt x="81" y="818"/>
                    </a:lnTo>
                    <a:lnTo>
                      <a:pt x="698" y="0"/>
                    </a:lnTo>
                    <a:close/>
                  </a:path>
                </a:pathLst>
              </a:custGeom>
              <a:solidFill>
                <a:srgbClr val="EF64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32"/>
              <p:cNvSpPr/>
              <p:nvPr/>
            </p:nvSpPr>
            <p:spPr bwMode="auto">
              <a:xfrm>
                <a:off x="3794966" y="2959446"/>
                <a:ext cx="1019436" cy="1194697"/>
              </a:xfrm>
              <a:custGeom>
                <a:avLst/>
                <a:gdLst>
                  <a:gd name="T0" fmla="*/ 698 w 698"/>
                  <a:gd name="T1" fmla="*/ 0 h 818"/>
                  <a:gd name="T2" fmla="*/ 617 w 698"/>
                  <a:gd name="T3" fmla="*/ 0 h 818"/>
                  <a:gd name="T4" fmla="*/ 0 w 698"/>
                  <a:gd name="T5" fmla="*/ 818 h 818"/>
                  <a:gd name="T6" fmla="*/ 81 w 698"/>
                  <a:gd name="T7" fmla="*/ 818 h 818"/>
                  <a:gd name="T8" fmla="*/ 698 w 698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8" h="818">
                    <a:moveTo>
                      <a:pt x="698" y="0"/>
                    </a:moveTo>
                    <a:lnTo>
                      <a:pt x="617" y="0"/>
                    </a:lnTo>
                    <a:lnTo>
                      <a:pt x="0" y="818"/>
                    </a:lnTo>
                    <a:lnTo>
                      <a:pt x="81" y="818"/>
                    </a:lnTo>
                    <a:lnTo>
                      <a:pt x="69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33"/>
              <p:cNvSpPr/>
              <p:nvPr/>
            </p:nvSpPr>
            <p:spPr bwMode="auto">
              <a:xfrm>
                <a:off x="4037410" y="2959446"/>
                <a:ext cx="1017977" cy="1194697"/>
              </a:xfrm>
              <a:custGeom>
                <a:avLst/>
                <a:gdLst>
                  <a:gd name="T0" fmla="*/ 697 w 697"/>
                  <a:gd name="T1" fmla="*/ 0 h 818"/>
                  <a:gd name="T2" fmla="*/ 619 w 697"/>
                  <a:gd name="T3" fmla="*/ 0 h 818"/>
                  <a:gd name="T4" fmla="*/ 0 w 697"/>
                  <a:gd name="T5" fmla="*/ 818 h 818"/>
                  <a:gd name="T6" fmla="*/ 80 w 697"/>
                  <a:gd name="T7" fmla="*/ 818 h 818"/>
                  <a:gd name="T8" fmla="*/ 697 w 697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7" h="818">
                    <a:moveTo>
                      <a:pt x="697" y="0"/>
                    </a:moveTo>
                    <a:lnTo>
                      <a:pt x="619" y="0"/>
                    </a:lnTo>
                    <a:lnTo>
                      <a:pt x="0" y="818"/>
                    </a:lnTo>
                    <a:lnTo>
                      <a:pt x="80" y="818"/>
                    </a:lnTo>
                    <a:lnTo>
                      <a:pt x="697" y="0"/>
                    </a:lnTo>
                    <a:close/>
                  </a:path>
                </a:pathLst>
              </a:custGeom>
              <a:solidFill>
                <a:srgbClr val="EF64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34"/>
              <p:cNvSpPr/>
              <p:nvPr/>
            </p:nvSpPr>
            <p:spPr bwMode="auto">
              <a:xfrm>
                <a:off x="4037410" y="2959446"/>
                <a:ext cx="1017977" cy="1194697"/>
              </a:xfrm>
              <a:custGeom>
                <a:avLst/>
                <a:gdLst>
                  <a:gd name="T0" fmla="*/ 697 w 697"/>
                  <a:gd name="T1" fmla="*/ 0 h 818"/>
                  <a:gd name="T2" fmla="*/ 619 w 697"/>
                  <a:gd name="T3" fmla="*/ 0 h 818"/>
                  <a:gd name="T4" fmla="*/ 0 w 697"/>
                  <a:gd name="T5" fmla="*/ 818 h 818"/>
                  <a:gd name="T6" fmla="*/ 80 w 697"/>
                  <a:gd name="T7" fmla="*/ 818 h 818"/>
                  <a:gd name="T8" fmla="*/ 697 w 697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7" h="818">
                    <a:moveTo>
                      <a:pt x="697" y="0"/>
                    </a:moveTo>
                    <a:lnTo>
                      <a:pt x="619" y="0"/>
                    </a:lnTo>
                    <a:lnTo>
                      <a:pt x="0" y="818"/>
                    </a:lnTo>
                    <a:lnTo>
                      <a:pt x="80" y="818"/>
                    </a:lnTo>
                    <a:lnTo>
                      <a:pt x="69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35"/>
              <p:cNvSpPr/>
              <p:nvPr/>
            </p:nvSpPr>
            <p:spPr bwMode="auto">
              <a:xfrm>
                <a:off x="4282776" y="2959446"/>
                <a:ext cx="1017977" cy="1194697"/>
              </a:xfrm>
              <a:custGeom>
                <a:avLst/>
                <a:gdLst>
                  <a:gd name="T0" fmla="*/ 697 w 697"/>
                  <a:gd name="T1" fmla="*/ 0 h 818"/>
                  <a:gd name="T2" fmla="*/ 617 w 697"/>
                  <a:gd name="T3" fmla="*/ 0 h 818"/>
                  <a:gd name="T4" fmla="*/ 0 w 697"/>
                  <a:gd name="T5" fmla="*/ 818 h 818"/>
                  <a:gd name="T6" fmla="*/ 78 w 697"/>
                  <a:gd name="T7" fmla="*/ 818 h 818"/>
                  <a:gd name="T8" fmla="*/ 697 w 697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7" h="818">
                    <a:moveTo>
                      <a:pt x="697" y="0"/>
                    </a:moveTo>
                    <a:lnTo>
                      <a:pt x="617" y="0"/>
                    </a:lnTo>
                    <a:lnTo>
                      <a:pt x="0" y="818"/>
                    </a:lnTo>
                    <a:lnTo>
                      <a:pt x="78" y="818"/>
                    </a:lnTo>
                    <a:lnTo>
                      <a:pt x="697" y="0"/>
                    </a:lnTo>
                    <a:close/>
                  </a:path>
                </a:pathLst>
              </a:custGeom>
              <a:solidFill>
                <a:srgbClr val="EF64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36"/>
              <p:cNvSpPr/>
              <p:nvPr/>
            </p:nvSpPr>
            <p:spPr bwMode="auto">
              <a:xfrm>
                <a:off x="4282776" y="2959446"/>
                <a:ext cx="1017977" cy="1194697"/>
              </a:xfrm>
              <a:custGeom>
                <a:avLst/>
                <a:gdLst>
                  <a:gd name="T0" fmla="*/ 697 w 697"/>
                  <a:gd name="T1" fmla="*/ 0 h 818"/>
                  <a:gd name="T2" fmla="*/ 617 w 697"/>
                  <a:gd name="T3" fmla="*/ 0 h 818"/>
                  <a:gd name="T4" fmla="*/ 0 w 697"/>
                  <a:gd name="T5" fmla="*/ 818 h 818"/>
                  <a:gd name="T6" fmla="*/ 78 w 697"/>
                  <a:gd name="T7" fmla="*/ 818 h 818"/>
                  <a:gd name="T8" fmla="*/ 697 w 697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7" h="818">
                    <a:moveTo>
                      <a:pt x="697" y="0"/>
                    </a:moveTo>
                    <a:lnTo>
                      <a:pt x="617" y="0"/>
                    </a:lnTo>
                    <a:lnTo>
                      <a:pt x="0" y="818"/>
                    </a:lnTo>
                    <a:lnTo>
                      <a:pt x="78" y="818"/>
                    </a:lnTo>
                    <a:lnTo>
                      <a:pt x="69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37"/>
              <p:cNvSpPr/>
              <p:nvPr/>
            </p:nvSpPr>
            <p:spPr bwMode="auto">
              <a:xfrm>
                <a:off x="4523759" y="2959446"/>
                <a:ext cx="1017977" cy="1194697"/>
              </a:xfrm>
              <a:custGeom>
                <a:avLst/>
                <a:gdLst>
                  <a:gd name="T0" fmla="*/ 697 w 697"/>
                  <a:gd name="T1" fmla="*/ 0 h 818"/>
                  <a:gd name="T2" fmla="*/ 617 w 697"/>
                  <a:gd name="T3" fmla="*/ 0 h 818"/>
                  <a:gd name="T4" fmla="*/ 0 w 697"/>
                  <a:gd name="T5" fmla="*/ 818 h 818"/>
                  <a:gd name="T6" fmla="*/ 78 w 697"/>
                  <a:gd name="T7" fmla="*/ 818 h 818"/>
                  <a:gd name="T8" fmla="*/ 697 w 697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7" h="818">
                    <a:moveTo>
                      <a:pt x="697" y="0"/>
                    </a:moveTo>
                    <a:lnTo>
                      <a:pt x="617" y="0"/>
                    </a:lnTo>
                    <a:lnTo>
                      <a:pt x="0" y="818"/>
                    </a:lnTo>
                    <a:lnTo>
                      <a:pt x="78" y="818"/>
                    </a:lnTo>
                    <a:lnTo>
                      <a:pt x="697" y="0"/>
                    </a:lnTo>
                    <a:close/>
                  </a:path>
                </a:pathLst>
              </a:custGeom>
              <a:solidFill>
                <a:srgbClr val="EF64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38"/>
              <p:cNvSpPr/>
              <p:nvPr/>
            </p:nvSpPr>
            <p:spPr bwMode="auto">
              <a:xfrm>
                <a:off x="4523759" y="2959446"/>
                <a:ext cx="1017977" cy="1194697"/>
              </a:xfrm>
              <a:custGeom>
                <a:avLst/>
                <a:gdLst>
                  <a:gd name="T0" fmla="*/ 697 w 697"/>
                  <a:gd name="T1" fmla="*/ 0 h 818"/>
                  <a:gd name="T2" fmla="*/ 617 w 697"/>
                  <a:gd name="T3" fmla="*/ 0 h 818"/>
                  <a:gd name="T4" fmla="*/ 0 w 697"/>
                  <a:gd name="T5" fmla="*/ 818 h 818"/>
                  <a:gd name="T6" fmla="*/ 78 w 697"/>
                  <a:gd name="T7" fmla="*/ 818 h 818"/>
                  <a:gd name="T8" fmla="*/ 697 w 697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7" h="818">
                    <a:moveTo>
                      <a:pt x="697" y="0"/>
                    </a:moveTo>
                    <a:lnTo>
                      <a:pt x="617" y="0"/>
                    </a:lnTo>
                    <a:lnTo>
                      <a:pt x="0" y="818"/>
                    </a:lnTo>
                    <a:lnTo>
                      <a:pt x="78" y="818"/>
                    </a:lnTo>
                    <a:lnTo>
                      <a:pt x="69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39"/>
              <p:cNvSpPr/>
              <p:nvPr/>
            </p:nvSpPr>
            <p:spPr bwMode="auto">
              <a:xfrm>
                <a:off x="4766205" y="2959446"/>
                <a:ext cx="1017977" cy="1194697"/>
              </a:xfrm>
              <a:custGeom>
                <a:avLst/>
                <a:gdLst>
                  <a:gd name="T0" fmla="*/ 697 w 697"/>
                  <a:gd name="T1" fmla="*/ 0 h 818"/>
                  <a:gd name="T2" fmla="*/ 619 w 697"/>
                  <a:gd name="T3" fmla="*/ 0 h 818"/>
                  <a:gd name="T4" fmla="*/ 0 w 697"/>
                  <a:gd name="T5" fmla="*/ 818 h 818"/>
                  <a:gd name="T6" fmla="*/ 80 w 697"/>
                  <a:gd name="T7" fmla="*/ 818 h 818"/>
                  <a:gd name="T8" fmla="*/ 697 w 697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7" h="818">
                    <a:moveTo>
                      <a:pt x="697" y="0"/>
                    </a:moveTo>
                    <a:lnTo>
                      <a:pt x="619" y="0"/>
                    </a:lnTo>
                    <a:lnTo>
                      <a:pt x="0" y="818"/>
                    </a:lnTo>
                    <a:lnTo>
                      <a:pt x="80" y="818"/>
                    </a:lnTo>
                    <a:lnTo>
                      <a:pt x="697" y="0"/>
                    </a:lnTo>
                    <a:close/>
                  </a:path>
                </a:pathLst>
              </a:custGeom>
              <a:solidFill>
                <a:srgbClr val="EF64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40"/>
              <p:cNvSpPr/>
              <p:nvPr/>
            </p:nvSpPr>
            <p:spPr bwMode="auto">
              <a:xfrm>
                <a:off x="4766205" y="2959446"/>
                <a:ext cx="1017977" cy="1194697"/>
              </a:xfrm>
              <a:custGeom>
                <a:avLst/>
                <a:gdLst>
                  <a:gd name="T0" fmla="*/ 697 w 697"/>
                  <a:gd name="T1" fmla="*/ 0 h 818"/>
                  <a:gd name="T2" fmla="*/ 619 w 697"/>
                  <a:gd name="T3" fmla="*/ 0 h 818"/>
                  <a:gd name="T4" fmla="*/ 0 w 697"/>
                  <a:gd name="T5" fmla="*/ 818 h 818"/>
                  <a:gd name="T6" fmla="*/ 80 w 697"/>
                  <a:gd name="T7" fmla="*/ 818 h 818"/>
                  <a:gd name="T8" fmla="*/ 697 w 697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7" h="818">
                    <a:moveTo>
                      <a:pt x="697" y="0"/>
                    </a:moveTo>
                    <a:lnTo>
                      <a:pt x="619" y="0"/>
                    </a:lnTo>
                    <a:lnTo>
                      <a:pt x="0" y="818"/>
                    </a:lnTo>
                    <a:lnTo>
                      <a:pt x="80" y="818"/>
                    </a:lnTo>
                    <a:lnTo>
                      <a:pt x="69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41"/>
              <p:cNvSpPr/>
              <p:nvPr/>
            </p:nvSpPr>
            <p:spPr bwMode="auto">
              <a:xfrm>
                <a:off x="5010110" y="2959446"/>
                <a:ext cx="1015056" cy="1194697"/>
              </a:xfrm>
              <a:custGeom>
                <a:avLst/>
                <a:gdLst>
                  <a:gd name="T0" fmla="*/ 695 w 695"/>
                  <a:gd name="T1" fmla="*/ 0 h 818"/>
                  <a:gd name="T2" fmla="*/ 617 w 695"/>
                  <a:gd name="T3" fmla="*/ 0 h 818"/>
                  <a:gd name="T4" fmla="*/ 0 w 695"/>
                  <a:gd name="T5" fmla="*/ 818 h 818"/>
                  <a:gd name="T6" fmla="*/ 78 w 695"/>
                  <a:gd name="T7" fmla="*/ 818 h 818"/>
                  <a:gd name="T8" fmla="*/ 695 w 695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5" h="818">
                    <a:moveTo>
                      <a:pt x="695" y="0"/>
                    </a:moveTo>
                    <a:lnTo>
                      <a:pt x="617" y="0"/>
                    </a:lnTo>
                    <a:lnTo>
                      <a:pt x="0" y="818"/>
                    </a:lnTo>
                    <a:lnTo>
                      <a:pt x="78" y="818"/>
                    </a:lnTo>
                    <a:lnTo>
                      <a:pt x="695" y="0"/>
                    </a:lnTo>
                    <a:close/>
                  </a:path>
                </a:pathLst>
              </a:custGeom>
              <a:solidFill>
                <a:srgbClr val="EF64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42"/>
              <p:cNvSpPr/>
              <p:nvPr/>
            </p:nvSpPr>
            <p:spPr bwMode="auto">
              <a:xfrm>
                <a:off x="5010110" y="2959446"/>
                <a:ext cx="1015056" cy="1194697"/>
              </a:xfrm>
              <a:custGeom>
                <a:avLst/>
                <a:gdLst>
                  <a:gd name="T0" fmla="*/ 695 w 695"/>
                  <a:gd name="T1" fmla="*/ 0 h 818"/>
                  <a:gd name="T2" fmla="*/ 617 w 695"/>
                  <a:gd name="T3" fmla="*/ 0 h 818"/>
                  <a:gd name="T4" fmla="*/ 0 w 695"/>
                  <a:gd name="T5" fmla="*/ 818 h 818"/>
                  <a:gd name="T6" fmla="*/ 78 w 695"/>
                  <a:gd name="T7" fmla="*/ 818 h 818"/>
                  <a:gd name="T8" fmla="*/ 695 w 695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5" h="818">
                    <a:moveTo>
                      <a:pt x="695" y="0"/>
                    </a:moveTo>
                    <a:lnTo>
                      <a:pt x="617" y="0"/>
                    </a:lnTo>
                    <a:lnTo>
                      <a:pt x="0" y="818"/>
                    </a:lnTo>
                    <a:lnTo>
                      <a:pt x="78" y="818"/>
                    </a:lnTo>
                    <a:lnTo>
                      <a:pt x="69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43"/>
              <p:cNvSpPr/>
              <p:nvPr/>
            </p:nvSpPr>
            <p:spPr bwMode="auto">
              <a:xfrm>
                <a:off x="5252554" y="2959446"/>
                <a:ext cx="1017977" cy="1194697"/>
              </a:xfrm>
              <a:custGeom>
                <a:avLst/>
                <a:gdLst>
                  <a:gd name="T0" fmla="*/ 697 w 697"/>
                  <a:gd name="T1" fmla="*/ 0 h 818"/>
                  <a:gd name="T2" fmla="*/ 617 w 697"/>
                  <a:gd name="T3" fmla="*/ 0 h 818"/>
                  <a:gd name="T4" fmla="*/ 0 w 697"/>
                  <a:gd name="T5" fmla="*/ 818 h 818"/>
                  <a:gd name="T6" fmla="*/ 78 w 697"/>
                  <a:gd name="T7" fmla="*/ 818 h 818"/>
                  <a:gd name="T8" fmla="*/ 697 w 697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7" h="818">
                    <a:moveTo>
                      <a:pt x="697" y="0"/>
                    </a:moveTo>
                    <a:lnTo>
                      <a:pt x="617" y="0"/>
                    </a:lnTo>
                    <a:lnTo>
                      <a:pt x="0" y="818"/>
                    </a:lnTo>
                    <a:lnTo>
                      <a:pt x="78" y="818"/>
                    </a:lnTo>
                    <a:lnTo>
                      <a:pt x="697" y="0"/>
                    </a:lnTo>
                    <a:close/>
                  </a:path>
                </a:pathLst>
              </a:custGeom>
              <a:solidFill>
                <a:srgbClr val="EF64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44"/>
              <p:cNvSpPr/>
              <p:nvPr/>
            </p:nvSpPr>
            <p:spPr bwMode="auto">
              <a:xfrm>
                <a:off x="5252554" y="2959446"/>
                <a:ext cx="1017977" cy="1194697"/>
              </a:xfrm>
              <a:custGeom>
                <a:avLst/>
                <a:gdLst>
                  <a:gd name="T0" fmla="*/ 697 w 697"/>
                  <a:gd name="T1" fmla="*/ 0 h 818"/>
                  <a:gd name="T2" fmla="*/ 617 w 697"/>
                  <a:gd name="T3" fmla="*/ 0 h 818"/>
                  <a:gd name="T4" fmla="*/ 0 w 697"/>
                  <a:gd name="T5" fmla="*/ 818 h 818"/>
                  <a:gd name="T6" fmla="*/ 78 w 697"/>
                  <a:gd name="T7" fmla="*/ 818 h 818"/>
                  <a:gd name="T8" fmla="*/ 697 w 697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7" h="818">
                    <a:moveTo>
                      <a:pt x="697" y="0"/>
                    </a:moveTo>
                    <a:lnTo>
                      <a:pt x="617" y="0"/>
                    </a:lnTo>
                    <a:lnTo>
                      <a:pt x="0" y="818"/>
                    </a:lnTo>
                    <a:lnTo>
                      <a:pt x="78" y="818"/>
                    </a:lnTo>
                    <a:lnTo>
                      <a:pt x="69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Freeform 45"/>
              <p:cNvSpPr/>
              <p:nvPr/>
            </p:nvSpPr>
            <p:spPr bwMode="auto">
              <a:xfrm>
                <a:off x="5493539" y="2959446"/>
                <a:ext cx="1019436" cy="1194697"/>
              </a:xfrm>
              <a:custGeom>
                <a:avLst/>
                <a:gdLst>
                  <a:gd name="T0" fmla="*/ 698 w 698"/>
                  <a:gd name="T1" fmla="*/ 0 h 818"/>
                  <a:gd name="T2" fmla="*/ 620 w 698"/>
                  <a:gd name="T3" fmla="*/ 0 h 818"/>
                  <a:gd name="T4" fmla="*/ 0 w 698"/>
                  <a:gd name="T5" fmla="*/ 818 h 818"/>
                  <a:gd name="T6" fmla="*/ 81 w 698"/>
                  <a:gd name="T7" fmla="*/ 818 h 818"/>
                  <a:gd name="T8" fmla="*/ 698 w 698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8" h="818">
                    <a:moveTo>
                      <a:pt x="698" y="0"/>
                    </a:moveTo>
                    <a:lnTo>
                      <a:pt x="620" y="0"/>
                    </a:lnTo>
                    <a:lnTo>
                      <a:pt x="0" y="818"/>
                    </a:lnTo>
                    <a:lnTo>
                      <a:pt x="81" y="818"/>
                    </a:lnTo>
                    <a:lnTo>
                      <a:pt x="698" y="0"/>
                    </a:lnTo>
                    <a:close/>
                  </a:path>
                </a:pathLst>
              </a:custGeom>
              <a:solidFill>
                <a:srgbClr val="EF64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Freeform 46"/>
              <p:cNvSpPr/>
              <p:nvPr/>
            </p:nvSpPr>
            <p:spPr bwMode="auto">
              <a:xfrm>
                <a:off x="5493539" y="2959446"/>
                <a:ext cx="1019436" cy="1194697"/>
              </a:xfrm>
              <a:custGeom>
                <a:avLst/>
                <a:gdLst>
                  <a:gd name="T0" fmla="*/ 698 w 698"/>
                  <a:gd name="T1" fmla="*/ 0 h 818"/>
                  <a:gd name="T2" fmla="*/ 620 w 698"/>
                  <a:gd name="T3" fmla="*/ 0 h 818"/>
                  <a:gd name="T4" fmla="*/ 0 w 698"/>
                  <a:gd name="T5" fmla="*/ 818 h 818"/>
                  <a:gd name="T6" fmla="*/ 81 w 698"/>
                  <a:gd name="T7" fmla="*/ 818 h 818"/>
                  <a:gd name="T8" fmla="*/ 698 w 698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8" h="818">
                    <a:moveTo>
                      <a:pt x="698" y="0"/>
                    </a:moveTo>
                    <a:lnTo>
                      <a:pt x="620" y="0"/>
                    </a:lnTo>
                    <a:lnTo>
                      <a:pt x="0" y="818"/>
                    </a:lnTo>
                    <a:lnTo>
                      <a:pt x="81" y="818"/>
                    </a:lnTo>
                    <a:lnTo>
                      <a:pt x="69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47"/>
              <p:cNvSpPr/>
              <p:nvPr/>
            </p:nvSpPr>
            <p:spPr bwMode="auto">
              <a:xfrm>
                <a:off x="5735984" y="2959446"/>
                <a:ext cx="1017977" cy="1194697"/>
              </a:xfrm>
              <a:custGeom>
                <a:avLst/>
                <a:gdLst>
                  <a:gd name="T0" fmla="*/ 697 w 697"/>
                  <a:gd name="T1" fmla="*/ 0 h 818"/>
                  <a:gd name="T2" fmla="*/ 619 w 697"/>
                  <a:gd name="T3" fmla="*/ 0 h 818"/>
                  <a:gd name="T4" fmla="*/ 0 w 697"/>
                  <a:gd name="T5" fmla="*/ 818 h 818"/>
                  <a:gd name="T6" fmla="*/ 80 w 697"/>
                  <a:gd name="T7" fmla="*/ 818 h 818"/>
                  <a:gd name="T8" fmla="*/ 697 w 697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7" h="818">
                    <a:moveTo>
                      <a:pt x="697" y="0"/>
                    </a:moveTo>
                    <a:lnTo>
                      <a:pt x="619" y="0"/>
                    </a:lnTo>
                    <a:lnTo>
                      <a:pt x="0" y="818"/>
                    </a:lnTo>
                    <a:lnTo>
                      <a:pt x="80" y="818"/>
                    </a:lnTo>
                    <a:lnTo>
                      <a:pt x="697" y="0"/>
                    </a:lnTo>
                    <a:close/>
                  </a:path>
                </a:pathLst>
              </a:custGeom>
              <a:solidFill>
                <a:srgbClr val="EF64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Freeform 48"/>
              <p:cNvSpPr/>
              <p:nvPr/>
            </p:nvSpPr>
            <p:spPr bwMode="auto">
              <a:xfrm>
                <a:off x="5735984" y="2959446"/>
                <a:ext cx="1017977" cy="1194697"/>
              </a:xfrm>
              <a:custGeom>
                <a:avLst/>
                <a:gdLst>
                  <a:gd name="T0" fmla="*/ 697 w 697"/>
                  <a:gd name="T1" fmla="*/ 0 h 818"/>
                  <a:gd name="T2" fmla="*/ 619 w 697"/>
                  <a:gd name="T3" fmla="*/ 0 h 818"/>
                  <a:gd name="T4" fmla="*/ 0 w 697"/>
                  <a:gd name="T5" fmla="*/ 818 h 818"/>
                  <a:gd name="T6" fmla="*/ 80 w 697"/>
                  <a:gd name="T7" fmla="*/ 818 h 818"/>
                  <a:gd name="T8" fmla="*/ 697 w 697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7" h="818">
                    <a:moveTo>
                      <a:pt x="697" y="0"/>
                    </a:moveTo>
                    <a:lnTo>
                      <a:pt x="619" y="0"/>
                    </a:lnTo>
                    <a:lnTo>
                      <a:pt x="0" y="818"/>
                    </a:lnTo>
                    <a:lnTo>
                      <a:pt x="80" y="818"/>
                    </a:lnTo>
                    <a:lnTo>
                      <a:pt x="69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49"/>
              <p:cNvSpPr/>
              <p:nvPr/>
            </p:nvSpPr>
            <p:spPr bwMode="auto">
              <a:xfrm>
                <a:off x="5981349" y="2959446"/>
                <a:ext cx="1017977" cy="1194697"/>
              </a:xfrm>
              <a:custGeom>
                <a:avLst/>
                <a:gdLst>
                  <a:gd name="T0" fmla="*/ 697 w 697"/>
                  <a:gd name="T1" fmla="*/ 0 h 818"/>
                  <a:gd name="T2" fmla="*/ 617 w 697"/>
                  <a:gd name="T3" fmla="*/ 0 h 818"/>
                  <a:gd name="T4" fmla="*/ 0 w 697"/>
                  <a:gd name="T5" fmla="*/ 818 h 818"/>
                  <a:gd name="T6" fmla="*/ 78 w 697"/>
                  <a:gd name="T7" fmla="*/ 818 h 818"/>
                  <a:gd name="T8" fmla="*/ 697 w 697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7" h="818">
                    <a:moveTo>
                      <a:pt x="697" y="0"/>
                    </a:moveTo>
                    <a:lnTo>
                      <a:pt x="617" y="0"/>
                    </a:lnTo>
                    <a:lnTo>
                      <a:pt x="0" y="818"/>
                    </a:lnTo>
                    <a:lnTo>
                      <a:pt x="78" y="818"/>
                    </a:lnTo>
                    <a:lnTo>
                      <a:pt x="697" y="0"/>
                    </a:lnTo>
                    <a:close/>
                  </a:path>
                </a:pathLst>
              </a:custGeom>
              <a:solidFill>
                <a:srgbClr val="EF64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50"/>
              <p:cNvSpPr/>
              <p:nvPr/>
            </p:nvSpPr>
            <p:spPr bwMode="auto">
              <a:xfrm>
                <a:off x="5981349" y="2959446"/>
                <a:ext cx="1017977" cy="1194697"/>
              </a:xfrm>
              <a:custGeom>
                <a:avLst/>
                <a:gdLst>
                  <a:gd name="T0" fmla="*/ 697 w 697"/>
                  <a:gd name="T1" fmla="*/ 0 h 818"/>
                  <a:gd name="T2" fmla="*/ 617 w 697"/>
                  <a:gd name="T3" fmla="*/ 0 h 818"/>
                  <a:gd name="T4" fmla="*/ 0 w 697"/>
                  <a:gd name="T5" fmla="*/ 818 h 818"/>
                  <a:gd name="T6" fmla="*/ 78 w 697"/>
                  <a:gd name="T7" fmla="*/ 818 h 818"/>
                  <a:gd name="T8" fmla="*/ 697 w 697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7" h="818">
                    <a:moveTo>
                      <a:pt x="697" y="0"/>
                    </a:moveTo>
                    <a:lnTo>
                      <a:pt x="617" y="0"/>
                    </a:lnTo>
                    <a:lnTo>
                      <a:pt x="0" y="818"/>
                    </a:lnTo>
                    <a:lnTo>
                      <a:pt x="78" y="818"/>
                    </a:lnTo>
                    <a:lnTo>
                      <a:pt x="69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51"/>
              <p:cNvSpPr/>
              <p:nvPr/>
            </p:nvSpPr>
            <p:spPr bwMode="auto">
              <a:xfrm>
                <a:off x="6222334" y="2959446"/>
                <a:ext cx="1017977" cy="1194697"/>
              </a:xfrm>
              <a:custGeom>
                <a:avLst/>
                <a:gdLst>
                  <a:gd name="T0" fmla="*/ 697 w 697"/>
                  <a:gd name="T1" fmla="*/ 0 h 818"/>
                  <a:gd name="T2" fmla="*/ 619 w 697"/>
                  <a:gd name="T3" fmla="*/ 0 h 818"/>
                  <a:gd name="T4" fmla="*/ 0 w 697"/>
                  <a:gd name="T5" fmla="*/ 818 h 818"/>
                  <a:gd name="T6" fmla="*/ 80 w 697"/>
                  <a:gd name="T7" fmla="*/ 818 h 818"/>
                  <a:gd name="T8" fmla="*/ 697 w 697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7" h="818">
                    <a:moveTo>
                      <a:pt x="697" y="0"/>
                    </a:moveTo>
                    <a:lnTo>
                      <a:pt x="619" y="0"/>
                    </a:lnTo>
                    <a:lnTo>
                      <a:pt x="0" y="818"/>
                    </a:lnTo>
                    <a:lnTo>
                      <a:pt x="80" y="818"/>
                    </a:lnTo>
                    <a:lnTo>
                      <a:pt x="697" y="0"/>
                    </a:lnTo>
                    <a:close/>
                  </a:path>
                </a:pathLst>
              </a:custGeom>
              <a:solidFill>
                <a:srgbClr val="EF64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52"/>
              <p:cNvSpPr/>
              <p:nvPr/>
            </p:nvSpPr>
            <p:spPr bwMode="auto">
              <a:xfrm>
                <a:off x="6222334" y="2959446"/>
                <a:ext cx="1017977" cy="1194697"/>
              </a:xfrm>
              <a:custGeom>
                <a:avLst/>
                <a:gdLst>
                  <a:gd name="T0" fmla="*/ 697 w 697"/>
                  <a:gd name="T1" fmla="*/ 0 h 818"/>
                  <a:gd name="T2" fmla="*/ 619 w 697"/>
                  <a:gd name="T3" fmla="*/ 0 h 818"/>
                  <a:gd name="T4" fmla="*/ 0 w 697"/>
                  <a:gd name="T5" fmla="*/ 818 h 818"/>
                  <a:gd name="T6" fmla="*/ 80 w 697"/>
                  <a:gd name="T7" fmla="*/ 818 h 818"/>
                  <a:gd name="T8" fmla="*/ 697 w 697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7" h="818">
                    <a:moveTo>
                      <a:pt x="697" y="0"/>
                    </a:moveTo>
                    <a:lnTo>
                      <a:pt x="619" y="0"/>
                    </a:lnTo>
                    <a:lnTo>
                      <a:pt x="0" y="818"/>
                    </a:lnTo>
                    <a:lnTo>
                      <a:pt x="80" y="818"/>
                    </a:lnTo>
                    <a:lnTo>
                      <a:pt x="69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53"/>
              <p:cNvSpPr/>
              <p:nvPr/>
            </p:nvSpPr>
            <p:spPr bwMode="auto">
              <a:xfrm>
                <a:off x="6464779" y="2959446"/>
                <a:ext cx="1017977" cy="1194697"/>
              </a:xfrm>
              <a:custGeom>
                <a:avLst/>
                <a:gdLst>
                  <a:gd name="T0" fmla="*/ 697 w 697"/>
                  <a:gd name="T1" fmla="*/ 0 h 818"/>
                  <a:gd name="T2" fmla="*/ 619 w 697"/>
                  <a:gd name="T3" fmla="*/ 0 h 818"/>
                  <a:gd name="T4" fmla="*/ 0 w 697"/>
                  <a:gd name="T5" fmla="*/ 818 h 818"/>
                  <a:gd name="T6" fmla="*/ 80 w 697"/>
                  <a:gd name="T7" fmla="*/ 818 h 818"/>
                  <a:gd name="T8" fmla="*/ 697 w 697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7" h="818">
                    <a:moveTo>
                      <a:pt x="697" y="0"/>
                    </a:moveTo>
                    <a:lnTo>
                      <a:pt x="619" y="0"/>
                    </a:lnTo>
                    <a:lnTo>
                      <a:pt x="0" y="818"/>
                    </a:lnTo>
                    <a:lnTo>
                      <a:pt x="80" y="818"/>
                    </a:lnTo>
                    <a:lnTo>
                      <a:pt x="697" y="0"/>
                    </a:lnTo>
                    <a:close/>
                  </a:path>
                </a:pathLst>
              </a:custGeom>
              <a:solidFill>
                <a:srgbClr val="EF64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54"/>
              <p:cNvSpPr/>
              <p:nvPr/>
            </p:nvSpPr>
            <p:spPr bwMode="auto">
              <a:xfrm>
                <a:off x="6464779" y="2959446"/>
                <a:ext cx="1017977" cy="1194697"/>
              </a:xfrm>
              <a:custGeom>
                <a:avLst/>
                <a:gdLst>
                  <a:gd name="T0" fmla="*/ 697 w 697"/>
                  <a:gd name="T1" fmla="*/ 0 h 818"/>
                  <a:gd name="T2" fmla="*/ 619 w 697"/>
                  <a:gd name="T3" fmla="*/ 0 h 818"/>
                  <a:gd name="T4" fmla="*/ 0 w 697"/>
                  <a:gd name="T5" fmla="*/ 818 h 818"/>
                  <a:gd name="T6" fmla="*/ 80 w 697"/>
                  <a:gd name="T7" fmla="*/ 818 h 818"/>
                  <a:gd name="T8" fmla="*/ 697 w 697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7" h="818">
                    <a:moveTo>
                      <a:pt x="697" y="0"/>
                    </a:moveTo>
                    <a:lnTo>
                      <a:pt x="619" y="0"/>
                    </a:lnTo>
                    <a:lnTo>
                      <a:pt x="0" y="818"/>
                    </a:lnTo>
                    <a:lnTo>
                      <a:pt x="80" y="818"/>
                    </a:lnTo>
                    <a:lnTo>
                      <a:pt x="69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55"/>
              <p:cNvSpPr/>
              <p:nvPr/>
            </p:nvSpPr>
            <p:spPr bwMode="auto">
              <a:xfrm>
                <a:off x="6708685" y="2959446"/>
                <a:ext cx="1019436" cy="1194697"/>
              </a:xfrm>
              <a:custGeom>
                <a:avLst/>
                <a:gdLst>
                  <a:gd name="T0" fmla="*/ 698 w 698"/>
                  <a:gd name="T1" fmla="*/ 0 h 818"/>
                  <a:gd name="T2" fmla="*/ 617 w 698"/>
                  <a:gd name="T3" fmla="*/ 0 h 818"/>
                  <a:gd name="T4" fmla="*/ 0 w 698"/>
                  <a:gd name="T5" fmla="*/ 818 h 818"/>
                  <a:gd name="T6" fmla="*/ 78 w 698"/>
                  <a:gd name="T7" fmla="*/ 818 h 818"/>
                  <a:gd name="T8" fmla="*/ 698 w 698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8" h="818">
                    <a:moveTo>
                      <a:pt x="698" y="0"/>
                    </a:moveTo>
                    <a:lnTo>
                      <a:pt x="617" y="0"/>
                    </a:lnTo>
                    <a:lnTo>
                      <a:pt x="0" y="818"/>
                    </a:lnTo>
                    <a:lnTo>
                      <a:pt x="78" y="818"/>
                    </a:lnTo>
                    <a:lnTo>
                      <a:pt x="698" y="0"/>
                    </a:lnTo>
                    <a:close/>
                  </a:path>
                </a:pathLst>
              </a:custGeom>
              <a:solidFill>
                <a:srgbClr val="EF64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56"/>
              <p:cNvSpPr/>
              <p:nvPr/>
            </p:nvSpPr>
            <p:spPr bwMode="auto">
              <a:xfrm>
                <a:off x="6708685" y="2959446"/>
                <a:ext cx="1019436" cy="1194697"/>
              </a:xfrm>
              <a:custGeom>
                <a:avLst/>
                <a:gdLst>
                  <a:gd name="T0" fmla="*/ 698 w 698"/>
                  <a:gd name="T1" fmla="*/ 0 h 818"/>
                  <a:gd name="T2" fmla="*/ 617 w 698"/>
                  <a:gd name="T3" fmla="*/ 0 h 818"/>
                  <a:gd name="T4" fmla="*/ 0 w 698"/>
                  <a:gd name="T5" fmla="*/ 818 h 818"/>
                  <a:gd name="T6" fmla="*/ 78 w 698"/>
                  <a:gd name="T7" fmla="*/ 818 h 818"/>
                  <a:gd name="T8" fmla="*/ 698 w 698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8" h="818">
                    <a:moveTo>
                      <a:pt x="698" y="0"/>
                    </a:moveTo>
                    <a:lnTo>
                      <a:pt x="617" y="0"/>
                    </a:lnTo>
                    <a:lnTo>
                      <a:pt x="0" y="818"/>
                    </a:lnTo>
                    <a:lnTo>
                      <a:pt x="78" y="818"/>
                    </a:lnTo>
                    <a:lnTo>
                      <a:pt x="69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57"/>
              <p:cNvSpPr/>
              <p:nvPr/>
            </p:nvSpPr>
            <p:spPr bwMode="auto">
              <a:xfrm>
                <a:off x="6951129" y="2959446"/>
                <a:ext cx="1017977" cy="1194697"/>
              </a:xfrm>
              <a:custGeom>
                <a:avLst/>
                <a:gdLst>
                  <a:gd name="T0" fmla="*/ 697 w 697"/>
                  <a:gd name="T1" fmla="*/ 0 h 818"/>
                  <a:gd name="T2" fmla="*/ 617 w 697"/>
                  <a:gd name="T3" fmla="*/ 0 h 818"/>
                  <a:gd name="T4" fmla="*/ 0 w 697"/>
                  <a:gd name="T5" fmla="*/ 818 h 818"/>
                  <a:gd name="T6" fmla="*/ 80 w 697"/>
                  <a:gd name="T7" fmla="*/ 818 h 818"/>
                  <a:gd name="T8" fmla="*/ 697 w 697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7" h="818">
                    <a:moveTo>
                      <a:pt x="697" y="0"/>
                    </a:moveTo>
                    <a:lnTo>
                      <a:pt x="617" y="0"/>
                    </a:lnTo>
                    <a:lnTo>
                      <a:pt x="0" y="818"/>
                    </a:lnTo>
                    <a:lnTo>
                      <a:pt x="80" y="818"/>
                    </a:lnTo>
                    <a:lnTo>
                      <a:pt x="697" y="0"/>
                    </a:lnTo>
                    <a:close/>
                  </a:path>
                </a:pathLst>
              </a:custGeom>
              <a:solidFill>
                <a:srgbClr val="EF64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58"/>
              <p:cNvSpPr/>
              <p:nvPr/>
            </p:nvSpPr>
            <p:spPr bwMode="auto">
              <a:xfrm>
                <a:off x="6951129" y="2959446"/>
                <a:ext cx="1017977" cy="1194697"/>
              </a:xfrm>
              <a:custGeom>
                <a:avLst/>
                <a:gdLst>
                  <a:gd name="T0" fmla="*/ 697 w 697"/>
                  <a:gd name="T1" fmla="*/ 0 h 818"/>
                  <a:gd name="T2" fmla="*/ 617 w 697"/>
                  <a:gd name="T3" fmla="*/ 0 h 818"/>
                  <a:gd name="T4" fmla="*/ 0 w 697"/>
                  <a:gd name="T5" fmla="*/ 818 h 818"/>
                  <a:gd name="T6" fmla="*/ 80 w 697"/>
                  <a:gd name="T7" fmla="*/ 818 h 818"/>
                  <a:gd name="T8" fmla="*/ 697 w 697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7" h="818">
                    <a:moveTo>
                      <a:pt x="697" y="0"/>
                    </a:moveTo>
                    <a:lnTo>
                      <a:pt x="617" y="0"/>
                    </a:lnTo>
                    <a:lnTo>
                      <a:pt x="0" y="818"/>
                    </a:lnTo>
                    <a:lnTo>
                      <a:pt x="80" y="818"/>
                    </a:lnTo>
                    <a:lnTo>
                      <a:pt x="69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59"/>
              <p:cNvSpPr/>
              <p:nvPr/>
            </p:nvSpPr>
            <p:spPr bwMode="auto">
              <a:xfrm>
                <a:off x="7192113" y="2959446"/>
                <a:ext cx="1019436" cy="1194697"/>
              </a:xfrm>
              <a:custGeom>
                <a:avLst/>
                <a:gdLst>
                  <a:gd name="T0" fmla="*/ 698 w 698"/>
                  <a:gd name="T1" fmla="*/ 0 h 818"/>
                  <a:gd name="T2" fmla="*/ 620 w 698"/>
                  <a:gd name="T3" fmla="*/ 0 h 818"/>
                  <a:gd name="T4" fmla="*/ 0 w 698"/>
                  <a:gd name="T5" fmla="*/ 818 h 818"/>
                  <a:gd name="T6" fmla="*/ 81 w 698"/>
                  <a:gd name="T7" fmla="*/ 818 h 818"/>
                  <a:gd name="T8" fmla="*/ 698 w 698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8" h="818">
                    <a:moveTo>
                      <a:pt x="698" y="0"/>
                    </a:moveTo>
                    <a:lnTo>
                      <a:pt x="620" y="0"/>
                    </a:lnTo>
                    <a:lnTo>
                      <a:pt x="0" y="818"/>
                    </a:lnTo>
                    <a:lnTo>
                      <a:pt x="81" y="818"/>
                    </a:lnTo>
                    <a:lnTo>
                      <a:pt x="698" y="0"/>
                    </a:lnTo>
                    <a:close/>
                  </a:path>
                </a:pathLst>
              </a:custGeom>
              <a:solidFill>
                <a:srgbClr val="EF64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60"/>
              <p:cNvSpPr/>
              <p:nvPr/>
            </p:nvSpPr>
            <p:spPr bwMode="auto">
              <a:xfrm>
                <a:off x="7192113" y="2959446"/>
                <a:ext cx="1019436" cy="1194697"/>
              </a:xfrm>
              <a:custGeom>
                <a:avLst/>
                <a:gdLst>
                  <a:gd name="T0" fmla="*/ 698 w 698"/>
                  <a:gd name="T1" fmla="*/ 0 h 818"/>
                  <a:gd name="T2" fmla="*/ 620 w 698"/>
                  <a:gd name="T3" fmla="*/ 0 h 818"/>
                  <a:gd name="T4" fmla="*/ 0 w 698"/>
                  <a:gd name="T5" fmla="*/ 818 h 818"/>
                  <a:gd name="T6" fmla="*/ 81 w 698"/>
                  <a:gd name="T7" fmla="*/ 818 h 818"/>
                  <a:gd name="T8" fmla="*/ 698 w 698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8" h="818">
                    <a:moveTo>
                      <a:pt x="698" y="0"/>
                    </a:moveTo>
                    <a:lnTo>
                      <a:pt x="620" y="0"/>
                    </a:lnTo>
                    <a:lnTo>
                      <a:pt x="0" y="818"/>
                    </a:lnTo>
                    <a:lnTo>
                      <a:pt x="81" y="818"/>
                    </a:lnTo>
                    <a:lnTo>
                      <a:pt x="69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61"/>
              <p:cNvSpPr/>
              <p:nvPr/>
            </p:nvSpPr>
            <p:spPr bwMode="auto">
              <a:xfrm>
                <a:off x="7437478" y="2959446"/>
                <a:ext cx="1019436" cy="1194697"/>
              </a:xfrm>
              <a:custGeom>
                <a:avLst/>
                <a:gdLst>
                  <a:gd name="T0" fmla="*/ 698 w 698"/>
                  <a:gd name="T1" fmla="*/ 0 h 818"/>
                  <a:gd name="T2" fmla="*/ 617 w 698"/>
                  <a:gd name="T3" fmla="*/ 0 h 818"/>
                  <a:gd name="T4" fmla="*/ 0 w 698"/>
                  <a:gd name="T5" fmla="*/ 818 h 818"/>
                  <a:gd name="T6" fmla="*/ 78 w 698"/>
                  <a:gd name="T7" fmla="*/ 818 h 818"/>
                  <a:gd name="T8" fmla="*/ 698 w 698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8" h="818">
                    <a:moveTo>
                      <a:pt x="698" y="0"/>
                    </a:moveTo>
                    <a:lnTo>
                      <a:pt x="617" y="0"/>
                    </a:lnTo>
                    <a:lnTo>
                      <a:pt x="0" y="818"/>
                    </a:lnTo>
                    <a:lnTo>
                      <a:pt x="78" y="818"/>
                    </a:lnTo>
                    <a:lnTo>
                      <a:pt x="698" y="0"/>
                    </a:lnTo>
                    <a:close/>
                  </a:path>
                </a:pathLst>
              </a:custGeom>
              <a:solidFill>
                <a:srgbClr val="EF64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62"/>
              <p:cNvSpPr/>
              <p:nvPr/>
            </p:nvSpPr>
            <p:spPr bwMode="auto">
              <a:xfrm>
                <a:off x="7437478" y="2959446"/>
                <a:ext cx="1019436" cy="1194697"/>
              </a:xfrm>
              <a:custGeom>
                <a:avLst/>
                <a:gdLst>
                  <a:gd name="T0" fmla="*/ 698 w 698"/>
                  <a:gd name="T1" fmla="*/ 0 h 818"/>
                  <a:gd name="T2" fmla="*/ 617 w 698"/>
                  <a:gd name="T3" fmla="*/ 0 h 818"/>
                  <a:gd name="T4" fmla="*/ 0 w 698"/>
                  <a:gd name="T5" fmla="*/ 818 h 818"/>
                  <a:gd name="T6" fmla="*/ 78 w 698"/>
                  <a:gd name="T7" fmla="*/ 818 h 818"/>
                  <a:gd name="T8" fmla="*/ 698 w 698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8" h="818">
                    <a:moveTo>
                      <a:pt x="698" y="0"/>
                    </a:moveTo>
                    <a:lnTo>
                      <a:pt x="617" y="0"/>
                    </a:lnTo>
                    <a:lnTo>
                      <a:pt x="0" y="818"/>
                    </a:lnTo>
                    <a:lnTo>
                      <a:pt x="78" y="818"/>
                    </a:lnTo>
                    <a:lnTo>
                      <a:pt x="69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63"/>
              <p:cNvSpPr/>
              <p:nvPr/>
            </p:nvSpPr>
            <p:spPr bwMode="auto">
              <a:xfrm>
                <a:off x="7679923" y="2959446"/>
                <a:ext cx="1017977" cy="1194697"/>
              </a:xfrm>
              <a:custGeom>
                <a:avLst/>
                <a:gdLst>
                  <a:gd name="T0" fmla="*/ 697 w 697"/>
                  <a:gd name="T1" fmla="*/ 0 h 818"/>
                  <a:gd name="T2" fmla="*/ 617 w 697"/>
                  <a:gd name="T3" fmla="*/ 0 h 818"/>
                  <a:gd name="T4" fmla="*/ 0 w 697"/>
                  <a:gd name="T5" fmla="*/ 818 h 818"/>
                  <a:gd name="T6" fmla="*/ 80 w 697"/>
                  <a:gd name="T7" fmla="*/ 818 h 818"/>
                  <a:gd name="T8" fmla="*/ 697 w 697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7" h="818">
                    <a:moveTo>
                      <a:pt x="697" y="0"/>
                    </a:moveTo>
                    <a:lnTo>
                      <a:pt x="617" y="0"/>
                    </a:lnTo>
                    <a:lnTo>
                      <a:pt x="0" y="818"/>
                    </a:lnTo>
                    <a:lnTo>
                      <a:pt x="80" y="818"/>
                    </a:lnTo>
                    <a:lnTo>
                      <a:pt x="697" y="0"/>
                    </a:lnTo>
                    <a:close/>
                  </a:path>
                </a:pathLst>
              </a:custGeom>
              <a:solidFill>
                <a:srgbClr val="EF64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64"/>
              <p:cNvSpPr/>
              <p:nvPr/>
            </p:nvSpPr>
            <p:spPr bwMode="auto">
              <a:xfrm>
                <a:off x="7679923" y="2959446"/>
                <a:ext cx="1017977" cy="1194697"/>
              </a:xfrm>
              <a:custGeom>
                <a:avLst/>
                <a:gdLst>
                  <a:gd name="T0" fmla="*/ 697 w 697"/>
                  <a:gd name="T1" fmla="*/ 0 h 818"/>
                  <a:gd name="T2" fmla="*/ 617 w 697"/>
                  <a:gd name="T3" fmla="*/ 0 h 818"/>
                  <a:gd name="T4" fmla="*/ 0 w 697"/>
                  <a:gd name="T5" fmla="*/ 818 h 818"/>
                  <a:gd name="T6" fmla="*/ 80 w 697"/>
                  <a:gd name="T7" fmla="*/ 818 h 818"/>
                  <a:gd name="T8" fmla="*/ 697 w 697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7" h="818">
                    <a:moveTo>
                      <a:pt x="697" y="0"/>
                    </a:moveTo>
                    <a:lnTo>
                      <a:pt x="617" y="0"/>
                    </a:lnTo>
                    <a:lnTo>
                      <a:pt x="0" y="818"/>
                    </a:lnTo>
                    <a:lnTo>
                      <a:pt x="80" y="818"/>
                    </a:lnTo>
                    <a:lnTo>
                      <a:pt x="69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Freeform 65"/>
              <p:cNvSpPr/>
              <p:nvPr/>
            </p:nvSpPr>
            <p:spPr bwMode="auto">
              <a:xfrm>
                <a:off x="7920908" y="2959446"/>
                <a:ext cx="1017977" cy="1194697"/>
              </a:xfrm>
              <a:custGeom>
                <a:avLst/>
                <a:gdLst>
                  <a:gd name="T0" fmla="*/ 697 w 697"/>
                  <a:gd name="T1" fmla="*/ 0 h 818"/>
                  <a:gd name="T2" fmla="*/ 619 w 697"/>
                  <a:gd name="T3" fmla="*/ 0 h 818"/>
                  <a:gd name="T4" fmla="*/ 0 w 697"/>
                  <a:gd name="T5" fmla="*/ 818 h 818"/>
                  <a:gd name="T6" fmla="*/ 80 w 697"/>
                  <a:gd name="T7" fmla="*/ 818 h 818"/>
                  <a:gd name="T8" fmla="*/ 697 w 697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7" h="818">
                    <a:moveTo>
                      <a:pt x="697" y="0"/>
                    </a:moveTo>
                    <a:lnTo>
                      <a:pt x="619" y="0"/>
                    </a:lnTo>
                    <a:lnTo>
                      <a:pt x="0" y="818"/>
                    </a:lnTo>
                    <a:lnTo>
                      <a:pt x="80" y="818"/>
                    </a:lnTo>
                    <a:lnTo>
                      <a:pt x="697" y="0"/>
                    </a:lnTo>
                    <a:close/>
                  </a:path>
                </a:pathLst>
              </a:custGeom>
              <a:solidFill>
                <a:srgbClr val="EF64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Freeform 66"/>
              <p:cNvSpPr/>
              <p:nvPr/>
            </p:nvSpPr>
            <p:spPr bwMode="auto">
              <a:xfrm>
                <a:off x="7920908" y="2959446"/>
                <a:ext cx="1017977" cy="1194697"/>
              </a:xfrm>
              <a:custGeom>
                <a:avLst/>
                <a:gdLst>
                  <a:gd name="T0" fmla="*/ 697 w 697"/>
                  <a:gd name="T1" fmla="*/ 0 h 818"/>
                  <a:gd name="T2" fmla="*/ 619 w 697"/>
                  <a:gd name="T3" fmla="*/ 0 h 818"/>
                  <a:gd name="T4" fmla="*/ 0 w 697"/>
                  <a:gd name="T5" fmla="*/ 818 h 818"/>
                  <a:gd name="T6" fmla="*/ 80 w 697"/>
                  <a:gd name="T7" fmla="*/ 818 h 818"/>
                  <a:gd name="T8" fmla="*/ 697 w 697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7" h="818">
                    <a:moveTo>
                      <a:pt x="697" y="0"/>
                    </a:moveTo>
                    <a:lnTo>
                      <a:pt x="619" y="0"/>
                    </a:lnTo>
                    <a:lnTo>
                      <a:pt x="0" y="818"/>
                    </a:lnTo>
                    <a:lnTo>
                      <a:pt x="80" y="818"/>
                    </a:lnTo>
                    <a:lnTo>
                      <a:pt x="69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67"/>
              <p:cNvSpPr/>
              <p:nvPr/>
            </p:nvSpPr>
            <p:spPr bwMode="auto">
              <a:xfrm>
                <a:off x="8166273" y="2959446"/>
                <a:ext cx="1017977" cy="1194697"/>
              </a:xfrm>
              <a:custGeom>
                <a:avLst/>
                <a:gdLst>
                  <a:gd name="T0" fmla="*/ 697 w 697"/>
                  <a:gd name="T1" fmla="*/ 0 h 818"/>
                  <a:gd name="T2" fmla="*/ 617 w 697"/>
                  <a:gd name="T3" fmla="*/ 0 h 818"/>
                  <a:gd name="T4" fmla="*/ 0 w 697"/>
                  <a:gd name="T5" fmla="*/ 818 h 818"/>
                  <a:gd name="T6" fmla="*/ 78 w 697"/>
                  <a:gd name="T7" fmla="*/ 818 h 818"/>
                  <a:gd name="T8" fmla="*/ 697 w 697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7" h="818">
                    <a:moveTo>
                      <a:pt x="697" y="0"/>
                    </a:moveTo>
                    <a:lnTo>
                      <a:pt x="617" y="0"/>
                    </a:lnTo>
                    <a:lnTo>
                      <a:pt x="0" y="818"/>
                    </a:lnTo>
                    <a:lnTo>
                      <a:pt x="78" y="818"/>
                    </a:lnTo>
                    <a:lnTo>
                      <a:pt x="697" y="0"/>
                    </a:lnTo>
                    <a:close/>
                  </a:path>
                </a:pathLst>
              </a:custGeom>
              <a:solidFill>
                <a:srgbClr val="EF64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68"/>
              <p:cNvSpPr/>
              <p:nvPr/>
            </p:nvSpPr>
            <p:spPr bwMode="auto">
              <a:xfrm>
                <a:off x="8166273" y="2959446"/>
                <a:ext cx="1017977" cy="1194697"/>
              </a:xfrm>
              <a:custGeom>
                <a:avLst/>
                <a:gdLst>
                  <a:gd name="T0" fmla="*/ 697 w 697"/>
                  <a:gd name="T1" fmla="*/ 0 h 818"/>
                  <a:gd name="T2" fmla="*/ 617 w 697"/>
                  <a:gd name="T3" fmla="*/ 0 h 818"/>
                  <a:gd name="T4" fmla="*/ 0 w 697"/>
                  <a:gd name="T5" fmla="*/ 818 h 818"/>
                  <a:gd name="T6" fmla="*/ 78 w 697"/>
                  <a:gd name="T7" fmla="*/ 818 h 818"/>
                  <a:gd name="T8" fmla="*/ 697 w 697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7" h="818">
                    <a:moveTo>
                      <a:pt x="697" y="0"/>
                    </a:moveTo>
                    <a:lnTo>
                      <a:pt x="617" y="0"/>
                    </a:lnTo>
                    <a:lnTo>
                      <a:pt x="0" y="818"/>
                    </a:lnTo>
                    <a:lnTo>
                      <a:pt x="78" y="818"/>
                    </a:lnTo>
                    <a:lnTo>
                      <a:pt x="69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Freeform 69"/>
              <p:cNvSpPr/>
              <p:nvPr/>
            </p:nvSpPr>
            <p:spPr bwMode="auto">
              <a:xfrm>
                <a:off x="8407258" y="2959446"/>
                <a:ext cx="1019436" cy="1194697"/>
              </a:xfrm>
              <a:custGeom>
                <a:avLst/>
                <a:gdLst>
                  <a:gd name="T0" fmla="*/ 698 w 698"/>
                  <a:gd name="T1" fmla="*/ 0 h 818"/>
                  <a:gd name="T2" fmla="*/ 617 w 698"/>
                  <a:gd name="T3" fmla="*/ 0 h 818"/>
                  <a:gd name="T4" fmla="*/ 0 w 698"/>
                  <a:gd name="T5" fmla="*/ 818 h 818"/>
                  <a:gd name="T6" fmla="*/ 78 w 698"/>
                  <a:gd name="T7" fmla="*/ 818 h 818"/>
                  <a:gd name="T8" fmla="*/ 698 w 698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8" h="818">
                    <a:moveTo>
                      <a:pt x="698" y="0"/>
                    </a:moveTo>
                    <a:lnTo>
                      <a:pt x="617" y="0"/>
                    </a:lnTo>
                    <a:lnTo>
                      <a:pt x="0" y="818"/>
                    </a:lnTo>
                    <a:lnTo>
                      <a:pt x="78" y="818"/>
                    </a:lnTo>
                    <a:lnTo>
                      <a:pt x="698" y="0"/>
                    </a:lnTo>
                    <a:close/>
                  </a:path>
                </a:pathLst>
              </a:custGeom>
              <a:solidFill>
                <a:srgbClr val="EF64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Freeform 70"/>
              <p:cNvSpPr/>
              <p:nvPr/>
            </p:nvSpPr>
            <p:spPr bwMode="auto">
              <a:xfrm>
                <a:off x="8407258" y="2959446"/>
                <a:ext cx="1019436" cy="1194697"/>
              </a:xfrm>
              <a:custGeom>
                <a:avLst/>
                <a:gdLst>
                  <a:gd name="T0" fmla="*/ 698 w 698"/>
                  <a:gd name="T1" fmla="*/ 0 h 818"/>
                  <a:gd name="T2" fmla="*/ 617 w 698"/>
                  <a:gd name="T3" fmla="*/ 0 h 818"/>
                  <a:gd name="T4" fmla="*/ 0 w 698"/>
                  <a:gd name="T5" fmla="*/ 818 h 818"/>
                  <a:gd name="T6" fmla="*/ 78 w 698"/>
                  <a:gd name="T7" fmla="*/ 818 h 818"/>
                  <a:gd name="T8" fmla="*/ 698 w 698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8" h="818">
                    <a:moveTo>
                      <a:pt x="698" y="0"/>
                    </a:moveTo>
                    <a:lnTo>
                      <a:pt x="617" y="0"/>
                    </a:lnTo>
                    <a:lnTo>
                      <a:pt x="0" y="818"/>
                    </a:lnTo>
                    <a:lnTo>
                      <a:pt x="78" y="818"/>
                    </a:lnTo>
                    <a:lnTo>
                      <a:pt x="69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Freeform 71"/>
              <p:cNvSpPr/>
              <p:nvPr/>
            </p:nvSpPr>
            <p:spPr bwMode="auto">
              <a:xfrm>
                <a:off x="8649703" y="2959446"/>
                <a:ext cx="1017977" cy="1194697"/>
              </a:xfrm>
              <a:custGeom>
                <a:avLst/>
                <a:gdLst>
                  <a:gd name="T0" fmla="*/ 697 w 697"/>
                  <a:gd name="T1" fmla="*/ 0 h 818"/>
                  <a:gd name="T2" fmla="*/ 619 w 697"/>
                  <a:gd name="T3" fmla="*/ 0 h 818"/>
                  <a:gd name="T4" fmla="*/ 0 w 697"/>
                  <a:gd name="T5" fmla="*/ 818 h 818"/>
                  <a:gd name="T6" fmla="*/ 80 w 697"/>
                  <a:gd name="T7" fmla="*/ 818 h 818"/>
                  <a:gd name="T8" fmla="*/ 697 w 697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7" h="818">
                    <a:moveTo>
                      <a:pt x="697" y="0"/>
                    </a:moveTo>
                    <a:lnTo>
                      <a:pt x="619" y="0"/>
                    </a:lnTo>
                    <a:lnTo>
                      <a:pt x="0" y="818"/>
                    </a:lnTo>
                    <a:lnTo>
                      <a:pt x="80" y="818"/>
                    </a:lnTo>
                    <a:lnTo>
                      <a:pt x="697" y="0"/>
                    </a:lnTo>
                    <a:close/>
                  </a:path>
                </a:pathLst>
              </a:custGeom>
              <a:solidFill>
                <a:srgbClr val="EF64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Freeform 72"/>
              <p:cNvSpPr/>
              <p:nvPr/>
            </p:nvSpPr>
            <p:spPr bwMode="auto">
              <a:xfrm>
                <a:off x="8649703" y="2959446"/>
                <a:ext cx="1017977" cy="1194697"/>
              </a:xfrm>
              <a:custGeom>
                <a:avLst/>
                <a:gdLst>
                  <a:gd name="T0" fmla="*/ 697 w 697"/>
                  <a:gd name="T1" fmla="*/ 0 h 818"/>
                  <a:gd name="T2" fmla="*/ 619 w 697"/>
                  <a:gd name="T3" fmla="*/ 0 h 818"/>
                  <a:gd name="T4" fmla="*/ 0 w 697"/>
                  <a:gd name="T5" fmla="*/ 818 h 818"/>
                  <a:gd name="T6" fmla="*/ 80 w 697"/>
                  <a:gd name="T7" fmla="*/ 818 h 818"/>
                  <a:gd name="T8" fmla="*/ 697 w 697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7" h="818">
                    <a:moveTo>
                      <a:pt x="697" y="0"/>
                    </a:moveTo>
                    <a:lnTo>
                      <a:pt x="619" y="0"/>
                    </a:lnTo>
                    <a:lnTo>
                      <a:pt x="0" y="818"/>
                    </a:lnTo>
                    <a:lnTo>
                      <a:pt x="80" y="818"/>
                    </a:lnTo>
                    <a:lnTo>
                      <a:pt x="69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Freeform 73"/>
              <p:cNvSpPr/>
              <p:nvPr/>
            </p:nvSpPr>
            <p:spPr bwMode="auto">
              <a:xfrm>
                <a:off x="8895069" y="2959446"/>
                <a:ext cx="1015056" cy="1194697"/>
              </a:xfrm>
              <a:custGeom>
                <a:avLst/>
                <a:gdLst>
                  <a:gd name="T0" fmla="*/ 695 w 695"/>
                  <a:gd name="T1" fmla="*/ 0 h 818"/>
                  <a:gd name="T2" fmla="*/ 617 w 695"/>
                  <a:gd name="T3" fmla="*/ 0 h 818"/>
                  <a:gd name="T4" fmla="*/ 0 w 695"/>
                  <a:gd name="T5" fmla="*/ 818 h 818"/>
                  <a:gd name="T6" fmla="*/ 78 w 695"/>
                  <a:gd name="T7" fmla="*/ 818 h 818"/>
                  <a:gd name="T8" fmla="*/ 695 w 695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5" h="818">
                    <a:moveTo>
                      <a:pt x="695" y="0"/>
                    </a:moveTo>
                    <a:lnTo>
                      <a:pt x="617" y="0"/>
                    </a:lnTo>
                    <a:lnTo>
                      <a:pt x="0" y="818"/>
                    </a:lnTo>
                    <a:lnTo>
                      <a:pt x="78" y="818"/>
                    </a:lnTo>
                    <a:lnTo>
                      <a:pt x="695" y="0"/>
                    </a:lnTo>
                    <a:close/>
                  </a:path>
                </a:pathLst>
              </a:custGeom>
              <a:solidFill>
                <a:srgbClr val="EF64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Freeform 74"/>
              <p:cNvSpPr/>
              <p:nvPr/>
            </p:nvSpPr>
            <p:spPr bwMode="auto">
              <a:xfrm>
                <a:off x="8895069" y="2959446"/>
                <a:ext cx="1015056" cy="1194697"/>
              </a:xfrm>
              <a:custGeom>
                <a:avLst/>
                <a:gdLst>
                  <a:gd name="T0" fmla="*/ 695 w 695"/>
                  <a:gd name="T1" fmla="*/ 0 h 818"/>
                  <a:gd name="T2" fmla="*/ 617 w 695"/>
                  <a:gd name="T3" fmla="*/ 0 h 818"/>
                  <a:gd name="T4" fmla="*/ 0 w 695"/>
                  <a:gd name="T5" fmla="*/ 818 h 818"/>
                  <a:gd name="T6" fmla="*/ 78 w 695"/>
                  <a:gd name="T7" fmla="*/ 818 h 818"/>
                  <a:gd name="T8" fmla="*/ 695 w 695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5" h="818">
                    <a:moveTo>
                      <a:pt x="695" y="0"/>
                    </a:moveTo>
                    <a:lnTo>
                      <a:pt x="617" y="0"/>
                    </a:lnTo>
                    <a:lnTo>
                      <a:pt x="0" y="818"/>
                    </a:lnTo>
                    <a:lnTo>
                      <a:pt x="78" y="818"/>
                    </a:lnTo>
                    <a:lnTo>
                      <a:pt x="69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Freeform 75"/>
              <p:cNvSpPr/>
              <p:nvPr/>
            </p:nvSpPr>
            <p:spPr bwMode="auto">
              <a:xfrm>
                <a:off x="9136053" y="2959446"/>
                <a:ext cx="1019436" cy="1194697"/>
              </a:xfrm>
              <a:custGeom>
                <a:avLst/>
                <a:gdLst>
                  <a:gd name="T0" fmla="*/ 698 w 698"/>
                  <a:gd name="T1" fmla="*/ 0 h 818"/>
                  <a:gd name="T2" fmla="*/ 617 w 698"/>
                  <a:gd name="T3" fmla="*/ 0 h 818"/>
                  <a:gd name="T4" fmla="*/ 0 w 698"/>
                  <a:gd name="T5" fmla="*/ 818 h 818"/>
                  <a:gd name="T6" fmla="*/ 78 w 698"/>
                  <a:gd name="T7" fmla="*/ 818 h 818"/>
                  <a:gd name="T8" fmla="*/ 698 w 698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8" h="818">
                    <a:moveTo>
                      <a:pt x="698" y="0"/>
                    </a:moveTo>
                    <a:lnTo>
                      <a:pt x="617" y="0"/>
                    </a:lnTo>
                    <a:lnTo>
                      <a:pt x="0" y="818"/>
                    </a:lnTo>
                    <a:lnTo>
                      <a:pt x="78" y="818"/>
                    </a:lnTo>
                    <a:lnTo>
                      <a:pt x="698" y="0"/>
                    </a:lnTo>
                    <a:close/>
                  </a:path>
                </a:pathLst>
              </a:custGeom>
              <a:solidFill>
                <a:srgbClr val="EF64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Freeform 76"/>
              <p:cNvSpPr/>
              <p:nvPr/>
            </p:nvSpPr>
            <p:spPr bwMode="auto">
              <a:xfrm>
                <a:off x="9136053" y="2959446"/>
                <a:ext cx="1019436" cy="1194697"/>
              </a:xfrm>
              <a:custGeom>
                <a:avLst/>
                <a:gdLst>
                  <a:gd name="T0" fmla="*/ 698 w 698"/>
                  <a:gd name="T1" fmla="*/ 0 h 818"/>
                  <a:gd name="T2" fmla="*/ 617 w 698"/>
                  <a:gd name="T3" fmla="*/ 0 h 818"/>
                  <a:gd name="T4" fmla="*/ 0 w 698"/>
                  <a:gd name="T5" fmla="*/ 818 h 818"/>
                  <a:gd name="T6" fmla="*/ 78 w 698"/>
                  <a:gd name="T7" fmla="*/ 818 h 818"/>
                  <a:gd name="T8" fmla="*/ 698 w 698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8" h="818">
                    <a:moveTo>
                      <a:pt x="698" y="0"/>
                    </a:moveTo>
                    <a:lnTo>
                      <a:pt x="617" y="0"/>
                    </a:lnTo>
                    <a:lnTo>
                      <a:pt x="0" y="818"/>
                    </a:lnTo>
                    <a:lnTo>
                      <a:pt x="78" y="818"/>
                    </a:lnTo>
                    <a:lnTo>
                      <a:pt x="69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Freeform 77"/>
              <p:cNvSpPr/>
              <p:nvPr/>
            </p:nvSpPr>
            <p:spPr bwMode="auto">
              <a:xfrm>
                <a:off x="9378498" y="2959446"/>
                <a:ext cx="1017977" cy="1194697"/>
              </a:xfrm>
              <a:custGeom>
                <a:avLst/>
                <a:gdLst>
                  <a:gd name="T0" fmla="*/ 697 w 697"/>
                  <a:gd name="T1" fmla="*/ 0 h 818"/>
                  <a:gd name="T2" fmla="*/ 619 w 697"/>
                  <a:gd name="T3" fmla="*/ 0 h 818"/>
                  <a:gd name="T4" fmla="*/ 0 w 697"/>
                  <a:gd name="T5" fmla="*/ 818 h 818"/>
                  <a:gd name="T6" fmla="*/ 80 w 697"/>
                  <a:gd name="T7" fmla="*/ 818 h 818"/>
                  <a:gd name="T8" fmla="*/ 697 w 697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7" h="818">
                    <a:moveTo>
                      <a:pt x="697" y="0"/>
                    </a:moveTo>
                    <a:lnTo>
                      <a:pt x="619" y="0"/>
                    </a:lnTo>
                    <a:lnTo>
                      <a:pt x="0" y="818"/>
                    </a:lnTo>
                    <a:lnTo>
                      <a:pt x="80" y="818"/>
                    </a:lnTo>
                    <a:lnTo>
                      <a:pt x="697" y="0"/>
                    </a:lnTo>
                    <a:close/>
                  </a:path>
                </a:pathLst>
              </a:custGeom>
              <a:solidFill>
                <a:srgbClr val="EF64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Freeform 78"/>
              <p:cNvSpPr/>
              <p:nvPr/>
            </p:nvSpPr>
            <p:spPr bwMode="auto">
              <a:xfrm>
                <a:off x="9378498" y="2959446"/>
                <a:ext cx="1017977" cy="1194697"/>
              </a:xfrm>
              <a:custGeom>
                <a:avLst/>
                <a:gdLst>
                  <a:gd name="T0" fmla="*/ 697 w 697"/>
                  <a:gd name="T1" fmla="*/ 0 h 818"/>
                  <a:gd name="T2" fmla="*/ 619 w 697"/>
                  <a:gd name="T3" fmla="*/ 0 h 818"/>
                  <a:gd name="T4" fmla="*/ 0 w 697"/>
                  <a:gd name="T5" fmla="*/ 818 h 818"/>
                  <a:gd name="T6" fmla="*/ 80 w 697"/>
                  <a:gd name="T7" fmla="*/ 818 h 818"/>
                  <a:gd name="T8" fmla="*/ 697 w 697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7" h="818">
                    <a:moveTo>
                      <a:pt x="697" y="0"/>
                    </a:moveTo>
                    <a:lnTo>
                      <a:pt x="619" y="0"/>
                    </a:lnTo>
                    <a:lnTo>
                      <a:pt x="0" y="818"/>
                    </a:lnTo>
                    <a:lnTo>
                      <a:pt x="80" y="818"/>
                    </a:lnTo>
                    <a:lnTo>
                      <a:pt x="69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" name="Freeform 79"/>
              <p:cNvSpPr/>
              <p:nvPr/>
            </p:nvSpPr>
            <p:spPr bwMode="auto">
              <a:xfrm>
                <a:off x="9619481" y="2969669"/>
                <a:ext cx="963936" cy="1184475"/>
              </a:xfrm>
              <a:custGeom>
                <a:avLst/>
                <a:gdLst>
                  <a:gd name="T0" fmla="*/ 259 w 279"/>
                  <a:gd name="T1" fmla="*/ 0 h 343"/>
                  <a:gd name="T2" fmla="*/ 0 w 279"/>
                  <a:gd name="T3" fmla="*/ 343 h 343"/>
                  <a:gd name="T4" fmla="*/ 34 w 279"/>
                  <a:gd name="T5" fmla="*/ 343 h 343"/>
                  <a:gd name="T6" fmla="*/ 279 w 279"/>
                  <a:gd name="T7" fmla="*/ 19 h 343"/>
                  <a:gd name="T8" fmla="*/ 259 w 279"/>
                  <a:gd name="T9" fmla="*/ 0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9" h="343">
                    <a:moveTo>
                      <a:pt x="259" y="0"/>
                    </a:moveTo>
                    <a:cubicBezTo>
                      <a:pt x="0" y="343"/>
                      <a:pt x="0" y="343"/>
                      <a:pt x="0" y="343"/>
                    </a:cubicBezTo>
                    <a:cubicBezTo>
                      <a:pt x="34" y="343"/>
                      <a:pt x="34" y="343"/>
                      <a:pt x="34" y="343"/>
                    </a:cubicBezTo>
                    <a:cubicBezTo>
                      <a:pt x="279" y="19"/>
                      <a:pt x="279" y="19"/>
                      <a:pt x="279" y="19"/>
                    </a:cubicBezTo>
                    <a:cubicBezTo>
                      <a:pt x="275" y="11"/>
                      <a:pt x="268" y="4"/>
                      <a:pt x="259" y="0"/>
                    </a:cubicBezTo>
                  </a:path>
                </a:pathLst>
              </a:custGeom>
              <a:solidFill>
                <a:srgbClr val="EF64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Freeform 80"/>
              <p:cNvSpPr/>
              <p:nvPr/>
            </p:nvSpPr>
            <p:spPr bwMode="auto">
              <a:xfrm>
                <a:off x="9864847" y="3182904"/>
                <a:ext cx="731716" cy="971240"/>
              </a:xfrm>
              <a:custGeom>
                <a:avLst/>
                <a:gdLst>
                  <a:gd name="T0" fmla="*/ 501 w 501"/>
                  <a:gd name="T1" fmla="*/ 0 h 665"/>
                  <a:gd name="T2" fmla="*/ 0 w 501"/>
                  <a:gd name="T3" fmla="*/ 665 h 665"/>
                  <a:gd name="T4" fmla="*/ 78 w 501"/>
                  <a:gd name="T5" fmla="*/ 665 h 665"/>
                  <a:gd name="T6" fmla="*/ 501 w 501"/>
                  <a:gd name="T7" fmla="*/ 107 h 665"/>
                  <a:gd name="T8" fmla="*/ 501 w 501"/>
                  <a:gd name="T9" fmla="*/ 0 h 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1" h="665">
                    <a:moveTo>
                      <a:pt x="501" y="0"/>
                    </a:moveTo>
                    <a:lnTo>
                      <a:pt x="0" y="665"/>
                    </a:lnTo>
                    <a:lnTo>
                      <a:pt x="78" y="665"/>
                    </a:lnTo>
                    <a:lnTo>
                      <a:pt x="501" y="107"/>
                    </a:lnTo>
                    <a:lnTo>
                      <a:pt x="501" y="0"/>
                    </a:lnTo>
                    <a:close/>
                  </a:path>
                </a:pathLst>
              </a:custGeom>
              <a:solidFill>
                <a:srgbClr val="EF64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" name="Freeform 81"/>
              <p:cNvSpPr/>
              <p:nvPr/>
            </p:nvSpPr>
            <p:spPr bwMode="auto">
              <a:xfrm>
                <a:off x="9864847" y="3182904"/>
                <a:ext cx="731716" cy="971240"/>
              </a:xfrm>
              <a:custGeom>
                <a:avLst/>
                <a:gdLst>
                  <a:gd name="T0" fmla="*/ 501 w 501"/>
                  <a:gd name="T1" fmla="*/ 0 h 665"/>
                  <a:gd name="T2" fmla="*/ 0 w 501"/>
                  <a:gd name="T3" fmla="*/ 665 h 665"/>
                  <a:gd name="T4" fmla="*/ 78 w 501"/>
                  <a:gd name="T5" fmla="*/ 665 h 665"/>
                  <a:gd name="T6" fmla="*/ 501 w 501"/>
                  <a:gd name="T7" fmla="*/ 107 h 665"/>
                  <a:gd name="T8" fmla="*/ 501 w 501"/>
                  <a:gd name="T9" fmla="*/ 0 h 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1" h="665">
                    <a:moveTo>
                      <a:pt x="501" y="0"/>
                    </a:moveTo>
                    <a:lnTo>
                      <a:pt x="0" y="665"/>
                    </a:lnTo>
                    <a:lnTo>
                      <a:pt x="78" y="665"/>
                    </a:lnTo>
                    <a:lnTo>
                      <a:pt x="501" y="107"/>
                    </a:lnTo>
                    <a:lnTo>
                      <a:pt x="50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" name="Freeform 82"/>
              <p:cNvSpPr/>
              <p:nvPr/>
            </p:nvSpPr>
            <p:spPr bwMode="auto">
              <a:xfrm>
                <a:off x="10105832" y="3504216"/>
                <a:ext cx="490731" cy="649927"/>
              </a:xfrm>
              <a:custGeom>
                <a:avLst/>
                <a:gdLst>
                  <a:gd name="T0" fmla="*/ 336 w 336"/>
                  <a:gd name="T1" fmla="*/ 0 h 445"/>
                  <a:gd name="T2" fmla="*/ 0 w 336"/>
                  <a:gd name="T3" fmla="*/ 445 h 445"/>
                  <a:gd name="T4" fmla="*/ 81 w 336"/>
                  <a:gd name="T5" fmla="*/ 445 h 445"/>
                  <a:gd name="T6" fmla="*/ 336 w 336"/>
                  <a:gd name="T7" fmla="*/ 107 h 445"/>
                  <a:gd name="T8" fmla="*/ 336 w 336"/>
                  <a:gd name="T9" fmla="*/ 0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6" h="445">
                    <a:moveTo>
                      <a:pt x="336" y="0"/>
                    </a:moveTo>
                    <a:lnTo>
                      <a:pt x="0" y="445"/>
                    </a:lnTo>
                    <a:lnTo>
                      <a:pt x="81" y="445"/>
                    </a:lnTo>
                    <a:lnTo>
                      <a:pt x="336" y="107"/>
                    </a:lnTo>
                    <a:lnTo>
                      <a:pt x="336" y="0"/>
                    </a:lnTo>
                    <a:close/>
                  </a:path>
                </a:pathLst>
              </a:custGeom>
              <a:solidFill>
                <a:srgbClr val="EF64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" name="Freeform 83"/>
              <p:cNvSpPr/>
              <p:nvPr/>
            </p:nvSpPr>
            <p:spPr bwMode="auto">
              <a:xfrm>
                <a:off x="10105832" y="3504216"/>
                <a:ext cx="490731" cy="649927"/>
              </a:xfrm>
              <a:custGeom>
                <a:avLst/>
                <a:gdLst>
                  <a:gd name="T0" fmla="*/ 336 w 336"/>
                  <a:gd name="T1" fmla="*/ 0 h 445"/>
                  <a:gd name="T2" fmla="*/ 0 w 336"/>
                  <a:gd name="T3" fmla="*/ 445 h 445"/>
                  <a:gd name="T4" fmla="*/ 81 w 336"/>
                  <a:gd name="T5" fmla="*/ 445 h 445"/>
                  <a:gd name="T6" fmla="*/ 336 w 336"/>
                  <a:gd name="T7" fmla="*/ 107 h 445"/>
                  <a:gd name="T8" fmla="*/ 336 w 336"/>
                  <a:gd name="T9" fmla="*/ 0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6" h="445">
                    <a:moveTo>
                      <a:pt x="336" y="0"/>
                    </a:moveTo>
                    <a:lnTo>
                      <a:pt x="0" y="445"/>
                    </a:lnTo>
                    <a:lnTo>
                      <a:pt x="81" y="445"/>
                    </a:lnTo>
                    <a:lnTo>
                      <a:pt x="336" y="107"/>
                    </a:lnTo>
                    <a:lnTo>
                      <a:pt x="33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" name="Freeform 84"/>
              <p:cNvSpPr/>
              <p:nvPr/>
            </p:nvSpPr>
            <p:spPr bwMode="auto">
              <a:xfrm>
                <a:off x="10348276" y="3825528"/>
                <a:ext cx="248287" cy="328615"/>
              </a:xfrm>
              <a:custGeom>
                <a:avLst/>
                <a:gdLst>
                  <a:gd name="T0" fmla="*/ 72 w 72"/>
                  <a:gd name="T1" fmla="*/ 0 h 95"/>
                  <a:gd name="T2" fmla="*/ 0 w 72"/>
                  <a:gd name="T3" fmla="*/ 95 h 95"/>
                  <a:gd name="T4" fmla="*/ 32 w 72"/>
                  <a:gd name="T5" fmla="*/ 95 h 95"/>
                  <a:gd name="T6" fmla="*/ 34 w 72"/>
                  <a:gd name="T7" fmla="*/ 95 h 95"/>
                  <a:gd name="T8" fmla="*/ 72 w 72"/>
                  <a:gd name="T9" fmla="*/ 45 h 95"/>
                  <a:gd name="T10" fmla="*/ 72 w 72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95">
                    <a:moveTo>
                      <a:pt x="72" y="0"/>
                    </a:moveTo>
                    <a:cubicBezTo>
                      <a:pt x="0" y="95"/>
                      <a:pt x="0" y="95"/>
                      <a:pt x="0" y="95"/>
                    </a:cubicBezTo>
                    <a:cubicBezTo>
                      <a:pt x="32" y="95"/>
                      <a:pt x="32" y="95"/>
                      <a:pt x="32" y="95"/>
                    </a:cubicBezTo>
                    <a:cubicBezTo>
                      <a:pt x="33" y="95"/>
                      <a:pt x="33" y="95"/>
                      <a:pt x="34" y="95"/>
                    </a:cubicBezTo>
                    <a:cubicBezTo>
                      <a:pt x="72" y="45"/>
                      <a:pt x="72" y="45"/>
                      <a:pt x="72" y="45"/>
                    </a:cubicBezTo>
                    <a:cubicBezTo>
                      <a:pt x="72" y="0"/>
                      <a:pt x="72" y="0"/>
                      <a:pt x="72" y="0"/>
                    </a:cubicBezTo>
                  </a:path>
                </a:pathLst>
              </a:custGeom>
              <a:solidFill>
                <a:srgbClr val="EF64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" name="Freeform 85"/>
              <p:cNvSpPr/>
              <p:nvPr/>
            </p:nvSpPr>
            <p:spPr bwMode="auto">
              <a:xfrm>
                <a:off x="1837882" y="3101115"/>
                <a:ext cx="7340528" cy="904056"/>
              </a:xfrm>
              <a:custGeom>
                <a:avLst/>
                <a:gdLst>
                  <a:gd name="T0" fmla="*/ 1891 w 1911"/>
                  <a:gd name="T1" fmla="*/ 262 h 262"/>
                  <a:gd name="T2" fmla="*/ 20 w 1911"/>
                  <a:gd name="T3" fmla="*/ 262 h 262"/>
                  <a:gd name="T4" fmla="*/ 0 w 1911"/>
                  <a:gd name="T5" fmla="*/ 242 h 262"/>
                  <a:gd name="T6" fmla="*/ 0 w 1911"/>
                  <a:gd name="T7" fmla="*/ 20 h 262"/>
                  <a:gd name="T8" fmla="*/ 20 w 1911"/>
                  <a:gd name="T9" fmla="*/ 0 h 262"/>
                  <a:gd name="T10" fmla="*/ 1891 w 1911"/>
                  <a:gd name="T11" fmla="*/ 0 h 262"/>
                  <a:gd name="T12" fmla="*/ 1911 w 1911"/>
                  <a:gd name="T13" fmla="*/ 20 h 262"/>
                  <a:gd name="T14" fmla="*/ 1911 w 1911"/>
                  <a:gd name="T15" fmla="*/ 242 h 262"/>
                  <a:gd name="T16" fmla="*/ 1891 w 1911"/>
                  <a:gd name="T17" fmla="*/ 262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11" h="262">
                    <a:moveTo>
                      <a:pt x="1891" y="262"/>
                    </a:moveTo>
                    <a:cubicBezTo>
                      <a:pt x="20" y="262"/>
                      <a:pt x="20" y="262"/>
                      <a:pt x="20" y="262"/>
                    </a:cubicBezTo>
                    <a:cubicBezTo>
                      <a:pt x="9" y="262"/>
                      <a:pt x="0" y="253"/>
                      <a:pt x="0" y="242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1891" y="0"/>
                      <a:pt x="1891" y="0"/>
                      <a:pt x="1891" y="0"/>
                    </a:cubicBezTo>
                    <a:cubicBezTo>
                      <a:pt x="1902" y="0"/>
                      <a:pt x="1911" y="9"/>
                      <a:pt x="1911" y="20"/>
                    </a:cubicBezTo>
                    <a:cubicBezTo>
                      <a:pt x="1911" y="242"/>
                      <a:pt x="1911" y="242"/>
                      <a:pt x="1911" y="242"/>
                    </a:cubicBezTo>
                    <a:cubicBezTo>
                      <a:pt x="1911" y="253"/>
                      <a:pt x="1902" y="262"/>
                      <a:pt x="1891" y="262"/>
                    </a:cubicBezTo>
                    <a:close/>
                  </a:path>
                </a:pathLst>
              </a:custGeom>
              <a:solidFill>
                <a:srgbClr val="F5EDE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" name="Freeform 117"/>
              <p:cNvSpPr/>
              <p:nvPr/>
            </p:nvSpPr>
            <p:spPr bwMode="auto">
              <a:xfrm>
                <a:off x="1716659" y="2627910"/>
                <a:ext cx="4095271" cy="96393"/>
              </a:xfrm>
              <a:custGeom>
                <a:avLst/>
                <a:gdLst>
                  <a:gd name="T0" fmla="*/ 0 w 2804"/>
                  <a:gd name="T1" fmla="*/ 33 h 66"/>
                  <a:gd name="T2" fmla="*/ 0 w 2804"/>
                  <a:gd name="T3" fmla="*/ 66 h 66"/>
                  <a:gd name="T4" fmla="*/ 2804 w 2804"/>
                  <a:gd name="T5" fmla="*/ 66 h 66"/>
                  <a:gd name="T6" fmla="*/ 2804 w 2804"/>
                  <a:gd name="T7" fmla="*/ 0 h 66"/>
                  <a:gd name="T8" fmla="*/ 0 w 2804"/>
                  <a:gd name="T9" fmla="*/ 0 h 66"/>
                  <a:gd name="T10" fmla="*/ 0 w 2804"/>
                  <a:gd name="T11" fmla="*/ 66 h 66"/>
                  <a:gd name="T12" fmla="*/ 0 w 2804"/>
                  <a:gd name="T13" fmla="*/ 33 h 66"/>
                  <a:gd name="T14" fmla="*/ 0 w 2804"/>
                  <a:gd name="T15" fmla="*/ 66 h 66"/>
                  <a:gd name="T16" fmla="*/ 2804 w 2804"/>
                  <a:gd name="T17" fmla="*/ 66 h 66"/>
                  <a:gd name="T18" fmla="*/ 2804 w 2804"/>
                  <a:gd name="T19" fmla="*/ 0 h 66"/>
                  <a:gd name="T20" fmla="*/ 0 w 2804"/>
                  <a:gd name="T21" fmla="*/ 0 h 66"/>
                  <a:gd name="T22" fmla="*/ 0 w 2804"/>
                  <a:gd name="T23" fmla="*/ 66 h 66"/>
                  <a:gd name="T24" fmla="*/ 0 w 2804"/>
                  <a:gd name="T25" fmla="*/ 33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04" h="66">
                    <a:moveTo>
                      <a:pt x="0" y="33"/>
                    </a:moveTo>
                    <a:lnTo>
                      <a:pt x="0" y="66"/>
                    </a:lnTo>
                    <a:lnTo>
                      <a:pt x="2804" y="66"/>
                    </a:lnTo>
                    <a:lnTo>
                      <a:pt x="2804" y="0"/>
                    </a:lnTo>
                    <a:lnTo>
                      <a:pt x="0" y="0"/>
                    </a:lnTo>
                    <a:lnTo>
                      <a:pt x="0" y="66"/>
                    </a:lnTo>
                    <a:lnTo>
                      <a:pt x="0" y="33"/>
                    </a:lnTo>
                    <a:lnTo>
                      <a:pt x="0" y="66"/>
                    </a:lnTo>
                    <a:lnTo>
                      <a:pt x="2804" y="66"/>
                    </a:lnTo>
                    <a:lnTo>
                      <a:pt x="2804" y="0"/>
                    </a:lnTo>
                    <a:lnTo>
                      <a:pt x="0" y="0"/>
                    </a:lnTo>
                    <a:lnTo>
                      <a:pt x="0" y="66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ECF0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" name="Freeform 118"/>
              <p:cNvSpPr/>
              <p:nvPr/>
            </p:nvSpPr>
            <p:spPr bwMode="auto">
              <a:xfrm>
                <a:off x="1716659" y="2765198"/>
                <a:ext cx="8849233" cy="42355"/>
              </a:xfrm>
              <a:custGeom>
                <a:avLst/>
                <a:gdLst>
                  <a:gd name="T0" fmla="*/ 0 w 6059"/>
                  <a:gd name="T1" fmla="*/ 15 h 29"/>
                  <a:gd name="T2" fmla="*/ 0 w 6059"/>
                  <a:gd name="T3" fmla="*/ 29 h 29"/>
                  <a:gd name="T4" fmla="*/ 6059 w 6059"/>
                  <a:gd name="T5" fmla="*/ 29 h 29"/>
                  <a:gd name="T6" fmla="*/ 6059 w 6059"/>
                  <a:gd name="T7" fmla="*/ 0 h 29"/>
                  <a:gd name="T8" fmla="*/ 0 w 6059"/>
                  <a:gd name="T9" fmla="*/ 0 h 29"/>
                  <a:gd name="T10" fmla="*/ 0 w 6059"/>
                  <a:gd name="T11" fmla="*/ 29 h 29"/>
                  <a:gd name="T12" fmla="*/ 0 w 6059"/>
                  <a:gd name="T13" fmla="*/ 15 h 29"/>
                  <a:gd name="T14" fmla="*/ 0 w 6059"/>
                  <a:gd name="T15" fmla="*/ 29 h 29"/>
                  <a:gd name="T16" fmla="*/ 6059 w 6059"/>
                  <a:gd name="T17" fmla="*/ 29 h 29"/>
                  <a:gd name="T18" fmla="*/ 6059 w 6059"/>
                  <a:gd name="T19" fmla="*/ 0 h 29"/>
                  <a:gd name="T20" fmla="*/ 0 w 6059"/>
                  <a:gd name="T21" fmla="*/ 0 h 29"/>
                  <a:gd name="T22" fmla="*/ 0 w 6059"/>
                  <a:gd name="T23" fmla="*/ 29 h 29"/>
                  <a:gd name="T24" fmla="*/ 0 w 6059"/>
                  <a:gd name="T25" fmla="*/ 1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059" h="29">
                    <a:moveTo>
                      <a:pt x="0" y="15"/>
                    </a:moveTo>
                    <a:lnTo>
                      <a:pt x="0" y="29"/>
                    </a:lnTo>
                    <a:lnTo>
                      <a:pt x="6059" y="29"/>
                    </a:lnTo>
                    <a:lnTo>
                      <a:pt x="6059" y="0"/>
                    </a:lnTo>
                    <a:lnTo>
                      <a:pt x="0" y="0"/>
                    </a:lnTo>
                    <a:lnTo>
                      <a:pt x="0" y="29"/>
                    </a:lnTo>
                    <a:lnTo>
                      <a:pt x="0" y="15"/>
                    </a:lnTo>
                    <a:lnTo>
                      <a:pt x="0" y="29"/>
                    </a:lnTo>
                    <a:lnTo>
                      <a:pt x="6059" y="29"/>
                    </a:lnTo>
                    <a:lnTo>
                      <a:pt x="6059" y="0"/>
                    </a:lnTo>
                    <a:lnTo>
                      <a:pt x="0" y="0"/>
                    </a:lnTo>
                    <a:lnTo>
                      <a:pt x="0" y="29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ECF0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9" name="Freeform 23"/>
              <p:cNvSpPr>
                <a:spLocks noEditPoints="1"/>
              </p:cNvSpPr>
              <p:nvPr/>
            </p:nvSpPr>
            <p:spPr bwMode="auto">
              <a:xfrm>
                <a:off x="9529003" y="3182904"/>
                <a:ext cx="770694" cy="752936"/>
              </a:xfrm>
              <a:custGeom>
                <a:avLst/>
                <a:gdLst>
                  <a:gd name="T0" fmla="*/ 105 w 108"/>
                  <a:gd name="T1" fmla="*/ 95 h 107"/>
                  <a:gd name="T2" fmla="*/ 76 w 108"/>
                  <a:gd name="T3" fmla="*/ 66 h 107"/>
                  <a:gd name="T4" fmla="*/ 83 w 108"/>
                  <a:gd name="T5" fmla="*/ 42 h 107"/>
                  <a:gd name="T6" fmla="*/ 42 w 108"/>
                  <a:gd name="T7" fmla="*/ 0 h 107"/>
                  <a:gd name="T8" fmla="*/ 0 w 108"/>
                  <a:gd name="T9" fmla="*/ 42 h 107"/>
                  <a:gd name="T10" fmla="*/ 42 w 108"/>
                  <a:gd name="T11" fmla="*/ 83 h 107"/>
                  <a:gd name="T12" fmla="*/ 66 w 108"/>
                  <a:gd name="T13" fmla="*/ 76 h 107"/>
                  <a:gd name="T14" fmla="*/ 95 w 108"/>
                  <a:gd name="T15" fmla="*/ 105 h 107"/>
                  <a:gd name="T16" fmla="*/ 100 w 108"/>
                  <a:gd name="T17" fmla="*/ 107 h 107"/>
                  <a:gd name="T18" fmla="*/ 105 w 108"/>
                  <a:gd name="T19" fmla="*/ 105 h 107"/>
                  <a:gd name="T20" fmla="*/ 105 w 108"/>
                  <a:gd name="T21" fmla="*/ 95 h 107"/>
                  <a:gd name="T22" fmla="*/ 7 w 108"/>
                  <a:gd name="T23" fmla="*/ 42 h 107"/>
                  <a:gd name="T24" fmla="*/ 42 w 108"/>
                  <a:gd name="T25" fmla="*/ 7 h 107"/>
                  <a:gd name="T26" fmla="*/ 76 w 108"/>
                  <a:gd name="T27" fmla="*/ 42 h 107"/>
                  <a:gd name="T28" fmla="*/ 42 w 108"/>
                  <a:gd name="T29" fmla="*/ 76 h 107"/>
                  <a:gd name="T30" fmla="*/ 7 w 108"/>
                  <a:gd name="T31" fmla="*/ 42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8" h="107">
                    <a:moveTo>
                      <a:pt x="105" y="95"/>
                    </a:moveTo>
                    <a:cubicBezTo>
                      <a:pt x="76" y="66"/>
                      <a:pt x="76" y="66"/>
                      <a:pt x="76" y="66"/>
                    </a:cubicBezTo>
                    <a:cubicBezTo>
                      <a:pt x="81" y="59"/>
                      <a:pt x="83" y="51"/>
                      <a:pt x="83" y="42"/>
                    </a:cubicBezTo>
                    <a:cubicBezTo>
                      <a:pt x="83" y="19"/>
                      <a:pt x="65" y="0"/>
                      <a:pt x="42" y="0"/>
                    </a:cubicBezTo>
                    <a:cubicBezTo>
                      <a:pt x="19" y="0"/>
                      <a:pt x="0" y="19"/>
                      <a:pt x="0" y="42"/>
                    </a:cubicBezTo>
                    <a:cubicBezTo>
                      <a:pt x="0" y="65"/>
                      <a:pt x="19" y="83"/>
                      <a:pt x="42" y="83"/>
                    </a:cubicBezTo>
                    <a:cubicBezTo>
                      <a:pt x="51" y="83"/>
                      <a:pt x="59" y="81"/>
                      <a:pt x="66" y="76"/>
                    </a:cubicBezTo>
                    <a:cubicBezTo>
                      <a:pt x="95" y="105"/>
                      <a:pt x="95" y="105"/>
                      <a:pt x="95" y="105"/>
                    </a:cubicBezTo>
                    <a:cubicBezTo>
                      <a:pt x="96" y="106"/>
                      <a:pt x="98" y="107"/>
                      <a:pt x="100" y="107"/>
                    </a:cubicBezTo>
                    <a:cubicBezTo>
                      <a:pt x="101" y="107"/>
                      <a:pt x="103" y="106"/>
                      <a:pt x="105" y="105"/>
                    </a:cubicBezTo>
                    <a:cubicBezTo>
                      <a:pt x="108" y="102"/>
                      <a:pt x="108" y="97"/>
                      <a:pt x="105" y="95"/>
                    </a:cubicBezTo>
                    <a:moveTo>
                      <a:pt x="7" y="42"/>
                    </a:moveTo>
                    <a:cubicBezTo>
                      <a:pt x="7" y="23"/>
                      <a:pt x="23" y="7"/>
                      <a:pt x="42" y="7"/>
                    </a:cubicBezTo>
                    <a:cubicBezTo>
                      <a:pt x="61" y="7"/>
                      <a:pt x="76" y="23"/>
                      <a:pt x="76" y="42"/>
                    </a:cubicBezTo>
                    <a:cubicBezTo>
                      <a:pt x="76" y="61"/>
                      <a:pt x="61" y="76"/>
                      <a:pt x="42" y="76"/>
                    </a:cubicBezTo>
                    <a:cubicBezTo>
                      <a:pt x="23" y="76"/>
                      <a:pt x="7" y="61"/>
                      <a:pt x="7" y="42"/>
                    </a:cubicBezTo>
                  </a:path>
                </a:pathLst>
              </a:custGeom>
              <a:solidFill>
                <a:srgbClr val="F5EDE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84" name="组合 183"/>
            <p:cNvGrpSpPr/>
            <p:nvPr/>
          </p:nvGrpSpPr>
          <p:grpSpPr>
            <a:xfrm>
              <a:off x="1860541" y="4549451"/>
              <a:ext cx="5975911" cy="523220"/>
              <a:chOff x="2041516" y="4549451"/>
              <a:chExt cx="5975911" cy="523220"/>
            </a:xfrm>
          </p:grpSpPr>
          <p:sp>
            <p:nvSpPr>
              <p:cNvPr id="171" name="文本框 170"/>
              <p:cNvSpPr txBox="1"/>
              <p:nvPr/>
            </p:nvSpPr>
            <p:spPr>
              <a:xfrm>
                <a:off x="2286091" y="4549451"/>
                <a:ext cx="17215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 smtClean="0">
                    <a:solidFill>
                      <a:srgbClr val="1D495D"/>
                    </a:solidFill>
                    <a:latin typeface="方正综艺简体" panose="03000509000000000000" pitchFamily="65" charset="-122"/>
                    <a:ea typeface="方正综艺简体" panose="03000509000000000000" pitchFamily="65" charset="-122"/>
                  </a:rPr>
                  <a:t>PART 1</a:t>
                </a:r>
                <a:endParaRPr lang="en-US" altLang="zh-CN" sz="2800" dirty="0" smtClean="0">
                  <a:solidFill>
                    <a:srgbClr val="1D495D"/>
                  </a:solidFill>
                  <a:latin typeface="方正综艺简体" panose="03000509000000000000" pitchFamily="65" charset="-122"/>
                  <a:ea typeface="方正综艺简体" panose="03000509000000000000" pitchFamily="65" charset="-122"/>
                </a:endParaRPr>
              </a:p>
            </p:txBody>
          </p:sp>
          <p:grpSp>
            <p:nvGrpSpPr>
              <p:cNvPr id="172" name="组合 171"/>
              <p:cNvGrpSpPr/>
              <p:nvPr/>
            </p:nvGrpSpPr>
            <p:grpSpPr>
              <a:xfrm>
                <a:off x="2041516" y="4670388"/>
                <a:ext cx="5975911" cy="216000"/>
                <a:chOff x="1983866" y="2202506"/>
                <a:chExt cx="5975911" cy="216000"/>
              </a:xfrm>
            </p:grpSpPr>
            <p:sp>
              <p:nvSpPr>
                <p:cNvPr id="173" name="椭圆 172"/>
                <p:cNvSpPr>
                  <a:spLocks noChangeAspect="1"/>
                </p:cNvSpPr>
                <p:nvPr/>
              </p:nvSpPr>
              <p:spPr>
                <a:xfrm>
                  <a:off x="1983866" y="2202506"/>
                  <a:ext cx="216000" cy="216000"/>
                </a:xfrm>
                <a:prstGeom prst="ellipse">
                  <a:avLst/>
                </a:prstGeom>
                <a:noFill/>
                <a:ln w="15875">
                  <a:solidFill>
                    <a:srgbClr val="1D495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3" name="椭圆 102"/>
                <p:cNvSpPr>
                  <a:spLocks noChangeAspect="1"/>
                </p:cNvSpPr>
                <p:nvPr/>
              </p:nvSpPr>
              <p:spPr>
                <a:xfrm>
                  <a:off x="7851777" y="2256506"/>
                  <a:ext cx="108000" cy="108000"/>
                </a:xfrm>
                <a:prstGeom prst="ellipse">
                  <a:avLst/>
                </a:prstGeom>
                <a:solidFill>
                  <a:srgbClr val="1D495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183" name="组合 182"/>
            <p:cNvGrpSpPr/>
            <p:nvPr/>
          </p:nvGrpSpPr>
          <p:grpSpPr>
            <a:xfrm>
              <a:off x="3798511" y="4549451"/>
              <a:ext cx="1966127" cy="523220"/>
              <a:chOff x="3759053" y="4549451"/>
              <a:chExt cx="1966127" cy="523220"/>
            </a:xfrm>
          </p:grpSpPr>
          <p:sp>
            <p:nvSpPr>
              <p:cNvPr id="175" name="文本框 174"/>
              <p:cNvSpPr txBox="1"/>
              <p:nvPr/>
            </p:nvSpPr>
            <p:spPr>
              <a:xfrm>
                <a:off x="4003628" y="4549451"/>
                <a:ext cx="17215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 smtClean="0">
                    <a:solidFill>
                      <a:srgbClr val="1D495D"/>
                    </a:solidFill>
                    <a:latin typeface="方正综艺简体" panose="03000509000000000000" pitchFamily="65" charset="-122"/>
                    <a:ea typeface="方正综艺简体" panose="03000509000000000000" pitchFamily="65" charset="-122"/>
                  </a:rPr>
                  <a:t>PART 2</a:t>
                </a:r>
                <a:endParaRPr lang="en-US" altLang="zh-CN" sz="2800" dirty="0" smtClean="0">
                  <a:solidFill>
                    <a:srgbClr val="1D495D"/>
                  </a:solidFill>
                  <a:latin typeface="方正综艺简体" panose="03000509000000000000" pitchFamily="65" charset="-122"/>
                  <a:ea typeface="方正综艺简体" panose="03000509000000000000" pitchFamily="65" charset="-122"/>
                </a:endParaRPr>
              </a:p>
            </p:txBody>
          </p:sp>
          <p:sp>
            <p:nvSpPr>
              <p:cNvPr id="177" name="椭圆 176"/>
              <p:cNvSpPr>
                <a:spLocks noChangeAspect="1"/>
              </p:cNvSpPr>
              <p:nvPr/>
            </p:nvSpPr>
            <p:spPr>
              <a:xfrm>
                <a:off x="3759053" y="4670388"/>
                <a:ext cx="216000" cy="216000"/>
              </a:xfrm>
              <a:prstGeom prst="ellipse">
                <a:avLst/>
              </a:prstGeom>
              <a:noFill/>
              <a:ln w="15875">
                <a:solidFill>
                  <a:srgbClr val="1D495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2" name="组合 161"/>
            <p:cNvGrpSpPr/>
            <p:nvPr/>
          </p:nvGrpSpPr>
          <p:grpSpPr>
            <a:xfrm>
              <a:off x="5736481" y="4549451"/>
              <a:ext cx="1966127" cy="523220"/>
              <a:chOff x="5482850" y="4549451"/>
              <a:chExt cx="1966127" cy="523220"/>
            </a:xfrm>
          </p:grpSpPr>
          <p:sp>
            <p:nvSpPr>
              <p:cNvPr id="179" name="文本框 178"/>
              <p:cNvSpPr txBox="1"/>
              <p:nvPr/>
            </p:nvSpPr>
            <p:spPr>
              <a:xfrm>
                <a:off x="5727425" y="4549451"/>
                <a:ext cx="17215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 smtClean="0">
                    <a:solidFill>
                      <a:srgbClr val="1D495D"/>
                    </a:solidFill>
                    <a:latin typeface="方正综艺简体" panose="03000509000000000000" pitchFamily="65" charset="-122"/>
                    <a:ea typeface="方正综艺简体" panose="03000509000000000000" pitchFamily="65" charset="-122"/>
                  </a:rPr>
                  <a:t>PART 3</a:t>
                </a:r>
                <a:endParaRPr lang="en-US" altLang="zh-CN" sz="2800" dirty="0" smtClean="0">
                  <a:solidFill>
                    <a:srgbClr val="1D495D"/>
                  </a:solidFill>
                  <a:latin typeface="方正综艺简体" panose="03000509000000000000" pitchFamily="65" charset="-122"/>
                  <a:ea typeface="方正综艺简体" panose="03000509000000000000" pitchFamily="65" charset="-122"/>
                </a:endParaRPr>
              </a:p>
            </p:txBody>
          </p:sp>
          <p:sp>
            <p:nvSpPr>
              <p:cNvPr id="180" name="椭圆 179"/>
              <p:cNvSpPr>
                <a:spLocks noChangeAspect="1"/>
              </p:cNvSpPr>
              <p:nvPr/>
            </p:nvSpPr>
            <p:spPr>
              <a:xfrm>
                <a:off x="5482850" y="4670388"/>
                <a:ext cx="216000" cy="216000"/>
              </a:xfrm>
              <a:prstGeom prst="ellipse">
                <a:avLst/>
              </a:prstGeom>
              <a:noFill/>
              <a:ln w="15875">
                <a:solidFill>
                  <a:srgbClr val="1D495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55" name="组合 154"/>
            <p:cNvGrpSpPr/>
            <p:nvPr/>
          </p:nvGrpSpPr>
          <p:grpSpPr>
            <a:xfrm>
              <a:off x="7674452" y="4549451"/>
              <a:ext cx="1966127" cy="523220"/>
              <a:chOff x="7674452" y="4549451"/>
              <a:chExt cx="1966127" cy="523220"/>
            </a:xfrm>
          </p:grpSpPr>
          <p:sp>
            <p:nvSpPr>
              <p:cNvPr id="181" name="文本框 180"/>
              <p:cNvSpPr txBox="1"/>
              <p:nvPr/>
            </p:nvSpPr>
            <p:spPr>
              <a:xfrm>
                <a:off x="7919027" y="4549451"/>
                <a:ext cx="17215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 smtClean="0">
                    <a:solidFill>
                      <a:srgbClr val="1D495D"/>
                    </a:solidFill>
                    <a:latin typeface="方正综艺简体" panose="03000509000000000000" pitchFamily="65" charset="-122"/>
                    <a:ea typeface="方正综艺简体" panose="03000509000000000000" pitchFamily="65" charset="-122"/>
                  </a:rPr>
                  <a:t>PART 4</a:t>
                </a:r>
                <a:endParaRPr lang="en-US" altLang="zh-CN" sz="2800" dirty="0" smtClean="0">
                  <a:solidFill>
                    <a:srgbClr val="1D495D"/>
                  </a:solidFill>
                  <a:latin typeface="方正综艺简体" panose="03000509000000000000" pitchFamily="65" charset="-122"/>
                  <a:ea typeface="方正综艺简体" panose="03000509000000000000" pitchFamily="65" charset="-122"/>
                </a:endParaRPr>
              </a:p>
            </p:txBody>
          </p:sp>
          <p:sp>
            <p:nvSpPr>
              <p:cNvPr id="182" name="椭圆 181"/>
              <p:cNvSpPr>
                <a:spLocks noChangeAspect="1"/>
              </p:cNvSpPr>
              <p:nvPr/>
            </p:nvSpPr>
            <p:spPr>
              <a:xfrm>
                <a:off x="7674452" y="4670388"/>
                <a:ext cx="216000" cy="216000"/>
              </a:xfrm>
              <a:prstGeom prst="ellipse">
                <a:avLst/>
              </a:prstGeom>
              <a:noFill/>
              <a:ln w="15875">
                <a:solidFill>
                  <a:srgbClr val="1D495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86" name="文本框 185"/>
          <p:cNvSpPr txBox="1"/>
          <p:nvPr/>
        </p:nvSpPr>
        <p:spPr>
          <a:xfrm>
            <a:off x="2072008" y="2604226"/>
            <a:ext cx="70338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 smtClean="0">
                <a:solidFill>
                  <a:srgbClr val="1D495D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</a:rPr>
              <a:t>点击添加标题</a:t>
            </a:r>
            <a:endParaRPr lang="zh-CN" altLang="en-US" sz="4400" dirty="0">
              <a:solidFill>
                <a:srgbClr val="1D495D"/>
              </a:solidFill>
              <a:latin typeface="方正综艺简体" panose="03000509000000000000" pitchFamily="65" charset="-122"/>
              <a:ea typeface="方正综艺简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907"/>
    </mc:Choice>
    <mc:Fallback>
      <p:transition spd="slow" advClick="0" advTm="39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3333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6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6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65"/>
          <p:cNvSpPr>
            <a:spLocks noChangeAspect="1" noChangeArrowheads="1"/>
          </p:cNvSpPr>
          <p:nvPr/>
        </p:nvSpPr>
        <p:spPr bwMode="auto">
          <a:xfrm rot="9737635" flipV="1">
            <a:off x="2323235" y="5443283"/>
            <a:ext cx="2520000" cy="330232"/>
          </a:xfrm>
          <a:prstGeom prst="ellipse">
            <a:avLst/>
          </a:prstGeom>
          <a:gradFill rotWithShape="1">
            <a:gsLst>
              <a:gs pos="0">
                <a:sysClr val="windowText" lastClr="000000">
                  <a:lumMod val="75000"/>
                  <a:lumOff val="25000"/>
                </a:sysClr>
              </a:gs>
              <a:gs pos="100000">
                <a:srgbClr val="EEECE1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3576000" y="442051"/>
            <a:ext cx="5040000" cy="775672"/>
            <a:chOff x="3300934" y="565876"/>
            <a:chExt cx="5040000" cy="775672"/>
          </a:xfrm>
        </p:grpSpPr>
        <p:sp>
          <p:nvSpPr>
            <p:cNvPr id="37" name="椭圆 36"/>
            <p:cNvSpPr/>
            <p:nvPr/>
          </p:nvSpPr>
          <p:spPr>
            <a:xfrm>
              <a:off x="3300934" y="1298348"/>
              <a:ext cx="5040000" cy="43200"/>
            </a:xfrm>
            <a:prstGeom prst="ellipse">
              <a:avLst/>
            </a:prstGeom>
            <a:solidFill>
              <a:srgbClr val="1D49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3300934" y="565876"/>
              <a:ext cx="5040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400" spc="500" dirty="0" smtClean="0">
                  <a:solidFill>
                    <a:srgbClr val="1D495D"/>
                  </a:solidFill>
                  <a:latin typeface="方正综艺简体" panose="03000509000000000000" pitchFamily="65" charset="-122"/>
                  <a:ea typeface="方正综艺简体" panose="03000509000000000000" pitchFamily="65" charset="-122"/>
                </a:rPr>
                <a:t>点击添加标题</a:t>
              </a:r>
              <a:endParaRPr lang="zh-CN" altLang="en-US" sz="4400" spc="500" dirty="0">
                <a:solidFill>
                  <a:srgbClr val="1D495D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</a:endParaRPr>
            </a:p>
          </p:txBody>
        </p:sp>
      </p:grpSp>
      <p:sp>
        <p:nvSpPr>
          <p:cNvPr id="20" name="Oval 65"/>
          <p:cNvSpPr>
            <a:spLocks noChangeAspect="1" noChangeArrowheads="1"/>
          </p:cNvSpPr>
          <p:nvPr/>
        </p:nvSpPr>
        <p:spPr bwMode="auto">
          <a:xfrm rot="9737635" flipV="1">
            <a:off x="4062279" y="4915089"/>
            <a:ext cx="2245561" cy="294268"/>
          </a:xfrm>
          <a:prstGeom prst="ellipse">
            <a:avLst/>
          </a:prstGeom>
          <a:gradFill rotWithShape="1">
            <a:gsLst>
              <a:gs pos="0">
                <a:sysClr val="windowText" lastClr="000000">
                  <a:lumMod val="75000"/>
                  <a:lumOff val="25000"/>
                </a:sysClr>
              </a:gs>
              <a:gs pos="100000">
                <a:srgbClr val="EEECE1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" name="Oval 65"/>
          <p:cNvSpPr>
            <a:spLocks noChangeAspect="1" noChangeArrowheads="1"/>
          </p:cNvSpPr>
          <p:nvPr/>
        </p:nvSpPr>
        <p:spPr bwMode="auto">
          <a:xfrm rot="9737635" flipV="1">
            <a:off x="5645190" y="4398496"/>
            <a:ext cx="2245561" cy="294268"/>
          </a:xfrm>
          <a:prstGeom prst="ellipse">
            <a:avLst/>
          </a:prstGeom>
          <a:gradFill rotWithShape="1">
            <a:gsLst>
              <a:gs pos="0">
                <a:sysClr val="windowText" lastClr="000000">
                  <a:lumMod val="75000"/>
                  <a:lumOff val="25000"/>
                </a:sysClr>
              </a:gs>
              <a:gs pos="100000">
                <a:srgbClr val="EEECE1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" name="Oval 65"/>
          <p:cNvSpPr>
            <a:spLocks noChangeAspect="1" noChangeArrowheads="1"/>
          </p:cNvSpPr>
          <p:nvPr/>
        </p:nvSpPr>
        <p:spPr bwMode="auto">
          <a:xfrm rot="9737635" flipV="1">
            <a:off x="7211300" y="3836822"/>
            <a:ext cx="2245561" cy="294268"/>
          </a:xfrm>
          <a:prstGeom prst="ellipse">
            <a:avLst/>
          </a:prstGeom>
          <a:gradFill rotWithShape="1">
            <a:gsLst>
              <a:gs pos="0">
                <a:sysClr val="windowText" lastClr="000000">
                  <a:lumMod val="75000"/>
                  <a:lumOff val="25000"/>
                </a:sysClr>
              </a:gs>
              <a:gs pos="100000">
                <a:srgbClr val="EEECE1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435258" y="3628292"/>
            <a:ext cx="2544235" cy="1908880"/>
            <a:chOff x="7500268" y="4083104"/>
            <a:chExt cx="3388004" cy="2541941"/>
          </a:xfrm>
        </p:grpSpPr>
        <p:grpSp>
          <p:nvGrpSpPr>
            <p:cNvPr id="5" name="组合 4"/>
            <p:cNvGrpSpPr/>
            <p:nvPr/>
          </p:nvGrpSpPr>
          <p:grpSpPr>
            <a:xfrm>
              <a:off x="7500268" y="4083104"/>
              <a:ext cx="3388004" cy="2369073"/>
              <a:chOff x="7500268" y="4083104"/>
              <a:chExt cx="3388004" cy="2369073"/>
            </a:xfrm>
          </p:grpSpPr>
          <p:sp>
            <p:nvSpPr>
              <p:cNvPr id="4" name="下箭头 3"/>
              <p:cNvSpPr/>
              <p:nvPr/>
            </p:nvSpPr>
            <p:spPr>
              <a:xfrm rot="14160000">
                <a:off x="8953663" y="3143937"/>
                <a:ext cx="432000" cy="2310333"/>
              </a:xfrm>
              <a:custGeom>
                <a:avLst/>
                <a:gdLst>
                  <a:gd name="connsiteX0" fmla="*/ 0 w 432000"/>
                  <a:gd name="connsiteY0" fmla="*/ 1313040 h 2304000"/>
                  <a:gd name="connsiteX1" fmla="*/ 108000 w 432000"/>
                  <a:gd name="connsiteY1" fmla="*/ 1313040 h 2304000"/>
                  <a:gd name="connsiteX2" fmla="*/ 108000 w 432000"/>
                  <a:gd name="connsiteY2" fmla="*/ 0 h 2304000"/>
                  <a:gd name="connsiteX3" fmla="*/ 324000 w 432000"/>
                  <a:gd name="connsiteY3" fmla="*/ 0 h 2304000"/>
                  <a:gd name="connsiteX4" fmla="*/ 324000 w 432000"/>
                  <a:gd name="connsiteY4" fmla="*/ 1313040 h 2304000"/>
                  <a:gd name="connsiteX5" fmla="*/ 432000 w 432000"/>
                  <a:gd name="connsiteY5" fmla="*/ 1313040 h 2304000"/>
                  <a:gd name="connsiteX6" fmla="*/ 216000 w 432000"/>
                  <a:gd name="connsiteY6" fmla="*/ 2304000 h 2304000"/>
                  <a:gd name="connsiteX7" fmla="*/ 0 w 432000"/>
                  <a:gd name="connsiteY7" fmla="*/ 1313040 h 2304000"/>
                  <a:gd name="connsiteX0-1" fmla="*/ 0 w 432000"/>
                  <a:gd name="connsiteY0-2" fmla="*/ 1313040 h 2304000"/>
                  <a:gd name="connsiteX1-3" fmla="*/ 137016 w 432000"/>
                  <a:gd name="connsiteY1-4" fmla="*/ 1321124 h 2304000"/>
                  <a:gd name="connsiteX2-5" fmla="*/ 108000 w 432000"/>
                  <a:gd name="connsiteY2-6" fmla="*/ 0 h 2304000"/>
                  <a:gd name="connsiteX3-7" fmla="*/ 324000 w 432000"/>
                  <a:gd name="connsiteY3-8" fmla="*/ 0 h 2304000"/>
                  <a:gd name="connsiteX4-9" fmla="*/ 324000 w 432000"/>
                  <a:gd name="connsiteY4-10" fmla="*/ 1313040 h 2304000"/>
                  <a:gd name="connsiteX5-11" fmla="*/ 432000 w 432000"/>
                  <a:gd name="connsiteY5-12" fmla="*/ 1313040 h 2304000"/>
                  <a:gd name="connsiteX6-13" fmla="*/ 216000 w 432000"/>
                  <a:gd name="connsiteY6-14" fmla="*/ 2304000 h 2304000"/>
                  <a:gd name="connsiteX7-15" fmla="*/ 0 w 432000"/>
                  <a:gd name="connsiteY7-16" fmla="*/ 1313040 h 2304000"/>
                  <a:gd name="connsiteX0-17" fmla="*/ 0 w 432000"/>
                  <a:gd name="connsiteY0-18" fmla="*/ 1314000 h 2304960"/>
                  <a:gd name="connsiteX1-19" fmla="*/ 137016 w 432000"/>
                  <a:gd name="connsiteY1-20" fmla="*/ 1322084 h 2304960"/>
                  <a:gd name="connsiteX2-21" fmla="*/ 174710 w 432000"/>
                  <a:gd name="connsiteY2-22" fmla="*/ 0 h 2304960"/>
                  <a:gd name="connsiteX3-23" fmla="*/ 324000 w 432000"/>
                  <a:gd name="connsiteY3-24" fmla="*/ 960 h 2304960"/>
                  <a:gd name="connsiteX4-25" fmla="*/ 324000 w 432000"/>
                  <a:gd name="connsiteY4-26" fmla="*/ 1314000 h 2304960"/>
                  <a:gd name="connsiteX5-27" fmla="*/ 432000 w 432000"/>
                  <a:gd name="connsiteY5-28" fmla="*/ 1314000 h 2304960"/>
                  <a:gd name="connsiteX6-29" fmla="*/ 216000 w 432000"/>
                  <a:gd name="connsiteY6-30" fmla="*/ 2304960 h 2304960"/>
                  <a:gd name="connsiteX7-31" fmla="*/ 0 w 432000"/>
                  <a:gd name="connsiteY7-32" fmla="*/ 1314000 h 2304960"/>
                  <a:gd name="connsiteX0-33" fmla="*/ 0 w 432000"/>
                  <a:gd name="connsiteY0-34" fmla="*/ 1319373 h 2310333"/>
                  <a:gd name="connsiteX1-35" fmla="*/ 137016 w 432000"/>
                  <a:gd name="connsiteY1-36" fmla="*/ 1327457 h 2310333"/>
                  <a:gd name="connsiteX2-37" fmla="*/ 158228 w 432000"/>
                  <a:gd name="connsiteY2-38" fmla="*/ 0 h 2310333"/>
                  <a:gd name="connsiteX3-39" fmla="*/ 324000 w 432000"/>
                  <a:gd name="connsiteY3-40" fmla="*/ 6333 h 2310333"/>
                  <a:gd name="connsiteX4-41" fmla="*/ 324000 w 432000"/>
                  <a:gd name="connsiteY4-42" fmla="*/ 1319373 h 2310333"/>
                  <a:gd name="connsiteX5-43" fmla="*/ 432000 w 432000"/>
                  <a:gd name="connsiteY5-44" fmla="*/ 1319373 h 2310333"/>
                  <a:gd name="connsiteX6-45" fmla="*/ 216000 w 432000"/>
                  <a:gd name="connsiteY6-46" fmla="*/ 2310333 h 2310333"/>
                  <a:gd name="connsiteX7-47" fmla="*/ 0 w 432000"/>
                  <a:gd name="connsiteY7-48" fmla="*/ 1319373 h 231033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</a:cxnLst>
                <a:rect l="l" t="t" r="r" b="b"/>
                <a:pathLst>
                  <a:path w="432000" h="2310333">
                    <a:moveTo>
                      <a:pt x="0" y="1319373"/>
                    </a:moveTo>
                    <a:lnTo>
                      <a:pt x="137016" y="1327457"/>
                    </a:lnTo>
                    <a:lnTo>
                      <a:pt x="158228" y="0"/>
                    </a:lnTo>
                    <a:lnTo>
                      <a:pt x="324000" y="6333"/>
                    </a:lnTo>
                    <a:lnTo>
                      <a:pt x="324000" y="1319373"/>
                    </a:lnTo>
                    <a:lnTo>
                      <a:pt x="432000" y="1319373"/>
                    </a:lnTo>
                    <a:lnTo>
                      <a:pt x="216000" y="2310333"/>
                    </a:lnTo>
                    <a:lnTo>
                      <a:pt x="0" y="1319373"/>
                    </a:lnTo>
                    <a:close/>
                  </a:path>
                </a:pathLst>
              </a:custGeom>
              <a:solidFill>
                <a:srgbClr val="498B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8" name="任意多边形 57"/>
              <p:cNvSpPr/>
              <p:nvPr/>
            </p:nvSpPr>
            <p:spPr>
              <a:xfrm rot="14280000">
                <a:off x="8061215" y="3625120"/>
                <a:ext cx="2266110" cy="3388004"/>
              </a:xfrm>
              <a:custGeom>
                <a:avLst/>
                <a:gdLst>
                  <a:gd name="connsiteX0" fmla="*/ 1790495 w 2266110"/>
                  <a:gd name="connsiteY0" fmla="*/ 1563015 h 3388004"/>
                  <a:gd name="connsiteX1" fmla="*/ 1555143 w 2266110"/>
                  <a:gd name="connsiteY1" fmla="*/ 543595 h 3388004"/>
                  <a:gd name="connsiteX2" fmla="*/ 535723 w 2266110"/>
                  <a:gd name="connsiteY2" fmla="*/ 778947 h 3388004"/>
                  <a:gd name="connsiteX3" fmla="*/ 771074 w 2266110"/>
                  <a:gd name="connsiteY3" fmla="*/ 1798367 h 3388004"/>
                  <a:gd name="connsiteX4" fmla="*/ 1790495 w 2266110"/>
                  <a:gd name="connsiteY4" fmla="*/ 1563015 h 3388004"/>
                  <a:gd name="connsiteX5" fmla="*/ 2050110 w 2266110"/>
                  <a:gd name="connsiteY5" fmla="*/ 3388004 h 3388004"/>
                  <a:gd name="connsiteX6" fmla="*/ 1834110 w 2266110"/>
                  <a:gd name="connsiteY6" fmla="*/ 2397044 h 3388004"/>
                  <a:gd name="connsiteX7" fmla="*/ 1942110 w 2266110"/>
                  <a:gd name="connsiteY7" fmla="*/ 2397044 h 3388004"/>
                  <a:gd name="connsiteX8" fmla="*/ 1942110 w 2266110"/>
                  <a:gd name="connsiteY8" fmla="*/ 1729785 h 3388004"/>
                  <a:gd name="connsiteX9" fmla="*/ 1932792 w 2266110"/>
                  <a:gd name="connsiteY9" fmla="*/ 1743147 h 3388004"/>
                  <a:gd name="connsiteX10" fmla="*/ 507831 w 2266110"/>
                  <a:gd name="connsiteY10" fmla="*/ 1996036 h 3388004"/>
                  <a:gd name="connsiteX11" fmla="*/ 164252 w 2266110"/>
                  <a:gd name="connsiteY11" fmla="*/ 507831 h 3388004"/>
                  <a:gd name="connsiteX12" fmla="*/ 1652457 w 2266110"/>
                  <a:gd name="connsiteY12" fmla="*/ 164252 h 3388004"/>
                  <a:gd name="connsiteX13" fmla="*/ 2159602 w 2266110"/>
                  <a:gd name="connsiteY13" fmla="*/ 1042631 h 3388004"/>
                  <a:gd name="connsiteX14" fmla="*/ 2157066 w 2266110"/>
                  <a:gd name="connsiteY14" fmla="*/ 1084004 h 3388004"/>
                  <a:gd name="connsiteX15" fmla="*/ 2158110 w 2266110"/>
                  <a:gd name="connsiteY15" fmla="*/ 1084004 h 3388004"/>
                  <a:gd name="connsiteX16" fmla="*/ 2158110 w 2266110"/>
                  <a:gd name="connsiteY16" fmla="*/ 2397044 h 3388004"/>
                  <a:gd name="connsiteX17" fmla="*/ 2266110 w 2266110"/>
                  <a:gd name="connsiteY17" fmla="*/ 2397044 h 3388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266110" h="3388004">
                    <a:moveTo>
                      <a:pt x="1790495" y="1563015"/>
                    </a:moveTo>
                    <a:cubicBezTo>
                      <a:pt x="2007009" y="1216520"/>
                      <a:pt x="1901638" y="760109"/>
                      <a:pt x="1555143" y="543595"/>
                    </a:cubicBezTo>
                    <a:cubicBezTo>
                      <a:pt x="1208647" y="327081"/>
                      <a:pt x="752237" y="432451"/>
                      <a:pt x="535723" y="778947"/>
                    </a:cubicBezTo>
                    <a:cubicBezTo>
                      <a:pt x="319208" y="1125442"/>
                      <a:pt x="424579" y="1581853"/>
                      <a:pt x="771074" y="1798367"/>
                    </a:cubicBezTo>
                    <a:cubicBezTo>
                      <a:pt x="1117570" y="2014881"/>
                      <a:pt x="1573980" y="1909511"/>
                      <a:pt x="1790495" y="1563015"/>
                    </a:cubicBezTo>
                    <a:close/>
                    <a:moveTo>
                      <a:pt x="2050110" y="3388004"/>
                    </a:moveTo>
                    <a:lnTo>
                      <a:pt x="1834110" y="2397044"/>
                    </a:lnTo>
                    <a:lnTo>
                      <a:pt x="1942110" y="2397044"/>
                    </a:lnTo>
                    <a:lnTo>
                      <a:pt x="1942110" y="1729785"/>
                    </a:lnTo>
                    <a:lnTo>
                      <a:pt x="1932792" y="1743147"/>
                    </a:lnTo>
                    <a:cubicBezTo>
                      <a:pt x="1597297" y="2175683"/>
                      <a:pt x="982050" y="2292361"/>
                      <a:pt x="507831" y="1996036"/>
                    </a:cubicBezTo>
                    <a:cubicBezTo>
                      <a:pt x="1998" y="1679956"/>
                      <a:pt x="-151828" y="1013665"/>
                      <a:pt x="164252" y="507831"/>
                    </a:cubicBezTo>
                    <a:cubicBezTo>
                      <a:pt x="480332" y="1998"/>
                      <a:pt x="1146623" y="-151828"/>
                      <a:pt x="1652457" y="164252"/>
                    </a:cubicBezTo>
                    <a:cubicBezTo>
                      <a:pt x="1968603" y="361802"/>
                      <a:pt x="2147246" y="696153"/>
                      <a:pt x="2159602" y="1042631"/>
                    </a:cubicBezTo>
                    <a:lnTo>
                      <a:pt x="2157066" y="1084004"/>
                    </a:lnTo>
                    <a:lnTo>
                      <a:pt x="2158110" y="1084004"/>
                    </a:lnTo>
                    <a:lnTo>
                      <a:pt x="2158110" y="2397044"/>
                    </a:lnTo>
                    <a:lnTo>
                      <a:pt x="2266110" y="2397044"/>
                    </a:lnTo>
                    <a:close/>
                  </a:path>
                </a:pathLst>
              </a:custGeom>
              <a:solidFill>
                <a:srgbClr val="59ACB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6" name="任意多边形 55"/>
            <p:cNvSpPr>
              <a:spLocks noChangeAspect="1"/>
            </p:cNvSpPr>
            <p:nvPr/>
          </p:nvSpPr>
          <p:spPr>
            <a:xfrm>
              <a:off x="7770663" y="4753045"/>
              <a:ext cx="1872000" cy="1872000"/>
            </a:xfrm>
            <a:custGeom>
              <a:avLst/>
              <a:gdLst>
                <a:gd name="connsiteX0" fmla="*/ 962663 w 1872000"/>
                <a:gd name="connsiteY0" fmla="*/ 80416 h 1872000"/>
                <a:gd name="connsiteX1" fmla="*/ 224928 w 1872000"/>
                <a:gd name="connsiteY1" fmla="*/ 818151 h 1872000"/>
                <a:gd name="connsiteX2" fmla="*/ 962663 w 1872000"/>
                <a:gd name="connsiteY2" fmla="*/ 1555886 h 1872000"/>
                <a:gd name="connsiteX3" fmla="*/ 1700398 w 1872000"/>
                <a:gd name="connsiteY3" fmla="*/ 818151 h 1872000"/>
                <a:gd name="connsiteX4" fmla="*/ 962663 w 1872000"/>
                <a:gd name="connsiteY4" fmla="*/ 80416 h 1872000"/>
                <a:gd name="connsiteX5" fmla="*/ 936000 w 1872000"/>
                <a:gd name="connsiteY5" fmla="*/ 0 h 1872000"/>
                <a:gd name="connsiteX6" fmla="*/ 1872000 w 1872000"/>
                <a:gd name="connsiteY6" fmla="*/ 936000 h 1872000"/>
                <a:gd name="connsiteX7" fmla="*/ 936000 w 1872000"/>
                <a:gd name="connsiteY7" fmla="*/ 1872000 h 1872000"/>
                <a:gd name="connsiteX8" fmla="*/ 0 w 1872000"/>
                <a:gd name="connsiteY8" fmla="*/ 936000 h 1872000"/>
                <a:gd name="connsiteX9" fmla="*/ 936000 w 1872000"/>
                <a:gd name="connsiteY9" fmla="*/ 0 h 18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72000" h="1872000">
                  <a:moveTo>
                    <a:pt x="962663" y="80416"/>
                  </a:moveTo>
                  <a:cubicBezTo>
                    <a:pt x="555223" y="80416"/>
                    <a:pt x="224928" y="410711"/>
                    <a:pt x="224928" y="818151"/>
                  </a:cubicBezTo>
                  <a:cubicBezTo>
                    <a:pt x="224928" y="1225591"/>
                    <a:pt x="555223" y="1555886"/>
                    <a:pt x="962663" y="1555886"/>
                  </a:cubicBezTo>
                  <a:cubicBezTo>
                    <a:pt x="1370103" y="1555886"/>
                    <a:pt x="1700398" y="1225591"/>
                    <a:pt x="1700398" y="818151"/>
                  </a:cubicBezTo>
                  <a:cubicBezTo>
                    <a:pt x="1700398" y="410711"/>
                    <a:pt x="1370103" y="80416"/>
                    <a:pt x="962663" y="80416"/>
                  </a:cubicBezTo>
                  <a:close/>
                  <a:moveTo>
                    <a:pt x="936000" y="0"/>
                  </a:moveTo>
                  <a:cubicBezTo>
                    <a:pt x="1452939" y="0"/>
                    <a:pt x="1872000" y="419061"/>
                    <a:pt x="1872000" y="936000"/>
                  </a:cubicBezTo>
                  <a:cubicBezTo>
                    <a:pt x="1872000" y="1452939"/>
                    <a:pt x="1452939" y="1872000"/>
                    <a:pt x="936000" y="1872000"/>
                  </a:cubicBezTo>
                  <a:cubicBezTo>
                    <a:pt x="419061" y="1872000"/>
                    <a:pt x="0" y="1452939"/>
                    <a:pt x="0" y="936000"/>
                  </a:cubicBezTo>
                  <a:cubicBezTo>
                    <a:pt x="0" y="419061"/>
                    <a:pt x="419061" y="0"/>
                    <a:pt x="936000" y="0"/>
                  </a:cubicBezTo>
                  <a:close/>
                </a:path>
              </a:pathLst>
            </a:custGeom>
            <a:solidFill>
              <a:srgbClr val="498B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4037019" y="3083879"/>
            <a:ext cx="2544235" cy="1779064"/>
            <a:chOff x="7500268" y="4083104"/>
            <a:chExt cx="3388004" cy="2369073"/>
          </a:xfrm>
        </p:grpSpPr>
        <p:sp>
          <p:nvSpPr>
            <p:cNvPr id="62" name="下箭头 3"/>
            <p:cNvSpPr/>
            <p:nvPr/>
          </p:nvSpPr>
          <p:spPr>
            <a:xfrm rot="14160000">
              <a:off x="8953663" y="3143937"/>
              <a:ext cx="432000" cy="2310333"/>
            </a:xfrm>
            <a:custGeom>
              <a:avLst/>
              <a:gdLst>
                <a:gd name="connsiteX0" fmla="*/ 0 w 432000"/>
                <a:gd name="connsiteY0" fmla="*/ 1313040 h 2304000"/>
                <a:gd name="connsiteX1" fmla="*/ 108000 w 432000"/>
                <a:gd name="connsiteY1" fmla="*/ 1313040 h 2304000"/>
                <a:gd name="connsiteX2" fmla="*/ 108000 w 432000"/>
                <a:gd name="connsiteY2" fmla="*/ 0 h 2304000"/>
                <a:gd name="connsiteX3" fmla="*/ 324000 w 432000"/>
                <a:gd name="connsiteY3" fmla="*/ 0 h 2304000"/>
                <a:gd name="connsiteX4" fmla="*/ 324000 w 432000"/>
                <a:gd name="connsiteY4" fmla="*/ 1313040 h 2304000"/>
                <a:gd name="connsiteX5" fmla="*/ 432000 w 432000"/>
                <a:gd name="connsiteY5" fmla="*/ 1313040 h 2304000"/>
                <a:gd name="connsiteX6" fmla="*/ 216000 w 432000"/>
                <a:gd name="connsiteY6" fmla="*/ 2304000 h 2304000"/>
                <a:gd name="connsiteX7" fmla="*/ 0 w 432000"/>
                <a:gd name="connsiteY7" fmla="*/ 1313040 h 2304000"/>
                <a:gd name="connsiteX0-1" fmla="*/ 0 w 432000"/>
                <a:gd name="connsiteY0-2" fmla="*/ 1313040 h 2304000"/>
                <a:gd name="connsiteX1-3" fmla="*/ 137016 w 432000"/>
                <a:gd name="connsiteY1-4" fmla="*/ 1321124 h 2304000"/>
                <a:gd name="connsiteX2-5" fmla="*/ 108000 w 432000"/>
                <a:gd name="connsiteY2-6" fmla="*/ 0 h 2304000"/>
                <a:gd name="connsiteX3-7" fmla="*/ 324000 w 432000"/>
                <a:gd name="connsiteY3-8" fmla="*/ 0 h 2304000"/>
                <a:gd name="connsiteX4-9" fmla="*/ 324000 w 432000"/>
                <a:gd name="connsiteY4-10" fmla="*/ 1313040 h 2304000"/>
                <a:gd name="connsiteX5-11" fmla="*/ 432000 w 432000"/>
                <a:gd name="connsiteY5-12" fmla="*/ 1313040 h 2304000"/>
                <a:gd name="connsiteX6-13" fmla="*/ 216000 w 432000"/>
                <a:gd name="connsiteY6-14" fmla="*/ 2304000 h 2304000"/>
                <a:gd name="connsiteX7-15" fmla="*/ 0 w 432000"/>
                <a:gd name="connsiteY7-16" fmla="*/ 1313040 h 2304000"/>
                <a:gd name="connsiteX0-17" fmla="*/ 0 w 432000"/>
                <a:gd name="connsiteY0-18" fmla="*/ 1314000 h 2304960"/>
                <a:gd name="connsiteX1-19" fmla="*/ 137016 w 432000"/>
                <a:gd name="connsiteY1-20" fmla="*/ 1322084 h 2304960"/>
                <a:gd name="connsiteX2-21" fmla="*/ 174710 w 432000"/>
                <a:gd name="connsiteY2-22" fmla="*/ 0 h 2304960"/>
                <a:gd name="connsiteX3-23" fmla="*/ 324000 w 432000"/>
                <a:gd name="connsiteY3-24" fmla="*/ 960 h 2304960"/>
                <a:gd name="connsiteX4-25" fmla="*/ 324000 w 432000"/>
                <a:gd name="connsiteY4-26" fmla="*/ 1314000 h 2304960"/>
                <a:gd name="connsiteX5-27" fmla="*/ 432000 w 432000"/>
                <a:gd name="connsiteY5-28" fmla="*/ 1314000 h 2304960"/>
                <a:gd name="connsiteX6-29" fmla="*/ 216000 w 432000"/>
                <a:gd name="connsiteY6-30" fmla="*/ 2304960 h 2304960"/>
                <a:gd name="connsiteX7-31" fmla="*/ 0 w 432000"/>
                <a:gd name="connsiteY7-32" fmla="*/ 1314000 h 2304960"/>
                <a:gd name="connsiteX0-33" fmla="*/ 0 w 432000"/>
                <a:gd name="connsiteY0-34" fmla="*/ 1319373 h 2310333"/>
                <a:gd name="connsiteX1-35" fmla="*/ 137016 w 432000"/>
                <a:gd name="connsiteY1-36" fmla="*/ 1327457 h 2310333"/>
                <a:gd name="connsiteX2-37" fmla="*/ 158228 w 432000"/>
                <a:gd name="connsiteY2-38" fmla="*/ 0 h 2310333"/>
                <a:gd name="connsiteX3-39" fmla="*/ 324000 w 432000"/>
                <a:gd name="connsiteY3-40" fmla="*/ 6333 h 2310333"/>
                <a:gd name="connsiteX4-41" fmla="*/ 324000 w 432000"/>
                <a:gd name="connsiteY4-42" fmla="*/ 1319373 h 2310333"/>
                <a:gd name="connsiteX5-43" fmla="*/ 432000 w 432000"/>
                <a:gd name="connsiteY5-44" fmla="*/ 1319373 h 2310333"/>
                <a:gd name="connsiteX6-45" fmla="*/ 216000 w 432000"/>
                <a:gd name="connsiteY6-46" fmla="*/ 2310333 h 2310333"/>
                <a:gd name="connsiteX7-47" fmla="*/ 0 w 432000"/>
                <a:gd name="connsiteY7-48" fmla="*/ 1319373 h 23103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432000" h="2310333">
                  <a:moveTo>
                    <a:pt x="0" y="1319373"/>
                  </a:moveTo>
                  <a:lnTo>
                    <a:pt x="137016" y="1327457"/>
                  </a:lnTo>
                  <a:lnTo>
                    <a:pt x="158228" y="0"/>
                  </a:lnTo>
                  <a:lnTo>
                    <a:pt x="324000" y="6333"/>
                  </a:lnTo>
                  <a:lnTo>
                    <a:pt x="324000" y="1319373"/>
                  </a:lnTo>
                  <a:lnTo>
                    <a:pt x="432000" y="1319373"/>
                  </a:lnTo>
                  <a:lnTo>
                    <a:pt x="216000" y="2310333"/>
                  </a:lnTo>
                  <a:lnTo>
                    <a:pt x="0" y="1319373"/>
                  </a:lnTo>
                  <a:close/>
                </a:path>
              </a:pathLst>
            </a:custGeom>
            <a:solidFill>
              <a:srgbClr val="CF3C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任意多边形 62"/>
            <p:cNvSpPr/>
            <p:nvPr/>
          </p:nvSpPr>
          <p:spPr>
            <a:xfrm rot="14280000">
              <a:off x="8061215" y="3625120"/>
              <a:ext cx="2266110" cy="3388004"/>
            </a:xfrm>
            <a:custGeom>
              <a:avLst/>
              <a:gdLst>
                <a:gd name="connsiteX0" fmla="*/ 1790495 w 2266110"/>
                <a:gd name="connsiteY0" fmla="*/ 1563015 h 3388004"/>
                <a:gd name="connsiteX1" fmla="*/ 1555143 w 2266110"/>
                <a:gd name="connsiteY1" fmla="*/ 543595 h 3388004"/>
                <a:gd name="connsiteX2" fmla="*/ 535723 w 2266110"/>
                <a:gd name="connsiteY2" fmla="*/ 778947 h 3388004"/>
                <a:gd name="connsiteX3" fmla="*/ 771074 w 2266110"/>
                <a:gd name="connsiteY3" fmla="*/ 1798367 h 3388004"/>
                <a:gd name="connsiteX4" fmla="*/ 1790495 w 2266110"/>
                <a:gd name="connsiteY4" fmla="*/ 1563015 h 3388004"/>
                <a:gd name="connsiteX5" fmla="*/ 2050110 w 2266110"/>
                <a:gd name="connsiteY5" fmla="*/ 3388004 h 3388004"/>
                <a:gd name="connsiteX6" fmla="*/ 1834110 w 2266110"/>
                <a:gd name="connsiteY6" fmla="*/ 2397044 h 3388004"/>
                <a:gd name="connsiteX7" fmla="*/ 1942110 w 2266110"/>
                <a:gd name="connsiteY7" fmla="*/ 2397044 h 3388004"/>
                <a:gd name="connsiteX8" fmla="*/ 1942110 w 2266110"/>
                <a:gd name="connsiteY8" fmla="*/ 1729785 h 3388004"/>
                <a:gd name="connsiteX9" fmla="*/ 1932792 w 2266110"/>
                <a:gd name="connsiteY9" fmla="*/ 1743147 h 3388004"/>
                <a:gd name="connsiteX10" fmla="*/ 507831 w 2266110"/>
                <a:gd name="connsiteY10" fmla="*/ 1996036 h 3388004"/>
                <a:gd name="connsiteX11" fmla="*/ 164252 w 2266110"/>
                <a:gd name="connsiteY11" fmla="*/ 507831 h 3388004"/>
                <a:gd name="connsiteX12" fmla="*/ 1652457 w 2266110"/>
                <a:gd name="connsiteY12" fmla="*/ 164252 h 3388004"/>
                <a:gd name="connsiteX13" fmla="*/ 2159602 w 2266110"/>
                <a:gd name="connsiteY13" fmla="*/ 1042631 h 3388004"/>
                <a:gd name="connsiteX14" fmla="*/ 2157066 w 2266110"/>
                <a:gd name="connsiteY14" fmla="*/ 1084004 h 3388004"/>
                <a:gd name="connsiteX15" fmla="*/ 2158110 w 2266110"/>
                <a:gd name="connsiteY15" fmla="*/ 1084004 h 3388004"/>
                <a:gd name="connsiteX16" fmla="*/ 2158110 w 2266110"/>
                <a:gd name="connsiteY16" fmla="*/ 2397044 h 3388004"/>
                <a:gd name="connsiteX17" fmla="*/ 2266110 w 2266110"/>
                <a:gd name="connsiteY17" fmla="*/ 2397044 h 338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66110" h="3388004">
                  <a:moveTo>
                    <a:pt x="1790495" y="1563015"/>
                  </a:moveTo>
                  <a:cubicBezTo>
                    <a:pt x="2007009" y="1216520"/>
                    <a:pt x="1901638" y="760109"/>
                    <a:pt x="1555143" y="543595"/>
                  </a:cubicBezTo>
                  <a:cubicBezTo>
                    <a:pt x="1208647" y="327081"/>
                    <a:pt x="752237" y="432451"/>
                    <a:pt x="535723" y="778947"/>
                  </a:cubicBezTo>
                  <a:cubicBezTo>
                    <a:pt x="319208" y="1125442"/>
                    <a:pt x="424579" y="1581853"/>
                    <a:pt x="771074" y="1798367"/>
                  </a:cubicBezTo>
                  <a:cubicBezTo>
                    <a:pt x="1117570" y="2014881"/>
                    <a:pt x="1573980" y="1909511"/>
                    <a:pt x="1790495" y="1563015"/>
                  </a:cubicBezTo>
                  <a:close/>
                  <a:moveTo>
                    <a:pt x="2050110" y="3388004"/>
                  </a:moveTo>
                  <a:lnTo>
                    <a:pt x="1834110" y="2397044"/>
                  </a:lnTo>
                  <a:lnTo>
                    <a:pt x="1942110" y="2397044"/>
                  </a:lnTo>
                  <a:lnTo>
                    <a:pt x="1942110" y="1729785"/>
                  </a:lnTo>
                  <a:lnTo>
                    <a:pt x="1932792" y="1743147"/>
                  </a:lnTo>
                  <a:cubicBezTo>
                    <a:pt x="1597297" y="2175683"/>
                    <a:pt x="982050" y="2292361"/>
                    <a:pt x="507831" y="1996036"/>
                  </a:cubicBezTo>
                  <a:cubicBezTo>
                    <a:pt x="1998" y="1679956"/>
                    <a:pt x="-151828" y="1013665"/>
                    <a:pt x="164252" y="507831"/>
                  </a:cubicBezTo>
                  <a:cubicBezTo>
                    <a:pt x="480332" y="1998"/>
                    <a:pt x="1146623" y="-151828"/>
                    <a:pt x="1652457" y="164252"/>
                  </a:cubicBezTo>
                  <a:cubicBezTo>
                    <a:pt x="1968603" y="361802"/>
                    <a:pt x="2147246" y="696153"/>
                    <a:pt x="2159602" y="1042631"/>
                  </a:cubicBezTo>
                  <a:lnTo>
                    <a:pt x="2157066" y="1084004"/>
                  </a:lnTo>
                  <a:lnTo>
                    <a:pt x="2158110" y="1084004"/>
                  </a:lnTo>
                  <a:lnTo>
                    <a:pt x="2158110" y="2397044"/>
                  </a:lnTo>
                  <a:lnTo>
                    <a:pt x="2266110" y="2397044"/>
                  </a:lnTo>
                  <a:close/>
                </a:path>
              </a:pathLst>
            </a:custGeom>
            <a:solidFill>
              <a:srgbClr val="FB5B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1" name="任意多边形 60"/>
          <p:cNvSpPr>
            <a:spLocks noChangeAspect="1"/>
          </p:cNvSpPr>
          <p:nvPr/>
        </p:nvSpPr>
        <p:spPr>
          <a:xfrm>
            <a:off x="4240073" y="3586974"/>
            <a:ext cx="1405786" cy="1405785"/>
          </a:xfrm>
          <a:custGeom>
            <a:avLst/>
            <a:gdLst>
              <a:gd name="connsiteX0" fmla="*/ 962663 w 1872000"/>
              <a:gd name="connsiteY0" fmla="*/ 80416 h 1872000"/>
              <a:gd name="connsiteX1" fmla="*/ 224928 w 1872000"/>
              <a:gd name="connsiteY1" fmla="*/ 818151 h 1872000"/>
              <a:gd name="connsiteX2" fmla="*/ 962663 w 1872000"/>
              <a:gd name="connsiteY2" fmla="*/ 1555886 h 1872000"/>
              <a:gd name="connsiteX3" fmla="*/ 1700398 w 1872000"/>
              <a:gd name="connsiteY3" fmla="*/ 818151 h 1872000"/>
              <a:gd name="connsiteX4" fmla="*/ 962663 w 1872000"/>
              <a:gd name="connsiteY4" fmla="*/ 80416 h 1872000"/>
              <a:gd name="connsiteX5" fmla="*/ 936000 w 1872000"/>
              <a:gd name="connsiteY5" fmla="*/ 0 h 1872000"/>
              <a:gd name="connsiteX6" fmla="*/ 1872000 w 1872000"/>
              <a:gd name="connsiteY6" fmla="*/ 936000 h 1872000"/>
              <a:gd name="connsiteX7" fmla="*/ 936000 w 1872000"/>
              <a:gd name="connsiteY7" fmla="*/ 1872000 h 1872000"/>
              <a:gd name="connsiteX8" fmla="*/ 0 w 1872000"/>
              <a:gd name="connsiteY8" fmla="*/ 936000 h 1872000"/>
              <a:gd name="connsiteX9" fmla="*/ 936000 w 1872000"/>
              <a:gd name="connsiteY9" fmla="*/ 0 h 18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72000" h="1872000">
                <a:moveTo>
                  <a:pt x="962663" y="80416"/>
                </a:moveTo>
                <a:cubicBezTo>
                  <a:pt x="555223" y="80416"/>
                  <a:pt x="224928" y="410711"/>
                  <a:pt x="224928" y="818151"/>
                </a:cubicBezTo>
                <a:cubicBezTo>
                  <a:pt x="224928" y="1225591"/>
                  <a:pt x="555223" y="1555886"/>
                  <a:pt x="962663" y="1555886"/>
                </a:cubicBezTo>
                <a:cubicBezTo>
                  <a:pt x="1370103" y="1555886"/>
                  <a:pt x="1700398" y="1225591"/>
                  <a:pt x="1700398" y="818151"/>
                </a:cubicBezTo>
                <a:cubicBezTo>
                  <a:pt x="1700398" y="410711"/>
                  <a:pt x="1370103" y="80416"/>
                  <a:pt x="962663" y="80416"/>
                </a:cubicBezTo>
                <a:close/>
                <a:moveTo>
                  <a:pt x="936000" y="0"/>
                </a:moveTo>
                <a:cubicBezTo>
                  <a:pt x="1452939" y="0"/>
                  <a:pt x="1872000" y="419061"/>
                  <a:pt x="1872000" y="936000"/>
                </a:cubicBezTo>
                <a:cubicBezTo>
                  <a:pt x="1872000" y="1452939"/>
                  <a:pt x="1452939" y="1872000"/>
                  <a:pt x="936000" y="1872000"/>
                </a:cubicBezTo>
                <a:cubicBezTo>
                  <a:pt x="419061" y="1872000"/>
                  <a:pt x="0" y="1452939"/>
                  <a:pt x="0" y="936000"/>
                </a:cubicBezTo>
                <a:cubicBezTo>
                  <a:pt x="0" y="419061"/>
                  <a:pt x="419061" y="0"/>
                  <a:pt x="936000" y="0"/>
                </a:cubicBezTo>
                <a:close/>
              </a:path>
            </a:pathLst>
          </a:custGeom>
          <a:solidFill>
            <a:srgbClr val="CF3C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4" name="组合 63"/>
          <p:cNvGrpSpPr/>
          <p:nvPr/>
        </p:nvGrpSpPr>
        <p:grpSpPr>
          <a:xfrm>
            <a:off x="5638627" y="2561295"/>
            <a:ext cx="2544235" cy="1908880"/>
            <a:chOff x="7500268" y="4083104"/>
            <a:chExt cx="3388004" cy="2541941"/>
          </a:xfrm>
        </p:grpSpPr>
        <p:grpSp>
          <p:nvGrpSpPr>
            <p:cNvPr id="65" name="组合 64"/>
            <p:cNvGrpSpPr/>
            <p:nvPr/>
          </p:nvGrpSpPr>
          <p:grpSpPr>
            <a:xfrm>
              <a:off x="7500268" y="4083104"/>
              <a:ext cx="3388004" cy="2369073"/>
              <a:chOff x="7500268" y="4083104"/>
              <a:chExt cx="3388004" cy="2369073"/>
            </a:xfrm>
          </p:grpSpPr>
          <p:sp>
            <p:nvSpPr>
              <p:cNvPr id="67" name="下箭头 3"/>
              <p:cNvSpPr/>
              <p:nvPr/>
            </p:nvSpPr>
            <p:spPr>
              <a:xfrm rot="14160000">
                <a:off x="8953663" y="3143937"/>
                <a:ext cx="432000" cy="2310333"/>
              </a:xfrm>
              <a:custGeom>
                <a:avLst/>
                <a:gdLst>
                  <a:gd name="connsiteX0" fmla="*/ 0 w 432000"/>
                  <a:gd name="connsiteY0" fmla="*/ 1313040 h 2304000"/>
                  <a:gd name="connsiteX1" fmla="*/ 108000 w 432000"/>
                  <a:gd name="connsiteY1" fmla="*/ 1313040 h 2304000"/>
                  <a:gd name="connsiteX2" fmla="*/ 108000 w 432000"/>
                  <a:gd name="connsiteY2" fmla="*/ 0 h 2304000"/>
                  <a:gd name="connsiteX3" fmla="*/ 324000 w 432000"/>
                  <a:gd name="connsiteY3" fmla="*/ 0 h 2304000"/>
                  <a:gd name="connsiteX4" fmla="*/ 324000 w 432000"/>
                  <a:gd name="connsiteY4" fmla="*/ 1313040 h 2304000"/>
                  <a:gd name="connsiteX5" fmla="*/ 432000 w 432000"/>
                  <a:gd name="connsiteY5" fmla="*/ 1313040 h 2304000"/>
                  <a:gd name="connsiteX6" fmla="*/ 216000 w 432000"/>
                  <a:gd name="connsiteY6" fmla="*/ 2304000 h 2304000"/>
                  <a:gd name="connsiteX7" fmla="*/ 0 w 432000"/>
                  <a:gd name="connsiteY7" fmla="*/ 1313040 h 2304000"/>
                  <a:gd name="connsiteX0-1" fmla="*/ 0 w 432000"/>
                  <a:gd name="connsiteY0-2" fmla="*/ 1313040 h 2304000"/>
                  <a:gd name="connsiteX1-3" fmla="*/ 137016 w 432000"/>
                  <a:gd name="connsiteY1-4" fmla="*/ 1321124 h 2304000"/>
                  <a:gd name="connsiteX2-5" fmla="*/ 108000 w 432000"/>
                  <a:gd name="connsiteY2-6" fmla="*/ 0 h 2304000"/>
                  <a:gd name="connsiteX3-7" fmla="*/ 324000 w 432000"/>
                  <a:gd name="connsiteY3-8" fmla="*/ 0 h 2304000"/>
                  <a:gd name="connsiteX4-9" fmla="*/ 324000 w 432000"/>
                  <a:gd name="connsiteY4-10" fmla="*/ 1313040 h 2304000"/>
                  <a:gd name="connsiteX5-11" fmla="*/ 432000 w 432000"/>
                  <a:gd name="connsiteY5-12" fmla="*/ 1313040 h 2304000"/>
                  <a:gd name="connsiteX6-13" fmla="*/ 216000 w 432000"/>
                  <a:gd name="connsiteY6-14" fmla="*/ 2304000 h 2304000"/>
                  <a:gd name="connsiteX7-15" fmla="*/ 0 w 432000"/>
                  <a:gd name="connsiteY7-16" fmla="*/ 1313040 h 2304000"/>
                  <a:gd name="connsiteX0-17" fmla="*/ 0 w 432000"/>
                  <a:gd name="connsiteY0-18" fmla="*/ 1314000 h 2304960"/>
                  <a:gd name="connsiteX1-19" fmla="*/ 137016 w 432000"/>
                  <a:gd name="connsiteY1-20" fmla="*/ 1322084 h 2304960"/>
                  <a:gd name="connsiteX2-21" fmla="*/ 174710 w 432000"/>
                  <a:gd name="connsiteY2-22" fmla="*/ 0 h 2304960"/>
                  <a:gd name="connsiteX3-23" fmla="*/ 324000 w 432000"/>
                  <a:gd name="connsiteY3-24" fmla="*/ 960 h 2304960"/>
                  <a:gd name="connsiteX4-25" fmla="*/ 324000 w 432000"/>
                  <a:gd name="connsiteY4-26" fmla="*/ 1314000 h 2304960"/>
                  <a:gd name="connsiteX5-27" fmla="*/ 432000 w 432000"/>
                  <a:gd name="connsiteY5-28" fmla="*/ 1314000 h 2304960"/>
                  <a:gd name="connsiteX6-29" fmla="*/ 216000 w 432000"/>
                  <a:gd name="connsiteY6-30" fmla="*/ 2304960 h 2304960"/>
                  <a:gd name="connsiteX7-31" fmla="*/ 0 w 432000"/>
                  <a:gd name="connsiteY7-32" fmla="*/ 1314000 h 2304960"/>
                  <a:gd name="connsiteX0-33" fmla="*/ 0 w 432000"/>
                  <a:gd name="connsiteY0-34" fmla="*/ 1319373 h 2310333"/>
                  <a:gd name="connsiteX1-35" fmla="*/ 137016 w 432000"/>
                  <a:gd name="connsiteY1-36" fmla="*/ 1327457 h 2310333"/>
                  <a:gd name="connsiteX2-37" fmla="*/ 158228 w 432000"/>
                  <a:gd name="connsiteY2-38" fmla="*/ 0 h 2310333"/>
                  <a:gd name="connsiteX3-39" fmla="*/ 324000 w 432000"/>
                  <a:gd name="connsiteY3-40" fmla="*/ 6333 h 2310333"/>
                  <a:gd name="connsiteX4-41" fmla="*/ 324000 w 432000"/>
                  <a:gd name="connsiteY4-42" fmla="*/ 1319373 h 2310333"/>
                  <a:gd name="connsiteX5-43" fmla="*/ 432000 w 432000"/>
                  <a:gd name="connsiteY5-44" fmla="*/ 1319373 h 2310333"/>
                  <a:gd name="connsiteX6-45" fmla="*/ 216000 w 432000"/>
                  <a:gd name="connsiteY6-46" fmla="*/ 2310333 h 2310333"/>
                  <a:gd name="connsiteX7-47" fmla="*/ 0 w 432000"/>
                  <a:gd name="connsiteY7-48" fmla="*/ 1319373 h 231033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</a:cxnLst>
                <a:rect l="l" t="t" r="r" b="b"/>
                <a:pathLst>
                  <a:path w="432000" h="2310333">
                    <a:moveTo>
                      <a:pt x="0" y="1319373"/>
                    </a:moveTo>
                    <a:lnTo>
                      <a:pt x="137016" y="1327457"/>
                    </a:lnTo>
                    <a:lnTo>
                      <a:pt x="158228" y="0"/>
                    </a:lnTo>
                    <a:lnTo>
                      <a:pt x="324000" y="6333"/>
                    </a:lnTo>
                    <a:lnTo>
                      <a:pt x="324000" y="1319373"/>
                    </a:lnTo>
                    <a:lnTo>
                      <a:pt x="432000" y="1319373"/>
                    </a:lnTo>
                    <a:lnTo>
                      <a:pt x="216000" y="2310333"/>
                    </a:lnTo>
                    <a:lnTo>
                      <a:pt x="0" y="1319373"/>
                    </a:lnTo>
                    <a:close/>
                  </a:path>
                </a:pathLst>
              </a:custGeom>
              <a:solidFill>
                <a:srgbClr val="498B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" name="任意多边形 67"/>
              <p:cNvSpPr/>
              <p:nvPr/>
            </p:nvSpPr>
            <p:spPr>
              <a:xfrm rot="14280000">
                <a:off x="8061215" y="3625120"/>
                <a:ext cx="2266110" cy="3388004"/>
              </a:xfrm>
              <a:custGeom>
                <a:avLst/>
                <a:gdLst>
                  <a:gd name="connsiteX0" fmla="*/ 1790495 w 2266110"/>
                  <a:gd name="connsiteY0" fmla="*/ 1563015 h 3388004"/>
                  <a:gd name="connsiteX1" fmla="*/ 1555143 w 2266110"/>
                  <a:gd name="connsiteY1" fmla="*/ 543595 h 3388004"/>
                  <a:gd name="connsiteX2" fmla="*/ 535723 w 2266110"/>
                  <a:gd name="connsiteY2" fmla="*/ 778947 h 3388004"/>
                  <a:gd name="connsiteX3" fmla="*/ 771074 w 2266110"/>
                  <a:gd name="connsiteY3" fmla="*/ 1798367 h 3388004"/>
                  <a:gd name="connsiteX4" fmla="*/ 1790495 w 2266110"/>
                  <a:gd name="connsiteY4" fmla="*/ 1563015 h 3388004"/>
                  <a:gd name="connsiteX5" fmla="*/ 2050110 w 2266110"/>
                  <a:gd name="connsiteY5" fmla="*/ 3388004 h 3388004"/>
                  <a:gd name="connsiteX6" fmla="*/ 1834110 w 2266110"/>
                  <a:gd name="connsiteY6" fmla="*/ 2397044 h 3388004"/>
                  <a:gd name="connsiteX7" fmla="*/ 1942110 w 2266110"/>
                  <a:gd name="connsiteY7" fmla="*/ 2397044 h 3388004"/>
                  <a:gd name="connsiteX8" fmla="*/ 1942110 w 2266110"/>
                  <a:gd name="connsiteY8" fmla="*/ 1729785 h 3388004"/>
                  <a:gd name="connsiteX9" fmla="*/ 1932792 w 2266110"/>
                  <a:gd name="connsiteY9" fmla="*/ 1743147 h 3388004"/>
                  <a:gd name="connsiteX10" fmla="*/ 507831 w 2266110"/>
                  <a:gd name="connsiteY10" fmla="*/ 1996036 h 3388004"/>
                  <a:gd name="connsiteX11" fmla="*/ 164252 w 2266110"/>
                  <a:gd name="connsiteY11" fmla="*/ 507831 h 3388004"/>
                  <a:gd name="connsiteX12" fmla="*/ 1652457 w 2266110"/>
                  <a:gd name="connsiteY12" fmla="*/ 164252 h 3388004"/>
                  <a:gd name="connsiteX13" fmla="*/ 2159602 w 2266110"/>
                  <a:gd name="connsiteY13" fmla="*/ 1042631 h 3388004"/>
                  <a:gd name="connsiteX14" fmla="*/ 2157066 w 2266110"/>
                  <a:gd name="connsiteY14" fmla="*/ 1084004 h 3388004"/>
                  <a:gd name="connsiteX15" fmla="*/ 2158110 w 2266110"/>
                  <a:gd name="connsiteY15" fmla="*/ 1084004 h 3388004"/>
                  <a:gd name="connsiteX16" fmla="*/ 2158110 w 2266110"/>
                  <a:gd name="connsiteY16" fmla="*/ 2397044 h 3388004"/>
                  <a:gd name="connsiteX17" fmla="*/ 2266110 w 2266110"/>
                  <a:gd name="connsiteY17" fmla="*/ 2397044 h 3388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266110" h="3388004">
                    <a:moveTo>
                      <a:pt x="1790495" y="1563015"/>
                    </a:moveTo>
                    <a:cubicBezTo>
                      <a:pt x="2007009" y="1216520"/>
                      <a:pt x="1901638" y="760109"/>
                      <a:pt x="1555143" y="543595"/>
                    </a:cubicBezTo>
                    <a:cubicBezTo>
                      <a:pt x="1208647" y="327081"/>
                      <a:pt x="752237" y="432451"/>
                      <a:pt x="535723" y="778947"/>
                    </a:cubicBezTo>
                    <a:cubicBezTo>
                      <a:pt x="319208" y="1125442"/>
                      <a:pt x="424579" y="1581853"/>
                      <a:pt x="771074" y="1798367"/>
                    </a:cubicBezTo>
                    <a:cubicBezTo>
                      <a:pt x="1117570" y="2014881"/>
                      <a:pt x="1573980" y="1909511"/>
                      <a:pt x="1790495" y="1563015"/>
                    </a:cubicBezTo>
                    <a:close/>
                    <a:moveTo>
                      <a:pt x="2050110" y="3388004"/>
                    </a:moveTo>
                    <a:lnTo>
                      <a:pt x="1834110" y="2397044"/>
                    </a:lnTo>
                    <a:lnTo>
                      <a:pt x="1942110" y="2397044"/>
                    </a:lnTo>
                    <a:lnTo>
                      <a:pt x="1942110" y="1729785"/>
                    </a:lnTo>
                    <a:lnTo>
                      <a:pt x="1932792" y="1743147"/>
                    </a:lnTo>
                    <a:cubicBezTo>
                      <a:pt x="1597297" y="2175683"/>
                      <a:pt x="982050" y="2292361"/>
                      <a:pt x="507831" y="1996036"/>
                    </a:cubicBezTo>
                    <a:cubicBezTo>
                      <a:pt x="1998" y="1679956"/>
                      <a:pt x="-151828" y="1013665"/>
                      <a:pt x="164252" y="507831"/>
                    </a:cubicBezTo>
                    <a:cubicBezTo>
                      <a:pt x="480332" y="1998"/>
                      <a:pt x="1146623" y="-151828"/>
                      <a:pt x="1652457" y="164252"/>
                    </a:cubicBezTo>
                    <a:cubicBezTo>
                      <a:pt x="1968603" y="361802"/>
                      <a:pt x="2147246" y="696153"/>
                      <a:pt x="2159602" y="1042631"/>
                    </a:cubicBezTo>
                    <a:lnTo>
                      <a:pt x="2157066" y="1084004"/>
                    </a:lnTo>
                    <a:lnTo>
                      <a:pt x="2158110" y="1084004"/>
                    </a:lnTo>
                    <a:lnTo>
                      <a:pt x="2158110" y="2397044"/>
                    </a:lnTo>
                    <a:lnTo>
                      <a:pt x="2266110" y="2397044"/>
                    </a:lnTo>
                    <a:close/>
                  </a:path>
                </a:pathLst>
              </a:custGeom>
              <a:solidFill>
                <a:srgbClr val="59ACB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6" name="任意多边形 65"/>
            <p:cNvSpPr>
              <a:spLocks noChangeAspect="1"/>
            </p:cNvSpPr>
            <p:nvPr/>
          </p:nvSpPr>
          <p:spPr>
            <a:xfrm>
              <a:off x="7770663" y="4753045"/>
              <a:ext cx="1872000" cy="1872000"/>
            </a:xfrm>
            <a:custGeom>
              <a:avLst/>
              <a:gdLst>
                <a:gd name="connsiteX0" fmla="*/ 962663 w 1872000"/>
                <a:gd name="connsiteY0" fmla="*/ 80416 h 1872000"/>
                <a:gd name="connsiteX1" fmla="*/ 224928 w 1872000"/>
                <a:gd name="connsiteY1" fmla="*/ 818151 h 1872000"/>
                <a:gd name="connsiteX2" fmla="*/ 962663 w 1872000"/>
                <a:gd name="connsiteY2" fmla="*/ 1555886 h 1872000"/>
                <a:gd name="connsiteX3" fmla="*/ 1700398 w 1872000"/>
                <a:gd name="connsiteY3" fmla="*/ 818151 h 1872000"/>
                <a:gd name="connsiteX4" fmla="*/ 962663 w 1872000"/>
                <a:gd name="connsiteY4" fmla="*/ 80416 h 1872000"/>
                <a:gd name="connsiteX5" fmla="*/ 936000 w 1872000"/>
                <a:gd name="connsiteY5" fmla="*/ 0 h 1872000"/>
                <a:gd name="connsiteX6" fmla="*/ 1872000 w 1872000"/>
                <a:gd name="connsiteY6" fmla="*/ 936000 h 1872000"/>
                <a:gd name="connsiteX7" fmla="*/ 936000 w 1872000"/>
                <a:gd name="connsiteY7" fmla="*/ 1872000 h 1872000"/>
                <a:gd name="connsiteX8" fmla="*/ 0 w 1872000"/>
                <a:gd name="connsiteY8" fmla="*/ 936000 h 1872000"/>
                <a:gd name="connsiteX9" fmla="*/ 936000 w 1872000"/>
                <a:gd name="connsiteY9" fmla="*/ 0 h 18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72000" h="1872000">
                  <a:moveTo>
                    <a:pt x="962663" y="80416"/>
                  </a:moveTo>
                  <a:cubicBezTo>
                    <a:pt x="555223" y="80416"/>
                    <a:pt x="224928" y="410711"/>
                    <a:pt x="224928" y="818151"/>
                  </a:cubicBezTo>
                  <a:cubicBezTo>
                    <a:pt x="224928" y="1225591"/>
                    <a:pt x="555223" y="1555886"/>
                    <a:pt x="962663" y="1555886"/>
                  </a:cubicBezTo>
                  <a:cubicBezTo>
                    <a:pt x="1370103" y="1555886"/>
                    <a:pt x="1700398" y="1225591"/>
                    <a:pt x="1700398" y="818151"/>
                  </a:cubicBezTo>
                  <a:cubicBezTo>
                    <a:pt x="1700398" y="410711"/>
                    <a:pt x="1370103" y="80416"/>
                    <a:pt x="962663" y="80416"/>
                  </a:cubicBezTo>
                  <a:close/>
                  <a:moveTo>
                    <a:pt x="936000" y="0"/>
                  </a:moveTo>
                  <a:cubicBezTo>
                    <a:pt x="1452939" y="0"/>
                    <a:pt x="1872000" y="419061"/>
                    <a:pt x="1872000" y="936000"/>
                  </a:cubicBezTo>
                  <a:cubicBezTo>
                    <a:pt x="1872000" y="1452939"/>
                    <a:pt x="1452939" y="1872000"/>
                    <a:pt x="936000" y="1872000"/>
                  </a:cubicBezTo>
                  <a:cubicBezTo>
                    <a:pt x="419061" y="1872000"/>
                    <a:pt x="0" y="1452939"/>
                    <a:pt x="0" y="936000"/>
                  </a:cubicBezTo>
                  <a:cubicBezTo>
                    <a:pt x="0" y="419061"/>
                    <a:pt x="419061" y="0"/>
                    <a:pt x="936000" y="0"/>
                  </a:cubicBezTo>
                  <a:close/>
                </a:path>
              </a:pathLst>
            </a:custGeom>
            <a:solidFill>
              <a:srgbClr val="498B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2" name="下箭头 3"/>
          <p:cNvSpPr/>
          <p:nvPr/>
        </p:nvSpPr>
        <p:spPr>
          <a:xfrm rot="14160000">
            <a:off x="8303940" y="1289697"/>
            <a:ext cx="324412" cy="1734954"/>
          </a:xfrm>
          <a:custGeom>
            <a:avLst/>
            <a:gdLst>
              <a:gd name="connsiteX0" fmla="*/ 0 w 432000"/>
              <a:gd name="connsiteY0" fmla="*/ 1313040 h 2304000"/>
              <a:gd name="connsiteX1" fmla="*/ 108000 w 432000"/>
              <a:gd name="connsiteY1" fmla="*/ 1313040 h 2304000"/>
              <a:gd name="connsiteX2" fmla="*/ 108000 w 432000"/>
              <a:gd name="connsiteY2" fmla="*/ 0 h 2304000"/>
              <a:gd name="connsiteX3" fmla="*/ 324000 w 432000"/>
              <a:gd name="connsiteY3" fmla="*/ 0 h 2304000"/>
              <a:gd name="connsiteX4" fmla="*/ 324000 w 432000"/>
              <a:gd name="connsiteY4" fmla="*/ 1313040 h 2304000"/>
              <a:gd name="connsiteX5" fmla="*/ 432000 w 432000"/>
              <a:gd name="connsiteY5" fmla="*/ 1313040 h 2304000"/>
              <a:gd name="connsiteX6" fmla="*/ 216000 w 432000"/>
              <a:gd name="connsiteY6" fmla="*/ 2304000 h 2304000"/>
              <a:gd name="connsiteX7" fmla="*/ 0 w 432000"/>
              <a:gd name="connsiteY7" fmla="*/ 1313040 h 2304000"/>
              <a:gd name="connsiteX0-1" fmla="*/ 0 w 432000"/>
              <a:gd name="connsiteY0-2" fmla="*/ 1313040 h 2304000"/>
              <a:gd name="connsiteX1-3" fmla="*/ 137016 w 432000"/>
              <a:gd name="connsiteY1-4" fmla="*/ 1321124 h 2304000"/>
              <a:gd name="connsiteX2-5" fmla="*/ 108000 w 432000"/>
              <a:gd name="connsiteY2-6" fmla="*/ 0 h 2304000"/>
              <a:gd name="connsiteX3-7" fmla="*/ 324000 w 432000"/>
              <a:gd name="connsiteY3-8" fmla="*/ 0 h 2304000"/>
              <a:gd name="connsiteX4-9" fmla="*/ 324000 w 432000"/>
              <a:gd name="connsiteY4-10" fmla="*/ 1313040 h 2304000"/>
              <a:gd name="connsiteX5-11" fmla="*/ 432000 w 432000"/>
              <a:gd name="connsiteY5-12" fmla="*/ 1313040 h 2304000"/>
              <a:gd name="connsiteX6-13" fmla="*/ 216000 w 432000"/>
              <a:gd name="connsiteY6-14" fmla="*/ 2304000 h 2304000"/>
              <a:gd name="connsiteX7-15" fmla="*/ 0 w 432000"/>
              <a:gd name="connsiteY7-16" fmla="*/ 1313040 h 2304000"/>
              <a:gd name="connsiteX0-17" fmla="*/ 0 w 432000"/>
              <a:gd name="connsiteY0-18" fmla="*/ 1314000 h 2304960"/>
              <a:gd name="connsiteX1-19" fmla="*/ 137016 w 432000"/>
              <a:gd name="connsiteY1-20" fmla="*/ 1322084 h 2304960"/>
              <a:gd name="connsiteX2-21" fmla="*/ 174710 w 432000"/>
              <a:gd name="connsiteY2-22" fmla="*/ 0 h 2304960"/>
              <a:gd name="connsiteX3-23" fmla="*/ 324000 w 432000"/>
              <a:gd name="connsiteY3-24" fmla="*/ 960 h 2304960"/>
              <a:gd name="connsiteX4-25" fmla="*/ 324000 w 432000"/>
              <a:gd name="connsiteY4-26" fmla="*/ 1314000 h 2304960"/>
              <a:gd name="connsiteX5-27" fmla="*/ 432000 w 432000"/>
              <a:gd name="connsiteY5-28" fmla="*/ 1314000 h 2304960"/>
              <a:gd name="connsiteX6-29" fmla="*/ 216000 w 432000"/>
              <a:gd name="connsiteY6-30" fmla="*/ 2304960 h 2304960"/>
              <a:gd name="connsiteX7-31" fmla="*/ 0 w 432000"/>
              <a:gd name="connsiteY7-32" fmla="*/ 1314000 h 2304960"/>
              <a:gd name="connsiteX0-33" fmla="*/ 0 w 432000"/>
              <a:gd name="connsiteY0-34" fmla="*/ 1319373 h 2310333"/>
              <a:gd name="connsiteX1-35" fmla="*/ 137016 w 432000"/>
              <a:gd name="connsiteY1-36" fmla="*/ 1327457 h 2310333"/>
              <a:gd name="connsiteX2-37" fmla="*/ 158228 w 432000"/>
              <a:gd name="connsiteY2-38" fmla="*/ 0 h 2310333"/>
              <a:gd name="connsiteX3-39" fmla="*/ 324000 w 432000"/>
              <a:gd name="connsiteY3-40" fmla="*/ 6333 h 2310333"/>
              <a:gd name="connsiteX4-41" fmla="*/ 324000 w 432000"/>
              <a:gd name="connsiteY4-42" fmla="*/ 1319373 h 2310333"/>
              <a:gd name="connsiteX5-43" fmla="*/ 432000 w 432000"/>
              <a:gd name="connsiteY5-44" fmla="*/ 1319373 h 2310333"/>
              <a:gd name="connsiteX6-45" fmla="*/ 216000 w 432000"/>
              <a:gd name="connsiteY6-46" fmla="*/ 2310333 h 2310333"/>
              <a:gd name="connsiteX7-47" fmla="*/ 0 w 432000"/>
              <a:gd name="connsiteY7-48" fmla="*/ 1319373 h 23103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432000" h="2310333">
                <a:moveTo>
                  <a:pt x="0" y="1319373"/>
                </a:moveTo>
                <a:lnTo>
                  <a:pt x="137016" y="1327457"/>
                </a:lnTo>
                <a:lnTo>
                  <a:pt x="158228" y="0"/>
                </a:lnTo>
                <a:lnTo>
                  <a:pt x="324000" y="6333"/>
                </a:lnTo>
                <a:lnTo>
                  <a:pt x="324000" y="1319373"/>
                </a:lnTo>
                <a:lnTo>
                  <a:pt x="432000" y="1319373"/>
                </a:lnTo>
                <a:lnTo>
                  <a:pt x="216000" y="2310333"/>
                </a:lnTo>
                <a:lnTo>
                  <a:pt x="0" y="1319373"/>
                </a:lnTo>
                <a:close/>
              </a:path>
            </a:pathLst>
          </a:custGeom>
          <a:solidFill>
            <a:srgbClr val="CF3C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任意多边形 72"/>
          <p:cNvSpPr/>
          <p:nvPr/>
        </p:nvSpPr>
        <p:spPr>
          <a:xfrm rot="14280000">
            <a:off x="7633753" y="1651043"/>
            <a:ext cx="1701744" cy="2544235"/>
          </a:xfrm>
          <a:custGeom>
            <a:avLst/>
            <a:gdLst>
              <a:gd name="connsiteX0" fmla="*/ 1790495 w 2266110"/>
              <a:gd name="connsiteY0" fmla="*/ 1563015 h 3388004"/>
              <a:gd name="connsiteX1" fmla="*/ 1555143 w 2266110"/>
              <a:gd name="connsiteY1" fmla="*/ 543595 h 3388004"/>
              <a:gd name="connsiteX2" fmla="*/ 535723 w 2266110"/>
              <a:gd name="connsiteY2" fmla="*/ 778947 h 3388004"/>
              <a:gd name="connsiteX3" fmla="*/ 771074 w 2266110"/>
              <a:gd name="connsiteY3" fmla="*/ 1798367 h 3388004"/>
              <a:gd name="connsiteX4" fmla="*/ 1790495 w 2266110"/>
              <a:gd name="connsiteY4" fmla="*/ 1563015 h 3388004"/>
              <a:gd name="connsiteX5" fmla="*/ 2050110 w 2266110"/>
              <a:gd name="connsiteY5" fmla="*/ 3388004 h 3388004"/>
              <a:gd name="connsiteX6" fmla="*/ 1834110 w 2266110"/>
              <a:gd name="connsiteY6" fmla="*/ 2397044 h 3388004"/>
              <a:gd name="connsiteX7" fmla="*/ 1942110 w 2266110"/>
              <a:gd name="connsiteY7" fmla="*/ 2397044 h 3388004"/>
              <a:gd name="connsiteX8" fmla="*/ 1942110 w 2266110"/>
              <a:gd name="connsiteY8" fmla="*/ 1729785 h 3388004"/>
              <a:gd name="connsiteX9" fmla="*/ 1932792 w 2266110"/>
              <a:gd name="connsiteY9" fmla="*/ 1743147 h 3388004"/>
              <a:gd name="connsiteX10" fmla="*/ 507831 w 2266110"/>
              <a:gd name="connsiteY10" fmla="*/ 1996036 h 3388004"/>
              <a:gd name="connsiteX11" fmla="*/ 164252 w 2266110"/>
              <a:gd name="connsiteY11" fmla="*/ 507831 h 3388004"/>
              <a:gd name="connsiteX12" fmla="*/ 1652457 w 2266110"/>
              <a:gd name="connsiteY12" fmla="*/ 164252 h 3388004"/>
              <a:gd name="connsiteX13" fmla="*/ 2159602 w 2266110"/>
              <a:gd name="connsiteY13" fmla="*/ 1042631 h 3388004"/>
              <a:gd name="connsiteX14" fmla="*/ 2157066 w 2266110"/>
              <a:gd name="connsiteY14" fmla="*/ 1084004 h 3388004"/>
              <a:gd name="connsiteX15" fmla="*/ 2158110 w 2266110"/>
              <a:gd name="connsiteY15" fmla="*/ 1084004 h 3388004"/>
              <a:gd name="connsiteX16" fmla="*/ 2158110 w 2266110"/>
              <a:gd name="connsiteY16" fmla="*/ 2397044 h 3388004"/>
              <a:gd name="connsiteX17" fmla="*/ 2266110 w 2266110"/>
              <a:gd name="connsiteY17" fmla="*/ 2397044 h 3388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66110" h="3388004">
                <a:moveTo>
                  <a:pt x="1790495" y="1563015"/>
                </a:moveTo>
                <a:cubicBezTo>
                  <a:pt x="2007009" y="1216520"/>
                  <a:pt x="1901638" y="760109"/>
                  <a:pt x="1555143" y="543595"/>
                </a:cubicBezTo>
                <a:cubicBezTo>
                  <a:pt x="1208647" y="327081"/>
                  <a:pt x="752237" y="432451"/>
                  <a:pt x="535723" y="778947"/>
                </a:cubicBezTo>
                <a:cubicBezTo>
                  <a:pt x="319208" y="1125442"/>
                  <a:pt x="424579" y="1581853"/>
                  <a:pt x="771074" y="1798367"/>
                </a:cubicBezTo>
                <a:cubicBezTo>
                  <a:pt x="1117570" y="2014881"/>
                  <a:pt x="1573980" y="1909511"/>
                  <a:pt x="1790495" y="1563015"/>
                </a:cubicBezTo>
                <a:close/>
                <a:moveTo>
                  <a:pt x="2050110" y="3388004"/>
                </a:moveTo>
                <a:lnTo>
                  <a:pt x="1834110" y="2397044"/>
                </a:lnTo>
                <a:lnTo>
                  <a:pt x="1942110" y="2397044"/>
                </a:lnTo>
                <a:lnTo>
                  <a:pt x="1942110" y="1729785"/>
                </a:lnTo>
                <a:lnTo>
                  <a:pt x="1932792" y="1743147"/>
                </a:lnTo>
                <a:cubicBezTo>
                  <a:pt x="1597297" y="2175683"/>
                  <a:pt x="982050" y="2292361"/>
                  <a:pt x="507831" y="1996036"/>
                </a:cubicBezTo>
                <a:cubicBezTo>
                  <a:pt x="1998" y="1679956"/>
                  <a:pt x="-151828" y="1013665"/>
                  <a:pt x="164252" y="507831"/>
                </a:cubicBezTo>
                <a:cubicBezTo>
                  <a:pt x="480332" y="1998"/>
                  <a:pt x="1146623" y="-151828"/>
                  <a:pt x="1652457" y="164252"/>
                </a:cubicBezTo>
                <a:cubicBezTo>
                  <a:pt x="1968603" y="361802"/>
                  <a:pt x="2147246" y="696153"/>
                  <a:pt x="2159602" y="1042631"/>
                </a:cubicBezTo>
                <a:lnTo>
                  <a:pt x="2157066" y="1084004"/>
                </a:lnTo>
                <a:lnTo>
                  <a:pt x="2158110" y="1084004"/>
                </a:lnTo>
                <a:lnTo>
                  <a:pt x="2158110" y="2397044"/>
                </a:lnTo>
                <a:lnTo>
                  <a:pt x="2266110" y="2397044"/>
                </a:lnTo>
                <a:close/>
              </a:path>
            </a:pathLst>
          </a:custGeom>
          <a:solidFill>
            <a:srgbClr val="FB5B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任意多边形 70"/>
          <p:cNvSpPr>
            <a:spLocks noChangeAspect="1"/>
          </p:cNvSpPr>
          <p:nvPr/>
        </p:nvSpPr>
        <p:spPr>
          <a:xfrm>
            <a:off x="7415561" y="2498063"/>
            <a:ext cx="1405786" cy="1405785"/>
          </a:xfrm>
          <a:custGeom>
            <a:avLst/>
            <a:gdLst>
              <a:gd name="connsiteX0" fmla="*/ 962663 w 1872000"/>
              <a:gd name="connsiteY0" fmla="*/ 80416 h 1872000"/>
              <a:gd name="connsiteX1" fmla="*/ 224928 w 1872000"/>
              <a:gd name="connsiteY1" fmla="*/ 818151 h 1872000"/>
              <a:gd name="connsiteX2" fmla="*/ 962663 w 1872000"/>
              <a:gd name="connsiteY2" fmla="*/ 1555886 h 1872000"/>
              <a:gd name="connsiteX3" fmla="*/ 1700398 w 1872000"/>
              <a:gd name="connsiteY3" fmla="*/ 818151 h 1872000"/>
              <a:gd name="connsiteX4" fmla="*/ 962663 w 1872000"/>
              <a:gd name="connsiteY4" fmla="*/ 80416 h 1872000"/>
              <a:gd name="connsiteX5" fmla="*/ 936000 w 1872000"/>
              <a:gd name="connsiteY5" fmla="*/ 0 h 1872000"/>
              <a:gd name="connsiteX6" fmla="*/ 1872000 w 1872000"/>
              <a:gd name="connsiteY6" fmla="*/ 936000 h 1872000"/>
              <a:gd name="connsiteX7" fmla="*/ 936000 w 1872000"/>
              <a:gd name="connsiteY7" fmla="*/ 1872000 h 1872000"/>
              <a:gd name="connsiteX8" fmla="*/ 0 w 1872000"/>
              <a:gd name="connsiteY8" fmla="*/ 936000 h 1872000"/>
              <a:gd name="connsiteX9" fmla="*/ 936000 w 1872000"/>
              <a:gd name="connsiteY9" fmla="*/ 0 h 18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72000" h="1872000">
                <a:moveTo>
                  <a:pt x="962663" y="80416"/>
                </a:moveTo>
                <a:cubicBezTo>
                  <a:pt x="555223" y="80416"/>
                  <a:pt x="224928" y="410711"/>
                  <a:pt x="224928" y="818151"/>
                </a:cubicBezTo>
                <a:cubicBezTo>
                  <a:pt x="224928" y="1225591"/>
                  <a:pt x="555223" y="1555886"/>
                  <a:pt x="962663" y="1555886"/>
                </a:cubicBezTo>
                <a:cubicBezTo>
                  <a:pt x="1370103" y="1555886"/>
                  <a:pt x="1700398" y="1225591"/>
                  <a:pt x="1700398" y="818151"/>
                </a:cubicBezTo>
                <a:cubicBezTo>
                  <a:pt x="1700398" y="410711"/>
                  <a:pt x="1370103" y="80416"/>
                  <a:pt x="962663" y="80416"/>
                </a:cubicBezTo>
                <a:close/>
                <a:moveTo>
                  <a:pt x="936000" y="0"/>
                </a:moveTo>
                <a:cubicBezTo>
                  <a:pt x="1452939" y="0"/>
                  <a:pt x="1872000" y="419061"/>
                  <a:pt x="1872000" y="936000"/>
                </a:cubicBezTo>
                <a:cubicBezTo>
                  <a:pt x="1872000" y="1452939"/>
                  <a:pt x="1452939" y="1872000"/>
                  <a:pt x="936000" y="1872000"/>
                </a:cubicBezTo>
                <a:cubicBezTo>
                  <a:pt x="419061" y="1872000"/>
                  <a:pt x="0" y="1452939"/>
                  <a:pt x="0" y="936000"/>
                </a:cubicBezTo>
                <a:cubicBezTo>
                  <a:pt x="0" y="419061"/>
                  <a:pt x="419061" y="0"/>
                  <a:pt x="936000" y="0"/>
                </a:cubicBezTo>
                <a:close/>
              </a:path>
            </a:pathLst>
          </a:custGeom>
          <a:solidFill>
            <a:srgbClr val="CF3C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834949" y="4544432"/>
            <a:ext cx="1049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rgbClr val="1D495D"/>
                </a:solidFill>
                <a:latin typeface="微软雅黑" panose="020B0503020204020204" charset="-122"/>
                <a:ea typeface="微软雅黑" panose="020B0503020204020204" charset="-122"/>
              </a:rPr>
              <a:t>标题一</a:t>
            </a:r>
            <a:endParaRPr lang="zh-CN" altLang="en-US" sz="2000" dirty="0">
              <a:solidFill>
                <a:srgbClr val="1D495D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8" name="文本框 77"/>
          <p:cNvSpPr txBox="1"/>
          <p:nvPr/>
        </p:nvSpPr>
        <p:spPr>
          <a:xfrm>
            <a:off x="4442295" y="4004010"/>
            <a:ext cx="1049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rgbClr val="1D495D"/>
                </a:solidFill>
                <a:latin typeface="微软雅黑" panose="020B0503020204020204" charset="-122"/>
                <a:ea typeface="微软雅黑" panose="020B0503020204020204" charset="-122"/>
              </a:rPr>
              <a:t>标题二</a:t>
            </a:r>
            <a:endParaRPr lang="zh-CN" altLang="en-US" sz="2000" dirty="0">
              <a:solidFill>
                <a:srgbClr val="1D495D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6041067" y="3480929"/>
            <a:ext cx="1049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rgbClr val="1D495D"/>
                </a:solidFill>
                <a:latin typeface="微软雅黑" panose="020B0503020204020204" charset="-122"/>
                <a:ea typeface="微软雅黑" panose="020B0503020204020204" charset="-122"/>
              </a:rPr>
              <a:t>标题三</a:t>
            </a:r>
            <a:endParaRPr lang="zh-CN" altLang="en-US" sz="2000" dirty="0">
              <a:solidFill>
                <a:srgbClr val="1D495D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7613568" y="2911807"/>
            <a:ext cx="1049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rgbClr val="1D495D"/>
                </a:solidFill>
                <a:latin typeface="微软雅黑" panose="020B0503020204020204" charset="-122"/>
                <a:ea typeface="微软雅黑" panose="020B0503020204020204" charset="-122"/>
              </a:rPr>
              <a:t>标题四</a:t>
            </a:r>
            <a:endParaRPr lang="zh-CN" altLang="en-US" sz="2000" dirty="0">
              <a:solidFill>
                <a:srgbClr val="1D495D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83" name="组合 82"/>
          <p:cNvGrpSpPr/>
          <p:nvPr/>
        </p:nvGrpSpPr>
        <p:grpSpPr>
          <a:xfrm>
            <a:off x="8076097" y="4060026"/>
            <a:ext cx="2981484" cy="700576"/>
            <a:chOff x="8086014" y="3048406"/>
            <a:chExt cx="2981484" cy="700576"/>
          </a:xfrm>
        </p:grpSpPr>
        <p:grpSp>
          <p:nvGrpSpPr>
            <p:cNvPr id="84" name="组合 83"/>
            <p:cNvGrpSpPr>
              <a:grpSpLocks noChangeAspect="1"/>
            </p:cNvGrpSpPr>
            <p:nvPr/>
          </p:nvGrpSpPr>
          <p:grpSpPr>
            <a:xfrm>
              <a:off x="8086014" y="3165205"/>
              <a:ext cx="216000" cy="216443"/>
              <a:chOff x="-1355725" y="3125788"/>
              <a:chExt cx="773113" cy="774700"/>
            </a:xfrm>
            <a:solidFill>
              <a:srgbClr val="CF3C27"/>
            </a:solidFill>
          </p:grpSpPr>
          <p:sp>
            <p:nvSpPr>
              <p:cNvPr id="86" name="Freeform 15"/>
              <p:cNvSpPr>
                <a:spLocks noEditPoints="1"/>
              </p:cNvSpPr>
              <p:nvPr/>
            </p:nvSpPr>
            <p:spPr bwMode="auto">
              <a:xfrm>
                <a:off x="-1066800" y="3235326"/>
                <a:ext cx="165100" cy="552450"/>
              </a:xfrm>
              <a:custGeom>
                <a:avLst/>
                <a:gdLst>
                  <a:gd name="T0" fmla="*/ 41 w 44"/>
                  <a:gd name="T1" fmla="*/ 117 h 147"/>
                  <a:gd name="T2" fmla="*/ 44 w 44"/>
                  <a:gd name="T3" fmla="*/ 120 h 147"/>
                  <a:gd name="T4" fmla="*/ 26 w 44"/>
                  <a:gd name="T5" fmla="*/ 140 h 147"/>
                  <a:gd name="T6" fmla="*/ 12 w 44"/>
                  <a:gd name="T7" fmla="*/ 147 h 147"/>
                  <a:gd name="T8" fmla="*/ 7 w 44"/>
                  <a:gd name="T9" fmla="*/ 145 h 147"/>
                  <a:gd name="T10" fmla="*/ 6 w 44"/>
                  <a:gd name="T11" fmla="*/ 138 h 147"/>
                  <a:gd name="T12" fmla="*/ 11 w 44"/>
                  <a:gd name="T13" fmla="*/ 103 h 147"/>
                  <a:gd name="T14" fmla="*/ 16 w 44"/>
                  <a:gd name="T15" fmla="*/ 68 h 147"/>
                  <a:gd name="T16" fmla="*/ 16 w 44"/>
                  <a:gd name="T17" fmla="*/ 66 h 147"/>
                  <a:gd name="T18" fmla="*/ 14 w 44"/>
                  <a:gd name="T19" fmla="*/ 65 h 147"/>
                  <a:gd name="T20" fmla="*/ 10 w 44"/>
                  <a:gd name="T21" fmla="*/ 66 h 147"/>
                  <a:gd name="T22" fmla="*/ 4 w 44"/>
                  <a:gd name="T23" fmla="*/ 72 h 147"/>
                  <a:gd name="T24" fmla="*/ 0 w 44"/>
                  <a:gd name="T25" fmla="*/ 69 h 147"/>
                  <a:gd name="T26" fmla="*/ 19 w 44"/>
                  <a:gd name="T27" fmla="*/ 50 h 147"/>
                  <a:gd name="T28" fmla="*/ 32 w 44"/>
                  <a:gd name="T29" fmla="*/ 43 h 147"/>
                  <a:gd name="T30" fmla="*/ 37 w 44"/>
                  <a:gd name="T31" fmla="*/ 45 h 147"/>
                  <a:gd name="T32" fmla="*/ 39 w 44"/>
                  <a:gd name="T33" fmla="*/ 51 h 147"/>
                  <a:gd name="T34" fmla="*/ 35 w 44"/>
                  <a:gd name="T35" fmla="*/ 76 h 147"/>
                  <a:gd name="T36" fmla="*/ 33 w 44"/>
                  <a:gd name="T37" fmla="*/ 87 h 147"/>
                  <a:gd name="T38" fmla="*/ 30 w 44"/>
                  <a:gd name="T39" fmla="*/ 110 h 147"/>
                  <a:gd name="T40" fmla="*/ 28 w 44"/>
                  <a:gd name="T41" fmla="*/ 120 h 147"/>
                  <a:gd name="T42" fmla="*/ 29 w 44"/>
                  <a:gd name="T43" fmla="*/ 124 h 147"/>
                  <a:gd name="T44" fmla="*/ 31 w 44"/>
                  <a:gd name="T45" fmla="*/ 125 h 147"/>
                  <a:gd name="T46" fmla="*/ 35 w 44"/>
                  <a:gd name="T47" fmla="*/ 123 h 147"/>
                  <a:gd name="T48" fmla="*/ 41 w 44"/>
                  <a:gd name="T49" fmla="*/ 117 h 147"/>
                  <a:gd name="T50" fmla="*/ 34 w 44"/>
                  <a:gd name="T51" fmla="*/ 0 h 147"/>
                  <a:gd name="T52" fmla="*/ 41 w 44"/>
                  <a:gd name="T53" fmla="*/ 3 h 147"/>
                  <a:gd name="T54" fmla="*/ 44 w 44"/>
                  <a:gd name="T55" fmla="*/ 10 h 147"/>
                  <a:gd name="T56" fmla="*/ 40 w 44"/>
                  <a:gd name="T57" fmla="*/ 22 h 147"/>
                  <a:gd name="T58" fmla="*/ 31 w 44"/>
                  <a:gd name="T59" fmla="*/ 27 h 147"/>
                  <a:gd name="T60" fmla="*/ 23 w 44"/>
                  <a:gd name="T61" fmla="*/ 24 h 147"/>
                  <a:gd name="T62" fmla="*/ 21 w 44"/>
                  <a:gd name="T63" fmla="*/ 16 h 147"/>
                  <a:gd name="T64" fmla="*/ 25 w 44"/>
                  <a:gd name="T65" fmla="*/ 5 h 147"/>
                  <a:gd name="T66" fmla="*/ 34 w 44"/>
                  <a:gd name="T67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4" h="147">
                    <a:moveTo>
                      <a:pt x="41" y="117"/>
                    </a:moveTo>
                    <a:cubicBezTo>
                      <a:pt x="44" y="120"/>
                      <a:pt x="44" y="120"/>
                      <a:pt x="44" y="120"/>
                    </a:cubicBezTo>
                    <a:cubicBezTo>
                      <a:pt x="38" y="129"/>
                      <a:pt x="32" y="135"/>
                      <a:pt x="26" y="140"/>
                    </a:cubicBezTo>
                    <a:cubicBezTo>
                      <a:pt x="20" y="145"/>
                      <a:pt x="16" y="147"/>
                      <a:pt x="12" y="147"/>
                    </a:cubicBezTo>
                    <a:cubicBezTo>
                      <a:pt x="10" y="147"/>
                      <a:pt x="8" y="147"/>
                      <a:pt x="7" y="145"/>
                    </a:cubicBezTo>
                    <a:cubicBezTo>
                      <a:pt x="6" y="144"/>
                      <a:pt x="6" y="141"/>
                      <a:pt x="6" y="138"/>
                    </a:cubicBezTo>
                    <a:cubicBezTo>
                      <a:pt x="6" y="131"/>
                      <a:pt x="7" y="119"/>
                      <a:pt x="11" y="103"/>
                    </a:cubicBezTo>
                    <a:cubicBezTo>
                      <a:pt x="15" y="87"/>
                      <a:pt x="16" y="75"/>
                      <a:pt x="16" y="68"/>
                    </a:cubicBezTo>
                    <a:cubicBezTo>
                      <a:pt x="16" y="67"/>
                      <a:pt x="16" y="66"/>
                      <a:pt x="16" y="66"/>
                    </a:cubicBezTo>
                    <a:cubicBezTo>
                      <a:pt x="15" y="65"/>
                      <a:pt x="15" y="65"/>
                      <a:pt x="14" y="65"/>
                    </a:cubicBezTo>
                    <a:cubicBezTo>
                      <a:pt x="13" y="65"/>
                      <a:pt x="12" y="65"/>
                      <a:pt x="10" y="66"/>
                    </a:cubicBezTo>
                    <a:cubicBezTo>
                      <a:pt x="8" y="68"/>
                      <a:pt x="6" y="70"/>
                      <a:pt x="4" y="72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7" y="61"/>
                      <a:pt x="13" y="55"/>
                      <a:pt x="19" y="50"/>
                    </a:cubicBezTo>
                    <a:cubicBezTo>
                      <a:pt x="25" y="46"/>
                      <a:pt x="29" y="43"/>
                      <a:pt x="32" y="43"/>
                    </a:cubicBezTo>
                    <a:cubicBezTo>
                      <a:pt x="34" y="43"/>
                      <a:pt x="36" y="44"/>
                      <a:pt x="37" y="45"/>
                    </a:cubicBezTo>
                    <a:cubicBezTo>
                      <a:pt x="38" y="47"/>
                      <a:pt x="39" y="49"/>
                      <a:pt x="39" y="51"/>
                    </a:cubicBezTo>
                    <a:cubicBezTo>
                      <a:pt x="39" y="54"/>
                      <a:pt x="37" y="62"/>
                      <a:pt x="35" y="76"/>
                    </a:cubicBezTo>
                    <a:cubicBezTo>
                      <a:pt x="34" y="81"/>
                      <a:pt x="34" y="84"/>
                      <a:pt x="33" y="87"/>
                    </a:cubicBezTo>
                    <a:cubicBezTo>
                      <a:pt x="32" y="96"/>
                      <a:pt x="30" y="104"/>
                      <a:pt x="30" y="110"/>
                    </a:cubicBezTo>
                    <a:cubicBezTo>
                      <a:pt x="29" y="116"/>
                      <a:pt x="28" y="119"/>
                      <a:pt x="28" y="120"/>
                    </a:cubicBezTo>
                    <a:cubicBezTo>
                      <a:pt x="28" y="122"/>
                      <a:pt x="28" y="123"/>
                      <a:pt x="29" y="124"/>
                    </a:cubicBezTo>
                    <a:cubicBezTo>
                      <a:pt x="29" y="125"/>
                      <a:pt x="30" y="125"/>
                      <a:pt x="31" y="125"/>
                    </a:cubicBezTo>
                    <a:cubicBezTo>
                      <a:pt x="32" y="125"/>
                      <a:pt x="34" y="124"/>
                      <a:pt x="35" y="123"/>
                    </a:cubicBezTo>
                    <a:cubicBezTo>
                      <a:pt x="37" y="122"/>
                      <a:pt x="39" y="120"/>
                      <a:pt x="41" y="117"/>
                    </a:cubicBezTo>
                    <a:close/>
                    <a:moveTo>
                      <a:pt x="34" y="0"/>
                    </a:moveTo>
                    <a:cubicBezTo>
                      <a:pt x="37" y="0"/>
                      <a:pt x="40" y="1"/>
                      <a:pt x="41" y="3"/>
                    </a:cubicBezTo>
                    <a:cubicBezTo>
                      <a:pt x="43" y="5"/>
                      <a:pt x="44" y="7"/>
                      <a:pt x="44" y="10"/>
                    </a:cubicBezTo>
                    <a:cubicBezTo>
                      <a:pt x="44" y="15"/>
                      <a:pt x="43" y="19"/>
                      <a:pt x="40" y="22"/>
                    </a:cubicBezTo>
                    <a:cubicBezTo>
                      <a:pt x="38" y="25"/>
                      <a:pt x="34" y="27"/>
                      <a:pt x="31" y="27"/>
                    </a:cubicBezTo>
                    <a:cubicBezTo>
                      <a:pt x="28" y="27"/>
                      <a:pt x="25" y="26"/>
                      <a:pt x="23" y="24"/>
                    </a:cubicBezTo>
                    <a:cubicBezTo>
                      <a:pt x="22" y="22"/>
                      <a:pt x="21" y="19"/>
                      <a:pt x="21" y="16"/>
                    </a:cubicBezTo>
                    <a:cubicBezTo>
                      <a:pt x="21" y="12"/>
                      <a:pt x="22" y="8"/>
                      <a:pt x="25" y="5"/>
                    </a:cubicBezTo>
                    <a:cubicBezTo>
                      <a:pt x="28" y="2"/>
                      <a:pt x="31" y="0"/>
                      <a:pt x="3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" name="Freeform 16"/>
              <p:cNvSpPr>
                <a:spLocks noEditPoints="1"/>
              </p:cNvSpPr>
              <p:nvPr/>
            </p:nvSpPr>
            <p:spPr bwMode="auto">
              <a:xfrm>
                <a:off x="-1355725" y="3125788"/>
                <a:ext cx="773113" cy="774700"/>
              </a:xfrm>
              <a:custGeom>
                <a:avLst/>
                <a:gdLst>
                  <a:gd name="T0" fmla="*/ 0 w 206"/>
                  <a:gd name="T1" fmla="*/ 103 h 206"/>
                  <a:gd name="T2" fmla="*/ 103 w 206"/>
                  <a:gd name="T3" fmla="*/ 0 h 206"/>
                  <a:gd name="T4" fmla="*/ 103 w 206"/>
                  <a:gd name="T5" fmla="*/ 0 h 206"/>
                  <a:gd name="T6" fmla="*/ 206 w 206"/>
                  <a:gd name="T7" fmla="*/ 103 h 206"/>
                  <a:gd name="T8" fmla="*/ 206 w 206"/>
                  <a:gd name="T9" fmla="*/ 103 h 206"/>
                  <a:gd name="T10" fmla="*/ 206 w 206"/>
                  <a:gd name="T11" fmla="*/ 103 h 206"/>
                  <a:gd name="T12" fmla="*/ 103 w 206"/>
                  <a:gd name="T13" fmla="*/ 206 h 206"/>
                  <a:gd name="T14" fmla="*/ 103 w 206"/>
                  <a:gd name="T15" fmla="*/ 206 h 206"/>
                  <a:gd name="T16" fmla="*/ 0 w 206"/>
                  <a:gd name="T17" fmla="*/ 103 h 206"/>
                  <a:gd name="T18" fmla="*/ 40 w 206"/>
                  <a:gd name="T19" fmla="*/ 40 h 206"/>
                  <a:gd name="T20" fmla="*/ 13 w 206"/>
                  <a:gd name="T21" fmla="*/ 103 h 206"/>
                  <a:gd name="T22" fmla="*/ 13 w 206"/>
                  <a:gd name="T23" fmla="*/ 103 h 206"/>
                  <a:gd name="T24" fmla="*/ 40 w 206"/>
                  <a:gd name="T25" fmla="*/ 167 h 206"/>
                  <a:gd name="T26" fmla="*/ 40 w 206"/>
                  <a:gd name="T27" fmla="*/ 167 h 206"/>
                  <a:gd name="T28" fmla="*/ 103 w 206"/>
                  <a:gd name="T29" fmla="*/ 193 h 206"/>
                  <a:gd name="T30" fmla="*/ 103 w 206"/>
                  <a:gd name="T31" fmla="*/ 193 h 206"/>
                  <a:gd name="T32" fmla="*/ 166 w 206"/>
                  <a:gd name="T33" fmla="*/ 167 h 206"/>
                  <a:gd name="T34" fmla="*/ 166 w 206"/>
                  <a:gd name="T35" fmla="*/ 167 h 206"/>
                  <a:gd name="T36" fmla="*/ 192 w 206"/>
                  <a:gd name="T37" fmla="*/ 103 h 206"/>
                  <a:gd name="T38" fmla="*/ 192 w 206"/>
                  <a:gd name="T39" fmla="*/ 103 h 206"/>
                  <a:gd name="T40" fmla="*/ 166 w 206"/>
                  <a:gd name="T41" fmla="*/ 40 h 206"/>
                  <a:gd name="T42" fmla="*/ 166 w 206"/>
                  <a:gd name="T43" fmla="*/ 40 h 206"/>
                  <a:gd name="T44" fmla="*/ 103 w 206"/>
                  <a:gd name="T45" fmla="*/ 14 h 206"/>
                  <a:gd name="T46" fmla="*/ 103 w 206"/>
                  <a:gd name="T47" fmla="*/ 14 h 206"/>
                  <a:gd name="T48" fmla="*/ 40 w 206"/>
                  <a:gd name="T49" fmla="*/ 4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6" h="206">
                    <a:moveTo>
                      <a:pt x="0" y="103"/>
                    </a:moveTo>
                    <a:cubicBezTo>
                      <a:pt x="0" y="46"/>
                      <a:pt x="46" y="0"/>
                      <a:pt x="103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60" y="0"/>
                      <a:pt x="206" y="46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60"/>
                      <a:pt x="160" y="206"/>
                      <a:pt x="103" y="206"/>
                    </a:cubicBezTo>
                    <a:cubicBezTo>
                      <a:pt x="103" y="206"/>
                      <a:pt x="103" y="206"/>
                      <a:pt x="103" y="206"/>
                    </a:cubicBezTo>
                    <a:cubicBezTo>
                      <a:pt x="46" y="206"/>
                      <a:pt x="0" y="160"/>
                      <a:pt x="0" y="103"/>
                    </a:cubicBezTo>
                    <a:close/>
                    <a:moveTo>
                      <a:pt x="40" y="40"/>
                    </a:moveTo>
                    <a:cubicBezTo>
                      <a:pt x="23" y="56"/>
                      <a:pt x="13" y="79"/>
                      <a:pt x="13" y="103"/>
                    </a:cubicBezTo>
                    <a:cubicBezTo>
                      <a:pt x="13" y="103"/>
                      <a:pt x="13" y="103"/>
                      <a:pt x="13" y="103"/>
                    </a:cubicBezTo>
                    <a:cubicBezTo>
                      <a:pt x="13" y="128"/>
                      <a:pt x="23" y="150"/>
                      <a:pt x="40" y="167"/>
                    </a:cubicBezTo>
                    <a:cubicBezTo>
                      <a:pt x="40" y="167"/>
                      <a:pt x="40" y="167"/>
                      <a:pt x="40" y="167"/>
                    </a:cubicBezTo>
                    <a:cubicBezTo>
                      <a:pt x="56" y="183"/>
                      <a:pt x="78" y="193"/>
                      <a:pt x="103" y="193"/>
                    </a:cubicBezTo>
                    <a:cubicBezTo>
                      <a:pt x="103" y="193"/>
                      <a:pt x="103" y="193"/>
                      <a:pt x="103" y="193"/>
                    </a:cubicBezTo>
                    <a:cubicBezTo>
                      <a:pt x="128" y="193"/>
                      <a:pt x="150" y="183"/>
                      <a:pt x="166" y="167"/>
                    </a:cubicBezTo>
                    <a:cubicBezTo>
                      <a:pt x="166" y="167"/>
                      <a:pt x="166" y="167"/>
                      <a:pt x="166" y="167"/>
                    </a:cubicBezTo>
                    <a:cubicBezTo>
                      <a:pt x="182" y="150"/>
                      <a:pt x="192" y="128"/>
                      <a:pt x="192" y="103"/>
                    </a:cubicBezTo>
                    <a:cubicBezTo>
                      <a:pt x="192" y="103"/>
                      <a:pt x="192" y="103"/>
                      <a:pt x="192" y="103"/>
                    </a:cubicBezTo>
                    <a:cubicBezTo>
                      <a:pt x="192" y="79"/>
                      <a:pt x="182" y="56"/>
                      <a:pt x="166" y="40"/>
                    </a:cubicBezTo>
                    <a:cubicBezTo>
                      <a:pt x="166" y="40"/>
                      <a:pt x="166" y="40"/>
                      <a:pt x="166" y="40"/>
                    </a:cubicBezTo>
                    <a:cubicBezTo>
                      <a:pt x="150" y="24"/>
                      <a:pt x="128" y="14"/>
                      <a:pt x="103" y="14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78" y="14"/>
                      <a:pt x="56" y="24"/>
                      <a:pt x="40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" name="Oval 17"/>
              <p:cNvSpPr>
                <a:spLocks noChangeArrowheads="1"/>
              </p:cNvSpPr>
              <p:nvPr/>
            </p:nvSpPr>
            <p:spPr bwMode="auto">
              <a:xfrm>
                <a:off x="-973138" y="3505201"/>
                <a:ext cx="7938" cy="793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85" name="矩形 84"/>
            <p:cNvSpPr/>
            <p:nvPr/>
          </p:nvSpPr>
          <p:spPr>
            <a:xfrm>
              <a:off x="8382737" y="3048406"/>
              <a:ext cx="2684761" cy="7005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buClr>
                  <a:schemeClr val="tx1">
                    <a:lumMod val="75000"/>
                    <a:lumOff val="25000"/>
                  </a:schemeClr>
                </a:buClr>
              </a:pPr>
              <a:r>
                <a:rPr lang="zh-CN" altLang="en-US" sz="1400" dirty="0" smtClean="0">
                  <a:solidFill>
                    <a:srgbClr val="1D495D"/>
                  </a:solidFill>
                  <a:latin typeface="微软雅黑" panose="020B0503020204020204" charset="-122"/>
                  <a:ea typeface="微软雅黑" panose="020B0503020204020204" charset="-122"/>
                </a:rPr>
                <a:t>文字是简单的视觉图案再现 口语的声音，因而更加清晰，</a:t>
              </a:r>
              <a:endParaRPr lang="en-US" altLang="zh-CN" sz="1400" dirty="0">
                <a:solidFill>
                  <a:srgbClr val="1D495D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6548951" y="4965955"/>
            <a:ext cx="2981484" cy="700576"/>
            <a:chOff x="8086014" y="3048406"/>
            <a:chExt cx="2981484" cy="700576"/>
          </a:xfrm>
        </p:grpSpPr>
        <p:grpSp>
          <p:nvGrpSpPr>
            <p:cNvPr id="90" name="组合 89"/>
            <p:cNvGrpSpPr>
              <a:grpSpLocks noChangeAspect="1"/>
            </p:cNvGrpSpPr>
            <p:nvPr/>
          </p:nvGrpSpPr>
          <p:grpSpPr>
            <a:xfrm>
              <a:off x="8086014" y="3165205"/>
              <a:ext cx="216000" cy="216443"/>
              <a:chOff x="-1355725" y="3125788"/>
              <a:chExt cx="773113" cy="774700"/>
            </a:xfrm>
            <a:solidFill>
              <a:srgbClr val="CF3C27"/>
            </a:solidFill>
          </p:grpSpPr>
          <p:sp>
            <p:nvSpPr>
              <p:cNvPr id="92" name="Freeform 15"/>
              <p:cNvSpPr>
                <a:spLocks noEditPoints="1"/>
              </p:cNvSpPr>
              <p:nvPr/>
            </p:nvSpPr>
            <p:spPr bwMode="auto">
              <a:xfrm>
                <a:off x="-1066800" y="3235326"/>
                <a:ext cx="165100" cy="552450"/>
              </a:xfrm>
              <a:custGeom>
                <a:avLst/>
                <a:gdLst>
                  <a:gd name="T0" fmla="*/ 41 w 44"/>
                  <a:gd name="T1" fmla="*/ 117 h 147"/>
                  <a:gd name="T2" fmla="*/ 44 w 44"/>
                  <a:gd name="T3" fmla="*/ 120 h 147"/>
                  <a:gd name="T4" fmla="*/ 26 w 44"/>
                  <a:gd name="T5" fmla="*/ 140 h 147"/>
                  <a:gd name="T6" fmla="*/ 12 w 44"/>
                  <a:gd name="T7" fmla="*/ 147 h 147"/>
                  <a:gd name="T8" fmla="*/ 7 w 44"/>
                  <a:gd name="T9" fmla="*/ 145 h 147"/>
                  <a:gd name="T10" fmla="*/ 6 w 44"/>
                  <a:gd name="T11" fmla="*/ 138 h 147"/>
                  <a:gd name="T12" fmla="*/ 11 w 44"/>
                  <a:gd name="T13" fmla="*/ 103 h 147"/>
                  <a:gd name="T14" fmla="*/ 16 w 44"/>
                  <a:gd name="T15" fmla="*/ 68 h 147"/>
                  <a:gd name="T16" fmla="*/ 16 w 44"/>
                  <a:gd name="T17" fmla="*/ 66 h 147"/>
                  <a:gd name="T18" fmla="*/ 14 w 44"/>
                  <a:gd name="T19" fmla="*/ 65 h 147"/>
                  <a:gd name="T20" fmla="*/ 10 w 44"/>
                  <a:gd name="T21" fmla="*/ 66 h 147"/>
                  <a:gd name="T22" fmla="*/ 4 w 44"/>
                  <a:gd name="T23" fmla="*/ 72 h 147"/>
                  <a:gd name="T24" fmla="*/ 0 w 44"/>
                  <a:gd name="T25" fmla="*/ 69 h 147"/>
                  <a:gd name="T26" fmla="*/ 19 w 44"/>
                  <a:gd name="T27" fmla="*/ 50 h 147"/>
                  <a:gd name="T28" fmla="*/ 32 w 44"/>
                  <a:gd name="T29" fmla="*/ 43 h 147"/>
                  <a:gd name="T30" fmla="*/ 37 w 44"/>
                  <a:gd name="T31" fmla="*/ 45 h 147"/>
                  <a:gd name="T32" fmla="*/ 39 w 44"/>
                  <a:gd name="T33" fmla="*/ 51 h 147"/>
                  <a:gd name="T34" fmla="*/ 35 w 44"/>
                  <a:gd name="T35" fmla="*/ 76 h 147"/>
                  <a:gd name="T36" fmla="*/ 33 w 44"/>
                  <a:gd name="T37" fmla="*/ 87 h 147"/>
                  <a:gd name="T38" fmla="*/ 30 w 44"/>
                  <a:gd name="T39" fmla="*/ 110 h 147"/>
                  <a:gd name="T40" fmla="*/ 28 w 44"/>
                  <a:gd name="T41" fmla="*/ 120 h 147"/>
                  <a:gd name="T42" fmla="*/ 29 w 44"/>
                  <a:gd name="T43" fmla="*/ 124 h 147"/>
                  <a:gd name="T44" fmla="*/ 31 w 44"/>
                  <a:gd name="T45" fmla="*/ 125 h 147"/>
                  <a:gd name="T46" fmla="*/ 35 w 44"/>
                  <a:gd name="T47" fmla="*/ 123 h 147"/>
                  <a:gd name="T48" fmla="*/ 41 w 44"/>
                  <a:gd name="T49" fmla="*/ 117 h 147"/>
                  <a:gd name="T50" fmla="*/ 34 w 44"/>
                  <a:gd name="T51" fmla="*/ 0 h 147"/>
                  <a:gd name="T52" fmla="*/ 41 w 44"/>
                  <a:gd name="T53" fmla="*/ 3 h 147"/>
                  <a:gd name="T54" fmla="*/ 44 w 44"/>
                  <a:gd name="T55" fmla="*/ 10 h 147"/>
                  <a:gd name="T56" fmla="*/ 40 w 44"/>
                  <a:gd name="T57" fmla="*/ 22 h 147"/>
                  <a:gd name="T58" fmla="*/ 31 w 44"/>
                  <a:gd name="T59" fmla="*/ 27 h 147"/>
                  <a:gd name="T60" fmla="*/ 23 w 44"/>
                  <a:gd name="T61" fmla="*/ 24 h 147"/>
                  <a:gd name="T62" fmla="*/ 21 w 44"/>
                  <a:gd name="T63" fmla="*/ 16 h 147"/>
                  <a:gd name="T64" fmla="*/ 25 w 44"/>
                  <a:gd name="T65" fmla="*/ 5 h 147"/>
                  <a:gd name="T66" fmla="*/ 34 w 44"/>
                  <a:gd name="T67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4" h="147">
                    <a:moveTo>
                      <a:pt x="41" y="117"/>
                    </a:moveTo>
                    <a:cubicBezTo>
                      <a:pt x="44" y="120"/>
                      <a:pt x="44" y="120"/>
                      <a:pt x="44" y="120"/>
                    </a:cubicBezTo>
                    <a:cubicBezTo>
                      <a:pt x="38" y="129"/>
                      <a:pt x="32" y="135"/>
                      <a:pt x="26" y="140"/>
                    </a:cubicBezTo>
                    <a:cubicBezTo>
                      <a:pt x="20" y="145"/>
                      <a:pt x="16" y="147"/>
                      <a:pt x="12" y="147"/>
                    </a:cubicBezTo>
                    <a:cubicBezTo>
                      <a:pt x="10" y="147"/>
                      <a:pt x="8" y="147"/>
                      <a:pt x="7" y="145"/>
                    </a:cubicBezTo>
                    <a:cubicBezTo>
                      <a:pt x="6" y="144"/>
                      <a:pt x="6" y="141"/>
                      <a:pt x="6" y="138"/>
                    </a:cubicBezTo>
                    <a:cubicBezTo>
                      <a:pt x="6" y="131"/>
                      <a:pt x="7" y="119"/>
                      <a:pt x="11" y="103"/>
                    </a:cubicBezTo>
                    <a:cubicBezTo>
                      <a:pt x="15" y="87"/>
                      <a:pt x="16" y="75"/>
                      <a:pt x="16" y="68"/>
                    </a:cubicBezTo>
                    <a:cubicBezTo>
                      <a:pt x="16" y="67"/>
                      <a:pt x="16" y="66"/>
                      <a:pt x="16" y="66"/>
                    </a:cubicBezTo>
                    <a:cubicBezTo>
                      <a:pt x="15" y="65"/>
                      <a:pt x="15" y="65"/>
                      <a:pt x="14" y="65"/>
                    </a:cubicBezTo>
                    <a:cubicBezTo>
                      <a:pt x="13" y="65"/>
                      <a:pt x="12" y="65"/>
                      <a:pt x="10" y="66"/>
                    </a:cubicBezTo>
                    <a:cubicBezTo>
                      <a:pt x="8" y="68"/>
                      <a:pt x="6" y="70"/>
                      <a:pt x="4" y="72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7" y="61"/>
                      <a:pt x="13" y="55"/>
                      <a:pt x="19" y="50"/>
                    </a:cubicBezTo>
                    <a:cubicBezTo>
                      <a:pt x="25" y="46"/>
                      <a:pt x="29" y="43"/>
                      <a:pt x="32" y="43"/>
                    </a:cubicBezTo>
                    <a:cubicBezTo>
                      <a:pt x="34" y="43"/>
                      <a:pt x="36" y="44"/>
                      <a:pt x="37" y="45"/>
                    </a:cubicBezTo>
                    <a:cubicBezTo>
                      <a:pt x="38" y="47"/>
                      <a:pt x="39" y="49"/>
                      <a:pt x="39" y="51"/>
                    </a:cubicBezTo>
                    <a:cubicBezTo>
                      <a:pt x="39" y="54"/>
                      <a:pt x="37" y="62"/>
                      <a:pt x="35" y="76"/>
                    </a:cubicBezTo>
                    <a:cubicBezTo>
                      <a:pt x="34" y="81"/>
                      <a:pt x="34" y="84"/>
                      <a:pt x="33" y="87"/>
                    </a:cubicBezTo>
                    <a:cubicBezTo>
                      <a:pt x="32" y="96"/>
                      <a:pt x="30" y="104"/>
                      <a:pt x="30" y="110"/>
                    </a:cubicBezTo>
                    <a:cubicBezTo>
                      <a:pt x="29" y="116"/>
                      <a:pt x="28" y="119"/>
                      <a:pt x="28" y="120"/>
                    </a:cubicBezTo>
                    <a:cubicBezTo>
                      <a:pt x="28" y="122"/>
                      <a:pt x="28" y="123"/>
                      <a:pt x="29" y="124"/>
                    </a:cubicBezTo>
                    <a:cubicBezTo>
                      <a:pt x="29" y="125"/>
                      <a:pt x="30" y="125"/>
                      <a:pt x="31" y="125"/>
                    </a:cubicBezTo>
                    <a:cubicBezTo>
                      <a:pt x="32" y="125"/>
                      <a:pt x="34" y="124"/>
                      <a:pt x="35" y="123"/>
                    </a:cubicBezTo>
                    <a:cubicBezTo>
                      <a:pt x="37" y="122"/>
                      <a:pt x="39" y="120"/>
                      <a:pt x="41" y="117"/>
                    </a:cubicBezTo>
                    <a:close/>
                    <a:moveTo>
                      <a:pt x="34" y="0"/>
                    </a:moveTo>
                    <a:cubicBezTo>
                      <a:pt x="37" y="0"/>
                      <a:pt x="40" y="1"/>
                      <a:pt x="41" y="3"/>
                    </a:cubicBezTo>
                    <a:cubicBezTo>
                      <a:pt x="43" y="5"/>
                      <a:pt x="44" y="7"/>
                      <a:pt x="44" y="10"/>
                    </a:cubicBezTo>
                    <a:cubicBezTo>
                      <a:pt x="44" y="15"/>
                      <a:pt x="43" y="19"/>
                      <a:pt x="40" y="22"/>
                    </a:cubicBezTo>
                    <a:cubicBezTo>
                      <a:pt x="38" y="25"/>
                      <a:pt x="34" y="27"/>
                      <a:pt x="31" y="27"/>
                    </a:cubicBezTo>
                    <a:cubicBezTo>
                      <a:pt x="28" y="27"/>
                      <a:pt x="25" y="26"/>
                      <a:pt x="23" y="24"/>
                    </a:cubicBezTo>
                    <a:cubicBezTo>
                      <a:pt x="22" y="22"/>
                      <a:pt x="21" y="19"/>
                      <a:pt x="21" y="16"/>
                    </a:cubicBezTo>
                    <a:cubicBezTo>
                      <a:pt x="21" y="12"/>
                      <a:pt x="22" y="8"/>
                      <a:pt x="25" y="5"/>
                    </a:cubicBezTo>
                    <a:cubicBezTo>
                      <a:pt x="28" y="2"/>
                      <a:pt x="31" y="0"/>
                      <a:pt x="3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" name="Freeform 16"/>
              <p:cNvSpPr>
                <a:spLocks noEditPoints="1"/>
              </p:cNvSpPr>
              <p:nvPr/>
            </p:nvSpPr>
            <p:spPr bwMode="auto">
              <a:xfrm>
                <a:off x="-1355725" y="3125788"/>
                <a:ext cx="773113" cy="774700"/>
              </a:xfrm>
              <a:custGeom>
                <a:avLst/>
                <a:gdLst>
                  <a:gd name="T0" fmla="*/ 0 w 206"/>
                  <a:gd name="T1" fmla="*/ 103 h 206"/>
                  <a:gd name="T2" fmla="*/ 103 w 206"/>
                  <a:gd name="T3" fmla="*/ 0 h 206"/>
                  <a:gd name="T4" fmla="*/ 103 w 206"/>
                  <a:gd name="T5" fmla="*/ 0 h 206"/>
                  <a:gd name="T6" fmla="*/ 206 w 206"/>
                  <a:gd name="T7" fmla="*/ 103 h 206"/>
                  <a:gd name="T8" fmla="*/ 206 w 206"/>
                  <a:gd name="T9" fmla="*/ 103 h 206"/>
                  <a:gd name="T10" fmla="*/ 206 w 206"/>
                  <a:gd name="T11" fmla="*/ 103 h 206"/>
                  <a:gd name="T12" fmla="*/ 103 w 206"/>
                  <a:gd name="T13" fmla="*/ 206 h 206"/>
                  <a:gd name="T14" fmla="*/ 103 w 206"/>
                  <a:gd name="T15" fmla="*/ 206 h 206"/>
                  <a:gd name="T16" fmla="*/ 0 w 206"/>
                  <a:gd name="T17" fmla="*/ 103 h 206"/>
                  <a:gd name="T18" fmla="*/ 40 w 206"/>
                  <a:gd name="T19" fmla="*/ 40 h 206"/>
                  <a:gd name="T20" fmla="*/ 13 w 206"/>
                  <a:gd name="T21" fmla="*/ 103 h 206"/>
                  <a:gd name="T22" fmla="*/ 13 w 206"/>
                  <a:gd name="T23" fmla="*/ 103 h 206"/>
                  <a:gd name="T24" fmla="*/ 40 w 206"/>
                  <a:gd name="T25" fmla="*/ 167 h 206"/>
                  <a:gd name="T26" fmla="*/ 40 w 206"/>
                  <a:gd name="T27" fmla="*/ 167 h 206"/>
                  <a:gd name="T28" fmla="*/ 103 w 206"/>
                  <a:gd name="T29" fmla="*/ 193 h 206"/>
                  <a:gd name="T30" fmla="*/ 103 w 206"/>
                  <a:gd name="T31" fmla="*/ 193 h 206"/>
                  <a:gd name="T32" fmla="*/ 166 w 206"/>
                  <a:gd name="T33" fmla="*/ 167 h 206"/>
                  <a:gd name="T34" fmla="*/ 166 w 206"/>
                  <a:gd name="T35" fmla="*/ 167 h 206"/>
                  <a:gd name="T36" fmla="*/ 192 w 206"/>
                  <a:gd name="T37" fmla="*/ 103 h 206"/>
                  <a:gd name="T38" fmla="*/ 192 w 206"/>
                  <a:gd name="T39" fmla="*/ 103 h 206"/>
                  <a:gd name="T40" fmla="*/ 166 w 206"/>
                  <a:gd name="T41" fmla="*/ 40 h 206"/>
                  <a:gd name="T42" fmla="*/ 166 w 206"/>
                  <a:gd name="T43" fmla="*/ 40 h 206"/>
                  <a:gd name="T44" fmla="*/ 103 w 206"/>
                  <a:gd name="T45" fmla="*/ 14 h 206"/>
                  <a:gd name="T46" fmla="*/ 103 w 206"/>
                  <a:gd name="T47" fmla="*/ 14 h 206"/>
                  <a:gd name="T48" fmla="*/ 40 w 206"/>
                  <a:gd name="T49" fmla="*/ 4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6" h="206">
                    <a:moveTo>
                      <a:pt x="0" y="103"/>
                    </a:moveTo>
                    <a:cubicBezTo>
                      <a:pt x="0" y="46"/>
                      <a:pt x="46" y="0"/>
                      <a:pt x="103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60" y="0"/>
                      <a:pt x="206" y="46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60"/>
                      <a:pt x="160" y="206"/>
                      <a:pt x="103" y="206"/>
                    </a:cubicBezTo>
                    <a:cubicBezTo>
                      <a:pt x="103" y="206"/>
                      <a:pt x="103" y="206"/>
                      <a:pt x="103" y="206"/>
                    </a:cubicBezTo>
                    <a:cubicBezTo>
                      <a:pt x="46" y="206"/>
                      <a:pt x="0" y="160"/>
                      <a:pt x="0" y="103"/>
                    </a:cubicBezTo>
                    <a:close/>
                    <a:moveTo>
                      <a:pt x="40" y="40"/>
                    </a:moveTo>
                    <a:cubicBezTo>
                      <a:pt x="23" y="56"/>
                      <a:pt x="13" y="79"/>
                      <a:pt x="13" y="103"/>
                    </a:cubicBezTo>
                    <a:cubicBezTo>
                      <a:pt x="13" y="103"/>
                      <a:pt x="13" y="103"/>
                      <a:pt x="13" y="103"/>
                    </a:cubicBezTo>
                    <a:cubicBezTo>
                      <a:pt x="13" y="128"/>
                      <a:pt x="23" y="150"/>
                      <a:pt x="40" y="167"/>
                    </a:cubicBezTo>
                    <a:cubicBezTo>
                      <a:pt x="40" y="167"/>
                      <a:pt x="40" y="167"/>
                      <a:pt x="40" y="167"/>
                    </a:cubicBezTo>
                    <a:cubicBezTo>
                      <a:pt x="56" y="183"/>
                      <a:pt x="78" y="193"/>
                      <a:pt x="103" y="193"/>
                    </a:cubicBezTo>
                    <a:cubicBezTo>
                      <a:pt x="103" y="193"/>
                      <a:pt x="103" y="193"/>
                      <a:pt x="103" y="193"/>
                    </a:cubicBezTo>
                    <a:cubicBezTo>
                      <a:pt x="128" y="193"/>
                      <a:pt x="150" y="183"/>
                      <a:pt x="166" y="167"/>
                    </a:cubicBezTo>
                    <a:cubicBezTo>
                      <a:pt x="166" y="167"/>
                      <a:pt x="166" y="167"/>
                      <a:pt x="166" y="167"/>
                    </a:cubicBezTo>
                    <a:cubicBezTo>
                      <a:pt x="182" y="150"/>
                      <a:pt x="192" y="128"/>
                      <a:pt x="192" y="103"/>
                    </a:cubicBezTo>
                    <a:cubicBezTo>
                      <a:pt x="192" y="103"/>
                      <a:pt x="192" y="103"/>
                      <a:pt x="192" y="103"/>
                    </a:cubicBezTo>
                    <a:cubicBezTo>
                      <a:pt x="192" y="79"/>
                      <a:pt x="182" y="56"/>
                      <a:pt x="166" y="40"/>
                    </a:cubicBezTo>
                    <a:cubicBezTo>
                      <a:pt x="166" y="40"/>
                      <a:pt x="166" y="40"/>
                      <a:pt x="166" y="40"/>
                    </a:cubicBezTo>
                    <a:cubicBezTo>
                      <a:pt x="150" y="24"/>
                      <a:pt x="128" y="14"/>
                      <a:pt x="103" y="14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78" y="14"/>
                      <a:pt x="56" y="24"/>
                      <a:pt x="40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" name="Oval 17"/>
              <p:cNvSpPr>
                <a:spLocks noChangeArrowheads="1"/>
              </p:cNvSpPr>
              <p:nvPr/>
            </p:nvSpPr>
            <p:spPr bwMode="auto">
              <a:xfrm>
                <a:off x="-973138" y="3505201"/>
                <a:ext cx="7938" cy="793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91" name="矩形 90"/>
            <p:cNvSpPr/>
            <p:nvPr/>
          </p:nvSpPr>
          <p:spPr>
            <a:xfrm>
              <a:off x="8382737" y="3048406"/>
              <a:ext cx="2684761" cy="7005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buClr>
                  <a:schemeClr val="tx1">
                    <a:lumMod val="75000"/>
                    <a:lumOff val="25000"/>
                  </a:schemeClr>
                </a:buClr>
              </a:pPr>
              <a:r>
                <a:rPr lang="zh-CN" altLang="en-US" sz="1400" dirty="0" smtClean="0">
                  <a:solidFill>
                    <a:srgbClr val="1D495D"/>
                  </a:solidFill>
                  <a:latin typeface="微软雅黑" panose="020B0503020204020204" charset="-122"/>
                  <a:ea typeface="微软雅黑" panose="020B0503020204020204" charset="-122"/>
                </a:rPr>
                <a:t>文字是简单的视觉图案再现 口语的声音，因而更加清晰，</a:t>
              </a:r>
              <a:endParaRPr lang="en-US" altLang="zh-CN" sz="1400" dirty="0">
                <a:solidFill>
                  <a:srgbClr val="1D495D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3041380" y="1788167"/>
            <a:ext cx="2981484" cy="700576"/>
            <a:chOff x="8086014" y="3048406"/>
            <a:chExt cx="2981484" cy="700576"/>
          </a:xfrm>
        </p:grpSpPr>
        <p:grpSp>
          <p:nvGrpSpPr>
            <p:cNvPr id="96" name="组合 95"/>
            <p:cNvGrpSpPr>
              <a:grpSpLocks noChangeAspect="1"/>
            </p:cNvGrpSpPr>
            <p:nvPr/>
          </p:nvGrpSpPr>
          <p:grpSpPr>
            <a:xfrm>
              <a:off x="8086014" y="3165205"/>
              <a:ext cx="216000" cy="216443"/>
              <a:chOff x="-1355725" y="3125788"/>
              <a:chExt cx="773113" cy="774700"/>
            </a:xfrm>
            <a:solidFill>
              <a:srgbClr val="CF3C27"/>
            </a:solidFill>
          </p:grpSpPr>
          <p:sp>
            <p:nvSpPr>
              <p:cNvPr id="98" name="Freeform 15"/>
              <p:cNvSpPr>
                <a:spLocks noEditPoints="1"/>
              </p:cNvSpPr>
              <p:nvPr/>
            </p:nvSpPr>
            <p:spPr bwMode="auto">
              <a:xfrm>
                <a:off x="-1066800" y="3235326"/>
                <a:ext cx="165100" cy="552450"/>
              </a:xfrm>
              <a:custGeom>
                <a:avLst/>
                <a:gdLst>
                  <a:gd name="T0" fmla="*/ 41 w 44"/>
                  <a:gd name="T1" fmla="*/ 117 h 147"/>
                  <a:gd name="T2" fmla="*/ 44 w 44"/>
                  <a:gd name="T3" fmla="*/ 120 h 147"/>
                  <a:gd name="T4" fmla="*/ 26 w 44"/>
                  <a:gd name="T5" fmla="*/ 140 h 147"/>
                  <a:gd name="T6" fmla="*/ 12 w 44"/>
                  <a:gd name="T7" fmla="*/ 147 h 147"/>
                  <a:gd name="T8" fmla="*/ 7 w 44"/>
                  <a:gd name="T9" fmla="*/ 145 h 147"/>
                  <a:gd name="T10" fmla="*/ 6 w 44"/>
                  <a:gd name="T11" fmla="*/ 138 h 147"/>
                  <a:gd name="T12" fmla="*/ 11 w 44"/>
                  <a:gd name="T13" fmla="*/ 103 h 147"/>
                  <a:gd name="T14" fmla="*/ 16 w 44"/>
                  <a:gd name="T15" fmla="*/ 68 h 147"/>
                  <a:gd name="T16" fmla="*/ 16 w 44"/>
                  <a:gd name="T17" fmla="*/ 66 h 147"/>
                  <a:gd name="T18" fmla="*/ 14 w 44"/>
                  <a:gd name="T19" fmla="*/ 65 h 147"/>
                  <a:gd name="T20" fmla="*/ 10 w 44"/>
                  <a:gd name="T21" fmla="*/ 66 h 147"/>
                  <a:gd name="T22" fmla="*/ 4 w 44"/>
                  <a:gd name="T23" fmla="*/ 72 h 147"/>
                  <a:gd name="T24" fmla="*/ 0 w 44"/>
                  <a:gd name="T25" fmla="*/ 69 h 147"/>
                  <a:gd name="T26" fmla="*/ 19 w 44"/>
                  <a:gd name="T27" fmla="*/ 50 h 147"/>
                  <a:gd name="T28" fmla="*/ 32 w 44"/>
                  <a:gd name="T29" fmla="*/ 43 h 147"/>
                  <a:gd name="T30" fmla="*/ 37 w 44"/>
                  <a:gd name="T31" fmla="*/ 45 h 147"/>
                  <a:gd name="T32" fmla="*/ 39 w 44"/>
                  <a:gd name="T33" fmla="*/ 51 h 147"/>
                  <a:gd name="T34" fmla="*/ 35 w 44"/>
                  <a:gd name="T35" fmla="*/ 76 h 147"/>
                  <a:gd name="T36" fmla="*/ 33 w 44"/>
                  <a:gd name="T37" fmla="*/ 87 h 147"/>
                  <a:gd name="T38" fmla="*/ 30 w 44"/>
                  <a:gd name="T39" fmla="*/ 110 h 147"/>
                  <a:gd name="T40" fmla="*/ 28 w 44"/>
                  <a:gd name="T41" fmla="*/ 120 h 147"/>
                  <a:gd name="T42" fmla="*/ 29 w 44"/>
                  <a:gd name="T43" fmla="*/ 124 h 147"/>
                  <a:gd name="T44" fmla="*/ 31 w 44"/>
                  <a:gd name="T45" fmla="*/ 125 h 147"/>
                  <a:gd name="T46" fmla="*/ 35 w 44"/>
                  <a:gd name="T47" fmla="*/ 123 h 147"/>
                  <a:gd name="T48" fmla="*/ 41 w 44"/>
                  <a:gd name="T49" fmla="*/ 117 h 147"/>
                  <a:gd name="T50" fmla="*/ 34 w 44"/>
                  <a:gd name="T51" fmla="*/ 0 h 147"/>
                  <a:gd name="T52" fmla="*/ 41 w 44"/>
                  <a:gd name="T53" fmla="*/ 3 h 147"/>
                  <a:gd name="T54" fmla="*/ 44 w 44"/>
                  <a:gd name="T55" fmla="*/ 10 h 147"/>
                  <a:gd name="T56" fmla="*/ 40 w 44"/>
                  <a:gd name="T57" fmla="*/ 22 h 147"/>
                  <a:gd name="T58" fmla="*/ 31 w 44"/>
                  <a:gd name="T59" fmla="*/ 27 h 147"/>
                  <a:gd name="T60" fmla="*/ 23 w 44"/>
                  <a:gd name="T61" fmla="*/ 24 h 147"/>
                  <a:gd name="T62" fmla="*/ 21 w 44"/>
                  <a:gd name="T63" fmla="*/ 16 h 147"/>
                  <a:gd name="T64" fmla="*/ 25 w 44"/>
                  <a:gd name="T65" fmla="*/ 5 h 147"/>
                  <a:gd name="T66" fmla="*/ 34 w 44"/>
                  <a:gd name="T67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4" h="147">
                    <a:moveTo>
                      <a:pt x="41" y="117"/>
                    </a:moveTo>
                    <a:cubicBezTo>
                      <a:pt x="44" y="120"/>
                      <a:pt x="44" y="120"/>
                      <a:pt x="44" y="120"/>
                    </a:cubicBezTo>
                    <a:cubicBezTo>
                      <a:pt x="38" y="129"/>
                      <a:pt x="32" y="135"/>
                      <a:pt x="26" y="140"/>
                    </a:cubicBezTo>
                    <a:cubicBezTo>
                      <a:pt x="20" y="145"/>
                      <a:pt x="16" y="147"/>
                      <a:pt x="12" y="147"/>
                    </a:cubicBezTo>
                    <a:cubicBezTo>
                      <a:pt x="10" y="147"/>
                      <a:pt x="8" y="147"/>
                      <a:pt x="7" y="145"/>
                    </a:cubicBezTo>
                    <a:cubicBezTo>
                      <a:pt x="6" y="144"/>
                      <a:pt x="6" y="141"/>
                      <a:pt x="6" y="138"/>
                    </a:cubicBezTo>
                    <a:cubicBezTo>
                      <a:pt x="6" y="131"/>
                      <a:pt x="7" y="119"/>
                      <a:pt x="11" y="103"/>
                    </a:cubicBezTo>
                    <a:cubicBezTo>
                      <a:pt x="15" y="87"/>
                      <a:pt x="16" y="75"/>
                      <a:pt x="16" y="68"/>
                    </a:cubicBezTo>
                    <a:cubicBezTo>
                      <a:pt x="16" y="67"/>
                      <a:pt x="16" y="66"/>
                      <a:pt x="16" y="66"/>
                    </a:cubicBezTo>
                    <a:cubicBezTo>
                      <a:pt x="15" y="65"/>
                      <a:pt x="15" y="65"/>
                      <a:pt x="14" y="65"/>
                    </a:cubicBezTo>
                    <a:cubicBezTo>
                      <a:pt x="13" y="65"/>
                      <a:pt x="12" y="65"/>
                      <a:pt x="10" y="66"/>
                    </a:cubicBezTo>
                    <a:cubicBezTo>
                      <a:pt x="8" y="68"/>
                      <a:pt x="6" y="70"/>
                      <a:pt x="4" y="72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7" y="61"/>
                      <a:pt x="13" y="55"/>
                      <a:pt x="19" y="50"/>
                    </a:cubicBezTo>
                    <a:cubicBezTo>
                      <a:pt x="25" y="46"/>
                      <a:pt x="29" y="43"/>
                      <a:pt x="32" y="43"/>
                    </a:cubicBezTo>
                    <a:cubicBezTo>
                      <a:pt x="34" y="43"/>
                      <a:pt x="36" y="44"/>
                      <a:pt x="37" y="45"/>
                    </a:cubicBezTo>
                    <a:cubicBezTo>
                      <a:pt x="38" y="47"/>
                      <a:pt x="39" y="49"/>
                      <a:pt x="39" y="51"/>
                    </a:cubicBezTo>
                    <a:cubicBezTo>
                      <a:pt x="39" y="54"/>
                      <a:pt x="37" y="62"/>
                      <a:pt x="35" y="76"/>
                    </a:cubicBezTo>
                    <a:cubicBezTo>
                      <a:pt x="34" y="81"/>
                      <a:pt x="34" y="84"/>
                      <a:pt x="33" y="87"/>
                    </a:cubicBezTo>
                    <a:cubicBezTo>
                      <a:pt x="32" y="96"/>
                      <a:pt x="30" y="104"/>
                      <a:pt x="30" y="110"/>
                    </a:cubicBezTo>
                    <a:cubicBezTo>
                      <a:pt x="29" y="116"/>
                      <a:pt x="28" y="119"/>
                      <a:pt x="28" y="120"/>
                    </a:cubicBezTo>
                    <a:cubicBezTo>
                      <a:pt x="28" y="122"/>
                      <a:pt x="28" y="123"/>
                      <a:pt x="29" y="124"/>
                    </a:cubicBezTo>
                    <a:cubicBezTo>
                      <a:pt x="29" y="125"/>
                      <a:pt x="30" y="125"/>
                      <a:pt x="31" y="125"/>
                    </a:cubicBezTo>
                    <a:cubicBezTo>
                      <a:pt x="32" y="125"/>
                      <a:pt x="34" y="124"/>
                      <a:pt x="35" y="123"/>
                    </a:cubicBezTo>
                    <a:cubicBezTo>
                      <a:pt x="37" y="122"/>
                      <a:pt x="39" y="120"/>
                      <a:pt x="41" y="117"/>
                    </a:cubicBezTo>
                    <a:close/>
                    <a:moveTo>
                      <a:pt x="34" y="0"/>
                    </a:moveTo>
                    <a:cubicBezTo>
                      <a:pt x="37" y="0"/>
                      <a:pt x="40" y="1"/>
                      <a:pt x="41" y="3"/>
                    </a:cubicBezTo>
                    <a:cubicBezTo>
                      <a:pt x="43" y="5"/>
                      <a:pt x="44" y="7"/>
                      <a:pt x="44" y="10"/>
                    </a:cubicBezTo>
                    <a:cubicBezTo>
                      <a:pt x="44" y="15"/>
                      <a:pt x="43" y="19"/>
                      <a:pt x="40" y="22"/>
                    </a:cubicBezTo>
                    <a:cubicBezTo>
                      <a:pt x="38" y="25"/>
                      <a:pt x="34" y="27"/>
                      <a:pt x="31" y="27"/>
                    </a:cubicBezTo>
                    <a:cubicBezTo>
                      <a:pt x="28" y="27"/>
                      <a:pt x="25" y="26"/>
                      <a:pt x="23" y="24"/>
                    </a:cubicBezTo>
                    <a:cubicBezTo>
                      <a:pt x="22" y="22"/>
                      <a:pt x="21" y="19"/>
                      <a:pt x="21" y="16"/>
                    </a:cubicBezTo>
                    <a:cubicBezTo>
                      <a:pt x="21" y="12"/>
                      <a:pt x="22" y="8"/>
                      <a:pt x="25" y="5"/>
                    </a:cubicBezTo>
                    <a:cubicBezTo>
                      <a:pt x="28" y="2"/>
                      <a:pt x="31" y="0"/>
                      <a:pt x="3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" name="Freeform 16"/>
              <p:cNvSpPr>
                <a:spLocks noEditPoints="1"/>
              </p:cNvSpPr>
              <p:nvPr/>
            </p:nvSpPr>
            <p:spPr bwMode="auto">
              <a:xfrm>
                <a:off x="-1355725" y="3125788"/>
                <a:ext cx="773113" cy="774700"/>
              </a:xfrm>
              <a:custGeom>
                <a:avLst/>
                <a:gdLst>
                  <a:gd name="T0" fmla="*/ 0 w 206"/>
                  <a:gd name="T1" fmla="*/ 103 h 206"/>
                  <a:gd name="T2" fmla="*/ 103 w 206"/>
                  <a:gd name="T3" fmla="*/ 0 h 206"/>
                  <a:gd name="T4" fmla="*/ 103 w 206"/>
                  <a:gd name="T5" fmla="*/ 0 h 206"/>
                  <a:gd name="T6" fmla="*/ 206 w 206"/>
                  <a:gd name="T7" fmla="*/ 103 h 206"/>
                  <a:gd name="T8" fmla="*/ 206 w 206"/>
                  <a:gd name="T9" fmla="*/ 103 h 206"/>
                  <a:gd name="T10" fmla="*/ 206 w 206"/>
                  <a:gd name="T11" fmla="*/ 103 h 206"/>
                  <a:gd name="T12" fmla="*/ 103 w 206"/>
                  <a:gd name="T13" fmla="*/ 206 h 206"/>
                  <a:gd name="T14" fmla="*/ 103 w 206"/>
                  <a:gd name="T15" fmla="*/ 206 h 206"/>
                  <a:gd name="T16" fmla="*/ 0 w 206"/>
                  <a:gd name="T17" fmla="*/ 103 h 206"/>
                  <a:gd name="T18" fmla="*/ 40 w 206"/>
                  <a:gd name="T19" fmla="*/ 40 h 206"/>
                  <a:gd name="T20" fmla="*/ 13 w 206"/>
                  <a:gd name="T21" fmla="*/ 103 h 206"/>
                  <a:gd name="T22" fmla="*/ 13 w 206"/>
                  <a:gd name="T23" fmla="*/ 103 h 206"/>
                  <a:gd name="T24" fmla="*/ 40 w 206"/>
                  <a:gd name="T25" fmla="*/ 167 h 206"/>
                  <a:gd name="T26" fmla="*/ 40 w 206"/>
                  <a:gd name="T27" fmla="*/ 167 h 206"/>
                  <a:gd name="T28" fmla="*/ 103 w 206"/>
                  <a:gd name="T29" fmla="*/ 193 h 206"/>
                  <a:gd name="T30" fmla="*/ 103 w 206"/>
                  <a:gd name="T31" fmla="*/ 193 h 206"/>
                  <a:gd name="T32" fmla="*/ 166 w 206"/>
                  <a:gd name="T33" fmla="*/ 167 h 206"/>
                  <a:gd name="T34" fmla="*/ 166 w 206"/>
                  <a:gd name="T35" fmla="*/ 167 h 206"/>
                  <a:gd name="T36" fmla="*/ 192 w 206"/>
                  <a:gd name="T37" fmla="*/ 103 h 206"/>
                  <a:gd name="T38" fmla="*/ 192 w 206"/>
                  <a:gd name="T39" fmla="*/ 103 h 206"/>
                  <a:gd name="T40" fmla="*/ 166 w 206"/>
                  <a:gd name="T41" fmla="*/ 40 h 206"/>
                  <a:gd name="T42" fmla="*/ 166 w 206"/>
                  <a:gd name="T43" fmla="*/ 40 h 206"/>
                  <a:gd name="T44" fmla="*/ 103 w 206"/>
                  <a:gd name="T45" fmla="*/ 14 h 206"/>
                  <a:gd name="T46" fmla="*/ 103 w 206"/>
                  <a:gd name="T47" fmla="*/ 14 h 206"/>
                  <a:gd name="T48" fmla="*/ 40 w 206"/>
                  <a:gd name="T49" fmla="*/ 4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6" h="206">
                    <a:moveTo>
                      <a:pt x="0" y="103"/>
                    </a:moveTo>
                    <a:cubicBezTo>
                      <a:pt x="0" y="46"/>
                      <a:pt x="46" y="0"/>
                      <a:pt x="103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60" y="0"/>
                      <a:pt x="206" y="46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60"/>
                      <a:pt x="160" y="206"/>
                      <a:pt x="103" y="206"/>
                    </a:cubicBezTo>
                    <a:cubicBezTo>
                      <a:pt x="103" y="206"/>
                      <a:pt x="103" y="206"/>
                      <a:pt x="103" y="206"/>
                    </a:cubicBezTo>
                    <a:cubicBezTo>
                      <a:pt x="46" y="206"/>
                      <a:pt x="0" y="160"/>
                      <a:pt x="0" y="103"/>
                    </a:cubicBezTo>
                    <a:close/>
                    <a:moveTo>
                      <a:pt x="40" y="40"/>
                    </a:moveTo>
                    <a:cubicBezTo>
                      <a:pt x="23" y="56"/>
                      <a:pt x="13" y="79"/>
                      <a:pt x="13" y="103"/>
                    </a:cubicBezTo>
                    <a:cubicBezTo>
                      <a:pt x="13" y="103"/>
                      <a:pt x="13" y="103"/>
                      <a:pt x="13" y="103"/>
                    </a:cubicBezTo>
                    <a:cubicBezTo>
                      <a:pt x="13" y="128"/>
                      <a:pt x="23" y="150"/>
                      <a:pt x="40" y="167"/>
                    </a:cubicBezTo>
                    <a:cubicBezTo>
                      <a:pt x="40" y="167"/>
                      <a:pt x="40" y="167"/>
                      <a:pt x="40" y="167"/>
                    </a:cubicBezTo>
                    <a:cubicBezTo>
                      <a:pt x="56" y="183"/>
                      <a:pt x="78" y="193"/>
                      <a:pt x="103" y="193"/>
                    </a:cubicBezTo>
                    <a:cubicBezTo>
                      <a:pt x="103" y="193"/>
                      <a:pt x="103" y="193"/>
                      <a:pt x="103" y="193"/>
                    </a:cubicBezTo>
                    <a:cubicBezTo>
                      <a:pt x="128" y="193"/>
                      <a:pt x="150" y="183"/>
                      <a:pt x="166" y="167"/>
                    </a:cubicBezTo>
                    <a:cubicBezTo>
                      <a:pt x="166" y="167"/>
                      <a:pt x="166" y="167"/>
                      <a:pt x="166" y="167"/>
                    </a:cubicBezTo>
                    <a:cubicBezTo>
                      <a:pt x="182" y="150"/>
                      <a:pt x="192" y="128"/>
                      <a:pt x="192" y="103"/>
                    </a:cubicBezTo>
                    <a:cubicBezTo>
                      <a:pt x="192" y="103"/>
                      <a:pt x="192" y="103"/>
                      <a:pt x="192" y="103"/>
                    </a:cubicBezTo>
                    <a:cubicBezTo>
                      <a:pt x="192" y="79"/>
                      <a:pt x="182" y="56"/>
                      <a:pt x="166" y="40"/>
                    </a:cubicBezTo>
                    <a:cubicBezTo>
                      <a:pt x="166" y="40"/>
                      <a:pt x="166" y="40"/>
                      <a:pt x="166" y="40"/>
                    </a:cubicBezTo>
                    <a:cubicBezTo>
                      <a:pt x="150" y="24"/>
                      <a:pt x="128" y="14"/>
                      <a:pt x="103" y="14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78" y="14"/>
                      <a:pt x="56" y="24"/>
                      <a:pt x="40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" name="Oval 17"/>
              <p:cNvSpPr>
                <a:spLocks noChangeArrowheads="1"/>
              </p:cNvSpPr>
              <p:nvPr/>
            </p:nvSpPr>
            <p:spPr bwMode="auto">
              <a:xfrm>
                <a:off x="-973138" y="3505201"/>
                <a:ext cx="7938" cy="793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97" name="矩形 96"/>
            <p:cNvSpPr/>
            <p:nvPr/>
          </p:nvSpPr>
          <p:spPr>
            <a:xfrm>
              <a:off x="8382737" y="3048406"/>
              <a:ext cx="2684761" cy="7005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buClr>
                  <a:schemeClr val="tx1">
                    <a:lumMod val="75000"/>
                    <a:lumOff val="25000"/>
                  </a:schemeClr>
                </a:buClr>
              </a:pPr>
              <a:r>
                <a:rPr lang="zh-CN" altLang="en-US" sz="1400" dirty="0" smtClean="0">
                  <a:solidFill>
                    <a:srgbClr val="1D495D"/>
                  </a:solidFill>
                  <a:latin typeface="微软雅黑" panose="020B0503020204020204" charset="-122"/>
                  <a:ea typeface="微软雅黑" panose="020B0503020204020204" charset="-122"/>
                </a:rPr>
                <a:t>文字是简单的视觉图案再现 口语的声音，因而更加清晰，</a:t>
              </a:r>
              <a:endParaRPr lang="en-US" altLang="zh-CN" sz="1400" dirty="0">
                <a:solidFill>
                  <a:srgbClr val="1D495D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986331" y="2731799"/>
            <a:ext cx="2981484" cy="700576"/>
            <a:chOff x="8086014" y="3048406"/>
            <a:chExt cx="2981484" cy="700576"/>
          </a:xfrm>
        </p:grpSpPr>
        <p:grpSp>
          <p:nvGrpSpPr>
            <p:cNvPr id="102" name="组合 101"/>
            <p:cNvGrpSpPr>
              <a:grpSpLocks noChangeAspect="1"/>
            </p:cNvGrpSpPr>
            <p:nvPr/>
          </p:nvGrpSpPr>
          <p:grpSpPr>
            <a:xfrm>
              <a:off x="8086014" y="3165205"/>
              <a:ext cx="216000" cy="216443"/>
              <a:chOff x="-1355725" y="3125788"/>
              <a:chExt cx="773113" cy="774700"/>
            </a:xfrm>
            <a:solidFill>
              <a:srgbClr val="CF3C27"/>
            </a:solidFill>
          </p:grpSpPr>
          <p:sp>
            <p:nvSpPr>
              <p:cNvPr id="104" name="Freeform 15"/>
              <p:cNvSpPr>
                <a:spLocks noEditPoints="1"/>
              </p:cNvSpPr>
              <p:nvPr/>
            </p:nvSpPr>
            <p:spPr bwMode="auto">
              <a:xfrm>
                <a:off x="-1066800" y="3235326"/>
                <a:ext cx="165100" cy="552450"/>
              </a:xfrm>
              <a:custGeom>
                <a:avLst/>
                <a:gdLst>
                  <a:gd name="T0" fmla="*/ 41 w 44"/>
                  <a:gd name="T1" fmla="*/ 117 h 147"/>
                  <a:gd name="T2" fmla="*/ 44 w 44"/>
                  <a:gd name="T3" fmla="*/ 120 h 147"/>
                  <a:gd name="T4" fmla="*/ 26 w 44"/>
                  <a:gd name="T5" fmla="*/ 140 h 147"/>
                  <a:gd name="T6" fmla="*/ 12 w 44"/>
                  <a:gd name="T7" fmla="*/ 147 h 147"/>
                  <a:gd name="T8" fmla="*/ 7 w 44"/>
                  <a:gd name="T9" fmla="*/ 145 h 147"/>
                  <a:gd name="T10" fmla="*/ 6 w 44"/>
                  <a:gd name="T11" fmla="*/ 138 h 147"/>
                  <a:gd name="T12" fmla="*/ 11 w 44"/>
                  <a:gd name="T13" fmla="*/ 103 h 147"/>
                  <a:gd name="T14" fmla="*/ 16 w 44"/>
                  <a:gd name="T15" fmla="*/ 68 h 147"/>
                  <a:gd name="T16" fmla="*/ 16 w 44"/>
                  <a:gd name="T17" fmla="*/ 66 h 147"/>
                  <a:gd name="T18" fmla="*/ 14 w 44"/>
                  <a:gd name="T19" fmla="*/ 65 h 147"/>
                  <a:gd name="T20" fmla="*/ 10 w 44"/>
                  <a:gd name="T21" fmla="*/ 66 h 147"/>
                  <a:gd name="T22" fmla="*/ 4 w 44"/>
                  <a:gd name="T23" fmla="*/ 72 h 147"/>
                  <a:gd name="T24" fmla="*/ 0 w 44"/>
                  <a:gd name="T25" fmla="*/ 69 h 147"/>
                  <a:gd name="T26" fmla="*/ 19 w 44"/>
                  <a:gd name="T27" fmla="*/ 50 h 147"/>
                  <a:gd name="T28" fmla="*/ 32 w 44"/>
                  <a:gd name="T29" fmla="*/ 43 h 147"/>
                  <a:gd name="T30" fmla="*/ 37 w 44"/>
                  <a:gd name="T31" fmla="*/ 45 h 147"/>
                  <a:gd name="T32" fmla="*/ 39 w 44"/>
                  <a:gd name="T33" fmla="*/ 51 h 147"/>
                  <a:gd name="T34" fmla="*/ 35 w 44"/>
                  <a:gd name="T35" fmla="*/ 76 h 147"/>
                  <a:gd name="T36" fmla="*/ 33 w 44"/>
                  <a:gd name="T37" fmla="*/ 87 h 147"/>
                  <a:gd name="T38" fmla="*/ 30 w 44"/>
                  <a:gd name="T39" fmla="*/ 110 h 147"/>
                  <a:gd name="T40" fmla="*/ 28 w 44"/>
                  <a:gd name="T41" fmla="*/ 120 h 147"/>
                  <a:gd name="T42" fmla="*/ 29 w 44"/>
                  <a:gd name="T43" fmla="*/ 124 h 147"/>
                  <a:gd name="T44" fmla="*/ 31 w 44"/>
                  <a:gd name="T45" fmla="*/ 125 h 147"/>
                  <a:gd name="T46" fmla="*/ 35 w 44"/>
                  <a:gd name="T47" fmla="*/ 123 h 147"/>
                  <a:gd name="T48" fmla="*/ 41 w 44"/>
                  <a:gd name="T49" fmla="*/ 117 h 147"/>
                  <a:gd name="T50" fmla="*/ 34 w 44"/>
                  <a:gd name="T51" fmla="*/ 0 h 147"/>
                  <a:gd name="T52" fmla="*/ 41 w 44"/>
                  <a:gd name="T53" fmla="*/ 3 h 147"/>
                  <a:gd name="T54" fmla="*/ 44 w 44"/>
                  <a:gd name="T55" fmla="*/ 10 h 147"/>
                  <a:gd name="T56" fmla="*/ 40 w 44"/>
                  <a:gd name="T57" fmla="*/ 22 h 147"/>
                  <a:gd name="T58" fmla="*/ 31 w 44"/>
                  <a:gd name="T59" fmla="*/ 27 h 147"/>
                  <a:gd name="T60" fmla="*/ 23 w 44"/>
                  <a:gd name="T61" fmla="*/ 24 h 147"/>
                  <a:gd name="T62" fmla="*/ 21 w 44"/>
                  <a:gd name="T63" fmla="*/ 16 h 147"/>
                  <a:gd name="T64" fmla="*/ 25 w 44"/>
                  <a:gd name="T65" fmla="*/ 5 h 147"/>
                  <a:gd name="T66" fmla="*/ 34 w 44"/>
                  <a:gd name="T67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4" h="147">
                    <a:moveTo>
                      <a:pt x="41" y="117"/>
                    </a:moveTo>
                    <a:cubicBezTo>
                      <a:pt x="44" y="120"/>
                      <a:pt x="44" y="120"/>
                      <a:pt x="44" y="120"/>
                    </a:cubicBezTo>
                    <a:cubicBezTo>
                      <a:pt x="38" y="129"/>
                      <a:pt x="32" y="135"/>
                      <a:pt x="26" y="140"/>
                    </a:cubicBezTo>
                    <a:cubicBezTo>
                      <a:pt x="20" y="145"/>
                      <a:pt x="16" y="147"/>
                      <a:pt x="12" y="147"/>
                    </a:cubicBezTo>
                    <a:cubicBezTo>
                      <a:pt x="10" y="147"/>
                      <a:pt x="8" y="147"/>
                      <a:pt x="7" y="145"/>
                    </a:cubicBezTo>
                    <a:cubicBezTo>
                      <a:pt x="6" y="144"/>
                      <a:pt x="6" y="141"/>
                      <a:pt x="6" y="138"/>
                    </a:cubicBezTo>
                    <a:cubicBezTo>
                      <a:pt x="6" y="131"/>
                      <a:pt x="7" y="119"/>
                      <a:pt x="11" y="103"/>
                    </a:cubicBezTo>
                    <a:cubicBezTo>
                      <a:pt x="15" y="87"/>
                      <a:pt x="16" y="75"/>
                      <a:pt x="16" y="68"/>
                    </a:cubicBezTo>
                    <a:cubicBezTo>
                      <a:pt x="16" y="67"/>
                      <a:pt x="16" y="66"/>
                      <a:pt x="16" y="66"/>
                    </a:cubicBezTo>
                    <a:cubicBezTo>
                      <a:pt x="15" y="65"/>
                      <a:pt x="15" y="65"/>
                      <a:pt x="14" y="65"/>
                    </a:cubicBezTo>
                    <a:cubicBezTo>
                      <a:pt x="13" y="65"/>
                      <a:pt x="12" y="65"/>
                      <a:pt x="10" y="66"/>
                    </a:cubicBezTo>
                    <a:cubicBezTo>
                      <a:pt x="8" y="68"/>
                      <a:pt x="6" y="70"/>
                      <a:pt x="4" y="72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7" y="61"/>
                      <a:pt x="13" y="55"/>
                      <a:pt x="19" y="50"/>
                    </a:cubicBezTo>
                    <a:cubicBezTo>
                      <a:pt x="25" y="46"/>
                      <a:pt x="29" y="43"/>
                      <a:pt x="32" y="43"/>
                    </a:cubicBezTo>
                    <a:cubicBezTo>
                      <a:pt x="34" y="43"/>
                      <a:pt x="36" y="44"/>
                      <a:pt x="37" y="45"/>
                    </a:cubicBezTo>
                    <a:cubicBezTo>
                      <a:pt x="38" y="47"/>
                      <a:pt x="39" y="49"/>
                      <a:pt x="39" y="51"/>
                    </a:cubicBezTo>
                    <a:cubicBezTo>
                      <a:pt x="39" y="54"/>
                      <a:pt x="37" y="62"/>
                      <a:pt x="35" y="76"/>
                    </a:cubicBezTo>
                    <a:cubicBezTo>
                      <a:pt x="34" y="81"/>
                      <a:pt x="34" y="84"/>
                      <a:pt x="33" y="87"/>
                    </a:cubicBezTo>
                    <a:cubicBezTo>
                      <a:pt x="32" y="96"/>
                      <a:pt x="30" y="104"/>
                      <a:pt x="30" y="110"/>
                    </a:cubicBezTo>
                    <a:cubicBezTo>
                      <a:pt x="29" y="116"/>
                      <a:pt x="28" y="119"/>
                      <a:pt x="28" y="120"/>
                    </a:cubicBezTo>
                    <a:cubicBezTo>
                      <a:pt x="28" y="122"/>
                      <a:pt x="28" y="123"/>
                      <a:pt x="29" y="124"/>
                    </a:cubicBezTo>
                    <a:cubicBezTo>
                      <a:pt x="29" y="125"/>
                      <a:pt x="30" y="125"/>
                      <a:pt x="31" y="125"/>
                    </a:cubicBezTo>
                    <a:cubicBezTo>
                      <a:pt x="32" y="125"/>
                      <a:pt x="34" y="124"/>
                      <a:pt x="35" y="123"/>
                    </a:cubicBezTo>
                    <a:cubicBezTo>
                      <a:pt x="37" y="122"/>
                      <a:pt x="39" y="120"/>
                      <a:pt x="41" y="117"/>
                    </a:cubicBezTo>
                    <a:close/>
                    <a:moveTo>
                      <a:pt x="34" y="0"/>
                    </a:moveTo>
                    <a:cubicBezTo>
                      <a:pt x="37" y="0"/>
                      <a:pt x="40" y="1"/>
                      <a:pt x="41" y="3"/>
                    </a:cubicBezTo>
                    <a:cubicBezTo>
                      <a:pt x="43" y="5"/>
                      <a:pt x="44" y="7"/>
                      <a:pt x="44" y="10"/>
                    </a:cubicBezTo>
                    <a:cubicBezTo>
                      <a:pt x="44" y="15"/>
                      <a:pt x="43" y="19"/>
                      <a:pt x="40" y="22"/>
                    </a:cubicBezTo>
                    <a:cubicBezTo>
                      <a:pt x="38" y="25"/>
                      <a:pt x="34" y="27"/>
                      <a:pt x="31" y="27"/>
                    </a:cubicBezTo>
                    <a:cubicBezTo>
                      <a:pt x="28" y="27"/>
                      <a:pt x="25" y="26"/>
                      <a:pt x="23" y="24"/>
                    </a:cubicBezTo>
                    <a:cubicBezTo>
                      <a:pt x="22" y="22"/>
                      <a:pt x="21" y="19"/>
                      <a:pt x="21" y="16"/>
                    </a:cubicBezTo>
                    <a:cubicBezTo>
                      <a:pt x="21" y="12"/>
                      <a:pt x="22" y="8"/>
                      <a:pt x="25" y="5"/>
                    </a:cubicBezTo>
                    <a:cubicBezTo>
                      <a:pt x="28" y="2"/>
                      <a:pt x="31" y="0"/>
                      <a:pt x="3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" name="Freeform 16"/>
              <p:cNvSpPr>
                <a:spLocks noEditPoints="1"/>
              </p:cNvSpPr>
              <p:nvPr/>
            </p:nvSpPr>
            <p:spPr bwMode="auto">
              <a:xfrm>
                <a:off x="-1355725" y="3125788"/>
                <a:ext cx="773113" cy="774700"/>
              </a:xfrm>
              <a:custGeom>
                <a:avLst/>
                <a:gdLst>
                  <a:gd name="T0" fmla="*/ 0 w 206"/>
                  <a:gd name="T1" fmla="*/ 103 h 206"/>
                  <a:gd name="T2" fmla="*/ 103 w 206"/>
                  <a:gd name="T3" fmla="*/ 0 h 206"/>
                  <a:gd name="T4" fmla="*/ 103 w 206"/>
                  <a:gd name="T5" fmla="*/ 0 h 206"/>
                  <a:gd name="T6" fmla="*/ 206 w 206"/>
                  <a:gd name="T7" fmla="*/ 103 h 206"/>
                  <a:gd name="T8" fmla="*/ 206 w 206"/>
                  <a:gd name="T9" fmla="*/ 103 h 206"/>
                  <a:gd name="T10" fmla="*/ 206 w 206"/>
                  <a:gd name="T11" fmla="*/ 103 h 206"/>
                  <a:gd name="T12" fmla="*/ 103 w 206"/>
                  <a:gd name="T13" fmla="*/ 206 h 206"/>
                  <a:gd name="T14" fmla="*/ 103 w 206"/>
                  <a:gd name="T15" fmla="*/ 206 h 206"/>
                  <a:gd name="T16" fmla="*/ 0 w 206"/>
                  <a:gd name="T17" fmla="*/ 103 h 206"/>
                  <a:gd name="T18" fmla="*/ 40 w 206"/>
                  <a:gd name="T19" fmla="*/ 40 h 206"/>
                  <a:gd name="T20" fmla="*/ 13 w 206"/>
                  <a:gd name="T21" fmla="*/ 103 h 206"/>
                  <a:gd name="T22" fmla="*/ 13 w 206"/>
                  <a:gd name="T23" fmla="*/ 103 h 206"/>
                  <a:gd name="T24" fmla="*/ 40 w 206"/>
                  <a:gd name="T25" fmla="*/ 167 h 206"/>
                  <a:gd name="T26" fmla="*/ 40 w 206"/>
                  <a:gd name="T27" fmla="*/ 167 h 206"/>
                  <a:gd name="T28" fmla="*/ 103 w 206"/>
                  <a:gd name="T29" fmla="*/ 193 h 206"/>
                  <a:gd name="T30" fmla="*/ 103 w 206"/>
                  <a:gd name="T31" fmla="*/ 193 h 206"/>
                  <a:gd name="T32" fmla="*/ 166 w 206"/>
                  <a:gd name="T33" fmla="*/ 167 h 206"/>
                  <a:gd name="T34" fmla="*/ 166 w 206"/>
                  <a:gd name="T35" fmla="*/ 167 h 206"/>
                  <a:gd name="T36" fmla="*/ 192 w 206"/>
                  <a:gd name="T37" fmla="*/ 103 h 206"/>
                  <a:gd name="T38" fmla="*/ 192 w 206"/>
                  <a:gd name="T39" fmla="*/ 103 h 206"/>
                  <a:gd name="T40" fmla="*/ 166 w 206"/>
                  <a:gd name="T41" fmla="*/ 40 h 206"/>
                  <a:gd name="T42" fmla="*/ 166 w 206"/>
                  <a:gd name="T43" fmla="*/ 40 h 206"/>
                  <a:gd name="T44" fmla="*/ 103 w 206"/>
                  <a:gd name="T45" fmla="*/ 14 h 206"/>
                  <a:gd name="T46" fmla="*/ 103 w 206"/>
                  <a:gd name="T47" fmla="*/ 14 h 206"/>
                  <a:gd name="T48" fmla="*/ 40 w 206"/>
                  <a:gd name="T49" fmla="*/ 4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6" h="206">
                    <a:moveTo>
                      <a:pt x="0" y="103"/>
                    </a:moveTo>
                    <a:cubicBezTo>
                      <a:pt x="0" y="46"/>
                      <a:pt x="46" y="0"/>
                      <a:pt x="103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60" y="0"/>
                      <a:pt x="206" y="46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60"/>
                      <a:pt x="160" y="206"/>
                      <a:pt x="103" y="206"/>
                    </a:cubicBezTo>
                    <a:cubicBezTo>
                      <a:pt x="103" y="206"/>
                      <a:pt x="103" y="206"/>
                      <a:pt x="103" y="206"/>
                    </a:cubicBezTo>
                    <a:cubicBezTo>
                      <a:pt x="46" y="206"/>
                      <a:pt x="0" y="160"/>
                      <a:pt x="0" y="103"/>
                    </a:cubicBezTo>
                    <a:close/>
                    <a:moveTo>
                      <a:pt x="40" y="40"/>
                    </a:moveTo>
                    <a:cubicBezTo>
                      <a:pt x="23" y="56"/>
                      <a:pt x="13" y="79"/>
                      <a:pt x="13" y="103"/>
                    </a:cubicBezTo>
                    <a:cubicBezTo>
                      <a:pt x="13" y="103"/>
                      <a:pt x="13" y="103"/>
                      <a:pt x="13" y="103"/>
                    </a:cubicBezTo>
                    <a:cubicBezTo>
                      <a:pt x="13" y="128"/>
                      <a:pt x="23" y="150"/>
                      <a:pt x="40" y="167"/>
                    </a:cubicBezTo>
                    <a:cubicBezTo>
                      <a:pt x="40" y="167"/>
                      <a:pt x="40" y="167"/>
                      <a:pt x="40" y="167"/>
                    </a:cubicBezTo>
                    <a:cubicBezTo>
                      <a:pt x="56" y="183"/>
                      <a:pt x="78" y="193"/>
                      <a:pt x="103" y="193"/>
                    </a:cubicBezTo>
                    <a:cubicBezTo>
                      <a:pt x="103" y="193"/>
                      <a:pt x="103" y="193"/>
                      <a:pt x="103" y="193"/>
                    </a:cubicBezTo>
                    <a:cubicBezTo>
                      <a:pt x="128" y="193"/>
                      <a:pt x="150" y="183"/>
                      <a:pt x="166" y="167"/>
                    </a:cubicBezTo>
                    <a:cubicBezTo>
                      <a:pt x="166" y="167"/>
                      <a:pt x="166" y="167"/>
                      <a:pt x="166" y="167"/>
                    </a:cubicBezTo>
                    <a:cubicBezTo>
                      <a:pt x="182" y="150"/>
                      <a:pt x="192" y="128"/>
                      <a:pt x="192" y="103"/>
                    </a:cubicBezTo>
                    <a:cubicBezTo>
                      <a:pt x="192" y="103"/>
                      <a:pt x="192" y="103"/>
                      <a:pt x="192" y="103"/>
                    </a:cubicBezTo>
                    <a:cubicBezTo>
                      <a:pt x="192" y="79"/>
                      <a:pt x="182" y="56"/>
                      <a:pt x="166" y="40"/>
                    </a:cubicBezTo>
                    <a:cubicBezTo>
                      <a:pt x="166" y="40"/>
                      <a:pt x="166" y="40"/>
                      <a:pt x="166" y="40"/>
                    </a:cubicBezTo>
                    <a:cubicBezTo>
                      <a:pt x="150" y="24"/>
                      <a:pt x="128" y="14"/>
                      <a:pt x="103" y="14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78" y="14"/>
                      <a:pt x="56" y="24"/>
                      <a:pt x="40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" name="Oval 17"/>
              <p:cNvSpPr>
                <a:spLocks noChangeArrowheads="1"/>
              </p:cNvSpPr>
              <p:nvPr/>
            </p:nvSpPr>
            <p:spPr bwMode="auto">
              <a:xfrm>
                <a:off x="-973138" y="3505201"/>
                <a:ext cx="7938" cy="793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03" name="矩形 102"/>
            <p:cNvSpPr/>
            <p:nvPr/>
          </p:nvSpPr>
          <p:spPr>
            <a:xfrm>
              <a:off x="8382737" y="3048406"/>
              <a:ext cx="2684761" cy="7005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buClr>
                  <a:schemeClr val="tx1">
                    <a:lumMod val="75000"/>
                    <a:lumOff val="25000"/>
                  </a:schemeClr>
                </a:buClr>
              </a:pPr>
              <a:r>
                <a:rPr lang="zh-CN" altLang="en-US" sz="1400" dirty="0" smtClean="0">
                  <a:solidFill>
                    <a:srgbClr val="1D495D"/>
                  </a:solidFill>
                  <a:latin typeface="微软雅黑" panose="020B0503020204020204" charset="-122"/>
                  <a:ea typeface="微软雅黑" panose="020B0503020204020204" charset="-122"/>
                </a:rPr>
                <a:t>文字是简单的视觉图案再现 口语的声音，因而更加清晰，</a:t>
              </a:r>
              <a:endParaRPr lang="en-US" altLang="zh-CN" sz="1400" dirty="0">
                <a:solidFill>
                  <a:srgbClr val="1D495D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974"/>
    </mc:Choice>
    <mc:Fallback>
      <p:transition spd="slow" advClick="0" advTm="39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61" grpId="0" animBg="1"/>
      <p:bldP spid="72" grpId="0" animBg="1"/>
      <p:bldP spid="73" grpId="0" animBg="1"/>
      <p:bldP spid="71" grpId="0" animBg="1"/>
      <p:bldP spid="9" grpId="0"/>
      <p:bldP spid="78" grpId="0"/>
      <p:bldP spid="80" grpId="0"/>
      <p:bldP spid="8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576000" y="442051"/>
            <a:ext cx="5040000" cy="775672"/>
            <a:chOff x="3300934" y="565876"/>
            <a:chExt cx="5040000" cy="775672"/>
          </a:xfrm>
        </p:grpSpPr>
        <p:sp>
          <p:nvSpPr>
            <p:cNvPr id="3" name="椭圆 2"/>
            <p:cNvSpPr/>
            <p:nvPr/>
          </p:nvSpPr>
          <p:spPr>
            <a:xfrm>
              <a:off x="3300934" y="1298348"/>
              <a:ext cx="5040000" cy="43200"/>
            </a:xfrm>
            <a:prstGeom prst="ellipse">
              <a:avLst/>
            </a:prstGeom>
            <a:solidFill>
              <a:srgbClr val="1D49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300934" y="565876"/>
              <a:ext cx="5040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400" spc="500" dirty="0" smtClean="0">
                  <a:solidFill>
                    <a:srgbClr val="1D495D"/>
                  </a:solidFill>
                  <a:latin typeface="方正综艺简体" panose="03000509000000000000" pitchFamily="65" charset="-122"/>
                  <a:ea typeface="方正综艺简体" panose="03000509000000000000" pitchFamily="65" charset="-122"/>
                </a:rPr>
                <a:t>点击添加标题</a:t>
              </a:r>
              <a:endParaRPr lang="zh-CN" altLang="en-US" sz="4400" spc="500" dirty="0">
                <a:solidFill>
                  <a:srgbClr val="1D495D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</a:endParaRPr>
            </a:p>
          </p:txBody>
        </p:sp>
      </p:grpSp>
      <p:sp>
        <p:nvSpPr>
          <p:cNvPr id="28" name="Freeform 6"/>
          <p:cNvSpPr/>
          <p:nvPr/>
        </p:nvSpPr>
        <p:spPr bwMode="auto">
          <a:xfrm>
            <a:off x="2977310" y="3537425"/>
            <a:ext cx="198024" cy="2234519"/>
          </a:xfrm>
          <a:custGeom>
            <a:avLst/>
            <a:gdLst>
              <a:gd name="T0" fmla="*/ 0 w 88"/>
              <a:gd name="T1" fmla="*/ 0 h 993"/>
              <a:gd name="T2" fmla="*/ 88 w 88"/>
              <a:gd name="T3" fmla="*/ 0 h 993"/>
              <a:gd name="T4" fmla="*/ 88 w 88"/>
              <a:gd name="T5" fmla="*/ 993 h 993"/>
              <a:gd name="T6" fmla="*/ 0 w 88"/>
              <a:gd name="T7" fmla="*/ 993 h 993"/>
              <a:gd name="T8" fmla="*/ 0 w 88"/>
              <a:gd name="T9" fmla="*/ 0 h 993"/>
              <a:gd name="T10" fmla="*/ 0 w 88"/>
              <a:gd name="T11" fmla="*/ 0 h 9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8" h="993">
                <a:moveTo>
                  <a:pt x="0" y="0"/>
                </a:moveTo>
                <a:lnTo>
                  <a:pt x="88" y="0"/>
                </a:lnTo>
                <a:lnTo>
                  <a:pt x="88" y="993"/>
                </a:lnTo>
                <a:lnTo>
                  <a:pt x="0" y="993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1D495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Freeform 7"/>
          <p:cNvSpPr/>
          <p:nvPr/>
        </p:nvSpPr>
        <p:spPr bwMode="auto">
          <a:xfrm>
            <a:off x="3085323" y="3537425"/>
            <a:ext cx="803347" cy="2234519"/>
          </a:xfrm>
          <a:custGeom>
            <a:avLst/>
            <a:gdLst>
              <a:gd name="T0" fmla="*/ 0 w 357"/>
              <a:gd name="T1" fmla="*/ 0 h 993"/>
              <a:gd name="T2" fmla="*/ 267 w 357"/>
              <a:gd name="T3" fmla="*/ 993 h 993"/>
              <a:gd name="T4" fmla="*/ 357 w 357"/>
              <a:gd name="T5" fmla="*/ 993 h 993"/>
              <a:gd name="T6" fmla="*/ 90 w 357"/>
              <a:gd name="T7" fmla="*/ 0 h 993"/>
              <a:gd name="T8" fmla="*/ 0 w 357"/>
              <a:gd name="T9" fmla="*/ 0 h 993"/>
              <a:gd name="T10" fmla="*/ 0 w 357"/>
              <a:gd name="T11" fmla="*/ 0 h 9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57" h="993">
                <a:moveTo>
                  <a:pt x="0" y="0"/>
                </a:moveTo>
                <a:lnTo>
                  <a:pt x="267" y="993"/>
                </a:lnTo>
                <a:lnTo>
                  <a:pt x="357" y="993"/>
                </a:lnTo>
                <a:lnTo>
                  <a:pt x="9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1D495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Freeform 8"/>
          <p:cNvSpPr/>
          <p:nvPr/>
        </p:nvSpPr>
        <p:spPr bwMode="auto">
          <a:xfrm>
            <a:off x="2263974" y="3537425"/>
            <a:ext cx="798847" cy="2234519"/>
          </a:xfrm>
          <a:custGeom>
            <a:avLst/>
            <a:gdLst>
              <a:gd name="T0" fmla="*/ 355 w 355"/>
              <a:gd name="T1" fmla="*/ 0 h 993"/>
              <a:gd name="T2" fmla="*/ 90 w 355"/>
              <a:gd name="T3" fmla="*/ 993 h 993"/>
              <a:gd name="T4" fmla="*/ 0 w 355"/>
              <a:gd name="T5" fmla="*/ 993 h 993"/>
              <a:gd name="T6" fmla="*/ 265 w 355"/>
              <a:gd name="T7" fmla="*/ 0 h 993"/>
              <a:gd name="T8" fmla="*/ 355 w 355"/>
              <a:gd name="T9" fmla="*/ 0 h 993"/>
              <a:gd name="T10" fmla="*/ 355 w 355"/>
              <a:gd name="T11" fmla="*/ 0 h 9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55" h="993">
                <a:moveTo>
                  <a:pt x="355" y="0"/>
                </a:moveTo>
                <a:lnTo>
                  <a:pt x="90" y="993"/>
                </a:lnTo>
                <a:lnTo>
                  <a:pt x="0" y="993"/>
                </a:lnTo>
                <a:lnTo>
                  <a:pt x="265" y="0"/>
                </a:lnTo>
                <a:lnTo>
                  <a:pt x="355" y="0"/>
                </a:lnTo>
                <a:lnTo>
                  <a:pt x="355" y="0"/>
                </a:lnTo>
                <a:close/>
              </a:path>
            </a:pathLst>
          </a:custGeom>
          <a:solidFill>
            <a:srgbClr val="1D495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Freeform 9"/>
          <p:cNvSpPr/>
          <p:nvPr/>
        </p:nvSpPr>
        <p:spPr bwMode="auto">
          <a:xfrm>
            <a:off x="1273855" y="1950984"/>
            <a:ext cx="3598183" cy="2335780"/>
          </a:xfrm>
          <a:custGeom>
            <a:avLst/>
            <a:gdLst>
              <a:gd name="T0" fmla="*/ 23 w 676"/>
              <a:gd name="T1" fmla="*/ 439 h 439"/>
              <a:gd name="T2" fmla="*/ 653 w 676"/>
              <a:gd name="T3" fmla="*/ 439 h 439"/>
              <a:gd name="T4" fmla="*/ 676 w 676"/>
              <a:gd name="T5" fmla="*/ 417 h 439"/>
              <a:gd name="T6" fmla="*/ 676 w 676"/>
              <a:gd name="T7" fmla="*/ 23 h 439"/>
              <a:gd name="T8" fmla="*/ 653 w 676"/>
              <a:gd name="T9" fmla="*/ 0 h 439"/>
              <a:gd name="T10" fmla="*/ 23 w 676"/>
              <a:gd name="T11" fmla="*/ 0 h 439"/>
              <a:gd name="T12" fmla="*/ 0 w 676"/>
              <a:gd name="T13" fmla="*/ 23 h 439"/>
              <a:gd name="T14" fmla="*/ 0 w 676"/>
              <a:gd name="T15" fmla="*/ 417 h 439"/>
              <a:gd name="T16" fmla="*/ 23 w 676"/>
              <a:gd name="T17" fmla="*/ 439 h 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76" h="439">
                <a:moveTo>
                  <a:pt x="23" y="439"/>
                </a:moveTo>
                <a:cubicBezTo>
                  <a:pt x="653" y="439"/>
                  <a:pt x="653" y="439"/>
                  <a:pt x="653" y="439"/>
                </a:cubicBezTo>
                <a:cubicBezTo>
                  <a:pt x="666" y="439"/>
                  <a:pt x="676" y="429"/>
                  <a:pt x="676" y="417"/>
                </a:cubicBezTo>
                <a:cubicBezTo>
                  <a:pt x="676" y="23"/>
                  <a:pt x="676" y="23"/>
                  <a:pt x="676" y="23"/>
                </a:cubicBezTo>
                <a:cubicBezTo>
                  <a:pt x="676" y="10"/>
                  <a:pt x="666" y="0"/>
                  <a:pt x="653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11" y="0"/>
                  <a:pt x="0" y="10"/>
                  <a:pt x="0" y="23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429"/>
                  <a:pt x="11" y="439"/>
                  <a:pt x="23" y="439"/>
                </a:cubicBezTo>
                <a:close/>
              </a:path>
            </a:pathLst>
          </a:custGeom>
          <a:solidFill>
            <a:srgbClr val="1D495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Freeform 10"/>
          <p:cNvSpPr/>
          <p:nvPr/>
        </p:nvSpPr>
        <p:spPr bwMode="auto">
          <a:xfrm>
            <a:off x="1507883" y="2180512"/>
            <a:ext cx="3136877" cy="1878976"/>
          </a:xfrm>
          <a:custGeom>
            <a:avLst/>
            <a:gdLst>
              <a:gd name="T0" fmla="*/ 0 w 1394"/>
              <a:gd name="T1" fmla="*/ 835 h 835"/>
              <a:gd name="T2" fmla="*/ 1394 w 1394"/>
              <a:gd name="T3" fmla="*/ 835 h 835"/>
              <a:gd name="T4" fmla="*/ 1394 w 1394"/>
              <a:gd name="T5" fmla="*/ 0 h 835"/>
              <a:gd name="T6" fmla="*/ 0 w 1394"/>
              <a:gd name="T7" fmla="*/ 0 h 835"/>
              <a:gd name="T8" fmla="*/ 0 w 1394"/>
              <a:gd name="T9" fmla="*/ 835 h 835"/>
              <a:gd name="T10" fmla="*/ 0 w 1394"/>
              <a:gd name="T11" fmla="*/ 835 h 8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94" h="835">
                <a:moveTo>
                  <a:pt x="0" y="835"/>
                </a:moveTo>
                <a:lnTo>
                  <a:pt x="1394" y="835"/>
                </a:lnTo>
                <a:lnTo>
                  <a:pt x="1394" y="0"/>
                </a:lnTo>
                <a:lnTo>
                  <a:pt x="0" y="0"/>
                </a:lnTo>
                <a:lnTo>
                  <a:pt x="0" y="835"/>
                </a:lnTo>
                <a:lnTo>
                  <a:pt x="0" y="835"/>
                </a:lnTo>
                <a:close/>
              </a:path>
            </a:pathLst>
          </a:custGeom>
          <a:solidFill>
            <a:srgbClr val="2C6E8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Freeform 11"/>
          <p:cNvSpPr/>
          <p:nvPr/>
        </p:nvSpPr>
        <p:spPr bwMode="auto">
          <a:xfrm>
            <a:off x="1577642" y="2250271"/>
            <a:ext cx="3067119" cy="1809217"/>
          </a:xfrm>
          <a:custGeom>
            <a:avLst/>
            <a:gdLst>
              <a:gd name="T0" fmla="*/ 0 w 1363"/>
              <a:gd name="T1" fmla="*/ 804 h 804"/>
              <a:gd name="T2" fmla="*/ 1363 w 1363"/>
              <a:gd name="T3" fmla="*/ 804 h 804"/>
              <a:gd name="T4" fmla="*/ 1363 w 1363"/>
              <a:gd name="T5" fmla="*/ 0 h 804"/>
              <a:gd name="T6" fmla="*/ 0 w 1363"/>
              <a:gd name="T7" fmla="*/ 0 h 804"/>
              <a:gd name="T8" fmla="*/ 0 w 1363"/>
              <a:gd name="T9" fmla="*/ 804 h 804"/>
              <a:gd name="T10" fmla="*/ 0 w 1363"/>
              <a:gd name="T11" fmla="*/ 804 h 8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3" h="804">
                <a:moveTo>
                  <a:pt x="0" y="804"/>
                </a:moveTo>
                <a:lnTo>
                  <a:pt x="1363" y="804"/>
                </a:lnTo>
                <a:lnTo>
                  <a:pt x="1363" y="0"/>
                </a:lnTo>
                <a:lnTo>
                  <a:pt x="0" y="0"/>
                </a:lnTo>
                <a:lnTo>
                  <a:pt x="0" y="804"/>
                </a:lnTo>
                <a:lnTo>
                  <a:pt x="0" y="804"/>
                </a:lnTo>
                <a:close/>
              </a:path>
            </a:pathLst>
          </a:custGeom>
          <a:solidFill>
            <a:srgbClr val="F5EDE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Freeform 12"/>
          <p:cNvSpPr/>
          <p:nvPr/>
        </p:nvSpPr>
        <p:spPr bwMode="auto">
          <a:xfrm>
            <a:off x="2243722" y="4723317"/>
            <a:ext cx="1665200" cy="139517"/>
          </a:xfrm>
          <a:custGeom>
            <a:avLst/>
            <a:gdLst>
              <a:gd name="T0" fmla="*/ 13 w 313"/>
              <a:gd name="T1" fmla="*/ 0 h 26"/>
              <a:gd name="T2" fmla="*/ 300 w 313"/>
              <a:gd name="T3" fmla="*/ 0 h 26"/>
              <a:gd name="T4" fmla="*/ 313 w 313"/>
              <a:gd name="T5" fmla="*/ 13 h 26"/>
              <a:gd name="T6" fmla="*/ 313 w 313"/>
              <a:gd name="T7" fmla="*/ 13 h 26"/>
              <a:gd name="T8" fmla="*/ 300 w 313"/>
              <a:gd name="T9" fmla="*/ 26 h 26"/>
              <a:gd name="T10" fmla="*/ 13 w 313"/>
              <a:gd name="T11" fmla="*/ 26 h 26"/>
              <a:gd name="T12" fmla="*/ 0 w 313"/>
              <a:gd name="T13" fmla="*/ 13 h 26"/>
              <a:gd name="T14" fmla="*/ 0 w 313"/>
              <a:gd name="T15" fmla="*/ 13 h 26"/>
              <a:gd name="T16" fmla="*/ 13 w 313"/>
              <a:gd name="T17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26">
                <a:moveTo>
                  <a:pt x="13" y="0"/>
                </a:moveTo>
                <a:cubicBezTo>
                  <a:pt x="300" y="0"/>
                  <a:pt x="300" y="0"/>
                  <a:pt x="300" y="0"/>
                </a:cubicBezTo>
                <a:cubicBezTo>
                  <a:pt x="307" y="0"/>
                  <a:pt x="313" y="6"/>
                  <a:pt x="313" y="13"/>
                </a:cubicBezTo>
                <a:cubicBezTo>
                  <a:pt x="313" y="13"/>
                  <a:pt x="313" y="13"/>
                  <a:pt x="313" y="13"/>
                </a:cubicBezTo>
                <a:cubicBezTo>
                  <a:pt x="313" y="20"/>
                  <a:pt x="307" y="26"/>
                  <a:pt x="300" y="26"/>
                </a:cubicBezTo>
                <a:cubicBezTo>
                  <a:pt x="13" y="26"/>
                  <a:pt x="13" y="26"/>
                  <a:pt x="13" y="26"/>
                </a:cubicBezTo>
                <a:cubicBezTo>
                  <a:pt x="5" y="26"/>
                  <a:pt x="0" y="20"/>
                  <a:pt x="0" y="13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6"/>
                  <a:pt x="5" y="0"/>
                  <a:pt x="13" y="0"/>
                </a:cubicBezTo>
                <a:close/>
              </a:path>
            </a:pathLst>
          </a:custGeom>
          <a:solidFill>
            <a:srgbClr val="1D495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Freeform 13"/>
          <p:cNvSpPr>
            <a:spLocks noEditPoints="1"/>
          </p:cNvSpPr>
          <p:nvPr/>
        </p:nvSpPr>
        <p:spPr bwMode="auto">
          <a:xfrm>
            <a:off x="2828793" y="2398788"/>
            <a:ext cx="1613445" cy="1521183"/>
          </a:xfrm>
          <a:custGeom>
            <a:avLst/>
            <a:gdLst>
              <a:gd name="T0" fmla="*/ 175 w 303"/>
              <a:gd name="T1" fmla="*/ 11 h 286"/>
              <a:gd name="T2" fmla="*/ 78 w 303"/>
              <a:gd name="T3" fmla="*/ 10 h 286"/>
              <a:gd name="T4" fmla="*/ 73 w 303"/>
              <a:gd name="T5" fmla="*/ 13 h 286"/>
              <a:gd name="T6" fmla="*/ 48 w 303"/>
              <a:gd name="T7" fmla="*/ 18 h 286"/>
              <a:gd name="T8" fmla="*/ 43 w 303"/>
              <a:gd name="T9" fmla="*/ 29 h 286"/>
              <a:gd name="T10" fmla="*/ 49 w 303"/>
              <a:gd name="T11" fmla="*/ 28 h 286"/>
              <a:gd name="T12" fmla="*/ 140 w 303"/>
              <a:gd name="T13" fmla="*/ 18 h 286"/>
              <a:gd name="T14" fmla="*/ 171 w 303"/>
              <a:gd name="T15" fmla="*/ 24 h 286"/>
              <a:gd name="T16" fmla="*/ 210 w 303"/>
              <a:gd name="T17" fmla="*/ 21 h 286"/>
              <a:gd name="T18" fmla="*/ 259 w 303"/>
              <a:gd name="T19" fmla="*/ 28 h 286"/>
              <a:gd name="T20" fmla="*/ 247 w 303"/>
              <a:gd name="T21" fmla="*/ 57 h 286"/>
              <a:gd name="T22" fmla="*/ 237 w 303"/>
              <a:gd name="T23" fmla="*/ 52 h 286"/>
              <a:gd name="T24" fmla="*/ 215 w 303"/>
              <a:gd name="T25" fmla="*/ 119 h 286"/>
              <a:gd name="T26" fmla="*/ 208 w 303"/>
              <a:gd name="T27" fmla="*/ 136 h 286"/>
              <a:gd name="T28" fmla="*/ 182 w 303"/>
              <a:gd name="T29" fmla="*/ 170 h 286"/>
              <a:gd name="T30" fmla="*/ 153 w 303"/>
              <a:gd name="T31" fmla="*/ 162 h 286"/>
              <a:gd name="T32" fmla="*/ 116 w 303"/>
              <a:gd name="T33" fmla="*/ 153 h 286"/>
              <a:gd name="T34" fmla="*/ 105 w 303"/>
              <a:gd name="T35" fmla="*/ 171 h 286"/>
              <a:gd name="T36" fmla="*/ 22 w 303"/>
              <a:gd name="T37" fmla="*/ 181 h 286"/>
              <a:gd name="T38" fmla="*/ 50 w 303"/>
              <a:gd name="T39" fmla="*/ 140 h 286"/>
              <a:gd name="T40" fmla="*/ 60 w 303"/>
              <a:gd name="T41" fmla="*/ 128 h 286"/>
              <a:gd name="T42" fmla="*/ 39 w 303"/>
              <a:gd name="T43" fmla="*/ 116 h 286"/>
              <a:gd name="T44" fmla="*/ 40 w 303"/>
              <a:gd name="T45" fmla="*/ 95 h 286"/>
              <a:gd name="T46" fmla="*/ 52 w 303"/>
              <a:gd name="T47" fmla="*/ 73 h 286"/>
              <a:gd name="T48" fmla="*/ 35 w 303"/>
              <a:gd name="T49" fmla="*/ 78 h 286"/>
              <a:gd name="T50" fmla="*/ 56 w 303"/>
              <a:gd name="T51" fmla="*/ 56 h 286"/>
              <a:gd name="T52" fmla="*/ 84 w 303"/>
              <a:gd name="T53" fmla="*/ 64 h 286"/>
              <a:gd name="T54" fmla="*/ 112 w 303"/>
              <a:gd name="T55" fmla="*/ 48 h 286"/>
              <a:gd name="T56" fmla="*/ 125 w 303"/>
              <a:gd name="T57" fmla="*/ 46 h 286"/>
              <a:gd name="T58" fmla="*/ 135 w 303"/>
              <a:gd name="T59" fmla="*/ 20 h 286"/>
              <a:gd name="T60" fmla="*/ 142 w 303"/>
              <a:gd name="T61" fmla="*/ 25 h 286"/>
              <a:gd name="T62" fmla="*/ 86 w 303"/>
              <a:gd name="T63" fmla="*/ 45 h 286"/>
              <a:gd name="T64" fmla="*/ 125 w 303"/>
              <a:gd name="T65" fmla="*/ 46 h 286"/>
              <a:gd name="T66" fmla="*/ 171 w 303"/>
              <a:gd name="T67" fmla="*/ 64 h 286"/>
              <a:gd name="T68" fmla="*/ 65 w 303"/>
              <a:gd name="T69" fmla="*/ 75 h 286"/>
              <a:gd name="T70" fmla="*/ 63 w 303"/>
              <a:gd name="T71" fmla="*/ 77 h 286"/>
              <a:gd name="T72" fmla="*/ 232 w 303"/>
              <a:gd name="T73" fmla="*/ 102 h 286"/>
              <a:gd name="T74" fmla="*/ 173 w 303"/>
              <a:gd name="T75" fmla="*/ 94 h 286"/>
              <a:gd name="T76" fmla="*/ 22 w 303"/>
              <a:gd name="T77" fmla="*/ 93 h 286"/>
              <a:gd name="T78" fmla="*/ 51 w 303"/>
              <a:gd name="T79" fmla="*/ 89 h 286"/>
              <a:gd name="T80" fmla="*/ 168 w 303"/>
              <a:gd name="T81" fmla="*/ 98 h 286"/>
              <a:gd name="T82" fmla="*/ 239 w 303"/>
              <a:gd name="T83" fmla="*/ 108 h 286"/>
              <a:gd name="T84" fmla="*/ 133 w 303"/>
              <a:gd name="T85" fmla="*/ 111 h 286"/>
              <a:gd name="T86" fmla="*/ 77 w 303"/>
              <a:gd name="T87" fmla="*/ 120 h 286"/>
              <a:gd name="T88" fmla="*/ 113 w 303"/>
              <a:gd name="T89" fmla="*/ 110 h 286"/>
              <a:gd name="T90" fmla="*/ 223 w 303"/>
              <a:gd name="T91" fmla="*/ 129 h 286"/>
              <a:gd name="T92" fmla="*/ 65 w 303"/>
              <a:gd name="T93" fmla="*/ 133 h 286"/>
              <a:gd name="T94" fmla="*/ 34 w 303"/>
              <a:gd name="T95" fmla="*/ 174 h 286"/>
              <a:gd name="T96" fmla="*/ 197 w 303"/>
              <a:gd name="T97" fmla="*/ 193 h 286"/>
              <a:gd name="T98" fmla="*/ 224 w 303"/>
              <a:gd name="T99" fmla="*/ 190 h 286"/>
              <a:gd name="T100" fmla="*/ 230 w 303"/>
              <a:gd name="T101" fmla="*/ 191 h 286"/>
              <a:gd name="T102" fmla="*/ 180 w 303"/>
              <a:gd name="T103" fmla="*/ 193 h 286"/>
              <a:gd name="T104" fmla="*/ 262 w 303"/>
              <a:gd name="T105" fmla="*/ 197 h 286"/>
              <a:gd name="T106" fmla="*/ 222 w 303"/>
              <a:gd name="T107" fmla="*/ 203 h 286"/>
              <a:gd name="T108" fmla="*/ 277 w 303"/>
              <a:gd name="T109" fmla="*/ 208 h 286"/>
              <a:gd name="T110" fmla="*/ 234 w 303"/>
              <a:gd name="T111" fmla="*/ 251 h 286"/>
              <a:gd name="T112" fmla="*/ 219 w 303"/>
              <a:gd name="T113" fmla="*/ 215 h 286"/>
              <a:gd name="T114" fmla="*/ 283 w 303"/>
              <a:gd name="T115" fmla="*/ 216 h 286"/>
              <a:gd name="T116" fmla="*/ 286 w 303"/>
              <a:gd name="T117" fmla="*/ 269 h 286"/>
              <a:gd name="T118" fmla="*/ 269 w 303"/>
              <a:gd name="T119" fmla="*/ 285 h 286"/>
              <a:gd name="T120" fmla="*/ 219 w 303"/>
              <a:gd name="T121" fmla="*/ 172 h 286"/>
              <a:gd name="T122" fmla="*/ 25 w 303"/>
              <a:gd name="T123" fmla="*/ 176 h 286"/>
              <a:gd name="T124" fmla="*/ 103 w 303"/>
              <a:gd name="T125" fmla="*/ 214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3" h="286">
                <a:moveTo>
                  <a:pt x="117" y="2"/>
                </a:moveTo>
                <a:cubicBezTo>
                  <a:pt x="118" y="2"/>
                  <a:pt x="118" y="2"/>
                  <a:pt x="118" y="2"/>
                </a:cubicBezTo>
                <a:cubicBezTo>
                  <a:pt x="117" y="2"/>
                  <a:pt x="117" y="2"/>
                  <a:pt x="117" y="3"/>
                </a:cubicBezTo>
                <a:cubicBezTo>
                  <a:pt x="119" y="4"/>
                  <a:pt x="119" y="4"/>
                  <a:pt x="119" y="4"/>
                </a:cubicBezTo>
                <a:cubicBezTo>
                  <a:pt x="117" y="4"/>
                  <a:pt x="117" y="7"/>
                  <a:pt x="115" y="6"/>
                </a:cubicBezTo>
                <a:cubicBezTo>
                  <a:pt x="114" y="6"/>
                  <a:pt x="114" y="5"/>
                  <a:pt x="113" y="6"/>
                </a:cubicBezTo>
                <a:cubicBezTo>
                  <a:pt x="113" y="4"/>
                  <a:pt x="113" y="2"/>
                  <a:pt x="114" y="0"/>
                </a:cubicBezTo>
                <a:cubicBezTo>
                  <a:pt x="115" y="0"/>
                  <a:pt x="116" y="2"/>
                  <a:pt x="117" y="2"/>
                </a:cubicBezTo>
                <a:close/>
                <a:moveTo>
                  <a:pt x="121" y="5"/>
                </a:moveTo>
                <a:cubicBezTo>
                  <a:pt x="121" y="5"/>
                  <a:pt x="121" y="5"/>
                  <a:pt x="121" y="5"/>
                </a:cubicBezTo>
                <a:cubicBezTo>
                  <a:pt x="122" y="5"/>
                  <a:pt x="123" y="5"/>
                  <a:pt x="123" y="6"/>
                </a:cubicBezTo>
                <a:cubicBezTo>
                  <a:pt x="125" y="7"/>
                  <a:pt x="122" y="9"/>
                  <a:pt x="125" y="9"/>
                </a:cubicBezTo>
                <a:cubicBezTo>
                  <a:pt x="125" y="9"/>
                  <a:pt x="125" y="9"/>
                  <a:pt x="125" y="9"/>
                </a:cubicBezTo>
                <a:cubicBezTo>
                  <a:pt x="124" y="12"/>
                  <a:pt x="122" y="9"/>
                  <a:pt x="120" y="10"/>
                </a:cubicBezTo>
                <a:cubicBezTo>
                  <a:pt x="119" y="11"/>
                  <a:pt x="119" y="8"/>
                  <a:pt x="117" y="9"/>
                </a:cubicBezTo>
                <a:cubicBezTo>
                  <a:pt x="118" y="8"/>
                  <a:pt x="118" y="7"/>
                  <a:pt x="118" y="7"/>
                </a:cubicBezTo>
                <a:cubicBezTo>
                  <a:pt x="117" y="7"/>
                  <a:pt x="117" y="7"/>
                  <a:pt x="117" y="7"/>
                </a:cubicBezTo>
                <a:cubicBezTo>
                  <a:pt x="117" y="6"/>
                  <a:pt x="119" y="5"/>
                  <a:pt x="119" y="5"/>
                </a:cubicBezTo>
                <a:cubicBezTo>
                  <a:pt x="120" y="4"/>
                  <a:pt x="120" y="5"/>
                  <a:pt x="121" y="5"/>
                </a:cubicBezTo>
                <a:close/>
                <a:moveTo>
                  <a:pt x="179" y="6"/>
                </a:moveTo>
                <a:cubicBezTo>
                  <a:pt x="179" y="8"/>
                  <a:pt x="180" y="10"/>
                  <a:pt x="182" y="10"/>
                </a:cubicBezTo>
                <a:cubicBezTo>
                  <a:pt x="182" y="10"/>
                  <a:pt x="182" y="10"/>
                  <a:pt x="182" y="10"/>
                </a:cubicBezTo>
                <a:cubicBezTo>
                  <a:pt x="181" y="9"/>
                  <a:pt x="181" y="9"/>
                  <a:pt x="180" y="8"/>
                </a:cubicBezTo>
                <a:cubicBezTo>
                  <a:pt x="180" y="8"/>
                  <a:pt x="180" y="7"/>
                  <a:pt x="180" y="6"/>
                </a:cubicBezTo>
                <a:cubicBezTo>
                  <a:pt x="183" y="7"/>
                  <a:pt x="183" y="7"/>
                  <a:pt x="183" y="7"/>
                </a:cubicBezTo>
                <a:cubicBezTo>
                  <a:pt x="183" y="7"/>
                  <a:pt x="183" y="7"/>
                  <a:pt x="183" y="7"/>
                </a:cubicBezTo>
                <a:cubicBezTo>
                  <a:pt x="183" y="8"/>
                  <a:pt x="184" y="9"/>
                  <a:pt x="183" y="9"/>
                </a:cubicBezTo>
                <a:cubicBezTo>
                  <a:pt x="182" y="9"/>
                  <a:pt x="182" y="10"/>
                  <a:pt x="182" y="10"/>
                </a:cubicBezTo>
                <a:cubicBezTo>
                  <a:pt x="182" y="10"/>
                  <a:pt x="182" y="10"/>
                  <a:pt x="183" y="10"/>
                </a:cubicBezTo>
                <a:cubicBezTo>
                  <a:pt x="182" y="11"/>
                  <a:pt x="182" y="11"/>
                  <a:pt x="181" y="10"/>
                </a:cubicBezTo>
                <a:cubicBezTo>
                  <a:pt x="180" y="12"/>
                  <a:pt x="180" y="12"/>
                  <a:pt x="180" y="12"/>
                </a:cubicBezTo>
                <a:cubicBezTo>
                  <a:pt x="180" y="12"/>
                  <a:pt x="179" y="12"/>
                  <a:pt x="179" y="12"/>
                </a:cubicBezTo>
                <a:cubicBezTo>
                  <a:pt x="178" y="12"/>
                  <a:pt x="180" y="13"/>
                  <a:pt x="179" y="13"/>
                </a:cubicBezTo>
                <a:cubicBezTo>
                  <a:pt x="179" y="13"/>
                  <a:pt x="178" y="13"/>
                  <a:pt x="178" y="13"/>
                </a:cubicBezTo>
                <a:cubicBezTo>
                  <a:pt x="178" y="13"/>
                  <a:pt x="178" y="13"/>
                  <a:pt x="178" y="13"/>
                </a:cubicBezTo>
                <a:cubicBezTo>
                  <a:pt x="177" y="12"/>
                  <a:pt x="175" y="12"/>
                  <a:pt x="175" y="11"/>
                </a:cubicBezTo>
                <a:cubicBezTo>
                  <a:pt x="175" y="11"/>
                  <a:pt x="175" y="11"/>
                  <a:pt x="175" y="11"/>
                </a:cubicBezTo>
                <a:cubicBezTo>
                  <a:pt x="174" y="10"/>
                  <a:pt x="174" y="9"/>
                  <a:pt x="173" y="8"/>
                </a:cubicBezTo>
                <a:cubicBezTo>
                  <a:pt x="174" y="8"/>
                  <a:pt x="173" y="7"/>
                  <a:pt x="174" y="6"/>
                </a:cubicBezTo>
                <a:cubicBezTo>
                  <a:pt x="175" y="7"/>
                  <a:pt x="176" y="8"/>
                  <a:pt x="177" y="9"/>
                </a:cubicBezTo>
                <a:cubicBezTo>
                  <a:pt x="178" y="8"/>
                  <a:pt x="176" y="7"/>
                  <a:pt x="177" y="6"/>
                </a:cubicBezTo>
                <a:cubicBezTo>
                  <a:pt x="178" y="6"/>
                  <a:pt x="178" y="6"/>
                  <a:pt x="179" y="6"/>
                </a:cubicBezTo>
                <a:close/>
                <a:moveTo>
                  <a:pt x="191" y="7"/>
                </a:moveTo>
                <a:cubicBezTo>
                  <a:pt x="190" y="8"/>
                  <a:pt x="190" y="8"/>
                  <a:pt x="189" y="8"/>
                </a:cubicBezTo>
                <a:cubicBezTo>
                  <a:pt x="188" y="8"/>
                  <a:pt x="186" y="8"/>
                  <a:pt x="185" y="6"/>
                </a:cubicBezTo>
                <a:cubicBezTo>
                  <a:pt x="186" y="7"/>
                  <a:pt x="187" y="6"/>
                  <a:pt x="188" y="7"/>
                </a:cubicBezTo>
                <a:cubicBezTo>
                  <a:pt x="189" y="6"/>
                  <a:pt x="190" y="6"/>
                  <a:pt x="191" y="7"/>
                </a:cubicBezTo>
                <a:close/>
                <a:moveTo>
                  <a:pt x="101" y="7"/>
                </a:moveTo>
                <a:cubicBezTo>
                  <a:pt x="100" y="6"/>
                  <a:pt x="100" y="6"/>
                  <a:pt x="100" y="6"/>
                </a:cubicBezTo>
                <a:cubicBezTo>
                  <a:pt x="101" y="6"/>
                  <a:pt x="101" y="6"/>
                  <a:pt x="101" y="6"/>
                </a:cubicBezTo>
                <a:cubicBezTo>
                  <a:pt x="101" y="7"/>
                  <a:pt x="101" y="7"/>
                  <a:pt x="101" y="7"/>
                </a:cubicBezTo>
                <a:close/>
                <a:moveTo>
                  <a:pt x="79" y="6"/>
                </a:moveTo>
                <a:cubicBezTo>
                  <a:pt x="78" y="6"/>
                  <a:pt x="78" y="6"/>
                  <a:pt x="78" y="6"/>
                </a:cubicBezTo>
                <a:cubicBezTo>
                  <a:pt x="79" y="5"/>
                  <a:pt x="79" y="5"/>
                  <a:pt x="79" y="5"/>
                </a:cubicBezTo>
                <a:cubicBezTo>
                  <a:pt x="79" y="6"/>
                  <a:pt x="79" y="6"/>
                  <a:pt x="79" y="6"/>
                </a:cubicBezTo>
                <a:cubicBezTo>
                  <a:pt x="79" y="6"/>
                  <a:pt x="79" y="6"/>
                  <a:pt x="79" y="6"/>
                </a:cubicBezTo>
                <a:close/>
                <a:moveTo>
                  <a:pt x="86" y="9"/>
                </a:moveTo>
                <a:cubicBezTo>
                  <a:pt x="86" y="9"/>
                  <a:pt x="86" y="9"/>
                  <a:pt x="85" y="10"/>
                </a:cubicBezTo>
                <a:cubicBezTo>
                  <a:pt x="85" y="9"/>
                  <a:pt x="85" y="9"/>
                  <a:pt x="84" y="8"/>
                </a:cubicBezTo>
                <a:cubicBezTo>
                  <a:pt x="84" y="8"/>
                  <a:pt x="85" y="7"/>
                  <a:pt x="85" y="7"/>
                </a:cubicBezTo>
                <a:cubicBezTo>
                  <a:pt x="86" y="8"/>
                  <a:pt x="86" y="8"/>
                  <a:pt x="86" y="9"/>
                </a:cubicBezTo>
                <a:close/>
                <a:moveTo>
                  <a:pt x="79" y="8"/>
                </a:moveTo>
                <a:cubicBezTo>
                  <a:pt x="79" y="8"/>
                  <a:pt x="79" y="8"/>
                  <a:pt x="78" y="8"/>
                </a:cubicBezTo>
                <a:cubicBezTo>
                  <a:pt x="78" y="7"/>
                  <a:pt x="78" y="7"/>
                  <a:pt x="78" y="7"/>
                </a:cubicBezTo>
                <a:cubicBezTo>
                  <a:pt x="79" y="8"/>
                  <a:pt x="79" y="8"/>
                  <a:pt x="79" y="8"/>
                </a:cubicBezTo>
                <a:close/>
                <a:moveTo>
                  <a:pt x="79" y="9"/>
                </a:moveTo>
                <a:cubicBezTo>
                  <a:pt x="79" y="8"/>
                  <a:pt x="79" y="8"/>
                  <a:pt x="79" y="8"/>
                </a:cubicBezTo>
                <a:cubicBezTo>
                  <a:pt x="79" y="9"/>
                  <a:pt x="78" y="9"/>
                  <a:pt x="79" y="9"/>
                </a:cubicBezTo>
                <a:cubicBezTo>
                  <a:pt x="79" y="9"/>
                  <a:pt x="79" y="9"/>
                  <a:pt x="79" y="9"/>
                </a:cubicBezTo>
                <a:cubicBezTo>
                  <a:pt x="79" y="9"/>
                  <a:pt x="79" y="9"/>
                  <a:pt x="79" y="9"/>
                </a:cubicBezTo>
                <a:cubicBezTo>
                  <a:pt x="79" y="9"/>
                  <a:pt x="79" y="9"/>
                  <a:pt x="79" y="9"/>
                </a:cubicBezTo>
                <a:cubicBezTo>
                  <a:pt x="78" y="10"/>
                  <a:pt x="78" y="10"/>
                  <a:pt x="78" y="10"/>
                </a:cubicBezTo>
                <a:cubicBezTo>
                  <a:pt x="79" y="10"/>
                  <a:pt x="80" y="10"/>
                  <a:pt x="80" y="11"/>
                </a:cubicBezTo>
                <a:cubicBezTo>
                  <a:pt x="80" y="11"/>
                  <a:pt x="80" y="11"/>
                  <a:pt x="80" y="11"/>
                </a:cubicBezTo>
                <a:cubicBezTo>
                  <a:pt x="80" y="12"/>
                  <a:pt x="80" y="12"/>
                  <a:pt x="80" y="12"/>
                </a:cubicBezTo>
                <a:cubicBezTo>
                  <a:pt x="79" y="12"/>
                  <a:pt x="79" y="12"/>
                  <a:pt x="79" y="13"/>
                </a:cubicBezTo>
                <a:cubicBezTo>
                  <a:pt x="79" y="12"/>
                  <a:pt x="79" y="12"/>
                  <a:pt x="79" y="12"/>
                </a:cubicBezTo>
                <a:cubicBezTo>
                  <a:pt x="79" y="11"/>
                  <a:pt x="78" y="11"/>
                  <a:pt x="78" y="11"/>
                </a:cubicBezTo>
                <a:cubicBezTo>
                  <a:pt x="77" y="11"/>
                  <a:pt x="77" y="11"/>
                  <a:pt x="77" y="11"/>
                </a:cubicBezTo>
                <a:cubicBezTo>
                  <a:pt x="77" y="11"/>
                  <a:pt x="77" y="11"/>
                  <a:pt x="77" y="11"/>
                </a:cubicBezTo>
                <a:cubicBezTo>
                  <a:pt x="78" y="10"/>
                  <a:pt x="78" y="11"/>
                  <a:pt x="79" y="11"/>
                </a:cubicBezTo>
                <a:cubicBezTo>
                  <a:pt x="79" y="11"/>
                  <a:pt x="79" y="11"/>
                  <a:pt x="79" y="11"/>
                </a:cubicBezTo>
                <a:cubicBezTo>
                  <a:pt x="80" y="11"/>
                  <a:pt x="80" y="11"/>
                  <a:pt x="80" y="11"/>
                </a:cubicBezTo>
                <a:cubicBezTo>
                  <a:pt x="80" y="10"/>
                  <a:pt x="78" y="10"/>
                  <a:pt x="78" y="10"/>
                </a:cubicBezTo>
                <a:cubicBezTo>
                  <a:pt x="78" y="9"/>
                  <a:pt x="78" y="9"/>
                  <a:pt x="78" y="8"/>
                </a:cubicBezTo>
                <a:cubicBezTo>
                  <a:pt x="78" y="8"/>
                  <a:pt x="78" y="9"/>
                  <a:pt x="79" y="9"/>
                </a:cubicBezTo>
                <a:close/>
                <a:moveTo>
                  <a:pt x="83" y="10"/>
                </a:moveTo>
                <a:cubicBezTo>
                  <a:pt x="84" y="11"/>
                  <a:pt x="84" y="10"/>
                  <a:pt x="85" y="10"/>
                </a:cubicBezTo>
                <a:cubicBezTo>
                  <a:pt x="85" y="11"/>
                  <a:pt x="83" y="11"/>
                  <a:pt x="84" y="12"/>
                </a:cubicBezTo>
                <a:cubicBezTo>
                  <a:pt x="85" y="12"/>
                  <a:pt x="85" y="12"/>
                  <a:pt x="85" y="12"/>
                </a:cubicBezTo>
                <a:cubicBezTo>
                  <a:pt x="84" y="13"/>
                  <a:pt x="84" y="13"/>
                  <a:pt x="83" y="13"/>
                </a:cubicBezTo>
                <a:cubicBezTo>
                  <a:pt x="82" y="12"/>
                  <a:pt x="82" y="12"/>
                  <a:pt x="82" y="11"/>
                </a:cubicBezTo>
                <a:cubicBezTo>
                  <a:pt x="83" y="11"/>
                  <a:pt x="83" y="11"/>
                  <a:pt x="83" y="10"/>
                </a:cubicBezTo>
                <a:cubicBezTo>
                  <a:pt x="83" y="10"/>
                  <a:pt x="82" y="10"/>
                  <a:pt x="82" y="10"/>
                </a:cubicBezTo>
                <a:cubicBezTo>
                  <a:pt x="83" y="9"/>
                  <a:pt x="83" y="9"/>
                  <a:pt x="84" y="10"/>
                </a:cubicBezTo>
                <a:cubicBezTo>
                  <a:pt x="83" y="10"/>
                  <a:pt x="83" y="10"/>
                  <a:pt x="83" y="10"/>
                </a:cubicBezTo>
                <a:close/>
                <a:moveTo>
                  <a:pt x="74" y="13"/>
                </a:moveTo>
                <a:cubicBezTo>
                  <a:pt x="74" y="13"/>
                  <a:pt x="74" y="12"/>
                  <a:pt x="74" y="13"/>
                </a:cubicBezTo>
                <a:cubicBezTo>
                  <a:pt x="75" y="13"/>
                  <a:pt x="74" y="13"/>
                  <a:pt x="74" y="14"/>
                </a:cubicBezTo>
                <a:cubicBezTo>
                  <a:pt x="74" y="13"/>
                  <a:pt x="74" y="14"/>
                  <a:pt x="73" y="14"/>
                </a:cubicBezTo>
                <a:cubicBezTo>
                  <a:pt x="74" y="14"/>
                  <a:pt x="74" y="14"/>
                  <a:pt x="74" y="14"/>
                </a:cubicBezTo>
                <a:cubicBezTo>
                  <a:pt x="74" y="15"/>
                  <a:pt x="72" y="15"/>
                  <a:pt x="73" y="16"/>
                </a:cubicBezTo>
                <a:cubicBezTo>
                  <a:pt x="73" y="16"/>
                  <a:pt x="73" y="16"/>
                  <a:pt x="72" y="17"/>
                </a:cubicBezTo>
                <a:cubicBezTo>
                  <a:pt x="72" y="16"/>
                  <a:pt x="72" y="16"/>
                  <a:pt x="72" y="16"/>
                </a:cubicBezTo>
                <a:cubicBezTo>
                  <a:pt x="71" y="17"/>
                  <a:pt x="71" y="17"/>
                  <a:pt x="71" y="17"/>
                </a:cubicBezTo>
                <a:cubicBezTo>
                  <a:pt x="70" y="16"/>
                  <a:pt x="72" y="14"/>
                  <a:pt x="71" y="14"/>
                </a:cubicBezTo>
                <a:cubicBezTo>
                  <a:pt x="72" y="15"/>
                  <a:pt x="73" y="14"/>
                  <a:pt x="73" y="13"/>
                </a:cubicBezTo>
                <a:cubicBezTo>
                  <a:pt x="73" y="13"/>
                  <a:pt x="73" y="13"/>
                  <a:pt x="73" y="13"/>
                </a:cubicBezTo>
                <a:cubicBezTo>
                  <a:pt x="74" y="12"/>
                  <a:pt x="74" y="12"/>
                  <a:pt x="74" y="12"/>
                </a:cubicBezTo>
                <a:cubicBezTo>
                  <a:pt x="74" y="12"/>
                  <a:pt x="73" y="13"/>
                  <a:pt x="74" y="13"/>
                </a:cubicBezTo>
                <a:close/>
                <a:moveTo>
                  <a:pt x="78" y="12"/>
                </a:moveTo>
                <a:cubicBezTo>
                  <a:pt x="77" y="12"/>
                  <a:pt x="77" y="12"/>
                  <a:pt x="77" y="12"/>
                </a:cubicBezTo>
                <a:cubicBezTo>
                  <a:pt x="78" y="12"/>
                  <a:pt x="78" y="12"/>
                  <a:pt x="78" y="12"/>
                </a:cubicBezTo>
                <a:cubicBezTo>
                  <a:pt x="78" y="12"/>
                  <a:pt x="78" y="12"/>
                  <a:pt x="78" y="12"/>
                </a:cubicBezTo>
                <a:close/>
                <a:moveTo>
                  <a:pt x="72" y="13"/>
                </a:moveTo>
                <a:cubicBezTo>
                  <a:pt x="72" y="14"/>
                  <a:pt x="72" y="14"/>
                  <a:pt x="72" y="14"/>
                </a:cubicBezTo>
                <a:cubicBezTo>
                  <a:pt x="71" y="14"/>
                  <a:pt x="71" y="13"/>
                  <a:pt x="70" y="13"/>
                </a:cubicBezTo>
                <a:cubicBezTo>
                  <a:pt x="69" y="14"/>
                  <a:pt x="70" y="14"/>
                  <a:pt x="70" y="15"/>
                </a:cubicBezTo>
                <a:cubicBezTo>
                  <a:pt x="70" y="15"/>
                  <a:pt x="70" y="15"/>
                  <a:pt x="70" y="15"/>
                </a:cubicBezTo>
                <a:cubicBezTo>
                  <a:pt x="69" y="16"/>
                  <a:pt x="69" y="14"/>
                  <a:pt x="68" y="15"/>
                </a:cubicBezTo>
                <a:cubicBezTo>
                  <a:pt x="68" y="14"/>
                  <a:pt x="69" y="13"/>
                  <a:pt x="70" y="13"/>
                </a:cubicBezTo>
                <a:cubicBezTo>
                  <a:pt x="70" y="13"/>
                  <a:pt x="71" y="13"/>
                  <a:pt x="72" y="13"/>
                </a:cubicBezTo>
                <a:close/>
                <a:moveTo>
                  <a:pt x="82" y="14"/>
                </a:moveTo>
                <a:cubicBezTo>
                  <a:pt x="81" y="15"/>
                  <a:pt x="81" y="15"/>
                  <a:pt x="81" y="15"/>
                </a:cubicBezTo>
                <a:cubicBezTo>
                  <a:pt x="81" y="15"/>
                  <a:pt x="81" y="14"/>
                  <a:pt x="81" y="14"/>
                </a:cubicBezTo>
                <a:cubicBezTo>
                  <a:pt x="81" y="15"/>
                  <a:pt x="81" y="15"/>
                  <a:pt x="81" y="15"/>
                </a:cubicBezTo>
                <a:cubicBezTo>
                  <a:pt x="81" y="15"/>
                  <a:pt x="81" y="15"/>
                  <a:pt x="81" y="15"/>
                </a:cubicBezTo>
                <a:cubicBezTo>
                  <a:pt x="81" y="15"/>
                  <a:pt x="80" y="15"/>
                  <a:pt x="80" y="15"/>
                </a:cubicBezTo>
                <a:cubicBezTo>
                  <a:pt x="79" y="14"/>
                  <a:pt x="79" y="14"/>
                  <a:pt x="79" y="14"/>
                </a:cubicBezTo>
                <a:cubicBezTo>
                  <a:pt x="80" y="14"/>
                  <a:pt x="81" y="14"/>
                  <a:pt x="81" y="13"/>
                </a:cubicBezTo>
                <a:cubicBezTo>
                  <a:pt x="81" y="13"/>
                  <a:pt x="82" y="13"/>
                  <a:pt x="82" y="14"/>
                </a:cubicBezTo>
                <a:close/>
                <a:moveTo>
                  <a:pt x="84" y="15"/>
                </a:moveTo>
                <a:cubicBezTo>
                  <a:pt x="84" y="15"/>
                  <a:pt x="83" y="16"/>
                  <a:pt x="83" y="16"/>
                </a:cubicBezTo>
                <a:cubicBezTo>
                  <a:pt x="83" y="15"/>
                  <a:pt x="83" y="15"/>
                  <a:pt x="83" y="15"/>
                </a:cubicBezTo>
                <a:cubicBezTo>
                  <a:pt x="84" y="15"/>
                  <a:pt x="84" y="15"/>
                  <a:pt x="84" y="15"/>
                </a:cubicBezTo>
                <a:cubicBezTo>
                  <a:pt x="84" y="15"/>
                  <a:pt x="84" y="15"/>
                  <a:pt x="84" y="15"/>
                </a:cubicBezTo>
                <a:close/>
                <a:moveTo>
                  <a:pt x="75" y="17"/>
                </a:moveTo>
                <a:cubicBezTo>
                  <a:pt x="75" y="17"/>
                  <a:pt x="75" y="17"/>
                  <a:pt x="75" y="17"/>
                </a:cubicBezTo>
                <a:cubicBezTo>
                  <a:pt x="75" y="17"/>
                  <a:pt x="75" y="16"/>
                  <a:pt x="75" y="16"/>
                </a:cubicBezTo>
                <a:cubicBezTo>
                  <a:pt x="75" y="16"/>
                  <a:pt x="75" y="16"/>
                  <a:pt x="75" y="17"/>
                </a:cubicBezTo>
                <a:close/>
                <a:moveTo>
                  <a:pt x="47" y="19"/>
                </a:moveTo>
                <a:cubicBezTo>
                  <a:pt x="47" y="19"/>
                  <a:pt x="47" y="19"/>
                  <a:pt x="47" y="20"/>
                </a:cubicBezTo>
                <a:cubicBezTo>
                  <a:pt x="48" y="20"/>
                  <a:pt x="48" y="19"/>
                  <a:pt x="48" y="19"/>
                </a:cubicBezTo>
                <a:cubicBezTo>
                  <a:pt x="47" y="19"/>
                  <a:pt x="48" y="18"/>
                  <a:pt x="48" y="18"/>
                </a:cubicBezTo>
                <a:cubicBezTo>
                  <a:pt x="48" y="17"/>
                  <a:pt x="48" y="17"/>
                  <a:pt x="48" y="17"/>
                </a:cubicBezTo>
                <a:cubicBezTo>
                  <a:pt x="48" y="19"/>
                  <a:pt x="48" y="19"/>
                  <a:pt x="48" y="19"/>
                </a:cubicBezTo>
                <a:cubicBezTo>
                  <a:pt x="49" y="17"/>
                  <a:pt x="51" y="19"/>
                  <a:pt x="52" y="19"/>
                </a:cubicBezTo>
                <a:cubicBezTo>
                  <a:pt x="53" y="20"/>
                  <a:pt x="51" y="21"/>
                  <a:pt x="51" y="23"/>
                </a:cubicBezTo>
                <a:cubicBezTo>
                  <a:pt x="50" y="22"/>
                  <a:pt x="50" y="22"/>
                  <a:pt x="49" y="23"/>
                </a:cubicBezTo>
                <a:cubicBezTo>
                  <a:pt x="49" y="23"/>
                  <a:pt x="49" y="23"/>
                  <a:pt x="49" y="23"/>
                </a:cubicBezTo>
                <a:cubicBezTo>
                  <a:pt x="49" y="23"/>
                  <a:pt x="48" y="22"/>
                  <a:pt x="47" y="23"/>
                </a:cubicBezTo>
                <a:cubicBezTo>
                  <a:pt x="45" y="22"/>
                  <a:pt x="45" y="22"/>
                  <a:pt x="45" y="22"/>
                </a:cubicBezTo>
                <a:cubicBezTo>
                  <a:pt x="46" y="22"/>
                  <a:pt x="47" y="22"/>
                  <a:pt x="47" y="21"/>
                </a:cubicBezTo>
                <a:cubicBezTo>
                  <a:pt x="46" y="20"/>
                  <a:pt x="43" y="22"/>
                  <a:pt x="44" y="19"/>
                </a:cubicBezTo>
                <a:cubicBezTo>
                  <a:pt x="44" y="19"/>
                  <a:pt x="44" y="19"/>
                  <a:pt x="44" y="20"/>
                </a:cubicBezTo>
                <a:cubicBezTo>
                  <a:pt x="45" y="19"/>
                  <a:pt x="45" y="18"/>
                  <a:pt x="45" y="17"/>
                </a:cubicBezTo>
                <a:cubicBezTo>
                  <a:pt x="46" y="18"/>
                  <a:pt x="45" y="19"/>
                  <a:pt x="47" y="19"/>
                </a:cubicBezTo>
                <a:close/>
                <a:moveTo>
                  <a:pt x="57" y="18"/>
                </a:moveTo>
                <a:cubicBezTo>
                  <a:pt x="58" y="17"/>
                  <a:pt x="58" y="17"/>
                  <a:pt x="58" y="17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lose/>
                <a:moveTo>
                  <a:pt x="44" y="22"/>
                </a:moveTo>
                <a:cubicBezTo>
                  <a:pt x="44" y="23"/>
                  <a:pt x="45" y="23"/>
                  <a:pt x="45" y="24"/>
                </a:cubicBezTo>
                <a:cubicBezTo>
                  <a:pt x="46" y="24"/>
                  <a:pt x="46" y="24"/>
                  <a:pt x="46" y="24"/>
                </a:cubicBezTo>
                <a:cubicBezTo>
                  <a:pt x="46" y="24"/>
                  <a:pt x="46" y="24"/>
                  <a:pt x="46" y="24"/>
                </a:cubicBezTo>
                <a:cubicBezTo>
                  <a:pt x="47" y="25"/>
                  <a:pt x="47" y="25"/>
                  <a:pt x="47" y="25"/>
                </a:cubicBezTo>
                <a:cubicBezTo>
                  <a:pt x="46" y="25"/>
                  <a:pt x="45" y="26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8"/>
                  <a:pt x="45" y="29"/>
                  <a:pt x="45" y="29"/>
                </a:cubicBezTo>
                <a:cubicBezTo>
                  <a:pt x="45" y="29"/>
                  <a:pt x="45" y="30"/>
                  <a:pt x="45" y="30"/>
                </a:cubicBezTo>
                <a:cubicBezTo>
                  <a:pt x="44" y="31"/>
                  <a:pt x="44" y="33"/>
                  <a:pt x="44" y="35"/>
                </a:cubicBezTo>
                <a:cubicBezTo>
                  <a:pt x="43" y="35"/>
                  <a:pt x="43" y="35"/>
                  <a:pt x="43" y="35"/>
                </a:cubicBezTo>
                <a:cubicBezTo>
                  <a:pt x="43" y="34"/>
                  <a:pt x="43" y="34"/>
                  <a:pt x="42" y="33"/>
                </a:cubicBezTo>
                <a:cubicBezTo>
                  <a:pt x="43" y="33"/>
                  <a:pt x="43" y="33"/>
                  <a:pt x="43" y="33"/>
                </a:cubicBezTo>
                <a:cubicBezTo>
                  <a:pt x="42" y="33"/>
                  <a:pt x="41" y="32"/>
                  <a:pt x="40" y="31"/>
                </a:cubicBezTo>
                <a:cubicBezTo>
                  <a:pt x="41" y="30"/>
                  <a:pt x="41" y="30"/>
                  <a:pt x="41" y="30"/>
                </a:cubicBezTo>
                <a:cubicBezTo>
                  <a:pt x="41" y="31"/>
                  <a:pt x="42" y="30"/>
                  <a:pt x="42" y="31"/>
                </a:cubicBezTo>
                <a:cubicBezTo>
                  <a:pt x="42" y="30"/>
                  <a:pt x="42" y="30"/>
                  <a:pt x="42" y="30"/>
                </a:cubicBezTo>
                <a:cubicBezTo>
                  <a:pt x="42" y="30"/>
                  <a:pt x="42" y="30"/>
                  <a:pt x="41" y="30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29"/>
                  <a:pt x="42" y="29"/>
                  <a:pt x="41" y="29"/>
                </a:cubicBezTo>
                <a:cubicBezTo>
                  <a:pt x="41" y="30"/>
                  <a:pt x="40" y="29"/>
                  <a:pt x="40" y="29"/>
                </a:cubicBezTo>
                <a:cubicBezTo>
                  <a:pt x="40" y="29"/>
                  <a:pt x="40" y="29"/>
                  <a:pt x="40" y="29"/>
                </a:cubicBezTo>
                <a:cubicBezTo>
                  <a:pt x="41" y="29"/>
                  <a:pt x="42" y="27"/>
                  <a:pt x="43" y="27"/>
                </a:cubicBezTo>
                <a:cubicBezTo>
                  <a:pt x="43" y="27"/>
                  <a:pt x="42" y="26"/>
                  <a:pt x="43" y="26"/>
                </a:cubicBezTo>
                <a:cubicBezTo>
                  <a:pt x="42" y="26"/>
                  <a:pt x="42" y="26"/>
                  <a:pt x="42" y="26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6"/>
                  <a:pt x="42" y="25"/>
                  <a:pt x="41" y="25"/>
                </a:cubicBezTo>
                <a:cubicBezTo>
                  <a:pt x="39" y="26"/>
                  <a:pt x="42" y="27"/>
                  <a:pt x="40" y="28"/>
                </a:cubicBezTo>
                <a:cubicBezTo>
                  <a:pt x="39" y="28"/>
                  <a:pt x="39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7" y="25"/>
                  <a:pt x="37" y="25"/>
                  <a:pt x="37" y="25"/>
                </a:cubicBezTo>
                <a:cubicBezTo>
                  <a:pt x="38" y="25"/>
                  <a:pt x="38" y="25"/>
                  <a:pt x="38" y="25"/>
                </a:cubicBezTo>
                <a:cubicBezTo>
                  <a:pt x="38" y="25"/>
                  <a:pt x="38" y="25"/>
                  <a:pt x="38" y="25"/>
                </a:cubicBezTo>
                <a:cubicBezTo>
                  <a:pt x="37" y="24"/>
                  <a:pt x="37" y="24"/>
                  <a:pt x="37" y="24"/>
                </a:cubicBezTo>
                <a:cubicBezTo>
                  <a:pt x="38" y="24"/>
                  <a:pt x="38" y="24"/>
                  <a:pt x="38" y="23"/>
                </a:cubicBezTo>
                <a:cubicBezTo>
                  <a:pt x="37" y="23"/>
                  <a:pt x="37" y="23"/>
                  <a:pt x="37" y="23"/>
                </a:cubicBezTo>
                <a:cubicBezTo>
                  <a:pt x="37" y="23"/>
                  <a:pt x="37" y="23"/>
                  <a:pt x="37" y="24"/>
                </a:cubicBezTo>
                <a:cubicBezTo>
                  <a:pt x="36" y="23"/>
                  <a:pt x="36" y="22"/>
                  <a:pt x="37" y="21"/>
                </a:cubicBezTo>
                <a:cubicBezTo>
                  <a:pt x="37" y="21"/>
                  <a:pt x="37" y="22"/>
                  <a:pt x="37" y="22"/>
                </a:cubicBezTo>
                <a:cubicBezTo>
                  <a:pt x="38" y="22"/>
                  <a:pt x="38" y="21"/>
                  <a:pt x="38" y="21"/>
                </a:cubicBezTo>
                <a:cubicBezTo>
                  <a:pt x="38" y="22"/>
                  <a:pt x="39" y="21"/>
                  <a:pt x="39" y="21"/>
                </a:cubicBezTo>
                <a:cubicBezTo>
                  <a:pt x="38" y="22"/>
                  <a:pt x="38" y="22"/>
                  <a:pt x="38" y="22"/>
                </a:cubicBezTo>
                <a:cubicBezTo>
                  <a:pt x="39" y="22"/>
                  <a:pt x="39" y="22"/>
                  <a:pt x="39" y="23"/>
                </a:cubicBezTo>
                <a:cubicBezTo>
                  <a:pt x="40" y="22"/>
                  <a:pt x="40" y="21"/>
                  <a:pt x="40" y="21"/>
                </a:cubicBezTo>
                <a:cubicBezTo>
                  <a:pt x="41" y="22"/>
                  <a:pt x="41" y="25"/>
                  <a:pt x="42" y="24"/>
                </a:cubicBezTo>
                <a:cubicBezTo>
                  <a:pt x="41" y="23"/>
                  <a:pt x="41" y="21"/>
                  <a:pt x="42" y="20"/>
                </a:cubicBezTo>
                <a:cubicBezTo>
                  <a:pt x="42" y="21"/>
                  <a:pt x="43" y="21"/>
                  <a:pt x="44" y="22"/>
                </a:cubicBezTo>
                <a:close/>
                <a:moveTo>
                  <a:pt x="38" y="28"/>
                </a:moveTo>
                <a:cubicBezTo>
                  <a:pt x="37" y="27"/>
                  <a:pt x="37" y="26"/>
                  <a:pt x="37" y="25"/>
                </a:cubicBezTo>
                <a:cubicBezTo>
                  <a:pt x="38" y="28"/>
                  <a:pt x="38" y="28"/>
                  <a:pt x="38" y="28"/>
                </a:cubicBezTo>
                <a:close/>
                <a:moveTo>
                  <a:pt x="48" y="27"/>
                </a:moveTo>
                <a:cubicBezTo>
                  <a:pt x="48" y="27"/>
                  <a:pt x="48" y="27"/>
                  <a:pt x="48" y="27"/>
                </a:cubicBezTo>
                <a:cubicBezTo>
                  <a:pt x="48" y="28"/>
                  <a:pt x="48" y="27"/>
                  <a:pt x="49" y="28"/>
                </a:cubicBezTo>
                <a:cubicBezTo>
                  <a:pt x="49" y="27"/>
                  <a:pt x="49" y="27"/>
                  <a:pt x="49" y="27"/>
                </a:cubicBezTo>
                <a:cubicBezTo>
                  <a:pt x="50" y="27"/>
                  <a:pt x="49" y="28"/>
                  <a:pt x="49" y="28"/>
                </a:cubicBezTo>
                <a:cubicBezTo>
                  <a:pt x="49" y="28"/>
                  <a:pt x="49" y="28"/>
                  <a:pt x="49" y="28"/>
                </a:cubicBezTo>
                <a:cubicBezTo>
                  <a:pt x="50" y="29"/>
                  <a:pt x="50" y="29"/>
                  <a:pt x="51" y="29"/>
                </a:cubicBezTo>
                <a:cubicBezTo>
                  <a:pt x="50" y="30"/>
                  <a:pt x="50" y="30"/>
                  <a:pt x="49" y="31"/>
                </a:cubicBezTo>
                <a:cubicBezTo>
                  <a:pt x="49" y="31"/>
                  <a:pt x="50" y="30"/>
                  <a:pt x="49" y="30"/>
                </a:cubicBezTo>
                <a:cubicBezTo>
                  <a:pt x="49" y="30"/>
                  <a:pt x="48" y="31"/>
                  <a:pt x="48" y="31"/>
                </a:cubicBezTo>
                <a:cubicBezTo>
                  <a:pt x="48" y="30"/>
                  <a:pt x="49" y="29"/>
                  <a:pt x="47" y="28"/>
                </a:cubicBezTo>
                <a:cubicBezTo>
                  <a:pt x="48" y="28"/>
                  <a:pt x="48" y="28"/>
                  <a:pt x="48" y="28"/>
                </a:cubicBezTo>
                <a:cubicBezTo>
                  <a:pt x="47" y="28"/>
                  <a:pt x="47" y="27"/>
                  <a:pt x="47" y="26"/>
                </a:cubicBezTo>
                <a:cubicBezTo>
                  <a:pt x="48" y="26"/>
                  <a:pt x="49" y="26"/>
                  <a:pt x="48" y="27"/>
                </a:cubicBezTo>
                <a:close/>
                <a:moveTo>
                  <a:pt x="128" y="8"/>
                </a:moveTo>
                <a:cubicBezTo>
                  <a:pt x="129" y="7"/>
                  <a:pt x="130" y="8"/>
                  <a:pt x="131" y="8"/>
                </a:cubicBezTo>
                <a:cubicBezTo>
                  <a:pt x="131" y="9"/>
                  <a:pt x="132" y="10"/>
                  <a:pt x="132" y="10"/>
                </a:cubicBezTo>
                <a:cubicBezTo>
                  <a:pt x="131" y="12"/>
                  <a:pt x="129" y="12"/>
                  <a:pt x="129" y="14"/>
                </a:cubicBezTo>
                <a:cubicBezTo>
                  <a:pt x="127" y="13"/>
                  <a:pt x="128" y="11"/>
                  <a:pt x="127" y="10"/>
                </a:cubicBezTo>
                <a:cubicBezTo>
                  <a:pt x="127" y="10"/>
                  <a:pt x="127" y="8"/>
                  <a:pt x="126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7" y="7"/>
                  <a:pt x="126" y="7"/>
                  <a:pt x="127" y="6"/>
                </a:cubicBezTo>
                <a:cubicBezTo>
                  <a:pt x="127" y="7"/>
                  <a:pt x="128" y="7"/>
                  <a:pt x="128" y="8"/>
                </a:cubicBezTo>
                <a:close/>
                <a:moveTo>
                  <a:pt x="117" y="7"/>
                </a:moveTo>
                <a:cubicBezTo>
                  <a:pt x="117" y="8"/>
                  <a:pt x="116" y="8"/>
                  <a:pt x="115" y="9"/>
                </a:cubicBezTo>
                <a:cubicBezTo>
                  <a:pt x="116" y="8"/>
                  <a:pt x="116" y="8"/>
                  <a:pt x="116" y="8"/>
                </a:cubicBezTo>
                <a:cubicBezTo>
                  <a:pt x="114" y="7"/>
                  <a:pt x="114" y="7"/>
                  <a:pt x="114" y="7"/>
                </a:cubicBezTo>
                <a:cubicBezTo>
                  <a:pt x="115" y="7"/>
                  <a:pt x="116" y="6"/>
                  <a:pt x="117" y="7"/>
                </a:cubicBezTo>
                <a:close/>
                <a:moveTo>
                  <a:pt x="173" y="12"/>
                </a:moveTo>
                <a:cubicBezTo>
                  <a:pt x="171" y="10"/>
                  <a:pt x="171" y="10"/>
                  <a:pt x="171" y="10"/>
                </a:cubicBezTo>
                <a:cubicBezTo>
                  <a:pt x="172" y="10"/>
                  <a:pt x="173" y="10"/>
                  <a:pt x="173" y="12"/>
                </a:cubicBezTo>
                <a:close/>
                <a:moveTo>
                  <a:pt x="136" y="10"/>
                </a:moveTo>
                <a:cubicBezTo>
                  <a:pt x="135" y="10"/>
                  <a:pt x="135" y="11"/>
                  <a:pt x="135" y="11"/>
                </a:cubicBezTo>
                <a:cubicBezTo>
                  <a:pt x="135" y="11"/>
                  <a:pt x="135" y="10"/>
                  <a:pt x="136" y="10"/>
                </a:cubicBezTo>
                <a:close/>
                <a:moveTo>
                  <a:pt x="136" y="14"/>
                </a:moveTo>
                <a:cubicBezTo>
                  <a:pt x="136" y="15"/>
                  <a:pt x="135" y="16"/>
                  <a:pt x="135" y="16"/>
                </a:cubicBezTo>
                <a:cubicBezTo>
                  <a:pt x="136" y="16"/>
                  <a:pt x="137" y="16"/>
                  <a:pt x="137" y="15"/>
                </a:cubicBezTo>
                <a:cubicBezTo>
                  <a:pt x="137" y="17"/>
                  <a:pt x="137" y="15"/>
                  <a:pt x="138" y="15"/>
                </a:cubicBezTo>
                <a:cubicBezTo>
                  <a:pt x="139" y="15"/>
                  <a:pt x="139" y="16"/>
                  <a:pt x="139" y="16"/>
                </a:cubicBezTo>
                <a:cubicBezTo>
                  <a:pt x="139" y="17"/>
                  <a:pt x="139" y="18"/>
                  <a:pt x="139" y="18"/>
                </a:cubicBezTo>
                <a:cubicBezTo>
                  <a:pt x="139" y="19"/>
                  <a:pt x="140" y="18"/>
                  <a:pt x="140" y="18"/>
                </a:cubicBezTo>
                <a:cubicBezTo>
                  <a:pt x="140" y="18"/>
                  <a:pt x="141" y="17"/>
                  <a:pt x="141" y="17"/>
                </a:cubicBezTo>
                <a:cubicBezTo>
                  <a:pt x="140" y="16"/>
                  <a:pt x="140" y="16"/>
                  <a:pt x="140" y="16"/>
                </a:cubicBezTo>
                <a:cubicBezTo>
                  <a:pt x="141" y="16"/>
                  <a:pt x="142" y="16"/>
                  <a:pt x="143" y="15"/>
                </a:cubicBezTo>
                <a:cubicBezTo>
                  <a:pt x="144" y="15"/>
                  <a:pt x="146" y="16"/>
                  <a:pt x="147" y="17"/>
                </a:cubicBezTo>
                <a:cubicBezTo>
                  <a:pt x="147" y="17"/>
                  <a:pt x="147" y="17"/>
                  <a:pt x="147" y="17"/>
                </a:cubicBezTo>
                <a:cubicBezTo>
                  <a:pt x="147" y="17"/>
                  <a:pt x="147" y="17"/>
                  <a:pt x="147" y="17"/>
                </a:cubicBezTo>
                <a:cubicBezTo>
                  <a:pt x="148" y="17"/>
                  <a:pt x="148" y="18"/>
                  <a:pt x="149" y="18"/>
                </a:cubicBezTo>
                <a:cubicBezTo>
                  <a:pt x="148" y="19"/>
                  <a:pt x="148" y="18"/>
                  <a:pt x="148" y="18"/>
                </a:cubicBezTo>
                <a:cubicBezTo>
                  <a:pt x="149" y="20"/>
                  <a:pt x="149" y="20"/>
                  <a:pt x="149" y="20"/>
                </a:cubicBezTo>
                <a:cubicBezTo>
                  <a:pt x="149" y="19"/>
                  <a:pt x="149" y="19"/>
                  <a:pt x="149" y="19"/>
                </a:cubicBezTo>
                <a:cubicBezTo>
                  <a:pt x="150" y="20"/>
                  <a:pt x="150" y="21"/>
                  <a:pt x="150" y="21"/>
                </a:cubicBezTo>
                <a:cubicBezTo>
                  <a:pt x="149" y="23"/>
                  <a:pt x="149" y="24"/>
                  <a:pt x="148" y="25"/>
                </a:cubicBezTo>
                <a:cubicBezTo>
                  <a:pt x="148" y="27"/>
                  <a:pt x="148" y="29"/>
                  <a:pt x="147" y="29"/>
                </a:cubicBezTo>
                <a:cubicBezTo>
                  <a:pt x="148" y="30"/>
                  <a:pt x="147" y="30"/>
                  <a:pt x="147" y="31"/>
                </a:cubicBezTo>
                <a:cubicBezTo>
                  <a:pt x="147" y="31"/>
                  <a:pt x="149" y="31"/>
                  <a:pt x="149" y="31"/>
                </a:cubicBezTo>
                <a:cubicBezTo>
                  <a:pt x="150" y="29"/>
                  <a:pt x="151" y="29"/>
                  <a:pt x="151" y="27"/>
                </a:cubicBezTo>
                <a:cubicBezTo>
                  <a:pt x="150" y="27"/>
                  <a:pt x="150" y="28"/>
                  <a:pt x="149" y="28"/>
                </a:cubicBezTo>
                <a:cubicBezTo>
                  <a:pt x="150" y="27"/>
                  <a:pt x="150" y="27"/>
                  <a:pt x="150" y="27"/>
                </a:cubicBezTo>
                <a:cubicBezTo>
                  <a:pt x="150" y="27"/>
                  <a:pt x="150" y="27"/>
                  <a:pt x="151" y="27"/>
                </a:cubicBezTo>
                <a:cubicBezTo>
                  <a:pt x="151" y="27"/>
                  <a:pt x="151" y="27"/>
                  <a:pt x="151" y="27"/>
                </a:cubicBezTo>
                <a:cubicBezTo>
                  <a:pt x="151" y="27"/>
                  <a:pt x="152" y="28"/>
                  <a:pt x="153" y="28"/>
                </a:cubicBezTo>
                <a:cubicBezTo>
                  <a:pt x="154" y="27"/>
                  <a:pt x="154" y="27"/>
                  <a:pt x="154" y="27"/>
                </a:cubicBezTo>
                <a:cubicBezTo>
                  <a:pt x="153" y="27"/>
                  <a:pt x="153" y="27"/>
                  <a:pt x="153" y="27"/>
                </a:cubicBezTo>
                <a:cubicBezTo>
                  <a:pt x="155" y="28"/>
                  <a:pt x="155" y="28"/>
                  <a:pt x="155" y="28"/>
                </a:cubicBezTo>
                <a:cubicBezTo>
                  <a:pt x="156" y="25"/>
                  <a:pt x="158" y="27"/>
                  <a:pt x="160" y="25"/>
                </a:cubicBezTo>
                <a:cubicBezTo>
                  <a:pt x="160" y="26"/>
                  <a:pt x="160" y="26"/>
                  <a:pt x="160" y="26"/>
                </a:cubicBezTo>
                <a:cubicBezTo>
                  <a:pt x="160" y="26"/>
                  <a:pt x="160" y="26"/>
                  <a:pt x="160" y="27"/>
                </a:cubicBezTo>
                <a:cubicBezTo>
                  <a:pt x="161" y="27"/>
                  <a:pt x="161" y="27"/>
                  <a:pt x="162" y="27"/>
                </a:cubicBezTo>
                <a:cubicBezTo>
                  <a:pt x="163" y="27"/>
                  <a:pt x="163" y="27"/>
                  <a:pt x="163" y="27"/>
                </a:cubicBezTo>
                <a:cubicBezTo>
                  <a:pt x="163" y="28"/>
                  <a:pt x="165" y="27"/>
                  <a:pt x="165" y="27"/>
                </a:cubicBezTo>
                <a:cubicBezTo>
                  <a:pt x="166" y="26"/>
                  <a:pt x="167" y="27"/>
                  <a:pt x="167" y="26"/>
                </a:cubicBezTo>
                <a:cubicBezTo>
                  <a:pt x="167" y="25"/>
                  <a:pt x="166" y="25"/>
                  <a:pt x="166" y="24"/>
                </a:cubicBezTo>
                <a:cubicBezTo>
                  <a:pt x="167" y="23"/>
                  <a:pt x="168" y="23"/>
                  <a:pt x="169" y="23"/>
                </a:cubicBezTo>
                <a:cubicBezTo>
                  <a:pt x="169" y="24"/>
                  <a:pt x="169" y="24"/>
                  <a:pt x="169" y="24"/>
                </a:cubicBezTo>
                <a:cubicBezTo>
                  <a:pt x="170" y="24"/>
                  <a:pt x="170" y="23"/>
                  <a:pt x="171" y="23"/>
                </a:cubicBezTo>
                <a:cubicBezTo>
                  <a:pt x="171" y="24"/>
                  <a:pt x="171" y="24"/>
                  <a:pt x="171" y="24"/>
                </a:cubicBezTo>
                <a:cubicBezTo>
                  <a:pt x="172" y="23"/>
                  <a:pt x="173" y="24"/>
                  <a:pt x="174" y="25"/>
                </a:cubicBezTo>
                <a:cubicBezTo>
                  <a:pt x="174" y="25"/>
                  <a:pt x="174" y="25"/>
                  <a:pt x="174" y="25"/>
                </a:cubicBezTo>
                <a:cubicBezTo>
                  <a:pt x="174" y="25"/>
                  <a:pt x="174" y="25"/>
                  <a:pt x="174" y="25"/>
                </a:cubicBezTo>
                <a:cubicBezTo>
                  <a:pt x="174" y="26"/>
                  <a:pt x="174" y="26"/>
                  <a:pt x="174" y="26"/>
                </a:cubicBezTo>
                <a:cubicBezTo>
                  <a:pt x="174" y="26"/>
                  <a:pt x="174" y="27"/>
                  <a:pt x="175" y="27"/>
                </a:cubicBezTo>
                <a:cubicBezTo>
                  <a:pt x="175" y="26"/>
                  <a:pt x="175" y="26"/>
                  <a:pt x="175" y="26"/>
                </a:cubicBezTo>
                <a:cubicBezTo>
                  <a:pt x="176" y="26"/>
                  <a:pt x="176" y="27"/>
                  <a:pt x="176" y="28"/>
                </a:cubicBezTo>
                <a:cubicBezTo>
                  <a:pt x="175" y="28"/>
                  <a:pt x="175" y="27"/>
                  <a:pt x="174" y="28"/>
                </a:cubicBezTo>
                <a:cubicBezTo>
                  <a:pt x="175" y="30"/>
                  <a:pt x="178" y="29"/>
                  <a:pt x="179" y="31"/>
                </a:cubicBezTo>
                <a:cubicBezTo>
                  <a:pt x="180" y="31"/>
                  <a:pt x="180" y="31"/>
                  <a:pt x="180" y="32"/>
                </a:cubicBezTo>
                <a:cubicBezTo>
                  <a:pt x="181" y="31"/>
                  <a:pt x="181" y="32"/>
                  <a:pt x="182" y="31"/>
                </a:cubicBezTo>
                <a:cubicBezTo>
                  <a:pt x="182" y="30"/>
                  <a:pt x="181" y="28"/>
                  <a:pt x="180" y="27"/>
                </a:cubicBezTo>
                <a:cubicBezTo>
                  <a:pt x="181" y="28"/>
                  <a:pt x="183" y="28"/>
                  <a:pt x="184" y="28"/>
                </a:cubicBezTo>
                <a:cubicBezTo>
                  <a:pt x="184" y="27"/>
                  <a:pt x="184" y="27"/>
                  <a:pt x="185" y="27"/>
                </a:cubicBezTo>
                <a:cubicBezTo>
                  <a:pt x="187" y="28"/>
                  <a:pt x="188" y="25"/>
                  <a:pt x="189" y="26"/>
                </a:cubicBezTo>
                <a:cubicBezTo>
                  <a:pt x="189" y="26"/>
                  <a:pt x="190" y="26"/>
                  <a:pt x="190" y="25"/>
                </a:cubicBezTo>
                <a:cubicBezTo>
                  <a:pt x="190" y="24"/>
                  <a:pt x="189" y="24"/>
                  <a:pt x="188" y="24"/>
                </a:cubicBezTo>
                <a:cubicBezTo>
                  <a:pt x="188" y="23"/>
                  <a:pt x="189" y="23"/>
                  <a:pt x="188" y="22"/>
                </a:cubicBezTo>
                <a:cubicBezTo>
                  <a:pt x="188" y="23"/>
                  <a:pt x="188" y="23"/>
                  <a:pt x="187" y="23"/>
                </a:cubicBezTo>
                <a:cubicBezTo>
                  <a:pt x="187" y="23"/>
                  <a:pt x="187" y="22"/>
                  <a:pt x="187" y="22"/>
                </a:cubicBezTo>
                <a:cubicBezTo>
                  <a:pt x="188" y="22"/>
                  <a:pt x="188" y="21"/>
                  <a:pt x="189" y="21"/>
                </a:cubicBezTo>
                <a:cubicBezTo>
                  <a:pt x="188" y="20"/>
                  <a:pt x="187" y="21"/>
                  <a:pt x="187" y="20"/>
                </a:cubicBezTo>
                <a:cubicBezTo>
                  <a:pt x="188" y="19"/>
                  <a:pt x="189" y="20"/>
                  <a:pt x="190" y="20"/>
                </a:cubicBezTo>
                <a:cubicBezTo>
                  <a:pt x="192" y="20"/>
                  <a:pt x="194" y="19"/>
                  <a:pt x="196" y="20"/>
                </a:cubicBezTo>
                <a:cubicBezTo>
                  <a:pt x="195" y="19"/>
                  <a:pt x="197" y="19"/>
                  <a:pt x="198" y="19"/>
                </a:cubicBezTo>
                <a:cubicBezTo>
                  <a:pt x="199" y="19"/>
                  <a:pt x="199" y="19"/>
                  <a:pt x="200" y="20"/>
                </a:cubicBezTo>
                <a:cubicBezTo>
                  <a:pt x="200" y="20"/>
                  <a:pt x="200" y="20"/>
                  <a:pt x="200" y="20"/>
                </a:cubicBezTo>
                <a:cubicBezTo>
                  <a:pt x="200" y="20"/>
                  <a:pt x="200" y="20"/>
                  <a:pt x="200" y="20"/>
                </a:cubicBezTo>
                <a:cubicBezTo>
                  <a:pt x="199" y="20"/>
                  <a:pt x="199" y="21"/>
                  <a:pt x="199" y="21"/>
                </a:cubicBezTo>
                <a:cubicBezTo>
                  <a:pt x="200" y="21"/>
                  <a:pt x="200" y="21"/>
                  <a:pt x="201" y="21"/>
                </a:cubicBezTo>
                <a:cubicBezTo>
                  <a:pt x="201" y="21"/>
                  <a:pt x="201" y="22"/>
                  <a:pt x="201" y="22"/>
                </a:cubicBezTo>
                <a:cubicBezTo>
                  <a:pt x="202" y="21"/>
                  <a:pt x="202" y="21"/>
                  <a:pt x="202" y="21"/>
                </a:cubicBezTo>
                <a:cubicBezTo>
                  <a:pt x="202" y="23"/>
                  <a:pt x="202" y="23"/>
                  <a:pt x="202" y="23"/>
                </a:cubicBezTo>
                <a:cubicBezTo>
                  <a:pt x="203" y="20"/>
                  <a:pt x="204" y="22"/>
                  <a:pt x="205" y="22"/>
                </a:cubicBezTo>
                <a:cubicBezTo>
                  <a:pt x="205" y="22"/>
                  <a:pt x="205" y="23"/>
                  <a:pt x="205" y="23"/>
                </a:cubicBezTo>
                <a:cubicBezTo>
                  <a:pt x="207" y="24"/>
                  <a:pt x="208" y="21"/>
                  <a:pt x="210" y="21"/>
                </a:cubicBezTo>
                <a:cubicBezTo>
                  <a:pt x="211" y="20"/>
                  <a:pt x="213" y="20"/>
                  <a:pt x="214" y="20"/>
                </a:cubicBezTo>
                <a:cubicBezTo>
                  <a:pt x="218" y="21"/>
                  <a:pt x="215" y="26"/>
                  <a:pt x="219" y="24"/>
                </a:cubicBezTo>
                <a:cubicBezTo>
                  <a:pt x="220" y="24"/>
                  <a:pt x="220" y="27"/>
                  <a:pt x="221" y="25"/>
                </a:cubicBezTo>
                <a:cubicBezTo>
                  <a:pt x="221" y="24"/>
                  <a:pt x="221" y="24"/>
                  <a:pt x="221" y="23"/>
                </a:cubicBezTo>
                <a:cubicBezTo>
                  <a:pt x="223" y="21"/>
                  <a:pt x="225" y="23"/>
                  <a:pt x="227" y="22"/>
                </a:cubicBezTo>
                <a:cubicBezTo>
                  <a:pt x="228" y="21"/>
                  <a:pt x="226" y="20"/>
                  <a:pt x="227" y="19"/>
                </a:cubicBezTo>
                <a:cubicBezTo>
                  <a:pt x="228" y="19"/>
                  <a:pt x="229" y="19"/>
                  <a:pt x="229" y="20"/>
                </a:cubicBezTo>
                <a:cubicBezTo>
                  <a:pt x="229" y="20"/>
                  <a:pt x="228" y="20"/>
                  <a:pt x="228" y="20"/>
                </a:cubicBezTo>
                <a:cubicBezTo>
                  <a:pt x="228" y="20"/>
                  <a:pt x="228" y="20"/>
                  <a:pt x="228" y="20"/>
                </a:cubicBezTo>
                <a:cubicBezTo>
                  <a:pt x="228" y="20"/>
                  <a:pt x="228" y="20"/>
                  <a:pt x="228" y="20"/>
                </a:cubicBezTo>
                <a:cubicBezTo>
                  <a:pt x="229" y="21"/>
                  <a:pt x="229" y="23"/>
                  <a:pt x="231" y="22"/>
                </a:cubicBezTo>
                <a:cubicBezTo>
                  <a:pt x="231" y="23"/>
                  <a:pt x="232" y="24"/>
                  <a:pt x="233" y="23"/>
                </a:cubicBezTo>
                <a:cubicBezTo>
                  <a:pt x="233" y="23"/>
                  <a:pt x="234" y="22"/>
                  <a:pt x="233" y="21"/>
                </a:cubicBezTo>
                <a:cubicBezTo>
                  <a:pt x="232" y="20"/>
                  <a:pt x="230" y="20"/>
                  <a:pt x="230" y="18"/>
                </a:cubicBezTo>
                <a:cubicBezTo>
                  <a:pt x="233" y="18"/>
                  <a:pt x="235" y="16"/>
                  <a:pt x="238" y="17"/>
                </a:cubicBezTo>
                <a:cubicBezTo>
                  <a:pt x="240" y="16"/>
                  <a:pt x="242" y="17"/>
                  <a:pt x="243" y="17"/>
                </a:cubicBezTo>
                <a:cubicBezTo>
                  <a:pt x="244" y="18"/>
                  <a:pt x="246" y="17"/>
                  <a:pt x="247" y="18"/>
                </a:cubicBezTo>
                <a:cubicBezTo>
                  <a:pt x="248" y="18"/>
                  <a:pt x="249" y="18"/>
                  <a:pt x="250" y="18"/>
                </a:cubicBezTo>
                <a:cubicBezTo>
                  <a:pt x="251" y="18"/>
                  <a:pt x="251" y="18"/>
                  <a:pt x="251" y="18"/>
                </a:cubicBezTo>
                <a:cubicBezTo>
                  <a:pt x="251" y="18"/>
                  <a:pt x="251" y="18"/>
                  <a:pt x="251" y="18"/>
                </a:cubicBezTo>
                <a:cubicBezTo>
                  <a:pt x="253" y="18"/>
                  <a:pt x="254" y="20"/>
                  <a:pt x="255" y="22"/>
                </a:cubicBezTo>
                <a:cubicBezTo>
                  <a:pt x="255" y="21"/>
                  <a:pt x="256" y="22"/>
                  <a:pt x="257" y="21"/>
                </a:cubicBezTo>
                <a:cubicBezTo>
                  <a:pt x="255" y="21"/>
                  <a:pt x="255" y="20"/>
                  <a:pt x="254" y="19"/>
                </a:cubicBezTo>
                <a:cubicBezTo>
                  <a:pt x="255" y="18"/>
                  <a:pt x="255" y="18"/>
                  <a:pt x="255" y="18"/>
                </a:cubicBezTo>
                <a:cubicBezTo>
                  <a:pt x="255" y="19"/>
                  <a:pt x="255" y="19"/>
                  <a:pt x="255" y="19"/>
                </a:cubicBezTo>
                <a:cubicBezTo>
                  <a:pt x="256" y="18"/>
                  <a:pt x="256" y="18"/>
                  <a:pt x="256" y="17"/>
                </a:cubicBezTo>
                <a:cubicBezTo>
                  <a:pt x="257" y="17"/>
                  <a:pt x="257" y="17"/>
                  <a:pt x="258" y="18"/>
                </a:cubicBezTo>
                <a:cubicBezTo>
                  <a:pt x="258" y="17"/>
                  <a:pt x="259" y="19"/>
                  <a:pt x="260" y="18"/>
                </a:cubicBezTo>
                <a:cubicBezTo>
                  <a:pt x="260" y="19"/>
                  <a:pt x="260" y="20"/>
                  <a:pt x="261" y="20"/>
                </a:cubicBezTo>
                <a:cubicBezTo>
                  <a:pt x="261" y="20"/>
                  <a:pt x="261" y="20"/>
                  <a:pt x="261" y="20"/>
                </a:cubicBezTo>
                <a:cubicBezTo>
                  <a:pt x="261" y="21"/>
                  <a:pt x="260" y="22"/>
                  <a:pt x="259" y="23"/>
                </a:cubicBezTo>
                <a:cubicBezTo>
                  <a:pt x="260" y="24"/>
                  <a:pt x="262" y="24"/>
                  <a:pt x="261" y="26"/>
                </a:cubicBezTo>
                <a:cubicBezTo>
                  <a:pt x="262" y="26"/>
                  <a:pt x="262" y="26"/>
                  <a:pt x="263" y="26"/>
                </a:cubicBezTo>
                <a:cubicBezTo>
                  <a:pt x="263" y="26"/>
                  <a:pt x="262" y="27"/>
                  <a:pt x="262" y="27"/>
                </a:cubicBezTo>
                <a:cubicBezTo>
                  <a:pt x="263" y="27"/>
                  <a:pt x="263" y="27"/>
                  <a:pt x="263" y="27"/>
                </a:cubicBezTo>
                <a:cubicBezTo>
                  <a:pt x="262" y="28"/>
                  <a:pt x="260" y="26"/>
                  <a:pt x="259" y="28"/>
                </a:cubicBezTo>
                <a:cubicBezTo>
                  <a:pt x="258" y="28"/>
                  <a:pt x="257" y="26"/>
                  <a:pt x="256" y="27"/>
                </a:cubicBezTo>
                <a:cubicBezTo>
                  <a:pt x="256" y="28"/>
                  <a:pt x="256" y="28"/>
                  <a:pt x="256" y="28"/>
                </a:cubicBezTo>
                <a:cubicBezTo>
                  <a:pt x="256" y="28"/>
                  <a:pt x="255" y="28"/>
                  <a:pt x="255" y="29"/>
                </a:cubicBezTo>
                <a:cubicBezTo>
                  <a:pt x="255" y="28"/>
                  <a:pt x="254" y="29"/>
                  <a:pt x="254" y="28"/>
                </a:cubicBezTo>
                <a:cubicBezTo>
                  <a:pt x="254" y="27"/>
                  <a:pt x="254" y="27"/>
                  <a:pt x="253" y="27"/>
                </a:cubicBezTo>
                <a:cubicBezTo>
                  <a:pt x="253" y="26"/>
                  <a:pt x="253" y="27"/>
                  <a:pt x="253" y="27"/>
                </a:cubicBezTo>
                <a:cubicBezTo>
                  <a:pt x="253" y="27"/>
                  <a:pt x="253" y="27"/>
                  <a:pt x="253" y="27"/>
                </a:cubicBezTo>
                <a:cubicBezTo>
                  <a:pt x="252" y="28"/>
                  <a:pt x="252" y="28"/>
                  <a:pt x="252" y="28"/>
                </a:cubicBezTo>
                <a:cubicBezTo>
                  <a:pt x="253" y="28"/>
                  <a:pt x="253" y="28"/>
                  <a:pt x="253" y="28"/>
                </a:cubicBezTo>
                <a:cubicBezTo>
                  <a:pt x="252" y="28"/>
                  <a:pt x="252" y="28"/>
                  <a:pt x="252" y="28"/>
                </a:cubicBezTo>
                <a:cubicBezTo>
                  <a:pt x="253" y="30"/>
                  <a:pt x="255" y="29"/>
                  <a:pt x="255" y="31"/>
                </a:cubicBezTo>
                <a:cubicBezTo>
                  <a:pt x="255" y="32"/>
                  <a:pt x="255" y="33"/>
                  <a:pt x="255" y="33"/>
                </a:cubicBezTo>
                <a:cubicBezTo>
                  <a:pt x="255" y="33"/>
                  <a:pt x="255" y="34"/>
                  <a:pt x="255" y="35"/>
                </a:cubicBezTo>
                <a:cubicBezTo>
                  <a:pt x="254" y="35"/>
                  <a:pt x="253" y="35"/>
                  <a:pt x="252" y="35"/>
                </a:cubicBezTo>
                <a:cubicBezTo>
                  <a:pt x="252" y="36"/>
                  <a:pt x="251" y="35"/>
                  <a:pt x="251" y="35"/>
                </a:cubicBezTo>
                <a:cubicBezTo>
                  <a:pt x="252" y="37"/>
                  <a:pt x="252" y="37"/>
                  <a:pt x="252" y="37"/>
                </a:cubicBezTo>
                <a:cubicBezTo>
                  <a:pt x="253" y="36"/>
                  <a:pt x="253" y="36"/>
                  <a:pt x="253" y="36"/>
                </a:cubicBezTo>
                <a:cubicBezTo>
                  <a:pt x="253" y="36"/>
                  <a:pt x="254" y="37"/>
                  <a:pt x="254" y="37"/>
                </a:cubicBezTo>
                <a:cubicBezTo>
                  <a:pt x="255" y="37"/>
                  <a:pt x="255" y="37"/>
                  <a:pt x="255" y="37"/>
                </a:cubicBezTo>
                <a:cubicBezTo>
                  <a:pt x="255" y="37"/>
                  <a:pt x="255" y="38"/>
                  <a:pt x="256" y="38"/>
                </a:cubicBezTo>
                <a:cubicBezTo>
                  <a:pt x="256" y="38"/>
                  <a:pt x="256" y="38"/>
                  <a:pt x="256" y="38"/>
                </a:cubicBezTo>
                <a:cubicBezTo>
                  <a:pt x="257" y="38"/>
                  <a:pt x="257" y="39"/>
                  <a:pt x="257" y="39"/>
                </a:cubicBezTo>
                <a:cubicBezTo>
                  <a:pt x="256" y="39"/>
                  <a:pt x="256" y="39"/>
                  <a:pt x="256" y="39"/>
                </a:cubicBezTo>
                <a:cubicBezTo>
                  <a:pt x="257" y="40"/>
                  <a:pt x="257" y="39"/>
                  <a:pt x="257" y="39"/>
                </a:cubicBezTo>
                <a:cubicBezTo>
                  <a:pt x="259" y="40"/>
                  <a:pt x="259" y="41"/>
                  <a:pt x="260" y="42"/>
                </a:cubicBezTo>
                <a:cubicBezTo>
                  <a:pt x="260" y="43"/>
                  <a:pt x="260" y="43"/>
                  <a:pt x="260" y="43"/>
                </a:cubicBezTo>
                <a:cubicBezTo>
                  <a:pt x="259" y="44"/>
                  <a:pt x="258" y="42"/>
                  <a:pt x="257" y="44"/>
                </a:cubicBezTo>
                <a:cubicBezTo>
                  <a:pt x="257" y="45"/>
                  <a:pt x="256" y="46"/>
                  <a:pt x="255" y="47"/>
                </a:cubicBezTo>
                <a:cubicBezTo>
                  <a:pt x="255" y="48"/>
                  <a:pt x="254" y="49"/>
                  <a:pt x="254" y="50"/>
                </a:cubicBezTo>
                <a:cubicBezTo>
                  <a:pt x="254" y="50"/>
                  <a:pt x="254" y="50"/>
                  <a:pt x="254" y="50"/>
                </a:cubicBezTo>
                <a:cubicBezTo>
                  <a:pt x="254" y="51"/>
                  <a:pt x="253" y="53"/>
                  <a:pt x="254" y="54"/>
                </a:cubicBezTo>
                <a:cubicBezTo>
                  <a:pt x="254" y="55"/>
                  <a:pt x="254" y="55"/>
                  <a:pt x="254" y="55"/>
                </a:cubicBezTo>
                <a:cubicBezTo>
                  <a:pt x="253" y="55"/>
                  <a:pt x="251" y="52"/>
                  <a:pt x="250" y="54"/>
                </a:cubicBezTo>
                <a:cubicBezTo>
                  <a:pt x="248" y="54"/>
                  <a:pt x="249" y="56"/>
                  <a:pt x="249" y="57"/>
                </a:cubicBezTo>
                <a:cubicBezTo>
                  <a:pt x="248" y="55"/>
                  <a:pt x="248" y="55"/>
                  <a:pt x="248" y="55"/>
                </a:cubicBezTo>
                <a:cubicBezTo>
                  <a:pt x="247" y="55"/>
                  <a:pt x="246" y="56"/>
                  <a:pt x="247" y="57"/>
                </a:cubicBezTo>
                <a:cubicBezTo>
                  <a:pt x="246" y="56"/>
                  <a:pt x="246" y="57"/>
                  <a:pt x="245" y="57"/>
                </a:cubicBezTo>
                <a:cubicBezTo>
                  <a:pt x="244" y="58"/>
                  <a:pt x="246" y="60"/>
                  <a:pt x="246" y="62"/>
                </a:cubicBezTo>
                <a:cubicBezTo>
                  <a:pt x="246" y="63"/>
                  <a:pt x="246" y="64"/>
                  <a:pt x="247" y="65"/>
                </a:cubicBezTo>
                <a:cubicBezTo>
                  <a:pt x="248" y="65"/>
                  <a:pt x="248" y="65"/>
                  <a:pt x="248" y="65"/>
                </a:cubicBezTo>
                <a:cubicBezTo>
                  <a:pt x="248" y="64"/>
                  <a:pt x="247" y="64"/>
                  <a:pt x="248" y="64"/>
                </a:cubicBezTo>
                <a:cubicBezTo>
                  <a:pt x="248" y="64"/>
                  <a:pt x="248" y="64"/>
                  <a:pt x="249" y="64"/>
                </a:cubicBezTo>
                <a:cubicBezTo>
                  <a:pt x="248" y="66"/>
                  <a:pt x="248" y="66"/>
                  <a:pt x="249" y="68"/>
                </a:cubicBezTo>
                <a:cubicBezTo>
                  <a:pt x="250" y="67"/>
                  <a:pt x="250" y="67"/>
                  <a:pt x="250" y="67"/>
                </a:cubicBezTo>
                <a:cubicBezTo>
                  <a:pt x="250" y="68"/>
                  <a:pt x="251" y="68"/>
                  <a:pt x="251" y="69"/>
                </a:cubicBezTo>
                <a:cubicBezTo>
                  <a:pt x="250" y="69"/>
                  <a:pt x="250" y="69"/>
                  <a:pt x="250" y="68"/>
                </a:cubicBezTo>
                <a:cubicBezTo>
                  <a:pt x="249" y="69"/>
                  <a:pt x="249" y="69"/>
                  <a:pt x="249" y="69"/>
                </a:cubicBezTo>
                <a:cubicBezTo>
                  <a:pt x="249" y="71"/>
                  <a:pt x="250" y="73"/>
                  <a:pt x="251" y="74"/>
                </a:cubicBezTo>
                <a:cubicBezTo>
                  <a:pt x="251" y="75"/>
                  <a:pt x="250" y="75"/>
                  <a:pt x="249" y="76"/>
                </a:cubicBezTo>
                <a:cubicBezTo>
                  <a:pt x="250" y="77"/>
                  <a:pt x="249" y="78"/>
                  <a:pt x="250" y="79"/>
                </a:cubicBezTo>
                <a:cubicBezTo>
                  <a:pt x="249" y="80"/>
                  <a:pt x="249" y="80"/>
                  <a:pt x="249" y="80"/>
                </a:cubicBezTo>
                <a:cubicBezTo>
                  <a:pt x="249" y="82"/>
                  <a:pt x="250" y="83"/>
                  <a:pt x="249" y="84"/>
                </a:cubicBezTo>
                <a:cubicBezTo>
                  <a:pt x="249" y="85"/>
                  <a:pt x="248" y="85"/>
                  <a:pt x="249" y="86"/>
                </a:cubicBezTo>
                <a:cubicBezTo>
                  <a:pt x="246" y="85"/>
                  <a:pt x="248" y="82"/>
                  <a:pt x="245" y="81"/>
                </a:cubicBezTo>
                <a:cubicBezTo>
                  <a:pt x="243" y="77"/>
                  <a:pt x="240" y="74"/>
                  <a:pt x="240" y="70"/>
                </a:cubicBezTo>
                <a:cubicBezTo>
                  <a:pt x="240" y="69"/>
                  <a:pt x="241" y="67"/>
                  <a:pt x="240" y="66"/>
                </a:cubicBezTo>
                <a:cubicBezTo>
                  <a:pt x="240" y="66"/>
                  <a:pt x="240" y="66"/>
                  <a:pt x="240" y="66"/>
                </a:cubicBezTo>
                <a:cubicBezTo>
                  <a:pt x="240" y="66"/>
                  <a:pt x="240" y="66"/>
                  <a:pt x="240" y="66"/>
                </a:cubicBezTo>
                <a:cubicBezTo>
                  <a:pt x="240" y="66"/>
                  <a:pt x="240" y="66"/>
                  <a:pt x="240" y="66"/>
                </a:cubicBezTo>
                <a:cubicBezTo>
                  <a:pt x="241" y="65"/>
                  <a:pt x="243" y="64"/>
                  <a:pt x="242" y="62"/>
                </a:cubicBezTo>
                <a:cubicBezTo>
                  <a:pt x="242" y="61"/>
                  <a:pt x="242" y="60"/>
                  <a:pt x="242" y="59"/>
                </a:cubicBezTo>
                <a:cubicBezTo>
                  <a:pt x="243" y="58"/>
                  <a:pt x="241" y="55"/>
                  <a:pt x="244" y="54"/>
                </a:cubicBezTo>
                <a:cubicBezTo>
                  <a:pt x="243" y="54"/>
                  <a:pt x="243" y="54"/>
                  <a:pt x="243" y="54"/>
                </a:cubicBezTo>
                <a:cubicBezTo>
                  <a:pt x="243" y="52"/>
                  <a:pt x="243" y="52"/>
                  <a:pt x="242" y="50"/>
                </a:cubicBezTo>
                <a:cubicBezTo>
                  <a:pt x="242" y="50"/>
                  <a:pt x="241" y="50"/>
                  <a:pt x="242" y="49"/>
                </a:cubicBezTo>
                <a:cubicBezTo>
                  <a:pt x="242" y="49"/>
                  <a:pt x="243" y="49"/>
                  <a:pt x="242" y="48"/>
                </a:cubicBezTo>
                <a:cubicBezTo>
                  <a:pt x="242" y="48"/>
                  <a:pt x="241" y="47"/>
                  <a:pt x="240" y="48"/>
                </a:cubicBezTo>
                <a:cubicBezTo>
                  <a:pt x="239" y="49"/>
                  <a:pt x="241" y="51"/>
                  <a:pt x="241" y="52"/>
                </a:cubicBezTo>
                <a:cubicBezTo>
                  <a:pt x="239" y="52"/>
                  <a:pt x="240" y="55"/>
                  <a:pt x="239" y="56"/>
                </a:cubicBezTo>
                <a:cubicBezTo>
                  <a:pt x="239" y="55"/>
                  <a:pt x="239" y="55"/>
                  <a:pt x="239" y="55"/>
                </a:cubicBezTo>
                <a:cubicBezTo>
                  <a:pt x="239" y="55"/>
                  <a:pt x="239" y="55"/>
                  <a:pt x="239" y="55"/>
                </a:cubicBezTo>
                <a:cubicBezTo>
                  <a:pt x="237" y="55"/>
                  <a:pt x="238" y="53"/>
                  <a:pt x="237" y="52"/>
                </a:cubicBezTo>
                <a:cubicBezTo>
                  <a:pt x="237" y="52"/>
                  <a:pt x="237" y="52"/>
                  <a:pt x="237" y="53"/>
                </a:cubicBezTo>
                <a:cubicBezTo>
                  <a:pt x="236" y="52"/>
                  <a:pt x="235" y="54"/>
                  <a:pt x="234" y="53"/>
                </a:cubicBezTo>
                <a:cubicBezTo>
                  <a:pt x="233" y="54"/>
                  <a:pt x="232" y="55"/>
                  <a:pt x="233" y="55"/>
                </a:cubicBezTo>
                <a:cubicBezTo>
                  <a:pt x="233" y="57"/>
                  <a:pt x="233" y="58"/>
                  <a:pt x="233" y="60"/>
                </a:cubicBezTo>
                <a:cubicBezTo>
                  <a:pt x="232" y="61"/>
                  <a:pt x="233" y="62"/>
                  <a:pt x="234" y="62"/>
                </a:cubicBezTo>
                <a:cubicBezTo>
                  <a:pt x="234" y="63"/>
                  <a:pt x="232" y="62"/>
                  <a:pt x="232" y="63"/>
                </a:cubicBezTo>
                <a:cubicBezTo>
                  <a:pt x="231" y="63"/>
                  <a:pt x="230" y="65"/>
                  <a:pt x="230" y="63"/>
                </a:cubicBezTo>
                <a:cubicBezTo>
                  <a:pt x="231" y="63"/>
                  <a:pt x="231" y="63"/>
                  <a:pt x="231" y="63"/>
                </a:cubicBezTo>
                <a:cubicBezTo>
                  <a:pt x="230" y="62"/>
                  <a:pt x="228" y="62"/>
                  <a:pt x="226" y="62"/>
                </a:cubicBezTo>
                <a:cubicBezTo>
                  <a:pt x="226" y="63"/>
                  <a:pt x="226" y="63"/>
                  <a:pt x="226" y="63"/>
                </a:cubicBezTo>
                <a:cubicBezTo>
                  <a:pt x="226" y="64"/>
                  <a:pt x="226" y="64"/>
                  <a:pt x="226" y="64"/>
                </a:cubicBezTo>
                <a:cubicBezTo>
                  <a:pt x="225" y="65"/>
                  <a:pt x="222" y="63"/>
                  <a:pt x="223" y="65"/>
                </a:cubicBezTo>
                <a:cubicBezTo>
                  <a:pt x="222" y="65"/>
                  <a:pt x="222" y="65"/>
                  <a:pt x="222" y="65"/>
                </a:cubicBezTo>
                <a:cubicBezTo>
                  <a:pt x="221" y="64"/>
                  <a:pt x="220" y="65"/>
                  <a:pt x="219" y="66"/>
                </a:cubicBezTo>
                <a:cubicBezTo>
                  <a:pt x="219" y="65"/>
                  <a:pt x="219" y="65"/>
                  <a:pt x="219" y="65"/>
                </a:cubicBezTo>
                <a:cubicBezTo>
                  <a:pt x="216" y="66"/>
                  <a:pt x="219" y="68"/>
                  <a:pt x="217" y="69"/>
                </a:cubicBezTo>
                <a:cubicBezTo>
                  <a:pt x="217" y="71"/>
                  <a:pt x="216" y="73"/>
                  <a:pt x="215" y="74"/>
                </a:cubicBezTo>
                <a:cubicBezTo>
                  <a:pt x="216" y="77"/>
                  <a:pt x="214" y="78"/>
                  <a:pt x="213" y="81"/>
                </a:cubicBezTo>
                <a:cubicBezTo>
                  <a:pt x="214" y="81"/>
                  <a:pt x="215" y="81"/>
                  <a:pt x="216" y="81"/>
                </a:cubicBezTo>
                <a:cubicBezTo>
                  <a:pt x="217" y="83"/>
                  <a:pt x="217" y="83"/>
                  <a:pt x="217" y="83"/>
                </a:cubicBezTo>
                <a:cubicBezTo>
                  <a:pt x="217" y="83"/>
                  <a:pt x="217" y="83"/>
                  <a:pt x="218" y="82"/>
                </a:cubicBezTo>
                <a:cubicBezTo>
                  <a:pt x="218" y="83"/>
                  <a:pt x="218" y="83"/>
                  <a:pt x="218" y="83"/>
                </a:cubicBezTo>
                <a:cubicBezTo>
                  <a:pt x="219" y="84"/>
                  <a:pt x="219" y="83"/>
                  <a:pt x="219" y="83"/>
                </a:cubicBezTo>
                <a:cubicBezTo>
                  <a:pt x="219" y="82"/>
                  <a:pt x="220" y="82"/>
                  <a:pt x="219" y="81"/>
                </a:cubicBezTo>
                <a:cubicBezTo>
                  <a:pt x="220" y="82"/>
                  <a:pt x="221" y="81"/>
                  <a:pt x="222" y="82"/>
                </a:cubicBezTo>
                <a:cubicBezTo>
                  <a:pt x="222" y="82"/>
                  <a:pt x="223" y="83"/>
                  <a:pt x="224" y="84"/>
                </a:cubicBezTo>
                <a:cubicBezTo>
                  <a:pt x="224" y="84"/>
                  <a:pt x="224" y="84"/>
                  <a:pt x="224" y="84"/>
                </a:cubicBezTo>
                <a:cubicBezTo>
                  <a:pt x="224" y="85"/>
                  <a:pt x="225" y="85"/>
                  <a:pt x="224" y="85"/>
                </a:cubicBezTo>
                <a:cubicBezTo>
                  <a:pt x="224" y="86"/>
                  <a:pt x="224" y="86"/>
                  <a:pt x="224" y="86"/>
                </a:cubicBezTo>
                <a:cubicBezTo>
                  <a:pt x="226" y="88"/>
                  <a:pt x="225" y="92"/>
                  <a:pt x="227" y="94"/>
                </a:cubicBezTo>
                <a:cubicBezTo>
                  <a:pt x="228" y="97"/>
                  <a:pt x="226" y="99"/>
                  <a:pt x="226" y="102"/>
                </a:cubicBezTo>
                <a:cubicBezTo>
                  <a:pt x="226" y="102"/>
                  <a:pt x="226" y="102"/>
                  <a:pt x="226" y="102"/>
                </a:cubicBezTo>
                <a:cubicBezTo>
                  <a:pt x="224" y="105"/>
                  <a:pt x="224" y="109"/>
                  <a:pt x="221" y="111"/>
                </a:cubicBezTo>
                <a:cubicBezTo>
                  <a:pt x="219" y="110"/>
                  <a:pt x="219" y="110"/>
                  <a:pt x="219" y="110"/>
                </a:cubicBezTo>
                <a:cubicBezTo>
                  <a:pt x="219" y="111"/>
                  <a:pt x="215" y="113"/>
                  <a:pt x="217" y="115"/>
                </a:cubicBezTo>
                <a:cubicBezTo>
                  <a:pt x="216" y="117"/>
                  <a:pt x="214" y="117"/>
                  <a:pt x="215" y="119"/>
                </a:cubicBezTo>
                <a:cubicBezTo>
                  <a:pt x="217" y="121"/>
                  <a:pt x="220" y="124"/>
                  <a:pt x="220" y="127"/>
                </a:cubicBezTo>
                <a:cubicBezTo>
                  <a:pt x="219" y="127"/>
                  <a:pt x="219" y="128"/>
                  <a:pt x="219" y="128"/>
                </a:cubicBezTo>
                <a:cubicBezTo>
                  <a:pt x="218" y="128"/>
                  <a:pt x="217" y="128"/>
                  <a:pt x="216" y="129"/>
                </a:cubicBezTo>
                <a:cubicBezTo>
                  <a:pt x="214" y="128"/>
                  <a:pt x="217" y="126"/>
                  <a:pt x="214" y="125"/>
                </a:cubicBezTo>
                <a:cubicBezTo>
                  <a:pt x="215" y="124"/>
                  <a:pt x="215" y="124"/>
                  <a:pt x="215" y="124"/>
                </a:cubicBezTo>
                <a:cubicBezTo>
                  <a:pt x="215" y="124"/>
                  <a:pt x="214" y="123"/>
                  <a:pt x="214" y="122"/>
                </a:cubicBezTo>
                <a:cubicBezTo>
                  <a:pt x="212" y="123"/>
                  <a:pt x="212" y="123"/>
                  <a:pt x="212" y="123"/>
                </a:cubicBezTo>
                <a:cubicBezTo>
                  <a:pt x="212" y="122"/>
                  <a:pt x="212" y="122"/>
                  <a:pt x="212" y="121"/>
                </a:cubicBezTo>
                <a:cubicBezTo>
                  <a:pt x="212" y="121"/>
                  <a:pt x="212" y="121"/>
                  <a:pt x="212" y="121"/>
                </a:cubicBezTo>
                <a:cubicBezTo>
                  <a:pt x="211" y="121"/>
                  <a:pt x="212" y="120"/>
                  <a:pt x="212" y="119"/>
                </a:cubicBezTo>
                <a:cubicBezTo>
                  <a:pt x="211" y="119"/>
                  <a:pt x="210" y="119"/>
                  <a:pt x="210" y="118"/>
                </a:cubicBezTo>
                <a:cubicBezTo>
                  <a:pt x="210" y="119"/>
                  <a:pt x="209" y="119"/>
                  <a:pt x="208" y="119"/>
                </a:cubicBezTo>
                <a:cubicBezTo>
                  <a:pt x="206" y="121"/>
                  <a:pt x="206" y="121"/>
                  <a:pt x="206" y="121"/>
                </a:cubicBezTo>
                <a:cubicBezTo>
                  <a:pt x="206" y="121"/>
                  <a:pt x="206" y="121"/>
                  <a:pt x="206" y="121"/>
                </a:cubicBezTo>
                <a:cubicBezTo>
                  <a:pt x="207" y="120"/>
                  <a:pt x="207" y="120"/>
                  <a:pt x="207" y="120"/>
                </a:cubicBezTo>
                <a:cubicBezTo>
                  <a:pt x="206" y="120"/>
                  <a:pt x="206" y="119"/>
                  <a:pt x="206" y="118"/>
                </a:cubicBezTo>
                <a:cubicBezTo>
                  <a:pt x="207" y="117"/>
                  <a:pt x="207" y="117"/>
                  <a:pt x="207" y="117"/>
                </a:cubicBezTo>
                <a:cubicBezTo>
                  <a:pt x="206" y="117"/>
                  <a:pt x="205" y="115"/>
                  <a:pt x="204" y="117"/>
                </a:cubicBezTo>
                <a:cubicBezTo>
                  <a:pt x="204" y="118"/>
                  <a:pt x="202" y="119"/>
                  <a:pt x="202" y="121"/>
                </a:cubicBezTo>
                <a:cubicBezTo>
                  <a:pt x="202" y="120"/>
                  <a:pt x="201" y="121"/>
                  <a:pt x="201" y="120"/>
                </a:cubicBezTo>
                <a:cubicBezTo>
                  <a:pt x="200" y="121"/>
                  <a:pt x="200" y="123"/>
                  <a:pt x="201" y="123"/>
                </a:cubicBezTo>
                <a:cubicBezTo>
                  <a:pt x="202" y="124"/>
                  <a:pt x="202" y="123"/>
                  <a:pt x="202" y="124"/>
                </a:cubicBezTo>
                <a:cubicBezTo>
                  <a:pt x="202" y="124"/>
                  <a:pt x="203" y="124"/>
                  <a:pt x="203" y="125"/>
                </a:cubicBezTo>
                <a:cubicBezTo>
                  <a:pt x="205" y="125"/>
                  <a:pt x="205" y="122"/>
                  <a:pt x="207" y="124"/>
                </a:cubicBezTo>
                <a:cubicBezTo>
                  <a:pt x="209" y="124"/>
                  <a:pt x="209" y="124"/>
                  <a:pt x="209" y="124"/>
                </a:cubicBezTo>
                <a:cubicBezTo>
                  <a:pt x="209" y="124"/>
                  <a:pt x="209" y="124"/>
                  <a:pt x="208" y="125"/>
                </a:cubicBezTo>
                <a:cubicBezTo>
                  <a:pt x="209" y="125"/>
                  <a:pt x="209" y="125"/>
                  <a:pt x="209" y="125"/>
                </a:cubicBezTo>
                <a:cubicBezTo>
                  <a:pt x="208" y="125"/>
                  <a:pt x="208" y="125"/>
                  <a:pt x="208" y="125"/>
                </a:cubicBezTo>
                <a:cubicBezTo>
                  <a:pt x="208" y="124"/>
                  <a:pt x="207" y="125"/>
                  <a:pt x="207" y="125"/>
                </a:cubicBezTo>
                <a:cubicBezTo>
                  <a:pt x="205" y="127"/>
                  <a:pt x="205" y="127"/>
                  <a:pt x="205" y="127"/>
                </a:cubicBezTo>
                <a:cubicBezTo>
                  <a:pt x="205" y="127"/>
                  <a:pt x="205" y="127"/>
                  <a:pt x="205" y="127"/>
                </a:cubicBezTo>
                <a:cubicBezTo>
                  <a:pt x="204" y="128"/>
                  <a:pt x="204" y="128"/>
                  <a:pt x="204" y="128"/>
                </a:cubicBezTo>
                <a:cubicBezTo>
                  <a:pt x="205" y="128"/>
                  <a:pt x="204" y="129"/>
                  <a:pt x="204" y="129"/>
                </a:cubicBezTo>
                <a:cubicBezTo>
                  <a:pt x="206" y="130"/>
                  <a:pt x="207" y="132"/>
                  <a:pt x="208" y="134"/>
                </a:cubicBezTo>
                <a:cubicBezTo>
                  <a:pt x="209" y="134"/>
                  <a:pt x="209" y="134"/>
                  <a:pt x="210" y="135"/>
                </a:cubicBezTo>
                <a:cubicBezTo>
                  <a:pt x="208" y="136"/>
                  <a:pt x="208" y="136"/>
                  <a:pt x="208" y="136"/>
                </a:cubicBezTo>
                <a:cubicBezTo>
                  <a:pt x="209" y="136"/>
                  <a:pt x="210" y="136"/>
                  <a:pt x="210" y="137"/>
                </a:cubicBezTo>
                <a:cubicBezTo>
                  <a:pt x="208" y="138"/>
                  <a:pt x="208" y="138"/>
                  <a:pt x="208" y="138"/>
                </a:cubicBezTo>
                <a:cubicBezTo>
                  <a:pt x="209" y="140"/>
                  <a:pt x="210" y="138"/>
                  <a:pt x="210" y="139"/>
                </a:cubicBezTo>
                <a:cubicBezTo>
                  <a:pt x="210" y="139"/>
                  <a:pt x="210" y="139"/>
                  <a:pt x="210" y="140"/>
                </a:cubicBezTo>
                <a:cubicBezTo>
                  <a:pt x="210" y="140"/>
                  <a:pt x="210" y="140"/>
                  <a:pt x="211" y="140"/>
                </a:cubicBezTo>
                <a:cubicBezTo>
                  <a:pt x="210" y="140"/>
                  <a:pt x="210" y="140"/>
                  <a:pt x="210" y="141"/>
                </a:cubicBezTo>
                <a:cubicBezTo>
                  <a:pt x="210" y="142"/>
                  <a:pt x="210" y="142"/>
                  <a:pt x="210" y="142"/>
                </a:cubicBezTo>
                <a:cubicBezTo>
                  <a:pt x="210" y="142"/>
                  <a:pt x="210" y="143"/>
                  <a:pt x="209" y="143"/>
                </a:cubicBezTo>
                <a:cubicBezTo>
                  <a:pt x="210" y="144"/>
                  <a:pt x="209" y="144"/>
                  <a:pt x="208" y="145"/>
                </a:cubicBezTo>
                <a:cubicBezTo>
                  <a:pt x="208" y="145"/>
                  <a:pt x="208" y="145"/>
                  <a:pt x="208" y="145"/>
                </a:cubicBezTo>
                <a:cubicBezTo>
                  <a:pt x="209" y="146"/>
                  <a:pt x="207" y="147"/>
                  <a:pt x="208" y="148"/>
                </a:cubicBezTo>
                <a:cubicBezTo>
                  <a:pt x="208" y="147"/>
                  <a:pt x="208" y="147"/>
                  <a:pt x="208" y="147"/>
                </a:cubicBezTo>
                <a:cubicBezTo>
                  <a:pt x="207" y="148"/>
                  <a:pt x="207" y="149"/>
                  <a:pt x="206" y="150"/>
                </a:cubicBezTo>
                <a:cubicBezTo>
                  <a:pt x="206" y="150"/>
                  <a:pt x="206" y="150"/>
                  <a:pt x="206" y="150"/>
                </a:cubicBezTo>
                <a:cubicBezTo>
                  <a:pt x="205" y="150"/>
                  <a:pt x="204" y="152"/>
                  <a:pt x="203" y="152"/>
                </a:cubicBezTo>
                <a:cubicBezTo>
                  <a:pt x="202" y="152"/>
                  <a:pt x="201" y="153"/>
                  <a:pt x="201" y="153"/>
                </a:cubicBezTo>
                <a:cubicBezTo>
                  <a:pt x="200" y="152"/>
                  <a:pt x="200" y="152"/>
                  <a:pt x="200" y="152"/>
                </a:cubicBezTo>
                <a:cubicBezTo>
                  <a:pt x="199" y="154"/>
                  <a:pt x="197" y="154"/>
                  <a:pt x="196" y="155"/>
                </a:cubicBezTo>
                <a:cubicBezTo>
                  <a:pt x="196" y="155"/>
                  <a:pt x="196" y="155"/>
                  <a:pt x="196" y="155"/>
                </a:cubicBezTo>
                <a:cubicBezTo>
                  <a:pt x="194" y="155"/>
                  <a:pt x="195" y="156"/>
                  <a:pt x="195" y="157"/>
                </a:cubicBezTo>
                <a:cubicBezTo>
                  <a:pt x="195" y="157"/>
                  <a:pt x="195" y="156"/>
                  <a:pt x="194" y="156"/>
                </a:cubicBezTo>
                <a:cubicBezTo>
                  <a:pt x="194" y="155"/>
                  <a:pt x="194" y="155"/>
                  <a:pt x="194" y="155"/>
                </a:cubicBezTo>
                <a:cubicBezTo>
                  <a:pt x="194" y="155"/>
                  <a:pt x="193" y="155"/>
                  <a:pt x="193" y="154"/>
                </a:cubicBezTo>
                <a:cubicBezTo>
                  <a:pt x="191" y="155"/>
                  <a:pt x="189" y="155"/>
                  <a:pt x="189" y="157"/>
                </a:cubicBezTo>
                <a:cubicBezTo>
                  <a:pt x="188" y="158"/>
                  <a:pt x="188" y="159"/>
                  <a:pt x="188" y="160"/>
                </a:cubicBezTo>
                <a:cubicBezTo>
                  <a:pt x="189" y="161"/>
                  <a:pt x="191" y="163"/>
                  <a:pt x="193" y="164"/>
                </a:cubicBezTo>
                <a:cubicBezTo>
                  <a:pt x="194" y="166"/>
                  <a:pt x="195" y="169"/>
                  <a:pt x="195" y="171"/>
                </a:cubicBezTo>
                <a:cubicBezTo>
                  <a:pt x="194" y="173"/>
                  <a:pt x="192" y="173"/>
                  <a:pt x="191" y="174"/>
                </a:cubicBezTo>
                <a:cubicBezTo>
                  <a:pt x="191" y="175"/>
                  <a:pt x="190" y="175"/>
                  <a:pt x="189" y="176"/>
                </a:cubicBezTo>
                <a:cubicBezTo>
                  <a:pt x="188" y="175"/>
                  <a:pt x="190" y="173"/>
                  <a:pt x="187" y="173"/>
                </a:cubicBezTo>
                <a:cubicBezTo>
                  <a:pt x="186" y="173"/>
                  <a:pt x="186" y="173"/>
                  <a:pt x="186" y="173"/>
                </a:cubicBezTo>
                <a:cubicBezTo>
                  <a:pt x="187" y="173"/>
                  <a:pt x="187" y="173"/>
                  <a:pt x="187" y="173"/>
                </a:cubicBezTo>
                <a:cubicBezTo>
                  <a:pt x="186" y="172"/>
                  <a:pt x="186" y="172"/>
                  <a:pt x="186" y="172"/>
                </a:cubicBezTo>
                <a:cubicBezTo>
                  <a:pt x="186" y="173"/>
                  <a:pt x="186" y="173"/>
                  <a:pt x="186" y="173"/>
                </a:cubicBezTo>
                <a:cubicBezTo>
                  <a:pt x="186" y="171"/>
                  <a:pt x="184" y="171"/>
                  <a:pt x="183" y="170"/>
                </a:cubicBezTo>
                <a:cubicBezTo>
                  <a:pt x="183" y="170"/>
                  <a:pt x="182" y="170"/>
                  <a:pt x="182" y="170"/>
                </a:cubicBezTo>
                <a:cubicBezTo>
                  <a:pt x="182" y="169"/>
                  <a:pt x="182" y="169"/>
                  <a:pt x="181" y="168"/>
                </a:cubicBezTo>
                <a:cubicBezTo>
                  <a:pt x="180" y="169"/>
                  <a:pt x="180" y="169"/>
                  <a:pt x="180" y="169"/>
                </a:cubicBezTo>
                <a:cubicBezTo>
                  <a:pt x="181" y="170"/>
                  <a:pt x="179" y="172"/>
                  <a:pt x="179" y="174"/>
                </a:cubicBezTo>
                <a:cubicBezTo>
                  <a:pt x="179" y="174"/>
                  <a:pt x="180" y="175"/>
                  <a:pt x="180" y="176"/>
                </a:cubicBezTo>
                <a:cubicBezTo>
                  <a:pt x="181" y="176"/>
                  <a:pt x="181" y="176"/>
                  <a:pt x="181" y="176"/>
                </a:cubicBezTo>
                <a:cubicBezTo>
                  <a:pt x="181" y="177"/>
                  <a:pt x="182" y="177"/>
                  <a:pt x="181" y="178"/>
                </a:cubicBezTo>
                <a:cubicBezTo>
                  <a:pt x="182" y="179"/>
                  <a:pt x="183" y="179"/>
                  <a:pt x="183" y="180"/>
                </a:cubicBezTo>
                <a:cubicBezTo>
                  <a:pt x="183" y="180"/>
                  <a:pt x="184" y="180"/>
                  <a:pt x="184" y="181"/>
                </a:cubicBezTo>
                <a:cubicBezTo>
                  <a:pt x="185" y="180"/>
                  <a:pt x="185" y="180"/>
                  <a:pt x="185" y="180"/>
                </a:cubicBezTo>
                <a:cubicBezTo>
                  <a:pt x="188" y="182"/>
                  <a:pt x="185" y="185"/>
                  <a:pt x="187" y="186"/>
                </a:cubicBezTo>
                <a:cubicBezTo>
                  <a:pt x="188" y="188"/>
                  <a:pt x="188" y="188"/>
                  <a:pt x="188" y="188"/>
                </a:cubicBezTo>
                <a:cubicBezTo>
                  <a:pt x="186" y="188"/>
                  <a:pt x="184" y="187"/>
                  <a:pt x="183" y="186"/>
                </a:cubicBezTo>
                <a:cubicBezTo>
                  <a:pt x="184" y="185"/>
                  <a:pt x="183" y="184"/>
                  <a:pt x="182" y="184"/>
                </a:cubicBezTo>
                <a:cubicBezTo>
                  <a:pt x="183" y="181"/>
                  <a:pt x="181" y="179"/>
                  <a:pt x="179" y="177"/>
                </a:cubicBezTo>
                <a:cubicBezTo>
                  <a:pt x="178" y="177"/>
                  <a:pt x="178" y="177"/>
                  <a:pt x="178" y="177"/>
                </a:cubicBezTo>
                <a:cubicBezTo>
                  <a:pt x="178" y="175"/>
                  <a:pt x="180" y="175"/>
                  <a:pt x="178" y="173"/>
                </a:cubicBezTo>
                <a:cubicBezTo>
                  <a:pt x="179" y="173"/>
                  <a:pt x="179" y="173"/>
                  <a:pt x="179" y="172"/>
                </a:cubicBezTo>
                <a:cubicBezTo>
                  <a:pt x="180" y="171"/>
                  <a:pt x="178" y="170"/>
                  <a:pt x="178" y="168"/>
                </a:cubicBezTo>
                <a:cubicBezTo>
                  <a:pt x="176" y="167"/>
                  <a:pt x="178" y="163"/>
                  <a:pt x="175" y="162"/>
                </a:cubicBezTo>
                <a:cubicBezTo>
                  <a:pt x="175" y="164"/>
                  <a:pt x="174" y="164"/>
                  <a:pt x="173" y="164"/>
                </a:cubicBezTo>
                <a:cubicBezTo>
                  <a:pt x="172" y="164"/>
                  <a:pt x="172" y="165"/>
                  <a:pt x="171" y="164"/>
                </a:cubicBezTo>
                <a:cubicBezTo>
                  <a:pt x="172" y="163"/>
                  <a:pt x="171" y="161"/>
                  <a:pt x="171" y="160"/>
                </a:cubicBezTo>
                <a:cubicBezTo>
                  <a:pt x="170" y="159"/>
                  <a:pt x="170" y="159"/>
                  <a:pt x="170" y="159"/>
                </a:cubicBezTo>
                <a:cubicBezTo>
                  <a:pt x="170" y="158"/>
                  <a:pt x="170" y="158"/>
                  <a:pt x="170" y="158"/>
                </a:cubicBezTo>
                <a:cubicBezTo>
                  <a:pt x="168" y="157"/>
                  <a:pt x="167" y="156"/>
                  <a:pt x="167" y="154"/>
                </a:cubicBezTo>
                <a:cubicBezTo>
                  <a:pt x="167" y="153"/>
                  <a:pt x="165" y="153"/>
                  <a:pt x="165" y="153"/>
                </a:cubicBezTo>
                <a:cubicBezTo>
                  <a:pt x="164" y="153"/>
                  <a:pt x="164" y="153"/>
                  <a:pt x="164" y="153"/>
                </a:cubicBezTo>
                <a:cubicBezTo>
                  <a:pt x="165" y="154"/>
                  <a:pt x="165" y="154"/>
                  <a:pt x="165" y="154"/>
                </a:cubicBezTo>
                <a:cubicBezTo>
                  <a:pt x="166" y="154"/>
                  <a:pt x="165" y="154"/>
                  <a:pt x="165" y="154"/>
                </a:cubicBezTo>
                <a:cubicBezTo>
                  <a:pt x="164" y="155"/>
                  <a:pt x="163" y="155"/>
                  <a:pt x="162" y="155"/>
                </a:cubicBezTo>
                <a:cubicBezTo>
                  <a:pt x="161" y="155"/>
                  <a:pt x="161" y="155"/>
                  <a:pt x="161" y="155"/>
                </a:cubicBezTo>
                <a:cubicBezTo>
                  <a:pt x="161" y="154"/>
                  <a:pt x="161" y="154"/>
                  <a:pt x="161" y="154"/>
                </a:cubicBezTo>
                <a:cubicBezTo>
                  <a:pt x="160" y="156"/>
                  <a:pt x="158" y="155"/>
                  <a:pt x="159" y="157"/>
                </a:cubicBezTo>
                <a:cubicBezTo>
                  <a:pt x="158" y="158"/>
                  <a:pt x="158" y="158"/>
                  <a:pt x="157" y="158"/>
                </a:cubicBezTo>
                <a:cubicBezTo>
                  <a:pt x="157" y="158"/>
                  <a:pt x="157" y="158"/>
                  <a:pt x="157" y="158"/>
                </a:cubicBezTo>
                <a:cubicBezTo>
                  <a:pt x="156" y="160"/>
                  <a:pt x="155" y="161"/>
                  <a:pt x="153" y="162"/>
                </a:cubicBezTo>
                <a:cubicBezTo>
                  <a:pt x="154" y="164"/>
                  <a:pt x="151" y="163"/>
                  <a:pt x="151" y="165"/>
                </a:cubicBezTo>
                <a:cubicBezTo>
                  <a:pt x="150" y="165"/>
                  <a:pt x="150" y="165"/>
                  <a:pt x="150" y="165"/>
                </a:cubicBezTo>
                <a:cubicBezTo>
                  <a:pt x="151" y="167"/>
                  <a:pt x="149" y="168"/>
                  <a:pt x="150" y="169"/>
                </a:cubicBezTo>
                <a:cubicBezTo>
                  <a:pt x="150" y="171"/>
                  <a:pt x="149" y="172"/>
                  <a:pt x="150" y="174"/>
                </a:cubicBezTo>
                <a:cubicBezTo>
                  <a:pt x="149" y="173"/>
                  <a:pt x="149" y="174"/>
                  <a:pt x="148" y="175"/>
                </a:cubicBezTo>
                <a:cubicBezTo>
                  <a:pt x="148" y="176"/>
                  <a:pt x="148" y="176"/>
                  <a:pt x="148" y="176"/>
                </a:cubicBezTo>
                <a:cubicBezTo>
                  <a:pt x="147" y="175"/>
                  <a:pt x="147" y="178"/>
                  <a:pt x="146" y="177"/>
                </a:cubicBezTo>
                <a:cubicBezTo>
                  <a:pt x="144" y="175"/>
                  <a:pt x="144" y="172"/>
                  <a:pt x="142" y="170"/>
                </a:cubicBezTo>
                <a:cubicBezTo>
                  <a:pt x="142" y="167"/>
                  <a:pt x="139" y="165"/>
                  <a:pt x="139" y="162"/>
                </a:cubicBezTo>
                <a:cubicBezTo>
                  <a:pt x="138" y="161"/>
                  <a:pt x="139" y="160"/>
                  <a:pt x="138" y="159"/>
                </a:cubicBezTo>
                <a:cubicBezTo>
                  <a:pt x="138" y="158"/>
                  <a:pt x="138" y="157"/>
                  <a:pt x="137" y="156"/>
                </a:cubicBezTo>
                <a:cubicBezTo>
                  <a:pt x="138" y="155"/>
                  <a:pt x="138" y="154"/>
                  <a:pt x="137" y="154"/>
                </a:cubicBezTo>
                <a:cubicBezTo>
                  <a:pt x="137" y="154"/>
                  <a:pt x="137" y="154"/>
                  <a:pt x="137" y="154"/>
                </a:cubicBezTo>
                <a:cubicBezTo>
                  <a:pt x="137" y="155"/>
                  <a:pt x="136" y="156"/>
                  <a:pt x="135" y="157"/>
                </a:cubicBezTo>
                <a:cubicBezTo>
                  <a:pt x="134" y="157"/>
                  <a:pt x="133" y="155"/>
                  <a:pt x="132" y="154"/>
                </a:cubicBezTo>
                <a:cubicBezTo>
                  <a:pt x="132" y="155"/>
                  <a:pt x="133" y="154"/>
                  <a:pt x="134" y="154"/>
                </a:cubicBezTo>
                <a:cubicBezTo>
                  <a:pt x="134" y="154"/>
                  <a:pt x="134" y="153"/>
                  <a:pt x="134" y="153"/>
                </a:cubicBezTo>
                <a:cubicBezTo>
                  <a:pt x="133" y="153"/>
                  <a:pt x="132" y="153"/>
                  <a:pt x="131" y="153"/>
                </a:cubicBezTo>
                <a:cubicBezTo>
                  <a:pt x="131" y="151"/>
                  <a:pt x="128" y="152"/>
                  <a:pt x="128" y="150"/>
                </a:cubicBezTo>
                <a:cubicBezTo>
                  <a:pt x="127" y="148"/>
                  <a:pt x="124" y="149"/>
                  <a:pt x="123" y="149"/>
                </a:cubicBezTo>
                <a:cubicBezTo>
                  <a:pt x="120" y="150"/>
                  <a:pt x="116" y="149"/>
                  <a:pt x="113" y="148"/>
                </a:cubicBezTo>
                <a:cubicBezTo>
                  <a:pt x="113" y="148"/>
                  <a:pt x="113" y="146"/>
                  <a:pt x="112" y="146"/>
                </a:cubicBezTo>
                <a:cubicBezTo>
                  <a:pt x="109" y="147"/>
                  <a:pt x="109" y="147"/>
                  <a:pt x="109" y="147"/>
                </a:cubicBezTo>
                <a:cubicBezTo>
                  <a:pt x="107" y="147"/>
                  <a:pt x="106" y="145"/>
                  <a:pt x="104" y="145"/>
                </a:cubicBezTo>
                <a:cubicBezTo>
                  <a:pt x="103" y="144"/>
                  <a:pt x="103" y="142"/>
                  <a:pt x="101" y="141"/>
                </a:cubicBezTo>
                <a:cubicBezTo>
                  <a:pt x="101" y="142"/>
                  <a:pt x="100" y="142"/>
                  <a:pt x="100" y="141"/>
                </a:cubicBezTo>
                <a:cubicBezTo>
                  <a:pt x="100" y="141"/>
                  <a:pt x="100" y="141"/>
                  <a:pt x="100" y="141"/>
                </a:cubicBezTo>
                <a:cubicBezTo>
                  <a:pt x="99" y="141"/>
                  <a:pt x="99" y="141"/>
                  <a:pt x="99" y="141"/>
                </a:cubicBezTo>
                <a:cubicBezTo>
                  <a:pt x="97" y="143"/>
                  <a:pt x="99" y="144"/>
                  <a:pt x="100" y="145"/>
                </a:cubicBezTo>
                <a:cubicBezTo>
                  <a:pt x="102" y="146"/>
                  <a:pt x="102" y="149"/>
                  <a:pt x="103" y="150"/>
                </a:cubicBezTo>
                <a:cubicBezTo>
                  <a:pt x="104" y="148"/>
                  <a:pt x="104" y="148"/>
                  <a:pt x="104" y="148"/>
                </a:cubicBezTo>
                <a:cubicBezTo>
                  <a:pt x="104" y="149"/>
                  <a:pt x="104" y="151"/>
                  <a:pt x="105" y="152"/>
                </a:cubicBezTo>
                <a:cubicBezTo>
                  <a:pt x="107" y="151"/>
                  <a:pt x="109" y="152"/>
                  <a:pt x="110" y="150"/>
                </a:cubicBezTo>
                <a:cubicBezTo>
                  <a:pt x="112" y="148"/>
                  <a:pt x="112" y="148"/>
                  <a:pt x="112" y="148"/>
                </a:cubicBezTo>
                <a:cubicBezTo>
                  <a:pt x="112" y="149"/>
                  <a:pt x="112" y="151"/>
                  <a:pt x="114" y="152"/>
                </a:cubicBezTo>
                <a:cubicBezTo>
                  <a:pt x="114" y="152"/>
                  <a:pt x="116" y="152"/>
                  <a:pt x="116" y="153"/>
                </a:cubicBezTo>
                <a:cubicBezTo>
                  <a:pt x="116" y="153"/>
                  <a:pt x="117" y="154"/>
                  <a:pt x="117" y="154"/>
                </a:cubicBezTo>
                <a:cubicBezTo>
                  <a:pt x="118" y="156"/>
                  <a:pt x="116" y="156"/>
                  <a:pt x="116" y="157"/>
                </a:cubicBezTo>
                <a:cubicBezTo>
                  <a:pt x="115" y="157"/>
                  <a:pt x="115" y="157"/>
                  <a:pt x="115" y="157"/>
                </a:cubicBezTo>
                <a:cubicBezTo>
                  <a:pt x="115" y="158"/>
                  <a:pt x="114" y="158"/>
                  <a:pt x="115" y="159"/>
                </a:cubicBezTo>
                <a:cubicBezTo>
                  <a:pt x="115" y="160"/>
                  <a:pt x="115" y="160"/>
                  <a:pt x="115" y="160"/>
                </a:cubicBezTo>
                <a:cubicBezTo>
                  <a:pt x="114" y="160"/>
                  <a:pt x="113" y="161"/>
                  <a:pt x="112" y="162"/>
                </a:cubicBezTo>
                <a:cubicBezTo>
                  <a:pt x="112" y="162"/>
                  <a:pt x="111" y="161"/>
                  <a:pt x="111" y="162"/>
                </a:cubicBezTo>
                <a:cubicBezTo>
                  <a:pt x="111" y="162"/>
                  <a:pt x="111" y="162"/>
                  <a:pt x="111" y="163"/>
                </a:cubicBezTo>
                <a:cubicBezTo>
                  <a:pt x="111" y="163"/>
                  <a:pt x="111" y="163"/>
                  <a:pt x="111" y="163"/>
                </a:cubicBezTo>
                <a:cubicBezTo>
                  <a:pt x="109" y="163"/>
                  <a:pt x="108" y="164"/>
                  <a:pt x="107" y="165"/>
                </a:cubicBezTo>
                <a:cubicBezTo>
                  <a:pt x="106" y="167"/>
                  <a:pt x="103" y="166"/>
                  <a:pt x="102" y="167"/>
                </a:cubicBezTo>
                <a:cubicBezTo>
                  <a:pt x="101" y="168"/>
                  <a:pt x="100" y="167"/>
                  <a:pt x="99" y="169"/>
                </a:cubicBezTo>
                <a:cubicBezTo>
                  <a:pt x="98" y="169"/>
                  <a:pt x="96" y="168"/>
                  <a:pt x="95" y="170"/>
                </a:cubicBezTo>
                <a:cubicBezTo>
                  <a:pt x="95" y="170"/>
                  <a:pt x="93" y="171"/>
                  <a:pt x="93" y="169"/>
                </a:cubicBezTo>
                <a:cubicBezTo>
                  <a:pt x="93" y="169"/>
                  <a:pt x="93" y="169"/>
                  <a:pt x="93" y="169"/>
                </a:cubicBezTo>
                <a:cubicBezTo>
                  <a:pt x="94" y="168"/>
                  <a:pt x="93" y="168"/>
                  <a:pt x="93" y="167"/>
                </a:cubicBezTo>
                <a:cubicBezTo>
                  <a:pt x="92" y="166"/>
                  <a:pt x="93" y="165"/>
                  <a:pt x="92" y="163"/>
                </a:cubicBezTo>
                <a:cubicBezTo>
                  <a:pt x="89" y="162"/>
                  <a:pt x="90" y="158"/>
                  <a:pt x="86" y="157"/>
                </a:cubicBezTo>
                <a:cubicBezTo>
                  <a:pt x="86" y="155"/>
                  <a:pt x="86" y="153"/>
                  <a:pt x="85" y="152"/>
                </a:cubicBezTo>
                <a:cubicBezTo>
                  <a:pt x="82" y="151"/>
                  <a:pt x="82" y="149"/>
                  <a:pt x="81" y="147"/>
                </a:cubicBezTo>
                <a:cubicBezTo>
                  <a:pt x="80" y="147"/>
                  <a:pt x="80" y="145"/>
                  <a:pt x="79" y="145"/>
                </a:cubicBezTo>
                <a:cubicBezTo>
                  <a:pt x="79" y="144"/>
                  <a:pt x="79" y="144"/>
                  <a:pt x="79" y="143"/>
                </a:cubicBezTo>
                <a:cubicBezTo>
                  <a:pt x="78" y="146"/>
                  <a:pt x="78" y="146"/>
                  <a:pt x="78" y="146"/>
                </a:cubicBezTo>
                <a:cubicBezTo>
                  <a:pt x="75" y="142"/>
                  <a:pt x="75" y="142"/>
                  <a:pt x="75" y="142"/>
                </a:cubicBezTo>
                <a:cubicBezTo>
                  <a:pt x="75" y="143"/>
                  <a:pt x="76" y="144"/>
                  <a:pt x="77" y="145"/>
                </a:cubicBezTo>
                <a:cubicBezTo>
                  <a:pt x="77" y="148"/>
                  <a:pt x="80" y="150"/>
                  <a:pt x="80" y="154"/>
                </a:cubicBezTo>
                <a:cubicBezTo>
                  <a:pt x="81" y="155"/>
                  <a:pt x="82" y="154"/>
                  <a:pt x="83" y="156"/>
                </a:cubicBezTo>
                <a:cubicBezTo>
                  <a:pt x="84" y="157"/>
                  <a:pt x="82" y="161"/>
                  <a:pt x="85" y="162"/>
                </a:cubicBezTo>
                <a:cubicBezTo>
                  <a:pt x="87" y="163"/>
                  <a:pt x="86" y="165"/>
                  <a:pt x="88" y="166"/>
                </a:cubicBezTo>
                <a:cubicBezTo>
                  <a:pt x="88" y="166"/>
                  <a:pt x="88" y="166"/>
                  <a:pt x="88" y="166"/>
                </a:cubicBezTo>
                <a:cubicBezTo>
                  <a:pt x="88" y="166"/>
                  <a:pt x="88" y="166"/>
                  <a:pt x="88" y="167"/>
                </a:cubicBezTo>
                <a:cubicBezTo>
                  <a:pt x="90" y="167"/>
                  <a:pt x="92" y="169"/>
                  <a:pt x="93" y="171"/>
                </a:cubicBezTo>
                <a:cubicBezTo>
                  <a:pt x="93" y="171"/>
                  <a:pt x="93" y="171"/>
                  <a:pt x="92" y="172"/>
                </a:cubicBezTo>
                <a:cubicBezTo>
                  <a:pt x="94" y="172"/>
                  <a:pt x="95" y="176"/>
                  <a:pt x="97" y="173"/>
                </a:cubicBezTo>
                <a:cubicBezTo>
                  <a:pt x="98" y="173"/>
                  <a:pt x="99" y="174"/>
                  <a:pt x="99" y="173"/>
                </a:cubicBezTo>
                <a:cubicBezTo>
                  <a:pt x="101" y="172"/>
                  <a:pt x="103" y="173"/>
                  <a:pt x="105" y="171"/>
                </a:cubicBezTo>
                <a:cubicBezTo>
                  <a:pt x="106" y="176"/>
                  <a:pt x="102" y="180"/>
                  <a:pt x="100" y="184"/>
                </a:cubicBezTo>
                <a:cubicBezTo>
                  <a:pt x="97" y="187"/>
                  <a:pt x="93" y="189"/>
                  <a:pt x="90" y="193"/>
                </a:cubicBezTo>
                <a:cubicBezTo>
                  <a:pt x="88" y="194"/>
                  <a:pt x="88" y="197"/>
                  <a:pt x="86" y="199"/>
                </a:cubicBezTo>
                <a:cubicBezTo>
                  <a:pt x="86" y="200"/>
                  <a:pt x="87" y="200"/>
                  <a:pt x="87" y="201"/>
                </a:cubicBezTo>
                <a:cubicBezTo>
                  <a:pt x="86" y="201"/>
                  <a:pt x="88" y="202"/>
                  <a:pt x="87" y="203"/>
                </a:cubicBezTo>
                <a:cubicBezTo>
                  <a:pt x="87" y="204"/>
                  <a:pt x="87" y="206"/>
                  <a:pt x="89" y="206"/>
                </a:cubicBezTo>
                <a:cubicBezTo>
                  <a:pt x="88" y="209"/>
                  <a:pt x="88" y="211"/>
                  <a:pt x="89" y="213"/>
                </a:cubicBezTo>
                <a:cubicBezTo>
                  <a:pt x="87" y="217"/>
                  <a:pt x="82" y="217"/>
                  <a:pt x="80" y="221"/>
                </a:cubicBezTo>
                <a:cubicBezTo>
                  <a:pt x="79" y="220"/>
                  <a:pt x="79" y="221"/>
                  <a:pt x="79" y="221"/>
                </a:cubicBezTo>
                <a:cubicBezTo>
                  <a:pt x="79" y="223"/>
                  <a:pt x="81" y="225"/>
                  <a:pt x="79" y="227"/>
                </a:cubicBezTo>
                <a:cubicBezTo>
                  <a:pt x="80" y="228"/>
                  <a:pt x="79" y="229"/>
                  <a:pt x="78" y="229"/>
                </a:cubicBezTo>
                <a:cubicBezTo>
                  <a:pt x="77" y="229"/>
                  <a:pt x="76" y="230"/>
                  <a:pt x="75" y="231"/>
                </a:cubicBezTo>
                <a:cubicBezTo>
                  <a:pt x="76" y="232"/>
                  <a:pt x="75" y="234"/>
                  <a:pt x="74" y="235"/>
                </a:cubicBezTo>
                <a:cubicBezTo>
                  <a:pt x="71" y="238"/>
                  <a:pt x="69" y="243"/>
                  <a:pt x="65" y="244"/>
                </a:cubicBezTo>
                <a:cubicBezTo>
                  <a:pt x="64" y="243"/>
                  <a:pt x="64" y="245"/>
                  <a:pt x="63" y="245"/>
                </a:cubicBezTo>
                <a:cubicBezTo>
                  <a:pt x="61" y="244"/>
                  <a:pt x="59" y="244"/>
                  <a:pt x="58" y="245"/>
                </a:cubicBezTo>
                <a:cubicBezTo>
                  <a:pt x="56" y="244"/>
                  <a:pt x="55" y="247"/>
                  <a:pt x="53" y="244"/>
                </a:cubicBezTo>
                <a:cubicBezTo>
                  <a:pt x="53" y="245"/>
                  <a:pt x="53" y="245"/>
                  <a:pt x="53" y="245"/>
                </a:cubicBezTo>
                <a:cubicBezTo>
                  <a:pt x="53" y="244"/>
                  <a:pt x="53" y="243"/>
                  <a:pt x="52" y="242"/>
                </a:cubicBezTo>
                <a:cubicBezTo>
                  <a:pt x="54" y="242"/>
                  <a:pt x="52" y="240"/>
                  <a:pt x="52" y="239"/>
                </a:cubicBezTo>
                <a:cubicBezTo>
                  <a:pt x="52" y="235"/>
                  <a:pt x="48" y="233"/>
                  <a:pt x="49" y="229"/>
                </a:cubicBezTo>
                <a:cubicBezTo>
                  <a:pt x="48" y="228"/>
                  <a:pt x="48" y="226"/>
                  <a:pt x="48" y="225"/>
                </a:cubicBezTo>
                <a:cubicBezTo>
                  <a:pt x="46" y="223"/>
                  <a:pt x="46" y="220"/>
                  <a:pt x="44" y="218"/>
                </a:cubicBezTo>
                <a:cubicBezTo>
                  <a:pt x="43" y="215"/>
                  <a:pt x="45" y="214"/>
                  <a:pt x="45" y="211"/>
                </a:cubicBezTo>
                <a:cubicBezTo>
                  <a:pt x="46" y="209"/>
                  <a:pt x="49" y="209"/>
                  <a:pt x="47" y="206"/>
                </a:cubicBezTo>
                <a:cubicBezTo>
                  <a:pt x="45" y="204"/>
                  <a:pt x="48" y="201"/>
                  <a:pt x="45" y="200"/>
                </a:cubicBezTo>
                <a:cubicBezTo>
                  <a:pt x="46" y="199"/>
                  <a:pt x="46" y="199"/>
                  <a:pt x="46" y="199"/>
                </a:cubicBezTo>
                <a:cubicBezTo>
                  <a:pt x="45" y="199"/>
                  <a:pt x="45" y="197"/>
                  <a:pt x="44" y="196"/>
                </a:cubicBezTo>
                <a:cubicBezTo>
                  <a:pt x="42" y="195"/>
                  <a:pt x="40" y="193"/>
                  <a:pt x="40" y="191"/>
                </a:cubicBezTo>
                <a:cubicBezTo>
                  <a:pt x="41" y="191"/>
                  <a:pt x="40" y="190"/>
                  <a:pt x="41" y="189"/>
                </a:cubicBezTo>
                <a:cubicBezTo>
                  <a:pt x="40" y="188"/>
                  <a:pt x="43" y="186"/>
                  <a:pt x="41" y="184"/>
                </a:cubicBezTo>
                <a:cubicBezTo>
                  <a:pt x="41" y="184"/>
                  <a:pt x="41" y="183"/>
                  <a:pt x="40" y="182"/>
                </a:cubicBezTo>
                <a:cubicBezTo>
                  <a:pt x="38" y="183"/>
                  <a:pt x="36" y="184"/>
                  <a:pt x="35" y="182"/>
                </a:cubicBezTo>
                <a:cubicBezTo>
                  <a:pt x="35" y="181"/>
                  <a:pt x="33" y="180"/>
                  <a:pt x="32" y="180"/>
                </a:cubicBezTo>
                <a:cubicBezTo>
                  <a:pt x="29" y="179"/>
                  <a:pt x="26" y="183"/>
                  <a:pt x="22" y="182"/>
                </a:cubicBezTo>
                <a:cubicBezTo>
                  <a:pt x="22" y="181"/>
                  <a:pt x="22" y="181"/>
                  <a:pt x="22" y="181"/>
                </a:cubicBezTo>
                <a:cubicBezTo>
                  <a:pt x="22" y="182"/>
                  <a:pt x="22" y="182"/>
                  <a:pt x="21" y="182"/>
                </a:cubicBezTo>
                <a:cubicBezTo>
                  <a:pt x="20" y="182"/>
                  <a:pt x="19" y="181"/>
                  <a:pt x="18" y="182"/>
                </a:cubicBezTo>
                <a:cubicBezTo>
                  <a:pt x="17" y="182"/>
                  <a:pt x="16" y="182"/>
                  <a:pt x="15" y="183"/>
                </a:cubicBezTo>
                <a:cubicBezTo>
                  <a:pt x="13" y="183"/>
                  <a:pt x="12" y="181"/>
                  <a:pt x="10" y="180"/>
                </a:cubicBezTo>
                <a:cubicBezTo>
                  <a:pt x="10" y="178"/>
                  <a:pt x="9" y="179"/>
                  <a:pt x="8" y="179"/>
                </a:cubicBezTo>
                <a:cubicBezTo>
                  <a:pt x="8" y="178"/>
                  <a:pt x="7" y="177"/>
                  <a:pt x="7" y="175"/>
                </a:cubicBezTo>
                <a:cubicBezTo>
                  <a:pt x="6" y="174"/>
                  <a:pt x="5" y="173"/>
                  <a:pt x="4" y="172"/>
                </a:cubicBezTo>
                <a:cubicBezTo>
                  <a:pt x="4" y="170"/>
                  <a:pt x="2" y="172"/>
                  <a:pt x="1" y="170"/>
                </a:cubicBezTo>
                <a:cubicBezTo>
                  <a:pt x="2" y="170"/>
                  <a:pt x="0" y="169"/>
                  <a:pt x="1" y="169"/>
                </a:cubicBezTo>
                <a:cubicBezTo>
                  <a:pt x="1" y="168"/>
                  <a:pt x="1" y="167"/>
                  <a:pt x="0" y="167"/>
                </a:cubicBezTo>
                <a:cubicBezTo>
                  <a:pt x="2" y="165"/>
                  <a:pt x="4" y="162"/>
                  <a:pt x="2" y="159"/>
                </a:cubicBezTo>
                <a:cubicBezTo>
                  <a:pt x="3" y="159"/>
                  <a:pt x="2" y="158"/>
                  <a:pt x="2" y="158"/>
                </a:cubicBezTo>
                <a:cubicBezTo>
                  <a:pt x="2" y="157"/>
                  <a:pt x="1" y="157"/>
                  <a:pt x="1" y="156"/>
                </a:cubicBezTo>
                <a:cubicBezTo>
                  <a:pt x="1" y="155"/>
                  <a:pt x="3" y="154"/>
                  <a:pt x="3" y="152"/>
                </a:cubicBezTo>
                <a:cubicBezTo>
                  <a:pt x="5" y="151"/>
                  <a:pt x="5" y="148"/>
                  <a:pt x="7" y="147"/>
                </a:cubicBezTo>
                <a:cubicBezTo>
                  <a:pt x="7" y="146"/>
                  <a:pt x="8" y="146"/>
                  <a:pt x="8" y="146"/>
                </a:cubicBezTo>
                <a:cubicBezTo>
                  <a:pt x="10" y="146"/>
                  <a:pt x="10" y="144"/>
                  <a:pt x="11" y="144"/>
                </a:cubicBezTo>
                <a:cubicBezTo>
                  <a:pt x="12" y="143"/>
                  <a:pt x="13" y="142"/>
                  <a:pt x="12" y="140"/>
                </a:cubicBezTo>
                <a:cubicBezTo>
                  <a:pt x="12" y="139"/>
                  <a:pt x="14" y="139"/>
                  <a:pt x="13" y="138"/>
                </a:cubicBezTo>
                <a:cubicBezTo>
                  <a:pt x="15" y="136"/>
                  <a:pt x="18" y="135"/>
                  <a:pt x="18" y="132"/>
                </a:cubicBezTo>
                <a:cubicBezTo>
                  <a:pt x="19" y="132"/>
                  <a:pt x="19" y="132"/>
                  <a:pt x="19" y="132"/>
                </a:cubicBezTo>
                <a:cubicBezTo>
                  <a:pt x="19" y="133"/>
                  <a:pt x="19" y="133"/>
                  <a:pt x="20" y="133"/>
                </a:cubicBezTo>
                <a:cubicBezTo>
                  <a:pt x="22" y="133"/>
                  <a:pt x="24" y="135"/>
                  <a:pt x="26" y="132"/>
                </a:cubicBezTo>
                <a:cubicBezTo>
                  <a:pt x="28" y="131"/>
                  <a:pt x="29" y="131"/>
                  <a:pt x="32" y="131"/>
                </a:cubicBezTo>
                <a:cubicBezTo>
                  <a:pt x="33" y="130"/>
                  <a:pt x="34" y="132"/>
                  <a:pt x="36" y="130"/>
                </a:cubicBezTo>
                <a:cubicBezTo>
                  <a:pt x="36" y="130"/>
                  <a:pt x="36" y="131"/>
                  <a:pt x="37" y="131"/>
                </a:cubicBezTo>
                <a:cubicBezTo>
                  <a:pt x="37" y="130"/>
                  <a:pt x="39" y="131"/>
                  <a:pt x="40" y="130"/>
                </a:cubicBezTo>
                <a:cubicBezTo>
                  <a:pt x="41" y="130"/>
                  <a:pt x="41" y="130"/>
                  <a:pt x="41" y="130"/>
                </a:cubicBezTo>
                <a:cubicBezTo>
                  <a:pt x="41" y="130"/>
                  <a:pt x="41" y="131"/>
                  <a:pt x="41" y="131"/>
                </a:cubicBezTo>
                <a:cubicBezTo>
                  <a:pt x="42" y="131"/>
                  <a:pt x="42" y="130"/>
                  <a:pt x="42" y="130"/>
                </a:cubicBezTo>
                <a:cubicBezTo>
                  <a:pt x="39" y="132"/>
                  <a:pt x="45" y="133"/>
                  <a:pt x="41" y="135"/>
                </a:cubicBezTo>
                <a:cubicBezTo>
                  <a:pt x="41" y="135"/>
                  <a:pt x="41" y="135"/>
                  <a:pt x="41" y="135"/>
                </a:cubicBezTo>
                <a:cubicBezTo>
                  <a:pt x="41" y="136"/>
                  <a:pt x="42" y="136"/>
                  <a:pt x="43" y="136"/>
                </a:cubicBezTo>
                <a:cubicBezTo>
                  <a:pt x="43" y="137"/>
                  <a:pt x="44" y="137"/>
                  <a:pt x="44" y="137"/>
                </a:cubicBezTo>
                <a:cubicBezTo>
                  <a:pt x="46" y="137"/>
                  <a:pt x="48" y="137"/>
                  <a:pt x="49" y="138"/>
                </a:cubicBezTo>
                <a:cubicBezTo>
                  <a:pt x="49" y="139"/>
                  <a:pt x="49" y="140"/>
                  <a:pt x="50" y="140"/>
                </a:cubicBezTo>
                <a:cubicBezTo>
                  <a:pt x="53" y="139"/>
                  <a:pt x="55" y="144"/>
                  <a:pt x="56" y="141"/>
                </a:cubicBezTo>
                <a:cubicBezTo>
                  <a:pt x="56" y="140"/>
                  <a:pt x="56" y="139"/>
                  <a:pt x="56" y="138"/>
                </a:cubicBezTo>
                <a:cubicBezTo>
                  <a:pt x="58" y="137"/>
                  <a:pt x="59" y="137"/>
                  <a:pt x="60" y="138"/>
                </a:cubicBezTo>
                <a:cubicBezTo>
                  <a:pt x="63" y="139"/>
                  <a:pt x="65" y="140"/>
                  <a:pt x="68" y="140"/>
                </a:cubicBezTo>
                <a:cubicBezTo>
                  <a:pt x="70" y="142"/>
                  <a:pt x="71" y="138"/>
                  <a:pt x="74" y="140"/>
                </a:cubicBezTo>
                <a:cubicBezTo>
                  <a:pt x="74" y="140"/>
                  <a:pt x="74" y="140"/>
                  <a:pt x="74" y="140"/>
                </a:cubicBezTo>
                <a:cubicBezTo>
                  <a:pt x="74" y="140"/>
                  <a:pt x="74" y="140"/>
                  <a:pt x="75" y="140"/>
                </a:cubicBezTo>
                <a:cubicBezTo>
                  <a:pt x="75" y="141"/>
                  <a:pt x="76" y="139"/>
                  <a:pt x="77" y="140"/>
                </a:cubicBezTo>
                <a:cubicBezTo>
                  <a:pt x="79" y="138"/>
                  <a:pt x="79" y="136"/>
                  <a:pt x="80" y="133"/>
                </a:cubicBezTo>
                <a:cubicBezTo>
                  <a:pt x="79" y="132"/>
                  <a:pt x="80" y="131"/>
                  <a:pt x="79" y="130"/>
                </a:cubicBezTo>
                <a:cubicBezTo>
                  <a:pt x="79" y="130"/>
                  <a:pt x="78" y="130"/>
                  <a:pt x="78" y="130"/>
                </a:cubicBezTo>
                <a:cubicBezTo>
                  <a:pt x="77" y="131"/>
                  <a:pt x="76" y="132"/>
                  <a:pt x="74" y="131"/>
                </a:cubicBezTo>
                <a:cubicBezTo>
                  <a:pt x="74" y="130"/>
                  <a:pt x="73" y="130"/>
                  <a:pt x="71" y="130"/>
                </a:cubicBezTo>
                <a:cubicBezTo>
                  <a:pt x="71" y="131"/>
                  <a:pt x="70" y="131"/>
                  <a:pt x="70" y="131"/>
                </a:cubicBezTo>
                <a:cubicBezTo>
                  <a:pt x="69" y="131"/>
                  <a:pt x="69" y="130"/>
                  <a:pt x="68" y="130"/>
                </a:cubicBezTo>
                <a:cubicBezTo>
                  <a:pt x="68" y="131"/>
                  <a:pt x="68" y="131"/>
                  <a:pt x="68" y="131"/>
                </a:cubicBezTo>
                <a:cubicBezTo>
                  <a:pt x="66" y="129"/>
                  <a:pt x="66" y="129"/>
                  <a:pt x="66" y="129"/>
                </a:cubicBezTo>
                <a:cubicBezTo>
                  <a:pt x="66" y="129"/>
                  <a:pt x="66" y="129"/>
                  <a:pt x="66" y="129"/>
                </a:cubicBezTo>
                <a:cubicBezTo>
                  <a:pt x="66" y="128"/>
                  <a:pt x="65" y="128"/>
                  <a:pt x="64" y="128"/>
                </a:cubicBezTo>
                <a:cubicBezTo>
                  <a:pt x="64" y="127"/>
                  <a:pt x="64" y="127"/>
                  <a:pt x="64" y="127"/>
                </a:cubicBezTo>
                <a:cubicBezTo>
                  <a:pt x="65" y="128"/>
                  <a:pt x="65" y="128"/>
                  <a:pt x="65" y="128"/>
                </a:cubicBezTo>
                <a:cubicBezTo>
                  <a:pt x="66" y="127"/>
                  <a:pt x="65" y="126"/>
                  <a:pt x="65" y="125"/>
                </a:cubicBezTo>
                <a:cubicBezTo>
                  <a:pt x="65" y="125"/>
                  <a:pt x="65" y="125"/>
                  <a:pt x="65" y="125"/>
                </a:cubicBezTo>
                <a:cubicBezTo>
                  <a:pt x="65" y="124"/>
                  <a:pt x="65" y="123"/>
                  <a:pt x="64" y="122"/>
                </a:cubicBezTo>
                <a:cubicBezTo>
                  <a:pt x="63" y="122"/>
                  <a:pt x="62" y="123"/>
                  <a:pt x="62" y="122"/>
                </a:cubicBezTo>
                <a:cubicBezTo>
                  <a:pt x="61" y="123"/>
                  <a:pt x="61" y="123"/>
                  <a:pt x="61" y="123"/>
                </a:cubicBezTo>
                <a:cubicBezTo>
                  <a:pt x="61" y="124"/>
                  <a:pt x="61" y="124"/>
                  <a:pt x="61" y="124"/>
                </a:cubicBezTo>
                <a:cubicBezTo>
                  <a:pt x="61" y="124"/>
                  <a:pt x="61" y="124"/>
                  <a:pt x="60" y="124"/>
                </a:cubicBezTo>
                <a:cubicBezTo>
                  <a:pt x="59" y="123"/>
                  <a:pt x="59" y="123"/>
                  <a:pt x="59" y="123"/>
                </a:cubicBezTo>
                <a:cubicBezTo>
                  <a:pt x="58" y="124"/>
                  <a:pt x="61" y="125"/>
                  <a:pt x="59" y="126"/>
                </a:cubicBezTo>
                <a:cubicBezTo>
                  <a:pt x="60" y="126"/>
                  <a:pt x="60" y="126"/>
                  <a:pt x="60" y="126"/>
                </a:cubicBezTo>
                <a:cubicBezTo>
                  <a:pt x="60" y="126"/>
                  <a:pt x="59" y="127"/>
                  <a:pt x="59" y="127"/>
                </a:cubicBezTo>
                <a:cubicBezTo>
                  <a:pt x="60" y="127"/>
                  <a:pt x="60" y="127"/>
                  <a:pt x="60" y="127"/>
                </a:cubicBezTo>
                <a:cubicBezTo>
                  <a:pt x="60" y="127"/>
                  <a:pt x="60" y="127"/>
                  <a:pt x="60" y="126"/>
                </a:cubicBezTo>
                <a:cubicBezTo>
                  <a:pt x="61" y="127"/>
                  <a:pt x="62" y="128"/>
                  <a:pt x="61" y="129"/>
                </a:cubicBezTo>
                <a:cubicBezTo>
                  <a:pt x="61" y="128"/>
                  <a:pt x="61" y="128"/>
                  <a:pt x="60" y="128"/>
                </a:cubicBezTo>
                <a:cubicBezTo>
                  <a:pt x="60" y="129"/>
                  <a:pt x="60" y="129"/>
                  <a:pt x="60" y="129"/>
                </a:cubicBezTo>
                <a:cubicBezTo>
                  <a:pt x="60" y="129"/>
                  <a:pt x="61" y="129"/>
                  <a:pt x="60" y="129"/>
                </a:cubicBezTo>
                <a:cubicBezTo>
                  <a:pt x="60" y="129"/>
                  <a:pt x="60" y="129"/>
                  <a:pt x="60" y="129"/>
                </a:cubicBezTo>
                <a:cubicBezTo>
                  <a:pt x="59" y="130"/>
                  <a:pt x="60" y="130"/>
                  <a:pt x="60" y="131"/>
                </a:cubicBezTo>
                <a:cubicBezTo>
                  <a:pt x="60" y="131"/>
                  <a:pt x="60" y="130"/>
                  <a:pt x="60" y="130"/>
                </a:cubicBezTo>
                <a:cubicBezTo>
                  <a:pt x="59" y="131"/>
                  <a:pt x="59" y="131"/>
                  <a:pt x="59" y="131"/>
                </a:cubicBezTo>
                <a:cubicBezTo>
                  <a:pt x="59" y="130"/>
                  <a:pt x="59" y="130"/>
                  <a:pt x="58" y="130"/>
                </a:cubicBezTo>
                <a:cubicBezTo>
                  <a:pt x="59" y="129"/>
                  <a:pt x="56" y="129"/>
                  <a:pt x="58" y="128"/>
                </a:cubicBezTo>
                <a:cubicBezTo>
                  <a:pt x="57" y="127"/>
                  <a:pt x="56" y="125"/>
                  <a:pt x="55" y="124"/>
                </a:cubicBezTo>
                <a:cubicBezTo>
                  <a:pt x="54" y="124"/>
                  <a:pt x="55" y="123"/>
                  <a:pt x="54" y="122"/>
                </a:cubicBezTo>
                <a:cubicBezTo>
                  <a:pt x="55" y="121"/>
                  <a:pt x="53" y="120"/>
                  <a:pt x="53" y="119"/>
                </a:cubicBezTo>
                <a:cubicBezTo>
                  <a:pt x="52" y="119"/>
                  <a:pt x="51" y="119"/>
                  <a:pt x="51" y="118"/>
                </a:cubicBezTo>
                <a:cubicBezTo>
                  <a:pt x="50" y="118"/>
                  <a:pt x="49" y="117"/>
                  <a:pt x="48" y="117"/>
                </a:cubicBezTo>
                <a:cubicBezTo>
                  <a:pt x="48" y="116"/>
                  <a:pt x="46" y="115"/>
                  <a:pt x="47" y="115"/>
                </a:cubicBezTo>
                <a:cubicBezTo>
                  <a:pt x="47" y="114"/>
                  <a:pt x="47" y="114"/>
                  <a:pt x="47" y="114"/>
                </a:cubicBezTo>
                <a:cubicBezTo>
                  <a:pt x="46" y="115"/>
                  <a:pt x="46" y="115"/>
                  <a:pt x="46" y="115"/>
                </a:cubicBezTo>
                <a:cubicBezTo>
                  <a:pt x="45" y="114"/>
                  <a:pt x="45" y="114"/>
                  <a:pt x="45" y="114"/>
                </a:cubicBezTo>
                <a:cubicBezTo>
                  <a:pt x="45" y="114"/>
                  <a:pt x="43" y="114"/>
                  <a:pt x="44" y="115"/>
                </a:cubicBezTo>
                <a:cubicBezTo>
                  <a:pt x="43" y="117"/>
                  <a:pt x="47" y="118"/>
                  <a:pt x="47" y="120"/>
                </a:cubicBezTo>
                <a:cubicBezTo>
                  <a:pt x="47" y="121"/>
                  <a:pt x="48" y="121"/>
                  <a:pt x="49" y="121"/>
                </a:cubicBezTo>
                <a:cubicBezTo>
                  <a:pt x="49" y="121"/>
                  <a:pt x="49" y="121"/>
                  <a:pt x="49" y="121"/>
                </a:cubicBezTo>
                <a:cubicBezTo>
                  <a:pt x="50" y="122"/>
                  <a:pt x="52" y="123"/>
                  <a:pt x="53" y="124"/>
                </a:cubicBezTo>
                <a:cubicBezTo>
                  <a:pt x="53" y="125"/>
                  <a:pt x="53" y="125"/>
                  <a:pt x="53" y="125"/>
                </a:cubicBezTo>
                <a:cubicBezTo>
                  <a:pt x="53" y="124"/>
                  <a:pt x="52" y="124"/>
                  <a:pt x="51" y="124"/>
                </a:cubicBezTo>
                <a:cubicBezTo>
                  <a:pt x="51" y="124"/>
                  <a:pt x="50" y="124"/>
                  <a:pt x="50" y="125"/>
                </a:cubicBezTo>
                <a:cubicBezTo>
                  <a:pt x="52" y="126"/>
                  <a:pt x="50" y="127"/>
                  <a:pt x="50" y="128"/>
                </a:cubicBezTo>
                <a:cubicBezTo>
                  <a:pt x="50" y="128"/>
                  <a:pt x="50" y="129"/>
                  <a:pt x="49" y="128"/>
                </a:cubicBezTo>
                <a:cubicBezTo>
                  <a:pt x="49" y="128"/>
                  <a:pt x="49" y="128"/>
                  <a:pt x="49" y="128"/>
                </a:cubicBezTo>
                <a:cubicBezTo>
                  <a:pt x="48" y="129"/>
                  <a:pt x="48" y="129"/>
                  <a:pt x="48" y="131"/>
                </a:cubicBezTo>
                <a:cubicBezTo>
                  <a:pt x="47" y="130"/>
                  <a:pt x="45" y="130"/>
                  <a:pt x="45" y="129"/>
                </a:cubicBezTo>
                <a:cubicBezTo>
                  <a:pt x="45" y="128"/>
                  <a:pt x="46" y="128"/>
                  <a:pt x="46" y="129"/>
                </a:cubicBezTo>
                <a:cubicBezTo>
                  <a:pt x="47" y="128"/>
                  <a:pt x="50" y="129"/>
                  <a:pt x="50" y="127"/>
                </a:cubicBezTo>
                <a:cubicBezTo>
                  <a:pt x="49" y="126"/>
                  <a:pt x="50" y="124"/>
                  <a:pt x="48" y="124"/>
                </a:cubicBezTo>
                <a:cubicBezTo>
                  <a:pt x="48" y="123"/>
                  <a:pt x="46" y="122"/>
                  <a:pt x="44" y="122"/>
                </a:cubicBezTo>
                <a:cubicBezTo>
                  <a:pt x="43" y="120"/>
                  <a:pt x="41" y="118"/>
                  <a:pt x="40" y="116"/>
                </a:cubicBezTo>
                <a:cubicBezTo>
                  <a:pt x="39" y="116"/>
                  <a:pt x="39" y="116"/>
                  <a:pt x="39" y="116"/>
                </a:cubicBezTo>
                <a:cubicBezTo>
                  <a:pt x="37" y="116"/>
                  <a:pt x="35" y="121"/>
                  <a:pt x="33" y="118"/>
                </a:cubicBezTo>
                <a:cubicBezTo>
                  <a:pt x="33" y="118"/>
                  <a:pt x="32" y="118"/>
                  <a:pt x="32" y="118"/>
                </a:cubicBezTo>
                <a:cubicBezTo>
                  <a:pt x="30" y="119"/>
                  <a:pt x="31" y="120"/>
                  <a:pt x="30" y="122"/>
                </a:cubicBezTo>
                <a:cubicBezTo>
                  <a:pt x="28" y="122"/>
                  <a:pt x="27" y="124"/>
                  <a:pt x="26" y="125"/>
                </a:cubicBezTo>
                <a:cubicBezTo>
                  <a:pt x="27" y="127"/>
                  <a:pt x="27" y="127"/>
                  <a:pt x="27" y="127"/>
                </a:cubicBezTo>
                <a:cubicBezTo>
                  <a:pt x="25" y="128"/>
                  <a:pt x="25" y="129"/>
                  <a:pt x="24" y="130"/>
                </a:cubicBezTo>
                <a:cubicBezTo>
                  <a:pt x="21" y="128"/>
                  <a:pt x="18" y="135"/>
                  <a:pt x="17" y="130"/>
                </a:cubicBezTo>
                <a:cubicBezTo>
                  <a:pt x="16" y="129"/>
                  <a:pt x="15" y="130"/>
                  <a:pt x="14" y="129"/>
                </a:cubicBezTo>
                <a:cubicBezTo>
                  <a:pt x="14" y="130"/>
                  <a:pt x="14" y="130"/>
                  <a:pt x="14" y="130"/>
                </a:cubicBezTo>
                <a:cubicBezTo>
                  <a:pt x="14" y="128"/>
                  <a:pt x="14" y="127"/>
                  <a:pt x="13" y="126"/>
                </a:cubicBezTo>
                <a:cubicBezTo>
                  <a:pt x="13" y="127"/>
                  <a:pt x="13" y="127"/>
                  <a:pt x="13" y="127"/>
                </a:cubicBezTo>
                <a:cubicBezTo>
                  <a:pt x="14" y="124"/>
                  <a:pt x="15" y="121"/>
                  <a:pt x="14" y="119"/>
                </a:cubicBezTo>
                <a:cubicBezTo>
                  <a:pt x="15" y="117"/>
                  <a:pt x="16" y="118"/>
                  <a:pt x="18" y="118"/>
                </a:cubicBezTo>
                <a:cubicBezTo>
                  <a:pt x="19" y="119"/>
                  <a:pt x="21" y="117"/>
                  <a:pt x="22" y="118"/>
                </a:cubicBezTo>
                <a:cubicBezTo>
                  <a:pt x="23" y="118"/>
                  <a:pt x="24" y="119"/>
                  <a:pt x="25" y="118"/>
                </a:cubicBezTo>
                <a:cubicBezTo>
                  <a:pt x="25" y="117"/>
                  <a:pt x="25" y="115"/>
                  <a:pt x="25" y="114"/>
                </a:cubicBezTo>
                <a:cubicBezTo>
                  <a:pt x="26" y="112"/>
                  <a:pt x="23" y="112"/>
                  <a:pt x="23" y="111"/>
                </a:cubicBezTo>
                <a:cubicBezTo>
                  <a:pt x="23" y="110"/>
                  <a:pt x="20" y="110"/>
                  <a:pt x="20" y="109"/>
                </a:cubicBezTo>
                <a:cubicBezTo>
                  <a:pt x="21" y="109"/>
                  <a:pt x="22" y="107"/>
                  <a:pt x="23" y="108"/>
                </a:cubicBezTo>
                <a:cubicBezTo>
                  <a:pt x="23" y="108"/>
                  <a:pt x="24" y="108"/>
                  <a:pt x="25" y="108"/>
                </a:cubicBezTo>
                <a:cubicBezTo>
                  <a:pt x="25" y="107"/>
                  <a:pt x="25" y="107"/>
                  <a:pt x="24" y="106"/>
                </a:cubicBezTo>
                <a:cubicBezTo>
                  <a:pt x="25" y="106"/>
                  <a:pt x="25" y="108"/>
                  <a:pt x="27" y="107"/>
                </a:cubicBezTo>
                <a:cubicBezTo>
                  <a:pt x="27" y="105"/>
                  <a:pt x="30" y="106"/>
                  <a:pt x="29" y="104"/>
                </a:cubicBezTo>
                <a:cubicBezTo>
                  <a:pt x="30" y="104"/>
                  <a:pt x="31" y="103"/>
                  <a:pt x="32" y="103"/>
                </a:cubicBezTo>
                <a:cubicBezTo>
                  <a:pt x="32" y="101"/>
                  <a:pt x="32" y="99"/>
                  <a:pt x="34" y="99"/>
                </a:cubicBezTo>
                <a:cubicBezTo>
                  <a:pt x="34" y="99"/>
                  <a:pt x="36" y="99"/>
                  <a:pt x="36" y="98"/>
                </a:cubicBezTo>
                <a:cubicBezTo>
                  <a:pt x="36" y="98"/>
                  <a:pt x="37" y="98"/>
                  <a:pt x="37" y="99"/>
                </a:cubicBezTo>
                <a:cubicBezTo>
                  <a:pt x="38" y="98"/>
                  <a:pt x="39" y="98"/>
                  <a:pt x="38" y="96"/>
                </a:cubicBezTo>
                <a:cubicBezTo>
                  <a:pt x="38" y="96"/>
                  <a:pt x="38" y="94"/>
                  <a:pt x="37" y="94"/>
                </a:cubicBezTo>
                <a:cubicBezTo>
                  <a:pt x="38" y="93"/>
                  <a:pt x="37" y="92"/>
                  <a:pt x="38" y="92"/>
                </a:cubicBezTo>
                <a:cubicBezTo>
                  <a:pt x="38" y="91"/>
                  <a:pt x="38" y="91"/>
                  <a:pt x="37" y="91"/>
                </a:cubicBezTo>
                <a:cubicBezTo>
                  <a:pt x="38" y="91"/>
                  <a:pt x="39" y="90"/>
                  <a:pt x="40" y="89"/>
                </a:cubicBezTo>
                <a:cubicBezTo>
                  <a:pt x="40" y="91"/>
                  <a:pt x="39" y="92"/>
                  <a:pt x="40" y="92"/>
                </a:cubicBezTo>
                <a:cubicBezTo>
                  <a:pt x="41" y="92"/>
                  <a:pt x="41" y="92"/>
                  <a:pt x="41" y="92"/>
                </a:cubicBezTo>
                <a:cubicBezTo>
                  <a:pt x="39" y="94"/>
                  <a:pt x="39" y="94"/>
                  <a:pt x="39" y="94"/>
                </a:cubicBezTo>
                <a:cubicBezTo>
                  <a:pt x="39" y="94"/>
                  <a:pt x="41" y="94"/>
                  <a:pt x="40" y="95"/>
                </a:cubicBezTo>
                <a:cubicBezTo>
                  <a:pt x="40" y="95"/>
                  <a:pt x="39" y="94"/>
                  <a:pt x="39" y="94"/>
                </a:cubicBezTo>
                <a:cubicBezTo>
                  <a:pt x="38" y="95"/>
                  <a:pt x="40" y="96"/>
                  <a:pt x="40" y="97"/>
                </a:cubicBezTo>
                <a:cubicBezTo>
                  <a:pt x="40" y="96"/>
                  <a:pt x="41" y="97"/>
                  <a:pt x="41" y="97"/>
                </a:cubicBezTo>
                <a:cubicBezTo>
                  <a:pt x="41" y="97"/>
                  <a:pt x="41" y="97"/>
                  <a:pt x="41" y="97"/>
                </a:cubicBezTo>
                <a:cubicBezTo>
                  <a:pt x="42" y="98"/>
                  <a:pt x="42" y="96"/>
                  <a:pt x="44" y="96"/>
                </a:cubicBezTo>
                <a:cubicBezTo>
                  <a:pt x="44" y="96"/>
                  <a:pt x="44" y="96"/>
                  <a:pt x="44" y="96"/>
                </a:cubicBezTo>
                <a:cubicBezTo>
                  <a:pt x="44" y="97"/>
                  <a:pt x="45" y="97"/>
                  <a:pt x="45" y="98"/>
                </a:cubicBezTo>
                <a:cubicBezTo>
                  <a:pt x="47" y="97"/>
                  <a:pt x="48" y="96"/>
                  <a:pt x="50" y="95"/>
                </a:cubicBezTo>
                <a:cubicBezTo>
                  <a:pt x="51" y="94"/>
                  <a:pt x="52" y="98"/>
                  <a:pt x="53" y="95"/>
                </a:cubicBezTo>
                <a:cubicBezTo>
                  <a:pt x="53" y="95"/>
                  <a:pt x="53" y="95"/>
                  <a:pt x="53" y="95"/>
                </a:cubicBezTo>
                <a:cubicBezTo>
                  <a:pt x="54" y="96"/>
                  <a:pt x="54" y="94"/>
                  <a:pt x="55" y="95"/>
                </a:cubicBezTo>
                <a:cubicBezTo>
                  <a:pt x="56" y="94"/>
                  <a:pt x="55" y="93"/>
                  <a:pt x="55" y="92"/>
                </a:cubicBezTo>
                <a:cubicBezTo>
                  <a:pt x="54" y="91"/>
                  <a:pt x="55" y="90"/>
                  <a:pt x="55" y="89"/>
                </a:cubicBezTo>
                <a:cubicBezTo>
                  <a:pt x="57" y="88"/>
                  <a:pt x="57" y="90"/>
                  <a:pt x="58" y="91"/>
                </a:cubicBezTo>
                <a:cubicBezTo>
                  <a:pt x="59" y="90"/>
                  <a:pt x="58" y="89"/>
                  <a:pt x="59" y="88"/>
                </a:cubicBezTo>
                <a:cubicBezTo>
                  <a:pt x="59" y="87"/>
                  <a:pt x="58" y="87"/>
                  <a:pt x="58" y="87"/>
                </a:cubicBezTo>
                <a:cubicBezTo>
                  <a:pt x="58" y="87"/>
                  <a:pt x="57" y="86"/>
                  <a:pt x="57" y="85"/>
                </a:cubicBezTo>
                <a:cubicBezTo>
                  <a:pt x="58" y="85"/>
                  <a:pt x="58" y="85"/>
                  <a:pt x="59" y="84"/>
                </a:cubicBezTo>
                <a:cubicBezTo>
                  <a:pt x="59" y="85"/>
                  <a:pt x="60" y="84"/>
                  <a:pt x="60" y="84"/>
                </a:cubicBezTo>
                <a:cubicBezTo>
                  <a:pt x="61" y="84"/>
                  <a:pt x="63" y="86"/>
                  <a:pt x="63" y="84"/>
                </a:cubicBezTo>
                <a:cubicBezTo>
                  <a:pt x="64" y="84"/>
                  <a:pt x="65" y="83"/>
                  <a:pt x="65" y="83"/>
                </a:cubicBezTo>
                <a:cubicBezTo>
                  <a:pt x="64" y="82"/>
                  <a:pt x="64" y="82"/>
                  <a:pt x="64" y="82"/>
                </a:cubicBezTo>
                <a:cubicBezTo>
                  <a:pt x="64" y="81"/>
                  <a:pt x="64" y="81"/>
                  <a:pt x="64" y="81"/>
                </a:cubicBezTo>
                <a:cubicBezTo>
                  <a:pt x="64" y="81"/>
                  <a:pt x="64" y="81"/>
                  <a:pt x="63" y="81"/>
                </a:cubicBezTo>
                <a:cubicBezTo>
                  <a:pt x="63" y="82"/>
                  <a:pt x="63" y="82"/>
                  <a:pt x="63" y="82"/>
                </a:cubicBezTo>
                <a:cubicBezTo>
                  <a:pt x="62" y="82"/>
                  <a:pt x="61" y="82"/>
                  <a:pt x="60" y="82"/>
                </a:cubicBezTo>
                <a:cubicBezTo>
                  <a:pt x="59" y="82"/>
                  <a:pt x="58" y="83"/>
                  <a:pt x="56" y="83"/>
                </a:cubicBezTo>
                <a:cubicBezTo>
                  <a:pt x="56" y="82"/>
                  <a:pt x="52" y="82"/>
                  <a:pt x="54" y="79"/>
                </a:cubicBezTo>
                <a:cubicBezTo>
                  <a:pt x="53" y="78"/>
                  <a:pt x="53" y="77"/>
                  <a:pt x="53" y="75"/>
                </a:cubicBezTo>
                <a:cubicBezTo>
                  <a:pt x="54" y="75"/>
                  <a:pt x="54" y="75"/>
                  <a:pt x="54" y="76"/>
                </a:cubicBezTo>
                <a:cubicBezTo>
                  <a:pt x="55" y="74"/>
                  <a:pt x="56" y="71"/>
                  <a:pt x="58" y="71"/>
                </a:cubicBezTo>
                <a:cubicBezTo>
                  <a:pt x="58" y="69"/>
                  <a:pt x="57" y="69"/>
                  <a:pt x="56" y="68"/>
                </a:cubicBezTo>
                <a:cubicBezTo>
                  <a:pt x="56" y="68"/>
                  <a:pt x="55" y="68"/>
                  <a:pt x="55" y="69"/>
                </a:cubicBezTo>
                <a:cubicBezTo>
                  <a:pt x="54" y="68"/>
                  <a:pt x="54" y="68"/>
                  <a:pt x="54" y="68"/>
                </a:cubicBezTo>
                <a:cubicBezTo>
                  <a:pt x="53" y="69"/>
                  <a:pt x="53" y="70"/>
                  <a:pt x="52" y="71"/>
                </a:cubicBezTo>
                <a:cubicBezTo>
                  <a:pt x="54" y="72"/>
                  <a:pt x="52" y="72"/>
                  <a:pt x="52" y="73"/>
                </a:cubicBezTo>
                <a:cubicBezTo>
                  <a:pt x="50" y="75"/>
                  <a:pt x="48" y="77"/>
                  <a:pt x="48" y="79"/>
                </a:cubicBezTo>
                <a:cubicBezTo>
                  <a:pt x="48" y="80"/>
                  <a:pt x="47" y="82"/>
                  <a:pt x="49" y="82"/>
                </a:cubicBezTo>
                <a:cubicBezTo>
                  <a:pt x="50" y="82"/>
                  <a:pt x="50" y="83"/>
                  <a:pt x="51" y="84"/>
                </a:cubicBezTo>
                <a:cubicBezTo>
                  <a:pt x="51" y="84"/>
                  <a:pt x="50" y="84"/>
                  <a:pt x="50" y="85"/>
                </a:cubicBezTo>
                <a:cubicBezTo>
                  <a:pt x="51" y="85"/>
                  <a:pt x="51" y="85"/>
                  <a:pt x="51" y="85"/>
                </a:cubicBezTo>
                <a:cubicBezTo>
                  <a:pt x="48" y="87"/>
                  <a:pt x="48" y="87"/>
                  <a:pt x="48" y="87"/>
                </a:cubicBezTo>
                <a:cubicBezTo>
                  <a:pt x="49" y="88"/>
                  <a:pt x="47" y="90"/>
                  <a:pt x="48" y="91"/>
                </a:cubicBezTo>
                <a:cubicBezTo>
                  <a:pt x="48" y="91"/>
                  <a:pt x="49" y="91"/>
                  <a:pt x="49" y="91"/>
                </a:cubicBezTo>
                <a:cubicBezTo>
                  <a:pt x="49" y="91"/>
                  <a:pt x="48" y="91"/>
                  <a:pt x="48" y="92"/>
                </a:cubicBezTo>
                <a:cubicBezTo>
                  <a:pt x="48" y="92"/>
                  <a:pt x="48" y="92"/>
                  <a:pt x="48" y="91"/>
                </a:cubicBezTo>
                <a:cubicBezTo>
                  <a:pt x="47" y="91"/>
                  <a:pt x="48" y="92"/>
                  <a:pt x="47" y="92"/>
                </a:cubicBezTo>
                <a:cubicBezTo>
                  <a:pt x="46" y="92"/>
                  <a:pt x="45" y="92"/>
                  <a:pt x="45" y="93"/>
                </a:cubicBezTo>
                <a:cubicBezTo>
                  <a:pt x="45" y="94"/>
                  <a:pt x="45" y="94"/>
                  <a:pt x="45" y="94"/>
                </a:cubicBezTo>
                <a:cubicBezTo>
                  <a:pt x="44" y="94"/>
                  <a:pt x="44" y="94"/>
                  <a:pt x="44" y="94"/>
                </a:cubicBezTo>
                <a:cubicBezTo>
                  <a:pt x="44" y="93"/>
                  <a:pt x="42" y="93"/>
                  <a:pt x="44" y="92"/>
                </a:cubicBezTo>
                <a:cubicBezTo>
                  <a:pt x="42" y="91"/>
                  <a:pt x="42" y="88"/>
                  <a:pt x="41" y="86"/>
                </a:cubicBezTo>
                <a:cubicBezTo>
                  <a:pt x="41" y="86"/>
                  <a:pt x="41" y="86"/>
                  <a:pt x="41" y="86"/>
                </a:cubicBezTo>
                <a:cubicBezTo>
                  <a:pt x="40" y="84"/>
                  <a:pt x="40" y="84"/>
                  <a:pt x="40" y="84"/>
                </a:cubicBezTo>
                <a:cubicBezTo>
                  <a:pt x="39" y="85"/>
                  <a:pt x="40" y="85"/>
                  <a:pt x="40" y="85"/>
                </a:cubicBezTo>
                <a:cubicBezTo>
                  <a:pt x="40" y="85"/>
                  <a:pt x="40" y="85"/>
                  <a:pt x="40" y="85"/>
                </a:cubicBezTo>
                <a:cubicBezTo>
                  <a:pt x="38" y="86"/>
                  <a:pt x="38" y="88"/>
                  <a:pt x="36" y="88"/>
                </a:cubicBezTo>
                <a:cubicBezTo>
                  <a:pt x="35" y="88"/>
                  <a:pt x="34" y="87"/>
                  <a:pt x="33" y="87"/>
                </a:cubicBezTo>
                <a:cubicBezTo>
                  <a:pt x="34" y="86"/>
                  <a:pt x="34" y="86"/>
                  <a:pt x="34" y="86"/>
                </a:cubicBezTo>
                <a:cubicBezTo>
                  <a:pt x="34" y="86"/>
                  <a:pt x="34" y="86"/>
                  <a:pt x="34" y="86"/>
                </a:cubicBezTo>
                <a:cubicBezTo>
                  <a:pt x="34" y="86"/>
                  <a:pt x="34" y="85"/>
                  <a:pt x="34" y="85"/>
                </a:cubicBezTo>
                <a:cubicBezTo>
                  <a:pt x="34" y="84"/>
                  <a:pt x="33" y="86"/>
                  <a:pt x="33" y="85"/>
                </a:cubicBezTo>
                <a:cubicBezTo>
                  <a:pt x="34" y="85"/>
                  <a:pt x="34" y="84"/>
                  <a:pt x="34" y="83"/>
                </a:cubicBezTo>
                <a:cubicBezTo>
                  <a:pt x="34" y="83"/>
                  <a:pt x="34" y="83"/>
                  <a:pt x="34" y="83"/>
                </a:cubicBezTo>
                <a:cubicBezTo>
                  <a:pt x="34" y="83"/>
                  <a:pt x="34" y="83"/>
                  <a:pt x="33" y="83"/>
                </a:cubicBezTo>
                <a:cubicBezTo>
                  <a:pt x="33" y="83"/>
                  <a:pt x="33" y="82"/>
                  <a:pt x="34" y="82"/>
                </a:cubicBezTo>
                <a:cubicBezTo>
                  <a:pt x="33" y="82"/>
                  <a:pt x="33" y="82"/>
                  <a:pt x="33" y="82"/>
                </a:cubicBezTo>
                <a:cubicBezTo>
                  <a:pt x="33" y="82"/>
                  <a:pt x="33" y="82"/>
                  <a:pt x="33" y="81"/>
                </a:cubicBezTo>
                <a:cubicBezTo>
                  <a:pt x="33" y="81"/>
                  <a:pt x="33" y="80"/>
                  <a:pt x="33" y="80"/>
                </a:cubicBezTo>
                <a:cubicBezTo>
                  <a:pt x="33" y="79"/>
                  <a:pt x="33" y="79"/>
                  <a:pt x="33" y="79"/>
                </a:cubicBezTo>
                <a:cubicBezTo>
                  <a:pt x="33" y="79"/>
                  <a:pt x="33" y="79"/>
                  <a:pt x="33" y="79"/>
                </a:cubicBezTo>
                <a:cubicBezTo>
                  <a:pt x="35" y="78"/>
                  <a:pt x="35" y="78"/>
                  <a:pt x="35" y="78"/>
                </a:cubicBezTo>
                <a:cubicBezTo>
                  <a:pt x="34" y="77"/>
                  <a:pt x="34" y="77"/>
                  <a:pt x="34" y="77"/>
                </a:cubicBezTo>
                <a:cubicBezTo>
                  <a:pt x="35" y="77"/>
                  <a:pt x="35" y="78"/>
                  <a:pt x="36" y="77"/>
                </a:cubicBezTo>
                <a:cubicBezTo>
                  <a:pt x="36" y="77"/>
                  <a:pt x="35" y="77"/>
                  <a:pt x="35" y="77"/>
                </a:cubicBezTo>
                <a:cubicBezTo>
                  <a:pt x="35" y="76"/>
                  <a:pt x="36" y="77"/>
                  <a:pt x="37" y="77"/>
                </a:cubicBezTo>
                <a:cubicBezTo>
                  <a:pt x="38" y="75"/>
                  <a:pt x="38" y="73"/>
                  <a:pt x="40" y="72"/>
                </a:cubicBezTo>
                <a:cubicBezTo>
                  <a:pt x="42" y="71"/>
                  <a:pt x="41" y="70"/>
                  <a:pt x="42" y="68"/>
                </a:cubicBezTo>
                <a:cubicBezTo>
                  <a:pt x="42" y="68"/>
                  <a:pt x="42" y="68"/>
                  <a:pt x="42" y="68"/>
                </a:cubicBezTo>
                <a:cubicBezTo>
                  <a:pt x="42" y="68"/>
                  <a:pt x="43" y="68"/>
                  <a:pt x="43" y="68"/>
                </a:cubicBezTo>
                <a:cubicBezTo>
                  <a:pt x="42" y="67"/>
                  <a:pt x="43" y="66"/>
                  <a:pt x="43" y="66"/>
                </a:cubicBezTo>
                <a:cubicBezTo>
                  <a:pt x="43" y="65"/>
                  <a:pt x="44" y="65"/>
                  <a:pt x="44" y="65"/>
                </a:cubicBezTo>
                <a:cubicBezTo>
                  <a:pt x="44" y="65"/>
                  <a:pt x="44" y="64"/>
                  <a:pt x="44" y="65"/>
                </a:cubicBezTo>
                <a:cubicBezTo>
                  <a:pt x="44" y="64"/>
                  <a:pt x="45" y="64"/>
                  <a:pt x="45" y="63"/>
                </a:cubicBezTo>
                <a:cubicBezTo>
                  <a:pt x="44" y="63"/>
                  <a:pt x="44" y="63"/>
                  <a:pt x="44" y="63"/>
                </a:cubicBezTo>
                <a:cubicBezTo>
                  <a:pt x="45" y="63"/>
                  <a:pt x="45" y="63"/>
                  <a:pt x="45" y="63"/>
                </a:cubicBezTo>
                <a:cubicBezTo>
                  <a:pt x="45" y="62"/>
                  <a:pt x="45" y="62"/>
                  <a:pt x="45" y="62"/>
                </a:cubicBezTo>
                <a:cubicBezTo>
                  <a:pt x="45" y="62"/>
                  <a:pt x="48" y="62"/>
                  <a:pt x="47" y="61"/>
                </a:cubicBezTo>
                <a:cubicBezTo>
                  <a:pt x="46" y="61"/>
                  <a:pt x="46" y="61"/>
                  <a:pt x="46" y="61"/>
                </a:cubicBezTo>
                <a:cubicBezTo>
                  <a:pt x="46" y="60"/>
                  <a:pt x="48" y="61"/>
                  <a:pt x="47" y="59"/>
                </a:cubicBezTo>
                <a:cubicBezTo>
                  <a:pt x="47" y="59"/>
                  <a:pt x="47" y="59"/>
                  <a:pt x="46" y="59"/>
                </a:cubicBezTo>
                <a:cubicBezTo>
                  <a:pt x="46" y="59"/>
                  <a:pt x="46" y="58"/>
                  <a:pt x="47" y="58"/>
                </a:cubicBezTo>
                <a:cubicBezTo>
                  <a:pt x="47" y="58"/>
                  <a:pt x="48" y="59"/>
                  <a:pt x="48" y="58"/>
                </a:cubicBezTo>
                <a:cubicBezTo>
                  <a:pt x="48" y="58"/>
                  <a:pt x="48" y="58"/>
                  <a:pt x="48" y="58"/>
                </a:cubicBezTo>
                <a:cubicBezTo>
                  <a:pt x="48" y="58"/>
                  <a:pt x="48" y="57"/>
                  <a:pt x="48" y="58"/>
                </a:cubicBezTo>
                <a:cubicBezTo>
                  <a:pt x="48" y="58"/>
                  <a:pt x="48" y="58"/>
                  <a:pt x="48" y="58"/>
                </a:cubicBezTo>
                <a:cubicBezTo>
                  <a:pt x="49" y="59"/>
                  <a:pt x="49" y="57"/>
                  <a:pt x="50" y="57"/>
                </a:cubicBezTo>
                <a:cubicBezTo>
                  <a:pt x="50" y="58"/>
                  <a:pt x="50" y="58"/>
                  <a:pt x="50" y="58"/>
                </a:cubicBezTo>
                <a:cubicBezTo>
                  <a:pt x="51" y="58"/>
                  <a:pt x="50" y="57"/>
                  <a:pt x="51" y="57"/>
                </a:cubicBezTo>
                <a:cubicBezTo>
                  <a:pt x="52" y="57"/>
                  <a:pt x="52" y="57"/>
                  <a:pt x="52" y="57"/>
                </a:cubicBezTo>
                <a:cubicBezTo>
                  <a:pt x="52" y="57"/>
                  <a:pt x="52" y="57"/>
                  <a:pt x="52" y="57"/>
                </a:cubicBezTo>
                <a:cubicBezTo>
                  <a:pt x="52" y="56"/>
                  <a:pt x="51" y="56"/>
                  <a:pt x="51" y="56"/>
                </a:cubicBezTo>
                <a:cubicBezTo>
                  <a:pt x="52" y="55"/>
                  <a:pt x="54" y="59"/>
                  <a:pt x="53" y="56"/>
                </a:cubicBezTo>
                <a:cubicBezTo>
                  <a:pt x="55" y="54"/>
                  <a:pt x="55" y="54"/>
                  <a:pt x="55" y="54"/>
                </a:cubicBezTo>
                <a:cubicBezTo>
                  <a:pt x="55" y="54"/>
                  <a:pt x="55" y="54"/>
                  <a:pt x="55" y="54"/>
                </a:cubicBezTo>
                <a:cubicBezTo>
                  <a:pt x="55" y="54"/>
                  <a:pt x="55" y="54"/>
                  <a:pt x="55" y="54"/>
                </a:cubicBezTo>
                <a:cubicBezTo>
                  <a:pt x="55" y="54"/>
                  <a:pt x="56" y="54"/>
                  <a:pt x="56" y="54"/>
                </a:cubicBezTo>
                <a:cubicBezTo>
                  <a:pt x="56" y="55"/>
                  <a:pt x="55" y="55"/>
                  <a:pt x="56" y="56"/>
                </a:cubicBezTo>
                <a:cubicBezTo>
                  <a:pt x="56" y="55"/>
                  <a:pt x="57" y="54"/>
                  <a:pt x="57" y="54"/>
                </a:cubicBezTo>
                <a:cubicBezTo>
                  <a:pt x="57" y="54"/>
                  <a:pt x="57" y="55"/>
                  <a:pt x="57" y="55"/>
                </a:cubicBezTo>
                <a:cubicBezTo>
                  <a:pt x="58" y="55"/>
                  <a:pt x="58" y="54"/>
                  <a:pt x="58" y="54"/>
                </a:cubicBezTo>
                <a:cubicBezTo>
                  <a:pt x="58" y="53"/>
                  <a:pt x="58" y="53"/>
                  <a:pt x="58" y="53"/>
                </a:cubicBezTo>
                <a:cubicBezTo>
                  <a:pt x="58" y="53"/>
                  <a:pt x="58" y="53"/>
                  <a:pt x="59" y="53"/>
                </a:cubicBezTo>
                <a:cubicBezTo>
                  <a:pt x="59" y="53"/>
                  <a:pt x="59" y="53"/>
                  <a:pt x="59" y="53"/>
                </a:cubicBezTo>
                <a:cubicBezTo>
                  <a:pt x="59" y="54"/>
                  <a:pt x="59" y="54"/>
                  <a:pt x="59" y="54"/>
                </a:cubicBezTo>
                <a:cubicBezTo>
                  <a:pt x="59" y="53"/>
                  <a:pt x="59" y="54"/>
                  <a:pt x="59" y="54"/>
                </a:cubicBezTo>
                <a:cubicBezTo>
                  <a:pt x="59" y="54"/>
                  <a:pt x="59" y="55"/>
                  <a:pt x="60" y="55"/>
                </a:cubicBezTo>
                <a:cubicBezTo>
                  <a:pt x="60" y="54"/>
                  <a:pt x="60" y="54"/>
                  <a:pt x="60" y="54"/>
                </a:cubicBezTo>
                <a:cubicBezTo>
                  <a:pt x="61" y="54"/>
                  <a:pt x="62" y="54"/>
                  <a:pt x="63" y="55"/>
                </a:cubicBezTo>
                <a:cubicBezTo>
                  <a:pt x="62" y="56"/>
                  <a:pt x="61" y="56"/>
                  <a:pt x="60" y="56"/>
                </a:cubicBezTo>
                <a:cubicBezTo>
                  <a:pt x="61" y="57"/>
                  <a:pt x="62" y="56"/>
                  <a:pt x="63" y="57"/>
                </a:cubicBezTo>
                <a:cubicBezTo>
                  <a:pt x="64" y="56"/>
                  <a:pt x="64" y="56"/>
                  <a:pt x="64" y="56"/>
                </a:cubicBezTo>
                <a:cubicBezTo>
                  <a:pt x="65" y="57"/>
                  <a:pt x="65" y="57"/>
                  <a:pt x="65" y="57"/>
                </a:cubicBezTo>
                <a:cubicBezTo>
                  <a:pt x="65" y="57"/>
                  <a:pt x="65" y="57"/>
                  <a:pt x="64" y="57"/>
                </a:cubicBezTo>
                <a:cubicBezTo>
                  <a:pt x="64" y="57"/>
                  <a:pt x="64" y="57"/>
                  <a:pt x="64" y="57"/>
                </a:cubicBezTo>
                <a:cubicBezTo>
                  <a:pt x="66" y="59"/>
                  <a:pt x="68" y="57"/>
                  <a:pt x="70" y="58"/>
                </a:cubicBezTo>
                <a:cubicBezTo>
                  <a:pt x="72" y="61"/>
                  <a:pt x="77" y="61"/>
                  <a:pt x="77" y="65"/>
                </a:cubicBezTo>
                <a:cubicBezTo>
                  <a:pt x="76" y="66"/>
                  <a:pt x="75" y="66"/>
                  <a:pt x="74" y="67"/>
                </a:cubicBezTo>
                <a:cubicBezTo>
                  <a:pt x="71" y="67"/>
                  <a:pt x="68" y="64"/>
                  <a:pt x="66" y="65"/>
                </a:cubicBezTo>
                <a:cubicBezTo>
                  <a:pt x="67" y="67"/>
                  <a:pt x="70" y="66"/>
                  <a:pt x="69" y="69"/>
                </a:cubicBezTo>
                <a:cubicBezTo>
                  <a:pt x="71" y="70"/>
                  <a:pt x="70" y="72"/>
                  <a:pt x="71" y="72"/>
                </a:cubicBezTo>
                <a:cubicBezTo>
                  <a:pt x="72" y="73"/>
                  <a:pt x="73" y="73"/>
                  <a:pt x="74" y="73"/>
                </a:cubicBezTo>
                <a:cubicBezTo>
                  <a:pt x="74" y="73"/>
                  <a:pt x="74" y="73"/>
                  <a:pt x="75" y="72"/>
                </a:cubicBezTo>
                <a:cubicBezTo>
                  <a:pt x="74" y="71"/>
                  <a:pt x="71" y="72"/>
                  <a:pt x="72" y="69"/>
                </a:cubicBezTo>
                <a:cubicBezTo>
                  <a:pt x="74" y="70"/>
                  <a:pt x="75" y="71"/>
                  <a:pt x="76" y="71"/>
                </a:cubicBezTo>
                <a:cubicBezTo>
                  <a:pt x="77" y="71"/>
                  <a:pt x="77" y="70"/>
                  <a:pt x="77" y="70"/>
                </a:cubicBezTo>
                <a:cubicBezTo>
                  <a:pt x="76" y="69"/>
                  <a:pt x="76" y="68"/>
                  <a:pt x="77" y="67"/>
                </a:cubicBezTo>
                <a:cubicBezTo>
                  <a:pt x="78" y="66"/>
                  <a:pt x="79" y="65"/>
                  <a:pt x="81" y="66"/>
                </a:cubicBezTo>
                <a:cubicBezTo>
                  <a:pt x="81" y="66"/>
                  <a:pt x="82" y="64"/>
                  <a:pt x="81" y="63"/>
                </a:cubicBezTo>
                <a:cubicBezTo>
                  <a:pt x="79" y="63"/>
                  <a:pt x="81" y="62"/>
                  <a:pt x="80" y="60"/>
                </a:cubicBezTo>
                <a:cubicBezTo>
                  <a:pt x="79" y="59"/>
                  <a:pt x="79" y="59"/>
                  <a:pt x="79" y="59"/>
                </a:cubicBezTo>
                <a:cubicBezTo>
                  <a:pt x="80" y="60"/>
                  <a:pt x="82" y="59"/>
                  <a:pt x="83" y="61"/>
                </a:cubicBezTo>
                <a:cubicBezTo>
                  <a:pt x="81" y="62"/>
                  <a:pt x="81" y="62"/>
                  <a:pt x="81" y="62"/>
                </a:cubicBezTo>
                <a:cubicBezTo>
                  <a:pt x="82" y="63"/>
                  <a:pt x="83" y="64"/>
                  <a:pt x="84" y="64"/>
                </a:cubicBezTo>
                <a:cubicBezTo>
                  <a:pt x="86" y="63"/>
                  <a:pt x="84" y="61"/>
                  <a:pt x="86" y="61"/>
                </a:cubicBezTo>
                <a:cubicBezTo>
                  <a:pt x="86" y="61"/>
                  <a:pt x="86" y="61"/>
                  <a:pt x="86" y="61"/>
                </a:cubicBezTo>
                <a:cubicBezTo>
                  <a:pt x="87" y="60"/>
                  <a:pt x="88" y="59"/>
                  <a:pt x="89" y="58"/>
                </a:cubicBezTo>
                <a:cubicBezTo>
                  <a:pt x="89" y="59"/>
                  <a:pt x="90" y="59"/>
                  <a:pt x="90" y="59"/>
                </a:cubicBezTo>
                <a:cubicBezTo>
                  <a:pt x="90" y="59"/>
                  <a:pt x="90" y="59"/>
                  <a:pt x="90" y="59"/>
                </a:cubicBezTo>
                <a:cubicBezTo>
                  <a:pt x="90" y="58"/>
                  <a:pt x="90" y="58"/>
                  <a:pt x="90" y="58"/>
                </a:cubicBezTo>
                <a:cubicBezTo>
                  <a:pt x="90" y="58"/>
                  <a:pt x="91" y="59"/>
                  <a:pt x="91" y="58"/>
                </a:cubicBezTo>
                <a:cubicBezTo>
                  <a:pt x="91" y="58"/>
                  <a:pt x="91" y="58"/>
                  <a:pt x="91" y="57"/>
                </a:cubicBezTo>
                <a:cubicBezTo>
                  <a:pt x="91" y="57"/>
                  <a:pt x="91" y="57"/>
                  <a:pt x="91" y="57"/>
                </a:cubicBezTo>
                <a:cubicBezTo>
                  <a:pt x="91" y="57"/>
                  <a:pt x="92" y="58"/>
                  <a:pt x="92" y="58"/>
                </a:cubicBezTo>
                <a:cubicBezTo>
                  <a:pt x="91" y="58"/>
                  <a:pt x="91" y="59"/>
                  <a:pt x="91" y="59"/>
                </a:cubicBezTo>
                <a:cubicBezTo>
                  <a:pt x="92" y="59"/>
                  <a:pt x="92" y="59"/>
                  <a:pt x="92" y="59"/>
                </a:cubicBezTo>
                <a:cubicBezTo>
                  <a:pt x="92" y="59"/>
                  <a:pt x="92" y="59"/>
                  <a:pt x="92" y="59"/>
                </a:cubicBezTo>
                <a:cubicBezTo>
                  <a:pt x="92" y="59"/>
                  <a:pt x="92" y="59"/>
                  <a:pt x="92" y="59"/>
                </a:cubicBezTo>
                <a:cubicBezTo>
                  <a:pt x="93" y="59"/>
                  <a:pt x="93" y="59"/>
                  <a:pt x="93" y="59"/>
                </a:cubicBezTo>
                <a:cubicBezTo>
                  <a:pt x="93" y="59"/>
                  <a:pt x="93" y="59"/>
                  <a:pt x="93" y="59"/>
                </a:cubicBezTo>
                <a:cubicBezTo>
                  <a:pt x="93" y="58"/>
                  <a:pt x="94" y="57"/>
                  <a:pt x="95" y="58"/>
                </a:cubicBezTo>
                <a:cubicBezTo>
                  <a:pt x="96" y="58"/>
                  <a:pt x="97" y="57"/>
                  <a:pt x="98" y="56"/>
                </a:cubicBezTo>
                <a:cubicBezTo>
                  <a:pt x="98" y="57"/>
                  <a:pt x="98" y="58"/>
                  <a:pt x="99" y="58"/>
                </a:cubicBezTo>
                <a:cubicBezTo>
                  <a:pt x="99" y="58"/>
                  <a:pt x="99" y="58"/>
                  <a:pt x="99" y="58"/>
                </a:cubicBezTo>
                <a:cubicBezTo>
                  <a:pt x="99" y="57"/>
                  <a:pt x="99" y="57"/>
                  <a:pt x="99" y="57"/>
                </a:cubicBezTo>
                <a:cubicBezTo>
                  <a:pt x="99" y="57"/>
                  <a:pt x="99" y="57"/>
                  <a:pt x="99" y="57"/>
                </a:cubicBezTo>
                <a:cubicBezTo>
                  <a:pt x="100" y="56"/>
                  <a:pt x="100" y="56"/>
                  <a:pt x="100" y="56"/>
                </a:cubicBezTo>
                <a:cubicBezTo>
                  <a:pt x="99" y="54"/>
                  <a:pt x="98" y="54"/>
                  <a:pt x="96" y="52"/>
                </a:cubicBezTo>
                <a:cubicBezTo>
                  <a:pt x="96" y="51"/>
                  <a:pt x="96" y="51"/>
                  <a:pt x="96" y="51"/>
                </a:cubicBezTo>
                <a:cubicBezTo>
                  <a:pt x="97" y="52"/>
                  <a:pt x="98" y="53"/>
                  <a:pt x="99" y="53"/>
                </a:cubicBezTo>
                <a:cubicBezTo>
                  <a:pt x="103" y="52"/>
                  <a:pt x="105" y="55"/>
                  <a:pt x="108" y="55"/>
                </a:cubicBezTo>
                <a:cubicBezTo>
                  <a:pt x="110" y="57"/>
                  <a:pt x="110" y="57"/>
                  <a:pt x="110" y="57"/>
                </a:cubicBezTo>
                <a:cubicBezTo>
                  <a:pt x="110" y="57"/>
                  <a:pt x="110" y="56"/>
                  <a:pt x="110" y="55"/>
                </a:cubicBezTo>
                <a:cubicBezTo>
                  <a:pt x="108" y="55"/>
                  <a:pt x="108" y="52"/>
                  <a:pt x="107" y="53"/>
                </a:cubicBezTo>
                <a:cubicBezTo>
                  <a:pt x="106" y="52"/>
                  <a:pt x="106" y="52"/>
                  <a:pt x="107" y="51"/>
                </a:cubicBezTo>
                <a:cubicBezTo>
                  <a:pt x="106" y="49"/>
                  <a:pt x="103" y="48"/>
                  <a:pt x="106" y="46"/>
                </a:cubicBezTo>
                <a:cubicBezTo>
                  <a:pt x="106" y="44"/>
                  <a:pt x="106" y="43"/>
                  <a:pt x="106" y="41"/>
                </a:cubicBezTo>
                <a:cubicBezTo>
                  <a:pt x="107" y="41"/>
                  <a:pt x="108" y="41"/>
                  <a:pt x="110" y="42"/>
                </a:cubicBezTo>
                <a:cubicBezTo>
                  <a:pt x="110" y="43"/>
                  <a:pt x="110" y="44"/>
                  <a:pt x="110" y="45"/>
                </a:cubicBezTo>
                <a:cubicBezTo>
                  <a:pt x="109" y="47"/>
                  <a:pt x="112" y="47"/>
                  <a:pt x="112" y="48"/>
                </a:cubicBezTo>
                <a:cubicBezTo>
                  <a:pt x="113" y="51"/>
                  <a:pt x="113" y="54"/>
                  <a:pt x="116" y="55"/>
                </a:cubicBezTo>
                <a:cubicBezTo>
                  <a:pt x="115" y="56"/>
                  <a:pt x="116" y="57"/>
                  <a:pt x="116" y="57"/>
                </a:cubicBezTo>
                <a:cubicBezTo>
                  <a:pt x="116" y="58"/>
                  <a:pt x="116" y="60"/>
                  <a:pt x="115" y="61"/>
                </a:cubicBezTo>
                <a:cubicBezTo>
                  <a:pt x="115" y="61"/>
                  <a:pt x="115" y="61"/>
                  <a:pt x="115" y="61"/>
                </a:cubicBezTo>
                <a:cubicBezTo>
                  <a:pt x="114" y="63"/>
                  <a:pt x="114" y="60"/>
                  <a:pt x="113" y="61"/>
                </a:cubicBezTo>
                <a:cubicBezTo>
                  <a:pt x="114" y="61"/>
                  <a:pt x="114" y="61"/>
                  <a:pt x="114" y="61"/>
                </a:cubicBezTo>
                <a:cubicBezTo>
                  <a:pt x="113" y="60"/>
                  <a:pt x="112" y="61"/>
                  <a:pt x="111" y="61"/>
                </a:cubicBezTo>
                <a:cubicBezTo>
                  <a:pt x="113" y="62"/>
                  <a:pt x="115" y="62"/>
                  <a:pt x="116" y="62"/>
                </a:cubicBezTo>
                <a:cubicBezTo>
                  <a:pt x="117" y="61"/>
                  <a:pt x="117" y="60"/>
                  <a:pt x="118" y="59"/>
                </a:cubicBezTo>
                <a:cubicBezTo>
                  <a:pt x="118" y="59"/>
                  <a:pt x="117" y="58"/>
                  <a:pt x="118" y="58"/>
                </a:cubicBezTo>
                <a:cubicBezTo>
                  <a:pt x="119" y="56"/>
                  <a:pt x="117" y="56"/>
                  <a:pt x="117" y="54"/>
                </a:cubicBezTo>
                <a:cubicBezTo>
                  <a:pt x="119" y="53"/>
                  <a:pt x="119" y="53"/>
                  <a:pt x="119" y="53"/>
                </a:cubicBezTo>
                <a:cubicBezTo>
                  <a:pt x="121" y="53"/>
                  <a:pt x="120" y="57"/>
                  <a:pt x="123" y="57"/>
                </a:cubicBezTo>
                <a:cubicBezTo>
                  <a:pt x="122" y="57"/>
                  <a:pt x="121" y="56"/>
                  <a:pt x="121" y="55"/>
                </a:cubicBezTo>
                <a:cubicBezTo>
                  <a:pt x="122" y="55"/>
                  <a:pt x="122" y="55"/>
                  <a:pt x="122" y="55"/>
                </a:cubicBezTo>
                <a:cubicBezTo>
                  <a:pt x="121" y="53"/>
                  <a:pt x="119" y="53"/>
                  <a:pt x="118" y="52"/>
                </a:cubicBezTo>
                <a:cubicBezTo>
                  <a:pt x="117" y="53"/>
                  <a:pt x="116" y="53"/>
                  <a:pt x="116" y="53"/>
                </a:cubicBezTo>
                <a:cubicBezTo>
                  <a:pt x="114" y="51"/>
                  <a:pt x="116" y="47"/>
                  <a:pt x="112" y="46"/>
                </a:cubicBezTo>
                <a:cubicBezTo>
                  <a:pt x="113" y="45"/>
                  <a:pt x="111" y="44"/>
                  <a:pt x="113" y="43"/>
                </a:cubicBezTo>
                <a:cubicBezTo>
                  <a:pt x="113" y="42"/>
                  <a:pt x="112" y="42"/>
                  <a:pt x="112" y="41"/>
                </a:cubicBezTo>
                <a:cubicBezTo>
                  <a:pt x="114" y="42"/>
                  <a:pt x="113" y="44"/>
                  <a:pt x="114" y="46"/>
                </a:cubicBezTo>
                <a:cubicBezTo>
                  <a:pt x="116" y="47"/>
                  <a:pt x="117" y="45"/>
                  <a:pt x="118" y="47"/>
                </a:cubicBezTo>
                <a:cubicBezTo>
                  <a:pt x="119" y="46"/>
                  <a:pt x="119" y="46"/>
                  <a:pt x="119" y="46"/>
                </a:cubicBezTo>
                <a:cubicBezTo>
                  <a:pt x="118" y="46"/>
                  <a:pt x="118" y="45"/>
                  <a:pt x="117" y="45"/>
                </a:cubicBezTo>
                <a:cubicBezTo>
                  <a:pt x="117" y="45"/>
                  <a:pt x="116" y="45"/>
                  <a:pt x="115" y="44"/>
                </a:cubicBezTo>
                <a:cubicBezTo>
                  <a:pt x="115" y="44"/>
                  <a:pt x="114" y="44"/>
                  <a:pt x="115" y="43"/>
                </a:cubicBezTo>
                <a:cubicBezTo>
                  <a:pt x="115" y="43"/>
                  <a:pt x="117" y="45"/>
                  <a:pt x="117" y="43"/>
                </a:cubicBezTo>
                <a:cubicBezTo>
                  <a:pt x="117" y="43"/>
                  <a:pt x="117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7" y="42"/>
                  <a:pt x="116" y="41"/>
                </a:cubicBezTo>
                <a:cubicBezTo>
                  <a:pt x="116" y="41"/>
                  <a:pt x="116" y="42"/>
                  <a:pt x="115" y="42"/>
                </a:cubicBezTo>
                <a:cubicBezTo>
                  <a:pt x="116" y="41"/>
                  <a:pt x="115" y="40"/>
                  <a:pt x="116" y="41"/>
                </a:cubicBezTo>
                <a:cubicBezTo>
                  <a:pt x="116" y="42"/>
                  <a:pt x="118" y="41"/>
                  <a:pt x="118" y="42"/>
                </a:cubicBezTo>
                <a:cubicBezTo>
                  <a:pt x="120" y="42"/>
                  <a:pt x="121" y="44"/>
                  <a:pt x="123" y="43"/>
                </a:cubicBezTo>
                <a:cubicBezTo>
                  <a:pt x="122" y="45"/>
                  <a:pt x="124" y="46"/>
                  <a:pt x="124" y="47"/>
                </a:cubicBezTo>
                <a:cubicBezTo>
                  <a:pt x="125" y="46"/>
                  <a:pt x="125" y="46"/>
                  <a:pt x="125" y="46"/>
                </a:cubicBezTo>
                <a:cubicBezTo>
                  <a:pt x="125" y="46"/>
                  <a:pt x="125" y="46"/>
                  <a:pt x="125" y="46"/>
                </a:cubicBezTo>
                <a:cubicBezTo>
                  <a:pt x="126" y="46"/>
                  <a:pt x="125" y="45"/>
                  <a:pt x="125" y="45"/>
                </a:cubicBezTo>
                <a:cubicBezTo>
                  <a:pt x="124" y="45"/>
                  <a:pt x="124" y="44"/>
                  <a:pt x="124" y="43"/>
                </a:cubicBezTo>
                <a:cubicBezTo>
                  <a:pt x="122" y="42"/>
                  <a:pt x="122" y="40"/>
                  <a:pt x="119" y="40"/>
                </a:cubicBezTo>
                <a:cubicBezTo>
                  <a:pt x="119" y="40"/>
                  <a:pt x="119" y="38"/>
                  <a:pt x="118" y="38"/>
                </a:cubicBezTo>
                <a:cubicBezTo>
                  <a:pt x="117" y="36"/>
                  <a:pt x="119" y="36"/>
                  <a:pt x="120" y="36"/>
                </a:cubicBezTo>
                <a:cubicBezTo>
                  <a:pt x="122" y="35"/>
                  <a:pt x="123" y="35"/>
                  <a:pt x="124" y="34"/>
                </a:cubicBezTo>
                <a:cubicBezTo>
                  <a:pt x="124" y="35"/>
                  <a:pt x="122" y="36"/>
                  <a:pt x="124" y="36"/>
                </a:cubicBezTo>
                <a:cubicBezTo>
                  <a:pt x="124" y="36"/>
                  <a:pt x="124" y="36"/>
                  <a:pt x="124" y="36"/>
                </a:cubicBezTo>
                <a:cubicBezTo>
                  <a:pt x="124" y="36"/>
                  <a:pt x="124" y="35"/>
                  <a:pt x="124" y="35"/>
                </a:cubicBezTo>
                <a:cubicBezTo>
                  <a:pt x="124" y="35"/>
                  <a:pt x="125" y="34"/>
                  <a:pt x="125" y="34"/>
                </a:cubicBezTo>
                <a:cubicBezTo>
                  <a:pt x="122" y="32"/>
                  <a:pt x="122" y="32"/>
                  <a:pt x="122" y="32"/>
                </a:cubicBezTo>
                <a:cubicBezTo>
                  <a:pt x="122" y="32"/>
                  <a:pt x="122" y="32"/>
                  <a:pt x="122" y="32"/>
                </a:cubicBezTo>
                <a:cubicBezTo>
                  <a:pt x="122" y="31"/>
                  <a:pt x="122" y="31"/>
                  <a:pt x="122" y="31"/>
                </a:cubicBezTo>
                <a:cubicBezTo>
                  <a:pt x="122" y="32"/>
                  <a:pt x="122" y="32"/>
                  <a:pt x="122" y="32"/>
                </a:cubicBezTo>
                <a:cubicBezTo>
                  <a:pt x="122" y="32"/>
                  <a:pt x="121" y="31"/>
                  <a:pt x="121" y="31"/>
                </a:cubicBezTo>
                <a:cubicBezTo>
                  <a:pt x="122" y="31"/>
                  <a:pt x="122" y="31"/>
                  <a:pt x="122" y="31"/>
                </a:cubicBezTo>
                <a:cubicBezTo>
                  <a:pt x="122" y="30"/>
                  <a:pt x="122" y="30"/>
                  <a:pt x="123" y="29"/>
                </a:cubicBezTo>
                <a:cubicBezTo>
                  <a:pt x="122" y="29"/>
                  <a:pt x="122" y="29"/>
                  <a:pt x="122" y="29"/>
                </a:cubicBezTo>
                <a:cubicBezTo>
                  <a:pt x="123" y="27"/>
                  <a:pt x="125" y="26"/>
                  <a:pt x="127" y="24"/>
                </a:cubicBezTo>
                <a:cubicBezTo>
                  <a:pt x="127" y="24"/>
                  <a:pt x="127" y="24"/>
                  <a:pt x="126" y="24"/>
                </a:cubicBezTo>
                <a:cubicBezTo>
                  <a:pt x="126" y="23"/>
                  <a:pt x="128" y="23"/>
                  <a:pt x="129" y="23"/>
                </a:cubicBezTo>
                <a:cubicBezTo>
                  <a:pt x="129" y="22"/>
                  <a:pt x="129" y="22"/>
                  <a:pt x="129" y="22"/>
                </a:cubicBezTo>
                <a:cubicBezTo>
                  <a:pt x="130" y="22"/>
                  <a:pt x="130" y="22"/>
                  <a:pt x="130" y="22"/>
                </a:cubicBezTo>
                <a:cubicBezTo>
                  <a:pt x="130" y="23"/>
                  <a:pt x="130" y="23"/>
                  <a:pt x="130" y="23"/>
                </a:cubicBezTo>
                <a:cubicBezTo>
                  <a:pt x="129" y="22"/>
                  <a:pt x="129" y="23"/>
                  <a:pt x="129" y="23"/>
                </a:cubicBezTo>
                <a:cubicBezTo>
                  <a:pt x="129" y="23"/>
                  <a:pt x="129" y="23"/>
                  <a:pt x="129" y="24"/>
                </a:cubicBezTo>
                <a:cubicBezTo>
                  <a:pt x="129" y="24"/>
                  <a:pt x="129" y="24"/>
                  <a:pt x="129" y="24"/>
                </a:cubicBezTo>
                <a:cubicBezTo>
                  <a:pt x="129" y="24"/>
                  <a:pt x="129" y="24"/>
                  <a:pt x="129" y="24"/>
                </a:cubicBezTo>
                <a:cubicBezTo>
                  <a:pt x="130" y="23"/>
                  <a:pt x="130" y="23"/>
                  <a:pt x="130" y="23"/>
                </a:cubicBezTo>
                <a:cubicBezTo>
                  <a:pt x="130" y="24"/>
                  <a:pt x="130" y="24"/>
                  <a:pt x="130" y="24"/>
                </a:cubicBezTo>
                <a:cubicBezTo>
                  <a:pt x="131" y="23"/>
                  <a:pt x="131" y="22"/>
                  <a:pt x="133" y="22"/>
                </a:cubicBezTo>
                <a:cubicBezTo>
                  <a:pt x="134" y="22"/>
                  <a:pt x="133" y="24"/>
                  <a:pt x="134" y="23"/>
                </a:cubicBezTo>
                <a:cubicBezTo>
                  <a:pt x="134" y="22"/>
                  <a:pt x="134" y="22"/>
                  <a:pt x="133" y="21"/>
                </a:cubicBezTo>
                <a:cubicBezTo>
                  <a:pt x="132" y="21"/>
                  <a:pt x="132" y="21"/>
                  <a:pt x="132" y="21"/>
                </a:cubicBezTo>
                <a:cubicBezTo>
                  <a:pt x="135" y="20"/>
                  <a:pt x="135" y="20"/>
                  <a:pt x="135" y="20"/>
                </a:cubicBezTo>
                <a:cubicBezTo>
                  <a:pt x="135" y="19"/>
                  <a:pt x="133" y="20"/>
                  <a:pt x="133" y="18"/>
                </a:cubicBezTo>
                <a:cubicBezTo>
                  <a:pt x="133" y="19"/>
                  <a:pt x="133" y="18"/>
                  <a:pt x="133" y="18"/>
                </a:cubicBezTo>
                <a:cubicBezTo>
                  <a:pt x="133" y="17"/>
                  <a:pt x="132" y="17"/>
                  <a:pt x="133" y="17"/>
                </a:cubicBezTo>
                <a:cubicBezTo>
                  <a:pt x="133" y="15"/>
                  <a:pt x="132" y="14"/>
                  <a:pt x="134" y="13"/>
                </a:cubicBezTo>
                <a:cubicBezTo>
                  <a:pt x="136" y="14"/>
                  <a:pt x="136" y="14"/>
                  <a:pt x="136" y="14"/>
                </a:cubicBezTo>
                <a:close/>
                <a:moveTo>
                  <a:pt x="183" y="15"/>
                </a:moveTo>
                <a:cubicBezTo>
                  <a:pt x="183" y="15"/>
                  <a:pt x="183" y="15"/>
                  <a:pt x="183" y="16"/>
                </a:cubicBezTo>
                <a:cubicBezTo>
                  <a:pt x="182" y="15"/>
                  <a:pt x="182" y="15"/>
                  <a:pt x="182" y="14"/>
                </a:cubicBezTo>
                <a:cubicBezTo>
                  <a:pt x="183" y="14"/>
                  <a:pt x="183" y="14"/>
                  <a:pt x="183" y="15"/>
                </a:cubicBezTo>
                <a:close/>
                <a:moveTo>
                  <a:pt x="188" y="17"/>
                </a:moveTo>
                <a:cubicBezTo>
                  <a:pt x="187" y="17"/>
                  <a:pt x="185" y="17"/>
                  <a:pt x="184" y="18"/>
                </a:cubicBezTo>
                <a:cubicBezTo>
                  <a:pt x="185" y="17"/>
                  <a:pt x="184" y="16"/>
                  <a:pt x="185" y="15"/>
                </a:cubicBezTo>
                <a:cubicBezTo>
                  <a:pt x="186" y="16"/>
                  <a:pt x="188" y="15"/>
                  <a:pt x="188" y="17"/>
                </a:cubicBezTo>
                <a:close/>
                <a:moveTo>
                  <a:pt x="178" y="17"/>
                </a:moveTo>
                <a:cubicBezTo>
                  <a:pt x="179" y="18"/>
                  <a:pt x="177" y="17"/>
                  <a:pt x="177" y="17"/>
                </a:cubicBezTo>
                <a:cubicBezTo>
                  <a:pt x="178" y="17"/>
                  <a:pt x="178" y="17"/>
                  <a:pt x="178" y="17"/>
                </a:cubicBezTo>
                <a:close/>
                <a:moveTo>
                  <a:pt x="127" y="18"/>
                </a:moveTo>
                <a:cubicBezTo>
                  <a:pt x="127" y="19"/>
                  <a:pt x="127" y="19"/>
                  <a:pt x="127" y="19"/>
                </a:cubicBezTo>
                <a:cubicBezTo>
                  <a:pt x="126" y="19"/>
                  <a:pt x="126" y="19"/>
                  <a:pt x="126" y="19"/>
                </a:cubicBezTo>
                <a:cubicBezTo>
                  <a:pt x="126" y="19"/>
                  <a:pt x="127" y="18"/>
                  <a:pt x="127" y="18"/>
                </a:cubicBezTo>
                <a:close/>
                <a:moveTo>
                  <a:pt x="193" y="21"/>
                </a:moveTo>
                <a:cubicBezTo>
                  <a:pt x="193" y="21"/>
                  <a:pt x="193" y="21"/>
                  <a:pt x="193" y="20"/>
                </a:cubicBezTo>
                <a:cubicBezTo>
                  <a:pt x="193" y="20"/>
                  <a:pt x="194" y="20"/>
                  <a:pt x="194" y="20"/>
                </a:cubicBezTo>
                <a:cubicBezTo>
                  <a:pt x="193" y="21"/>
                  <a:pt x="193" y="21"/>
                  <a:pt x="193" y="21"/>
                </a:cubicBezTo>
                <a:close/>
                <a:moveTo>
                  <a:pt x="196" y="22"/>
                </a:moveTo>
                <a:cubicBezTo>
                  <a:pt x="195" y="22"/>
                  <a:pt x="196" y="23"/>
                  <a:pt x="195" y="23"/>
                </a:cubicBezTo>
                <a:cubicBezTo>
                  <a:pt x="194" y="22"/>
                  <a:pt x="196" y="21"/>
                  <a:pt x="195" y="21"/>
                </a:cubicBezTo>
                <a:cubicBezTo>
                  <a:pt x="195" y="21"/>
                  <a:pt x="195" y="21"/>
                  <a:pt x="196" y="22"/>
                </a:cubicBezTo>
                <a:close/>
                <a:moveTo>
                  <a:pt x="152" y="25"/>
                </a:moveTo>
                <a:cubicBezTo>
                  <a:pt x="152" y="26"/>
                  <a:pt x="151" y="25"/>
                  <a:pt x="151" y="25"/>
                </a:cubicBezTo>
                <a:cubicBezTo>
                  <a:pt x="151" y="24"/>
                  <a:pt x="151" y="23"/>
                  <a:pt x="152" y="23"/>
                </a:cubicBezTo>
                <a:cubicBezTo>
                  <a:pt x="152" y="23"/>
                  <a:pt x="153" y="24"/>
                  <a:pt x="152" y="25"/>
                </a:cubicBezTo>
                <a:close/>
                <a:moveTo>
                  <a:pt x="141" y="24"/>
                </a:moveTo>
                <a:cubicBezTo>
                  <a:pt x="141" y="24"/>
                  <a:pt x="142" y="24"/>
                  <a:pt x="142" y="25"/>
                </a:cubicBezTo>
                <a:cubicBezTo>
                  <a:pt x="142" y="25"/>
                  <a:pt x="143" y="25"/>
                  <a:pt x="143" y="24"/>
                </a:cubicBezTo>
                <a:cubicBezTo>
                  <a:pt x="143" y="25"/>
                  <a:pt x="142" y="25"/>
                  <a:pt x="142" y="25"/>
                </a:cubicBezTo>
                <a:cubicBezTo>
                  <a:pt x="141" y="26"/>
                  <a:pt x="140" y="26"/>
                  <a:pt x="140" y="27"/>
                </a:cubicBezTo>
                <a:cubicBezTo>
                  <a:pt x="140" y="28"/>
                  <a:pt x="140" y="28"/>
                  <a:pt x="140" y="28"/>
                </a:cubicBezTo>
                <a:cubicBezTo>
                  <a:pt x="140" y="28"/>
                  <a:pt x="139" y="27"/>
                  <a:pt x="139" y="28"/>
                </a:cubicBezTo>
                <a:cubicBezTo>
                  <a:pt x="139" y="29"/>
                  <a:pt x="140" y="29"/>
                  <a:pt x="140" y="30"/>
                </a:cubicBezTo>
                <a:cubicBezTo>
                  <a:pt x="139" y="30"/>
                  <a:pt x="139" y="27"/>
                  <a:pt x="138" y="28"/>
                </a:cubicBezTo>
                <a:cubicBezTo>
                  <a:pt x="137" y="28"/>
                  <a:pt x="137" y="28"/>
                  <a:pt x="137" y="28"/>
                </a:cubicBezTo>
                <a:cubicBezTo>
                  <a:pt x="138" y="28"/>
                  <a:pt x="138" y="28"/>
                  <a:pt x="138" y="28"/>
                </a:cubicBezTo>
                <a:cubicBezTo>
                  <a:pt x="137" y="26"/>
                  <a:pt x="137" y="26"/>
                  <a:pt x="137" y="26"/>
                </a:cubicBezTo>
                <a:cubicBezTo>
                  <a:pt x="138" y="26"/>
                  <a:pt x="138" y="27"/>
                  <a:pt x="139" y="27"/>
                </a:cubicBezTo>
                <a:cubicBezTo>
                  <a:pt x="140" y="26"/>
                  <a:pt x="141" y="25"/>
                  <a:pt x="142" y="25"/>
                </a:cubicBezTo>
                <a:cubicBezTo>
                  <a:pt x="141" y="24"/>
                  <a:pt x="141" y="24"/>
                  <a:pt x="141" y="24"/>
                </a:cubicBezTo>
                <a:cubicBezTo>
                  <a:pt x="141" y="24"/>
                  <a:pt x="141" y="24"/>
                  <a:pt x="141" y="24"/>
                </a:cubicBezTo>
                <a:close/>
                <a:moveTo>
                  <a:pt x="99" y="27"/>
                </a:moveTo>
                <a:cubicBezTo>
                  <a:pt x="101" y="30"/>
                  <a:pt x="97" y="30"/>
                  <a:pt x="96" y="31"/>
                </a:cubicBezTo>
                <a:cubicBezTo>
                  <a:pt x="95" y="33"/>
                  <a:pt x="93" y="34"/>
                  <a:pt x="93" y="36"/>
                </a:cubicBezTo>
                <a:cubicBezTo>
                  <a:pt x="92" y="37"/>
                  <a:pt x="92" y="37"/>
                  <a:pt x="91" y="37"/>
                </a:cubicBezTo>
                <a:cubicBezTo>
                  <a:pt x="92" y="37"/>
                  <a:pt x="92" y="37"/>
                  <a:pt x="92" y="37"/>
                </a:cubicBezTo>
                <a:cubicBezTo>
                  <a:pt x="91" y="37"/>
                  <a:pt x="91" y="37"/>
                  <a:pt x="91" y="38"/>
                </a:cubicBezTo>
                <a:cubicBezTo>
                  <a:pt x="91" y="38"/>
                  <a:pt x="91" y="39"/>
                  <a:pt x="91" y="39"/>
                </a:cubicBezTo>
                <a:cubicBezTo>
                  <a:pt x="91" y="39"/>
                  <a:pt x="91" y="39"/>
                  <a:pt x="91" y="39"/>
                </a:cubicBezTo>
                <a:cubicBezTo>
                  <a:pt x="91" y="40"/>
                  <a:pt x="91" y="41"/>
                  <a:pt x="90" y="42"/>
                </a:cubicBezTo>
                <a:cubicBezTo>
                  <a:pt x="90" y="42"/>
                  <a:pt x="90" y="42"/>
                  <a:pt x="90" y="42"/>
                </a:cubicBezTo>
                <a:cubicBezTo>
                  <a:pt x="89" y="43"/>
                  <a:pt x="91" y="43"/>
                  <a:pt x="90" y="44"/>
                </a:cubicBezTo>
                <a:cubicBezTo>
                  <a:pt x="90" y="47"/>
                  <a:pt x="91" y="50"/>
                  <a:pt x="94" y="51"/>
                </a:cubicBezTo>
                <a:cubicBezTo>
                  <a:pt x="94" y="51"/>
                  <a:pt x="94" y="51"/>
                  <a:pt x="94" y="52"/>
                </a:cubicBezTo>
                <a:cubicBezTo>
                  <a:pt x="93" y="51"/>
                  <a:pt x="93" y="51"/>
                  <a:pt x="93" y="51"/>
                </a:cubicBezTo>
                <a:cubicBezTo>
                  <a:pt x="93" y="51"/>
                  <a:pt x="93" y="51"/>
                  <a:pt x="93" y="52"/>
                </a:cubicBezTo>
                <a:cubicBezTo>
                  <a:pt x="93" y="51"/>
                  <a:pt x="92" y="51"/>
                  <a:pt x="92" y="51"/>
                </a:cubicBezTo>
                <a:cubicBezTo>
                  <a:pt x="92" y="52"/>
                  <a:pt x="92" y="52"/>
                  <a:pt x="92" y="52"/>
                </a:cubicBezTo>
                <a:cubicBezTo>
                  <a:pt x="91" y="51"/>
                  <a:pt x="90" y="51"/>
                  <a:pt x="89" y="51"/>
                </a:cubicBezTo>
                <a:cubicBezTo>
                  <a:pt x="89" y="51"/>
                  <a:pt x="89" y="50"/>
                  <a:pt x="90" y="50"/>
                </a:cubicBezTo>
                <a:cubicBezTo>
                  <a:pt x="89" y="50"/>
                  <a:pt x="88" y="48"/>
                  <a:pt x="87" y="49"/>
                </a:cubicBezTo>
                <a:cubicBezTo>
                  <a:pt x="87" y="49"/>
                  <a:pt x="87" y="49"/>
                  <a:pt x="87" y="49"/>
                </a:cubicBezTo>
                <a:cubicBezTo>
                  <a:pt x="87" y="49"/>
                  <a:pt x="85" y="48"/>
                  <a:pt x="86" y="47"/>
                </a:cubicBezTo>
                <a:cubicBezTo>
                  <a:pt x="87" y="47"/>
                  <a:pt x="87" y="47"/>
                  <a:pt x="87" y="46"/>
                </a:cubicBezTo>
                <a:cubicBezTo>
                  <a:pt x="86" y="45"/>
                  <a:pt x="86" y="45"/>
                  <a:pt x="86" y="45"/>
                </a:cubicBezTo>
                <a:cubicBezTo>
                  <a:pt x="87" y="44"/>
                  <a:pt x="87" y="44"/>
                  <a:pt x="87" y="44"/>
                </a:cubicBezTo>
                <a:cubicBezTo>
                  <a:pt x="87" y="43"/>
                  <a:pt x="88" y="42"/>
                  <a:pt x="88" y="41"/>
                </a:cubicBezTo>
                <a:cubicBezTo>
                  <a:pt x="88" y="40"/>
                  <a:pt x="87" y="41"/>
                  <a:pt x="87" y="41"/>
                </a:cubicBezTo>
                <a:cubicBezTo>
                  <a:pt x="86" y="40"/>
                  <a:pt x="88" y="39"/>
                  <a:pt x="88" y="38"/>
                </a:cubicBezTo>
                <a:cubicBezTo>
                  <a:pt x="88" y="38"/>
                  <a:pt x="88" y="38"/>
                  <a:pt x="88" y="38"/>
                </a:cubicBezTo>
                <a:cubicBezTo>
                  <a:pt x="88" y="38"/>
                  <a:pt x="88" y="38"/>
                  <a:pt x="88" y="37"/>
                </a:cubicBezTo>
                <a:cubicBezTo>
                  <a:pt x="88" y="37"/>
                  <a:pt x="88" y="37"/>
                  <a:pt x="88" y="37"/>
                </a:cubicBezTo>
                <a:cubicBezTo>
                  <a:pt x="88" y="37"/>
                  <a:pt x="87" y="36"/>
                  <a:pt x="87" y="36"/>
                </a:cubicBezTo>
                <a:cubicBezTo>
                  <a:pt x="87" y="36"/>
                  <a:pt x="87" y="36"/>
                  <a:pt x="88" y="36"/>
                </a:cubicBezTo>
                <a:cubicBezTo>
                  <a:pt x="87" y="34"/>
                  <a:pt x="90" y="35"/>
                  <a:pt x="89" y="34"/>
                </a:cubicBezTo>
                <a:cubicBezTo>
                  <a:pt x="89" y="34"/>
                  <a:pt x="89" y="32"/>
                  <a:pt x="89" y="32"/>
                </a:cubicBezTo>
                <a:cubicBezTo>
                  <a:pt x="90" y="33"/>
                  <a:pt x="90" y="32"/>
                  <a:pt x="90" y="32"/>
                </a:cubicBezTo>
                <a:cubicBezTo>
                  <a:pt x="91" y="32"/>
                  <a:pt x="91" y="31"/>
                  <a:pt x="91" y="31"/>
                </a:cubicBezTo>
                <a:cubicBezTo>
                  <a:pt x="91" y="31"/>
                  <a:pt x="91" y="31"/>
                  <a:pt x="91" y="31"/>
                </a:cubicBezTo>
                <a:cubicBezTo>
                  <a:pt x="91" y="31"/>
                  <a:pt x="92" y="31"/>
                  <a:pt x="92" y="31"/>
                </a:cubicBezTo>
                <a:cubicBezTo>
                  <a:pt x="91" y="31"/>
                  <a:pt x="91" y="31"/>
                  <a:pt x="91" y="31"/>
                </a:cubicBezTo>
                <a:cubicBezTo>
                  <a:pt x="93" y="30"/>
                  <a:pt x="96" y="30"/>
                  <a:pt x="96" y="27"/>
                </a:cubicBezTo>
                <a:cubicBezTo>
                  <a:pt x="97" y="26"/>
                  <a:pt x="98" y="26"/>
                  <a:pt x="99" y="27"/>
                </a:cubicBezTo>
                <a:close/>
                <a:moveTo>
                  <a:pt x="189" y="27"/>
                </a:moveTo>
                <a:cubicBezTo>
                  <a:pt x="188" y="28"/>
                  <a:pt x="187" y="27"/>
                  <a:pt x="187" y="27"/>
                </a:cubicBezTo>
                <a:cubicBezTo>
                  <a:pt x="187" y="26"/>
                  <a:pt x="188" y="27"/>
                  <a:pt x="189" y="27"/>
                </a:cubicBezTo>
                <a:close/>
                <a:moveTo>
                  <a:pt x="147" y="33"/>
                </a:moveTo>
                <a:cubicBezTo>
                  <a:pt x="147" y="33"/>
                  <a:pt x="148" y="32"/>
                  <a:pt x="147" y="32"/>
                </a:cubicBezTo>
                <a:cubicBezTo>
                  <a:pt x="148" y="32"/>
                  <a:pt x="148" y="32"/>
                  <a:pt x="148" y="32"/>
                </a:cubicBezTo>
                <a:cubicBezTo>
                  <a:pt x="147" y="33"/>
                  <a:pt x="147" y="33"/>
                  <a:pt x="147" y="33"/>
                </a:cubicBezTo>
                <a:close/>
                <a:moveTo>
                  <a:pt x="117" y="40"/>
                </a:moveTo>
                <a:cubicBezTo>
                  <a:pt x="116" y="39"/>
                  <a:pt x="116" y="39"/>
                  <a:pt x="116" y="39"/>
                </a:cubicBezTo>
                <a:cubicBezTo>
                  <a:pt x="116" y="39"/>
                  <a:pt x="116" y="39"/>
                  <a:pt x="116" y="39"/>
                </a:cubicBezTo>
                <a:cubicBezTo>
                  <a:pt x="117" y="39"/>
                  <a:pt x="117" y="39"/>
                  <a:pt x="117" y="40"/>
                </a:cubicBezTo>
                <a:close/>
                <a:moveTo>
                  <a:pt x="107" y="40"/>
                </a:moveTo>
                <a:cubicBezTo>
                  <a:pt x="107" y="40"/>
                  <a:pt x="106" y="41"/>
                  <a:pt x="106" y="40"/>
                </a:cubicBezTo>
                <a:cubicBezTo>
                  <a:pt x="106" y="40"/>
                  <a:pt x="105" y="39"/>
                  <a:pt x="106" y="39"/>
                </a:cubicBezTo>
                <a:cubicBezTo>
                  <a:pt x="107" y="39"/>
                  <a:pt x="107" y="40"/>
                  <a:pt x="107" y="40"/>
                </a:cubicBezTo>
                <a:close/>
                <a:moveTo>
                  <a:pt x="125" y="48"/>
                </a:moveTo>
                <a:cubicBezTo>
                  <a:pt x="125" y="48"/>
                  <a:pt x="125" y="48"/>
                  <a:pt x="125" y="48"/>
                </a:cubicBezTo>
                <a:cubicBezTo>
                  <a:pt x="125" y="46"/>
                  <a:pt x="125" y="46"/>
                  <a:pt x="125" y="46"/>
                </a:cubicBezTo>
                <a:cubicBezTo>
                  <a:pt x="126" y="47"/>
                  <a:pt x="125" y="48"/>
                  <a:pt x="125" y="48"/>
                </a:cubicBezTo>
                <a:close/>
                <a:moveTo>
                  <a:pt x="128" y="49"/>
                </a:moveTo>
                <a:cubicBezTo>
                  <a:pt x="128" y="49"/>
                  <a:pt x="128" y="49"/>
                  <a:pt x="128" y="49"/>
                </a:cubicBezTo>
                <a:cubicBezTo>
                  <a:pt x="128" y="49"/>
                  <a:pt x="128" y="49"/>
                  <a:pt x="128" y="50"/>
                </a:cubicBezTo>
                <a:cubicBezTo>
                  <a:pt x="127" y="49"/>
                  <a:pt x="126" y="49"/>
                  <a:pt x="126" y="48"/>
                </a:cubicBezTo>
                <a:cubicBezTo>
                  <a:pt x="127" y="49"/>
                  <a:pt x="127" y="50"/>
                  <a:pt x="128" y="49"/>
                </a:cubicBezTo>
                <a:close/>
                <a:moveTo>
                  <a:pt x="89" y="50"/>
                </a:moveTo>
                <a:cubicBezTo>
                  <a:pt x="89" y="50"/>
                  <a:pt x="89" y="50"/>
                  <a:pt x="89" y="50"/>
                </a:cubicBezTo>
                <a:cubicBezTo>
                  <a:pt x="88" y="50"/>
                  <a:pt x="88" y="50"/>
                  <a:pt x="88" y="50"/>
                </a:cubicBezTo>
                <a:cubicBezTo>
                  <a:pt x="88" y="49"/>
                  <a:pt x="88" y="50"/>
                  <a:pt x="89" y="50"/>
                </a:cubicBezTo>
                <a:close/>
                <a:moveTo>
                  <a:pt x="86" y="57"/>
                </a:moveTo>
                <a:cubicBezTo>
                  <a:pt x="86" y="57"/>
                  <a:pt x="86" y="58"/>
                  <a:pt x="85" y="58"/>
                </a:cubicBezTo>
                <a:cubicBezTo>
                  <a:pt x="85" y="58"/>
                  <a:pt x="84" y="57"/>
                  <a:pt x="85" y="56"/>
                </a:cubicBezTo>
                <a:cubicBezTo>
                  <a:pt x="85" y="56"/>
                  <a:pt x="86" y="56"/>
                  <a:pt x="86" y="57"/>
                </a:cubicBezTo>
                <a:close/>
                <a:moveTo>
                  <a:pt x="60" y="58"/>
                </a:moveTo>
                <a:cubicBezTo>
                  <a:pt x="60" y="59"/>
                  <a:pt x="60" y="59"/>
                  <a:pt x="60" y="59"/>
                </a:cubicBezTo>
                <a:cubicBezTo>
                  <a:pt x="60" y="60"/>
                  <a:pt x="60" y="60"/>
                  <a:pt x="60" y="60"/>
                </a:cubicBezTo>
                <a:cubicBezTo>
                  <a:pt x="59" y="59"/>
                  <a:pt x="60" y="59"/>
                  <a:pt x="60" y="58"/>
                </a:cubicBezTo>
                <a:close/>
                <a:moveTo>
                  <a:pt x="248" y="59"/>
                </a:moveTo>
                <a:cubicBezTo>
                  <a:pt x="248" y="60"/>
                  <a:pt x="248" y="60"/>
                  <a:pt x="249" y="60"/>
                </a:cubicBezTo>
                <a:cubicBezTo>
                  <a:pt x="248" y="61"/>
                  <a:pt x="248" y="61"/>
                  <a:pt x="248" y="61"/>
                </a:cubicBezTo>
                <a:cubicBezTo>
                  <a:pt x="247" y="61"/>
                  <a:pt x="247" y="59"/>
                  <a:pt x="248" y="59"/>
                </a:cubicBezTo>
                <a:close/>
                <a:moveTo>
                  <a:pt x="45" y="61"/>
                </a:moveTo>
                <a:cubicBezTo>
                  <a:pt x="46" y="61"/>
                  <a:pt x="45" y="61"/>
                  <a:pt x="45" y="61"/>
                </a:cubicBezTo>
                <a:cubicBezTo>
                  <a:pt x="44" y="61"/>
                  <a:pt x="44" y="61"/>
                  <a:pt x="44" y="61"/>
                </a:cubicBezTo>
                <a:cubicBezTo>
                  <a:pt x="44" y="61"/>
                  <a:pt x="44" y="61"/>
                  <a:pt x="44" y="61"/>
                </a:cubicBezTo>
                <a:cubicBezTo>
                  <a:pt x="44" y="61"/>
                  <a:pt x="44" y="61"/>
                  <a:pt x="44" y="61"/>
                </a:cubicBezTo>
                <a:cubicBezTo>
                  <a:pt x="44" y="60"/>
                  <a:pt x="45" y="61"/>
                  <a:pt x="45" y="61"/>
                </a:cubicBezTo>
                <a:close/>
                <a:moveTo>
                  <a:pt x="67" y="63"/>
                </a:moveTo>
                <a:cubicBezTo>
                  <a:pt x="66" y="63"/>
                  <a:pt x="66" y="63"/>
                  <a:pt x="66" y="63"/>
                </a:cubicBezTo>
                <a:cubicBezTo>
                  <a:pt x="66" y="63"/>
                  <a:pt x="67" y="63"/>
                  <a:pt x="67" y="62"/>
                </a:cubicBezTo>
                <a:cubicBezTo>
                  <a:pt x="67" y="62"/>
                  <a:pt x="67" y="62"/>
                  <a:pt x="67" y="62"/>
                </a:cubicBezTo>
                <a:cubicBezTo>
                  <a:pt x="67" y="62"/>
                  <a:pt x="67" y="62"/>
                  <a:pt x="67" y="62"/>
                </a:cubicBezTo>
                <a:cubicBezTo>
                  <a:pt x="67" y="62"/>
                  <a:pt x="67" y="62"/>
                  <a:pt x="67" y="62"/>
                </a:cubicBezTo>
                <a:cubicBezTo>
                  <a:pt x="67" y="62"/>
                  <a:pt x="67" y="63"/>
                  <a:pt x="67" y="63"/>
                </a:cubicBezTo>
                <a:close/>
                <a:moveTo>
                  <a:pt x="171" y="64"/>
                </a:moveTo>
                <a:cubicBezTo>
                  <a:pt x="169" y="62"/>
                  <a:pt x="169" y="62"/>
                  <a:pt x="169" y="62"/>
                </a:cubicBezTo>
                <a:cubicBezTo>
                  <a:pt x="171" y="64"/>
                  <a:pt x="171" y="64"/>
                  <a:pt x="171" y="64"/>
                </a:cubicBezTo>
                <a:cubicBezTo>
                  <a:pt x="171" y="64"/>
                  <a:pt x="171" y="64"/>
                  <a:pt x="171" y="64"/>
                </a:cubicBezTo>
                <a:close/>
                <a:moveTo>
                  <a:pt x="172" y="67"/>
                </a:moveTo>
                <a:cubicBezTo>
                  <a:pt x="172" y="66"/>
                  <a:pt x="172" y="66"/>
                  <a:pt x="172" y="66"/>
                </a:cubicBezTo>
                <a:cubicBezTo>
                  <a:pt x="172" y="67"/>
                  <a:pt x="172" y="67"/>
                  <a:pt x="172" y="67"/>
                </a:cubicBezTo>
                <a:cubicBezTo>
                  <a:pt x="171" y="66"/>
                  <a:pt x="171" y="66"/>
                  <a:pt x="171" y="66"/>
                </a:cubicBezTo>
                <a:cubicBezTo>
                  <a:pt x="172" y="66"/>
                  <a:pt x="172" y="67"/>
                  <a:pt x="172" y="67"/>
                </a:cubicBezTo>
                <a:close/>
                <a:moveTo>
                  <a:pt x="49" y="69"/>
                </a:moveTo>
                <a:cubicBezTo>
                  <a:pt x="49" y="68"/>
                  <a:pt x="48" y="68"/>
                  <a:pt x="48" y="68"/>
                </a:cubicBezTo>
                <a:cubicBezTo>
                  <a:pt x="49" y="67"/>
                  <a:pt x="48" y="69"/>
                  <a:pt x="49" y="69"/>
                </a:cubicBezTo>
                <a:close/>
                <a:moveTo>
                  <a:pt x="67" y="69"/>
                </a:moveTo>
                <a:cubicBezTo>
                  <a:pt x="66" y="68"/>
                  <a:pt x="66" y="68"/>
                  <a:pt x="66" y="68"/>
                </a:cubicBezTo>
                <a:cubicBezTo>
                  <a:pt x="66" y="68"/>
                  <a:pt x="66" y="68"/>
                  <a:pt x="66" y="68"/>
                </a:cubicBezTo>
                <a:cubicBezTo>
                  <a:pt x="67" y="69"/>
                  <a:pt x="67" y="69"/>
                  <a:pt x="67" y="69"/>
                </a:cubicBezTo>
                <a:close/>
                <a:moveTo>
                  <a:pt x="258" y="72"/>
                </a:moveTo>
                <a:cubicBezTo>
                  <a:pt x="256" y="71"/>
                  <a:pt x="256" y="71"/>
                  <a:pt x="256" y="71"/>
                </a:cubicBezTo>
                <a:cubicBezTo>
                  <a:pt x="256" y="71"/>
                  <a:pt x="256" y="71"/>
                  <a:pt x="256" y="71"/>
                </a:cubicBezTo>
                <a:cubicBezTo>
                  <a:pt x="258" y="72"/>
                  <a:pt x="258" y="72"/>
                  <a:pt x="258" y="72"/>
                </a:cubicBezTo>
                <a:close/>
                <a:moveTo>
                  <a:pt x="62" y="72"/>
                </a:moveTo>
                <a:cubicBezTo>
                  <a:pt x="61" y="73"/>
                  <a:pt x="61" y="73"/>
                  <a:pt x="61" y="73"/>
                </a:cubicBezTo>
                <a:cubicBezTo>
                  <a:pt x="61" y="72"/>
                  <a:pt x="60" y="72"/>
                  <a:pt x="61" y="72"/>
                </a:cubicBezTo>
                <a:cubicBezTo>
                  <a:pt x="61" y="72"/>
                  <a:pt x="61" y="72"/>
                  <a:pt x="62" y="72"/>
                </a:cubicBezTo>
                <a:close/>
                <a:moveTo>
                  <a:pt x="71" y="74"/>
                </a:moveTo>
                <a:cubicBezTo>
                  <a:pt x="71" y="74"/>
                  <a:pt x="71" y="74"/>
                  <a:pt x="71" y="74"/>
                </a:cubicBezTo>
                <a:cubicBezTo>
                  <a:pt x="70" y="73"/>
                  <a:pt x="70" y="73"/>
                  <a:pt x="70" y="73"/>
                </a:cubicBezTo>
                <a:cubicBezTo>
                  <a:pt x="71" y="73"/>
                  <a:pt x="71" y="74"/>
                  <a:pt x="71" y="74"/>
                </a:cubicBezTo>
                <a:close/>
                <a:moveTo>
                  <a:pt x="40" y="74"/>
                </a:moveTo>
                <a:cubicBezTo>
                  <a:pt x="40" y="74"/>
                  <a:pt x="40" y="75"/>
                  <a:pt x="40" y="75"/>
                </a:cubicBezTo>
                <a:cubicBezTo>
                  <a:pt x="40" y="75"/>
                  <a:pt x="40" y="75"/>
                  <a:pt x="40" y="75"/>
                </a:cubicBezTo>
                <a:cubicBezTo>
                  <a:pt x="39" y="75"/>
                  <a:pt x="39" y="75"/>
                  <a:pt x="39" y="76"/>
                </a:cubicBezTo>
                <a:cubicBezTo>
                  <a:pt x="38" y="75"/>
                  <a:pt x="38" y="75"/>
                  <a:pt x="38" y="75"/>
                </a:cubicBezTo>
                <a:cubicBezTo>
                  <a:pt x="39" y="75"/>
                  <a:pt x="40" y="75"/>
                  <a:pt x="40" y="74"/>
                </a:cubicBezTo>
                <a:cubicBezTo>
                  <a:pt x="40" y="74"/>
                  <a:pt x="40" y="74"/>
                  <a:pt x="40" y="74"/>
                </a:cubicBezTo>
                <a:cubicBezTo>
                  <a:pt x="40" y="74"/>
                  <a:pt x="40" y="74"/>
                  <a:pt x="40" y="74"/>
                </a:cubicBezTo>
                <a:close/>
                <a:moveTo>
                  <a:pt x="65" y="75"/>
                </a:moveTo>
                <a:cubicBezTo>
                  <a:pt x="65" y="75"/>
                  <a:pt x="65" y="75"/>
                  <a:pt x="65" y="75"/>
                </a:cubicBezTo>
                <a:cubicBezTo>
                  <a:pt x="64" y="74"/>
                  <a:pt x="64" y="74"/>
                  <a:pt x="64" y="74"/>
                </a:cubicBezTo>
                <a:cubicBezTo>
                  <a:pt x="64" y="74"/>
                  <a:pt x="64" y="75"/>
                  <a:pt x="65" y="75"/>
                </a:cubicBezTo>
                <a:close/>
                <a:moveTo>
                  <a:pt x="63" y="77"/>
                </a:moveTo>
                <a:cubicBezTo>
                  <a:pt x="62" y="76"/>
                  <a:pt x="62" y="76"/>
                  <a:pt x="62" y="76"/>
                </a:cubicBezTo>
                <a:cubicBezTo>
                  <a:pt x="62" y="75"/>
                  <a:pt x="62" y="75"/>
                  <a:pt x="62" y="75"/>
                </a:cubicBezTo>
                <a:cubicBezTo>
                  <a:pt x="62" y="76"/>
                  <a:pt x="62" y="76"/>
                  <a:pt x="63" y="77"/>
                </a:cubicBezTo>
                <a:close/>
                <a:moveTo>
                  <a:pt x="61" y="76"/>
                </a:moveTo>
                <a:cubicBezTo>
                  <a:pt x="61" y="77"/>
                  <a:pt x="61" y="77"/>
                  <a:pt x="61" y="77"/>
                </a:cubicBezTo>
                <a:cubicBezTo>
                  <a:pt x="60" y="76"/>
                  <a:pt x="60" y="76"/>
                  <a:pt x="60" y="76"/>
                </a:cubicBezTo>
                <a:cubicBezTo>
                  <a:pt x="60" y="76"/>
                  <a:pt x="60" y="76"/>
                  <a:pt x="60" y="76"/>
                </a:cubicBezTo>
                <a:cubicBezTo>
                  <a:pt x="59" y="76"/>
                  <a:pt x="59" y="76"/>
                  <a:pt x="59" y="76"/>
                </a:cubicBezTo>
                <a:cubicBezTo>
                  <a:pt x="60" y="75"/>
                  <a:pt x="60" y="76"/>
                  <a:pt x="61" y="76"/>
                </a:cubicBezTo>
                <a:close/>
                <a:moveTo>
                  <a:pt x="72" y="77"/>
                </a:moveTo>
                <a:cubicBezTo>
                  <a:pt x="72" y="78"/>
                  <a:pt x="75" y="79"/>
                  <a:pt x="73" y="80"/>
                </a:cubicBezTo>
                <a:cubicBezTo>
                  <a:pt x="73" y="80"/>
                  <a:pt x="72" y="80"/>
                  <a:pt x="72" y="80"/>
                </a:cubicBezTo>
                <a:cubicBezTo>
                  <a:pt x="72" y="80"/>
                  <a:pt x="72" y="80"/>
                  <a:pt x="72" y="80"/>
                </a:cubicBezTo>
                <a:cubicBezTo>
                  <a:pt x="72" y="80"/>
                  <a:pt x="72" y="80"/>
                  <a:pt x="72" y="80"/>
                </a:cubicBezTo>
                <a:cubicBezTo>
                  <a:pt x="73" y="80"/>
                  <a:pt x="73" y="80"/>
                  <a:pt x="73" y="80"/>
                </a:cubicBezTo>
                <a:cubicBezTo>
                  <a:pt x="72" y="79"/>
                  <a:pt x="71" y="78"/>
                  <a:pt x="71" y="77"/>
                </a:cubicBezTo>
                <a:cubicBezTo>
                  <a:pt x="71" y="77"/>
                  <a:pt x="71" y="78"/>
                  <a:pt x="72" y="77"/>
                </a:cubicBezTo>
                <a:cubicBezTo>
                  <a:pt x="72" y="77"/>
                  <a:pt x="72" y="77"/>
                  <a:pt x="72" y="77"/>
                </a:cubicBezTo>
                <a:cubicBezTo>
                  <a:pt x="71" y="76"/>
                  <a:pt x="71" y="76"/>
                  <a:pt x="71" y="76"/>
                </a:cubicBezTo>
                <a:cubicBezTo>
                  <a:pt x="72" y="76"/>
                  <a:pt x="72" y="76"/>
                  <a:pt x="72" y="77"/>
                </a:cubicBezTo>
                <a:close/>
                <a:moveTo>
                  <a:pt x="63" y="77"/>
                </a:moveTo>
                <a:cubicBezTo>
                  <a:pt x="63" y="78"/>
                  <a:pt x="64" y="79"/>
                  <a:pt x="64" y="79"/>
                </a:cubicBezTo>
                <a:cubicBezTo>
                  <a:pt x="64" y="79"/>
                  <a:pt x="63" y="79"/>
                  <a:pt x="63" y="80"/>
                </a:cubicBezTo>
                <a:cubicBezTo>
                  <a:pt x="63" y="80"/>
                  <a:pt x="63" y="80"/>
                  <a:pt x="64" y="80"/>
                </a:cubicBezTo>
                <a:cubicBezTo>
                  <a:pt x="64" y="80"/>
                  <a:pt x="64" y="80"/>
                  <a:pt x="63" y="80"/>
                </a:cubicBezTo>
                <a:cubicBezTo>
                  <a:pt x="63" y="80"/>
                  <a:pt x="63" y="80"/>
                  <a:pt x="63" y="80"/>
                </a:cubicBezTo>
                <a:cubicBezTo>
                  <a:pt x="63" y="80"/>
                  <a:pt x="63" y="80"/>
                  <a:pt x="62" y="80"/>
                </a:cubicBezTo>
                <a:cubicBezTo>
                  <a:pt x="62" y="80"/>
                  <a:pt x="62" y="80"/>
                  <a:pt x="63" y="80"/>
                </a:cubicBezTo>
                <a:cubicBezTo>
                  <a:pt x="62" y="79"/>
                  <a:pt x="62" y="79"/>
                  <a:pt x="62" y="79"/>
                </a:cubicBezTo>
                <a:cubicBezTo>
                  <a:pt x="63" y="78"/>
                  <a:pt x="63" y="78"/>
                  <a:pt x="63" y="78"/>
                </a:cubicBezTo>
                <a:cubicBezTo>
                  <a:pt x="62" y="77"/>
                  <a:pt x="62" y="77"/>
                  <a:pt x="62" y="77"/>
                </a:cubicBezTo>
                <a:cubicBezTo>
                  <a:pt x="63" y="77"/>
                  <a:pt x="63" y="77"/>
                  <a:pt x="63" y="77"/>
                </a:cubicBezTo>
                <a:close/>
                <a:moveTo>
                  <a:pt x="60" y="80"/>
                </a:moveTo>
                <a:cubicBezTo>
                  <a:pt x="59" y="79"/>
                  <a:pt x="59" y="79"/>
                  <a:pt x="60" y="78"/>
                </a:cubicBezTo>
                <a:cubicBezTo>
                  <a:pt x="60" y="79"/>
                  <a:pt x="59" y="79"/>
                  <a:pt x="60" y="80"/>
                </a:cubicBezTo>
                <a:close/>
                <a:moveTo>
                  <a:pt x="58" y="78"/>
                </a:moveTo>
                <a:cubicBezTo>
                  <a:pt x="58" y="78"/>
                  <a:pt x="57" y="79"/>
                  <a:pt x="57" y="78"/>
                </a:cubicBezTo>
                <a:cubicBezTo>
                  <a:pt x="58" y="78"/>
                  <a:pt x="58" y="78"/>
                  <a:pt x="58" y="78"/>
                </a:cubicBezTo>
                <a:close/>
                <a:moveTo>
                  <a:pt x="69" y="81"/>
                </a:moveTo>
                <a:cubicBezTo>
                  <a:pt x="69" y="82"/>
                  <a:pt x="68" y="82"/>
                  <a:pt x="68" y="83"/>
                </a:cubicBezTo>
                <a:cubicBezTo>
                  <a:pt x="67" y="82"/>
                  <a:pt x="66" y="81"/>
                  <a:pt x="66" y="80"/>
                </a:cubicBezTo>
                <a:cubicBezTo>
                  <a:pt x="67" y="79"/>
                  <a:pt x="67" y="79"/>
                  <a:pt x="67" y="79"/>
                </a:cubicBezTo>
                <a:cubicBezTo>
                  <a:pt x="68" y="79"/>
                  <a:pt x="69" y="80"/>
                  <a:pt x="69" y="81"/>
                </a:cubicBezTo>
                <a:close/>
                <a:moveTo>
                  <a:pt x="57" y="80"/>
                </a:moveTo>
                <a:cubicBezTo>
                  <a:pt x="58" y="79"/>
                  <a:pt x="58" y="79"/>
                  <a:pt x="58" y="79"/>
                </a:cubicBezTo>
                <a:cubicBezTo>
                  <a:pt x="58" y="79"/>
                  <a:pt x="58" y="80"/>
                  <a:pt x="58" y="80"/>
                </a:cubicBezTo>
                <a:cubicBezTo>
                  <a:pt x="58" y="80"/>
                  <a:pt x="57" y="80"/>
                  <a:pt x="57" y="80"/>
                </a:cubicBezTo>
                <a:cubicBezTo>
                  <a:pt x="57" y="80"/>
                  <a:pt x="57" y="80"/>
                  <a:pt x="57" y="80"/>
                </a:cubicBezTo>
                <a:cubicBezTo>
                  <a:pt x="57" y="79"/>
                  <a:pt x="57" y="79"/>
                  <a:pt x="57" y="79"/>
                </a:cubicBezTo>
                <a:cubicBezTo>
                  <a:pt x="57" y="79"/>
                  <a:pt x="57" y="79"/>
                  <a:pt x="57" y="80"/>
                </a:cubicBezTo>
                <a:close/>
                <a:moveTo>
                  <a:pt x="217" y="80"/>
                </a:moveTo>
                <a:cubicBezTo>
                  <a:pt x="217" y="80"/>
                  <a:pt x="217" y="80"/>
                  <a:pt x="217" y="80"/>
                </a:cubicBezTo>
                <a:cubicBezTo>
                  <a:pt x="217" y="80"/>
                  <a:pt x="216" y="80"/>
                  <a:pt x="216" y="80"/>
                </a:cubicBezTo>
                <a:cubicBezTo>
                  <a:pt x="216" y="79"/>
                  <a:pt x="217" y="79"/>
                  <a:pt x="217" y="80"/>
                </a:cubicBezTo>
                <a:close/>
                <a:moveTo>
                  <a:pt x="166" y="80"/>
                </a:moveTo>
                <a:cubicBezTo>
                  <a:pt x="167" y="81"/>
                  <a:pt x="167" y="81"/>
                  <a:pt x="167" y="81"/>
                </a:cubicBezTo>
                <a:cubicBezTo>
                  <a:pt x="166" y="80"/>
                  <a:pt x="166" y="80"/>
                  <a:pt x="166" y="80"/>
                </a:cubicBezTo>
                <a:close/>
                <a:moveTo>
                  <a:pt x="227" y="84"/>
                </a:moveTo>
                <a:cubicBezTo>
                  <a:pt x="228" y="84"/>
                  <a:pt x="227" y="86"/>
                  <a:pt x="228" y="87"/>
                </a:cubicBezTo>
                <a:cubicBezTo>
                  <a:pt x="230" y="89"/>
                  <a:pt x="231" y="92"/>
                  <a:pt x="233" y="94"/>
                </a:cubicBezTo>
                <a:cubicBezTo>
                  <a:pt x="232" y="94"/>
                  <a:pt x="232" y="93"/>
                  <a:pt x="231" y="93"/>
                </a:cubicBezTo>
                <a:cubicBezTo>
                  <a:pt x="230" y="94"/>
                  <a:pt x="230" y="94"/>
                  <a:pt x="230" y="94"/>
                </a:cubicBezTo>
                <a:cubicBezTo>
                  <a:pt x="231" y="96"/>
                  <a:pt x="231" y="99"/>
                  <a:pt x="234" y="100"/>
                </a:cubicBezTo>
                <a:cubicBezTo>
                  <a:pt x="234" y="101"/>
                  <a:pt x="234" y="101"/>
                  <a:pt x="234" y="101"/>
                </a:cubicBezTo>
                <a:cubicBezTo>
                  <a:pt x="233" y="100"/>
                  <a:pt x="233" y="100"/>
                  <a:pt x="232" y="100"/>
                </a:cubicBezTo>
                <a:cubicBezTo>
                  <a:pt x="231" y="100"/>
                  <a:pt x="232" y="101"/>
                  <a:pt x="232" y="101"/>
                </a:cubicBezTo>
                <a:cubicBezTo>
                  <a:pt x="232" y="102"/>
                  <a:pt x="232" y="102"/>
                  <a:pt x="232" y="102"/>
                </a:cubicBezTo>
                <a:cubicBezTo>
                  <a:pt x="232" y="102"/>
                  <a:pt x="232" y="102"/>
                  <a:pt x="232" y="102"/>
                </a:cubicBezTo>
                <a:cubicBezTo>
                  <a:pt x="231" y="100"/>
                  <a:pt x="230" y="98"/>
                  <a:pt x="230" y="96"/>
                </a:cubicBezTo>
                <a:cubicBezTo>
                  <a:pt x="228" y="94"/>
                  <a:pt x="230" y="91"/>
                  <a:pt x="228" y="90"/>
                </a:cubicBezTo>
                <a:cubicBezTo>
                  <a:pt x="228" y="88"/>
                  <a:pt x="227" y="88"/>
                  <a:pt x="226" y="87"/>
                </a:cubicBezTo>
                <a:cubicBezTo>
                  <a:pt x="225" y="86"/>
                  <a:pt x="225" y="84"/>
                  <a:pt x="224" y="83"/>
                </a:cubicBezTo>
                <a:cubicBezTo>
                  <a:pt x="225" y="82"/>
                  <a:pt x="225" y="83"/>
                  <a:pt x="225" y="83"/>
                </a:cubicBezTo>
                <a:cubicBezTo>
                  <a:pt x="225" y="82"/>
                  <a:pt x="225" y="82"/>
                  <a:pt x="225" y="81"/>
                </a:cubicBezTo>
                <a:cubicBezTo>
                  <a:pt x="224" y="80"/>
                  <a:pt x="224" y="80"/>
                  <a:pt x="224" y="80"/>
                </a:cubicBezTo>
                <a:cubicBezTo>
                  <a:pt x="225" y="81"/>
                  <a:pt x="226" y="82"/>
                  <a:pt x="227" y="84"/>
                </a:cubicBezTo>
                <a:close/>
                <a:moveTo>
                  <a:pt x="35" y="81"/>
                </a:moveTo>
                <a:cubicBezTo>
                  <a:pt x="35" y="80"/>
                  <a:pt x="34" y="82"/>
                  <a:pt x="34" y="81"/>
                </a:cubicBezTo>
                <a:cubicBezTo>
                  <a:pt x="34" y="81"/>
                  <a:pt x="35" y="80"/>
                  <a:pt x="36" y="81"/>
                </a:cubicBezTo>
                <a:cubicBezTo>
                  <a:pt x="35" y="81"/>
                  <a:pt x="35" y="81"/>
                  <a:pt x="35" y="81"/>
                </a:cubicBezTo>
                <a:close/>
                <a:moveTo>
                  <a:pt x="101" y="83"/>
                </a:moveTo>
                <a:cubicBezTo>
                  <a:pt x="102" y="83"/>
                  <a:pt x="101" y="84"/>
                  <a:pt x="101" y="84"/>
                </a:cubicBezTo>
                <a:cubicBezTo>
                  <a:pt x="101" y="84"/>
                  <a:pt x="101" y="83"/>
                  <a:pt x="101" y="82"/>
                </a:cubicBezTo>
                <a:cubicBezTo>
                  <a:pt x="102" y="82"/>
                  <a:pt x="101" y="83"/>
                  <a:pt x="101" y="83"/>
                </a:cubicBezTo>
                <a:close/>
                <a:moveTo>
                  <a:pt x="205" y="83"/>
                </a:moveTo>
                <a:cubicBezTo>
                  <a:pt x="204" y="83"/>
                  <a:pt x="204" y="83"/>
                  <a:pt x="204" y="84"/>
                </a:cubicBezTo>
                <a:cubicBezTo>
                  <a:pt x="203" y="83"/>
                  <a:pt x="203" y="83"/>
                  <a:pt x="203" y="83"/>
                </a:cubicBezTo>
                <a:cubicBezTo>
                  <a:pt x="204" y="83"/>
                  <a:pt x="204" y="82"/>
                  <a:pt x="205" y="83"/>
                </a:cubicBezTo>
                <a:close/>
                <a:moveTo>
                  <a:pt x="168" y="85"/>
                </a:moveTo>
                <a:cubicBezTo>
                  <a:pt x="169" y="85"/>
                  <a:pt x="166" y="81"/>
                  <a:pt x="166" y="84"/>
                </a:cubicBezTo>
                <a:cubicBezTo>
                  <a:pt x="167" y="85"/>
                  <a:pt x="167" y="85"/>
                  <a:pt x="167" y="85"/>
                </a:cubicBezTo>
                <a:cubicBezTo>
                  <a:pt x="167" y="85"/>
                  <a:pt x="166" y="85"/>
                  <a:pt x="166" y="86"/>
                </a:cubicBezTo>
                <a:cubicBezTo>
                  <a:pt x="166" y="86"/>
                  <a:pt x="166" y="85"/>
                  <a:pt x="166" y="85"/>
                </a:cubicBezTo>
                <a:cubicBezTo>
                  <a:pt x="166" y="85"/>
                  <a:pt x="166" y="85"/>
                  <a:pt x="166" y="84"/>
                </a:cubicBezTo>
                <a:cubicBezTo>
                  <a:pt x="166" y="82"/>
                  <a:pt x="168" y="84"/>
                  <a:pt x="168" y="85"/>
                </a:cubicBezTo>
                <a:close/>
                <a:moveTo>
                  <a:pt x="178" y="88"/>
                </a:moveTo>
                <a:cubicBezTo>
                  <a:pt x="178" y="88"/>
                  <a:pt x="178" y="88"/>
                  <a:pt x="178" y="88"/>
                </a:cubicBezTo>
                <a:cubicBezTo>
                  <a:pt x="178" y="88"/>
                  <a:pt x="178" y="89"/>
                  <a:pt x="178" y="89"/>
                </a:cubicBezTo>
                <a:cubicBezTo>
                  <a:pt x="178" y="89"/>
                  <a:pt x="178" y="90"/>
                  <a:pt x="178" y="89"/>
                </a:cubicBezTo>
                <a:cubicBezTo>
                  <a:pt x="177" y="91"/>
                  <a:pt x="176" y="92"/>
                  <a:pt x="175" y="93"/>
                </a:cubicBezTo>
                <a:cubicBezTo>
                  <a:pt x="175" y="93"/>
                  <a:pt x="175" y="93"/>
                  <a:pt x="175" y="93"/>
                </a:cubicBezTo>
                <a:cubicBezTo>
                  <a:pt x="175" y="94"/>
                  <a:pt x="174" y="95"/>
                  <a:pt x="173" y="95"/>
                </a:cubicBezTo>
                <a:cubicBezTo>
                  <a:pt x="174" y="94"/>
                  <a:pt x="174" y="94"/>
                  <a:pt x="174" y="94"/>
                </a:cubicBezTo>
                <a:cubicBezTo>
                  <a:pt x="173" y="94"/>
                  <a:pt x="173" y="93"/>
                  <a:pt x="173" y="94"/>
                </a:cubicBezTo>
                <a:cubicBezTo>
                  <a:pt x="173" y="93"/>
                  <a:pt x="173" y="93"/>
                  <a:pt x="173" y="93"/>
                </a:cubicBezTo>
                <a:cubicBezTo>
                  <a:pt x="173" y="93"/>
                  <a:pt x="174" y="94"/>
                  <a:pt x="174" y="94"/>
                </a:cubicBezTo>
                <a:cubicBezTo>
                  <a:pt x="175" y="93"/>
                  <a:pt x="174" y="92"/>
                  <a:pt x="176" y="91"/>
                </a:cubicBezTo>
                <a:cubicBezTo>
                  <a:pt x="177" y="89"/>
                  <a:pt x="177" y="86"/>
                  <a:pt x="177" y="84"/>
                </a:cubicBezTo>
                <a:cubicBezTo>
                  <a:pt x="178" y="85"/>
                  <a:pt x="178" y="86"/>
                  <a:pt x="178" y="88"/>
                </a:cubicBezTo>
                <a:close/>
                <a:moveTo>
                  <a:pt x="49" y="85"/>
                </a:moveTo>
                <a:cubicBezTo>
                  <a:pt x="49" y="86"/>
                  <a:pt x="49" y="85"/>
                  <a:pt x="48" y="85"/>
                </a:cubicBezTo>
                <a:cubicBezTo>
                  <a:pt x="49" y="85"/>
                  <a:pt x="49" y="84"/>
                  <a:pt x="49" y="85"/>
                </a:cubicBezTo>
                <a:close/>
                <a:moveTo>
                  <a:pt x="78" y="87"/>
                </a:moveTo>
                <a:cubicBezTo>
                  <a:pt x="76" y="86"/>
                  <a:pt x="76" y="86"/>
                  <a:pt x="76" y="86"/>
                </a:cubicBezTo>
                <a:cubicBezTo>
                  <a:pt x="76" y="86"/>
                  <a:pt x="77" y="86"/>
                  <a:pt x="77" y="86"/>
                </a:cubicBezTo>
                <a:cubicBezTo>
                  <a:pt x="77" y="85"/>
                  <a:pt x="77" y="85"/>
                  <a:pt x="77" y="85"/>
                </a:cubicBezTo>
                <a:cubicBezTo>
                  <a:pt x="78" y="86"/>
                  <a:pt x="78" y="86"/>
                  <a:pt x="78" y="86"/>
                </a:cubicBezTo>
                <a:cubicBezTo>
                  <a:pt x="78" y="87"/>
                  <a:pt x="78" y="87"/>
                  <a:pt x="78" y="87"/>
                </a:cubicBezTo>
                <a:close/>
                <a:moveTo>
                  <a:pt x="45" y="86"/>
                </a:moveTo>
                <a:cubicBezTo>
                  <a:pt x="45" y="88"/>
                  <a:pt x="43" y="87"/>
                  <a:pt x="43" y="87"/>
                </a:cubicBezTo>
                <a:cubicBezTo>
                  <a:pt x="42" y="86"/>
                  <a:pt x="45" y="86"/>
                  <a:pt x="44" y="85"/>
                </a:cubicBezTo>
                <a:cubicBezTo>
                  <a:pt x="44" y="85"/>
                  <a:pt x="44" y="85"/>
                  <a:pt x="45" y="86"/>
                </a:cubicBezTo>
                <a:close/>
                <a:moveTo>
                  <a:pt x="63" y="86"/>
                </a:moveTo>
                <a:cubicBezTo>
                  <a:pt x="63" y="87"/>
                  <a:pt x="63" y="87"/>
                  <a:pt x="63" y="87"/>
                </a:cubicBezTo>
                <a:cubicBezTo>
                  <a:pt x="63" y="87"/>
                  <a:pt x="62" y="86"/>
                  <a:pt x="63" y="86"/>
                </a:cubicBezTo>
                <a:cubicBezTo>
                  <a:pt x="63" y="86"/>
                  <a:pt x="63" y="86"/>
                  <a:pt x="63" y="86"/>
                </a:cubicBezTo>
                <a:close/>
                <a:moveTo>
                  <a:pt x="45" y="88"/>
                </a:moveTo>
                <a:cubicBezTo>
                  <a:pt x="46" y="87"/>
                  <a:pt x="46" y="87"/>
                  <a:pt x="46" y="87"/>
                </a:cubicBezTo>
                <a:cubicBezTo>
                  <a:pt x="46" y="87"/>
                  <a:pt x="46" y="87"/>
                  <a:pt x="46" y="87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7"/>
                </a:moveTo>
                <a:cubicBezTo>
                  <a:pt x="57" y="87"/>
                  <a:pt x="56" y="88"/>
                  <a:pt x="55" y="88"/>
                </a:cubicBezTo>
                <a:cubicBezTo>
                  <a:pt x="55" y="87"/>
                  <a:pt x="56" y="87"/>
                  <a:pt x="57" y="87"/>
                </a:cubicBezTo>
                <a:close/>
                <a:moveTo>
                  <a:pt x="247" y="89"/>
                </a:moveTo>
                <a:cubicBezTo>
                  <a:pt x="247" y="88"/>
                  <a:pt x="248" y="87"/>
                  <a:pt x="248" y="87"/>
                </a:cubicBezTo>
                <a:cubicBezTo>
                  <a:pt x="248" y="87"/>
                  <a:pt x="248" y="88"/>
                  <a:pt x="247" y="89"/>
                </a:cubicBezTo>
                <a:close/>
                <a:moveTo>
                  <a:pt x="22" y="87"/>
                </a:moveTo>
                <a:cubicBezTo>
                  <a:pt x="22" y="88"/>
                  <a:pt x="20" y="88"/>
                  <a:pt x="21" y="89"/>
                </a:cubicBezTo>
                <a:cubicBezTo>
                  <a:pt x="21" y="90"/>
                  <a:pt x="22" y="89"/>
                  <a:pt x="23" y="89"/>
                </a:cubicBezTo>
                <a:cubicBezTo>
                  <a:pt x="23" y="91"/>
                  <a:pt x="22" y="92"/>
                  <a:pt x="22" y="93"/>
                </a:cubicBezTo>
                <a:cubicBezTo>
                  <a:pt x="25" y="92"/>
                  <a:pt x="23" y="96"/>
                  <a:pt x="26" y="96"/>
                </a:cubicBezTo>
                <a:cubicBezTo>
                  <a:pt x="26" y="97"/>
                  <a:pt x="26" y="98"/>
                  <a:pt x="27" y="99"/>
                </a:cubicBezTo>
                <a:cubicBezTo>
                  <a:pt x="27" y="99"/>
                  <a:pt x="26" y="99"/>
                  <a:pt x="26" y="99"/>
                </a:cubicBezTo>
                <a:cubicBezTo>
                  <a:pt x="27" y="100"/>
                  <a:pt x="28" y="99"/>
                  <a:pt x="29" y="100"/>
                </a:cubicBezTo>
                <a:cubicBezTo>
                  <a:pt x="29" y="101"/>
                  <a:pt x="26" y="102"/>
                  <a:pt x="28" y="103"/>
                </a:cubicBezTo>
                <a:cubicBezTo>
                  <a:pt x="28" y="104"/>
                  <a:pt x="26" y="103"/>
                  <a:pt x="25" y="104"/>
                </a:cubicBezTo>
                <a:cubicBezTo>
                  <a:pt x="24" y="104"/>
                  <a:pt x="23" y="104"/>
                  <a:pt x="22" y="104"/>
                </a:cubicBezTo>
                <a:cubicBezTo>
                  <a:pt x="22" y="105"/>
                  <a:pt x="21" y="105"/>
                  <a:pt x="21" y="105"/>
                </a:cubicBezTo>
                <a:cubicBezTo>
                  <a:pt x="20" y="105"/>
                  <a:pt x="19" y="105"/>
                  <a:pt x="19" y="106"/>
                </a:cubicBezTo>
                <a:cubicBezTo>
                  <a:pt x="20" y="105"/>
                  <a:pt x="20" y="102"/>
                  <a:pt x="22" y="103"/>
                </a:cubicBezTo>
                <a:cubicBezTo>
                  <a:pt x="22" y="103"/>
                  <a:pt x="23" y="103"/>
                  <a:pt x="23" y="103"/>
                </a:cubicBezTo>
                <a:cubicBezTo>
                  <a:pt x="22" y="103"/>
                  <a:pt x="21" y="103"/>
                  <a:pt x="20" y="102"/>
                </a:cubicBezTo>
                <a:cubicBezTo>
                  <a:pt x="20" y="102"/>
                  <a:pt x="20" y="102"/>
                  <a:pt x="19" y="102"/>
                </a:cubicBezTo>
                <a:cubicBezTo>
                  <a:pt x="20" y="101"/>
                  <a:pt x="22" y="101"/>
                  <a:pt x="21" y="99"/>
                </a:cubicBezTo>
                <a:cubicBezTo>
                  <a:pt x="20" y="99"/>
                  <a:pt x="20" y="99"/>
                  <a:pt x="20" y="99"/>
                </a:cubicBezTo>
                <a:cubicBezTo>
                  <a:pt x="20" y="99"/>
                  <a:pt x="21" y="99"/>
                  <a:pt x="21" y="99"/>
                </a:cubicBezTo>
                <a:cubicBezTo>
                  <a:pt x="20" y="99"/>
                  <a:pt x="20" y="99"/>
                  <a:pt x="20" y="99"/>
                </a:cubicBezTo>
                <a:cubicBezTo>
                  <a:pt x="21" y="99"/>
                  <a:pt x="21" y="99"/>
                  <a:pt x="22" y="99"/>
                </a:cubicBezTo>
                <a:cubicBezTo>
                  <a:pt x="22" y="98"/>
                  <a:pt x="22" y="98"/>
                  <a:pt x="22" y="98"/>
                </a:cubicBezTo>
                <a:cubicBezTo>
                  <a:pt x="22" y="98"/>
                  <a:pt x="22" y="98"/>
                  <a:pt x="22" y="98"/>
                </a:cubicBezTo>
                <a:cubicBezTo>
                  <a:pt x="23" y="98"/>
                  <a:pt x="22" y="97"/>
                  <a:pt x="22" y="97"/>
                </a:cubicBezTo>
                <a:cubicBezTo>
                  <a:pt x="21" y="97"/>
                  <a:pt x="23" y="94"/>
                  <a:pt x="21" y="95"/>
                </a:cubicBezTo>
                <a:cubicBezTo>
                  <a:pt x="21" y="95"/>
                  <a:pt x="21" y="95"/>
                  <a:pt x="21" y="95"/>
                </a:cubicBezTo>
                <a:cubicBezTo>
                  <a:pt x="20" y="95"/>
                  <a:pt x="20" y="95"/>
                  <a:pt x="20" y="95"/>
                </a:cubicBezTo>
                <a:cubicBezTo>
                  <a:pt x="20" y="94"/>
                  <a:pt x="20" y="93"/>
                  <a:pt x="19" y="93"/>
                </a:cubicBezTo>
                <a:cubicBezTo>
                  <a:pt x="19" y="93"/>
                  <a:pt x="19" y="93"/>
                  <a:pt x="19" y="94"/>
                </a:cubicBezTo>
                <a:cubicBezTo>
                  <a:pt x="19" y="94"/>
                  <a:pt x="19" y="94"/>
                  <a:pt x="19" y="94"/>
                </a:cubicBezTo>
                <a:cubicBezTo>
                  <a:pt x="18" y="93"/>
                  <a:pt x="20" y="91"/>
                  <a:pt x="18" y="92"/>
                </a:cubicBezTo>
                <a:cubicBezTo>
                  <a:pt x="20" y="91"/>
                  <a:pt x="18" y="87"/>
                  <a:pt x="22" y="87"/>
                </a:cubicBezTo>
                <a:close/>
                <a:moveTo>
                  <a:pt x="84" y="88"/>
                </a:moveTo>
                <a:cubicBezTo>
                  <a:pt x="83" y="89"/>
                  <a:pt x="82" y="88"/>
                  <a:pt x="82" y="88"/>
                </a:cubicBezTo>
                <a:cubicBezTo>
                  <a:pt x="82" y="89"/>
                  <a:pt x="83" y="88"/>
                  <a:pt x="84" y="88"/>
                </a:cubicBezTo>
                <a:close/>
                <a:moveTo>
                  <a:pt x="51" y="89"/>
                </a:moveTo>
                <a:cubicBezTo>
                  <a:pt x="51" y="89"/>
                  <a:pt x="51" y="90"/>
                  <a:pt x="51" y="90"/>
                </a:cubicBezTo>
                <a:cubicBezTo>
                  <a:pt x="51" y="90"/>
                  <a:pt x="51" y="90"/>
                  <a:pt x="51" y="90"/>
                </a:cubicBezTo>
                <a:cubicBezTo>
                  <a:pt x="51" y="90"/>
                  <a:pt x="50" y="89"/>
                  <a:pt x="51" y="89"/>
                </a:cubicBezTo>
                <a:close/>
                <a:moveTo>
                  <a:pt x="18" y="90"/>
                </a:moveTo>
                <a:cubicBezTo>
                  <a:pt x="18" y="90"/>
                  <a:pt x="18" y="90"/>
                  <a:pt x="18" y="89"/>
                </a:cubicBezTo>
                <a:cubicBezTo>
                  <a:pt x="18" y="90"/>
                  <a:pt x="18" y="90"/>
                  <a:pt x="18" y="90"/>
                </a:cubicBezTo>
                <a:close/>
                <a:moveTo>
                  <a:pt x="134" y="91"/>
                </a:moveTo>
                <a:cubicBezTo>
                  <a:pt x="133" y="91"/>
                  <a:pt x="133" y="91"/>
                  <a:pt x="133" y="91"/>
                </a:cubicBezTo>
                <a:cubicBezTo>
                  <a:pt x="133" y="91"/>
                  <a:pt x="134" y="90"/>
                  <a:pt x="134" y="91"/>
                </a:cubicBezTo>
                <a:close/>
                <a:moveTo>
                  <a:pt x="89" y="91"/>
                </a:moveTo>
                <a:cubicBezTo>
                  <a:pt x="92" y="91"/>
                  <a:pt x="92" y="91"/>
                  <a:pt x="92" y="91"/>
                </a:cubicBezTo>
                <a:cubicBezTo>
                  <a:pt x="89" y="91"/>
                  <a:pt x="89" y="91"/>
                  <a:pt x="89" y="91"/>
                </a:cubicBezTo>
                <a:close/>
                <a:moveTo>
                  <a:pt x="43" y="93"/>
                </a:moveTo>
                <a:cubicBezTo>
                  <a:pt x="42" y="95"/>
                  <a:pt x="42" y="95"/>
                  <a:pt x="42" y="95"/>
                </a:cubicBezTo>
                <a:cubicBezTo>
                  <a:pt x="41" y="94"/>
                  <a:pt x="41" y="94"/>
                  <a:pt x="41" y="94"/>
                </a:cubicBezTo>
                <a:cubicBezTo>
                  <a:pt x="41" y="94"/>
                  <a:pt x="41" y="93"/>
                  <a:pt x="42" y="94"/>
                </a:cubicBezTo>
                <a:cubicBezTo>
                  <a:pt x="42" y="94"/>
                  <a:pt x="42" y="94"/>
                  <a:pt x="42" y="94"/>
                </a:cubicBezTo>
                <a:cubicBezTo>
                  <a:pt x="42" y="94"/>
                  <a:pt x="42" y="92"/>
                  <a:pt x="43" y="93"/>
                </a:cubicBezTo>
                <a:close/>
                <a:moveTo>
                  <a:pt x="17" y="95"/>
                </a:moveTo>
                <a:cubicBezTo>
                  <a:pt x="17" y="95"/>
                  <a:pt x="18" y="95"/>
                  <a:pt x="18" y="95"/>
                </a:cubicBezTo>
                <a:cubicBezTo>
                  <a:pt x="18" y="95"/>
                  <a:pt x="19" y="96"/>
                  <a:pt x="19" y="96"/>
                </a:cubicBezTo>
                <a:cubicBezTo>
                  <a:pt x="18" y="97"/>
                  <a:pt x="18" y="97"/>
                  <a:pt x="18" y="97"/>
                </a:cubicBezTo>
                <a:cubicBezTo>
                  <a:pt x="18" y="98"/>
                  <a:pt x="18" y="100"/>
                  <a:pt x="17" y="100"/>
                </a:cubicBezTo>
                <a:cubicBezTo>
                  <a:pt x="16" y="101"/>
                  <a:pt x="14" y="103"/>
                  <a:pt x="12" y="102"/>
                </a:cubicBezTo>
                <a:cubicBezTo>
                  <a:pt x="12" y="100"/>
                  <a:pt x="15" y="99"/>
                  <a:pt x="13" y="98"/>
                </a:cubicBezTo>
                <a:cubicBezTo>
                  <a:pt x="14" y="97"/>
                  <a:pt x="12" y="97"/>
                  <a:pt x="13" y="96"/>
                </a:cubicBezTo>
                <a:cubicBezTo>
                  <a:pt x="14" y="97"/>
                  <a:pt x="15" y="97"/>
                  <a:pt x="15" y="96"/>
                </a:cubicBezTo>
                <a:cubicBezTo>
                  <a:pt x="15" y="96"/>
                  <a:pt x="15" y="96"/>
                  <a:pt x="15" y="96"/>
                </a:cubicBezTo>
                <a:cubicBezTo>
                  <a:pt x="15" y="95"/>
                  <a:pt x="15" y="95"/>
                  <a:pt x="15" y="95"/>
                </a:cubicBezTo>
                <a:cubicBezTo>
                  <a:pt x="16" y="95"/>
                  <a:pt x="17" y="94"/>
                  <a:pt x="17" y="95"/>
                </a:cubicBezTo>
                <a:close/>
                <a:moveTo>
                  <a:pt x="94" y="95"/>
                </a:moveTo>
                <a:cubicBezTo>
                  <a:pt x="94" y="96"/>
                  <a:pt x="94" y="96"/>
                  <a:pt x="94" y="96"/>
                </a:cubicBezTo>
                <a:cubicBezTo>
                  <a:pt x="93" y="95"/>
                  <a:pt x="93" y="95"/>
                  <a:pt x="93" y="95"/>
                </a:cubicBezTo>
                <a:cubicBezTo>
                  <a:pt x="93" y="95"/>
                  <a:pt x="94" y="95"/>
                  <a:pt x="94" y="95"/>
                </a:cubicBezTo>
                <a:close/>
                <a:moveTo>
                  <a:pt x="42" y="96"/>
                </a:moveTo>
                <a:cubicBezTo>
                  <a:pt x="41" y="95"/>
                  <a:pt x="41" y="95"/>
                  <a:pt x="41" y="95"/>
                </a:cubicBezTo>
                <a:cubicBezTo>
                  <a:pt x="42" y="95"/>
                  <a:pt x="42" y="95"/>
                  <a:pt x="42" y="95"/>
                </a:cubicBezTo>
                <a:cubicBezTo>
                  <a:pt x="42" y="96"/>
                  <a:pt x="42" y="96"/>
                  <a:pt x="42" y="96"/>
                </a:cubicBezTo>
                <a:close/>
                <a:moveTo>
                  <a:pt x="168" y="98"/>
                </a:moveTo>
                <a:cubicBezTo>
                  <a:pt x="168" y="96"/>
                  <a:pt x="168" y="96"/>
                  <a:pt x="168" y="96"/>
                </a:cubicBezTo>
                <a:cubicBezTo>
                  <a:pt x="169" y="96"/>
                  <a:pt x="168" y="97"/>
                  <a:pt x="168" y="98"/>
                </a:cubicBezTo>
                <a:close/>
                <a:moveTo>
                  <a:pt x="94" y="97"/>
                </a:moveTo>
                <a:cubicBezTo>
                  <a:pt x="93" y="99"/>
                  <a:pt x="93" y="99"/>
                  <a:pt x="93" y="99"/>
                </a:cubicBezTo>
                <a:cubicBezTo>
                  <a:pt x="94" y="97"/>
                  <a:pt x="94" y="97"/>
                  <a:pt x="94" y="97"/>
                </a:cubicBezTo>
                <a:close/>
                <a:moveTo>
                  <a:pt x="194" y="98"/>
                </a:moveTo>
                <a:cubicBezTo>
                  <a:pt x="194" y="98"/>
                  <a:pt x="194" y="99"/>
                  <a:pt x="194" y="99"/>
                </a:cubicBezTo>
                <a:cubicBezTo>
                  <a:pt x="194" y="99"/>
                  <a:pt x="194" y="98"/>
                  <a:pt x="194" y="98"/>
                </a:cubicBezTo>
                <a:close/>
                <a:moveTo>
                  <a:pt x="158" y="99"/>
                </a:moveTo>
                <a:cubicBezTo>
                  <a:pt x="158" y="99"/>
                  <a:pt x="158" y="100"/>
                  <a:pt x="158" y="100"/>
                </a:cubicBezTo>
                <a:cubicBezTo>
                  <a:pt x="157" y="100"/>
                  <a:pt x="157" y="99"/>
                  <a:pt x="157" y="99"/>
                </a:cubicBezTo>
                <a:cubicBezTo>
                  <a:pt x="157" y="98"/>
                  <a:pt x="158" y="99"/>
                  <a:pt x="158" y="99"/>
                </a:cubicBezTo>
                <a:close/>
                <a:moveTo>
                  <a:pt x="243" y="101"/>
                </a:moveTo>
                <a:cubicBezTo>
                  <a:pt x="244" y="100"/>
                  <a:pt x="244" y="100"/>
                  <a:pt x="244" y="100"/>
                </a:cubicBezTo>
                <a:cubicBezTo>
                  <a:pt x="244" y="100"/>
                  <a:pt x="244" y="100"/>
                  <a:pt x="244" y="100"/>
                </a:cubicBezTo>
                <a:cubicBezTo>
                  <a:pt x="243" y="101"/>
                  <a:pt x="243" y="101"/>
                  <a:pt x="243" y="101"/>
                </a:cubicBezTo>
                <a:close/>
                <a:moveTo>
                  <a:pt x="91" y="101"/>
                </a:moveTo>
                <a:cubicBezTo>
                  <a:pt x="91" y="100"/>
                  <a:pt x="91" y="100"/>
                  <a:pt x="91" y="100"/>
                </a:cubicBezTo>
                <a:cubicBezTo>
                  <a:pt x="92" y="100"/>
                  <a:pt x="92" y="100"/>
                  <a:pt x="92" y="100"/>
                </a:cubicBezTo>
                <a:cubicBezTo>
                  <a:pt x="91" y="101"/>
                  <a:pt x="91" y="101"/>
                  <a:pt x="91" y="101"/>
                </a:cubicBezTo>
                <a:close/>
                <a:moveTo>
                  <a:pt x="145" y="103"/>
                </a:moveTo>
                <a:cubicBezTo>
                  <a:pt x="146" y="105"/>
                  <a:pt x="147" y="105"/>
                  <a:pt x="148" y="106"/>
                </a:cubicBezTo>
                <a:cubicBezTo>
                  <a:pt x="147" y="107"/>
                  <a:pt x="146" y="105"/>
                  <a:pt x="145" y="105"/>
                </a:cubicBezTo>
                <a:cubicBezTo>
                  <a:pt x="146" y="104"/>
                  <a:pt x="145" y="104"/>
                  <a:pt x="146" y="103"/>
                </a:cubicBezTo>
                <a:cubicBezTo>
                  <a:pt x="145" y="102"/>
                  <a:pt x="145" y="102"/>
                  <a:pt x="145" y="102"/>
                </a:cubicBezTo>
                <a:cubicBezTo>
                  <a:pt x="145" y="102"/>
                  <a:pt x="147" y="103"/>
                  <a:pt x="145" y="103"/>
                </a:cubicBezTo>
                <a:close/>
                <a:moveTo>
                  <a:pt x="240" y="104"/>
                </a:moveTo>
                <a:cubicBezTo>
                  <a:pt x="240" y="104"/>
                  <a:pt x="241" y="103"/>
                  <a:pt x="242" y="102"/>
                </a:cubicBezTo>
                <a:cubicBezTo>
                  <a:pt x="241" y="102"/>
                  <a:pt x="241" y="103"/>
                  <a:pt x="240" y="104"/>
                </a:cubicBezTo>
                <a:close/>
                <a:moveTo>
                  <a:pt x="69" y="102"/>
                </a:moveTo>
                <a:cubicBezTo>
                  <a:pt x="69" y="102"/>
                  <a:pt x="69" y="102"/>
                  <a:pt x="69" y="102"/>
                </a:cubicBezTo>
                <a:cubicBezTo>
                  <a:pt x="69" y="103"/>
                  <a:pt x="69" y="103"/>
                  <a:pt x="69" y="103"/>
                </a:cubicBezTo>
                <a:cubicBezTo>
                  <a:pt x="69" y="103"/>
                  <a:pt x="69" y="103"/>
                  <a:pt x="69" y="103"/>
                </a:cubicBezTo>
                <a:cubicBezTo>
                  <a:pt x="69" y="102"/>
                  <a:pt x="69" y="102"/>
                  <a:pt x="69" y="102"/>
                </a:cubicBezTo>
                <a:close/>
                <a:moveTo>
                  <a:pt x="238" y="106"/>
                </a:moveTo>
                <a:cubicBezTo>
                  <a:pt x="237" y="107"/>
                  <a:pt x="239" y="107"/>
                  <a:pt x="239" y="108"/>
                </a:cubicBezTo>
                <a:cubicBezTo>
                  <a:pt x="238" y="109"/>
                  <a:pt x="235" y="109"/>
                  <a:pt x="237" y="111"/>
                </a:cubicBezTo>
                <a:cubicBezTo>
                  <a:pt x="235" y="110"/>
                  <a:pt x="233" y="109"/>
                  <a:pt x="232" y="110"/>
                </a:cubicBezTo>
                <a:cubicBezTo>
                  <a:pt x="232" y="112"/>
                  <a:pt x="233" y="111"/>
                  <a:pt x="234" y="112"/>
                </a:cubicBezTo>
                <a:cubicBezTo>
                  <a:pt x="233" y="113"/>
                  <a:pt x="233" y="113"/>
                  <a:pt x="233" y="113"/>
                </a:cubicBezTo>
                <a:cubicBezTo>
                  <a:pt x="233" y="112"/>
                  <a:pt x="230" y="110"/>
                  <a:pt x="232" y="109"/>
                </a:cubicBezTo>
                <a:cubicBezTo>
                  <a:pt x="232" y="109"/>
                  <a:pt x="232" y="109"/>
                  <a:pt x="232" y="109"/>
                </a:cubicBezTo>
                <a:cubicBezTo>
                  <a:pt x="232" y="109"/>
                  <a:pt x="232" y="109"/>
                  <a:pt x="233" y="109"/>
                </a:cubicBezTo>
                <a:cubicBezTo>
                  <a:pt x="234" y="108"/>
                  <a:pt x="232" y="107"/>
                  <a:pt x="233" y="106"/>
                </a:cubicBezTo>
                <a:cubicBezTo>
                  <a:pt x="233" y="105"/>
                  <a:pt x="232" y="105"/>
                  <a:pt x="232" y="103"/>
                </a:cubicBezTo>
                <a:cubicBezTo>
                  <a:pt x="234" y="104"/>
                  <a:pt x="236" y="108"/>
                  <a:pt x="238" y="106"/>
                </a:cubicBezTo>
                <a:close/>
                <a:moveTo>
                  <a:pt x="158" y="105"/>
                </a:moveTo>
                <a:cubicBezTo>
                  <a:pt x="158" y="105"/>
                  <a:pt x="158" y="104"/>
                  <a:pt x="158" y="104"/>
                </a:cubicBezTo>
                <a:cubicBezTo>
                  <a:pt x="159" y="104"/>
                  <a:pt x="159" y="104"/>
                  <a:pt x="159" y="104"/>
                </a:cubicBezTo>
                <a:cubicBezTo>
                  <a:pt x="158" y="105"/>
                  <a:pt x="158" y="105"/>
                  <a:pt x="158" y="105"/>
                </a:cubicBezTo>
                <a:close/>
                <a:moveTo>
                  <a:pt x="219" y="106"/>
                </a:moveTo>
                <a:cubicBezTo>
                  <a:pt x="219" y="106"/>
                  <a:pt x="220" y="107"/>
                  <a:pt x="219" y="107"/>
                </a:cubicBezTo>
                <a:cubicBezTo>
                  <a:pt x="219" y="106"/>
                  <a:pt x="219" y="106"/>
                  <a:pt x="219" y="106"/>
                </a:cubicBezTo>
                <a:cubicBezTo>
                  <a:pt x="219" y="106"/>
                  <a:pt x="219" y="106"/>
                  <a:pt x="219" y="106"/>
                </a:cubicBezTo>
                <a:cubicBezTo>
                  <a:pt x="218" y="106"/>
                  <a:pt x="218" y="105"/>
                  <a:pt x="219" y="105"/>
                </a:cubicBezTo>
                <a:cubicBezTo>
                  <a:pt x="219" y="105"/>
                  <a:pt x="219" y="105"/>
                  <a:pt x="219" y="106"/>
                </a:cubicBezTo>
                <a:close/>
                <a:moveTo>
                  <a:pt x="239" y="106"/>
                </a:moveTo>
                <a:cubicBezTo>
                  <a:pt x="239" y="105"/>
                  <a:pt x="239" y="105"/>
                  <a:pt x="239" y="105"/>
                </a:cubicBezTo>
                <a:cubicBezTo>
                  <a:pt x="239" y="105"/>
                  <a:pt x="239" y="105"/>
                  <a:pt x="239" y="105"/>
                </a:cubicBezTo>
                <a:cubicBezTo>
                  <a:pt x="239" y="106"/>
                  <a:pt x="239" y="106"/>
                  <a:pt x="239" y="106"/>
                </a:cubicBezTo>
                <a:close/>
                <a:moveTo>
                  <a:pt x="73" y="106"/>
                </a:moveTo>
                <a:cubicBezTo>
                  <a:pt x="73" y="107"/>
                  <a:pt x="73" y="107"/>
                  <a:pt x="73" y="107"/>
                </a:cubicBezTo>
                <a:cubicBezTo>
                  <a:pt x="71" y="106"/>
                  <a:pt x="71" y="106"/>
                  <a:pt x="71" y="106"/>
                </a:cubicBezTo>
                <a:cubicBezTo>
                  <a:pt x="72" y="106"/>
                  <a:pt x="72" y="106"/>
                  <a:pt x="73" y="106"/>
                </a:cubicBezTo>
                <a:close/>
                <a:moveTo>
                  <a:pt x="86" y="109"/>
                </a:moveTo>
                <a:cubicBezTo>
                  <a:pt x="88" y="109"/>
                  <a:pt x="87" y="107"/>
                  <a:pt x="88" y="106"/>
                </a:cubicBezTo>
                <a:cubicBezTo>
                  <a:pt x="87" y="107"/>
                  <a:pt x="88" y="109"/>
                  <a:pt x="86" y="109"/>
                </a:cubicBezTo>
                <a:close/>
                <a:moveTo>
                  <a:pt x="135" y="109"/>
                </a:moveTo>
                <a:cubicBezTo>
                  <a:pt x="134" y="109"/>
                  <a:pt x="134" y="109"/>
                  <a:pt x="134" y="110"/>
                </a:cubicBezTo>
                <a:cubicBezTo>
                  <a:pt x="133" y="110"/>
                  <a:pt x="133" y="110"/>
                  <a:pt x="133" y="110"/>
                </a:cubicBezTo>
                <a:cubicBezTo>
                  <a:pt x="133" y="111"/>
                  <a:pt x="133" y="111"/>
                  <a:pt x="133" y="111"/>
                </a:cubicBezTo>
                <a:cubicBezTo>
                  <a:pt x="133" y="111"/>
                  <a:pt x="133" y="111"/>
                  <a:pt x="133" y="111"/>
                </a:cubicBezTo>
                <a:cubicBezTo>
                  <a:pt x="133" y="111"/>
                  <a:pt x="132" y="111"/>
                  <a:pt x="132" y="111"/>
                </a:cubicBezTo>
                <a:cubicBezTo>
                  <a:pt x="133" y="110"/>
                  <a:pt x="133" y="110"/>
                  <a:pt x="133" y="110"/>
                </a:cubicBezTo>
                <a:cubicBezTo>
                  <a:pt x="132" y="110"/>
                  <a:pt x="132" y="110"/>
                  <a:pt x="132" y="110"/>
                </a:cubicBezTo>
                <a:cubicBezTo>
                  <a:pt x="133" y="110"/>
                  <a:pt x="134" y="108"/>
                  <a:pt x="135" y="109"/>
                </a:cubicBezTo>
                <a:close/>
                <a:moveTo>
                  <a:pt x="102" y="111"/>
                </a:moveTo>
                <a:cubicBezTo>
                  <a:pt x="102" y="111"/>
                  <a:pt x="102" y="112"/>
                  <a:pt x="102" y="112"/>
                </a:cubicBezTo>
                <a:cubicBezTo>
                  <a:pt x="102" y="113"/>
                  <a:pt x="102" y="113"/>
                  <a:pt x="102" y="113"/>
                </a:cubicBezTo>
                <a:cubicBezTo>
                  <a:pt x="102" y="113"/>
                  <a:pt x="101" y="113"/>
                  <a:pt x="100" y="113"/>
                </a:cubicBezTo>
                <a:cubicBezTo>
                  <a:pt x="99" y="113"/>
                  <a:pt x="100" y="114"/>
                  <a:pt x="100" y="115"/>
                </a:cubicBezTo>
                <a:cubicBezTo>
                  <a:pt x="99" y="115"/>
                  <a:pt x="99" y="114"/>
                  <a:pt x="99" y="115"/>
                </a:cubicBezTo>
                <a:cubicBezTo>
                  <a:pt x="100" y="116"/>
                  <a:pt x="100" y="118"/>
                  <a:pt x="103" y="118"/>
                </a:cubicBezTo>
                <a:cubicBezTo>
                  <a:pt x="101" y="120"/>
                  <a:pt x="104" y="121"/>
                  <a:pt x="103" y="123"/>
                </a:cubicBezTo>
                <a:cubicBezTo>
                  <a:pt x="104" y="123"/>
                  <a:pt x="103" y="124"/>
                  <a:pt x="104" y="124"/>
                </a:cubicBezTo>
                <a:cubicBezTo>
                  <a:pt x="104" y="124"/>
                  <a:pt x="104" y="124"/>
                  <a:pt x="105" y="124"/>
                </a:cubicBezTo>
                <a:cubicBezTo>
                  <a:pt x="105" y="124"/>
                  <a:pt x="105" y="124"/>
                  <a:pt x="105" y="124"/>
                </a:cubicBezTo>
                <a:cubicBezTo>
                  <a:pt x="105" y="124"/>
                  <a:pt x="105" y="124"/>
                  <a:pt x="104" y="125"/>
                </a:cubicBezTo>
                <a:cubicBezTo>
                  <a:pt x="107" y="125"/>
                  <a:pt x="105" y="128"/>
                  <a:pt x="106" y="129"/>
                </a:cubicBezTo>
                <a:cubicBezTo>
                  <a:pt x="104" y="130"/>
                  <a:pt x="102" y="130"/>
                  <a:pt x="100" y="128"/>
                </a:cubicBezTo>
                <a:cubicBezTo>
                  <a:pt x="98" y="129"/>
                  <a:pt x="99" y="127"/>
                  <a:pt x="98" y="127"/>
                </a:cubicBezTo>
                <a:cubicBezTo>
                  <a:pt x="98" y="125"/>
                  <a:pt x="98" y="125"/>
                  <a:pt x="98" y="125"/>
                </a:cubicBezTo>
                <a:cubicBezTo>
                  <a:pt x="99" y="125"/>
                  <a:pt x="98" y="123"/>
                  <a:pt x="100" y="123"/>
                </a:cubicBezTo>
                <a:cubicBezTo>
                  <a:pt x="100" y="122"/>
                  <a:pt x="99" y="123"/>
                  <a:pt x="99" y="122"/>
                </a:cubicBezTo>
                <a:cubicBezTo>
                  <a:pt x="98" y="120"/>
                  <a:pt x="95" y="119"/>
                  <a:pt x="95" y="116"/>
                </a:cubicBezTo>
                <a:cubicBezTo>
                  <a:pt x="93" y="116"/>
                  <a:pt x="93" y="114"/>
                  <a:pt x="94" y="113"/>
                </a:cubicBezTo>
                <a:cubicBezTo>
                  <a:pt x="97" y="112"/>
                  <a:pt x="98" y="109"/>
                  <a:pt x="101" y="110"/>
                </a:cubicBezTo>
                <a:cubicBezTo>
                  <a:pt x="101" y="110"/>
                  <a:pt x="102" y="110"/>
                  <a:pt x="102" y="111"/>
                </a:cubicBezTo>
                <a:close/>
                <a:moveTo>
                  <a:pt x="80" y="112"/>
                </a:moveTo>
                <a:cubicBezTo>
                  <a:pt x="80" y="112"/>
                  <a:pt x="80" y="112"/>
                  <a:pt x="81" y="112"/>
                </a:cubicBezTo>
                <a:cubicBezTo>
                  <a:pt x="81" y="113"/>
                  <a:pt x="79" y="113"/>
                  <a:pt x="80" y="114"/>
                </a:cubicBezTo>
                <a:cubicBezTo>
                  <a:pt x="80" y="114"/>
                  <a:pt x="79" y="113"/>
                  <a:pt x="79" y="114"/>
                </a:cubicBezTo>
                <a:cubicBezTo>
                  <a:pt x="81" y="116"/>
                  <a:pt x="83" y="116"/>
                  <a:pt x="85" y="118"/>
                </a:cubicBezTo>
                <a:cubicBezTo>
                  <a:pt x="86" y="118"/>
                  <a:pt x="86" y="119"/>
                  <a:pt x="86" y="120"/>
                </a:cubicBezTo>
                <a:cubicBezTo>
                  <a:pt x="87" y="121"/>
                  <a:pt x="86" y="122"/>
                  <a:pt x="85" y="122"/>
                </a:cubicBezTo>
                <a:cubicBezTo>
                  <a:pt x="83" y="122"/>
                  <a:pt x="81" y="122"/>
                  <a:pt x="79" y="121"/>
                </a:cubicBezTo>
                <a:cubicBezTo>
                  <a:pt x="79" y="121"/>
                  <a:pt x="79" y="121"/>
                  <a:pt x="78" y="121"/>
                </a:cubicBezTo>
                <a:cubicBezTo>
                  <a:pt x="78" y="121"/>
                  <a:pt x="77" y="120"/>
                  <a:pt x="77" y="120"/>
                </a:cubicBezTo>
                <a:cubicBezTo>
                  <a:pt x="74" y="120"/>
                  <a:pt x="73" y="120"/>
                  <a:pt x="71" y="122"/>
                </a:cubicBezTo>
                <a:cubicBezTo>
                  <a:pt x="71" y="122"/>
                  <a:pt x="69" y="122"/>
                  <a:pt x="68" y="122"/>
                </a:cubicBezTo>
                <a:cubicBezTo>
                  <a:pt x="69" y="123"/>
                  <a:pt x="68" y="123"/>
                  <a:pt x="68" y="124"/>
                </a:cubicBezTo>
                <a:cubicBezTo>
                  <a:pt x="67" y="123"/>
                  <a:pt x="67" y="124"/>
                  <a:pt x="66" y="124"/>
                </a:cubicBezTo>
                <a:cubicBezTo>
                  <a:pt x="66" y="123"/>
                  <a:pt x="66" y="123"/>
                  <a:pt x="66" y="123"/>
                </a:cubicBezTo>
                <a:cubicBezTo>
                  <a:pt x="67" y="123"/>
                  <a:pt x="67" y="123"/>
                  <a:pt x="67" y="122"/>
                </a:cubicBezTo>
                <a:cubicBezTo>
                  <a:pt x="68" y="123"/>
                  <a:pt x="68" y="123"/>
                  <a:pt x="68" y="123"/>
                </a:cubicBezTo>
                <a:cubicBezTo>
                  <a:pt x="68" y="122"/>
                  <a:pt x="68" y="122"/>
                  <a:pt x="68" y="122"/>
                </a:cubicBezTo>
                <a:cubicBezTo>
                  <a:pt x="67" y="122"/>
                  <a:pt x="67" y="120"/>
                  <a:pt x="66" y="119"/>
                </a:cubicBezTo>
                <a:cubicBezTo>
                  <a:pt x="66" y="119"/>
                  <a:pt x="67" y="119"/>
                  <a:pt x="67" y="118"/>
                </a:cubicBezTo>
                <a:cubicBezTo>
                  <a:pt x="68" y="118"/>
                  <a:pt x="67" y="117"/>
                  <a:pt x="68" y="116"/>
                </a:cubicBezTo>
                <a:cubicBezTo>
                  <a:pt x="67" y="116"/>
                  <a:pt x="67" y="116"/>
                  <a:pt x="67" y="116"/>
                </a:cubicBezTo>
                <a:cubicBezTo>
                  <a:pt x="68" y="116"/>
                  <a:pt x="68" y="115"/>
                  <a:pt x="68" y="115"/>
                </a:cubicBezTo>
                <a:cubicBezTo>
                  <a:pt x="68" y="115"/>
                  <a:pt x="68" y="115"/>
                  <a:pt x="68" y="115"/>
                </a:cubicBezTo>
                <a:cubicBezTo>
                  <a:pt x="68" y="113"/>
                  <a:pt x="70" y="113"/>
                  <a:pt x="71" y="111"/>
                </a:cubicBezTo>
                <a:cubicBezTo>
                  <a:pt x="71" y="112"/>
                  <a:pt x="71" y="112"/>
                  <a:pt x="71" y="112"/>
                </a:cubicBezTo>
                <a:cubicBezTo>
                  <a:pt x="71" y="112"/>
                  <a:pt x="71" y="111"/>
                  <a:pt x="72" y="111"/>
                </a:cubicBezTo>
                <a:cubicBezTo>
                  <a:pt x="71" y="112"/>
                  <a:pt x="72" y="112"/>
                  <a:pt x="72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73" y="114"/>
                  <a:pt x="73" y="114"/>
                  <a:pt x="73" y="114"/>
                </a:cubicBezTo>
                <a:cubicBezTo>
                  <a:pt x="75" y="114"/>
                  <a:pt x="73" y="116"/>
                  <a:pt x="75" y="116"/>
                </a:cubicBezTo>
                <a:cubicBezTo>
                  <a:pt x="76" y="115"/>
                  <a:pt x="77" y="114"/>
                  <a:pt x="79" y="114"/>
                </a:cubicBezTo>
                <a:cubicBezTo>
                  <a:pt x="79" y="114"/>
                  <a:pt x="78" y="114"/>
                  <a:pt x="78" y="113"/>
                </a:cubicBezTo>
                <a:cubicBezTo>
                  <a:pt x="78" y="114"/>
                  <a:pt x="77" y="114"/>
                  <a:pt x="76" y="114"/>
                </a:cubicBezTo>
                <a:cubicBezTo>
                  <a:pt x="75" y="113"/>
                  <a:pt x="75" y="113"/>
                  <a:pt x="75" y="113"/>
                </a:cubicBezTo>
                <a:cubicBezTo>
                  <a:pt x="76" y="111"/>
                  <a:pt x="78" y="112"/>
                  <a:pt x="79" y="110"/>
                </a:cubicBezTo>
                <a:cubicBezTo>
                  <a:pt x="80" y="110"/>
                  <a:pt x="81" y="111"/>
                  <a:pt x="82" y="110"/>
                </a:cubicBezTo>
                <a:cubicBezTo>
                  <a:pt x="80" y="112"/>
                  <a:pt x="80" y="112"/>
                  <a:pt x="80" y="112"/>
                </a:cubicBezTo>
                <a:close/>
                <a:moveTo>
                  <a:pt x="114" y="113"/>
                </a:moveTo>
                <a:cubicBezTo>
                  <a:pt x="114" y="114"/>
                  <a:pt x="114" y="114"/>
                  <a:pt x="113" y="115"/>
                </a:cubicBezTo>
                <a:cubicBezTo>
                  <a:pt x="112" y="115"/>
                  <a:pt x="112" y="114"/>
                  <a:pt x="111" y="114"/>
                </a:cubicBezTo>
                <a:cubicBezTo>
                  <a:pt x="111" y="112"/>
                  <a:pt x="111" y="112"/>
                  <a:pt x="111" y="112"/>
                </a:cubicBezTo>
                <a:cubicBezTo>
                  <a:pt x="111" y="112"/>
                  <a:pt x="111" y="112"/>
                  <a:pt x="111" y="112"/>
                </a:cubicBezTo>
                <a:cubicBezTo>
                  <a:pt x="112" y="111"/>
                  <a:pt x="112" y="111"/>
                  <a:pt x="112" y="111"/>
                </a:cubicBezTo>
                <a:cubicBezTo>
                  <a:pt x="112" y="112"/>
                  <a:pt x="113" y="112"/>
                  <a:pt x="113" y="112"/>
                </a:cubicBezTo>
                <a:cubicBezTo>
                  <a:pt x="114" y="111"/>
                  <a:pt x="114" y="111"/>
                  <a:pt x="113" y="110"/>
                </a:cubicBezTo>
                <a:cubicBezTo>
                  <a:pt x="114" y="111"/>
                  <a:pt x="114" y="112"/>
                  <a:pt x="114" y="113"/>
                </a:cubicBezTo>
                <a:close/>
                <a:moveTo>
                  <a:pt x="234" y="114"/>
                </a:moveTo>
                <a:cubicBezTo>
                  <a:pt x="234" y="114"/>
                  <a:pt x="234" y="114"/>
                  <a:pt x="234" y="114"/>
                </a:cubicBezTo>
                <a:cubicBezTo>
                  <a:pt x="236" y="115"/>
                  <a:pt x="237" y="117"/>
                  <a:pt x="237" y="119"/>
                </a:cubicBezTo>
                <a:cubicBezTo>
                  <a:pt x="236" y="119"/>
                  <a:pt x="236" y="120"/>
                  <a:pt x="235" y="120"/>
                </a:cubicBezTo>
                <a:cubicBezTo>
                  <a:pt x="237" y="122"/>
                  <a:pt x="235" y="124"/>
                  <a:pt x="237" y="126"/>
                </a:cubicBezTo>
                <a:cubicBezTo>
                  <a:pt x="236" y="126"/>
                  <a:pt x="237" y="127"/>
                  <a:pt x="236" y="127"/>
                </a:cubicBezTo>
                <a:cubicBezTo>
                  <a:pt x="235" y="127"/>
                  <a:pt x="236" y="126"/>
                  <a:pt x="235" y="126"/>
                </a:cubicBezTo>
                <a:cubicBezTo>
                  <a:pt x="235" y="127"/>
                  <a:pt x="234" y="127"/>
                  <a:pt x="234" y="128"/>
                </a:cubicBezTo>
                <a:cubicBezTo>
                  <a:pt x="234" y="127"/>
                  <a:pt x="234" y="127"/>
                  <a:pt x="234" y="127"/>
                </a:cubicBezTo>
                <a:cubicBezTo>
                  <a:pt x="234" y="129"/>
                  <a:pt x="231" y="127"/>
                  <a:pt x="231" y="128"/>
                </a:cubicBezTo>
                <a:cubicBezTo>
                  <a:pt x="231" y="129"/>
                  <a:pt x="231" y="129"/>
                  <a:pt x="231" y="129"/>
                </a:cubicBezTo>
                <a:cubicBezTo>
                  <a:pt x="230" y="129"/>
                  <a:pt x="230" y="132"/>
                  <a:pt x="229" y="130"/>
                </a:cubicBezTo>
                <a:cubicBezTo>
                  <a:pt x="229" y="130"/>
                  <a:pt x="229" y="129"/>
                  <a:pt x="229" y="129"/>
                </a:cubicBezTo>
                <a:cubicBezTo>
                  <a:pt x="228" y="129"/>
                  <a:pt x="228" y="129"/>
                  <a:pt x="228" y="129"/>
                </a:cubicBezTo>
                <a:cubicBezTo>
                  <a:pt x="228" y="129"/>
                  <a:pt x="228" y="129"/>
                  <a:pt x="228" y="129"/>
                </a:cubicBezTo>
                <a:cubicBezTo>
                  <a:pt x="229" y="129"/>
                  <a:pt x="229" y="129"/>
                  <a:pt x="229" y="129"/>
                </a:cubicBezTo>
                <a:cubicBezTo>
                  <a:pt x="229" y="129"/>
                  <a:pt x="229" y="129"/>
                  <a:pt x="229" y="129"/>
                </a:cubicBezTo>
                <a:cubicBezTo>
                  <a:pt x="229" y="128"/>
                  <a:pt x="228" y="128"/>
                  <a:pt x="228" y="128"/>
                </a:cubicBezTo>
                <a:cubicBezTo>
                  <a:pt x="227" y="129"/>
                  <a:pt x="226" y="129"/>
                  <a:pt x="225" y="129"/>
                </a:cubicBezTo>
                <a:cubicBezTo>
                  <a:pt x="225" y="129"/>
                  <a:pt x="225" y="129"/>
                  <a:pt x="225" y="129"/>
                </a:cubicBezTo>
                <a:cubicBezTo>
                  <a:pt x="225" y="129"/>
                  <a:pt x="224" y="130"/>
                  <a:pt x="224" y="130"/>
                </a:cubicBezTo>
                <a:cubicBezTo>
                  <a:pt x="224" y="130"/>
                  <a:pt x="223" y="130"/>
                  <a:pt x="223" y="131"/>
                </a:cubicBezTo>
                <a:cubicBezTo>
                  <a:pt x="223" y="131"/>
                  <a:pt x="224" y="131"/>
                  <a:pt x="224" y="131"/>
                </a:cubicBezTo>
                <a:cubicBezTo>
                  <a:pt x="224" y="131"/>
                  <a:pt x="224" y="131"/>
                  <a:pt x="224" y="132"/>
                </a:cubicBezTo>
                <a:cubicBezTo>
                  <a:pt x="226" y="132"/>
                  <a:pt x="223" y="134"/>
                  <a:pt x="224" y="135"/>
                </a:cubicBezTo>
                <a:cubicBezTo>
                  <a:pt x="224" y="135"/>
                  <a:pt x="224" y="136"/>
                  <a:pt x="224" y="136"/>
                </a:cubicBezTo>
                <a:cubicBezTo>
                  <a:pt x="224" y="136"/>
                  <a:pt x="224" y="135"/>
                  <a:pt x="223" y="135"/>
                </a:cubicBezTo>
                <a:cubicBezTo>
                  <a:pt x="223" y="135"/>
                  <a:pt x="223" y="136"/>
                  <a:pt x="223" y="136"/>
                </a:cubicBezTo>
                <a:cubicBezTo>
                  <a:pt x="223" y="135"/>
                  <a:pt x="222" y="134"/>
                  <a:pt x="223" y="133"/>
                </a:cubicBezTo>
                <a:cubicBezTo>
                  <a:pt x="223" y="133"/>
                  <a:pt x="223" y="132"/>
                  <a:pt x="222" y="132"/>
                </a:cubicBezTo>
                <a:cubicBezTo>
                  <a:pt x="222" y="132"/>
                  <a:pt x="222" y="132"/>
                  <a:pt x="222" y="132"/>
                </a:cubicBezTo>
                <a:cubicBezTo>
                  <a:pt x="222" y="132"/>
                  <a:pt x="222" y="132"/>
                  <a:pt x="222" y="132"/>
                </a:cubicBezTo>
                <a:cubicBezTo>
                  <a:pt x="222" y="133"/>
                  <a:pt x="222" y="133"/>
                  <a:pt x="222" y="133"/>
                </a:cubicBezTo>
                <a:cubicBezTo>
                  <a:pt x="222" y="133"/>
                  <a:pt x="222" y="133"/>
                  <a:pt x="222" y="133"/>
                </a:cubicBezTo>
                <a:cubicBezTo>
                  <a:pt x="221" y="131"/>
                  <a:pt x="224" y="131"/>
                  <a:pt x="223" y="129"/>
                </a:cubicBezTo>
                <a:cubicBezTo>
                  <a:pt x="224" y="129"/>
                  <a:pt x="224" y="128"/>
                  <a:pt x="225" y="127"/>
                </a:cubicBezTo>
                <a:cubicBezTo>
                  <a:pt x="226" y="127"/>
                  <a:pt x="228" y="126"/>
                  <a:pt x="229" y="127"/>
                </a:cubicBezTo>
                <a:cubicBezTo>
                  <a:pt x="229" y="126"/>
                  <a:pt x="230" y="126"/>
                  <a:pt x="230" y="126"/>
                </a:cubicBezTo>
                <a:cubicBezTo>
                  <a:pt x="229" y="125"/>
                  <a:pt x="230" y="123"/>
                  <a:pt x="230" y="122"/>
                </a:cubicBezTo>
                <a:cubicBezTo>
                  <a:pt x="230" y="123"/>
                  <a:pt x="230" y="123"/>
                  <a:pt x="230" y="123"/>
                </a:cubicBezTo>
                <a:cubicBezTo>
                  <a:pt x="230" y="124"/>
                  <a:pt x="231" y="123"/>
                  <a:pt x="232" y="123"/>
                </a:cubicBezTo>
                <a:cubicBezTo>
                  <a:pt x="233" y="122"/>
                  <a:pt x="233" y="120"/>
                  <a:pt x="234" y="118"/>
                </a:cubicBezTo>
                <a:cubicBezTo>
                  <a:pt x="234" y="117"/>
                  <a:pt x="233" y="117"/>
                  <a:pt x="233" y="116"/>
                </a:cubicBezTo>
                <a:cubicBezTo>
                  <a:pt x="233" y="116"/>
                  <a:pt x="233" y="116"/>
                  <a:pt x="233" y="116"/>
                </a:cubicBezTo>
                <a:cubicBezTo>
                  <a:pt x="233" y="115"/>
                  <a:pt x="233" y="115"/>
                  <a:pt x="233" y="114"/>
                </a:cubicBezTo>
                <a:cubicBezTo>
                  <a:pt x="233" y="114"/>
                  <a:pt x="233" y="114"/>
                  <a:pt x="234" y="114"/>
                </a:cubicBezTo>
                <a:close/>
                <a:moveTo>
                  <a:pt x="40" y="120"/>
                </a:moveTo>
                <a:cubicBezTo>
                  <a:pt x="39" y="122"/>
                  <a:pt x="39" y="122"/>
                  <a:pt x="39" y="122"/>
                </a:cubicBezTo>
                <a:cubicBezTo>
                  <a:pt x="39" y="121"/>
                  <a:pt x="38" y="120"/>
                  <a:pt x="39" y="119"/>
                </a:cubicBezTo>
                <a:cubicBezTo>
                  <a:pt x="40" y="119"/>
                  <a:pt x="40" y="120"/>
                  <a:pt x="40" y="120"/>
                </a:cubicBezTo>
                <a:close/>
                <a:moveTo>
                  <a:pt x="125" y="121"/>
                </a:moveTo>
                <a:cubicBezTo>
                  <a:pt x="125" y="121"/>
                  <a:pt x="125" y="121"/>
                  <a:pt x="125" y="121"/>
                </a:cubicBezTo>
                <a:cubicBezTo>
                  <a:pt x="124" y="121"/>
                  <a:pt x="124" y="121"/>
                  <a:pt x="124" y="121"/>
                </a:cubicBezTo>
                <a:cubicBezTo>
                  <a:pt x="124" y="121"/>
                  <a:pt x="125" y="121"/>
                  <a:pt x="125" y="121"/>
                </a:cubicBezTo>
                <a:close/>
                <a:moveTo>
                  <a:pt x="40" y="123"/>
                </a:moveTo>
                <a:cubicBezTo>
                  <a:pt x="40" y="124"/>
                  <a:pt x="40" y="125"/>
                  <a:pt x="40" y="126"/>
                </a:cubicBezTo>
                <a:cubicBezTo>
                  <a:pt x="39" y="126"/>
                  <a:pt x="39" y="126"/>
                  <a:pt x="39" y="126"/>
                </a:cubicBezTo>
                <a:cubicBezTo>
                  <a:pt x="39" y="125"/>
                  <a:pt x="37" y="123"/>
                  <a:pt x="39" y="122"/>
                </a:cubicBezTo>
                <a:cubicBezTo>
                  <a:pt x="40" y="122"/>
                  <a:pt x="40" y="123"/>
                  <a:pt x="40" y="123"/>
                </a:cubicBezTo>
                <a:close/>
                <a:moveTo>
                  <a:pt x="59" y="128"/>
                </a:moveTo>
                <a:cubicBezTo>
                  <a:pt x="60" y="128"/>
                  <a:pt x="60" y="128"/>
                  <a:pt x="60" y="128"/>
                </a:cubicBezTo>
                <a:cubicBezTo>
                  <a:pt x="59" y="128"/>
                  <a:pt x="59" y="128"/>
                  <a:pt x="59" y="128"/>
                </a:cubicBezTo>
                <a:close/>
                <a:moveTo>
                  <a:pt x="228" y="130"/>
                </a:moveTo>
                <a:cubicBezTo>
                  <a:pt x="228" y="131"/>
                  <a:pt x="228" y="131"/>
                  <a:pt x="228" y="131"/>
                </a:cubicBezTo>
                <a:cubicBezTo>
                  <a:pt x="228" y="131"/>
                  <a:pt x="227" y="131"/>
                  <a:pt x="227" y="131"/>
                </a:cubicBezTo>
                <a:cubicBezTo>
                  <a:pt x="227" y="131"/>
                  <a:pt x="226" y="131"/>
                  <a:pt x="226" y="132"/>
                </a:cubicBezTo>
                <a:cubicBezTo>
                  <a:pt x="226" y="132"/>
                  <a:pt x="226" y="132"/>
                  <a:pt x="226" y="132"/>
                </a:cubicBezTo>
                <a:cubicBezTo>
                  <a:pt x="225" y="132"/>
                  <a:pt x="226" y="131"/>
                  <a:pt x="225" y="131"/>
                </a:cubicBezTo>
                <a:cubicBezTo>
                  <a:pt x="225" y="129"/>
                  <a:pt x="227" y="131"/>
                  <a:pt x="227" y="129"/>
                </a:cubicBezTo>
                <a:cubicBezTo>
                  <a:pt x="228" y="130"/>
                  <a:pt x="228" y="130"/>
                  <a:pt x="228" y="130"/>
                </a:cubicBezTo>
                <a:close/>
                <a:moveTo>
                  <a:pt x="65" y="133"/>
                </a:moveTo>
                <a:cubicBezTo>
                  <a:pt x="64" y="134"/>
                  <a:pt x="63" y="133"/>
                  <a:pt x="61" y="133"/>
                </a:cubicBezTo>
                <a:cubicBezTo>
                  <a:pt x="62" y="133"/>
                  <a:pt x="62" y="133"/>
                  <a:pt x="62" y="133"/>
                </a:cubicBezTo>
                <a:cubicBezTo>
                  <a:pt x="63" y="133"/>
                  <a:pt x="64" y="133"/>
                  <a:pt x="65" y="133"/>
                </a:cubicBezTo>
                <a:close/>
                <a:moveTo>
                  <a:pt x="77" y="133"/>
                </a:moveTo>
                <a:cubicBezTo>
                  <a:pt x="77" y="134"/>
                  <a:pt x="76" y="134"/>
                  <a:pt x="75" y="134"/>
                </a:cubicBezTo>
                <a:cubicBezTo>
                  <a:pt x="75" y="134"/>
                  <a:pt x="75" y="134"/>
                  <a:pt x="74" y="134"/>
                </a:cubicBezTo>
                <a:cubicBezTo>
                  <a:pt x="75" y="133"/>
                  <a:pt x="76" y="133"/>
                  <a:pt x="77" y="133"/>
                </a:cubicBezTo>
                <a:close/>
                <a:moveTo>
                  <a:pt x="206" y="133"/>
                </a:moveTo>
                <a:cubicBezTo>
                  <a:pt x="205" y="133"/>
                  <a:pt x="205" y="133"/>
                  <a:pt x="205" y="133"/>
                </a:cubicBezTo>
                <a:cubicBezTo>
                  <a:pt x="206" y="133"/>
                  <a:pt x="206" y="133"/>
                  <a:pt x="205" y="133"/>
                </a:cubicBezTo>
                <a:cubicBezTo>
                  <a:pt x="206" y="133"/>
                  <a:pt x="206" y="133"/>
                  <a:pt x="206" y="133"/>
                </a:cubicBezTo>
                <a:cubicBezTo>
                  <a:pt x="206" y="133"/>
                  <a:pt x="206" y="133"/>
                  <a:pt x="206" y="133"/>
                </a:cubicBezTo>
                <a:close/>
                <a:moveTo>
                  <a:pt x="208" y="137"/>
                </a:moveTo>
                <a:cubicBezTo>
                  <a:pt x="208" y="137"/>
                  <a:pt x="208" y="137"/>
                  <a:pt x="208" y="137"/>
                </a:cubicBezTo>
                <a:cubicBezTo>
                  <a:pt x="208" y="137"/>
                  <a:pt x="207" y="137"/>
                  <a:pt x="208" y="136"/>
                </a:cubicBezTo>
                <a:cubicBezTo>
                  <a:pt x="208" y="136"/>
                  <a:pt x="208" y="137"/>
                  <a:pt x="208" y="137"/>
                </a:cubicBezTo>
                <a:close/>
                <a:moveTo>
                  <a:pt x="203" y="141"/>
                </a:moveTo>
                <a:cubicBezTo>
                  <a:pt x="203" y="141"/>
                  <a:pt x="203" y="142"/>
                  <a:pt x="203" y="142"/>
                </a:cubicBezTo>
                <a:cubicBezTo>
                  <a:pt x="202" y="140"/>
                  <a:pt x="202" y="140"/>
                  <a:pt x="202" y="140"/>
                </a:cubicBezTo>
                <a:cubicBezTo>
                  <a:pt x="202" y="141"/>
                  <a:pt x="203" y="141"/>
                  <a:pt x="203" y="141"/>
                </a:cubicBezTo>
                <a:close/>
                <a:moveTo>
                  <a:pt x="197" y="142"/>
                </a:moveTo>
                <a:cubicBezTo>
                  <a:pt x="197" y="142"/>
                  <a:pt x="196" y="142"/>
                  <a:pt x="196" y="141"/>
                </a:cubicBezTo>
                <a:cubicBezTo>
                  <a:pt x="196" y="141"/>
                  <a:pt x="196" y="141"/>
                  <a:pt x="196" y="141"/>
                </a:cubicBezTo>
                <a:cubicBezTo>
                  <a:pt x="196" y="141"/>
                  <a:pt x="196" y="142"/>
                  <a:pt x="197" y="141"/>
                </a:cubicBezTo>
                <a:cubicBezTo>
                  <a:pt x="197" y="141"/>
                  <a:pt x="197" y="141"/>
                  <a:pt x="197" y="141"/>
                </a:cubicBezTo>
                <a:cubicBezTo>
                  <a:pt x="197" y="142"/>
                  <a:pt x="197" y="142"/>
                  <a:pt x="197" y="142"/>
                </a:cubicBezTo>
                <a:close/>
                <a:moveTo>
                  <a:pt x="196" y="158"/>
                </a:moveTo>
                <a:cubicBezTo>
                  <a:pt x="196" y="159"/>
                  <a:pt x="196" y="160"/>
                  <a:pt x="195" y="160"/>
                </a:cubicBezTo>
                <a:cubicBezTo>
                  <a:pt x="194" y="160"/>
                  <a:pt x="193" y="160"/>
                  <a:pt x="193" y="159"/>
                </a:cubicBezTo>
                <a:cubicBezTo>
                  <a:pt x="193" y="158"/>
                  <a:pt x="195" y="157"/>
                  <a:pt x="196" y="158"/>
                </a:cubicBezTo>
                <a:close/>
                <a:moveTo>
                  <a:pt x="110" y="170"/>
                </a:moveTo>
                <a:cubicBezTo>
                  <a:pt x="110" y="170"/>
                  <a:pt x="110" y="170"/>
                  <a:pt x="110" y="170"/>
                </a:cubicBezTo>
                <a:cubicBezTo>
                  <a:pt x="110" y="170"/>
                  <a:pt x="110" y="171"/>
                  <a:pt x="109" y="171"/>
                </a:cubicBezTo>
                <a:cubicBezTo>
                  <a:pt x="109" y="170"/>
                  <a:pt x="109" y="170"/>
                  <a:pt x="109" y="170"/>
                </a:cubicBezTo>
                <a:cubicBezTo>
                  <a:pt x="109" y="170"/>
                  <a:pt x="109" y="170"/>
                  <a:pt x="110" y="170"/>
                </a:cubicBezTo>
                <a:close/>
                <a:moveTo>
                  <a:pt x="34" y="174"/>
                </a:moveTo>
                <a:cubicBezTo>
                  <a:pt x="34" y="175"/>
                  <a:pt x="34" y="175"/>
                  <a:pt x="34" y="175"/>
                </a:cubicBezTo>
                <a:cubicBezTo>
                  <a:pt x="33" y="175"/>
                  <a:pt x="33" y="175"/>
                  <a:pt x="33" y="175"/>
                </a:cubicBezTo>
                <a:cubicBezTo>
                  <a:pt x="33" y="174"/>
                  <a:pt x="33" y="174"/>
                  <a:pt x="33" y="174"/>
                </a:cubicBezTo>
                <a:cubicBezTo>
                  <a:pt x="34" y="174"/>
                  <a:pt x="34" y="174"/>
                  <a:pt x="34" y="174"/>
                </a:cubicBezTo>
                <a:cubicBezTo>
                  <a:pt x="34" y="174"/>
                  <a:pt x="34" y="174"/>
                  <a:pt x="34" y="174"/>
                </a:cubicBezTo>
                <a:close/>
                <a:moveTo>
                  <a:pt x="222" y="176"/>
                </a:moveTo>
                <a:cubicBezTo>
                  <a:pt x="221" y="177"/>
                  <a:pt x="223" y="178"/>
                  <a:pt x="222" y="179"/>
                </a:cubicBezTo>
                <a:cubicBezTo>
                  <a:pt x="222" y="179"/>
                  <a:pt x="221" y="179"/>
                  <a:pt x="221" y="178"/>
                </a:cubicBezTo>
                <a:cubicBezTo>
                  <a:pt x="220" y="179"/>
                  <a:pt x="220" y="179"/>
                  <a:pt x="221" y="180"/>
                </a:cubicBezTo>
                <a:cubicBezTo>
                  <a:pt x="221" y="180"/>
                  <a:pt x="221" y="181"/>
                  <a:pt x="220" y="181"/>
                </a:cubicBezTo>
                <a:cubicBezTo>
                  <a:pt x="220" y="181"/>
                  <a:pt x="220" y="181"/>
                  <a:pt x="220" y="181"/>
                </a:cubicBezTo>
                <a:cubicBezTo>
                  <a:pt x="220" y="181"/>
                  <a:pt x="219" y="181"/>
                  <a:pt x="219" y="180"/>
                </a:cubicBezTo>
                <a:cubicBezTo>
                  <a:pt x="217" y="180"/>
                  <a:pt x="220" y="178"/>
                  <a:pt x="218" y="178"/>
                </a:cubicBezTo>
                <a:cubicBezTo>
                  <a:pt x="217" y="178"/>
                  <a:pt x="216" y="179"/>
                  <a:pt x="216" y="178"/>
                </a:cubicBezTo>
                <a:cubicBezTo>
                  <a:pt x="216" y="178"/>
                  <a:pt x="215" y="178"/>
                  <a:pt x="215" y="179"/>
                </a:cubicBezTo>
                <a:cubicBezTo>
                  <a:pt x="215" y="179"/>
                  <a:pt x="215" y="179"/>
                  <a:pt x="215" y="179"/>
                </a:cubicBezTo>
                <a:cubicBezTo>
                  <a:pt x="215" y="177"/>
                  <a:pt x="217" y="178"/>
                  <a:pt x="217" y="176"/>
                </a:cubicBezTo>
                <a:cubicBezTo>
                  <a:pt x="217" y="178"/>
                  <a:pt x="219" y="177"/>
                  <a:pt x="219" y="176"/>
                </a:cubicBezTo>
                <a:cubicBezTo>
                  <a:pt x="219" y="176"/>
                  <a:pt x="219" y="176"/>
                  <a:pt x="219" y="176"/>
                </a:cubicBezTo>
                <a:cubicBezTo>
                  <a:pt x="220" y="176"/>
                  <a:pt x="220" y="175"/>
                  <a:pt x="220" y="175"/>
                </a:cubicBezTo>
                <a:cubicBezTo>
                  <a:pt x="221" y="175"/>
                  <a:pt x="221" y="175"/>
                  <a:pt x="222" y="176"/>
                </a:cubicBezTo>
                <a:close/>
                <a:moveTo>
                  <a:pt x="211" y="182"/>
                </a:moveTo>
                <a:cubicBezTo>
                  <a:pt x="210" y="182"/>
                  <a:pt x="209" y="182"/>
                  <a:pt x="209" y="183"/>
                </a:cubicBezTo>
                <a:cubicBezTo>
                  <a:pt x="209" y="183"/>
                  <a:pt x="209" y="183"/>
                  <a:pt x="209" y="183"/>
                </a:cubicBezTo>
                <a:cubicBezTo>
                  <a:pt x="209" y="184"/>
                  <a:pt x="209" y="184"/>
                  <a:pt x="209" y="184"/>
                </a:cubicBezTo>
                <a:cubicBezTo>
                  <a:pt x="208" y="183"/>
                  <a:pt x="208" y="183"/>
                  <a:pt x="208" y="183"/>
                </a:cubicBezTo>
                <a:cubicBezTo>
                  <a:pt x="208" y="184"/>
                  <a:pt x="208" y="184"/>
                  <a:pt x="208" y="185"/>
                </a:cubicBezTo>
                <a:cubicBezTo>
                  <a:pt x="208" y="186"/>
                  <a:pt x="209" y="187"/>
                  <a:pt x="208" y="187"/>
                </a:cubicBezTo>
                <a:cubicBezTo>
                  <a:pt x="210" y="189"/>
                  <a:pt x="210" y="189"/>
                  <a:pt x="210" y="189"/>
                </a:cubicBezTo>
                <a:cubicBezTo>
                  <a:pt x="207" y="188"/>
                  <a:pt x="208" y="192"/>
                  <a:pt x="206" y="193"/>
                </a:cubicBezTo>
                <a:cubicBezTo>
                  <a:pt x="207" y="195"/>
                  <a:pt x="205" y="195"/>
                  <a:pt x="206" y="196"/>
                </a:cubicBezTo>
                <a:cubicBezTo>
                  <a:pt x="206" y="196"/>
                  <a:pt x="206" y="196"/>
                  <a:pt x="206" y="196"/>
                </a:cubicBezTo>
                <a:cubicBezTo>
                  <a:pt x="203" y="199"/>
                  <a:pt x="202" y="193"/>
                  <a:pt x="200" y="196"/>
                </a:cubicBezTo>
                <a:cubicBezTo>
                  <a:pt x="199" y="196"/>
                  <a:pt x="200" y="195"/>
                  <a:pt x="199" y="195"/>
                </a:cubicBezTo>
                <a:cubicBezTo>
                  <a:pt x="199" y="195"/>
                  <a:pt x="198" y="195"/>
                  <a:pt x="197" y="195"/>
                </a:cubicBezTo>
                <a:cubicBezTo>
                  <a:pt x="198" y="194"/>
                  <a:pt x="196" y="193"/>
                  <a:pt x="197" y="193"/>
                </a:cubicBezTo>
                <a:cubicBezTo>
                  <a:pt x="197" y="192"/>
                  <a:pt x="197" y="192"/>
                  <a:pt x="197" y="192"/>
                </a:cubicBezTo>
                <a:cubicBezTo>
                  <a:pt x="196" y="192"/>
                  <a:pt x="196" y="192"/>
                  <a:pt x="196" y="192"/>
                </a:cubicBezTo>
                <a:cubicBezTo>
                  <a:pt x="196" y="191"/>
                  <a:pt x="195" y="189"/>
                  <a:pt x="196" y="188"/>
                </a:cubicBezTo>
                <a:cubicBezTo>
                  <a:pt x="197" y="188"/>
                  <a:pt x="199" y="189"/>
                  <a:pt x="199" y="186"/>
                </a:cubicBezTo>
                <a:cubicBezTo>
                  <a:pt x="202" y="186"/>
                  <a:pt x="202" y="182"/>
                  <a:pt x="205" y="182"/>
                </a:cubicBezTo>
                <a:cubicBezTo>
                  <a:pt x="205" y="182"/>
                  <a:pt x="205" y="182"/>
                  <a:pt x="205" y="182"/>
                </a:cubicBezTo>
                <a:cubicBezTo>
                  <a:pt x="207" y="182"/>
                  <a:pt x="206" y="178"/>
                  <a:pt x="208" y="180"/>
                </a:cubicBezTo>
                <a:cubicBezTo>
                  <a:pt x="208" y="182"/>
                  <a:pt x="210" y="181"/>
                  <a:pt x="211" y="182"/>
                </a:cubicBezTo>
                <a:close/>
                <a:moveTo>
                  <a:pt x="178" y="184"/>
                </a:moveTo>
                <a:cubicBezTo>
                  <a:pt x="180" y="184"/>
                  <a:pt x="181" y="186"/>
                  <a:pt x="183" y="187"/>
                </a:cubicBezTo>
                <a:cubicBezTo>
                  <a:pt x="183" y="188"/>
                  <a:pt x="183" y="188"/>
                  <a:pt x="183" y="188"/>
                </a:cubicBezTo>
                <a:cubicBezTo>
                  <a:pt x="184" y="187"/>
                  <a:pt x="184" y="187"/>
                  <a:pt x="184" y="187"/>
                </a:cubicBezTo>
                <a:cubicBezTo>
                  <a:pt x="184" y="188"/>
                  <a:pt x="184" y="188"/>
                  <a:pt x="184" y="188"/>
                </a:cubicBezTo>
                <a:cubicBezTo>
                  <a:pt x="185" y="188"/>
                  <a:pt x="185" y="188"/>
                  <a:pt x="185" y="188"/>
                </a:cubicBezTo>
                <a:cubicBezTo>
                  <a:pt x="185" y="188"/>
                  <a:pt x="186" y="189"/>
                  <a:pt x="186" y="189"/>
                </a:cubicBezTo>
                <a:cubicBezTo>
                  <a:pt x="186" y="189"/>
                  <a:pt x="186" y="190"/>
                  <a:pt x="186" y="190"/>
                </a:cubicBezTo>
                <a:cubicBezTo>
                  <a:pt x="187" y="190"/>
                  <a:pt x="187" y="190"/>
                  <a:pt x="187" y="190"/>
                </a:cubicBezTo>
                <a:cubicBezTo>
                  <a:pt x="187" y="191"/>
                  <a:pt x="187" y="191"/>
                  <a:pt x="187" y="191"/>
                </a:cubicBezTo>
                <a:cubicBezTo>
                  <a:pt x="187" y="190"/>
                  <a:pt x="187" y="191"/>
                  <a:pt x="186" y="191"/>
                </a:cubicBezTo>
                <a:cubicBezTo>
                  <a:pt x="187" y="191"/>
                  <a:pt x="187" y="191"/>
                  <a:pt x="187" y="191"/>
                </a:cubicBezTo>
                <a:cubicBezTo>
                  <a:pt x="186" y="192"/>
                  <a:pt x="186" y="192"/>
                  <a:pt x="186" y="192"/>
                </a:cubicBezTo>
                <a:cubicBezTo>
                  <a:pt x="188" y="192"/>
                  <a:pt x="188" y="194"/>
                  <a:pt x="190" y="194"/>
                </a:cubicBezTo>
                <a:cubicBezTo>
                  <a:pt x="191" y="196"/>
                  <a:pt x="190" y="197"/>
                  <a:pt x="190" y="199"/>
                </a:cubicBezTo>
                <a:cubicBezTo>
                  <a:pt x="190" y="199"/>
                  <a:pt x="190" y="199"/>
                  <a:pt x="189" y="199"/>
                </a:cubicBezTo>
                <a:cubicBezTo>
                  <a:pt x="189" y="199"/>
                  <a:pt x="189" y="199"/>
                  <a:pt x="189" y="199"/>
                </a:cubicBezTo>
                <a:cubicBezTo>
                  <a:pt x="189" y="199"/>
                  <a:pt x="188" y="199"/>
                  <a:pt x="188" y="199"/>
                </a:cubicBezTo>
                <a:cubicBezTo>
                  <a:pt x="186" y="197"/>
                  <a:pt x="182" y="195"/>
                  <a:pt x="182" y="192"/>
                </a:cubicBezTo>
                <a:cubicBezTo>
                  <a:pt x="181" y="190"/>
                  <a:pt x="179" y="190"/>
                  <a:pt x="180" y="188"/>
                </a:cubicBezTo>
                <a:cubicBezTo>
                  <a:pt x="178" y="186"/>
                  <a:pt x="176" y="184"/>
                  <a:pt x="174" y="182"/>
                </a:cubicBezTo>
                <a:cubicBezTo>
                  <a:pt x="174" y="182"/>
                  <a:pt x="174" y="182"/>
                  <a:pt x="174" y="182"/>
                </a:cubicBezTo>
                <a:cubicBezTo>
                  <a:pt x="175" y="181"/>
                  <a:pt x="176" y="182"/>
                  <a:pt x="177" y="182"/>
                </a:cubicBezTo>
                <a:cubicBezTo>
                  <a:pt x="178" y="184"/>
                  <a:pt x="178" y="184"/>
                  <a:pt x="178" y="184"/>
                </a:cubicBezTo>
                <a:close/>
                <a:moveTo>
                  <a:pt x="226" y="188"/>
                </a:moveTo>
                <a:cubicBezTo>
                  <a:pt x="226" y="189"/>
                  <a:pt x="225" y="189"/>
                  <a:pt x="225" y="189"/>
                </a:cubicBezTo>
                <a:cubicBezTo>
                  <a:pt x="225" y="190"/>
                  <a:pt x="225" y="190"/>
                  <a:pt x="225" y="190"/>
                </a:cubicBezTo>
                <a:cubicBezTo>
                  <a:pt x="225" y="190"/>
                  <a:pt x="224" y="189"/>
                  <a:pt x="224" y="190"/>
                </a:cubicBezTo>
                <a:cubicBezTo>
                  <a:pt x="224" y="191"/>
                  <a:pt x="224" y="191"/>
                  <a:pt x="224" y="191"/>
                </a:cubicBezTo>
                <a:cubicBezTo>
                  <a:pt x="224" y="191"/>
                  <a:pt x="224" y="191"/>
                  <a:pt x="224" y="191"/>
                </a:cubicBezTo>
                <a:cubicBezTo>
                  <a:pt x="224" y="190"/>
                  <a:pt x="223" y="188"/>
                  <a:pt x="224" y="187"/>
                </a:cubicBezTo>
                <a:cubicBezTo>
                  <a:pt x="225" y="188"/>
                  <a:pt x="225" y="188"/>
                  <a:pt x="225" y="188"/>
                </a:cubicBezTo>
                <a:cubicBezTo>
                  <a:pt x="226" y="188"/>
                  <a:pt x="226" y="188"/>
                  <a:pt x="226" y="188"/>
                </a:cubicBezTo>
                <a:close/>
                <a:moveTo>
                  <a:pt x="220" y="189"/>
                </a:moveTo>
                <a:cubicBezTo>
                  <a:pt x="218" y="191"/>
                  <a:pt x="217" y="189"/>
                  <a:pt x="215" y="190"/>
                </a:cubicBezTo>
                <a:cubicBezTo>
                  <a:pt x="214" y="189"/>
                  <a:pt x="213" y="190"/>
                  <a:pt x="213" y="189"/>
                </a:cubicBezTo>
                <a:cubicBezTo>
                  <a:pt x="212" y="190"/>
                  <a:pt x="212" y="191"/>
                  <a:pt x="212" y="191"/>
                </a:cubicBezTo>
                <a:cubicBezTo>
                  <a:pt x="213" y="192"/>
                  <a:pt x="212" y="193"/>
                  <a:pt x="214" y="193"/>
                </a:cubicBezTo>
                <a:cubicBezTo>
                  <a:pt x="214" y="191"/>
                  <a:pt x="216" y="192"/>
                  <a:pt x="218" y="192"/>
                </a:cubicBezTo>
                <a:cubicBezTo>
                  <a:pt x="217" y="192"/>
                  <a:pt x="217" y="192"/>
                  <a:pt x="217" y="192"/>
                </a:cubicBezTo>
                <a:cubicBezTo>
                  <a:pt x="217" y="192"/>
                  <a:pt x="217" y="192"/>
                  <a:pt x="217" y="192"/>
                </a:cubicBezTo>
                <a:cubicBezTo>
                  <a:pt x="216" y="192"/>
                  <a:pt x="215" y="193"/>
                  <a:pt x="214" y="193"/>
                </a:cubicBezTo>
                <a:cubicBezTo>
                  <a:pt x="216" y="194"/>
                  <a:pt x="215" y="197"/>
                  <a:pt x="217" y="197"/>
                </a:cubicBezTo>
                <a:cubicBezTo>
                  <a:pt x="216" y="197"/>
                  <a:pt x="215" y="197"/>
                  <a:pt x="215" y="198"/>
                </a:cubicBezTo>
                <a:cubicBezTo>
                  <a:pt x="215" y="197"/>
                  <a:pt x="213" y="196"/>
                  <a:pt x="214" y="195"/>
                </a:cubicBezTo>
                <a:cubicBezTo>
                  <a:pt x="213" y="195"/>
                  <a:pt x="213" y="194"/>
                  <a:pt x="213" y="195"/>
                </a:cubicBezTo>
                <a:cubicBezTo>
                  <a:pt x="213" y="195"/>
                  <a:pt x="212" y="195"/>
                  <a:pt x="212" y="196"/>
                </a:cubicBezTo>
                <a:cubicBezTo>
                  <a:pt x="212" y="196"/>
                  <a:pt x="212" y="198"/>
                  <a:pt x="212" y="199"/>
                </a:cubicBezTo>
                <a:cubicBezTo>
                  <a:pt x="212" y="199"/>
                  <a:pt x="211" y="199"/>
                  <a:pt x="211" y="199"/>
                </a:cubicBezTo>
                <a:cubicBezTo>
                  <a:pt x="211" y="198"/>
                  <a:pt x="212" y="196"/>
                  <a:pt x="210" y="196"/>
                </a:cubicBezTo>
                <a:cubicBezTo>
                  <a:pt x="210" y="194"/>
                  <a:pt x="211" y="193"/>
                  <a:pt x="211" y="192"/>
                </a:cubicBezTo>
                <a:cubicBezTo>
                  <a:pt x="212" y="192"/>
                  <a:pt x="211" y="190"/>
                  <a:pt x="212" y="190"/>
                </a:cubicBezTo>
                <a:cubicBezTo>
                  <a:pt x="213" y="190"/>
                  <a:pt x="214" y="187"/>
                  <a:pt x="215" y="189"/>
                </a:cubicBezTo>
                <a:cubicBezTo>
                  <a:pt x="216" y="189"/>
                  <a:pt x="216" y="190"/>
                  <a:pt x="217" y="189"/>
                </a:cubicBezTo>
                <a:cubicBezTo>
                  <a:pt x="217" y="189"/>
                  <a:pt x="218" y="189"/>
                  <a:pt x="219" y="189"/>
                </a:cubicBezTo>
                <a:cubicBezTo>
                  <a:pt x="220" y="188"/>
                  <a:pt x="220" y="188"/>
                  <a:pt x="220" y="188"/>
                </a:cubicBezTo>
                <a:cubicBezTo>
                  <a:pt x="220" y="188"/>
                  <a:pt x="220" y="189"/>
                  <a:pt x="220" y="189"/>
                </a:cubicBezTo>
                <a:close/>
                <a:moveTo>
                  <a:pt x="178" y="189"/>
                </a:moveTo>
                <a:cubicBezTo>
                  <a:pt x="177" y="188"/>
                  <a:pt x="177" y="188"/>
                  <a:pt x="177" y="188"/>
                </a:cubicBezTo>
                <a:cubicBezTo>
                  <a:pt x="177" y="188"/>
                  <a:pt x="177" y="188"/>
                  <a:pt x="177" y="188"/>
                </a:cubicBezTo>
                <a:cubicBezTo>
                  <a:pt x="178" y="188"/>
                  <a:pt x="178" y="189"/>
                  <a:pt x="178" y="189"/>
                </a:cubicBezTo>
                <a:close/>
                <a:moveTo>
                  <a:pt x="230" y="191"/>
                </a:moveTo>
                <a:cubicBezTo>
                  <a:pt x="228" y="191"/>
                  <a:pt x="228" y="191"/>
                  <a:pt x="228" y="191"/>
                </a:cubicBezTo>
                <a:cubicBezTo>
                  <a:pt x="229" y="190"/>
                  <a:pt x="229" y="191"/>
                  <a:pt x="230" y="191"/>
                </a:cubicBezTo>
                <a:cubicBezTo>
                  <a:pt x="230" y="191"/>
                  <a:pt x="230" y="191"/>
                  <a:pt x="230" y="191"/>
                </a:cubicBezTo>
                <a:close/>
                <a:moveTo>
                  <a:pt x="234" y="192"/>
                </a:moveTo>
                <a:cubicBezTo>
                  <a:pt x="234" y="193"/>
                  <a:pt x="233" y="195"/>
                  <a:pt x="235" y="195"/>
                </a:cubicBezTo>
                <a:cubicBezTo>
                  <a:pt x="236" y="196"/>
                  <a:pt x="236" y="196"/>
                  <a:pt x="236" y="196"/>
                </a:cubicBezTo>
                <a:cubicBezTo>
                  <a:pt x="236" y="194"/>
                  <a:pt x="239" y="195"/>
                  <a:pt x="239" y="193"/>
                </a:cubicBezTo>
                <a:cubicBezTo>
                  <a:pt x="244" y="194"/>
                  <a:pt x="248" y="195"/>
                  <a:pt x="252" y="198"/>
                </a:cubicBezTo>
                <a:cubicBezTo>
                  <a:pt x="251" y="200"/>
                  <a:pt x="253" y="199"/>
                  <a:pt x="254" y="200"/>
                </a:cubicBezTo>
                <a:cubicBezTo>
                  <a:pt x="254" y="200"/>
                  <a:pt x="255" y="200"/>
                  <a:pt x="255" y="200"/>
                </a:cubicBezTo>
                <a:cubicBezTo>
                  <a:pt x="255" y="201"/>
                  <a:pt x="254" y="201"/>
                  <a:pt x="254" y="201"/>
                </a:cubicBezTo>
                <a:cubicBezTo>
                  <a:pt x="254" y="203"/>
                  <a:pt x="256" y="203"/>
                  <a:pt x="256" y="205"/>
                </a:cubicBezTo>
                <a:cubicBezTo>
                  <a:pt x="257" y="205"/>
                  <a:pt x="257" y="205"/>
                  <a:pt x="257" y="205"/>
                </a:cubicBezTo>
                <a:cubicBezTo>
                  <a:pt x="257" y="205"/>
                  <a:pt x="257" y="205"/>
                  <a:pt x="257" y="205"/>
                </a:cubicBezTo>
                <a:cubicBezTo>
                  <a:pt x="258" y="206"/>
                  <a:pt x="258" y="207"/>
                  <a:pt x="259" y="207"/>
                </a:cubicBezTo>
                <a:cubicBezTo>
                  <a:pt x="257" y="206"/>
                  <a:pt x="254" y="207"/>
                  <a:pt x="253" y="204"/>
                </a:cubicBezTo>
                <a:cubicBezTo>
                  <a:pt x="252" y="203"/>
                  <a:pt x="251" y="203"/>
                  <a:pt x="250" y="202"/>
                </a:cubicBezTo>
                <a:cubicBezTo>
                  <a:pt x="249" y="203"/>
                  <a:pt x="246" y="203"/>
                  <a:pt x="248" y="205"/>
                </a:cubicBezTo>
                <a:cubicBezTo>
                  <a:pt x="247" y="206"/>
                  <a:pt x="245" y="204"/>
                  <a:pt x="244" y="205"/>
                </a:cubicBezTo>
                <a:cubicBezTo>
                  <a:pt x="243" y="203"/>
                  <a:pt x="241" y="203"/>
                  <a:pt x="239" y="203"/>
                </a:cubicBezTo>
                <a:cubicBezTo>
                  <a:pt x="240" y="203"/>
                  <a:pt x="240" y="202"/>
                  <a:pt x="241" y="202"/>
                </a:cubicBezTo>
                <a:cubicBezTo>
                  <a:pt x="241" y="202"/>
                  <a:pt x="241" y="202"/>
                  <a:pt x="241" y="202"/>
                </a:cubicBezTo>
                <a:cubicBezTo>
                  <a:pt x="241" y="201"/>
                  <a:pt x="240" y="199"/>
                  <a:pt x="239" y="198"/>
                </a:cubicBezTo>
                <a:cubicBezTo>
                  <a:pt x="237" y="197"/>
                  <a:pt x="235" y="197"/>
                  <a:pt x="233" y="196"/>
                </a:cubicBezTo>
                <a:cubicBezTo>
                  <a:pt x="233" y="196"/>
                  <a:pt x="233" y="196"/>
                  <a:pt x="233" y="197"/>
                </a:cubicBezTo>
                <a:cubicBezTo>
                  <a:pt x="232" y="197"/>
                  <a:pt x="232" y="197"/>
                  <a:pt x="232" y="197"/>
                </a:cubicBezTo>
                <a:cubicBezTo>
                  <a:pt x="232" y="196"/>
                  <a:pt x="231" y="195"/>
                  <a:pt x="231" y="195"/>
                </a:cubicBezTo>
                <a:cubicBezTo>
                  <a:pt x="232" y="195"/>
                  <a:pt x="233" y="194"/>
                  <a:pt x="234" y="194"/>
                </a:cubicBezTo>
                <a:cubicBezTo>
                  <a:pt x="233" y="193"/>
                  <a:pt x="232" y="194"/>
                  <a:pt x="231" y="194"/>
                </a:cubicBezTo>
                <a:cubicBezTo>
                  <a:pt x="231" y="193"/>
                  <a:pt x="230" y="192"/>
                  <a:pt x="229" y="192"/>
                </a:cubicBezTo>
                <a:cubicBezTo>
                  <a:pt x="229" y="192"/>
                  <a:pt x="229" y="192"/>
                  <a:pt x="229" y="192"/>
                </a:cubicBezTo>
                <a:cubicBezTo>
                  <a:pt x="229" y="192"/>
                  <a:pt x="229" y="192"/>
                  <a:pt x="229" y="192"/>
                </a:cubicBezTo>
                <a:cubicBezTo>
                  <a:pt x="230" y="191"/>
                  <a:pt x="231" y="191"/>
                  <a:pt x="232" y="191"/>
                </a:cubicBezTo>
                <a:cubicBezTo>
                  <a:pt x="233" y="192"/>
                  <a:pt x="233" y="192"/>
                  <a:pt x="234" y="192"/>
                </a:cubicBezTo>
                <a:close/>
                <a:moveTo>
                  <a:pt x="180" y="193"/>
                </a:moveTo>
                <a:cubicBezTo>
                  <a:pt x="180" y="193"/>
                  <a:pt x="180" y="193"/>
                  <a:pt x="180" y="193"/>
                </a:cubicBezTo>
                <a:cubicBezTo>
                  <a:pt x="179" y="192"/>
                  <a:pt x="179" y="192"/>
                  <a:pt x="179" y="192"/>
                </a:cubicBezTo>
                <a:cubicBezTo>
                  <a:pt x="180" y="192"/>
                  <a:pt x="180" y="193"/>
                  <a:pt x="180" y="193"/>
                </a:cubicBezTo>
                <a:close/>
                <a:moveTo>
                  <a:pt x="191" y="195"/>
                </a:moveTo>
                <a:cubicBezTo>
                  <a:pt x="190" y="195"/>
                  <a:pt x="191" y="193"/>
                  <a:pt x="190" y="193"/>
                </a:cubicBezTo>
                <a:cubicBezTo>
                  <a:pt x="191" y="192"/>
                  <a:pt x="191" y="195"/>
                  <a:pt x="191" y="195"/>
                </a:cubicBezTo>
                <a:close/>
                <a:moveTo>
                  <a:pt x="194" y="195"/>
                </a:moveTo>
                <a:cubicBezTo>
                  <a:pt x="194" y="195"/>
                  <a:pt x="193" y="195"/>
                  <a:pt x="193" y="195"/>
                </a:cubicBezTo>
                <a:cubicBezTo>
                  <a:pt x="193" y="195"/>
                  <a:pt x="193" y="195"/>
                  <a:pt x="193" y="195"/>
                </a:cubicBezTo>
                <a:cubicBezTo>
                  <a:pt x="193" y="195"/>
                  <a:pt x="194" y="195"/>
                  <a:pt x="194" y="195"/>
                </a:cubicBezTo>
                <a:close/>
                <a:moveTo>
                  <a:pt x="261" y="195"/>
                </a:moveTo>
                <a:cubicBezTo>
                  <a:pt x="260" y="195"/>
                  <a:pt x="260" y="195"/>
                  <a:pt x="260" y="195"/>
                </a:cubicBezTo>
                <a:cubicBezTo>
                  <a:pt x="261" y="195"/>
                  <a:pt x="261" y="195"/>
                  <a:pt x="261" y="195"/>
                </a:cubicBezTo>
                <a:cubicBezTo>
                  <a:pt x="261" y="195"/>
                  <a:pt x="261" y="195"/>
                  <a:pt x="261" y="195"/>
                </a:cubicBezTo>
                <a:close/>
                <a:moveTo>
                  <a:pt x="228" y="196"/>
                </a:moveTo>
                <a:cubicBezTo>
                  <a:pt x="228" y="196"/>
                  <a:pt x="228" y="196"/>
                  <a:pt x="228" y="196"/>
                </a:cubicBezTo>
                <a:cubicBezTo>
                  <a:pt x="228" y="196"/>
                  <a:pt x="227" y="196"/>
                  <a:pt x="226" y="195"/>
                </a:cubicBezTo>
                <a:cubicBezTo>
                  <a:pt x="226" y="196"/>
                  <a:pt x="225" y="196"/>
                  <a:pt x="225" y="196"/>
                </a:cubicBezTo>
                <a:cubicBezTo>
                  <a:pt x="225" y="195"/>
                  <a:pt x="225" y="195"/>
                  <a:pt x="225" y="195"/>
                </a:cubicBezTo>
                <a:cubicBezTo>
                  <a:pt x="224" y="196"/>
                  <a:pt x="224" y="196"/>
                  <a:pt x="224" y="196"/>
                </a:cubicBezTo>
                <a:cubicBezTo>
                  <a:pt x="225" y="195"/>
                  <a:pt x="227" y="195"/>
                  <a:pt x="228" y="195"/>
                </a:cubicBezTo>
                <a:cubicBezTo>
                  <a:pt x="228" y="195"/>
                  <a:pt x="228" y="196"/>
                  <a:pt x="228" y="196"/>
                </a:cubicBezTo>
                <a:close/>
                <a:moveTo>
                  <a:pt x="223" y="196"/>
                </a:moveTo>
                <a:cubicBezTo>
                  <a:pt x="223" y="196"/>
                  <a:pt x="222" y="196"/>
                  <a:pt x="222" y="196"/>
                </a:cubicBezTo>
                <a:cubicBezTo>
                  <a:pt x="221" y="196"/>
                  <a:pt x="221" y="196"/>
                  <a:pt x="221" y="196"/>
                </a:cubicBezTo>
                <a:cubicBezTo>
                  <a:pt x="222" y="196"/>
                  <a:pt x="223" y="195"/>
                  <a:pt x="223" y="196"/>
                </a:cubicBezTo>
                <a:close/>
                <a:moveTo>
                  <a:pt x="263" y="197"/>
                </a:moveTo>
                <a:cubicBezTo>
                  <a:pt x="263" y="196"/>
                  <a:pt x="263" y="196"/>
                  <a:pt x="263" y="196"/>
                </a:cubicBezTo>
                <a:cubicBezTo>
                  <a:pt x="263" y="197"/>
                  <a:pt x="263" y="197"/>
                  <a:pt x="263" y="197"/>
                </a:cubicBezTo>
                <a:cubicBezTo>
                  <a:pt x="263" y="197"/>
                  <a:pt x="263" y="197"/>
                  <a:pt x="263" y="197"/>
                </a:cubicBezTo>
                <a:close/>
                <a:moveTo>
                  <a:pt x="262" y="197"/>
                </a:moveTo>
                <a:cubicBezTo>
                  <a:pt x="262" y="197"/>
                  <a:pt x="262" y="197"/>
                  <a:pt x="262" y="197"/>
                </a:cubicBezTo>
                <a:cubicBezTo>
                  <a:pt x="262" y="198"/>
                  <a:pt x="261" y="198"/>
                  <a:pt x="261" y="199"/>
                </a:cubicBezTo>
                <a:cubicBezTo>
                  <a:pt x="262" y="199"/>
                  <a:pt x="262" y="199"/>
                  <a:pt x="262" y="199"/>
                </a:cubicBezTo>
                <a:cubicBezTo>
                  <a:pt x="261" y="199"/>
                  <a:pt x="260" y="200"/>
                  <a:pt x="260" y="200"/>
                </a:cubicBezTo>
                <a:cubicBezTo>
                  <a:pt x="258" y="200"/>
                  <a:pt x="257" y="200"/>
                  <a:pt x="256" y="199"/>
                </a:cubicBezTo>
                <a:cubicBezTo>
                  <a:pt x="258" y="198"/>
                  <a:pt x="261" y="200"/>
                  <a:pt x="261" y="197"/>
                </a:cubicBezTo>
                <a:cubicBezTo>
                  <a:pt x="261" y="197"/>
                  <a:pt x="261" y="197"/>
                  <a:pt x="261" y="197"/>
                </a:cubicBezTo>
                <a:cubicBezTo>
                  <a:pt x="262" y="197"/>
                  <a:pt x="262" y="197"/>
                  <a:pt x="262" y="197"/>
                </a:cubicBezTo>
                <a:close/>
                <a:moveTo>
                  <a:pt x="234" y="201"/>
                </a:moveTo>
                <a:cubicBezTo>
                  <a:pt x="234" y="200"/>
                  <a:pt x="234" y="200"/>
                  <a:pt x="234" y="200"/>
                </a:cubicBezTo>
                <a:cubicBezTo>
                  <a:pt x="234" y="199"/>
                  <a:pt x="234" y="199"/>
                  <a:pt x="234" y="199"/>
                </a:cubicBezTo>
                <a:cubicBezTo>
                  <a:pt x="234" y="199"/>
                  <a:pt x="234" y="199"/>
                  <a:pt x="234" y="199"/>
                </a:cubicBezTo>
                <a:cubicBezTo>
                  <a:pt x="234" y="201"/>
                  <a:pt x="234" y="201"/>
                  <a:pt x="234" y="201"/>
                </a:cubicBezTo>
                <a:cubicBezTo>
                  <a:pt x="234" y="201"/>
                  <a:pt x="234" y="201"/>
                  <a:pt x="234" y="201"/>
                </a:cubicBezTo>
                <a:close/>
                <a:moveTo>
                  <a:pt x="267" y="201"/>
                </a:moveTo>
                <a:cubicBezTo>
                  <a:pt x="267" y="201"/>
                  <a:pt x="266" y="200"/>
                  <a:pt x="266" y="199"/>
                </a:cubicBezTo>
                <a:cubicBezTo>
                  <a:pt x="266" y="200"/>
                  <a:pt x="268" y="200"/>
                  <a:pt x="267" y="201"/>
                </a:cubicBezTo>
                <a:close/>
                <a:moveTo>
                  <a:pt x="192" y="200"/>
                </a:moveTo>
                <a:cubicBezTo>
                  <a:pt x="192" y="199"/>
                  <a:pt x="193" y="200"/>
                  <a:pt x="194" y="200"/>
                </a:cubicBezTo>
                <a:cubicBezTo>
                  <a:pt x="194" y="202"/>
                  <a:pt x="196" y="201"/>
                  <a:pt x="197" y="202"/>
                </a:cubicBezTo>
                <a:cubicBezTo>
                  <a:pt x="197" y="201"/>
                  <a:pt x="198" y="201"/>
                  <a:pt x="198" y="201"/>
                </a:cubicBezTo>
                <a:cubicBezTo>
                  <a:pt x="199" y="201"/>
                  <a:pt x="200" y="202"/>
                  <a:pt x="201" y="203"/>
                </a:cubicBezTo>
                <a:cubicBezTo>
                  <a:pt x="202" y="203"/>
                  <a:pt x="202" y="203"/>
                  <a:pt x="202" y="203"/>
                </a:cubicBezTo>
                <a:cubicBezTo>
                  <a:pt x="203" y="203"/>
                  <a:pt x="204" y="203"/>
                  <a:pt x="205" y="203"/>
                </a:cubicBezTo>
                <a:cubicBezTo>
                  <a:pt x="205" y="204"/>
                  <a:pt x="205" y="204"/>
                  <a:pt x="205" y="204"/>
                </a:cubicBezTo>
                <a:cubicBezTo>
                  <a:pt x="204" y="204"/>
                  <a:pt x="203" y="203"/>
                  <a:pt x="203" y="204"/>
                </a:cubicBezTo>
                <a:cubicBezTo>
                  <a:pt x="203" y="204"/>
                  <a:pt x="203" y="204"/>
                  <a:pt x="203" y="204"/>
                </a:cubicBezTo>
                <a:cubicBezTo>
                  <a:pt x="202" y="204"/>
                  <a:pt x="201" y="203"/>
                  <a:pt x="200" y="204"/>
                </a:cubicBezTo>
                <a:cubicBezTo>
                  <a:pt x="198" y="204"/>
                  <a:pt x="196" y="203"/>
                  <a:pt x="194" y="202"/>
                </a:cubicBezTo>
                <a:cubicBezTo>
                  <a:pt x="193" y="203"/>
                  <a:pt x="193" y="201"/>
                  <a:pt x="191" y="202"/>
                </a:cubicBezTo>
                <a:cubicBezTo>
                  <a:pt x="191" y="202"/>
                  <a:pt x="191" y="201"/>
                  <a:pt x="190" y="201"/>
                </a:cubicBezTo>
                <a:cubicBezTo>
                  <a:pt x="190" y="201"/>
                  <a:pt x="190" y="201"/>
                  <a:pt x="190" y="201"/>
                </a:cubicBezTo>
                <a:cubicBezTo>
                  <a:pt x="191" y="201"/>
                  <a:pt x="190" y="199"/>
                  <a:pt x="192" y="200"/>
                </a:cubicBezTo>
                <a:close/>
                <a:moveTo>
                  <a:pt x="270" y="202"/>
                </a:moveTo>
                <a:cubicBezTo>
                  <a:pt x="269" y="201"/>
                  <a:pt x="269" y="201"/>
                  <a:pt x="269" y="201"/>
                </a:cubicBezTo>
                <a:cubicBezTo>
                  <a:pt x="269" y="201"/>
                  <a:pt x="269" y="201"/>
                  <a:pt x="269" y="201"/>
                </a:cubicBezTo>
                <a:cubicBezTo>
                  <a:pt x="270" y="202"/>
                  <a:pt x="270" y="202"/>
                  <a:pt x="270" y="202"/>
                </a:cubicBezTo>
                <a:close/>
                <a:moveTo>
                  <a:pt x="202" y="202"/>
                </a:moveTo>
                <a:cubicBezTo>
                  <a:pt x="202" y="202"/>
                  <a:pt x="201" y="202"/>
                  <a:pt x="201" y="202"/>
                </a:cubicBezTo>
                <a:cubicBezTo>
                  <a:pt x="202" y="202"/>
                  <a:pt x="202" y="202"/>
                  <a:pt x="202" y="202"/>
                </a:cubicBezTo>
                <a:close/>
                <a:moveTo>
                  <a:pt x="230" y="202"/>
                </a:moveTo>
                <a:cubicBezTo>
                  <a:pt x="230" y="202"/>
                  <a:pt x="230" y="203"/>
                  <a:pt x="229" y="203"/>
                </a:cubicBezTo>
                <a:cubicBezTo>
                  <a:pt x="229" y="202"/>
                  <a:pt x="229" y="202"/>
                  <a:pt x="230" y="202"/>
                </a:cubicBezTo>
                <a:close/>
                <a:moveTo>
                  <a:pt x="222" y="203"/>
                </a:moveTo>
                <a:cubicBezTo>
                  <a:pt x="222" y="203"/>
                  <a:pt x="221" y="203"/>
                  <a:pt x="221" y="203"/>
                </a:cubicBezTo>
                <a:cubicBezTo>
                  <a:pt x="222" y="203"/>
                  <a:pt x="222" y="203"/>
                  <a:pt x="222" y="203"/>
                </a:cubicBezTo>
                <a:close/>
                <a:moveTo>
                  <a:pt x="273" y="203"/>
                </a:moveTo>
                <a:cubicBezTo>
                  <a:pt x="272" y="203"/>
                  <a:pt x="272" y="203"/>
                  <a:pt x="272" y="203"/>
                </a:cubicBezTo>
                <a:cubicBezTo>
                  <a:pt x="272" y="203"/>
                  <a:pt x="273" y="203"/>
                  <a:pt x="273" y="203"/>
                </a:cubicBezTo>
                <a:close/>
                <a:moveTo>
                  <a:pt x="210" y="204"/>
                </a:moveTo>
                <a:cubicBezTo>
                  <a:pt x="210" y="204"/>
                  <a:pt x="210" y="204"/>
                  <a:pt x="210" y="204"/>
                </a:cubicBezTo>
                <a:cubicBezTo>
                  <a:pt x="209" y="204"/>
                  <a:pt x="208" y="204"/>
                  <a:pt x="207" y="205"/>
                </a:cubicBezTo>
                <a:cubicBezTo>
                  <a:pt x="207" y="204"/>
                  <a:pt x="207" y="204"/>
                  <a:pt x="207" y="204"/>
                </a:cubicBezTo>
                <a:cubicBezTo>
                  <a:pt x="208" y="204"/>
                  <a:pt x="208" y="205"/>
                  <a:pt x="209" y="204"/>
                </a:cubicBezTo>
                <a:cubicBezTo>
                  <a:pt x="208" y="203"/>
                  <a:pt x="208" y="203"/>
                  <a:pt x="208" y="203"/>
                </a:cubicBezTo>
                <a:cubicBezTo>
                  <a:pt x="209" y="204"/>
                  <a:pt x="210" y="203"/>
                  <a:pt x="210" y="204"/>
                </a:cubicBezTo>
                <a:close/>
                <a:moveTo>
                  <a:pt x="216" y="203"/>
                </a:moveTo>
                <a:cubicBezTo>
                  <a:pt x="216" y="205"/>
                  <a:pt x="213" y="204"/>
                  <a:pt x="212" y="204"/>
                </a:cubicBezTo>
                <a:cubicBezTo>
                  <a:pt x="212" y="204"/>
                  <a:pt x="212" y="204"/>
                  <a:pt x="211" y="204"/>
                </a:cubicBezTo>
                <a:cubicBezTo>
                  <a:pt x="213" y="203"/>
                  <a:pt x="215" y="205"/>
                  <a:pt x="216" y="203"/>
                </a:cubicBezTo>
                <a:close/>
                <a:moveTo>
                  <a:pt x="206" y="204"/>
                </a:moveTo>
                <a:cubicBezTo>
                  <a:pt x="206" y="204"/>
                  <a:pt x="206" y="204"/>
                  <a:pt x="206" y="204"/>
                </a:cubicBezTo>
                <a:cubicBezTo>
                  <a:pt x="205" y="204"/>
                  <a:pt x="205" y="204"/>
                  <a:pt x="205" y="204"/>
                </a:cubicBezTo>
                <a:cubicBezTo>
                  <a:pt x="206" y="204"/>
                  <a:pt x="206" y="204"/>
                  <a:pt x="206" y="204"/>
                </a:cubicBezTo>
                <a:cubicBezTo>
                  <a:pt x="206" y="204"/>
                  <a:pt x="206" y="204"/>
                  <a:pt x="206" y="204"/>
                </a:cubicBezTo>
                <a:close/>
                <a:moveTo>
                  <a:pt x="276" y="206"/>
                </a:moveTo>
                <a:cubicBezTo>
                  <a:pt x="276" y="205"/>
                  <a:pt x="275" y="205"/>
                  <a:pt x="275" y="204"/>
                </a:cubicBezTo>
                <a:cubicBezTo>
                  <a:pt x="275" y="205"/>
                  <a:pt x="276" y="205"/>
                  <a:pt x="276" y="206"/>
                </a:cubicBezTo>
                <a:close/>
                <a:moveTo>
                  <a:pt x="223" y="204"/>
                </a:moveTo>
                <a:cubicBezTo>
                  <a:pt x="221" y="205"/>
                  <a:pt x="219" y="206"/>
                  <a:pt x="217" y="207"/>
                </a:cubicBezTo>
                <a:cubicBezTo>
                  <a:pt x="218" y="204"/>
                  <a:pt x="220" y="204"/>
                  <a:pt x="223" y="204"/>
                </a:cubicBezTo>
                <a:close/>
                <a:moveTo>
                  <a:pt x="213" y="206"/>
                </a:moveTo>
                <a:cubicBezTo>
                  <a:pt x="212" y="207"/>
                  <a:pt x="212" y="207"/>
                  <a:pt x="212" y="207"/>
                </a:cubicBezTo>
                <a:cubicBezTo>
                  <a:pt x="211" y="206"/>
                  <a:pt x="211" y="206"/>
                  <a:pt x="210" y="206"/>
                </a:cubicBezTo>
                <a:cubicBezTo>
                  <a:pt x="211" y="205"/>
                  <a:pt x="212" y="205"/>
                  <a:pt x="213" y="206"/>
                </a:cubicBezTo>
                <a:close/>
                <a:moveTo>
                  <a:pt x="275" y="206"/>
                </a:moveTo>
                <a:cubicBezTo>
                  <a:pt x="275" y="206"/>
                  <a:pt x="275" y="206"/>
                  <a:pt x="275" y="206"/>
                </a:cubicBezTo>
                <a:cubicBezTo>
                  <a:pt x="274" y="206"/>
                  <a:pt x="273" y="206"/>
                  <a:pt x="273" y="205"/>
                </a:cubicBezTo>
                <a:cubicBezTo>
                  <a:pt x="274" y="205"/>
                  <a:pt x="274" y="206"/>
                  <a:pt x="275" y="206"/>
                </a:cubicBezTo>
                <a:close/>
                <a:moveTo>
                  <a:pt x="277" y="208"/>
                </a:moveTo>
                <a:cubicBezTo>
                  <a:pt x="276" y="207"/>
                  <a:pt x="276" y="207"/>
                  <a:pt x="276" y="207"/>
                </a:cubicBezTo>
                <a:cubicBezTo>
                  <a:pt x="277" y="207"/>
                  <a:pt x="277" y="207"/>
                  <a:pt x="277" y="207"/>
                </a:cubicBezTo>
                <a:cubicBezTo>
                  <a:pt x="277" y="208"/>
                  <a:pt x="277" y="208"/>
                  <a:pt x="277" y="208"/>
                </a:cubicBezTo>
                <a:close/>
                <a:moveTo>
                  <a:pt x="247" y="208"/>
                </a:moveTo>
                <a:cubicBezTo>
                  <a:pt x="247" y="210"/>
                  <a:pt x="247" y="212"/>
                  <a:pt x="248" y="214"/>
                </a:cubicBezTo>
                <a:cubicBezTo>
                  <a:pt x="248" y="214"/>
                  <a:pt x="249" y="213"/>
                  <a:pt x="249" y="214"/>
                </a:cubicBezTo>
                <a:cubicBezTo>
                  <a:pt x="251" y="215"/>
                  <a:pt x="249" y="217"/>
                  <a:pt x="251" y="219"/>
                </a:cubicBezTo>
                <a:cubicBezTo>
                  <a:pt x="251" y="220"/>
                  <a:pt x="251" y="221"/>
                  <a:pt x="251" y="221"/>
                </a:cubicBezTo>
                <a:cubicBezTo>
                  <a:pt x="251" y="222"/>
                  <a:pt x="252" y="223"/>
                  <a:pt x="253" y="223"/>
                </a:cubicBezTo>
                <a:cubicBezTo>
                  <a:pt x="252" y="224"/>
                  <a:pt x="255" y="224"/>
                  <a:pt x="254" y="225"/>
                </a:cubicBezTo>
                <a:cubicBezTo>
                  <a:pt x="256" y="226"/>
                  <a:pt x="254" y="227"/>
                  <a:pt x="256" y="228"/>
                </a:cubicBezTo>
                <a:cubicBezTo>
                  <a:pt x="256" y="228"/>
                  <a:pt x="256" y="228"/>
                  <a:pt x="256" y="228"/>
                </a:cubicBezTo>
                <a:cubicBezTo>
                  <a:pt x="256" y="228"/>
                  <a:pt x="256" y="228"/>
                  <a:pt x="256" y="228"/>
                </a:cubicBezTo>
                <a:cubicBezTo>
                  <a:pt x="257" y="228"/>
                  <a:pt x="257" y="228"/>
                  <a:pt x="257" y="228"/>
                </a:cubicBezTo>
                <a:cubicBezTo>
                  <a:pt x="256" y="231"/>
                  <a:pt x="259" y="231"/>
                  <a:pt x="260" y="234"/>
                </a:cubicBezTo>
                <a:cubicBezTo>
                  <a:pt x="260" y="233"/>
                  <a:pt x="260" y="233"/>
                  <a:pt x="260" y="233"/>
                </a:cubicBezTo>
                <a:cubicBezTo>
                  <a:pt x="259" y="235"/>
                  <a:pt x="260" y="237"/>
                  <a:pt x="259" y="238"/>
                </a:cubicBezTo>
                <a:cubicBezTo>
                  <a:pt x="260" y="238"/>
                  <a:pt x="260" y="240"/>
                  <a:pt x="259" y="241"/>
                </a:cubicBezTo>
                <a:cubicBezTo>
                  <a:pt x="258" y="243"/>
                  <a:pt x="258" y="246"/>
                  <a:pt x="256" y="247"/>
                </a:cubicBezTo>
                <a:cubicBezTo>
                  <a:pt x="257" y="248"/>
                  <a:pt x="256" y="248"/>
                  <a:pt x="256" y="248"/>
                </a:cubicBezTo>
                <a:cubicBezTo>
                  <a:pt x="254" y="251"/>
                  <a:pt x="251" y="254"/>
                  <a:pt x="250" y="257"/>
                </a:cubicBezTo>
                <a:cubicBezTo>
                  <a:pt x="249" y="258"/>
                  <a:pt x="250" y="260"/>
                  <a:pt x="249" y="260"/>
                </a:cubicBezTo>
                <a:cubicBezTo>
                  <a:pt x="248" y="259"/>
                  <a:pt x="247" y="260"/>
                  <a:pt x="246" y="260"/>
                </a:cubicBezTo>
                <a:cubicBezTo>
                  <a:pt x="245" y="261"/>
                  <a:pt x="244" y="261"/>
                  <a:pt x="243" y="262"/>
                </a:cubicBezTo>
                <a:cubicBezTo>
                  <a:pt x="243" y="262"/>
                  <a:pt x="243" y="262"/>
                  <a:pt x="243" y="261"/>
                </a:cubicBezTo>
                <a:cubicBezTo>
                  <a:pt x="243" y="261"/>
                  <a:pt x="243" y="261"/>
                  <a:pt x="243" y="261"/>
                </a:cubicBezTo>
                <a:cubicBezTo>
                  <a:pt x="243" y="260"/>
                  <a:pt x="242" y="261"/>
                  <a:pt x="242" y="261"/>
                </a:cubicBezTo>
                <a:cubicBezTo>
                  <a:pt x="242" y="260"/>
                  <a:pt x="243" y="260"/>
                  <a:pt x="242" y="260"/>
                </a:cubicBezTo>
                <a:cubicBezTo>
                  <a:pt x="242" y="260"/>
                  <a:pt x="242" y="259"/>
                  <a:pt x="242" y="259"/>
                </a:cubicBezTo>
                <a:cubicBezTo>
                  <a:pt x="241" y="261"/>
                  <a:pt x="240" y="261"/>
                  <a:pt x="239" y="262"/>
                </a:cubicBezTo>
                <a:cubicBezTo>
                  <a:pt x="238" y="259"/>
                  <a:pt x="234" y="260"/>
                  <a:pt x="235" y="257"/>
                </a:cubicBezTo>
                <a:cubicBezTo>
                  <a:pt x="235" y="256"/>
                  <a:pt x="235" y="255"/>
                  <a:pt x="235" y="255"/>
                </a:cubicBezTo>
                <a:cubicBezTo>
                  <a:pt x="235" y="254"/>
                  <a:pt x="235" y="254"/>
                  <a:pt x="235" y="254"/>
                </a:cubicBezTo>
                <a:cubicBezTo>
                  <a:pt x="235" y="254"/>
                  <a:pt x="235" y="254"/>
                  <a:pt x="235" y="254"/>
                </a:cubicBezTo>
                <a:cubicBezTo>
                  <a:pt x="234" y="253"/>
                  <a:pt x="234" y="254"/>
                  <a:pt x="233" y="254"/>
                </a:cubicBezTo>
                <a:cubicBezTo>
                  <a:pt x="234" y="253"/>
                  <a:pt x="234" y="252"/>
                  <a:pt x="234" y="251"/>
                </a:cubicBezTo>
                <a:cubicBezTo>
                  <a:pt x="233" y="251"/>
                  <a:pt x="233" y="253"/>
                  <a:pt x="231" y="253"/>
                </a:cubicBezTo>
                <a:cubicBezTo>
                  <a:pt x="233" y="252"/>
                  <a:pt x="233" y="250"/>
                  <a:pt x="234" y="248"/>
                </a:cubicBezTo>
                <a:cubicBezTo>
                  <a:pt x="234" y="248"/>
                  <a:pt x="234" y="248"/>
                  <a:pt x="233" y="248"/>
                </a:cubicBezTo>
                <a:cubicBezTo>
                  <a:pt x="232" y="250"/>
                  <a:pt x="231" y="250"/>
                  <a:pt x="230" y="252"/>
                </a:cubicBezTo>
                <a:cubicBezTo>
                  <a:pt x="229" y="251"/>
                  <a:pt x="230" y="250"/>
                  <a:pt x="229" y="249"/>
                </a:cubicBezTo>
                <a:cubicBezTo>
                  <a:pt x="229" y="248"/>
                  <a:pt x="229" y="248"/>
                  <a:pt x="228" y="248"/>
                </a:cubicBezTo>
                <a:cubicBezTo>
                  <a:pt x="229" y="247"/>
                  <a:pt x="228" y="247"/>
                  <a:pt x="228" y="247"/>
                </a:cubicBezTo>
                <a:cubicBezTo>
                  <a:pt x="228" y="246"/>
                  <a:pt x="227" y="246"/>
                  <a:pt x="226" y="245"/>
                </a:cubicBezTo>
                <a:cubicBezTo>
                  <a:pt x="226" y="246"/>
                  <a:pt x="226" y="246"/>
                  <a:pt x="226" y="246"/>
                </a:cubicBezTo>
                <a:cubicBezTo>
                  <a:pt x="224" y="244"/>
                  <a:pt x="224" y="244"/>
                  <a:pt x="224" y="244"/>
                </a:cubicBezTo>
                <a:cubicBezTo>
                  <a:pt x="223" y="245"/>
                  <a:pt x="223" y="244"/>
                  <a:pt x="222" y="244"/>
                </a:cubicBezTo>
                <a:cubicBezTo>
                  <a:pt x="220" y="244"/>
                  <a:pt x="218" y="247"/>
                  <a:pt x="216" y="245"/>
                </a:cubicBezTo>
                <a:cubicBezTo>
                  <a:pt x="214" y="247"/>
                  <a:pt x="212" y="246"/>
                  <a:pt x="211" y="249"/>
                </a:cubicBezTo>
                <a:cubicBezTo>
                  <a:pt x="209" y="248"/>
                  <a:pt x="206" y="248"/>
                  <a:pt x="205" y="250"/>
                </a:cubicBezTo>
                <a:cubicBezTo>
                  <a:pt x="204" y="249"/>
                  <a:pt x="203" y="250"/>
                  <a:pt x="202" y="251"/>
                </a:cubicBezTo>
                <a:cubicBezTo>
                  <a:pt x="200" y="251"/>
                  <a:pt x="200" y="250"/>
                  <a:pt x="199" y="249"/>
                </a:cubicBezTo>
                <a:cubicBezTo>
                  <a:pt x="199" y="248"/>
                  <a:pt x="200" y="247"/>
                  <a:pt x="200" y="246"/>
                </a:cubicBezTo>
                <a:cubicBezTo>
                  <a:pt x="200" y="243"/>
                  <a:pt x="201" y="240"/>
                  <a:pt x="200" y="238"/>
                </a:cubicBezTo>
                <a:cubicBezTo>
                  <a:pt x="200" y="236"/>
                  <a:pt x="199" y="235"/>
                  <a:pt x="198" y="234"/>
                </a:cubicBezTo>
                <a:cubicBezTo>
                  <a:pt x="199" y="234"/>
                  <a:pt x="199" y="235"/>
                  <a:pt x="199" y="235"/>
                </a:cubicBezTo>
                <a:cubicBezTo>
                  <a:pt x="200" y="234"/>
                  <a:pt x="199" y="234"/>
                  <a:pt x="199" y="233"/>
                </a:cubicBezTo>
                <a:cubicBezTo>
                  <a:pt x="200" y="234"/>
                  <a:pt x="200" y="234"/>
                  <a:pt x="200" y="234"/>
                </a:cubicBezTo>
                <a:cubicBezTo>
                  <a:pt x="200" y="233"/>
                  <a:pt x="199" y="232"/>
                  <a:pt x="199" y="230"/>
                </a:cubicBezTo>
                <a:cubicBezTo>
                  <a:pt x="200" y="229"/>
                  <a:pt x="200" y="227"/>
                  <a:pt x="201" y="226"/>
                </a:cubicBezTo>
                <a:cubicBezTo>
                  <a:pt x="201" y="226"/>
                  <a:pt x="201" y="227"/>
                  <a:pt x="201" y="227"/>
                </a:cubicBezTo>
                <a:cubicBezTo>
                  <a:pt x="202" y="227"/>
                  <a:pt x="201" y="226"/>
                  <a:pt x="202" y="226"/>
                </a:cubicBezTo>
                <a:cubicBezTo>
                  <a:pt x="203" y="226"/>
                  <a:pt x="204" y="225"/>
                  <a:pt x="205" y="224"/>
                </a:cubicBezTo>
                <a:cubicBezTo>
                  <a:pt x="206" y="224"/>
                  <a:pt x="208" y="224"/>
                  <a:pt x="209" y="223"/>
                </a:cubicBezTo>
                <a:cubicBezTo>
                  <a:pt x="209" y="223"/>
                  <a:pt x="211" y="223"/>
                  <a:pt x="212" y="223"/>
                </a:cubicBezTo>
                <a:cubicBezTo>
                  <a:pt x="213" y="221"/>
                  <a:pt x="215" y="220"/>
                  <a:pt x="214" y="218"/>
                </a:cubicBezTo>
                <a:cubicBezTo>
                  <a:pt x="215" y="217"/>
                  <a:pt x="215" y="217"/>
                  <a:pt x="215" y="217"/>
                </a:cubicBezTo>
                <a:cubicBezTo>
                  <a:pt x="216" y="219"/>
                  <a:pt x="216" y="219"/>
                  <a:pt x="216" y="219"/>
                </a:cubicBezTo>
                <a:cubicBezTo>
                  <a:pt x="216" y="218"/>
                  <a:pt x="217" y="218"/>
                  <a:pt x="216" y="217"/>
                </a:cubicBezTo>
                <a:cubicBezTo>
                  <a:pt x="217" y="217"/>
                  <a:pt x="218" y="218"/>
                  <a:pt x="218" y="217"/>
                </a:cubicBezTo>
                <a:cubicBezTo>
                  <a:pt x="218" y="216"/>
                  <a:pt x="218" y="216"/>
                  <a:pt x="218" y="216"/>
                </a:cubicBezTo>
                <a:cubicBezTo>
                  <a:pt x="219" y="215"/>
                  <a:pt x="219" y="215"/>
                  <a:pt x="219" y="215"/>
                </a:cubicBezTo>
                <a:cubicBezTo>
                  <a:pt x="219" y="215"/>
                  <a:pt x="219" y="215"/>
                  <a:pt x="219" y="215"/>
                </a:cubicBezTo>
                <a:cubicBezTo>
                  <a:pt x="219" y="215"/>
                  <a:pt x="219" y="215"/>
                  <a:pt x="219" y="215"/>
                </a:cubicBezTo>
                <a:cubicBezTo>
                  <a:pt x="219" y="214"/>
                  <a:pt x="219" y="214"/>
                  <a:pt x="219" y="214"/>
                </a:cubicBezTo>
                <a:cubicBezTo>
                  <a:pt x="219" y="214"/>
                  <a:pt x="219" y="214"/>
                  <a:pt x="220" y="214"/>
                </a:cubicBezTo>
                <a:cubicBezTo>
                  <a:pt x="220" y="214"/>
                  <a:pt x="220" y="214"/>
                  <a:pt x="220" y="214"/>
                </a:cubicBezTo>
                <a:cubicBezTo>
                  <a:pt x="221" y="213"/>
                  <a:pt x="221" y="213"/>
                  <a:pt x="221" y="213"/>
                </a:cubicBezTo>
                <a:cubicBezTo>
                  <a:pt x="221" y="214"/>
                  <a:pt x="222" y="213"/>
                  <a:pt x="222" y="213"/>
                </a:cubicBezTo>
                <a:cubicBezTo>
                  <a:pt x="223" y="214"/>
                  <a:pt x="223" y="214"/>
                  <a:pt x="223" y="214"/>
                </a:cubicBezTo>
                <a:cubicBezTo>
                  <a:pt x="223" y="215"/>
                  <a:pt x="223" y="215"/>
                  <a:pt x="223" y="215"/>
                </a:cubicBezTo>
                <a:cubicBezTo>
                  <a:pt x="223" y="215"/>
                  <a:pt x="223" y="215"/>
                  <a:pt x="223" y="215"/>
                </a:cubicBezTo>
                <a:cubicBezTo>
                  <a:pt x="224" y="215"/>
                  <a:pt x="224" y="215"/>
                  <a:pt x="224" y="214"/>
                </a:cubicBezTo>
                <a:cubicBezTo>
                  <a:pt x="225" y="215"/>
                  <a:pt x="226" y="215"/>
                  <a:pt x="226" y="215"/>
                </a:cubicBezTo>
                <a:cubicBezTo>
                  <a:pt x="226" y="214"/>
                  <a:pt x="226" y="213"/>
                  <a:pt x="226" y="212"/>
                </a:cubicBezTo>
                <a:cubicBezTo>
                  <a:pt x="227" y="212"/>
                  <a:pt x="227" y="210"/>
                  <a:pt x="229" y="210"/>
                </a:cubicBezTo>
                <a:cubicBezTo>
                  <a:pt x="230" y="210"/>
                  <a:pt x="231" y="211"/>
                  <a:pt x="231" y="210"/>
                </a:cubicBezTo>
                <a:cubicBezTo>
                  <a:pt x="231" y="209"/>
                  <a:pt x="231" y="209"/>
                  <a:pt x="230" y="208"/>
                </a:cubicBezTo>
                <a:cubicBezTo>
                  <a:pt x="230" y="208"/>
                  <a:pt x="231" y="209"/>
                  <a:pt x="232" y="209"/>
                </a:cubicBezTo>
                <a:cubicBezTo>
                  <a:pt x="232" y="210"/>
                  <a:pt x="233" y="209"/>
                  <a:pt x="234" y="210"/>
                </a:cubicBezTo>
                <a:cubicBezTo>
                  <a:pt x="234" y="209"/>
                  <a:pt x="235" y="211"/>
                  <a:pt x="235" y="210"/>
                </a:cubicBezTo>
                <a:cubicBezTo>
                  <a:pt x="236" y="212"/>
                  <a:pt x="236" y="209"/>
                  <a:pt x="238" y="210"/>
                </a:cubicBezTo>
                <a:cubicBezTo>
                  <a:pt x="237" y="212"/>
                  <a:pt x="235" y="211"/>
                  <a:pt x="236" y="213"/>
                </a:cubicBezTo>
                <a:cubicBezTo>
                  <a:pt x="235" y="214"/>
                  <a:pt x="235" y="215"/>
                  <a:pt x="236" y="216"/>
                </a:cubicBezTo>
                <a:cubicBezTo>
                  <a:pt x="238" y="217"/>
                  <a:pt x="239" y="218"/>
                  <a:pt x="241" y="219"/>
                </a:cubicBezTo>
                <a:cubicBezTo>
                  <a:pt x="241" y="220"/>
                  <a:pt x="242" y="220"/>
                  <a:pt x="243" y="219"/>
                </a:cubicBezTo>
                <a:cubicBezTo>
                  <a:pt x="244" y="218"/>
                  <a:pt x="244" y="216"/>
                  <a:pt x="245" y="214"/>
                </a:cubicBezTo>
                <a:cubicBezTo>
                  <a:pt x="245" y="214"/>
                  <a:pt x="245" y="214"/>
                  <a:pt x="245" y="214"/>
                </a:cubicBezTo>
                <a:cubicBezTo>
                  <a:pt x="245" y="214"/>
                  <a:pt x="245" y="213"/>
                  <a:pt x="245" y="213"/>
                </a:cubicBezTo>
                <a:cubicBezTo>
                  <a:pt x="245" y="211"/>
                  <a:pt x="245" y="210"/>
                  <a:pt x="246" y="208"/>
                </a:cubicBezTo>
                <a:cubicBezTo>
                  <a:pt x="247" y="208"/>
                  <a:pt x="247" y="208"/>
                  <a:pt x="247" y="208"/>
                </a:cubicBezTo>
                <a:close/>
                <a:moveTo>
                  <a:pt x="229" y="208"/>
                </a:moveTo>
                <a:cubicBezTo>
                  <a:pt x="229" y="209"/>
                  <a:pt x="229" y="209"/>
                  <a:pt x="228" y="209"/>
                </a:cubicBezTo>
                <a:cubicBezTo>
                  <a:pt x="228" y="209"/>
                  <a:pt x="228" y="209"/>
                  <a:pt x="227" y="209"/>
                </a:cubicBezTo>
                <a:cubicBezTo>
                  <a:pt x="228" y="208"/>
                  <a:pt x="228" y="208"/>
                  <a:pt x="228" y="208"/>
                </a:cubicBezTo>
                <a:cubicBezTo>
                  <a:pt x="228" y="209"/>
                  <a:pt x="229" y="209"/>
                  <a:pt x="229" y="208"/>
                </a:cubicBezTo>
                <a:close/>
                <a:moveTo>
                  <a:pt x="284" y="216"/>
                </a:moveTo>
                <a:cubicBezTo>
                  <a:pt x="283" y="216"/>
                  <a:pt x="283" y="216"/>
                  <a:pt x="283" y="216"/>
                </a:cubicBezTo>
                <a:cubicBezTo>
                  <a:pt x="283" y="215"/>
                  <a:pt x="283" y="215"/>
                  <a:pt x="283" y="215"/>
                </a:cubicBezTo>
                <a:cubicBezTo>
                  <a:pt x="283" y="215"/>
                  <a:pt x="284" y="215"/>
                  <a:pt x="284" y="216"/>
                </a:cubicBezTo>
                <a:close/>
                <a:moveTo>
                  <a:pt x="284" y="218"/>
                </a:moveTo>
                <a:cubicBezTo>
                  <a:pt x="284" y="217"/>
                  <a:pt x="284" y="217"/>
                  <a:pt x="284" y="217"/>
                </a:cubicBezTo>
                <a:cubicBezTo>
                  <a:pt x="284" y="218"/>
                  <a:pt x="284" y="218"/>
                  <a:pt x="284" y="218"/>
                </a:cubicBezTo>
                <a:cubicBezTo>
                  <a:pt x="284" y="218"/>
                  <a:pt x="284" y="218"/>
                  <a:pt x="284" y="218"/>
                </a:cubicBezTo>
                <a:close/>
                <a:moveTo>
                  <a:pt x="303" y="218"/>
                </a:moveTo>
                <a:cubicBezTo>
                  <a:pt x="303" y="218"/>
                  <a:pt x="303" y="218"/>
                  <a:pt x="303" y="218"/>
                </a:cubicBezTo>
                <a:cubicBezTo>
                  <a:pt x="302" y="219"/>
                  <a:pt x="302" y="218"/>
                  <a:pt x="301" y="219"/>
                </a:cubicBezTo>
                <a:cubicBezTo>
                  <a:pt x="301" y="218"/>
                  <a:pt x="303" y="218"/>
                  <a:pt x="303" y="218"/>
                </a:cubicBezTo>
                <a:cubicBezTo>
                  <a:pt x="303" y="218"/>
                  <a:pt x="303" y="218"/>
                  <a:pt x="303" y="218"/>
                </a:cubicBezTo>
                <a:close/>
                <a:moveTo>
                  <a:pt x="301" y="221"/>
                </a:moveTo>
                <a:cubicBezTo>
                  <a:pt x="300" y="220"/>
                  <a:pt x="300" y="222"/>
                  <a:pt x="299" y="221"/>
                </a:cubicBezTo>
                <a:cubicBezTo>
                  <a:pt x="299" y="220"/>
                  <a:pt x="299" y="220"/>
                  <a:pt x="300" y="219"/>
                </a:cubicBezTo>
                <a:cubicBezTo>
                  <a:pt x="301" y="220"/>
                  <a:pt x="301" y="220"/>
                  <a:pt x="301" y="221"/>
                </a:cubicBezTo>
                <a:close/>
                <a:moveTo>
                  <a:pt x="282" y="228"/>
                </a:moveTo>
                <a:cubicBezTo>
                  <a:pt x="280" y="228"/>
                  <a:pt x="279" y="226"/>
                  <a:pt x="278" y="225"/>
                </a:cubicBezTo>
                <a:cubicBezTo>
                  <a:pt x="282" y="228"/>
                  <a:pt x="282" y="228"/>
                  <a:pt x="282" y="228"/>
                </a:cubicBezTo>
                <a:close/>
                <a:moveTo>
                  <a:pt x="232" y="254"/>
                </a:moveTo>
                <a:cubicBezTo>
                  <a:pt x="232" y="255"/>
                  <a:pt x="231" y="254"/>
                  <a:pt x="231" y="254"/>
                </a:cubicBezTo>
                <a:cubicBezTo>
                  <a:pt x="231" y="254"/>
                  <a:pt x="231" y="254"/>
                  <a:pt x="231" y="254"/>
                </a:cubicBezTo>
                <a:cubicBezTo>
                  <a:pt x="231" y="254"/>
                  <a:pt x="232" y="254"/>
                  <a:pt x="232" y="254"/>
                </a:cubicBezTo>
                <a:close/>
                <a:moveTo>
                  <a:pt x="288" y="258"/>
                </a:moveTo>
                <a:cubicBezTo>
                  <a:pt x="288" y="259"/>
                  <a:pt x="286" y="261"/>
                  <a:pt x="289" y="262"/>
                </a:cubicBezTo>
                <a:cubicBezTo>
                  <a:pt x="289" y="262"/>
                  <a:pt x="289" y="262"/>
                  <a:pt x="289" y="262"/>
                </a:cubicBezTo>
                <a:cubicBezTo>
                  <a:pt x="289" y="262"/>
                  <a:pt x="289" y="262"/>
                  <a:pt x="289" y="262"/>
                </a:cubicBezTo>
                <a:cubicBezTo>
                  <a:pt x="289" y="261"/>
                  <a:pt x="289" y="261"/>
                  <a:pt x="289" y="261"/>
                </a:cubicBezTo>
                <a:cubicBezTo>
                  <a:pt x="289" y="262"/>
                  <a:pt x="289" y="264"/>
                  <a:pt x="290" y="264"/>
                </a:cubicBezTo>
                <a:cubicBezTo>
                  <a:pt x="291" y="264"/>
                  <a:pt x="292" y="264"/>
                  <a:pt x="292" y="263"/>
                </a:cubicBezTo>
                <a:cubicBezTo>
                  <a:pt x="293" y="264"/>
                  <a:pt x="292" y="265"/>
                  <a:pt x="292" y="266"/>
                </a:cubicBezTo>
                <a:cubicBezTo>
                  <a:pt x="291" y="266"/>
                  <a:pt x="291" y="266"/>
                  <a:pt x="291" y="266"/>
                </a:cubicBezTo>
                <a:cubicBezTo>
                  <a:pt x="291" y="267"/>
                  <a:pt x="291" y="267"/>
                  <a:pt x="291" y="267"/>
                </a:cubicBezTo>
                <a:cubicBezTo>
                  <a:pt x="290" y="267"/>
                  <a:pt x="290" y="267"/>
                  <a:pt x="290" y="267"/>
                </a:cubicBezTo>
                <a:cubicBezTo>
                  <a:pt x="288" y="267"/>
                  <a:pt x="289" y="269"/>
                  <a:pt x="289" y="269"/>
                </a:cubicBezTo>
                <a:cubicBezTo>
                  <a:pt x="287" y="270"/>
                  <a:pt x="286" y="274"/>
                  <a:pt x="284" y="272"/>
                </a:cubicBezTo>
                <a:cubicBezTo>
                  <a:pt x="285" y="271"/>
                  <a:pt x="286" y="270"/>
                  <a:pt x="286" y="269"/>
                </a:cubicBezTo>
                <a:cubicBezTo>
                  <a:pt x="285" y="268"/>
                  <a:pt x="284" y="268"/>
                  <a:pt x="284" y="267"/>
                </a:cubicBezTo>
                <a:cubicBezTo>
                  <a:pt x="285" y="266"/>
                  <a:pt x="285" y="266"/>
                  <a:pt x="286" y="266"/>
                </a:cubicBezTo>
                <a:cubicBezTo>
                  <a:pt x="286" y="265"/>
                  <a:pt x="288" y="263"/>
                  <a:pt x="287" y="261"/>
                </a:cubicBezTo>
                <a:cubicBezTo>
                  <a:pt x="288" y="260"/>
                  <a:pt x="286" y="258"/>
                  <a:pt x="286" y="256"/>
                </a:cubicBezTo>
                <a:cubicBezTo>
                  <a:pt x="287" y="256"/>
                  <a:pt x="286" y="256"/>
                  <a:pt x="286" y="255"/>
                </a:cubicBezTo>
                <a:cubicBezTo>
                  <a:pt x="286" y="255"/>
                  <a:pt x="286" y="255"/>
                  <a:pt x="286" y="255"/>
                </a:cubicBezTo>
                <a:cubicBezTo>
                  <a:pt x="286" y="256"/>
                  <a:pt x="287" y="257"/>
                  <a:pt x="288" y="258"/>
                </a:cubicBezTo>
                <a:close/>
                <a:moveTo>
                  <a:pt x="239" y="264"/>
                </a:moveTo>
                <a:cubicBezTo>
                  <a:pt x="239" y="263"/>
                  <a:pt x="239" y="263"/>
                  <a:pt x="239" y="263"/>
                </a:cubicBezTo>
                <a:cubicBezTo>
                  <a:pt x="239" y="264"/>
                  <a:pt x="239" y="264"/>
                  <a:pt x="239" y="264"/>
                </a:cubicBezTo>
                <a:cubicBezTo>
                  <a:pt x="239" y="264"/>
                  <a:pt x="239" y="264"/>
                  <a:pt x="239" y="264"/>
                </a:cubicBezTo>
                <a:close/>
                <a:moveTo>
                  <a:pt x="242" y="268"/>
                </a:moveTo>
                <a:cubicBezTo>
                  <a:pt x="243" y="267"/>
                  <a:pt x="244" y="267"/>
                  <a:pt x="245" y="267"/>
                </a:cubicBezTo>
                <a:cubicBezTo>
                  <a:pt x="245" y="268"/>
                  <a:pt x="244" y="269"/>
                  <a:pt x="244" y="270"/>
                </a:cubicBezTo>
                <a:cubicBezTo>
                  <a:pt x="243" y="270"/>
                  <a:pt x="244" y="271"/>
                  <a:pt x="243" y="272"/>
                </a:cubicBezTo>
                <a:cubicBezTo>
                  <a:pt x="243" y="272"/>
                  <a:pt x="243" y="272"/>
                  <a:pt x="243" y="272"/>
                </a:cubicBezTo>
                <a:cubicBezTo>
                  <a:pt x="243" y="272"/>
                  <a:pt x="243" y="272"/>
                  <a:pt x="243" y="272"/>
                </a:cubicBezTo>
                <a:cubicBezTo>
                  <a:pt x="243" y="272"/>
                  <a:pt x="242" y="272"/>
                  <a:pt x="242" y="272"/>
                </a:cubicBezTo>
                <a:cubicBezTo>
                  <a:pt x="241" y="273"/>
                  <a:pt x="241" y="274"/>
                  <a:pt x="240" y="273"/>
                </a:cubicBezTo>
                <a:cubicBezTo>
                  <a:pt x="239" y="271"/>
                  <a:pt x="240" y="269"/>
                  <a:pt x="240" y="266"/>
                </a:cubicBezTo>
                <a:cubicBezTo>
                  <a:pt x="241" y="266"/>
                  <a:pt x="241" y="267"/>
                  <a:pt x="242" y="268"/>
                </a:cubicBezTo>
                <a:close/>
                <a:moveTo>
                  <a:pt x="283" y="271"/>
                </a:moveTo>
                <a:cubicBezTo>
                  <a:pt x="284" y="272"/>
                  <a:pt x="282" y="273"/>
                  <a:pt x="283" y="273"/>
                </a:cubicBezTo>
                <a:cubicBezTo>
                  <a:pt x="282" y="275"/>
                  <a:pt x="280" y="276"/>
                  <a:pt x="279" y="278"/>
                </a:cubicBezTo>
                <a:cubicBezTo>
                  <a:pt x="280" y="278"/>
                  <a:pt x="280" y="278"/>
                  <a:pt x="280" y="278"/>
                </a:cubicBezTo>
                <a:cubicBezTo>
                  <a:pt x="279" y="278"/>
                  <a:pt x="279" y="278"/>
                  <a:pt x="279" y="278"/>
                </a:cubicBezTo>
                <a:cubicBezTo>
                  <a:pt x="278" y="277"/>
                  <a:pt x="278" y="279"/>
                  <a:pt x="277" y="279"/>
                </a:cubicBezTo>
                <a:cubicBezTo>
                  <a:pt x="276" y="280"/>
                  <a:pt x="275" y="282"/>
                  <a:pt x="274" y="284"/>
                </a:cubicBezTo>
                <a:cubicBezTo>
                  <a:pt x="273" y="284"/>
                  <a:pt x="272" y="285"/>
                  <a:pt x="271" y="285"/>
                </a:cubicBezTo>
                <a:cubicBezTo>
                  <a:pt x="270" y="285"/>
                  <a:pt x="270" y="283"/>
                  <a:pt x="269" y="284"/>
                </a:cubicBezTo>
                <a:cubicBezTo>
                  <a:pt x="268" y="283"/>
                  <a:pt x="268" y="283"/>
                  <a:pt x="268" y="283"/>
                </a:cubicBezTo>
                <a:cubicBezTo>
                  <a:pt x="269" y="281"/>
                  <a:pt x="271" y="278"/>
                  <a:pt x="274" y="278"/>
                </a:cubicBezTo>
                <a:cubicBezTo>
                  <a:pt x="275" y="276"/>
                  <a:pt x="278" y="276"/>
                  <a:pt x="279" y="273"/>
                </a:cubicBezTo>
                <a:cubicBezTo>
                  <a:pt x="280" y="273"/>
                  <a:pt x="280" y="271"/>
                  <a:pt x="281" y="270"/>
                </a:cubicBezTo>
                <a:cubicBezTo>
                  <a:pt x="282" y="271"/>
                  <a:pt x="282" y="273"/>
                  <a:pt x="283" y="271"/>
                </a:cubicBezTo>
                <a:close/>
                <a:moveTo>
                  <a:pt x="269" y="285"/>
                </a:moveTo>
                <a:cubicBezTo>
                  <a:pt x="269" y="286"/>
                  <a:pt x="269" y="286"/>
                  <a:pt x="269" y="286"/>
                </a:cubicBezTo>
                <a:cubicBezTo>
                  <a:pt x="268" y="286"/>
                  <a:pt x="268" y="286"/>
                  <a:pt x="268" y="286"/>
                </a:cubicBezTo>
                <a:cubicBezTo>
                  <a:pt x="269" y="286"/>
                  <a:pt x="269" y="285"/>
                  <a:pt x="269" y="285"/>
                </a:cubicBezTo>
                <a:close/>
                <a:moveTo>
                  <a:pt x="212" y="151"/>
                </a:moveTo>
                <a:cubicBezTo>
                  <a:pt x="212" y="152"/>
                  <a:pt x="210" y="153"/>
                  <a:pt x="211" y="154"/>
                </a:cubicBezTo>
                <a:cubicBezTo>
                  <a:pt x="210" y="153"/>
                  <a:pt x="209" y="151"/>
                  <a:pt x="210" y="150"/>
                </a:cubicBezTo>
                <a:cubicBezTo>
                  <a:pt x="211" y="148"/>
                  <a:pt x="211" y="148"/>
                  <a:pt x="211" y="148"/>
                </a:cubicBezTo>
                <a:cubicBezTo>
                  <a:pt x="213" y="148"/>
                  <a:pt x="212" y="150"/>
                  <a:pt x="212" y="151"/>
                </a:cubicBezTo>
                <a:close/>
                <a:moveTo>
                  <a:pt x="214" y="160"/>
                </a:moveTo>
                <a:cubicBezTo>
                  <a:pt x="213" y="161"/>
                  <a:pt x="216" y="162"/>
                  <a:pt x="214" y="164"/>
                </a:cubicBezTo>
                <a:cubicBezTo>
                  <a:pt x="213" y="164"/>
                  <a:pt x="213" y="166"/>
                  <a:pt x="213" y="167"/>
                </a:cubicBezTo>
                <a:cubicBezTo>
                  <a:pt x="214" y="167"/>
                  <a:pt x="214" y="167"/>
                  <a:pt x="215" y="167"/>
                </a:cubicBezTo>
                <a:cubicBezTo>
                  <a:pt x="216" y="167"/>
                  <a:pt x="216" y="168"/>
                  <a:pt x="217" y="168"/>
                </a:cubicBezTo>
                <a:cubicBezTo>
                  <a:pt x="217" y="168"/>
                  <a:pt x="217" y="168"/>
                  <a:pt x="217" y="168"/>
                </a:cubicBezTo>
                <a:cubicBezTo>
                  <a:pt x="218" y="170"/>
                  <a:pt x="218" y="170"/>
                  <a:pt x="218" y="170"/>
                </a:cubicBezTo>
                <a:cubicBezTo>
                  <a:pt x="217" y="169"/>
                  <a:pt x="217" y="168"/>
                  <a:pt x="215" y="167"/>
                </a:cubicBezTo>
                <a:cubicBezTo>
                  <a:pt x="215" y="168"/>
                  <a:pt x="215" y="168"/>
                  <a:pt x="215" y="168"/>
                </a:cubicBezTo>
                <a:cubicBezTo>
                  <a:pt x="215" y="168"/>
                  <a:pt x="215" y="168"/>
                  <a:pt x="215" y="168"/>
                </a:cubicBezTo>
                <a:cubicBezTo>
                  <a:pt x="215" y="168"/>
                  <a:pt x="215" y="168"/>
                  <a:pt x="214" y="167"/>
                </a:cubicBezTo>
                <a:cubicBezTo>
                  <a:pt x="214" y="168"/>
                  <a:pt x="213" y="168"/>
                  <a:pt x="212" y="167"/>
                </a:cubicBezTo>
                <a:cubicBezTo>
                  <a:pt x="212" y="167"/>
                  <a:pt x="212" y="167"/>
                  <a:pt x="213" y="166"/>
                </a:cubicBezTo>
                <a:cubicBezTo>
                  <a:pt x="212" y="166"/>
                  <a:pt x="212" y="166"/>
                  <a:pt x="212" y="166"/>
                </a:cubicBezTo>
                <a:cubicBezTo>
                  <a:pt x="211" y="166"/>
                  <a:pt x="211" y="165"/>
                  <a:pt x="211" y="164"/>
                </a:cubicBezTo>
                <a:cubicBezTo>
                  <a:pt x="211" y="164"/>
                  <a:pt x="211" y="164"/>
                  <a:pt x="211" y="163"/>
                </a:cubicBezTo>
                <a:cubicBezTo>
                  <a:pt x="211" y="163"/>
                  <a:pt x="211" y="161"/>
                  <a:pt x="212" y="161"/>
                </a:cubicBezTo>
                <a:cubicBezTo>
                  <a:pt x="212" y="159"/>
                  <a:pt x="213" y="161"/>
                  <a:pt x="214" y="160"/>
                </a:cubicBezTo>
                <a:close/>
                <a:moveTo>
                  <a:pt x="213" y="169"/>
                </a:moveTo>
                <a:cubicBezTo>
                  <a:pt x="213" y="170"/>
                  <a:pt x="213" y="170"/>
                  <a:pt x="213" y="170"/>
                </a:cubicBezTo>
                <a:cubicBezTo>
                  <a:pt x="212" y="170"/>
                  <a:pt x="213" y="169"/>
                  <a:pt x="212" y="168"/>
                </a:cubicBezTo>
                <a:cubicBezTo>
                  <a:pt x="213" y="168"/>
                  <a:pt x="213" y="169"/>
                  <a:pt x="213" y="169"/>
                </a:cubicBezTo>
                <a:close/>
                <a:moveTo>
                  <a:pt x="220" y="170"/>
                </a:moveTo>
                <a:cubicBezTo>
                  <a:pt x="220" y="172"/>
                  <a:pt x="220" y="172"/>
                  <a:pt x="220" y="172"/>
                </a:cubicBezTo>
                <a:cubicBezTo>
                  <a:pt x="220" y="172"/>
                  <a:pt x="219" y="171"/>
                  <a:pt x="219" y="172"/>
                </a:cubicBezTo>
                <a:cubicBezTo>
                  <a:pt x="220" y="174"/>
                  <a:pt x="220" y="174"/>
                  <a:pt x="220" y="174"/>
                </a:cubicBezTo>
                <a:cubicBezTo>
                  <a:pt x="219" y="174"/>
                  <a:pt x="219" y="172"/>
                  <a:pt x="219" y="172"/>
                </a:cubicBezTo>
                <a:cubicBezTo>
                  <a:pt x="219" y="172"/>
                  <a:pt x="219" y="172"/>
                  <a:pt x="219" y="172"/>
                </a:cubicBezTo>
                <a:cubicBezTo>
                  <a:pt x="220" y="171"/>
                  <a:pt x="219" y="171"/>
                  <a:pt x="218" y="170"/>
                </a:cubicBezTo>
                <a:cubicBezTo>
                  <a:pt x="219" y="170"/>
                  <a:pt x="220" y="170"/>
                  <a:pt x="220" y="170"/>
                </a:cubicBezTo>
                <a:close/>
                <a:moveTo>
                  <a:pt x="218" y="171"/>
                </a:moveTo>
                <a:cubicBezTo>
                  <a:pt x="217" y="170"/>
                  <a:pt x="217" y="170"/>
                  <a:pt x="217" y="170"/>
                </a:cubicBezTo>
                <a:cubicBezTo>
                  <a:pt x="218" y="170"/>
                  <a:pt x="218" y="170"/>
                  <a:pt x="218" y="170"/>
                </a:cubicBezTo>
                <a:cubicBezTo>
                  <a:pt x="218" y="171"/>
                  <a:pt x="218" y="171"/>
                  <a:pt x="218" y="171"/>
                </a:cubicBezTo>
                <a:close/>
                <a:moveTo>
                  <a:pt x="216" y="172"/>
                </a:moveTo>
                <a:cubicBezTo>
                  <a:pt x="216" y="172"/>
                  <a:pt x="215" y="172"/>
                  <a:pt x="216" y="173"/>
                </a:cubicBezTo>
                <a:cubicBezTo>
                  <a:pt x="215" y="173"/>
                  <a:pt x="215" y="173"/>
                  <a:pt x="215" y="173"/>
                </a:cubicBezTo>
                <a:cubicBezTo>
                  <a:pt x="215" y="171"/>
                  <a:pt x="215" y="171"/>
                  <a:pt x="215" y="171"/>
                </a:cubicBezTo>
                <a:cubicBezTo>
                  <a:pt x="215" y="171"/>
                  <a:pt x="216" y="171"/>
                  <a:pt x="216" y="172"/>
                </a:cubicBezTo>
                <a:close/>
                <a:moveTo>
                  <a:pt x="211" y="173"/>
                </a:moveTo>
                <a:cubicBezTo>
                  <a:pt x="210" y="174"/>
                  <a:pt x="210" y="176"/>
                  <a:pt x="208" y="176"/>
                </a:cubicBezTo>
                <a:cubicBezTo>
                  <a:pt x="209" y="175"/>
                  <a:pt x="210" y="174"/>
                  <a:pt x="211" y="173"/>
                </a:cubicBezTo>
                <a:cubicBezTo>
                  <a:pt x="211" y="173"/>
                  <a:pt x="211" y="173"/>
                  <a:pt x="211" y="173"/>
                </a:cubicBezTo>
                <a:close/>
                <a:moveTo>
                  <a:pt x="217" y="175"/>
                </a:moveTo>
                <a:cubicBezTo>
                  <a:pt x="216" y="175"/>
                  <a:pt x="215" y="175"/>
                  <a:pt x="216" y="174"/>
                </a:cubicBezTo>
                <a:cubicBezTo>
                  <a:pt x="216" y="174"/>
                  <a:pt x="216" y="173"/>
                  <a:pt x="217" y="173"/>
                </a:cubicBezTo>
                <a:cubicBezTo>
                  <a:pt x="217" y="173"/>
                  <a:pt x="216" y="174"/>
                  <a:pt x="217" y="175"/>
                </a:cubicBezTo>
                <a:close/>
                <a:moveTo>
                  <a:pt x="218" y="173"/>
                </a:moveTo>
                <a:cubicBezTo>
                  <a:pt x="218" y="174"/>
                  <a:pt x="218" y="174"/>
                  <a:pt x="218" y="174"/>
                </a:cubicBezTo>
                <a:cubicBezTo>
                  <a:pt x="218" y="173"/>
                  <a:pt x="218" y="173"/>
                  <a:pt x="218" y="173"/>
                </a:cubicBezTo>
                <a:close/>
                <a:moveTo>
                  <a:pt x="125" y="276"/>
                </a:moveTo>
                <a:cubicBezTo>
                  <a:pt x="125" y="276"/>
                  <a:pt x="125" y="276"/>
                  <a:pt x="125" y="277"/>
                </a:cubicBezTo>
                <a:cubicBezTo>
                  <a:pt x="124" y="276"/>
                  <a:pt x="124" y="276"/>
                  <a:pt x="123" y="276"/>
                </a:cubicBezTo>
                <a:cubicBezTo>
                  <a:pt x="123" y="275"/>
                  <a:pt x="123" y="275"/>
                  <a:pt x="123" y="275"/>
                </a:cubicBezTo>
                <a:cubicBezTo>
                  <a:pt x="124" y="276"/>
                  <a:pt x="125" y="276"/>
                  <a:pt x="125" y="276"/>
                </a:cubicBezTo>
                <a:close/>
                <a:moveTo>
                  <a:pt x="153" y="179"/>
                </a:moveTo>
                <a:cubicBezTo>
                  <a:pt x="153" y="180"/>
                  <a:pt x="152" y="180"/>
                  <a:pt x="152" y="181"/>
                </a:cubicBezTo>
                <a:cubicBezTo>
                  <a:pt x="150" y="181"/>
                  <a:pt x="150" y="180"/>
                  <a:pt x="150" y="179"/>
                </a:cubicBezTo>
                <a:cubicBezTo>
                  <a:pt x="150" y="177"/>
                  <a:pt x="150" y="176"/>
                  <a:pt x="150" y="175"/>
                </a:cubicBezTo>
                <a:cubicBezTo>
                  <a:pt x="152" y="176"/>
                  <a:pt x="153" y="178"/>
                  <a:pt x="153" y="179"/>
                </a:cubicBezTo>
                <a:close/>
                <a:moveTo>
                  <a:pt x="27" y="179"/>
                </a:moveTo>
                <a:cubicBezTo>
                  <a:pt x="27" y="178"/>
                  <a:pt x="27" y="178"/>
                  <a:pt x="27" y="178"/>
                </a:cubicBezTo>
                <a:cubicBezTo>
                  <a:pt x="27" y="178"/>
                  <a:pt x="27" y="178"/>
                  <a:pt x="27" y="178"/>
                </a:cubicBezTo>
                <a:cubicBezTo>
                  <a:pt x="25" y="176"/>
                  <a:pt x="25" y="176"/>
                  <a:pt x="25" y="176"/>
                </a:cubicBezTo>
                <a:cubicBezTo>
                  <a:pt x="26" y="176"/>
                  <a:pt x="26" y="176"/>
                  <a:pt x="26" y="176"/>
                </a:cubicBezTo>
                <a:cubicBezTo>
                  <a:pt x="26" y="177"/>
                  <a:pt x="28" y="177"/>
                  <a:pt x="27" y="179"/>
                </a:cubicBezTo>
                <a:close/>
                <a:moveTo>
                  <a:pt x="74" y="188"/>
                </a:moveTo>
                <a:cubicBezTo>
                  <a:pt x="74" y="188"/>
                  <a:pt x="74" y="188"/>
                  <a:pt x="74" y="188"/>
                </a:cubicBezTo>
                <a:cubicBezTo>
                  <a:pt x="75" y="187"/>
                  <a:pt x="75" y="187"/>
                  <a:pt x="75" y="187"/>
                </a:cubicBezTo>
                <a:cubicBezTo>
                  <a:pt x="75" y="187"/>
                  <a:pt x="74" y="188"/>
                  <a:pt x="74" y="188"/>
                </a:cubicBezTo>
                <a:close/>
                <a:moveTo>
                  <a:pt x="78" y="188"/>
                </a:moveTo>
                <a:cubicBezTo>
                  <a:pt x="78" y="188"/>
                  <a:pt x="78" y="188"/>
                  <a:pt x="78" y="188"/>
                </a:cubicBezTo>
                <a:cubicBezTo>
                  <a:pt x="78" y="188"/>
                  <a:pt x="77" y="188"/>
                  <a:pt x="77" y="188"/>
                </a:cubicBezTo>
                <a:cubicBezTo>
                  <a:pt x="77" y="187"/>
                  <a:pt x="78" y="187"/>
                  <a:pt x="78" y="188"/>
                </a:cubicBezTo>
                <a:close/>
                <a:moveTo>
                  <a:pt x="80" y="191"/>
                </a:moveTo>
                <a:cubicBezTo>
                  <a:pt x="79" y="191"/>
                  <a:pt x="79" y="192"/>
                  <a:pt x="78" y="193"/>
                </a:cubicBezTo>
                <a:cubicBezTo>
                  <a:pt x="78" y="193"/>
                  <a:pt x="78" y="194"/>
                  <a:pt x="78" y="193"/>
                </a:cubicBezTo>
                <a:cubicBezTo>
                  <a:pt x="76" y="194"/>
                  <a:pt x="76" y="194"/>
                  <a:pt x="76" y="194"/>
                </a:cubicBezTo>
                <a:cubicBezTo>
                  <a:pt x="75" y="193"/>
                  <a:pt x="76" y="192"/>
                  <a:pt x="76" y="191"/>
                </a:cubicBezTo>
                <a:cubicBezTo>
                  <a:pt x="76" y="191"/>
                  <a:pt x="76" y="190"/>
                  <a:pt x="76" y="190"/>
                </a:cubicBezTo>
                <a:cubicBezTo>
                  <a:pt x="77" y="191"/>
                  <a:pt x="79" y="189"/>
                  <a:pt x="79" y="191"/>
                </a:cubicBezTo>
                <a:cubicBezTo>
                  <a:pt x="80" y="191"/>
                  <a:pt x="80" y="191"/>
                  <a:pt x="80" y="191"/>
                </a:cubicBezTo>
                <a:close/>
                <a:moveTo>
                  <a:pt x="72" y="199"/>
                </a:moveTo>
                <a:cubicBezTo>
                  <a:pt x="72" y="200"/>
                  <a:pt x="74" y="200"/>
                  <a:pt x="74" y="201"/>
                </a:cubicBezTo>
                <a:cubicBezTo>
                  <a:pt x="73" y="202"/>
                  <a:pt x="74" y="202"/>
                  <a:pt x="74" y="203"/>
                </a:cubicBezTo>
                <a:cubicBezTo>
                  <a:pt x="73" y="204"/>
                  <a:pt x="74" y="202"/>
                  <a:pt x="73" y="202"/>
                </a:cubicBezTo>
                <a:cubicBezTo>
                  <a:pt x="73" y="201"/>
                  <a:pt x="72" y="200"/>
                  <a:pt x="72" y="199"/>
                </a:cubicBezTo>
                <a:cubicBezTo>
                  <a:pt x="72" y="198"/>
                  <a:pt x="71" y="197"/>
                  <a:pt x="71" y="195"/>
                </a:cubicBezTo>
                <a:cubicBezTo>
                  <a:pt x="72" y="196"/>
                  <a:pt x="72" y="198"/>
                  <a:pt x="72" y="199"/>
                </a:cubicBezTo>
                <a:close/>
                <a:moveTo>
                  <a:pt x="71" y="204"/>
                </a:moveTo>
                <a:cubicBezTo>
                  <a:pt x="71" y="204"/>
                  <a:pt x="71" y="205"/>
                  <a:pt x="70" y="204"/>
                </a:cubicBezTo>
                <a:cubicBezTo>
                  <a:pt x="70" y="204"/>
                  <a:pt x="71" y="204"/>
                  <a:pt x="71" y="204"/>
                </a:cubicBezTo>
                <a:close/>
                <a:moveTo>
                  <a:pt x="80" y="208"/>
                </a:moveTo>
                <a:cubicBezTo>
                  <a:pt x="80" y="209"/>
                  <a:pt x="79" y="211"/>
                  <a:pt x="80" y="212"/>
                </a:cubicBezTo>
                <a:cubicBezTo>
                  <a:pt x="79" y="212"/>
                  <a:pt x="79" y="211"/>
                  <a:pt x="79" y="210"/>
                </a:cubicBezTo>
                <a:cubicBezTo>
                  <a:pt x="79" y="208"/>
                  <a:pt x="80" y="206"/>
                  <a:pt x="79" y="205"/>
                </a:cubicBezTo>
                <a:cubicBezTo>
                  <a:pt x="79" y="205"/>
                  <a:pt x="79" y="205"/>
                  <a:pt x="79" y="205"/>
                </a:cubicBezTo>
                <a:cubicBezTo>
                  <a:pt x="80" y="206"/>
                  <a:pt x="79" y="207"/>
                  <a:pt x="80" y="208"/>
                </a:cubicBezTo>
                <a:close/>
                <a:moveTo>
                  <a:pt x="103" y="215"/>
                </a:moveTo>
                <a:cubicBezTo>
                  <a:pt x="103" y="214"/>
                  <a:pt x="103" y="214"/>
                  <a:pt x="103" y="214"/>
                </a:cubicBezTo>
                <a:cubicBezTo>
                  <a:pt x="102" y="220"/>
                  <a:pt x="99" y="224"/>
                  <a:pt x="98" y="229"/>
                </a:cubicBezTo>
                <a:cubicBezTo>
                  <a:pt x="97" y="230"/>
                  <a:pt x="96" y="229"/>
                  <a:pt x="95" y="230"/>
                </a:cubicBezTo>
                <a:cubicBezTo>
                  <a:pt x="94" y="230"/>
                  <a:pt x="93" y="230"/>
                  <a:pt x="92" y="228"/>
                </a:cubicBezTo>
                <a:cubicBezTo>
                  <a:pt x="93" y="227"/>
                  <a:pt x="91" y="225"/>
                  <a:pt x="92" y="224"/>
                </a:cubicBezTo>
                <a:cubicBezTo>
                  <a:pt x="94" y="221"/>
                  <a:pt x="94" y="221"/>
                  <a:pt x="94" y="221"/>
                </a:cubicBezTo>
                <a:cubicBezTo>
                  <a:pt x="94" y="219"/>
                  <a:pt x="93" y="217"/>
                  <a:pt x="94" y="216"/>
                </a:cubicBezTo>
                <a:cubicBezTo>
                  <a:pt x="95" y="215"/>
                  <a:pt x="96" y="215"/>
                  <a:pt x="97" y="215"/>
                </a:cubicBezTo>
                <a:cubicBezTo>
                  <a:pt x="97" y="215"/>
                  <a:pt x="97" y="215"/>
                  <a:pt x="97" y="215"/>
                </a:cubicBezTo>
                <a:cubicBezTo>
                  <a:pt x="98" y="216"/>
                  <a:pt x="98" y="213"/>
                  <a:pt x="99" y="214"/>
                </a:cubicBezTo>
                <a:cubicBezTo>
                  <a:pt x="99" y="213"/>
                  <a:pt x="99" y="213"/>
                  <a:pt x="100" y="213"/>
                </a:cubicBezTo>
                <a:cubicBezTo>
                  <a:pt x="100" y="212"/>
                  <a:pt x="100" y="212"/>
                  <a:pt x="100" y="212"/>
                </a:cubicBezTo>
                <a:cubicBezTo>
                  <a:pt x="100" y="212"/>
                  <a:pt x="100" y="212"/>
                  <a:pt x="100" y="211"/>
                </a:cubicBezTo>
                <a:cubicBezTo>
                  <a:pt x="100" y="212"/>
                  <a:pt x="100" y="212"/>
                  <a:pt x="100" y="212"/>
                </a:cubicBezTo>
                <a:cubicBezTo>
                  <a:pt x="101" y="211"/>
                  <a:pt x="102" y="211"/>
                  <a:pt x="102" y="210"/>
                </a:cubicBezTo>
                <a:cubicBezTo>
                  <a:pt x="101" y="210"/>
                  <a:pt x="101" y="210"/>
                  <a:pt x="101" y="210"/>
                </a:cubicBezTo>
                <a:cubicBezTo>
                  <a:pt x="102" y="209"/>
                  <a:pt x="102" y="209"/>
                  <a:pt x="102" y="209"/>
                </a:cubicBezTo>
                <a:cubicBezTo>
                  <a:pt x="103" y="211"/>
                  <a:pt x="103" y="213"/>
                  <a:pt x="103" y="215"/>
                </a:cubicBezTo>
                <a:close/>
                <a:moveTo>
                  <a:pt x="74" y="214"/>
                </a:moveTo>
                <a:cubicBezTo>
                  <a:pt x="75" y="214"/>
                  <a:pt x="75" y="214"/>
                  <a:pt x="75" y="214"/>
                </a:cubicBezTo>
                <a:cubicBezTo>
                  <a:pt x="74" y="214"/>
                  <a:pt x="74" y="214"/>
                  <a:pt x="74" y="214"/>
                </a:cubicBezTo>
                <a:close/>
                <a:moveTo>
                  <a:pt x="68" y="217"/>
                </a:moveTo>
                <a:cubicBezTo>
                  <a:pt x="70" y="216"/>
                  <a:pt x="70" y="216"/>
                  <a:pt x="70" y="216"/>
                </a:cubicBezTo>
                <a:cubicBezTo>
                  <a:pt x="70" y="216"/>
                  <a:pt x="70" y="216"/>
                  <a:pt x="70" y="216"/>
                </a:cubicBezTo>
                <a:cubicBezTo>
                  <a:pt x="68" y="217"/>
                  <a:pt x="68" y="217"/>
                  <a:pt x="68" y="217"/>
                </a:cubicBezTo>
                <a:close/>
                <a:moveTo>
                  <a:pt x="66" y="238"/>
                </a:moveTo>
                <a:cubicBezTo>
                  <a:pt x="65" y="239"/>
                  <a:pt x="65" y="239"/>
                  <a:pt x="64" y="239"/>
                </a:cubicBezTo>
                <a:cubicBezTo>
                  <a:pt x="65" y="239"/>
                  <a:pt x="65" y="238"/>
                  <a:pt x="66" y="238"/>
                </a:cubicBezTo>
                <a:close/>
              </a:path>
            </a:pathLst>
          </a:custGeom>
          <a:solidFill>
            <a:srgbClr val="59ACB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Freeform 14"/>
          <p:cNvSpPr>
            <a:spLocks noEditPoints="1"/>
          </p:cNvSpPr>
          <p:nvPr/>
        </p:nvSpPr>
        <p:spPr bwMode="auto">
          <a:xfrm>
            <a:off x="1705907" y="2367285"/>
            <a:ext cx="1203895" cy="1579690"/>
          </a:xfrm>
          <a:custGeom>
            <a:avLst/>
            <a:gdLst>
              <a:gd name="T0" fmla="*/ 144 w 226"/>
              <a:gd name="T1" fmla="*/ 180 h 297"/>
              <a:gd name="T2" fmla="*/ 170 w 226"/>
              <a:gd name="T3" fmla="*/ 229 h 297"/>
              <a:gd name="T4" fmla="*/ 147 w 226"/>
              <a:gd name="T5" fmla="*/ 295 h 297"/>
              <a:gd name="T6" fmla="*/ 188 w 226"/>
              <a:gd name="T7" fmla="*/ 291 h 297"/>
              <a:gd name="T8" fmla="*/ 85 w 226"/>
              <a:gd name="T9" fmla="*/ 44 h 297"/>
              <a:gd name="T10" fmla="*/ 123 w 226"/>
              <a:gd name="T11" fmla="*/ 54 h 297"/>
              <a:gd name="T12" fmla="*/ 131 w 226"/>
              <a:gd name="T13" fmla="*/ 65 h 297"/>
              <a:gd name="T14" fmla="*/ 133 w 226"/>
              <a:gd name="T15" fmla="*/ 86 h 297"/>
              <a:gd name="T16" fmla="*/ 158 w 226"/>
              <a:gd name="T17" fmla="*/ 99 h 297"/>
              <a:gd name="T18" fmla="*/ 127 w 226"/>
              <a:gd name="T19" fmla="*/ 130 h 297"/>
              <a:gd name="T20" fmla="*/ 92 w 226"/>
              <a:gd name="T21" fmla="*/ 166 h 297"/>
              <a:gd name="T22" fmla="*/ 138 w 226"/>
              <a:gd name="T23" fmla="*/ 180 h 297"/>
              <a:gd name="T24" fmla="*/ 160 w 226"/>
              <a:gd name="T25" fmla="*/ 247 h 297"/>
              <a:gd name="T26" fmla="*/ 137 w 226"/>
              <a:gd name="T27" fmla="*/ 288 h 297"/>
              <a:gd name="T28" fmla="*/ 130 w 226"/>
              <a:gd name="T29" fmla="*/ 258 h 297"/>
              <a:gd name="T30" fmla="*/ 77 w 226"/>
              <a:gd name="T31" fmla="*/ 159 h 297"/>
              <a:gd name="T32" fmla="*/ 59 w 226"/>
              <a:gd name="T33" fmla="*/ 98 h 297"/>
              <a:gd name="T34" fmla="*/ 51 w 226"/>
              <a:gd name="T35" fmla="*/ 72 h 297"/>
              <a:gd name="T36" fmla="*/ 20 w 226"/>
              <a:gd name="T37" fmla="*/ 76 h 297"/>
              <a:gd name="T38" fmla="*/ 24 w 226"/>
              <a:gd name="T39" fmla="*/ 53 h 297"/>
              <a:gd name="T40" fmla="*/ 208 w 226"/>
              <a:gd name="T41" fmla="*/ 8 h 297"/>
              <a:gd name="T42" fmla="*/ 218 w 226"/>
              <a:gd name="T43" fmla="*/ 24 h 297"/>
              <a:gd name="T44" fmla="*/ 210 w 226"/>
              <a:gd name="T45" fmla="*/ 52 h 297"/>
              <a:gd name="T46" fmla="*/ 189 w 226"/>
              <a:gd name="T47" fmla="*/ 74 h 297"/>
              <a:gd name="T48" fmla="*/ 172 w 226"/>
              <a:gd name="T49" fmla="*/ 76 h 297"/>
              <a:gd name="T50" fmla="*/ 173 w 226"/>
              <a:gd name="T51" fmla="*/ 55 h 297"/>
              <a:gd name="T52" fmla="*/ 165 w 226"/>
              <a:gd name="T53" fmla="*/ 27 h 297"/>
              <a:gd name="T54" fmla="*/ 194 w 226"/>
              <a:gd name="T55" fmla="*/ 13 h 297"/>
              <a:gd name="T56" fmla="*/ 182 w 226"/>
              <a:gd name="T57" fmla="*/ 5 h 297"/>
              <a:gd name="T58" fmla="*/ 156 w 226"/>
              <a:gd name="T59" fmla="*/ 26 h 297"/>
              <a:gd name="T60" fmla="*/ 149 w 226"/>
              <a:gd name="T61" fmla="*/ 24 h 297"/>
              <a:gd name="T62" fmla="*/ 154 w 226"/>
              <a:gd name="T63" fmla="*/ 7 h 297"/>
              <a:gd name="T64" fmla="*/ 151 w 226"/>
              <a:gd name="T65" fmla="*/ 19 h 297"/>
              <a:gd name="T66" fmla="*/ 150 w 226"/>
              <a:gd name="T67" fmla="*/ 7 h 297"/>
              <a:gd name="T68" fmla="*/ 120 w 226"/>
              <a:gd name="T69" fmla="*/ 14 h 297"/>
              <a:gd name="T70" fmla="*/ 132 w 226"/>
              <a:gd name="T71" fmla="*/ 19 h 297"/>
              <a:gd name="T72" fmla="*/ 110 w 226"/>
              <a:gd name="T73" fmla="*/ 23 h 297"/>
              <a:gd name="T74" fmla="*/ 127 w 226"/>
              <a:gd name="T75" fmla="*/ 28 h 297"/>
              <a:gd name="T76" fmla="*/ 136 w 226"/>
              <a:gd name="T77" fmla="*/ 35 h 297"/>
              <a:gd name="T78" fmla="*/ 123 w 226"/>
              <a:gd name="T79" fmla="*/ 29 h 297"/>
              <a:gd name="T80" fmla="*/ 103 w 226"/>
              <a:gd name="T81" fmla="*/ 52 h 297"/>
              <a:gd name="T82" fmla="*/ 119 w 226"/>
              <a:gd name="T83" fmla="*/ 41 h 297"/>
              <a:gd name="T84" fmla="*/ 147 w 226"/>
              <a:gd name="T85" fmla="*/ 48 h 297"/>
              <a:gd name="T86" fmla="*/ 158 w 226"/>
              <a:gd name="T87" fmla="*/ 66 h 297"/>
              <a:gd name="T88" fmla="*/ 139 w 226"/>
              <a:gd name="T89" fmla="*/ 69 h 297"/>
              <a:gd name="T90" fmla="*/ 141 w 226"/>
              <a:gd name="T91" fmla="*/ 40 h 297"/>
              <a:gd name="T92" fmla="*/ 88 w 226"/>
              <a:gd name="T93" fmla="*/ 59 h 297"/>
              <a:gd name="T94" fmla="*/ 93 w 226"/>
              <a:gd name="T95" fmla="*/ 62 h 297"/>
              <a:gd name="T96" fmla="*/ 174 w 226"/>
              <a:gd name="T97" fmla="*/ 67 h 297"/>
              <a:gd name="T98" fmla="*/ 86 w 226"/>
              <a:gd name="T99" fmla="*/ 68 h 297"/>
              <a:gd name="T100" fmla="*/ 114 w 226"/>
              <a:gd name="T101" fmla="*/ 75 h 297"/>
              <a:gd name="T102" fmla="*/ 92 w 226"/>
              <a:gd name="T103" fmla="*/ 80 h 297"/>
              <a:gd name="T104" fmla="*/ 97 w 226"/>
              <a:gd name="T105" fmla="*/ 90 h 297"/>
              <a:gd name="T106" fmla="*/ 130 w 226"/>
              <a:gd name="T107" fmla="*/ 93 h 297"/>
              <a:gd name="T108" fmla="*/ 139 w 226"/>
              <a:gd name="T109" fmla="*/ 97 h 297"/>
              <a:gd name="T110" fmla="*/ 125 w 226"/>
              <a:gd name="T111" fmla="*/ 101 h 297"/>
              <a:gd name="T112" fmla="*/ 113 w 226"/>
              <a:gd name="T113" fmla="*/ 106 h 297"/>
              <a:gd name="T114" fmla="*/ 116 w 226"/>
              <a:gd name="T115" fmla="*/ 116 h 297"/>
              <a:gd name="T116" fmla="*/ 148 w 226"/>
              <a:gd name="T117" fmla="*/ 117 h 297"/>
              <a:gd name="T118" fmla="*/ 31 w 226"/>
              <a:gd name="T119" fmla="*/ 72 h 297"/>
              <a:gd name="T120" fmla="*/ 200 w 226"/>
              <a:gd name="T121" fmla="*/ 9 h 297"/>
              <a:gd name="T122" fmla="*/ 213 w 226"/>
              <a:gd name="T123" fmla="*/ 81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6" h="297">
                <a:moveTo>
                  <a:pt x="125" y="164"/>
                </a:moveTo>
                <a:cubicBezTo>
                  <a:pt x="125" y="164"/>
                  <a:pt x="125" y="164"/>
                  <a:pt x="125" y="164"/>
                </a:cubicBezTo>
                <a:cubicBezTo>
                  <a:pt x="124" y="164"/>
                  <a:pt x="123" y="165"/>
                  <a:pt x="122" y="164"/>
                </a:cubicBezTo>
                <a:cubicBezTo>
                  <a:pt x="122" y="165"/>
                  <a:pt x="121" y="164"/>
                  <a:pt x="121" y="164"/>
                </a:cubicBezTo>
                <a:cubicBezTo>
                  <a:pt x="121" y="163"/>
                  <a:pt x="121" y="163"/>
                  <a:pt x="121" y="163"/>
                </a:cubicBezTo>
                <a:cubicBezTo>
                  <a:pt x="121" y="162"/>
                  <a:pt x="119" y="163"/>
                  <a:pt x="119" y="162"/>
                </a:cubicBezTo>
                <a:cubicBezTo>
                  <a:pt x="118" y="161"/>
                  <a:pt x="117" y="161"/>
                  <a:pt x="116" y="161"/>
                </a:cubicBezTo>
                <a:cubicBezTo>
                  <a:pt x="115" y="161"/>
                  <a:pt x="115" y="160"/>
                  <a:pt x="114" y="160"/>
                </a:cubicBezTo>
                <a:cubicBezTo>
                  <a:pt x="114" y="160"/>
                  <a:pt x="114" y="160"/>
                  <a:pt x="114" y="160"/>
                </a:cubicBezTo>
                <a:cubicBezTo>
                  <a:pt x="114" y="159"/>
                  <a:pt x="113" y="160"/>
                  <a:pt x="113" y="160"/>
                </a:cubicBezTo>
                <a:cubicBezTo>
                  <a:pt x="112" y="161"/>
                  <a:pt x="110" y="160"/>
                  <a:pt x="110" y="161"/>
                </a:cubicBezTo>
                <a:cubicBezTo>
                  <a:pt x="110" y="159"/>
                  <a:pt x="112" y="159"/>
                  <a:pt x="113" y="159"/>
                </a:cubicBezTo>
                <a:cubicBezTo>
                  <a:pt x="117" y="160"/>
                  <a:pt x="122" y="162"/>
                  <a:pt x="125" y="164"/>
                </a:cubicBezTo>
                <a:close/>
                <a:moveTo>
                  <a:pt x="127" y="165"/>
                </a:moveTo>
                <a:cubicBezTo>
                  <a:pt x="128" y="164"/>
                  <a:pt x="129" y="166"/>
                  <a:pt x="130" y="164"/>
                </a:cubicBezTo>
                <a:cubicBezTo>
                  <a:pt x="132" y="164"/>
                  <a:pt x="132" y="166"/>
                  <a:pt x="134" y="167"/>
                </a:cubicBezTo>
                <a:cubicBezTo>
                  <a:pt x="133" y="167"/>
                  <a:pt x="132" y="166"/>
                  <a:pt x="131" y="167"/>
                </a:cubicBezTo>
                <a:cubicBezTo>
                  <a:pt x="131" y="167"/>
                  <a:pt x="131" y="167"/>
                  <a:pt x="130" y="167"/>
                </a:cubicBezTo>
                <a:cubicBezTo>
                  <a:pt x="130" y="167"/>
                  <a:pt x="129" y="167"/>
                  <a:pt x="129" y="168"/>
                </a:cubicBezTo>
                <a:cubicBezTo>
                  <a:pt x="129" y="167"/>
                  <a:pt x="127" y="167"/>
                  <a:pt x="126" y="167"/>
                </a:cubicBezTo>
                <a:cubicBezTo>
                  <a:pt x="126" y="167"/>
                  <a:pt x="126" y="167"/>
                  <a:pt x="125" y="167"/>
                </a:cubicBezTo>
                <a:cubicBezTo>
                  <a:pt x="125" y="167"/>
                  <a:pt x="125" y="167"/>
                  <a:pt x="125" y="167"/>
                </a:cubicBezTo>
                <a:cubicBezTo>
                  <a:pt x="126" y="167"/>
                  <a:pt x="127" y="167"/>
                  <a:pt x="128" y="167"/>
                </a:cubicBezTo>
                <a:cubicBezTo>
                  <a:pt x="128" y="166"/>
                  <a:pt x="128" y="165"/>
                  <a:pt x="127" y="164"/>
                </a:cubicBezTo>
                <a:cubicBezTo>
                  <a:pt x="127" y="165"/>
                  <a:pt x="127" y="165"/>
                  <a:pt x="127" y="165"/>
                </a:cubicBezTo>
                <a:close/>
                <a:moveTo>
                  <a:pt x="122" y="167"/>
                </a:moveTo>
                <a:cubicBezTo>
                  <a:pt x="121" y="167"/>
                  <a:pt x="120" y="168"/>
                  <a:pt x="120" y="168"/>
                </a:cubicBezTo>
                <a:cubicBezTo>
                  <a:pt x="119" y="167"/>
                  <a:pt x="119" y="167"/>
                  <a:pt x="119" y="167"/>
                </a:cubicBezTo>
                <a:cubicBezTo>
                  <a:pt x="120" y="167"/>
                  <a:pt x="121" y="166"/>
                  <a:pt x="122" y="167"/>
                </a:cubicBezTo>
                <a:close/>
                <a:moveTo>
                  <a:pt x="138" y="167"/>
                </a:moveTo>
                <a:cubicBezTo>
                  <a:pt x="138" y="168"/>
                  <a:pt x="137" y="167"/>
                  <a:pt x="136" y="168"/>
                </a:cubicBezTo>
                <a:cubicBezTo>
                  <a:pt x="136" y="166"/>
                  <a:pt x="138" y="167"/>
                  <a:pt x="138" y="167"/>
                </a:cubicBezTo>
                <a:close/>
                <a:moveTo>
                  <a:pt x="109" y="178"/>
                </a:moveTo>
                <a:cubicBezTo>
                  <a:pt x="108" y="179"/>
                  <a:pt x="108" y="179"/>
                  <a:pt x="108" y="179"/>
                </a:cubicBezTo>
                <a:cubicBezTo>
                  <a:pt x="107" y="177"/>
                  <a:pt x="107" y="177"/>
                  <a:pt x="107" y="177"/>
                </a:cubicBezTo>
                <a:cubicBezTo>
                  <a:pt x="108" y="177"/>
                  <a:pt x="108" y="178"/>
                  <a:pt x="109" y="178"/>
                </a:cubicBezTo>
                <a:close/>
                <a:moveTo>
                  <a:pt x="145" y="179"/>
                </a:moveTo>
                <a:cubicBezTo>
                  <a:pt x="145" y="180"/>
                  <a:pt x="145" y="180"/>
                  <a:pt x="144" y="180"/>
                </a:cubicBezTo>
                <a:cubicBezTo>
                  <a:pt x="144" y="180"/>
                  <a:pt x="144" y="180"/>
                  <a:pt x="144" y="180"/>
                </a:cubicBezTo>
                <a:cubicBezTo>
                  <a:pt x="144" y="180"/>
                  <a:pt x="144" y="180"/>
                  <a:pt x="144" y="179"/>
                </a:cubicBezTo>
                <a:cubicBezTo>
                  <a:pt x="145" y="179"/>
                  <a:pt x="145" y="179"/>
                  <a:pt x="145" y="179"/>
                </a:cubicBezTo>
                <a:close/>
                <a:moveTo>
                  <a:pt x="129" y="182"/>
                </a:moveTo>
                <a:cubicBezTo>
                  <a:pt x="128" y="182"/>
                  <a:pt x="128" y="181"/>
                  <a:pt x="128" y="181"/>
                </a:cubicBezTo>
                <a:cubicBezTo>
                  <a:pt x="129" y="180"/>
                  <a:pt x="129" y="180"/>
                  <a:pt x="129" y="180"/>
                </a:cubicBezTo>
                <a:cubicBezTo>
                  <a:pt x="129" y="180"/>
                  <a:pt x="130" y="181"/>
                  <a:pt x="129" y="182"/>
                </a:cubicBezTo>
                <a:close/>
                <a:moveTo>
                  <a:pt x="154" y="188"/>
                </a:moveTo>
                <a:cubicBezTo>
                  <a:pt x="153" y="188"/>
                  <a:pt x="153" y="188"/>
                  <a:pt x="153" y="188"/>
                </a:cubicBezTo>
                <a:cubicBezTo>
                  <a:pt x="153" y="188"/>
                  <a:pt x="153" y="188"/>
                  <a:pt x="154" y="188"/>
                </a:cubicBezTo>
                <a:cubicBezTo>
                  <a:pt x="154" y="188"/>
                  <a:pt x="154" y="188"/>
                  <a:pt x="154" y="188"/>
                </a:cubicBezTo>
                <a:close/>
                <a:moveTo>
                  <a:pt x="99" y="198"/>
                </a:moveTo>
                <a:cubicBezTo>
                  <a:pt x="98" y="198"/>
                  <a:pt x="98" y="198"/>
                  <a:pt x="98" y="198"/>
                </a:cubicBezTo>
                <a:cubicBezTo>
                  <a:pt x="99" y="197"/>
                  <a:pt x="98" y="197"/>
                  <a:pt x="98" y="197"/>
                </a:cubicBezTo>
                <a:cubicBezTo>
                  <a:pt x="98" y="197"/>
                  <a:pt x="99" y="197"/>
                  <a:pt x="99" y="198"/>
                </a:cubicBezTo>
                <a:close/>
                <a:moveTo>
                  <a:pt x="163" y="199"/>
                </a:moveTo>
                <a:cubicBezTo>
                  <a:pt x="163" y="200"/>
                  <a:pt x="163" y="199"/>
                  <a:pt x="162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99"/>
                  <a:pt x="163" y="198"/>
                  <a:pt x="163" y="199"/>
                </a:cubicBezTo>
                <a:cubicBezTo>
                  <a:pt x="163" y="199"/>
                  <a:pt x="163" y="199"/>
                  <a:pt x="163" y="199"/>
                </a:cubicBezTo>
                <a:close/>
                <a:moveTo>
                  <a:pt x="163" y="204"/>
                </a:moveTo>
                <a:cubicBezTo>
                  <a:pt x="163" y="203"/>
                  <a:pt x="162" y="203"/>
                  <a:pt x="163" y="202"/>
                </a:cubicBezTo>
                <a:cubicBezTo>
                  <a:pt x="163" y="203"/>
                  <a:pt x="163" y="203"/>
                  <a:pt x="163" y="204"/>
                </a:cubicBezTo>
                <a:close/>
                <a:moveTo>
                  <a:pt x="133" y="222"/>
                </a:moveTo>
                <a:cubicBezTo>
                  <a:pt x="132" y="221"/>
                  <a:pt x="132" y="221"/>
                  <a:pt x="132" y="221"/>
                </a:cubicBezTo>
                <a:cubicBezTo>
                  <a:pt x="132" y="220"/>
                  <a:pt x="132" y="220"/>
                  <a:pt x="132" y="220"/>
                </a:cubicBezTo>
                <a:cubicBezTo>
                  <a:pt x="134" y="222"/>
                  <a:pt x="134" y="222"/>
                  <a:pt x="134" y="222"/>
                </a:cubicBezTo>
                <a:cubicBezTo>
                  <a:pt x="133" y="222"/>
                  <a:pt x="133" y="222"/>
                  <a:pt x="133" y="222"/>
                </a:cubicBezTo>
                <a:close/>
                <a:moveTo>
                  <a:pt x="165" y="225"/>
                </a:moveTo>
                <a:cubicBezTo>
                  <a:pt x="163" y="225"/>
                  <a:pt x="163" y="225"/>
                  <a:pt x="163" y="225"/>
                </a:cubicBezTo>
                <a:cubicBezTo>
                  <a:pt x="164" y="225"/>
                  <a:pt x="164" y="224"/>
                  <a:pt x="165" y="225"/>
                </a:cubicBezTo>
                <a:close/>
                <a:moveTo>
                  <a:pt x="161" y="228"/>
                </a:moveTo>
                <a:cubicBezTo>
                  <a:pt x="160" y="229"/>
                  <a:pt x="160" y="229"/>
                  <a:pt x="160" y="229"/>
                </a:cubicBezTo>
                <a:cubicBezTo>
                  <a:pt x="161" y="228"/>
                  <a:pt x="161" y="228"/>
                  <a:pt x="161" y="228"/>
                </a:cubicBezTo>
                <a:close/>
                <a:moveTo>
                  <a:pt x="170" y="229"/>
                </a:moveTo>
                <a:cubicBezTo>
                  <a:pt x="170" y="229"/>
                  <a:pt x="170" y="229"/>
                  <a:pt x="170" y="229"/>
                </a:cubicBezTo>
                <a:cubicBezTo>
                  <a:pt x="169" y="228"/>
                  <a:pt x="169" y="228"/>
                  <a:pt x="169" y="228"/>
                </a:cubicBezTo>
                <a:cubicBezTo>
                  <a:pt x="169" y="229"/>
                  <a:pt x="169" y="229"/>
                  <a:pt x="169" y="229"/>
                </a:cubicBezTo>
                <a:cubicBezTo>
                  <a:pt x="169" y="228"/>
                  <a:pt x="169" y="228"/>
                  <a:pt x="169" y="228"/>
                </a:cubicBezTo>
                <a:cubicBezTo>
                  <a:pt x="169" y="229"/>
                  <a:pt x="169" y="228"/>
                  <a:pt x="170" y="229"/>
                </a:cubicBezTo>
                <a:close/>
                <a:moveTo>
                  <a:pt x="160" y="229"/>
                </a:moveTo>
                <a:cubicBezTo>
                  <a:pt x="160" y="230"/>
                  <a:pt x="159" y="231"/>
                  <a:pt x="159" y="231"/>
                </a:cubicBezTo>
                <a:cubicBezTo>
                  <a:pt x="159" y="231"/>
                  <a:pt x="160" y="230"/>
                  <a:pt x="159" y="229"/>
                </a:cubicBezTo>
                <a:cubicBezTo>
                  <a:pt x="160" y="229"/>
                  <a:pt x="160" y="229"/>
                  <a:pt x="160" y="229"/>
                </a:cubicBezTo>
                <a:close/>
                <a:moveTo>
                  <a:pt x="162" y="232"/>
                </a:moveTo>
                <a:cubicBezTo>
                  <a:pt x="160" y="232"/>
                  <a:pt x="160" y="232"/>
                  <a:pt x="160" y="232"/>
                </a:cubicBezTo>
                <a:cubicBezTo>
                  <a:pt x="162" y="232"/>
                  <a:pt x="162" y="232"/>
                  <a:pt x="162" y="232"/>
                </a:cubicBezTo>
                <a:cubicBezTo>
                  <a:pt x="162" y="232"/>
                  <a:pt x="162" y="232"/>
                  <a:pt x="162" y="232"/>
                </a:cubicBezTo>
                <a:close/>
                <a:moveTo>
                  <a:pt x="157" y="234"/>
                </a:moveTo>
                <a:cubicBezTo>
                  <a:pt x="158" y="232"/>
                  <a:pt x="158" y="232"/>
                  <a:pt x="158" y="232"/>
                </a:cubicBezTo>
                <a:cubicBezTo>
                  <a:pt x="158" y="233"/>
                  <a:pt x="158" y="233"/>
                  <a:pt x="158" y="233"/>
                </a:cubicBezTo>
                <a:cubicBezTo>
                  <a:pt x="157" y="234"/>
                  <a:pt x="157" y="234"/>
                  <a:pt x="157" y="234"/>
                </a:cubicBezTo>
                <a:close/>
                <a:moveTo>
                  <a:pt x="145" y="246"/>
                </a:moveTo>
                <a:cubicBezTo>
                  <a:pt x="145" y="246"/>
                  <a:pt x="145" y="246"/>
                  <a:pt x="144" y="246"/>
                </a:cubicBezTo>
                <a:cubicBezTo>
                  <a:pt x="145" y="245"/>
                  <a:pt x="145" y="245"/>
                  <a:pt x="145" y="246"/>
                </a:cubicBezTo>
                <a:close/>
                <a:moveTo>
                  <a:pt x="136" y="282"/>
                </a:moveTo>
                <a:cubicBezTo>
                  <a:pt x="135" y="281"/>
                  <a:pt x="135" y="281"/>
                  <a:pt x="135" y="281"/>
                </a:cubicBezTo>
                <a:cubicBezTo>
                  <a:pt x="136" y="282"/>
                  <a:pt x="136" y="282"/>
                  <a:pt x="136" y="282"/>
                </a:cubicBezTo>
                <a:cubicBezTo>
                  <a:pt x="136" y="282"/>
                  <a:pt x="136" y="282"/>
                  <a:pt x="136" y="282"/>
                </a:cubicBezTo>
                <a:close/>
                <a:moveTo>
                  <a:pt x="137" y="284"/>
                </a:moveTo>
                <a:cubicBezTo>
                  <a:pt x="137" y="285"/>
                  <a:pt x="136" y="285"/>
                  <a:pt x="136" y="285"/>
                </a:cubicBezTo>
                <a:cubicBezTo>
                  <a:pt x="136" y="285"/>
                  <a:pt x="136" y="284"/>
                  <a:pt x="137" y="284"/>
                </a:cubicBezTo>
                <a:close/>
                <a:moveTo>
                  <a:pt x="134" y="286"/>
                </a:moveTo>
                <a:cubicBezTo>
                  <a:pt x="133" y="287"/>
                  <a:pt x="133" y="287"/>
                  <a:pt x="133" y="287"/>
                </a:cubicBezTo>
                <a:cubicBezTo>
                  <a:pt x="134" y="287"/>
                  <a:pt x="134" y="287"/>
                  <a:pt x="134" y="287"/>
                </a:cubicBezTo>
                <a:cubicBezTo>
                  <a:pt x="133" y="287"/>
                  <a:pt x="133" y="287"/>
                  <a:pt x="133" y="287"/>
                </a:cubicBezTo>
                <a:cubicBezTo>
                  <a:pt x="134" y="287"/>
                  <a:pt x="133" y="286"/>
                  <a:pt x="133" y="286"/>
                </a:cubicBezTo>
                <a:cubicBezTo>
                  <a:pt x="133" y="286"/>
                  <a:pt x="133" y="286"/>
                  <a:pt x="134" y="286"/>
                </a:cubicBezTo>
                <a:close/>
                <a:moveTo>
                  <a:pt x="157" y="286"/>
                </a:moveTo>
                <a:cubicBezTo>
                  <a:pt x="155" y="287"/>
                  <a:pt x="155" y="287"/>
                  <a:pt x="155" y="287"/>
                </a:cubicBezTo>
                <a:cubicBezTo>
                  <a:pt x="155" y="287"/>
                  <a:pt x="157" y="286"/>
                  <a:pt x="156" y="286"/>
                </a:cubicBezTo>
                <a:cubicBezTo>
                  <a:pt x="157" y="286"/>
                  <a:pt x="157" y="286"/>
                  <a:pt x="157" y="286"/>
                </a:cubicBezTo>
                <a:close/>
                <a:moveTo>
                  <a:pt x="155" y="286"/>
                </a:moveTo>
                <a:cubicBezTo>
                  <a:pt x="155" y="287"/>
                  <a:pt x="154" y="287"/>
                  <a:pt x="154" y="287"/>
                </a:cubicBezTo>
                <a:cubicBezTo>
                  <a:pt x="154" y="286"/>
                  <a:pt x="154" y="286"/>
                  <a:pt x="155" y="286"/>
                </a:cubicBezTo>
                <a:close/>
                <a:moveTo>
                  <a:pt x="143" y="290"/>
                </a:moveTo>
                <a:cubicBezTo>
                  <a:pt x="143" y="291"/>
                  <a:pt x="145" y="292"/>
                  <a:pt x="145" y="293"/>
                </a:cubicBezTo>
                <a:cubicBezTo>
                  <a:pt x="146" y="293"/>
                  <a:pt x="147" y="294"/>
                  <a:pt x="148" y="294"/>
                </a:cubicBezTo>
                <a:cubicBezTo>
                  <a:pt x="148" y="294"/>
                  <a:pt x="148" y="294"/>
                  <a:pt x="147" y="295"/>
                </a:cubicBezTo>
                <a:cubicBezTo>
                  <a:pt x="147" y="294"/>
                  <a:pt x="146" y="294"/>
                  <a:pt x="146" y="294"/>
                </a:cubicBezTo>
                <a:cubicBezTo>
                  <a:pt x="146" y="295"/>
                  <a:pt x="146" y="295"/>
                  <a:pt x="146" y="295"/>
                </a:cubicBezTo>
                <a:cubicBezTo>
                  <a:pt x="146" y="295"/>
                  <a:pt x="146" y="295"/>
                  <a:pt x="146" y="295"/>
                </a:cubicBezTo>
                <a:cubicBezTo>
                  <a:pt x="145" y="296"/>
                  <a:pt x="145" y="294"/>
                  <a:pt x="144" y="295"/>
                </a:cubicBezTo>
                <a:cubicBezTo>
                  <a:pt x="145" y="296"/>
                  <a:pt x="145" y="296"/>
                  <a:pt x="145" y="296"/>
                </a:cubicBezTo>
                <a:cubicBezTo>
                  <a:pt x="144" y="295"/>
                  <a:pt x="143" y="297"/>
                  <a:pt x="143" y="296"/>
                </a:cubicBezTo>
                <a:cubicBezTo>
                  <a:pt x="142" y="295"/>
                  <a:pt x="144" y="295"/>
                  <a:pt x="143" y="294"/>
                </a:cubicBezTo>
                <a:cubicBezTo>
                  <a:pt x="142" y="294"/>
                  <a:pt x="142" y="294"/>
                  <a:pt x="141" y="295"/>
                </a:cubicBezTo>
                <a:cubicBezTo>
                  <a:pt x="141" y="295"/>
                  <a:pt x="141" y="295"/>
                  <a:pt x="141" y="295"/>
                </a:cubicBezTo>
                <a:cubicBezTo>
                  <a:pt x="141" y="295"/>
                  <a:pt x="141" y="295"/>
                  <a:pt x="141" y="295"/>
                </a:cubicBezTo>
                <a:cubicBezTo>
                  <a:pt x="141" y="295"/>
                  <a:pt x="141" y="294"/>
                  <a:pt x="140" y="294"/>
                </a:cubicBezTo>
                <a:cubicBezTo>
                  <a:pt x="140" y="294"/>
                  <a:pt x="140" y="294"/>
                  <a:pt x="140" y="294"/>
                </a:cubicBezTo>
                <a:cubicBezTo>
                  <a:pt x="141" y="294"/>
                  <a:pt x="142" y="294"/>
                  <a:pt x="143" y="293"/>
                </a:cubicBezTo>
                <a:cubicBezTo>
                  <a:pt x="141" y="292"/>
                  <a:pt x="141" y="292"/>
                  <a:pt x="141" y="292"/>
                </a:cubicBezTo>
                <a:cubicBezTo>
                  <a:pt x="143" y="291"/>
                  <a:pt x="143" y="291"/>
                  <a:pt x="143" y="291"/>
                </a:cubicBezTo>
                <a:cubicBezTo>
                  <a:pt x="142" y="291"/>
                  <a:pt x="142" y="292"/>
                  <a:pt x="141" y="291"/>
                </a:cubicBezTo>
                <a:cubicBezTo>
                  <a:pt x="141" y="290"/>
                  <a:pt x="141" y="290"/>
                  <a:pt x="142" y="289"/>
                </a:cubicBezTo>
                <a:cubicBezTo>
                  <a:pt x="142" y="289"/>
                  <a:pt x="143" y="289"/>
                  <a:pt x="143" y="290"/>
                </a:cubicBezTo>
                <a:close/>
                <a:moveTo>
                  <a:pt x="138" y="290"/>
                </a:moveTo>
                <a:cubicBezTo>
                  <a:pt x="138" y="290"/>
                  <a:pt x="138" y="290"/>
                  <a:pt x="138" y="290"/>
                </a:cubicBezTo>
                <a:cubicBezTo>
                  <a:pt x="138" y="290"/>
                  <a:pt x="138" y="290"/>
                  <a:pt x="138" y="290"/>
                </a:cubicBezTo>
                <a:cubicBezTo>
                  <a:pt x="139" y="290"/>
                  <a:pt x="138" y="290"/>
                  <a:pt x="137" y="290"/>
                </a:cubicBezTo>
                <a:cubicBezTo>
                  <a:pt x="137" y="290"/>
                  <a:pt x="137" y="290"/>
                  <a:pt x="137" y="290"/>
                </a:cubicBezTo>
                <a:cubicBezTo>
                  <a:pt x="137" y="290"/>
                  <a:pt x="137" y="290"/>
                  <a:pt x="137" y="290"/>
                </a:cubicBezTo>
                <a:cubicBezTo>
                  <a:pt x="137" y="290"/>
                  <a:pt x="138" y="290"/>
                  <a:pt x="138" y="290"/>
                </a:cubicBezTo>
                <a:close/>
                <a:moveTo>
                  <a:pt x="139" y="290"/>
                </a:moveTo>
                <a:cubicBezTo>
                  <a:pt x="139" y="291"/>
                  <a:pt x="139" y="291"/>
                  <a:pt x="139" y="291"/>
                </a:cubicBezTo>
                <a:cubicBezTo>
                  <a:pt x="139" y="291"/>
                  <a:pt x="139" y="291"/>
                  <a:pt x="139" y="291"/>
                </a:cubicBezTo>
                <a:cubicBezTo>
                  <a:pt x="138" y="291"/>
                  <a:pt x="138" y="291"/>
                  <a:pt x="138" y="291"/>
                </a:cubicBezTo>
                <a:cubicBezTo>
                  <a:pt x="138" y="291"/>
                  <a:pt x="139" y="291"/>
                  <a:pt x="139" y="290"/>
                </a:cubicBezTo>
                <a:close/>
                <a:moveTo>
                  <a:pt x="138" y="292"/>
                </a:moveTo>
                <a:cubicBezTo>
                  <a:pt x="138" y="293"/>
                  <a:pt x="138" y="293"/>
                  <a:pt x="138" y="293"/>
                </a:cubicBezTo>
                <a:cubicBezTo>
                  <a:pt x="136" y="293"/>
                  <a:pt x="137" y="291"/>
                  <a:pt x="135" y="291"/>
                </a:cubicBezTo>
                <a:cubicBezTo>
                  <a:pt x="135" y="291"/>
                  <a:pt x="135" y="291"/>
                  <a:pt x="135" y="291"/>
                </a:cubicBezTo>
                <a:cubicBezTo>
                  <a:pt x="136" y="291"/>
                  <a:pt x="137" y="292"/>
                  <a:pt x="138" y="292"/>
                </a:cubicBezTo>
                <a:close/>
                <a:moveTo>
                  <a:pt x="188" y="291"/>
                </a:moveTo>
                <a:cubicBezTo>
                  <a:pt x="187" y="291"/>
                  <a:pt x="187" y="291"/>
                  <a:pt x="187" y="291"/>
                </a:cubicBezTo>
                <a:cubicBezTo>
                  <a:pt x="187" y="291"/>
                  <a:pt x="187" y="291"/>
                  <a:pt x="187" y="291"/>
                </a:cubicBezTo>
                <a:cubicBezTo>
                  <a:pt x="188" y="291"/>
                  <a:pt x="188" y="291"/>
                  <a:pt x="188" y="291"/>
                </a:cubicBezTo>
                <a:close/>
                <a:moveTo>
                  <a:pt x="140" y="293"/>
                </a:moveTo>
                <a:cubicBezTo>
                  <a:pt x="139" y="293"/>
                  <a:pt x="139" y="293"/>
                  <a:pt x="139" y="293"/>
                </a:cubicBezTo>
                <a:cubicBezTo>
                  <a:pt x="140" y="293"/>
                  <a:pt x="140" y="293"/>
                  <a:pt x="140" y="293"/>
                </a:cubicBezTo>
                <a:cubicBezTo>
                  <a:pt x="140" y="293"/>
                  <a:pt x="140" y="293"/>
                  <a:pt x="140" y="293"/>
                </a:cubicBezTo>
                <a:close/>
                <a:moveTo>
                  <a:pt x="54" y="26"/>
                </a:moveTo>
                <a:cubicBezTo>
                  <a:pt x="53" y="27"/>
                  <a:pt x="52" y="26"/>
                  <a:pt x="52" y="27"/>
                </a:cubicBezTo>
                <a:cubicBezTo>
                  <a:pt x="52" y="27"/>
                  <a:pt x="53" y="28"/>
                  <a:pt x="53" y="28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27"/>
                  <a:pt x="54" y="27"/>
                  <a:pt x="54" y="28"/>
                </a:cubicBezTo>
                <a:cubicBezTo>
                  <a:pt x="54" y="28"/>
                  <a:pt x="56" y="28"/>
                  <a:pt x="56" y="28"/>
                </a:cubicBezTo>
                <a:cubicBezTo>
                  <a:pt x="55" y="29"/>
                  <a:pt x="56" y="30"/>
                  <a:pt x="57" y="31"/>
                </a:cubicBezTo>
                <a:cubicBezTo>
                  <a:pt x="57" y="31"/>
                  <a:pt x="56" y="32"/>
                  <a:pt x="57" y="32"/>
                </a:cubicBezTo>
                <a:cubicBezTo>
                  <a:pt x="57" y="31"/>
                  <a:pt x="58" y="31"/>
                  <a:pt x="59" y="31"/>
                </a:cubicBezTo>
                <a:cubicBezTo>
                  <a:pt x="59" y="31"/>
                  <a:pt x="59" y="31"/>
                  <a:pt x="59" y="31"/>
                </a:cubicBezTo>
                <a:cubicBezTo>
                  <a:pt x="59" y="32"/>
                  <a:pt x="59" y="32"/>
                  <a:pt x="59" y="32"/>
                </a:cubicBezTo>
                <a:cubicBezTo>
                  <a:pt x="60" y="34"/>
                  <a:pt x="62" y="33"/>
                  <a:pt x="64" y="35"/>
                </a:cubicBezTo>
                <a:cubicBezTo>
                  <a:pt x="64" y="35"/>
                  <a:pt x="65" y="35"/>
                  <a:pt x="65" y="35"/>
                </a:cubicBezTo>
                <a:cubicBezTo>
                  <a:pt x="66" y="38"/>
                  <a:pt x="70" y="38"/>
                  <a:pt x="70" y="42"/>
                </a:cubicBezTo>
                <a:cubicBezTo>
                  <a:pt x="71" y="42"/>
                  <a:pt x="71" y="43"/>
                  <a:pt x="72" y="43"/>
                </a:cubicBezTo>
                <a:cubicBezTo>
                  <a:pt x="72" y="43"/>
                  <a:pt x="73" y="42"/>
                  <a:pt x="72" y="42"/>
                </a:cubicBezTo>
                <a:cubicBezTo>
                  <a:pt x="72" y="42"/>
                  <a:pt x="72" y="42"/>
                  <a:pt x="72" y="42"/>
                </a:cubicBezTo>
                <a:cubicBezTo>
                  <a:pt x="73" y="41"/>
                  <a:pt x="73" y="41"/>
                  <a:pt x="73" y="41"/>
                </a:cubicBezTo>
                <a:cubicBezTo>
                  <a:pt x="73" y="41"/>
                  <a:pt x="73" y="41"/>
                  <a:pt x="73" y="41"/>
                </a:cubicBezTo>
                <a:cubicBezTo>
                  <a:pt x="74" y="41"/>
                  <a:pt x="74" y="41"/>
                  <a:pt x="74" y="41"/>
                </a:cubicBezTo>
                <a:cubicBezTo>
                  <a:pt x="74" y="41"/>
                  <a:pt x="75" y="41"/>
                  <a:pt x="75" y="40"/>
                </a:cubicBezTo>
                <a:cubicBezTo>
                  <a:pt x="75" y="41"/>
                  <a:pt x="75" y="41"/>
                  <a:pt x="75" y="41"/>
                </a:cubicBezTo>
                <a:cubicBezTo>
                  <a:pt x="75" y="41"/>
                  <a:pt x="74" y="41"/>
                  <a:pt x="74" y="42"/>
                </a:cubicBezTo>
                <a:cubicBezTo>
                  <a:pt x="75" y="42"/>
                  <a:pt x="76" y="41"/>
                  <a:pt x="76" y="42"/>
                </a:cubicBezTo>
                <a:cubicBezTo>
                  <a:pt x="77" y="40"/>
                  <a:pt x="79" y="41"/>
                  <a:pt x="80" y="40"/>
                </a:cubicBezTo>
                <a:cubicBezTo>
                  <a:pt x="81" y="40"/>
                  <a:pt x="81" y="41"/>
                  <a:pt x="82" y="40"/>
                </a:cubicBezTo>
                <a:cubicBezTo>
                  <a:pt x="82" y="41"/>
                  <a:pt x="81" y="41"/>
                  <a:pt x="81" y="41"/>
                </a:cubicBezTo>
                <a:cubicBezTo>
                  <a:pt x="81" y="41"/>
                  <a:pt x="80" y="41"/>
                  <a:pt x="80" y="41"/>
                </a:cubicBezTo>
                <a:cubicBezTo>
                  <a:pt x="81" y="42"/>
                  <a:pt x="81" y="41"/>
                  <a:pt x="82" y="41"/>
                </a:cubicBezTo>
                <a:cubicBezTo>
                  <a:pt x="82" y="42"/>
                  <a:pt x="82" y="42"/>
                  <a:pt x="82" y="42"/>
                </a:cubicBezTo>
                <a:cubicBezTo>
                  <a:pt x="83" y="42"/>
                  <a:pt x="83" y="41"/>
                  <a:pt x="84" y="41"/>
                </a:cubicBezTo>
                <a:cubicBezTo>
                  <a:pt x="85" y="39"/>
                  <a:pt x="85" y="39"/>
                  <a:pt x="85" y="39"/>
                </a:cubicBezTo>
                <a:cubicBezTo>
                  <a:pt x="85" y="41"/>
                  <a:pt x="83" y="43"/>
                  <a:pt x="85" y="45"/>
                </a:cubicBezTo>
                <a:cubicBezTo>
                  <a:pt x="86" y="45"/>
                  <a:pt x="86" y="45"/>
                  <a:pt x="86" y="44"/>
                </a:cubicBezTo>
                <a:cubicBezTo>
                  <a:pt x="85" y="44"/>
                  <a:pt x="85" y="44"/>
                  <a:pt x="85" y="44"/>
                </a:cubicBezTo>
                <a:cubicBezTo>
                  <a:pt x="86" y="43"/>
                  <a:pt x="87" y="43"/>
                  <a:pt x="88" y="42"/>
                </a:cubicBezTo>
                <a:cubicBezTo>
                  <a:pt x="88" y="43"/>
                  <a:pt x="87" y="43"/>
                  <a:pt x="87" y="44"/>
                </a:cubicBezTo>
                <a:cubicBezTo>
                  <a:pt x="87" y="45"/>
                  <a:pt x="87" y="45"/>
                  <a:pt x="87" y="45"/>
                </a:cubicBezTo>
                <a:cubicBezTo>
                  <a:pt x="87" y="45"/>
                  <a:pt x="88" y="45"/>
                  <a:pt x="88" y="45"/>
                </a:cubicBezTo>
                <a:cubicBezTo>
                  <a:pt x="89" y="44"/>
                  <a:pt x="90" y="44"/>
                  <a:pt x="91" y="45"/>
                </a:cubicBezTo>
                <a:cubicBezTo>
                  <a:pt x="91" y="47"/>
                  <a:pt x="93" y="48"/>
                  <a:pt x="95" y="49"/>
                </a:cubicBezTo>
                <a:cubicBezTo>
                  <a:pt x="96" y="48"/>
                  <a:pt x="97" y="50"/>
                  <a:pt x="97" y="50"/>
                </a:cubicBezTo>
                <a:cubicBezTo>
                  <a:pt x="97" y="52"/>
                  <a:pt x="97" y="52"/>
                  <a:pt x="97" y="52"/>
                </a:cubicBezTo>
                <a:cubicBezTo>
                  <a:pt x="97" y="51"/>
                  <a:pt x="96" y="51"/>
                  <a:pt x="95" y="52"/>
                </a:cubicBezTo>
                <a:cubicBezTo>
                  <a:pt x="95" y="52"/>
                  <a:pt x="95" y="52"/>
                  <a:pt x="94" y="53"/>
                </a:cubicBezTo>
                <a:cubicBezTo>
                  <a:pt x="96" y="54"/>
                  <a:pt x="98" y="55"/>
                  <a:pt x="101" y="54"/>
                </a:cubicBezTo>
                <a:cubicBezTo>
                  <a:pt x="101" y="54"/>
                  <a:pt x="101" y="54"/>
                  <a:pt x="101" y="54"/>
                </a:cubicBezTo>
                <a:cubicBezTo>
                  <a:pt x="101" y="55"/>
                  <a:pt x="102" y="55"/>
                  <a:pt x="102" y="56"/>
                </a:cubicBezTo>
                <a:cubicBezTo>
                  <a:pt x="102" y="59"/>
                  <a:pt x="102" y="59"/>
                  <a:pt x="102" y="59"/>
                </a:cubicBezTo>
                <a:cubicBezTo>
                  <a:pt x="103" y="59"/>
                  <a:pt x="103" y="58"/>
                  <a:pt x="103" y="59"/>
                </a:cubicBezTo>
                <a:cubicBezTo>
                  <a:pt x="104" y="57"/>
                  <a:pt x="103" y="55"/>
                  <a:pt x="105" y="54"/>
                </a:cubicBezTo>
                <a:cubicBezTo>
                  <a:pt x="106" y="55"/>
                  <a:pt x="107" y="53"/>
                  <a:pt x="108" y="53"/>
                </a:cubicBezTo>
                <a:cubicBezTo>
                  <a:pt x="108" y="51"/>
                  <a:pt x="106" y="54"/>
                  <a:pt x="105" y="53"/>
                </a:cubicBezTo>
                <a:cubicBezTo>
                  <a:pt x="105" y="54"/>
                  <a:pt x="105" y="54"/>
                  <a:pt x="105" y="54"/>
                </a:cubicBezTo>
                <a:cubicBezTo>
                  <a:pt x="105" y="54"/>
                  <a:pt x="104" y="53"/>
                  <a:pt x="104" y="53"/>
                </a:cubicBezTo>
                <a:cubicBezTo>
                  <a:pt x="106" y="53"/>
                  <a:pt x="108" y="51"/>
                  <a:pt x="108" y="53"/>
                </a:cubicBezTo>
                <a:cubicBezTo>
                  <a:pt x="108" y="53"/>
                  <a:pt x="108" y="54"/>
                  <a:pt x="108" y="54"/>
                </a:cubicBezTo>
                <a:cubicBezTo>
                  <a:pt x="109" y="55"/>
                  <a:pt x="109" y="55"/>
                  <a:pt x="109" y="55"/>
                </a:cubicBezTo>
                <a:cubicBezTo>
                  <a:pt x="108" y="55"/>
                  <a:pt x="108" y="55"/>
                  <a:pt x="108" y="55"/>
                </a:cubicBezTo>
                <a:cubicBezTo>
                  <a:pt x="110" y="55"/>
                  <a:pt x="111" y="59"/>
                  <a:pt x="113" y="57"/>
                </a:cubicBezTo>
                <a:cubicBezTo>
                  <a:pt x="114" y="57"/>
                  <a:pt x="115" y="59"/>
                  <a:pt x="116" y="58"/>
                </a:cubicBezTo>
                <a:cubicBezTo>
                  <a:pt x="116" y="57"/>
                  <a:pt x="116" y="57"/>
                  <a:pt x="116" y="57"/>
                </a:cubicBezTo>
                <a:cubicBezTo>
                  <a:pt x="116" y="57"/>
                  <a:pt x="117" y="56"/>
                  <a:pt x="117" y="56"/>
                </a:cubicBezTo>
                <a:cubicBezTo>
                  <a:pt x="117" y="56"/>
                  <a:pt x="117" y="56"/>
                  <a:pt x="117" y="56"/>
                </a:cubicBezTo>
                <a:cubicBezTo>
                  <a:pt x="118" y="56"/>
                  <a:pt x="118" y="56"/>
                  <a:pt x="118" y="56"/>
                </a:cubicBezTo>
                <a:cubicBezTo>
                  <a:pt x="118" y="56"/>
                  <a:pt x="118" y="58"/>
                  <a:pt x="119" y="57"/>
                </a:cubicBezTo>
                <a:cubicBezTo>
                  <a:pt x="119" y="58"/>
                  <a:pt x="118" y="58"/>
                  <a:pt x="118" y="59"/>
                </a:cubicBezTo>
                <a:cubicBezTo>
                  <a:pt x="118" y="60"/>
                  <a:pt x="119" y="60"/>
                  <a:pt x="118" y="61"/>
                </a:cubicBezTo>
                <a:cubicBezTo>
                  <a:pt x="118" y="61"/>
                  <a:pt x="118" y="61"/>
                  <a:pt x="119" y="61"/>
                </a:cubicBezTo>
                <a:cubicBezTo>
                  <a:pt x="120" y="60"/>
                  <a:pt x="119" y="57"/>
                  <a:pt x="121" y="58"/>
                </a:cubicBezTo>
                <a:cubicBezTo>
                  <a:pt x="122" y="57"/>
                  <a:pt x="124" y="57"/>
                  <a:pt x="123" y="55"/>
                </a:cubicBezTo>
                <a:cubicBezTo>
                  <a:pt x="122" y="55"/>
                  <a:pt x="122" y="55"/>
                  <a:pt x="122" y="55"/>
                </a:cubicBezTo>
                <a:cubicBezTo>
                  <a:pt x="122" y="55"/>
                  <a:pt x="122" y="55"/>
                  <a:pt x="122" y="55"/>
                </a:cubicBezTo>
                <a:cubicBezTo>
                  <a:pt x="123" y="54"/>
                  <a:pt x="123" y="54"/>
                  <a:pt x="123" y="54"/>
                </a:cubicBezTo>
                <a:cubicBezTo>
                  <a:pt x="124" y="54"/>
                  <a:pt x="124" y="54"/>
                  <a:pt x="124" y="54"/>
                </a:cubicBezTo>
                <a:cubicBezTo>
                  <a:pt x="124" y="54"/>
                  <a:pt x="124" y="54"/>
                  <a:pt x="124" y="53"/>
                </a:cubicBezTo>
                <a:cubicBezTo>
                  <a:pt x="123" y="53"/>
                  <a:pt x="123" y="52"/>
                  <a:pt x="122" y="52"/>
                </a:cubicBezTo>
                <a:cubicBezTo>
                  <a:pt x="120" y="49"/>
                  <a:pt x="124" y="50"/>
                  <a:pt x="122" y="48"/>
                </a:cubicBezTo>
                <a:cubicBezTo>
                  <a:pt x="123" y="47"/>
                  <a:pt x="123" y="47"/>
                  <a:pt x="124" y="46"/>
                </a:cubicBezTo>
                <a:cubicBezTo>
                  <a:pt x="125" y="47"/>
                  <a:pt x="125" y="47"/>
                  <a:pt x="125" y="47"/>
                </a:cubicBezTo>
                <a:cubicBezTo>
                  <a:pt x="125" y="46"/>
                  <a:pt x="125" y="46"/>
                  <a:pt x="125" y="45"/>
                </a:cubicBezTo>
                <a:cubicBezTo>
                  <a:pt x="126" y="45"/>
                  <a:pt x="126" y="44"/>
                  <a:pt x="127" y="45"/>
                </a:cubicBezTo>
                <a:cubicBezTo>
                  <a:pt x="128" y="47"/>
                  <a:pt x="126" y="48"/>
                  <a:pt x="127" y="50"/>
                </a:cubicBezTo>
                <a:cubicBezTo>
                  <a:pt x="127" y="50"/>
                  <a:pt x="127" y="50"/>
                  <a:pt x="127" y="51"/>
                </a:cubicBezTo>
                <a:cubicBezTo>
                  <a:pt x="128" y="51"/>
                  <a:pt x="128" y="51"/>
                  <a:pt x="128" y="51"/>
                </a:cubicBezTo>
                <a:cubicBezTo>
                  <a:pt x="127" y="52"/>
                  <a:pt x="125" y="51"/>
                  <a:pt x="126" y="52"/>
                </a:cubicBezTo>
                <a:cubicBezTo>
                  <a:pt x="126" y="52"/>
                  <a:pt x="126" y="53"/>
                  <a:pt x="125" y="53"/>
                </a:cubicBezTo>
                <a:cubicBezTo>
                  <a:pt x="125" y="53"/>
                  <a:pt x="126" y="54"/>
                  <a:pt x="126" y="54"/>
                </a:cubicBezTo>
                <a:cubicBezTo>
                  <a:pt x="126" y="54"/>
                  <a:pt x="127" y="54"/>
                  <a:pt x="127" y="54"/>
                </a:cubicBezTo>
                <a:cubicBezTo>
                  <a:pt x="127" y="54"/>
                  <a:pt x="127" y="54"/>
                  <a:pt x="127" y="54"/>
                </a:cubicBezTo>
                <a:cubicBezTo>
                  <a:pt x="127" y="54"/>
                  <a:pt x="127" y="55"/>
                  <a:pt x="126" y="55"/>
                </a:cubicBezTo>
                <a:cubicBezTo>
                  <a:pt x="127" y="56"/>
                  <a:pt x="127" y="57"/>
                  <a:pt x="126" y="58"/>
                </a:cubicBezTo>
                <a:cubicBezTo>
                  <a:pt x="126" y="58"/>
                  <a:pt x="127" y="58"/>
                  <a:pt x="127" y="57"/>
                </a:cubicBezTo>
                <a:cubicBezTo>
                  <a:pt x="128" y="57"/>
                  <a:pt x="128" y="56"/>
                  <a:pt x="129" y="55"/>
                </a:cubicBezTo>
                <a:cubicBezTo>
                  <a:pt x="129" y="56"/>
                  <a:pt x="130" y="57"/>
                  <a:pt x="129" y="58"/>
                </a:cubicBezTo>
                <a:cubicBezTo>
                  <a:pt x="129" y="58"/>
                  <a:pt x="129" y="59"/>
                  <a:pt x="128" y="59"/>
                </a:cubicBezTo>
                <a:cubicBezTo>
                  <a:pt x="128" y="60"/>
                  <a:pt x="129" y="61"/>
                  <a:pt x="129" y="62"/>
                </a:cubicBezTo>
                <a:cubicBezTo>
                  <a:pt x="130" y="61"/>
                  <a:pt x="132" y="59"/>
                  <a:pt x="133" y="58"/>
                </a:cubicBezTo>
                <a:cubicBezTo>
                  <a:pt x="133" y="58"/>
                  <a:pt x="133" y="58"/>
                  <a:pt x="133" y="58"/>
                </a:cubicBezTo>
                <a:cubicBezTo>
                  <a:pt x="134" y="57"/>
                  <a:pt x="134" y="57"/>
                  <a:pt x="134" y="57"/>
                </a:cubicBezTo>
                <a:cubicBezTo>
                  <a:pt x="134" y="56"/>
                  <a:pt x="134" y="55"/>
                  <a:pt x="135" y="54"/>
                </a:cubicBezTo>
                <a:cubicBezTo>
                  <a:pt x="135" y="54"/>
                  <a:pt x="135" y="54"/>
                  <a:pt x="136" y="55"/>
                </a:cubicBezTo>
                <a:cubicBezTo>
                  <a:pt x="136" y="55"/>
                  <a:pt x="137" y="55"/>
                  <a:pt x="137" y="55"/>
                </a:cubicBezTo>
                <a:cubicBezTo>
                  <a:pt x="137" y="56"/>
                  <a:pt x="138" y="57"/>
                  <a:pt x="139" y="57"/>
                </a:cubicBezTo>
                <a:cubicBezTo>
                  <a:pt x="139" y="58"/>
                  <a:pt x="137" y="58"/>
                  <a:pt x="138" y="59"/>
                </a:cubicBezTo>
                <a:cubicBezTo>
                  <a:pt x="138" y="59"/>
                  <a:pt x="137" y="59"/>
                  <a:pt x="136" y="59"/>
                </a:cubicBezTo>
                <a:cubicBezTo>
                  <a:pt x="136" y="60"/>
                  <a:pt x="137" y="62"/>
                  <a:pt x="136" y="63"/>
                </a:cubicBezTo>
                <a:cubicBezTo>
                  <a:pt x="135" y="63"/>
                  <a:pt x="134" y="65"/>
                  <a:pt x="133" y="65"/>
                </a:cubicBezTo>
                <a:cubicBezTo>
                  <a:pt x="132" y="65"/>
                  <a:pt x="133" y="63"/>
                  <a:pt x="132" y="63"/>
                </a:cubicBezTo>
                <a:cubicBezTo>
                  <a:pt x="131" y="63"/>
                  <a:pt x="131" y="63"/>
                  <a:pt x="131" y="63"/>
                </a:cubicBezTo>
                <a:cubicBezTo>
                  <a:pt x="132" y="64"/>
                  <a:pt x="132" y="65"/>
                  <a:pt x="132" y="65"/>
                </a:cubicBezTo>
                <a:cubicBezTo>
                  <a:pt x="132" y="65"/>
                  <a:pt x="132" y="65"/>
                  <a:pt x="131" y="65"/>
                </a:cubicBezTo>
                <a:cubicBezTo>
                  <a:pt x="131" y="65"/>
                  <a:pt x="131" y="65"/>
                  <a:pt x="131" y="65"/>
                </a:cubicBezTo>
                <a:cubicBezTo>
                  <a:pt x="131" y="64"/>
                  <a:pt x="130" y="64"/>
                  <a:pt x="129" y="64"/>
                </a:cubicBezTo>
                <a:cubicBezTo>
                  <a:pt x="129" y="64"/>
                  <a:pt x="129" y="65"/>
                  <a:pt x="129" y="65"/>
                </a:cubicBezTo>
                <a:cubicBezTo>
                  <a:pt x="129" y="65"/>
                  <a:pt x="129" y="65"/>
                  <a:pt x="129" y="65"/>
                </a:cubicBezTo>
                <a:cubicBezTo>
                  <a:pt x="129" y="66"/>
                  <a:pt x="128" y="67"/>
                  <a:pt x="127" y="68"/>
                </a:cubicBezTo>
                <a:cubicBezTo>
                  <a:pt x="125" y="68"/>
                  <a:pt x="125" y="65"/>
                  <a:pt x="124" y="66"/>
                </a:cubicBezTo>
                <a:cubicBezTo>
                  <a:pt x="124" y="67"/>
                  <a:pt x="124" y="67"/>
                  <a:pt x="125" y="68"/>
                </a:cubicBezTo>
                <a:cubicBezTo>
                  <a:pt x="126" y="68"/>
                  <a:pt x="126" y="68"/>
                  <a:pt x="127" y="68"/>
                </a:cubicBezTo>
                <a:cubicBezTo>
                  <a:pt x="125" y="69"/>
                  <a:pt x="124" y="73"/>
                  <a:pt x="122" y="71"/>
                </a:cubicBezTo>
                <a:cubicBezTo>
                  <a:pt x="121" y="71"/>
                  <a:pt x="121" y="72"/>
                  <a:pt x="120" y="72"/>
                </a:cubicBezTo>
                <a:cubicBezTo>
                  <a:pt x="120" y="71"/>
                  <a:pt x="119" y="71"/>
                  <a:pt x="119" y="71"/>
                </a:cubicBezTo>
                <a:cubicBezTo>
                  <a:pt x="119" y="71"/>
                  <a:pt x="118" y="71"/>
                  <a:pt x="118" y="72"/>
                </a:cubicBezTo>
                <a:cubicBezTo>
                  <a:pt x="119" y="72"/>
                  <a:pt x="119" y="72"/>
                  <a:pt x="120" y="73"/>
                </a:cubicBezTo>
                <a:cubicBezTo>
                  <a:pt x="120" y="74"/>
                  <a:pt x="119" y="74"/>
                  <a:pt x="119" y="74"/>
                </a:cubicBezTo>
                <a:cubicBezTo>
                  <a:pt x="118" y="74"/>
                  <a:pt x="118" y="73"/>
                  <a:pt x="117" y="73"/>
                </a:cubicBezTo>
                <a:cubicBezTo>
                  <a:pt x="117" y="74"/>
                  <a:pt x="118" y="75"/>
                  <a:pt x="117" y="75"/>
                </a:cubicBezTo>
                <a:cubicBezTo>
                  <a:pt x="114" y="76"/>
                  <a:pt x="114" y="79"/>
                  <a:pt x="112" y="80"/>
                </a:cubicBezTo>
                <a:cubicBezTo>
                  <a:pt x="111" y="82"/>
                  <a:pt x="110" y="84"/>
                  <a:pt x="111" y="86"/>
                </a:cubicBezTo>
                <a:cubicBezTo>
                  <a:pt x="111" y="85"/>
                  <a:pt x="111" y="85"/>
                  <a:pt x="111" y="85"/>
                </a:cubicBezTo>
                <a:cubicBezTo>
                  <a:pt x="112" y="85"/>
                  <a:pt x="112" y="85"/>
                  <a:pt x="112" y="85"/>
                </a:cubicBezTo>
                <a:cubicBezTo>
                  <a:pt x="112" y="85"/>
                  <a:pt x="112" y="86"/>
                  <a:pt x="112" y="86"/>
                </a:cubicBezTo>
                <a:cubicBezTo>
                  <a:pt x="113" y="86"/>
                  <a:pt x="112" y="87"/>
                  <a:pt x="112" y="87"/>
                </a:cubicBezTo>
                <a:cubicBezTo>
                  <a:pt x="112" y="87"/>
                  <a:pt x="112" y="87"/>
                  <a:pt x="112" y="87"/>
                </a:cubicBezTo>
                <a:cubicBezTo>
                  <a:pt x="113" y="88"/>
                  <a:pt x="112" y="88"/>
                  <a:pt x="112" y="89"/>
                </a:cubicBezTo>
                <a:cubicBezTo>
                  <a:pt x="111" y="90"/>
                  <a:pt x="111" y="90"/>
                  <a:pt x="111" y="90"/>
                </a:cubicBezTo>
                <a:cubicBezTo>
                  <a:pt x="112" y="90"/>
                  <a:pt x="113" y="89"/>
                  <a:pt x="114" y="89"/>
                </a:cubicBezTo>
                <a:cubicBezTo>
                  <a:pt x="117" y="89"/>
                  <a:pt x="117" y="93"/>
                  <a:pt x="120" y="94"/>
                </a:cubicBezTo>
                <a:cubicBezTo>
                  <a:pt x="121" y="96"/>
                  <a:pt x="123" y="95"/>
                  <a:pt x="125" y="95"/>
                </a:cubicBezTo>
                <a:cubicBezTo>
                  <a:pt x="125" y="97"/>
                  <a:pt x="123" y="97"/>
                  <a:pt x="124" y="99"/>
                </a:cubicBezTo>
                <a:cubicBezTo>
                  <a:pt x="123" y="100"/>
                  <a:pt x="123" y="101"/>
                  <a:pt x="124" y="103"/>
                </a:cubicBezTo>
                <a:cubicBezTo>
                  <a:pt x="126" y="103"/>
                  <a:pt x="124" y="105"/>
                  <a:pt x="126" y="105"/>
                </a:cubicBezTo>
                <a:cubicBezTo>
                  <a:pt x="126" y="105"/>
                  <a:pt x="127" y="104"/>
                  <a:pt x="127" y="105"/>
                </a:cubicBezTo>
                <a:cubicBezTo>
                  <a:pt x="127" y="104"/>
                  <a:pt x="129" y="103"/>
                  <a:pt x="128" y="102"/>
                </a:cubicBezTo>
                <a:cubicBezTo>
                  <a:pt x="128" y="102"/>
                  <a:pt x="128" y="101"/>
                  <a:pt x="128" y="101"/>
                </a:cubicBezTo>
                <a:cubicBezTo>
                  <a:pt x="128" y="100"/>
                  <a:pt x="129" y="98"/>
                  <a:pt x="128" y="97"/>
                </a:cubicBezTo>
                <a:cubicBezTo>
                  <a:pt x="130" y="96"/>
                  <a:pt x="132" y="96"/>
                  <a:pt x="133" y="94"/>
                </a:cubicBezTo>
                <a:cubicBezTo>
                  <a:pt x="133" y="94"/>
                  <a:pt x="133" y="94"/>
                  <a:pt x="133" y="94"/>
                </a:cubicBezTo>
                <a:cubicBezTo>
                  <a:pt x="134" y="94"/>
                  <a:pt x="134" y="94"/>
                  <a:pt x="134" y="94"/>
                </a:cubicBezTo>
                <a:cubicBezTo>
                  <a:pt x="133" y="93"/>
                  <a:pt x="134" y="92"/>
                  <a:pt x="134" y="91"/>
                </a:cubicBezTo>
                <a:cubicBezTo>
                  <a:pt x="135" y="89"/>
                  <a:pt x="131" y="88"/>
                  <a:pt x="133" y="86"/>
                </a:cubicBezTo>
                <a:cubicBezTo>
                  <a:pt x="133" y="86"/>
                  <a:pt x="134" y="86"/>
                  <a:pt x="134" y="85"/>
                </a:cubicBezTo>
                <a:cubicBezTo>
                  <a:pt x="135" y="85"/>
                  <a:pt x="135" y="84"/>
                  <a:pt x="135" y="84"/>
                </a:cubicBezTo>
                <a:cubicBezTo>
                  <a:pt x="135" y="83"/>
                  <a:pt x="136" y="82"/>
                  <a:pt x="135" y="82"/>
                </a:cubicBezTo>
                <a:cubicBezTo>
                  <a:pt x="137" y="81"/>
                  <a:pt x="134" y="78"/>
                  <a:pt x="137" y="77"/>
                </a:cubicBezTo>
                <a:cubicBezTo>
                  <a:pt x="138" y="77"/>
                  <a:pt x="139" y="79"/>
                  <a:pt x="140" y="78"/>
                </a:cubicBezTo>
                <a:cubicBezTo>
                  <a:pt x="141" y="79"/>
                  <a:pt x="142" y="77"/>
                  <a:pt x="143" y="79"/>
                </a:cubicBezTo>
                <a:cubicBezTo>
                  <a:pt x="142" y="80"/>
                  <a:pt x="143" y="80"/>
                  <a:pt x="143" y="81"/>
                </a:cubicBezTo>
                <a:cubicBezTo>
                  <a:pt x="143" y="81"/>
                  <a:pt x="143" y="81"/>
                  <a:pt x="143" y="81"/>
                </a:cubicBezTo>
                <a:cubicBezTo>
                  <a:pt x="143" y="82"/>
                  <a:pt x="145" y="81"/>
                  <a:pt x="145" y="83"/>
                </a:cubicBezTo>
                <a:cubicBezTo>
                  <a:pt x="146" y="83"/>
                  <a:pt x="146" y="83"/>
                  <a:pt x="146" y="83"/>
                </a:cubicBezTo>
                <a:cubicBezTo>
                  <a:pt x="145" y="83"/>
                  <a:pt x="146" y="84"/>
                  <a:pt x="145" y="85"/>
                </a:cubicBezTo>
                <a:cubicBezTo>
                  <a:pt x="145" y="85"/>
                  <a:pt x="145" y="86"/>
                  <a:pt x="145" y="87"/>
                </a:cubicBezTo>
                <a:cubicBezTo>
                  <a:pt x="145" y="87"/>
                  <a:pt x="145" y="88"/>
                  <a:pt x="145" y="88"/>
                </a:cubicBezTo>
                <a:cubicBezTo>
                  <a:pt x="146" y="88"/>
                  <a:pt x="146" y="88"/>
                  <a:pt x="146" y="88"/>
                </a:cubicBezTo>
                <a:cubicBezTo>
                  <a:pt x="145" y="89"/>
                  <a:pt x="147" y="89"/>
                  <a:pt x="147" y="90"/>
                </a:cubicBezTo>
                <a:cubicBezTo>
                  <a:pt x="147" y="89"/>
                  <a:pt x="149" y="90"/>
                  <a:pt x="149" y="89"/>
                </a:cubicBezTo>
                <a:cubicBezTo>
                  <a:pt x="149" y="89"/>
                  <a:pt x="149" y="89"/>
                  <a:pt x="149" y="89"/>
                </a:cubicBezTo>
                <a:cubicBezTo>
                  <a:pt x="150" y="88"/>
                  <a:pt x="151" y="86"/>
                  <a:pt x="152" y="85"/>
                </a:cubicBezTo>
                <a:cubicBezTo>
                  <a:pt x="152" y="85"/>
                  <a:pt x="152" y="87"/>
                  <a:pt x="152" y="87"/>
                </a:cubicBezTo>
                <a:cubicBezTo>
                  <a:pt x="153" y="88"/>
                  <a:pt x="153" y="88"/>
                  <a:pt x="153" y="89"/>
                </a:cubicBezTo>
                <a:cubicBezTo>
                  <a:pt x="153" y="89"/>
                  <a:pt x="153" y="89"/>
                  <a:pt x="153" y="89"/>
                </a:cubicBezTo>
                <a:cubicBezTo>
                  <a:pt x="153" y="89"/>
                  <a:pt x="152" y="89"/>
                  <a:pt x="152" y="90"/>
                </a:cubicBezTo>
                <a:cubicBezTo>
                  <a:pt x="152" y="90"/>
                  <a:pt x="152" y="90"/>
                  <a:pt x="152" y="90"/>
                </a:cubicBezTo>
                <a:cubicBezTo>
                  <a:pt x="153" y="90"/>
                  <a:pt x="153" y="90"/>
                  <a:pt x="153" y="90"/>
                </a:cubicBezTo>
                <a:cubicBezTo>
                  <a:pt x="153" y="90"/>
                  <a:pt x="153" y="90"/>
                  <a:pt x="153" y="90"/>
                </a:cubicBezTo>
                <a:cubicBezTo>
                  <a:pt x="153" y="90"/>
                  <a:pt x="153" y="90"/>
                  <a:pt x="153" y="90"/>
                </a:cubicBezTo>
                <a:cubicBezTo>
                  <a:pt x="153" y="91"/>
                  <a:pt x="153" y="91"/>
                  <a:pt x="153" y="91"/>
                </a:cubicBezTo>
                <a:cubicBezTo>
                  <a:pt x="153" y="91"/>
                  <a:pt x="153" y="91"/>
                  <a:pt x="153" y="91"/>
                </a:cubicBezTo>
                <a:cubicBezTo>
                  <a:pt x="153" y="91"/>
                  <a:pt x="153" y="91"/>
                  <a:pt x="154" y="91"/>
                </a:cubicBezTo>
                <a:cubicBezTo>
                  <a:pt x="154" y="91"/>
                  <a:pt x="154" y="91"/>
                  <a:pt x="154" y="91"/>
                </a:cubicBezTo>
                <a:cubicBezTo>
                  <a:pt x="154" y="92"/>
                  <a:pt x="154" y="92"/>
                  <a:pt x="154" y="92"/>
                </a:cubicBezTo>
                <a:cubicBezTo>
                  <a:pt x="154" y="92"/>
                  <a:pt x="153" y="92"/>
                  <a:pt x="153" y="92"/>
                </a:cubicBezTo>
                <a:cubicBezTo>
                  <a:pt x="154" y="92"/>
                  <a:pt x="154" y="93"/>
                  <a:pt x="154" y="94"/>
                </a:cubicBezTo>
                <a:cubicBezTo>
                  <a:pt x="154" y="94"/>
                  <a:pt x="152" y="94"/>
                  <a:pt x="153" y="95"/>
                </a:cubicBezTo>
                <a:cubicBezTo>
                  <a:pt x="155" y="97"/>
                  <a:pt x="155" y="97"/>
                  <a:pt x="155" y="97"/>
                </a:cubicBezTo>
                <a:cubicBezTo>
                  <a:pt x="155" y="97"/>
                  <a:pt x="155" y="97"/>
                  <a:pt x="155" y="98"/>
                </a:cubicBezTo>
                <a:cubicBezTo>
                  <a:pt x="155" y="98"/>
                  <a:pt x="156" y="98"/>
                  <a:pt x="157" y="98"/>
                </a:cubicBezTo>
                <a:cubicBezTo>
                  <a:pt x="157" y="98"/>
                  <a:pt x="157" y="99"/>
                  <a:pt x="157" y="99"/>
                </a:cubicBezTo>
                <a:cubicBezTo>
                  <a:pt x="157" y="99"/>
                  <a:pt x="158" y="99"/>
                  <a:pt x="158" y="99"/>
                </a:cubicBezTo>
                <a:cubicBezTo>
                  <a:pt x="158" y="99"/>
                  <a:pt x="158" y="99"/>
                  <a:pt x="159" y="100"/>
                </a:cubicBezTo>
                <a:cubicBezTo>
                  <a:pt x="157" y="100"/>
                  <a:pt x="154" y="100"/>
                  <a:pt x="154" y="102"/>
                </a:cubicBezTo>
                <a:cubicBezTo>
                  <a:pt x="156" y="102"/>
                  <a:pt x="157" y="100"/>
                  <a:pt x="159" y="101"/>
                </a:cubicBezTo>
                <a:cubicBezTo>
                  <a:pt x="159" y="101"/>
                  <a:pt x="158" y="101"/>
                  <a:pt x="158" y="102"/>
                </a:cubicBezTo>
                <a:cubicBezTo>
                  <a:pt x="159" y="102"/>
                  <a:pt x="159" y="102"/>
                  <a:pt x="159" y="102"/>
                </a:cubicBezTo>
                <a:cubicBezTo>
                  <a:pt x="159" y="101"/>
                  <a:pt x="159" y="101"/>
                  <a:pt x="159" y="101"/>
                </a:cubicBezTo>
                <a:cubicBezTo>
                  <a:pt x="161" y="102"/>
                  <a:pt x="159" y="104"/>
                  <a:pt x="160" y="105"/>
                </a:cubicBezTo>
                <a:cubicBezTo>
                  <a:pt x="159" y="107"/>
                  <a:pt x="155" y="105"/>
                  <a:pt x="154" y="108"/>
                </a:cubicBezTo>
                <a:cubicBezTo>
                  <a:pt x="151" y="108"/>
                  <a:pt x="148" y="108"/>
                  <a:pt x="145" y="108"/>
                </a:cubicBezTo>
                <a:cubicBezTo>
                  <a:pt x="144" y="108"/>
                  <a:pt x="143" y="110"/>
                  <a:pt x="142" y="110"/>
                </a:cubicBezTo>
                <a:cubicBezTo>
                  <a:pt x="140" y="111"/>
                  <a:pt x="138" y="113"/>
                  <a:pt x="137" y="115"/>
                </a:cubicBezTo>
                <a:cubicBezTo>
                  <a:pt x="137" y="115"/>
                  <a:pt x="137" y="115"/>
                  <a:pt x="137" y="115"/>
                </a:cubicBezTo>
                <a:cubicBezTo>
                  <a:pt x="139" y="112"/>
                  <a:pt x="142" y="111"/>
                  <a:pt x="146" y="111"/>
                </a:cubicBezTo>
                <a:cubicBezTo>
                  <a:pt x="146" y="111"/>
                  <a:pt x="147" y="112"/>
                  <a:pt x="146" y="112"/>
                </a:cubicBezTo>
                <a:cubicBezTo>
                  <a:pt x="145" y="113"/>
                  <a:pt x="145" y="112"/>
                  <a:pt x="144" y="113"/>
                </a:cubicBezTo>
                <a:cubicBezTo>
                  <a:pt x="144" y="113"/>
                  <a:pt x="145" y="114"/>
                  <a:pt x="145" y="113"/>
                </a:cubicBezTo>
                <a:cubicBezTo>
                  <a:pt x="145" y="114"/>
                  <a:pt x="145" y="115"/>
                  <a:pt x="145" y="116"/>
                </a:cubicBezTo>
                <a:cubicBezTo>
                  <a:pt x="146" y="117"/>
                  <a:pt x="147" y="118"/>
                  <a:pt x="149" y="118"/>
                </a:cubicBezTo>
                <a:cubicBezTo>
                  <a:pt x="149" y="117"/>
                  <a:pt x="149" y="118"/>
                  <a:pt x="150" y="118"/>
                </a:cubicBezTo>
                <a:cubicBezTo>
                  <a:pt x="149" y="119"/>
                  <a:pt x="147" y="119"/>
                  <a:pt x="146" y="120"/>
                </a:cubicBezTo>
                <a:cubicBezTo>
                  <a:pt x="146" y="120"/>
                  <a:pt x="146" y="120"/>
                  <a:pt x="146" y="120"/>
                </a:cubicBezTo>
                <a:cubicBezTo>
                  <a:pt x="145" y="120"/>
                  <a:pt x="145" y="121"/>
                  <a:pt x="143" y="122"/>
                </a:cubicBezTo>
                <a:cubicBezTo>
                  <a:pt x="143" y="122"/>
                  <a:pt x="142" y="121"/>
                  <a:pt x="143" y="120"/>
                </a:cubicBezTo>
                <a:cubicBezTo>
                  <a:pt x="143" y="119"/>
                  <a:pt x="145" y="119"/>
                  <a:pt x="145" y="118"/>
                </a:cubicBezTo>
                <a:cubicBezTo>
                  <a:pt x="144" y="118"/>
                  <a:pt x="142" y="118"/>
                  <a:pt x="141" y="119"/>
                </a:cubicBezTo>
                <a:cubicBezTo>
                  <a:pt x="142" y="119"/>
                  <a:pt x="142" y="119"/>
                  <a:pt x="142" y="119"/>
                </a:cubicBezTo>
                <a:cubicBezTo>
                  <a:pt x="139" y="120"/>
                  <a:pt x="139" y="120"/>
                  <a:pt x="136" y="121"/>
                </a:cubicBezTo>
                <a:cubicBezTo>
                  <a:pt x="135" y="124"/>
                  <a:pt x="135" y="124"/>
                  <a:pt x="135" y="124"/>
                </a:cubicBezTo>
                <a:cubicBezTo>
                  <a:pt x="135" y="124"/>
                  <a:pt x="135" y="125"/>
                  <a:pt x="136" y="125"/>
                </a:cubicBezTo>
                <a:cubicBezTo>
                  <a:pt x="136" y="125"/>
                  <a:pt x="136" y="125"/>
                  <a:pt x="136" y="125"/>
                </a:cubicBezTo>
                <a:cubicBezTo>
                  <a:pt x="136" y="125"/>
                  <a:pt x="136" y="125"/>
                  <a:pt x="136" y="125"/>
                </a:cubicBezTo>
                <a:cubicBezTo>
                  <a:pt x="135" y="125"/>
                  <a:pt x="135" y="126"/>
                  <a:pt x="134" y="125"/>
                </a:cubicBezTo>
                <a:cubicBezTo>
                  <a:pt x="134" y="126"/>
                  <a:pt x="134" y="126"/>
                  <a:pt x="133" y="126"/>
                </a:cubicBezTo>
                <a:cubicBezTo>
                  <a:pt x="132" y="125"/>
                  <a:pt x="132" y="126"/>
                  <a:pt x="131" y="126"/>
                </a:cubicBezTo>
                <a:cubicBezTo>
                  <a:pt x="130" y="127"/>
                  <a:pt x="130" y="127"/>
                  <a:pt x="130" y="127"/>
                </a:cubicBezTo>
                <a:cubicBezTo>
                  <a:pt x="131" y="127"/>
                  <a:pt x="132" y="127"/>
                  <a:pt x="132" y="127"/>
                </a:cubicBezTo>
                <a:cubicBezTo>
                  <a:pt x="132" y="127"/>
                  <a:pt x="130" y="127"/>
                  <a:pt x="129" y="127"/>
                </a:cubicBezTo>
                <a:cubicBezTo>
                  <a:pt x="130" y="128"/>
                  <a:pt x="129" y="129"/>
                  <a:pt x="129" y="129"/>
                </a:cubicBezTo>
                <a:cubicBezTo>
                  <a:pt x="129" y="130"/>
                  <a:pt x="128" y="130"/>
                  <a:pt x="127" y="130"/>
                </a:cubicBezTo>
                <a:cubicBezTo>
                  <a:pt x="128" y="131"/>
                  <a:pt x="127" y="132"/>
                  <a:pt x="126" y="133"/>
                </a:cubicBezTo>
                <a:cubicBezTo>
                  <a:pt x="127" y="132"/>
                  <a:pt x="125" y="132"/>
                  <a:pt x="126" y="131"/>
                </a:cubicBezTo>
                <a:cubicBezTo>
                  <a:pt x="126" y="131"/>
                  <a:pt x="126" y="130"/>
                  <a:pt x="126" y="130"/>
                </a:cubicBezTo>
                <a:cubicBezTo>
                  <a:pt x="125" y="132"/>
                  <a:pt x="126" y="133"/>
                  <a:pt x="125" y="135"/>
                </a:cubicBezTo>
                <a:cubicBezTo>
                  <a:pt x="126" y="135"/>
                  <a:pt x="126" y="135"/>
                  <a:pt x="126" y="135"/>
                </a:cubicBezTo>
                <a:cubicBezTo>
                  <a:pt x="126" y="135"/>
                  <a:pt x="126" y="136"/>
                  <a:pt x="125" y="136"/>
                </a:cubicBezTo>
                <a:cubicBezTo>
                  <a:pt x="125" y="136"/>
                  <a:pt x="124" y="136"/>
                  <a:pt x="124" y="136"/>
                </a:cubicBezTo>
                <a:cubicBezTo>
                  <a:pt x="125" y="137"/>
                  <a:pt x="125" y="136"/>
                  <a:pt x="126" y="137"/>
                </a:cubicBezTo>
                <a:cubicBezTo>
                  <a:pt x="126" y="138"/>
                  <a:pt x="123" y="137"/>
                  <a:pt x="125" y="138"/>
                </a:cubicBezTo>
                <a:cubicBezTo>
                  <a:pt x="123" y="139"/>
                  <a:pt x="121" y="140"/>
                  <a:pt x="120" y="142"/>
                </a:cubicBezTo>
                <a:cubicBezTo>
                  <a:pt x="118" y="142"/>
                  <a:pt x="117" y="143"/>
                  <a:pt x="116" y="145"/>
                </a:cubicBezTo>
                <a:cubicBezTo>
                  <a:pt x="115" y="147"/>
                  <a:pt x="117" y="149"/>
                  <a:pt x="117" y="152"/>
                </a:cubicBezTo>
                <a:cubicBezTo>
                  <a:pt x="118" y="152"/>
                  <a:pt x="117" y="153"/>
                  <a:pt x="117" y="154"/>
                </a:cubicBezTo>
                <a:cubicBezTo>
                  <a:pt x="116" y="155"/>
                  <a:pt x="116" y="155"/>
                  <a:pt x="116" y="155"/>
                </a:cubicBezTo>
                <a:cubicBezTo>
                  <a:pt x="115" y="155"/>
                  <a:pt x="115" y="154"/>
                  <a:pt x="114" y="153"/>
                </a:cubicBezTo>
                <a:cubicBezTo>
                  <a:pt x="115" y="153"/>
                  <a:pt x="115" y="153"/>
                  <a:pt x="115" y="153"/>
                </a:cubicBezTo>
                <a:cubicBezTo>
                  <a:pt x="113" y="153"/>
                  <a:pt x="114" y="151"/>
                  <a:pt x="114" y="150"/>
                </a:cubicBezTo>
                <a:cubicBezTo>
                  <a:pt x="114" y="151"/>
                  <a:pt x="114" y="151"/>
                  <a:pt x="113" y="151"/>
                </a:cubicBezTo>
                <a:cubicBezTo>
                  <a:pt x="115" y="149"/>
                  <a:pt x="113" y="148"/>
                  <a:pt x="112" y="147"/>
                </a:cubicBezTo>
                <a:cubicBezTo>
                  <a:pt x="111" y="146"/>
                  <a:pt x="111" y="148"/>
                  <a:pt x="110" y="147"/>
                </a:cubicBezTo>
                <a:cubicBezTo>
                  <a:pt x="110" y="146"/>
                  <a:pt x="109" y="146"/>
                  <a:pt x="108" y="146"/>
                </a:cubicBezTo>
                <a:cubicBezTo>
                  <a:pt x="108" y="146"/>
                  <a:pt x="107" y="146"/>
                  <a:pt x="106" y="146"/>
                </a:cubicBezTo>
                <a:cubicBezTo>
                  <a:pt x="106" y="145"/>
                  <a:pt x="104" y="146"/>
                  <a:pt x="103" y="146"/>
                </a:cubicBezTo>
                <a:cubicBezTo>
                  <a:pt x="103" y="147"/>
                  <a:pt x="103" y="147"/>
                  <a:pt x="103" y="147"/>
                </a:cubicBezTo>
                <a:cubicBezTo>
                  <a:pt x="103" y="147"/>
                  <a:pt x="103" y="147"/>
                  <a:pt x="103" y="147"/>
                </a:cubicBezTo>
                <a:cubicBezTo>
                  <a:pt x="103" y="147"/>
                  <a:pt x="103" y="148"/>
                  <a:pt x="103" y="148"/>
                </a:cubicBezTo>
                <a:cubicBezTo>
                  <a:pt x="104" y="148"/>
                  <a:pt x="104" y="148"/>
                  <a:pt x="104" y="148"/>
                </a:cubicBezTo>
                <a:cubicBezTo>
                  <a:pt x="103" y="148"/>
                  <a:pt x="103" y="147"/>
                  <a:pt x="103" y="148"/>
                </a:cubicBezTo>
                <a:cubicBezTo>
                  <a:pt x="103" y="148"/>
                  <a:pt x="103" y="148"/>
                  <a:pt x="103" y="148"/>
                </a:cubicBezTo>
                <a:cubicBezTo>
                  <a:pt x="102" y="148"/>
                  <a:pt x="102" y="148"/>
                  <a:pt x="102" y="148"/>
                </a:cubicBezTo>
                <a:cubicBezTo>
                  <a:pt x="101" y="149"/>
                  <a:pt x="101" y="147"/>
                  <a:pt x="100" y="147"/>
                </a:cubicBezTo>
                <a:cubicBezTo>
                  <a:pt x="99" y="148"/>
                  <a:pt x="97" y="147"/>
                  <a:pt x="96" y="147"/>
                </a:cubicBezTo>
                <a:cubicBezTo>
                  <a:pt x="96" y="147"/>
                  <a:pt x="96" y="147"/>
                  <a:pt x="96" y="147"/>
                </a:cubicBezTo>
                <a:cubicBezTo>
                  <a:pt x="95" y="148"/>
                  <a:pt x="95" y="149"/>
                  <a:pt x="94" y="149"/>
                </a:cubicBezTo>
                <a:cubicBezTo>
                  <a:pt x="93" y="148"/>
                  <a:pt x="93" y="150"/>
                  <a:pt x="92" y="150"/>
                </a:cubicBezTo>
                <a:cubicBezTo>
                  <a:pt x="92" y="150"/>
                  <a:pt x="92" y="150"/>
                  <a:pt x="91" y="151"/>
                </a:cubicBezTo>
                <a:cubicBezTo>
                  <a:pt x="91" y="152"/>
                  <a:pt x="91" y="153"/>
                  <a:pt x="91" y="155"/>
                </a:cubicBezTo>
                <a:cubicBezTo>
                  <a:pt x="90" y="155"/>
                  <a:pt x="90" y="157"/>
                  <a:pt x="90" y="158"/>
                </a:cubicBezTo>
                <a:cubicBezTo>
                  <a:pt x="90" y="160"/>
                  <a:pt x="90" y="164"/>
                  <a:pt x="92" y="166"/>
                </a:cubicBezTo>
                <a:cubicBezTo>
                  <a:pt x="94" y="168"/>
                  <a:pt x="96" y="167"/>
                  <a:pt x="98" y="167"/>
                </a:cubicBezTo>
                <a:cubicBezTo>
                  <a:pt x="98" y="167"/>
                  <a:pt x="98" y="167"/>
                  <a:pt x="98" y="167"/>
                </a:cubicBezTo>
                <a:cubicBezTo>
                  <a:pt x="100" y="167"/>
                  <a:pt x="100" y="165"/>
                  <a:pt x="101" y="164"/>
                </a:cubicBezTo>
                <a:cubicBezTo>
                  <a:pt x="101" y="163"/>
                  <a:pt x="101" y="163"/>
                  <a:pt x="101" y="162"/>
                </a:cubicBezTo>
                <a:cubicBezTo>
                  <a:pt x="103" y="162"/>
                  <a:pt x="105" y="161"/>
                  <a:pt x="106" y="162"/>
                </a:cubicBezTo>
                <a:cubicBezTo>
                  <a:pt x="106" y="163"/>
                  <a:pt x="104" y="164"/>
                  <a:pt x="105" y="166"/>
                </a:cubicBezTo>
                <a:cubicBezTo>
                  <a:pt x="105" y="166"/>
                  <a:pt x="105" y="166"/>
                  <a:pt x="105" y="167"/>
                </a:cubicBezTo>
                <a:cubicBezTo>
                  <a:pt x="104" y="167"/>
                  <a:pt x="104" y="167"/>
                  <a:pt x="104" y="167"/>
                </a:cubicBezTo>
                <a:cubicBezTo>
                  <a:pt x="104" y="167"/>
                  <a:pt x="104" y="166"/>
                  <a:pt x="104" y="166"/>
                </a:cubicBezTo>
                <a:cubicBezTo>
                  <a:pt x="103" y="167"/>
                  <a:pt x="103" y="167"/>
                  <a:pt x="103" y="167"/>
                </a:cubicBezTo>
                <a:cubicBezTo>
                  <a:pt x="104" y="168"/>
                  <a:pt x="104" y="169"/>
                  <a:pt x="103" y="170"/>
                </a:cubicBezTo>
                <a:cubicBezTo>
                  <a:pt x="103" y="170"/>
                  <a:pt x="103" y="170"/>
                  <a:pt x="103" y="171"/>
                </a:cubicBezTo>
                <a:cubicBezTo>
                  <a:pt x="104" y="172"/>
                  <a:pt x="107" y="170"/>
                  <a:pt x="109" y="171"/>
                </a:cubicBezTo>
                <a:cubicBezTo>
                  <a:pt x="109" y="171"/>
                  <a:pt x="109" y="171"/>
                  <a:pt x="110" y="171"/>
                </a:cubicBezTo>
                <a:cubicBezTo>
                  <a:pt x="110" y="171"/>
                  <a:pt x="110" y="171"/>
                  <a:pt x="110" y="171"/>
                </a:cubicBezTo>
                <a:cubicBezTo>
                  <a:pt x="110" y="172"/>
                  <a:pt x="110" y="172"/>
                  <a:pt x="110" y="172"/>
                </a:cubicBezTo>
                <a:cubicBezTo>
                  <a:pt x="110" y="173"/>
                  <a:pt x="112" y="171"/>
                  <a:pt x="111" y="173"/>
                </a:cubicBezTo>
                <a:cubicBezTo>
                  <a:pt x="111" y="174"/>
                  <a:pt x="111" y="174"/>
                  <a:pt x="111" y="175"/>
                </a:cubicBezTo>
                <a:cubicBezTo>
                  <a:pt x="110" y="175"/>
                  <a:pt x="110" y="175"/>
                  <a:pt x="110" y="175"/>
                </a:cubicBezTo>
                <a:cubicBezTo>
                  <a:pt x="111" y="176"/>
                  <a:pt x="110" y="176"/>
                  <a:pt x="110" y="177"/>
                </a:cubicBezTo>
                <a:cubicBezTo>
                  <a:pt x="110" y="177"/>
                  <a:pt x="110" y="177"/>
                  <a:pt x="110" y="177"/>
                </a:cubicBezTo>
                <a:cubicBezTo>
                  <a:pt x="110" y="178"/>
                  <a:pt x="110" y="178"/>
                  <a:pt x="110" y="178"/>
                </a:cubicBezTo>
                <a:cubicBezTo>
                  <a:pt x="110" y="179"/>
                  <a:pt x="111" y="181"/>
                  <a:pt x="113" y="182"/>
                </a:cubicBezTo>
                <a:cubicBezTo>
                  <a:pt x="115" y="183"/>
                  <a:pt x="116" y="180"/>
                  <a:pt x="118" y="181"/>
                </a:cubicBezTo>
                <a:cubicBezTo>
                  <a:pt x="119" y="181"/>
                  <a:pt x="120" y="183"/>
                  <a:pt x="121" y="184"/>
                </a:cubicBezTo>
                <a:cubicBezTo>
                  <a:pt x="121" y="183"/>
                  <a:pt x="121" y="183"/>
                  <a:pt x="121" y="183"/>
                </a:cubicBezTo>
                <a:cubicBezTo>
                  <a:pt x="121" y="183"/>
                  <a:pt x="121" y="183"/>
                  <a:pt x="121" y="182"/>
                </a:cubicBezTo>
                <a:cubicBezTo>
                  <a:pt x="121" y="181"/>
                  <a:pt x="123" y="181"/>
                  <a:pt x="122" y="180"/>
                </a:cubicBezTo>
                <a:cubicBezTo>
                  <a:pt x="123" y="180"/>
                  <a:pt x="123" y="179"/>
                  <a:pt x="124" y="179"/>
                </a:cubicBezTo>
                <a:cubicBezTo>
                  <a:pt x="125" y="179"/>
                  <a:pt x="125" y="179"/>
                  <a:pt x="125" y="179"/>
                </a:cubicBezTo>
                <a:cubicBezTo>
                  <a:pt x="125" y="179"/>
                  <a:pt x="125" y="179"/>
                  <a:pt x="125" y="178"/>
                </a:cubicBezTo>
                <a:cubicBezTo>
                  <a:pt x="127" y="179"/>
                  <a:pt x="128" y="176"/>
                  <a:pt x="129" y="177"/>
                </a:cubicBezTo>
                <a:cubicBezTo>
                  <a:pt x="130" y="178"/>
                  <a:pt x="127" y="178"/>
                  <a:pt x="129" y="179"/>
                </a:cubicBezTo>
                <a:cubicBezTo>
                  <a:pt x="129" y="179"/>
                  <a:pt x="131" y="178"/>
                  <a:pt x="132" y="178"/>
                </a:cubicBezTo>
                <a:cubicBezTo>
                  <a:pt x="132" y="178"/>
                  <a:pt x="131" y="177"/>
                  <a:pt x="131" y="177"/>
                </a:cubicBezTo>
                <a:cubicBezTo>
                  <a:pt x="131" y="177"/>
                  <a:pt x="131" y="177"/>
                  <a:pt x="131" y="177"/>
                </a:cubicBezTo>
                <a:cubicBezTo>
                  <a:pt x="131" y="178"/>
                  <a:pt x="132" y="178"/>
                  <a:pt x="133" y="178"/>
                </a:cubicBezTo>
                <a:cubicBezTo>
                  <a:pt x="134" y="178"/>
                  <a:pt x="134" y="179"/>
                  <a:pt x="134" y="180"/>
                </a:cubicBezTo>
                <a:cubicBezTo>
                  <a:pt x="136" y="180"/>
                  <a:pt x="137" y="178"/>
                  <a:pt x="138" y="180"/>
                </a:cubicBezTo>
                <a:cubicBezTo>
                  <a:pt x="140" y="180"/>
                  <a:pt x="141" y="179"/>
                  <a:pt x="143" y="179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2" y="181"/>
                  <a:pt x="146" y="180"/>
                  <a:pt x="144" y="182"/>
                </a:cubicBezTo>
                <a:cubicBezTo>
                  <a:pt x="146" y="182"/>
                  <a:pt x="147" y="183"/>
                  <a:pt x="149" y="184"/>
                </a:cubicBezTo>
                <a:cubicBezTo>
                  <a:pt x="149" y="185"/>
                  <a:pt x="148" y="185"/>
                  <a:pt x="149" y="186"/>
                </a:cubicBezTo>
                <a:cubicBezTo>
                  <a:pt x="149" y="186"/>
                  <a:pt x="149" y="185"/>
                  <a:pt x="150" y="185"/>
                </a:cubicBezTo>
                <a:cubicBezTo>
                  <a:pt x="151" y="187"/>
                  <a:pt x="151" y="187"/>
                  <a:pt x="151" y="187"/>
                </a:cubicBezTo>
                <a:cubicBezTo>
                  <a:pt x="154" y="186"/>
                  <a:pt x="156" y="187"/>
                  <a:pt x="158" y="188"/>
                </a:cubicBezTo>
                <a:cubicBezTo>
                  <a:pt x="160" y="189"/>
                  <a:pt x="160" y="191"/>
                  <a:pt x="161" y="193"/>
                </a:cubicBezTo>
                <a:cubicBezTo>
                  <a:pt x="161" y="193"/>
                  <a:pt x="161" y="193"/>
                  <a:pt x="161" y="193"/>
                </a:cubicBezTo>
                <a:cubicBezTo>
                  <a:pt x="161" y="193"/>
                  <a:pt x="162" y="193"/>
                  <a:pt x="162" y="193"/>
                </a:cubicBezTo>
                <a:cubicBezTo>
                  <a:pt x="162" y="196"/>
                  <a:pt x="158" y="196"/>
                  <a:pt x="160" y="198"/>
                </a:cubicBezTo>
                <a:cubicBezTo>
                  <a:pt x="161" y="198"/>
                  <a:pt x="161" y="196"/>
                  <a:pt x="163" y="197"/>
                </a:cubicBezTo>
                <a:cubicBezTo>
                  <a:pt x="163" y="196"/>
                  <a:pt x="164" y="197"/>
                  <a:pt x="164" y="197"/>
                </a:cubicBezTo>
                <a:cubicBezTo>
                  <a:pt x="164" y="197"/>
                  <a:pt x="164" y="197"/>
                  <a:pt x="164" y="198"/>
                </a:cubicBezTo>
                <a:cubicBezTo>
                  <a:pt x="163" y="198"/>
                  <a:pt x="163" y="198"/>
                  <a:pt x="163" y="198"/>
                </a:cubicBezTo>
                <a:cubicBezTo>
                  <a:pt x="163" y="199"/>
                  <a:pt x="164" y="198"/>
                  <a:pt x="164" y="198"/>
                </a:cubicBezTo>
                <a:cubicBezTo>
                  <a:pt x="164" y="197"/>
                  <a:pt x="166" y="197"/>
                  <a:pt x="167" y="198"/>
                </a:cubicBezTo>
                <a:cubicBezTo>
                  <a:pt x="168" y="199"/>
                  <a:pt x="171" y="198"/>
                  <a:pt x="170" y="201"/>
                </a:cubicBezTo>
                <a:cubicBezTo>
                  <a:pt x="171" y="200"/>
                  <a:pt x="172" y="200"/>
                  <a:pt x="173" y="200"/>
                </a:cubicBezTo>
                <a:cubicBezTo>
                  <a:pt x="175" y="200"/>
                  <a:pt x="176" y="201"/>
                  <a:pt x="178" y="201"/>
                </a:cubicBezTo>
                <a:cubicBezTo>
                  <a:pt x="180" y="202"/>
                  <a:pt x="181" y="205"/>
                  <a:pt x="184" y="204"/>
                </a:cubicBezTo>
                <a:cubicBezTo>
                  <a:pt x="184" y="206"/>
                  <a:pt x="186" y="207"/>
                  <a:pt x="185" y="208"/>
                </a:cubicBezTo>
                <a:cubicBezTo>
                  <a:pt x="185" y="209"/>
                  <a:pt x="185" y="210"/>
                  <a:pt x="184" y="211"/>
                </a:cubicBezTo>
                <a:cubicBezTo>
                  <a:pt x="183" y="212"/>
                  <a:pt x="181" y="214"/>
                  <a:pt x="180" y="216"/>
                </a:cubicBezTo>
                <a:cubicBezTo>
                  <a:pt x="180" y="216"/>
                  <a:pt x="180" y="215"/>
                  <a:pt x="179" y="216"/>
                </a:cubicBezTo>
                <a:cubicBezTo>
                  <a:pt x="179" y="216"/>
                  <a:pt x="179" y="216"/>
                  <a:pt x="179" y="216"/>
                </a:cubicBezTo>
                <a:cubicBezTo>
                  <a:pt x="179" y="216"/>
                  <a:pt x="179" y="217"/>
                  <a:pt x="179" y="217"/>
                </a:cubicBezTo>
                <a:cubicBezTo>
                  <a:pt x="179" y="220"/>
                  <a:pt x="179" y="223"/>
                  <a:pt x="178" y="225"/>
                </a:cubicBezTo>
                <a:cubicBezTo>
                  <a:pt x="179" y="227"/>
                  <a:pt x="177" y="228"/>
                  <a:pt x="176" y="230"/>
                </a:cubicBezTo>
                <a:cubicBezTo>
                  <a:pt x="177" y="230"/>
                  <a:pt x="177" y="230"/>
                  <a:pt x="177" y="231"/>
                </a:cubicBezTo>
                <a:cubicBezTo>
                  <a:pt x="175" y="231"/>
                  <a:pt x="174" y="233"/>
                  <a:pt x="173" y="232"/>
                </a:cubicBezTo>
                <a:cubicBezTo>
                  <a:pt x="173" y="232"/>
                  <a:pt x="171" y="231"/>
                  <a:pt x="171" y="233"/>
                </a:cubicBezTo>
                <a:cubicBezTo>
                  <a:pt x="169" y="234"/>
                  <a:pt x="167" y="235"/>
                  <a:pt x="165" y="237"/>
                </a:cubicBezTo>
                <a:cubicBezTo>
                  <a:pt x="165" y="238"/>
                  <a:pt x="165" y="239"/>
                  <a:pt x="166" y="240"/>
                </a:cubicBezTo>
                <a:cubicBezTo>
                  <a:pt x="164" y="243"/>
                  <a:pt x="164" y="246"/>
                  <a:pt x="161" y="248"/>
                </a:cubicBezTo>
                <a:cubicBezTo>
                  <a:pt x="162" y="247"/>
                  <a:pt x="163" y="246"/>
                  <a:pt x="163" y="245"/>
                </a:cubicBezTo>
                <a:cubicBezTo>
                  <a:pt x="162" y="244"/>
                  <a:pt x="162" y="244"/>
                  <a:pt x="162" y="244"/>
                </a:cubicBezTo>
                <a:cubicBezTo>
                  <a:pt x="162" y="246"/>
                  <a:pt x="161" y="246"/>
                  <a:pt x="160" y="247"/>
                </a:cubicBezTo>
                <a:cubicBezTo>
                  <a:pt x="161" y="248"/>
                  <a:pt x="160" y="248"/>
                  <a:pt x="160" y="249"/>
                </a:cubicBezTo>
                <a:cubicBezTo>
                  <a:pt x="160" y="249"/>
                  <a:pt x="159" y="249"/>
                  <a:pt x="159" y="250"/>
                </a:cubicBezTo>
                <a:cubicBezTo>
                  <a:pt x="159" y="250"/>
                  <a:pt x="159" y="250"/>
                  <a:pt x="160" y="250"/>
                </a:cubicBezTo>
                <a:cubicBezTo>
                  <a:pt x="160" y="250"/>
                  <a:pt x="160" y="250"/>
                  <a:pt x="160" y="250"/>
                </a:cubicBezTo>
                <a:cubicBezTo>
                  <a:pt x="160" y="251"/>
                  <a:pt x="159" y="252"/>
                  <a:pt x="158" y="253"/>
                </a:cubicBezTo>
                <a:cubicBezTo>
                  <a:pt x="156" y="254"/>
                  <a:pt x="155" y="253"/>
                  <a:pt x="153" y="253"/>
                </a:cubicBezTo>
                <a:cubicBezTo>
                  <a:pt x="152" y="252"/>
                  <a:pt x="152" y="252"/>
                  <a:pt x="152" y="252"/>
                </a:cubicBezTo>
                <a:cubicBezTo>
                  <a:pt x="152" y="252"/>
                  <a:pt x="152" y="252"/>
                  <a:pt x="152" y="253"/>
                </a:cubicBezTo>
                <a:cubicBezTo>
                  <a:pt x="152" y="253"/>
                  <a:pt x="153" y="253"/>
                  <a:pt x="154" y="254"/>
                </a:cubicBezTo>
                <a:cubicBezTo>
                  <a:pt x="154" y="255"/>
                  <a:pt x="153" y="256"/>
                  <a:pt x="154" y="256"/>
                </a:cubicBezTo>
                <a:cubicBezTo>
                  <a:pt x="155" y="256"/>
                  <a:pt x="155" y="256"/>
                  <a:pt x="155" y="256"/>
                </a:cubicBezTo>
                <a:cubicBezTo>
                  <a:pt x="154" y="258"/>
                  <a:pt x="155" y="260"/>
                  <a:pt x="152" y="260"/>
                </a:cubicBezTo>
                <a:cubicBezTo>
                  <a:pt x="151" y="262"/>
                  <a:pt x="146" y="258"/>
                  <a:pt x="147" y="262"/>
                </a:cubicBezTo>
                <a:cubicBezTo>
                  <a:pt x="147" y="263"/>
                  <a:pt x="148" y="264"/>
                  <a:pt x="147" y="265"/>
                </a:cubicBezTo>
                <a:cubicBezTo>
                  <a:pt x="145" y="266"/>
                  <a:pt x="144" y="263"/>
                  <a:pt x="143" y="265"/>
                </a:cubicBezTo>
                <a:cubicBezTo>
                  <a:pt x="144" y="266"/>
                  <a:pt x="143" y="267"/>
                  <a:pt x="145" y="268"/>
                </a:cubicBezTo>
                <a:cubicBezTo>
                  <a:pt x="145" y="268"/>
                  <a:pt x="145" y="267"/>
                  <a:pt x="146" y="267"/>
                </a:cubicBezTo>
                <a:cubicBezTo>
                  <a:pt x="146" y="267"/>
                  <a:pt x="146" y="267"/>
                  <a:pt x="146" y="267"/>
                </a:cubicBezTo>
                <a:cubicBezTo>
                  <a:pt x="146" y="268"/>
                  <a:pt x="146" y="268"/>
                  <a:pt x="146" y="268"/>
                </a:cubicBezTo>
                <a:cubicBezTo>
                  <a:pt x="146" y="268"/>
                  <a:pt x="146" y="268"/>
                  <a:pt x="146" y="268"/>
                </a:cubicBezTo>
                <a:cubicBezTo>
                  <a:pt x="146" y="269"/>
                  <a:pt x="146" y="269"/>
                  <a:pt x="146" y="269"/>
                </a:cubicBezTo>
                <a:cubicBezTo>
                  <a:pt x="145" y="268"/>
                  <a:pt x="145" y="268"/>
                  <a:pt x="145" y="268"/>
                </a:cubicBezTo>
                <a:cubicBezTo>
                  <a:pt x="144" y="268"/>
                  <a:pt x="144" y="269"/>
                  <a:pt x="145" y="269"/>
                </a:cubicBezTo>
                <a:cubicBezTo>
                  <a:pt x="144" y="269"/>
                  <a:pt x="144" y="270"/>
                  <a:pt x="144" y="270"/>
                </a:cubicBezTo>
                <a:cubicBezTo>
                  <a:pt x="144" y="271"/>
                  <a:pt x="145" y="272"/>
                  <a:pt x="144" y="273"/>
                </a:cubicBezTo>
                <a:cubicBezTo>
                  <a:pt x="144" y="273"/>
                  <a:pt x="144" y="273"/>
                  <a:pt x="144" y="273"/>
                </a:cubicBezTo>
                <a:cubicBezTo>
                  <a:pt x="143" y="273"/>
                  <a:pt x="141" y="274"/>
                  <a:pt x="141" y="275"/>
                </a:cubicBezTo>
                <a:cubicBezTo>
                  <a:pt x="141" y="276"/>
                  <a:pt x="143" y="277"/>
                  <a:pt x="143" y="277"/>
                </a:cubicBezTo>
                <a:cubicBezTo>
                  <a:pt x="144" y="277"/>
                  <a:pt x="144" y="277"/>
                  <a:pt x="144" y="277"/>
                </a:cubicBezTo>
                <a:cubicBezTo>
                  <a:pt x="145" y="278"/>
                  <a:pt x="144" y="279"/>
                  <a:pt x="145" y="279"/>
                </a:cubicBezTo>
                <a:cubicBezTo>
                  <a:pt x="144" y="280"/>
                  <a:pt x="142" y="281"/>
                  <a:pt x="143" y="283"/>
                </a:cubicBezTo>
                <a:cubicBezTo>
                  <a:pt x="142" y="283"/>
                  <a:pt x="141" y="284"/>
                  <a:pt x="141" y="285"/>
                </a:cubicBezTo>
                <a:cubicBezTo>
                  <a:pt x="142" y="286"/>
                  <a:pt x="141" y="288"/>
                  <a:pt x="143" y="288"/>
                </a:cubicBezTo>
                <a:cubicBezTo>
                  <a:pt x="141" y="288"/>
                  <a:pt x="141" y="289"/>
                  <a:pt x="140" y="290"/>
                </a:cubicBezTo>
                <a:cubicBezTo>
                  <a:pt x="140" y="292"/>
                  <a:pt x="140" y="292"/>
                  <a:pt x="140" y="292"/>
                </a:cubicBezTo>
                <a:cubicBezTo>
                  <a:pt x="138" y="292"/>
                  <a:pt x="137" y="291"/>
                  <a:pt x="136" y="290"/>
                </a:cubicBezTo>
                <a:cubicBezTo>
                  <a:pt x="136" y="290"/>
                  <a:pt x="136" y="290"/>
                  <a:pt x="136" y="290"/>
                </a:cubicBezTo>
                <a:cubicBezTo>
                  <a:pt x="135" y="290"/>
                  <a:pt x="136" y="289"/>
                  <a:pt x="136" y="289"/>
                </a:cubicBezTo>
                <a:cubicBezTo>
                  <a:pt x="136" y="289"/>
                  <a:pt x="137" y="288"/>
                  <a:pt x="137" y="288"/>
                </a:cubicBezTo>
                <a:cubicBezTo>
                  <a:pt x="137" y="286"/>
                  <a:pt x="136" y="289"/>
                  <a:pt x="135" y="288"/>
                </a:cubicBezTo>
                <a:cubicBezTo>
                  <a:pt x="136" y="287"/>
                  <a:pt x="134" y="287"/>
                  <a:pt x="135" y="286"/>
                </a:cubicBezTo>
                <a:cubicBezTo>
                  <a:pt x="133" y="285"/>
                  <a:pt x="133" y="284"/>
                  <a:pt x="132" y="283"/>
                </a:cubicBezTo>
                <a:cubicBezTo>
                  <a:pt x="132" y="283"/>
                  <a:pt x="132" y="282"/>
                  <a:pt x="132" y="282"/>
                </a:cubicBezTo>
                <a:cubicBezTo>
                  <a:pt x="132" y="282"/>
                  <a:pt x="132" y="282"/>
                  <a:pt x="132" y="282"/>
                </a:cubicBezTo>
                <a:cubicBezTo>
                  <a:pt x="132" y="281"/>
                  <a:pt x="132" y="281"/>
                  <a:pt x="132" y="281"/>
                </a:cubicBezTo>
                <a:cubicBezTo>
                  <a:pt x="132" y="281"/>
                  <a:pt x="131" y="281"/>
                  <a:pt x="131" y="281"/>
                </a:cubicBezTo>
                <a:cubicBezTo>
                  <a:pt x="131" y="281"/>
                  <a:pt x="131" y="281"/>
                  <a:pt x="131" y="281"/>
                </a:cubicBezTo>
                <a:cubicBezTo>
                  <a:pt x="130" y="280"/>
                  <a:pt x="132" y="280"/>
                  <a:pt x="132" y="280"/>
                </a:cubicBezTo>
                <a:cubicBezTo>
                  <a:pt x="132" y="280"/>
                  <a:pt x="132" y="280"/>
                  <a:pt x="132" y="281"/>
                </a:cubicBezTo>
                <a:cubicBezTo>
                  <a:pt x="132" y="281"/>
                  <a:pt x="132" y="281"/>
                  <a:pt x="132" y="281"/>
                </a:cubicBezTo>
                <a:cubicBezTo>
                  <a:pt x="132" y="281"/>
                  <a:pt x="132" y="281"/>
                  <a:pt x="132" y="281"/>
                </a:cubicBezTo>
                <a:cubicBezTo>
                  <a:pt x="132" y="282"/>
                  <a:pt x="133" y="281"/>
                  <a:pt x="133" y="281"/>
                </a:cubicBezTo>
                <a:cubicBezTo>
                  <a:pt x="134" y="281"/>
                  <a:pt x="132" y="280"/>
                  <a:pt x="133" y="280"/>
                </a:cubicBezTo>
                <a:cubicBezTo>
                  <a:pt x="132" y="279"/>
                  <a:pt x="132" y="279"/>
                  <a:pt x="133" y="278"/>
                </a:cubicBezTo>
                <a:cubicBezTo>
                  <a:pt x="133" y="278"/>
                  <a:pt x="132" y="277"/>
                  <a:pt x="132" y="277"/>
                </a:cubicBezTo>
                <a:cubicBezTo>
                  <a:pt x="132" y="277"/>
                  <a:pt x="131" y="277"/>
                  <a:pt x="131" y="277"/>
                </a:cubicBezTo>
                <a:cubicBezTo>
                  <a:pt x="130" y="277"/>
                  <a:pt x="130" y="277"/>
                  <a:pt x="130" y="277"/>
                </a:cubicBezTo>
                <a:cubicBezTo>
                  <a:pt x="130" y="277"/>
                  <a:pt x="130" y="277"/>
                  <a:pt x="130" y="277"/>
                </a:cubicBezTo>
                <a:cubicBezTo>
                  <a:pt x="130" y="278"/>
                  <a:pt x="130" y="277"/>
                  <a:pt x="130" y="277"/>
                </a:cubicBezTo>
                <a:cubicBezTo>
                  <a:pt x="131" y="277"/>
                  <a:pt x="131" y="276"/>
                  <a:pt x="131" y="275"/>
                </a:cubicBezTo>
                <a:cubicBezTo>
                  <a:pt x="131" y="275"/>
                  <a:pt x="131" y="275"/>
                  <a:pt x="132" y="275"/>
                </a:cubicBezTo>
                <a:cubicBezTo>
                  <a:pt x="132" y="276"/>
                  <a:pt x="132" y="276"/>
                  <a:pt x="132" y="276"/>
                </a:cubicBezTo>
                <a:cubicBezTo>
                  <a:pt x="133" y="275"/>
                  <a:pt x="132" y="274"/>
                  <a:pt x="134" y="273"/>
                </a:cubicBezTo>
                <a:cubicBezTo>
                  <a:pt x="134" y="273"/>
                  <a:pt x="134" y="273"/>
                  <a:pt x="133" y="272"/>
                </a:cubicBezTo>
                <a:cubicBezTo>
                  <a:pt x="133" y="273"/>
                  <a:pt x="133" y="273"/>
                  <a:pt x="133" y="273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33" y="270"/>
                  <a:pt x="134" y="268"/>
                  <a:pt x="133" y="266"/>
                </a:cubicBezTo>
                <a:cubicBezTo>
                  <a:pt x="132" y="267"/>
                  <a:pt x="132" y="267"/>
                  <a:pt x="131" y="267"/>
                </a:cubicBezTo>
                <a:cubicBezTo>
                  <a:pt x="132" y="268"/>
                  <a:pt x="132" y="269"/>
                  <a:pt x="131" y="270"/>
                </a:cubicBezTo>
                <a:cubicBezTo>
                  <a:pt x="131" y="269"/>
                  <a:pt x="130" y="268"/>
                  <a:pt x="131" y="268"/>
                </a:cubicBezTo>
                <a:cubicBezTo>
                  <a:pt x="132" y="267"/>
                  <a:pt x="132" y="267"/>
                  <a:pt x="132" y="267"/>
                </a:cubicBezTo>
                <a:cubicBezTo>
                  <a:pt x="130" y="266"/>
                  <a:pt x="131" y="265"/>
                  <a:pt x="130" y="264"/>
                </a:cubicBezTo>
                <a:cubicBezTo>
                  <a:pt x="132" y="263"/>
                  <a:pt x="131" y="262"/>
                  <a:pt x="131" y="262"/>
                </a:cubicBezTo>
                <a:cubicBezTo>
                  <a:pt x="130" y="261"/>
                  <a:pt x="130" y="260"/>
                  <a:pt x="130" y="258"/>
                </a:cubicBezTo>
                <a:cubicBezTo>
                  <a:pt x="130" y="259"/>
                  <a:pt x="130" y="258"/>
                  <a:pt x="131" y="258"/>
                </a:cubicBezTo>
                <a:cubicBezTo>
                  <a:pt x="130" y="258"/>
                  <a:pt x="130" y="258"/>
                  <a:pt x="130" y="258"/>
                </a:cubicBezTo>
                <a:cubicBezTo>
                  <a:pt x="131" y="256"/>
                  <a:pt x="131" y="254"/>
                  <a:pt x="132" y="252"/>
                </a:cubicBezTo>
                <a:cubicBezTo>
                  <a:pt x="132" y="250"/>
                  <a:pt x="131" y="247"/>
                  <a:pt x="132" y="245"/>
                </a:cubicBezTo>
                <a:cubicBezTo>
                  <a:pt x="131" y="242"/>
                  <a:pt x="132" y="239"/>
                  <a:pt x="132" y="237"/>
                </a:cubicBezTo>
                <a:cubicBezTo>
                  <a:pt x="132" y="233"/>
                  <a:pt x="132" y="233"/>
                  <a:pt x="132" y="233"/>
                </a:cubicBezTo>
                <a:cubicBezTo>
                  <a:pt x="133" y="233"/>
                  <a:pt x="131" y="232"/>
                  <a:pt x="132" y="231"/>
                </a:cubicBezTo>
                <a:cubicBezTo>
                  <a:pt x="132" y="229"/>
                  <a:pt x="132" y="228"/>
                  <a:pt x="132" y="226"/>
                </a:cubicBezTo>
                <a:cubicBezTo>
                  <a:pt x="129" y="222"/>
                  <a:pt x="124" y="222"/>
                  <a:pt x="122" y="218"/>
                </a:cubicBezTo>
                <a:cubicBezTo>
                  <a:pt x="122" y="217"/>
                  <a:pt x="121" y="216"/>
                  <a:pt x="120" y="215"/>
                </a:cubicBezTo>
                <a:cubicBezTo>
                  <a:pt x="119" y="213"/>
                  <a:pt x="118" y="210"/>
                  <a:pt x="117" y="208"/>
                </a:cubicBezTo>
                <a:cubicBezTo>
                  <a:pt x="116" y="207"/>
                  <a:pt x="115" y="206"/>
                  <a:pt x="114" y="206"/>
                </a:cubicBezTo>
                <a:cubicBezTo>
                  <a:pt x="115" y="205"/>
                  <a:pt x="114" y="204"/>
                  <a:pt x="114" y="203"/>
                </a:cubicBezTo>
                <a:cubicBezTo>
                  <a:pt x="114" y="202"/>
                  <a:pt x="117" y="202"/>
                  <a:pt x="115" y="200"/>
                </a:cubicBezTo>
                <a:cubicBezTo>
                  <a:pt x="115" y="200"/>
                  <a:pt x="115" y="200"/>
                  <a:pt x="115" y="200"/>
                </a:cubicBezTo>
                <a:cubicBezTo>
                  <a:pt x="115" y="200"/>
                  <a:pt x="114" y="200"/>
                  <a:pt x="114" y="200"/>
                </a:cubicBezTo>
                <a:cubicBezTo>
                  <a:pt x="115" y="199"/>
                  <a:pt x="114" y="199"/>
                  <a:pt x="114" y="198"/>
                </a:cubicBezTo>
                <a:cubicBezTo>
                  <a:pt x="114" y="198"/>
                  <a:pt x="114" y="198"/>
                  <a:pt x="114" y="198"/>
                </a:cubicBezTo>
                <a:cubicBezTo>
                  <a:pt x="116" y="197"/>
                  <a:pt x="115" y="194"/>
                  <a:pt x="117" y="194"/>
                </a:cubicBezTo>
                <a:cubicBezTo>
                  <a:pt x="117" y="192"/>
                  <a:pt x="120" y="192"/>
                  <a:pt x="120" y="190"/>
                </a:cubicBezTo>
                <a:cubicBezTo>
                  <a:pt x="119" y="189"/>
                  <a:pt x="120" y="188"/>
                  <a:pt x="120" y="187"/>
                </a:cubicBezTo>
                <a:cubicBezTo>
                  <a:pt x="120" y="185"/>
                  <a:pt x="118" y="184"/>
                  <a:pt x="119" y="183"/>
                </a:cubicBezTo>
                <a:cubicBezTo>
                  <a:pt x="118" y="182"/>
                  <a:pt x="117" y="182"/>
                  <a:pt x="117" y="182"/>
                </a:cubicBezTo>
                <a:cubicBezTo>
                  <a:pt x="116" y="182"/>
                  <a:pt x="116" y="182"/>
                  <a:pt x="115" y="183"/>
                </a:cubicBezTo>
                <a:cubicBezTo>
                  <a:pt x="115" y="184"/>
                  <a:pt x="116" y="184"/>
                  <a:pt x="115" y="184"/>
                </a:cubicBezTo>
                <a:cubicBezTo>
                  <a:pt x="115" y="184"/>
                  <a:pt x="115" y="184"/>
                  <a:pt x="115" y="184"/>
                </a:cubicBezTo>
                <a:cubicBezTo>
                  <a:pt x="114" y="184"/>
                  <a:pt x="114" y="184"/>
                  <a:pt x="114" y="184"/>
                </a:cubicBezTo>
                <a:cubicBezTo>
                  <a:pt x="114" y="184"/>
                  <a:pt x="114" y="184"/>
                  <a:pt x="114" y="184"/>
                </a:cubicBezTo>
                <a:cubicBezTo>
                  <a:pt x="114" y="184"/>
                  <a:pt x="113" y="183"/>
                  <a:pt x="112" y="183"/>
                </a:cubicBezTo>
                <a:cubicBezTo>
                  <a:pt x="112" y="183"/>
                  <a:pt x="111" y="183"/>
                  <a:pt x="110" y="183"/>
                </a:cubicBezTo>
                <a:cubicBezTo>
                  <a:pt x="111" y="182"/>
                  <a:pt x="109" y="181"/>
                  <a:pt x="109" y="180"/>
                </a:cubicBezTo>
                <a:cubicBezTo>
                  <a:pt x="108" y="180"/>
                  <a:pt x="108" y="180"/>
                  <a:pt x="108" y="181"/>
                </a:cubicBezTo>
                <a:cubicBezTo>
                  <a:pt x="108" y="180"/>
                  <a:pt x="107" y="181"/>
                  <a:pt x="107" y="180"/>
                </a:cubicBezTo>
                <a:cubicBezTo>
                  <a:pt x="108" y="178"/>
                  <a:pt x="105" y="177"/>
                  <a:pt x="104" y="175"/>
                </a:cubicBezTo>
                <a:cubicBezTo>
                  <a:pt x="103" y="176"/>
                  <a:pt x="101" y="174"/>
                  <a:pt x="100" y="174"/>
                </a:cubicBezTo>
                <a:cubicBezTo>
                  <a:pt x="99" y="175"/>
                  <a:pt x="99" y="174"/>
                  <a:pt x="99" y="174"/>
                </a:cubicBezTo>
                <a:cubicBezTo>
                  <a:pt x="97" y="173"/>
                  <a:pt x="95" y="171"/>
                  <a:pt x="93" y="170"/>
                </a:cubicBezTo>
                <a:cubicBezTo>
                  <a:pt x="92" y="172"/>
                  <a:pt x="89" y="171"/>
                  <a:pt x="88" y="170"/>
                </a:cubicBezTo>
                <a:cubicBezTo>
                  <a:pt x="86" y="169"/>
                  <a:pt x="84" y="169"/>
                  <a:pt x="83" y="167"/>
                </a:cubicBezTo>
                <a:cubicBezTo>
                  <a:pt x="80" y="168"/>
                  <a:pt x="80" y="165"/>
                  <a:pt x="78" y="165"/>
                </a:cubicBezTo>
                <a:cubicBezTo>
                  <a:pt x="76" y="163"/>
                  <a:pt x="80" y="161"/>
                  <a:pt x="77" y="159"/>
                </a:cubicBezTo>
                <a:cubicBezTo>
                  <a:pt x="76" y="157"/>
                  <a:pt x="75" y="155"/>
                  <a:pt x="73" y="154"/>
                </a:cubicBezTo>
                <a:cubicBezTo>
                  <a:pt x="75" y="152"/>
                  <a:pt x="71" y="152"/>
                  <a:pt x="71" y="150"/>
                </a:cubicBezTo>
                <a:cubicBezTo>
                  <a:pt x="69" y="148"/>
                  <a:pt x="68" y="146"/>
                  <a:pt x="68" y="143"/>
                </a:cubicBezTo>
                <a:cubicBezTo>
                  <a:pt x="66" y="142"/>
                  <a:pt x="66" y="142"/>
                  <a:pt x="66" y="142"/>
                </a:cubicBezTo>
                <a:cubicBezTo>
                  <a:pt x="65" y="143"/>
                  <a:pt x="66" y="145"/>
                  <a:pt x="66" y="146"/>
                </a:cubicBezTo>
                <a:cubicBezTo>
                  <a:pt x="67" y="148"/>
                  <a:pt x="68" y="150"/>
                  <a:pt x="69" y="152"/>
                </a:cubicBezTo>
                <a:cubicBezTo>
                  <a:pt x="70" y="153"/>
                  <a:pt x="70" y="155"/>
                  <a:pt x="70" y="156"/>
                </a:cubicBezTo>
                <a:cubicBezTo>
                  <a:pt x="71" y="157"/>
                  <a:pt x="72" y="158"/>
                  <a:pt x="72" y="158"/>
                </a:cubicBezTo>
                <a:cubicBezTo>
                  <a:pt x="71" y="158"/>
                  <a:pt x="69" y="156"/>
                  <a:pt x="68" y="155"/>
                </a:cubicBezTo>
                <a:cubicBezTo>
                  <a:pt x="69" y="153"/>
                  <a:pt x="68" y="153"/>
                  <a:pt x="67" y="152"/>
                </a:cubicBezTo>
                <a:cubicBezTo>
                  <a:pt x="66" y="152"/>
                  <a:pt x="65" y="151"/>
                  <a:pt x="65" y="150"/>
                </a:cubicBezTo>
                <a:cubicBezTo>
                  <a:pt x="65" y="150"/>
                  <a:pt x="65" y="150"/>
                  <a:pt x="66" y="150"/>
                </a:cubicBezTo>
                <a:cubicBezTo>
                  <a:pt x="66" y="150"/>
                  <a:pt x="66" y="149"/>
                  <a:pt x="66" y="148"/>
                </a:cubicBezTo>
                <a:cubicBezTo>
                  <a:pt x="66" y="147"/>
                  <a:pt x="64" y="146"/>
                  <a:pt x="64" y="145"/>
                </a:cubicBezTo>
                <a:cubicBezTo>
                  <a:pt x="64" y="145"/>
                  <a:pt x="64" y="145"/>
                  <a:pt x="64" y="145"/>
                </a:cubicBezTo>
                <a:cubicBezTo>
                  <a:pt x="63" y="143"/>
                  <a:pt x="63" y="141"/>
                  <a:pt x="62" y="139"/>
                </a:cubicBezTo>
                <a:cubicBezTo>
                  <a:pt x="62" y="138"/>
                  <a:pt x="61" y="138"/>
                  <a:pt x="60" y="138"/>
                </a:cubicBezTo>
                <a:cubicBezTo>
                  <a:pt x="60" y="137"/>
                  <a:pt x="59" y="137"/>
                  <a:pt x="58" y="137"/>
                </a:cubicBezTo>
                <a:cubicBezTo>
                  <a:pt x="58" y="135"/>
                  <a:pt x="57" y="133"/>
                  <a:pt x="57" y="132"/>
                </a:cubicBezTo>
                <a:cubicBezTo>
                  <a:pt x="55" y="131"/>
                  <a:pt x="59" y="129"/>
                  <a:pt x="57" y="129"/>
                </a:cubicBezTo>
                <a:cubicBezTo>
                  <a:pt x="56" y="128"/>
                  <a:pt x="55" y="127"/>
                  <a:pt x="56" y="126"/>
                </a:cubicBezTo>
                <a:cubicBezTo>
                  <a:pt x="55" y="126"/>
                  <a:pt x="55" y="126"/>
                  <a:pt x="55" y="126"/>
                </a:cubicBezTo>
                <a:cubicBezTo>
                  <a:pt x="56" y="126"/>
                  <a:pt x="56" y="125"/>
                  <a:pt x="55" y="124"/>
                </a:cubicBezTo>
                <a:cubicBezTo>
                  <a:pt x="55" y="124"/>
                  <a:pt x="55" y="124"/>
                  <a:pt x="55" y="123"/>
                </a:cubicBezTo>
                <a:cubicBezTo>
                  <a:pt x="56" y="123"/>
                  <a:pt x="56" y="122"/>
                  <a:pt x="56" y="121"/>
                </a:cubicBezTo>
                <a:cubicBezTo>
                  <a:pt x="55" y="118"/>
                  <a:pt x="58" y="116"/>
                  <a:pt x="59" y="112"/>
                </a:cubicBezTo>
                <a:cubicBezTo>
                  <a:pt x="60" y="110"/>
                  <a:pt x="59" y="108"/>
                  <a:pt x="60" y="105"/>
                </a:cubicBezTo>
                <a:cubicBezTo>
                  <a:pt x="60" y="106"/>
                  <a:pt x="62" y="106"/>
                  <a:pt x="62" y="107"/>
                </a:cubicBezTo>
                <a:cubicBezTo>
                  <a:pt x="63" y="106"/>
                  <a:pt x="63" y="106"/>
                  <a:pt x="63" y="106"/>
                </a:cubicBezTo>
                <a:cubicBezTo>
                  <a:pt x="62" y="105"/>
                  <a:pt x="64" y="105"/>
                  <a:pt x="62" y="104"/>
                </a:cubicBezTo>
                <a:cubicBezTo>
                  <a:pt x="62" y="103"/>
                  <a:pt x="63" y="103"/>
                  <a:pt x="62" y="103"/>
                </a:cubicBezTo>
                <a:cubicBezTo>
                  <a:pt x="62" y="103"/>
                  <a:pt x="62" y="103"/>
                  <a:pt x="62" y="103"/>
                </a:cubicBezTo>
                <a:cubicBezTo>
                  <a:pt x="62" y="102"/>
                  <a:pt x="62" y="102"/>
                  <a:pt x="62" y="102"/>
                </a:cubicBezTo>
                <a:cubicBezTo>
                  <a:pt x="61" y="101"/>
                  <a:pt x="61" y="101"/>
                  <a:pt x="61" y="101"/>
                </a:cubicBezTo>
                <a:cubicBezTo>
                  <a:pt x="61" y="101"/>
                  <a:pt x="61" y="101"/>
                  <a:pt x="61" y="101"/>
                </a:cubicBezTo>
                <a:cubicBezTo>
                  <a:pt x="61" y="100"/>
                  <a:pt x="60" y="100"/>
                  <a:pt x="59" y="100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59" y="99"/>
                  <a:pt x="59" y="98"/>
                  <a:pt x="58" y="99"/>
                </a:cubicBezTo>
                <a:cubicBezTo>
                  <a:pt x="58" y="99"/>
                  <a:pt x="58" y="99"/>
                  <a:pt x="59" y="98"/>
                </a:cubicBezTo>
                <a:cubicBezTo>
                  <a:pt x="59" y="98"/>
                  <a:pt x="59" y="98"/>
                  <a:pt x="58" y="98"/>
                </a:cubicBezTo>
                <a:cubicBezTo>
                  <a:pt x="58" y="98"/>
                  <a:pt x="58" y="98"/>
                  <a:pt x="58" y="98"/>
                </a:cubicBezTo>
                <a:cubicBezTo>
                  <a:pt x="59" y="97"/>
                  <a:pt x="59" y="97"/>
                  <a:pt x="59" y="97"/>
                </a:cubicBezTo>
                <a:cubicBezTo>
                  <a:pt x="58" y="97"/>
                  <a:pt x="58" y="97"/>
                  <a:pt x="58" y="97"/>
                </a:cubicBezTo>
                <a:cubicBezTo>
                  <a:pt x="58" y="97"/>
                  <a:pt x="58" y="97"/>
                  <a:pt x="58" y="97"/>
                </a:cubicBezTo>
                <a:cubicBezTo>
                  <a:pt x="58" y="97"/>
                  <a:pt x="58" y="97"/>
                  <a:pt x="58" y="97"/>
                </a:cubicBezTo>
                <a:cubicBezTo>
                  <a:pt x="58" y="96"/>
                  <a:pt x="59" y="96"/>
                  <a:pt x="59" y="95"/>
                </a:cubicBezTo>
                <a:cubicBezTo>
                  <a:pt x="58" y="94"/>
                  <a:pt x="58" y="94"/>
                  <a:pt x="58" y="94"/>
                </a:cubicBezTo>
                <a:cubicBezTo>
                  <a:pt x="58" y="94"/>
                  <a:pt x="59" y="94"/>
                  <a:pt x="59" y="94"/>
                </a:cubicBezTo>
                <a:cubicBezTo>
                  <a:pt x="58" y="93"/>
                  <a:pt x="58" y="93"/>
                  <a:pt x="57" y="93"/>
                </a:cubicBezTo>
                <a:cubicBezTo>
                  <a:pt x="57" y="93"/>
                  <a:pt x="57" y="93"/>
                  <a:pt x="57" y="93"/>
                </a:cubicBezTo>
                <a:cubicBezTo>
                  <a:pt x="58" y="93"/>
                  <a:pt x="58" y="93"/>
                  <a:pt x="58" y="93"/>
                </a:cubicBezTo>
                <a:cubicBezTo>
                  <a:pt x="58" y="92"/>
                  <a:pt x="58" y="92"/>
                  <a:pt x="58" y="92"/>
                </a:cubicBezTo>
                <a:cubicBezTo>
                  <a:pt x="58" y="92"/>
                  <a:pt x="58" y="92"/>
                  <a:pt x="59" y="92"/>
                </a:cubicBezTo>
                <a:cubicBezTo>
                  <a:pt x="58" y="91"/>
                  <a:pt x="58" y="91"/>
                  <a:pt x="58" y="91"/>
                </a:cubicBezTo>
                <a:cubicBezTo>
                  <a:pt x="59" y="91"/>
                  <a:pt x="59" y="91"/>
                  <a:pt x="59" y="91"/>
                </a:cubicBezTo>
                <a:cubicBezTo>
                  <a:pt x="58" y="91"/>
                  <a:pt x="57" y="92"/>
                  <a:pt x="56" y="92"/>
                </a:cubicBezTo>
                <a:cubicBezTo>
                  <a:pt x="56" y="92"/>
                  <a:pt x="56" y="91"/>
                  <a:pt x="56" y="91"/>
                </a:cubicBezTo>
                <a:cubicBezTo>
                  <a:pt x="56" y="92"/>
                  <a:pt x="56" y="92"/>
                  <a:pt x="56" y="92"/>
                </a:cubicBezTo>
                <a:cubicBezTo>
                  <a:pt x="58" y="91"/>
                  <a:pt x="56" y="88"/>
                  <a:pt x="58" y="88"/>
                </a:cubicBezTo>
                <a:cubicBezTo>
                  <a:pt x="58" y="88"/>
                  <a:pt x="58" y="88"/>
                  <a:pt x="58" y="87"/>
                </a:cubicBezTo>
                <a:cubicBezTo>
                  <a:pt x="58" y="86"/>
                  <a:pt x="57" y="88"/>
                  <a:pt x="57" y="88"/>
                </a:cubicBezTo>
                <a:cubicBezTo>
                  <a:pt x="57" y="87"/>
                  <a:pt x="58" y="86"/>
                  <a:pt x="57" y="86"/>
                </a:cubicBezTo>
                <a:cubicBezTo>
                  <a:pt x="57" y="86"/>
                  <a:pt x="57" y="86"/>
                  <a:pt x="57" y="86"/>
                </a:cubicBezTo>
                <a:cubicBezTo>
                  <a:pt x="57" y="86"/>
                  <a:pt x="56" y="85"/>
                  <a:pt x="57" y="85"/>
                </a:cubicBezTo>
                <a:cubicBezTo>
                  <a:pt x="57" y="85"/>
                  <a:pt x="57" y="85"/>
                  <a:pt x="57" y="85"/>
                </a:cubicBezTo>
                <a:cubicBezTo>
                  <a:pt x="57" y="85"/>
                  <a:pt x="58" y="85"/>
                  <a:pt x="58" y="85"/>
                </a:cubicBezTo>
                <a:cubicBezTo>
                  <a:pt x="57" y="84"/>
                  <a:pt x="57" y="85"/>
                  <a:pt x="56" y="85"/>
                </a:cubicBezTo>
                <a:cubicBezTo>
                  <a:pt x="56" y="85"/>
                  <a:pt x="56" y="85"/>
                  <a:pt x="56" y="85"/>
                </a:cubicBezTo>
                <a:cubicBezTo>
                  <a:pt x="57" y="85"/>
                  <a:pt x="57" y="82"/>
                  <a:pt x="56" y="81"/>
                </a:cubicBezTo>
                <a:cubicBezTo>
                  <a:pt x="56" y="80"/>
                  <a:pt x="58" y="78"/>
                  <a:pt x="55" y="77"/>
                </a:cubicBezTo>
                <a:cubicBezTo>
                  <a:pt x="55" y="76"/>
                  <a:pt x="56" y="75"/>
                  <a:pt x="55" y="74"/>
                </a:cubicBezTo>
                <a:cubicBezTo>
                  <a:pt x="55" y="75"/>
                  <a:pt x="55" y="76"/>
                  <a:pt x="55" y="77"/>
                </a:cubicBezTo>
                <a:cubicBezTo>
                  <a:pt x="53" y="77"/>
                  <a:pt x="54" y="74"/>
                  <a:pt x="53" y="75"/>
                </a:cubicBezTo>
                <a:cubicBezTo>
                  <a:pt x="53" y="75"/>
                  <a:pt x="53" y="76"/>
                  <a:pt x="53" y="76"/>
                </a:cubicBezTo>
                <a:cubicBezTo>
                  <a:pt x="52" y="77"/>
                  <a:pt x="52" y="75"/>
                  <a:pt x="51" y="75"/>
                </a:cubicBezTo>
                <a:cubicBezTo>
                  <a:pt x="52" y="74"/>
                  <a:pt x="51" y="74"/>
                  <a:pt x="52" y="74"/>
                </a:cubicBezTo>
                <a:cubicBezTo>
                  <a:pt x="51" y="73"/>
                  <a:pt x="50" y="73"/>
                  <a:pt x="50" y="72"/>
                </a:cubicBezTo>
                <a:cubicBezTo>
                  <a:pt x="50" y="72"/>
                  <a:pt x="50" y="72"/>
                  <a:pt x="51" y="72"/>
                </a:cubicBezTo>
                <a:cubicBezTo>
                  <a:pt x="51" y="70"/>
                  <a:pt x="49" y="72"/>
                  <a:pt x="49" y="71"/>
                </a:cubicBezTo>
                <a:cubicBezTo>
                  <a:pt x="49" y="70"/>
                  <a:pt x="49" y="70"/>
                  <a:pt x="49" y="70"/>
                </a:cubicBezTo>
                <a:cubicBezTo>
                  <a:pt x="47" y="70"/>
                  <a:pt x="47" y="69"/>
                  <a:pt x="45" y="69"/>
                </a:cubicBezTo>
                <a:cubicBezTo>
                  <a:pt x="45" y="69"/>
                  <a:pt x="45" y="69"/>
                  <a:pt x="45" y="68"/>
                </a:cubicBezTo>
                <a:cubicBezTo>
                  <a:pt x="45" y="68"/>
                  <a:pt x="45" y="68"/>
                  <a:pt x="44" y="68"/>
                </a:cubicBezTo>
                <a:cubicBezTo>
                  <a:pt x="44" y="68"/>
                  <a:pt x="45" y="68"/>
                  <a:pt x="44" y="67"/>
                </a:cubicBezTo>
                <a:cubicBezTo>
                  <a:pt x="44" y="68"/>
                  <a:pt x="44" y="68"/>
                  <a:pt x="44" y="68"/>
                </a:cubicBezTo>
                <a:cubicBezTo>
                  <a:pt x="43" y="67"/>
                  <a:pt x="42" y="66"/>
                  <a:pt x="43" y="65"/>
                </a:cubicBezTo>
                <a:cubicBezTo>
                  <a:pt x="43" y="65"/>
                  <a:pt x="43" y="65"/>
                  <a:pt x="43" y="65"/>
                </a:cubicBezTo>
                <a:cubicBezTo>
                  <a:pt x="43" y="65"/>
                  <a:pt x="42" y="65"/>
                  <a:pt x="42" y="65"/>
                </a:cubicBezTo>
                <a:cubicBezTo>
                  <a:pt x="42" y="65"/>
                  <a:pt x="42" y="65"/>
                  <a:pt x="42" y="65"/>
                </a:cubicBezTo>
                <a:cubicBezTo>
                  <a:pt x="41" y="65"/>
                  <a:pt x="41" y="65"/>
                  <a:pt x="41" y="65"/>
                </a:cubicBezTo>
                <a:cubicBezTo>
                  <a:pt x="41" y="65"/>
                  <a:pt x="41" y="65"/>
                  <a:pt x="41" y="64"/>
                </a:cubicBezTo>
                <a:cubicBezTo>
                  <a:pt x="40" y="65"/>
                  <a:pt x="40" y="65"/>
                  <a:pt x="40" y="66"/>
                </a:cubicBezTo>
                <a:cubicBezTo>
                  <a:pt x="40" y="66"/>
                  <a:pt x="40" y="66"/>
                  <a:pt x="40" y="66"/>
                </a:cubicBezTo>
                <a:cubicBezTo>
                  <a:pt x="40" y="66"/>
                  <a:pt x="40" y="66"/>
                  <a:pt x="40" y="66"/>
                </a:cubicBezTo>
                <a:cubicBezTo>
                  <a:pt x="41" y="67"/>
                  <a:pt x="39" y="67"/>
                  <a:pt x="39" y="68"/>
                </a:cubicBezTo>
                <a:cubicBezTo>
                  <a:pt x="39" y="69"/>
                  <a:pt x="38" y="68"/>
                  <a:pt x="38" y="68"/>
                </a:cubicBezTo>
                <a:cubicBezTo>
                  <a:pt x="37" y="68"/>
                  <a:pt x="36" y="69"/>
                  <a:pt x="35" y="69"/>
                </a:cubicBezTo>
                <a:cubicBezTo>
                  <a:pt x="35" y="69"/>
                  <a:pt x="34" y="69"/>
                  <a:pt x="33" y="70"/>
                </a:cubicBezTo>
                <a:cubicBezTo>
                  <a:pt x="33" y="70"/>
                  <a:pt x="33" y="69"/>
                  <a:pt x="33" y="69"/>
                </a:cubicBezTo>
                <a:cubicBezTo>
                  <a:pt x="34" y="69"/>
                  <a:pt x="35" y="69"/>
                  <a:pt x="35" y="68"/>
                </a:cubicBezTo>
                <a:cubicBezTo>
                  <a:pt x="35" y="68"/>
                  <a:pt x="35" y="68"/>
                  <a:pt x="35" y="68"/>
                </a:cubicBezTo>
                <a:cubicBezTo>
                  <a:pt x="34" y="68"/>
                  <a:pt x="34" y="68"/>
                  <a:pt x="34" y="68"/>
                </a:cubicBezTo>
                <a:cubicBezTo>
                  <a:pt x="34" y="68"/>
                  <a:pt x="34" y="68"/>
                  <a:pt x="34" y="68"/>
                </a:cubicBezTo>
                <a:cubicBezTo>
                  <a:pt x="35" y="67"/>
                  <a:pt x="35" y="64"/>
                  <a:pt x="37" y="64"/>
                </a:cubicBezTo>
                <a:cubicBezTo>
                  <a:pt x="38" y="65"/>
                  <a:pt x="38" y="65"/>
                  <a:pt x="39" y="65"/>
                </a:cubicBezTo>
                <a:cubicBezTo>
                  <a:pt x="39" y="64"/>
                  <a:pt x="40" y="63"/>
                  <a:pt x="38" y="63"/>
                </a:cubicBezTo>
                <a:cubicBezTo>
                  <a:pt x="36" y="63"/>
                  <a:pt x="35" y="65"/>
                  <a:pt x="33" y="66"/>
                </a:cubicBezTo>
                <a:cubicBezTo>
                  <a:pt x="33" y="67"/>
                  <a:pt x="33" y="67"/>
                  <a:pt x="33" y="67"/>
                </a:cubicBezTo>
                <a:cubicBezTo>
                  <a:pt x="33" y="67"/>
                  <a:pt x="33" y="67"/>
                  <a:pt x="32" y="67"/>
                </a:cubicBezTo>
                <a:cubicBezTo>
                  <a:pt x="32" y="68"/>
                  <a:pt x="30" y="67"/>
                  <a:pt x="30" y="68"/>
                </a:cubicBezTo>
                <a:cubicBezTo>
                  <a:pt x="30" y="69"/>
                  <a:pt x="31" y="69"/>
                  <a:pt x="31" y="70"/>
                </a:cubicBezTo>
                <a:cubicBezTo>
                  <a:pt x="30" y="71"/>
                  <a:pt x="28" y="70"/>
                  <a:pt x="28" y="72"/>
                </a:cubicBezTo>
                <a:cubicBezTo>
                  <a:pt x="27" y="72"/>
                  <a:pt x="25" y="73"/>
                  <a:pt x="24" y="74"/>
                </a:cubicBezTo>
                <a:cubicBezTo>
                  <a:pt x="24" y="74"/>
                  <a:pt x="24" y="74"/>
                  <a:pt x="24" y="74"/>
                </a:cubicBezTo>
                <a:cubicBezTo>
                  <a:pt x="23" y="74"/>
                  <a:pt x="22" y="75"/>
                  <a:pt x="22" y="75"/>
                </a:cubicBezTo>
                <a:cubicBezTo>
                  <a:pt x="21" y="75"/>
                  <a:pt x="21" y="75"/>
                  <a:pt x="21" y="75"/>
                </a:cubicBezTo>
                <a:cubicBezTo>
                  <a:pt x="20" y="76"/>
                  <a:pt x="20" y="76"/>
                  <a:pt x="20" y="76"/>
                </a:cubicBezTo>
                <a:cubicBezTo>
                  <a:pt x="20" y="77"/>
                  <a:pt x="20" y="77"/>
                  <a:pt x="20" y="77"/>
                </a:cubicBezTo>
                <a:cubicBezTo>
                  <a:pt x="19" y="77"/>
                  <a:pt x="18" y="77"/>
                  <a:pt x="17" y="78"/>
                </a:cubicBezTo>
                <a:cubicBezTo>
                  <a:pt x="18" y="78"/>
                  <a:pt x="18" y="78"/>
                  <a:pt x="18" y="78"/>
                </a:cubicBezTo>
                <a:cubicBezTo>
                  <a:pt x="17" y="77"/>
                  <a:pt x="16" y="78"/>
                  <a:pt x="15" y="78"/>
                </a:cubicBezTo>
                <a:cubicBezTo>
                  <a:pt x="15" y="78"/>
                  <a:pt x="15" y="77"/>
                  <a:pt x="15" y="77"/>
                </a:cubicBezTo>
                <a:cubicBezTo>
                  <a:pt x="14" y="78"/>
                  <a:pt x="14" y="79"/>
                  <a:pt x="13" y="79"/>
                </a:cubicBezTo>
                <a:cubicBezTo>
                  <a:pt x="13" y="79"/>
                  <a:pt x="13" y="79"/>
                  <a:pt x="13" y="79"/>
                </a:cubicBezTo>
                <a:cubicBezTo>
                  <a:pt x="12" y="79"/>
                  <a:pt x="12" y="79"/>
                  <a:pt x="12" y="79"/>
                </a:cubicBezTo>
                <a:cubicBezTo>
                  <a:pt x="13" y="78"/>
                  <a:pt x="14" y="76"/>
                  <a:pt x="16" y="77"/>
                </a:cubicBezTo>
                <a:cubicBezTo>
                  <a:pt x="16" y="77"/>
                  <a:pt x="16" y="77"/>
                  <a:pt x="16" y="77"/>
                </a:cubicBezTo>
                <a:cubicBezTo>
                  <a:pt x="17" y="77"/>
                  <a:pt x="16" y="76"/>
                  <a:pt x="17" y="76"/>
                </a:cubicBezTo>
                <a:cubicBezTo>
                  <a:pt x="18" y="75"/>
                  <a:pt x="19" y="75"/>
                  <a:pt x="20" y="74"/>
                </a:cubicBezTo>
                <a:cubicBezTo>
                  <a:pt x="20" y="75"/>
                  <a:pt x="20" y="75"/>
                  <a:pt x="20" y="75"/>
                </a:cubicBezTo>
                <a:cubicBezTo>
                  <a:pt x="22" y="73"/>
                  <a:pt x="23" y="72"/>
                  <a:pt x="24" y="70"/>
                </a:cubicBezTo>
                <a:cubicBezTo>
                  <a:pt x="25" y="69"/>
                  <a:pt x="26" y="69"/>
                  <a:pt x="26" y="68"/>
                </a:cubicBezTo>
                <a:cubicBezTo>
                  <a:pt x="25" y="68"/>
                  <a:pt x="24" y="70"/>
                  <a:pt x="23" y="68"/>
                </a:cubicBezTo>
                <a:cubicBezTo>
                  <a:pt x="22" y="69"/>
                  <a:pt x="22" y="69"/>
                  <a:pt x="22" y="69"/>
                </a:cubicBezTo>
                <a:cubicBezTo>
                  <a:pt x="22" y="69"/>
                  <a:pt x="23" y="68"/>
                  <a:pt x="22" y="68"/>
                </a:cubicBezTo>
                <a:cubicBezTo>
                  <a:pt x="22" y="68"/>
                  <a:pt x="22" y="68"/>
                  <a:pt x="22" y="68"/>
                </a:cubicBezTo>
                <a:cubicBezTo>
                  <a:pt x="22" y="68"/>
                  <a:pt x="22" y="67"/>
                  <a:pt x="21" y="67"/>
                </a:cubicBezTo>
                <a:cubicBezTo>
                  <a:pt x="20" y="68"/>
                  <a:pt x="20" y="68"/>
                  <a:pt x="20" y="68"/>
                </a:cubicBezTo>
                <a:cubicBezTo>
                  <a:pt x="20" y="67"/>
                  <a:pt x="20" y="67"/>
                  <a:pt x="20" y="67"/>
                </a:cubicBezTo>
                <a:cubicBezTo>
                  <a:pt x="19" y="66"/>
                  <a:pt x="21" y="64"/>
                  <a:pt x="21" y="63"/>
                </a:cubicBezTo>
                <a:cubicBezTo>
                  <a:pt x="21" y="63"/>
                  <a:pt x="21" y="62"/>
                  <a:pt x="21" y="62"/>
                </a:cubicBezTo>
                <a:cubicBezTo>
                  <a:pt x="21" y="62"/>
                  <a:pt x="21" y="62"/>
                  <a:pt x="21" y="62"/>
                </a:cubicBezTo>
                <a:cubicBezTo>
                  <a:pt x="20" y="62"/>
                  <a:pt x="20" y="63"/>
                  <a:pt x="19" y="63"/>
                </a:cubicBezTo>
                <a:cubicBezTo>
                  <a:pt x="19" y="63"/>
                  <a:pt x="18" y="64"/>
                  <a:pt x="18" y="63"/>
                </a:cubicBezTo>
                <a:cubicBezTo>
                  <a:pt x="19" y="62"/>
                  <a:pt x="17" y="60"/>
                  <a:pt x="18" y="60"/>
                </a:cubicBezTo>
                <a:cubicBezTo>
                  <a:pt x="19" y="60"/>
                  <a:pt x="20" y="62"/>
                  <a:pt x="20" y="60"/>
                </a:cubicBezTo>
                <a:cubicBezTo>
                  <a:pt x="20" y="59"/>
                  <a:pt x="19" y="60"/>
                  <a:pt x="18" y="59"/>
                </a:cubicBezTo>
                <a:cubicBezTo>
                  <a:pt x="16" y="57"/>
                  <a:pt x="20" y="56"/>
                  <a:pt x="21" y="54"/>
                </a:cubicBezTo>
                <a:cubicBezTo>
                  <a:pt x="21" y="54"/>
                  <a:pt x="22" y="54"/>
                  <a:pt x="22" y="54"/>
                </a:cubicBezTo>
                <a:cubicBezTo>
                  <a:pt x="22" y="54"/>
                  <a:pt x="22" y="54"/>
                  <a:pt x="22" y="54"/>
                </a:cubicBezTo>
                <a:cubicBezTo>
                  <a:pt x="22" y="54"/>
                  <a:pt x="23" y="54"/>
                  <a:pt x="23" y="54"/>
                </a:cubicBezTo>
                <a:cubicBezTo>
                  <a:pt x="24" y="54"/>
                  <a:pt x="23" y="53"/>
                  <a:pt x="24" y="52"/>
                </a:cubicBezTo>
                <a:cubicBezTo>
                  <a:pt x="23" y="52"/>
                  <a:pt x="23" y="52"/>
                  <a:pt x="23" y="52"/>
                </a:cubicBezTo>
                <a:cubicBezTo>
                  <a:pt x="23" y="52"/>
                  <a:pt x="24" y="52"/>
                  <a:pt x="24" y="52"/>
                </a:cubicBezTo>
                <a:cubicBezTo>
                  <a:pt x="24" y="52"/>
                  <a:pt x="24" y="52"/>
                  <a:pt x="24" y="52"/>
                </a:cubicBezTo>
                <a:cubicBezTo>
                  <a:pt x="24" y="53"/>
                  <a:pt x="24" y="53"/>
                  <a:pt x="24" y="53"/>
                </a:cubicBezTo>
                <a:cubicBezTo>
                  <a:pt x="24" y="53"/>
                  <a:pt x="25" y="53"/>
                  <a:pt x="26" y="53"/>
                </a:cubicBezTo>
                <a:cubicBezTo>
                  <a:pt x="27" y="51"/>
                  <a:pt x="29" y="53"/>
                  <a:pt x="30" y="51"/>
                </a:cubicBezTo>
                <a:cubicBezTo>
                  <a:pt x="29" y="50"/>
                  <a:pt x="31" y="49"/>
                  <a:pt x="30" y="48"/>
                </a:cubicBezTo>
                <a:cubicBezTo>
                  <a:pt x="31" y="48"/>
                  <a:pt x="31" y="48"/>
                  <a:pt x="32" y="48"/>
                </a:cubicBezTo>
                <a:cubicBezTo>
                  <a:pt x="32" y="48"/>
                  <a:pt x="32" y="47"/>
                  <a:pt x="31" y="47"/>
                </a:cubicBezTo>
                <a:cubicBezTo>
                  <a:pt x="29" y="47"/>
                  <a:pt x="28" y="49"/>
                  <a:pt x="26" y="47"/>
                </a:cubicBezTo>
                <a:cubicBezTo>
                  <a:pt x="26" y="48"/>
                  <a:pt x="25" y="47"/>
                  <a:pt x="24" y="47"/>
                </a:cubicBezTo>
                <a:cubicBezTo>
                  <a:pt x="23" y="46"/>
                  <a:pt x="25" y="45"/>
                  <a:pt x="24" y="44"/>
                </a:cubicBezTo>
                <a:cubicBezTo>
                  <a:pt x="25" y="45"/>
                  <a:pt x="25" y="44"/>
                  <a:pt x="26" y="44"/>
                </a:cubicBezTo>
                <a:cubicBezTo>
                  <a:pt x="25" y="43"/>
                  <a:pt x="24" y="43"/>
                  <a:pt x="24" y="42"/>
                </a:cubicBezTo>
                <a:cubicBezTo>
                  <a:pt x="25" y="42"/>
                  <a:pt x="27" y="40"/>
                  <a:pt x="28" y="41"/>
                </a:cubicBezTo>
                <a:cubicBezTo>
                  <a:pt x="29" y="40"/>
                  <a:pt x="29" y="40"/>
                  <a:pt x="29" y="40"/>
                </a:cubicBezTo>
                <a:cubicBezTo>
                  <a:pt x="30" y="41"/>
                  <a:pt x="31" y="39"/>
                  <a:pt x="31" y="40"/>
                </a:cubicBezTo>
                <a:cubicBezTo>
                  <a:pt x="31" y="41"/>
                  <a:pt x="30" y="41"/>
                  <a:pt x="31" y="42"/>
                </a:cubicBezTo>
                <a:cubicBezTo>
                  <a:pt x="32" y="42"/>
                  <a:pt x="33" y="44"/>
                  <a:pt x="34" y="42"/>
                </a:cubicBezTo>
                <a:cubicBezTo>
                  <a:pt x="34" y="43"/>
                  <a:pt x="34" y="43"/>
                  <a:pt x="34" y="43"/>
                </a:cubicBezTo>
                <a:cubicBezTo>
                  <a:pt x="35" y="43"/>
                  <a:pt x="35" y="42"/>
                  <a:pt x="35" y="42"/>
                </a:cubicBezTo>
                <a:cubicBezTo>
                  <a:pt x="35" y="42"/>
                  <a:pt x="34" y="41"/>
                  <a:pt x="34" y="41"/>
                </a:cubicBezTo>
                <a:cubicBezTo>
                  <a:pt x="34" y="41"/>
                  <a:pt x="34" y="41"/>
                  <a:pt x="34" y="41"/>
                </a:cubicBezTo>
                <a:cubicBezTo>
                  <a:pt x="35" y="42"/>
                  <a:pt x="35" y="42"/>
                  <a:pt x="36" y="42"/>
                </a:cubicBezTo>
                <a:cubicBezTo>
                  <a:pt x="37" y="42"/>
                  <a:pt x="37" y="42"/>
                  <a:pt x="37" y="42"/>
                </a:cubicBezTo>
                <a:cubicBezTo>
                  <a:pt x="37" y="41"/>
                  <a:pt x="36" y="41"/>
                  <a:pt x="35" y="41"/>
                </a:cubicBezTo>
                <a:cubicBezTo>
                  <a:pt x="35" y="41"/>
                  <a:pt x="35" y="41"/>
                  <a:pt x="35" y="41"/>
                </a:cubicBezTo>
                <a:cubicBezTo>
                  <a:pt x="35" y="41"/>
                  <a:pt x="35" y="40"/>
                  <a:pt x="35" y="40"/>
                </a:cubicBezTo>
                <a:cubicBezTo>
                  <a:pt x="34" y="40"/>
                  <a:pt x="34" y="40"/>
                  <a:pt x="34" y="40"/>
                </a:cubicBezTo>
                <a:cubicBezTo>
                  <a:pt x="34" y="40"/>
                  <a:pt x="34" y="40"/>
                  <a:pt x="34" y="40"/>
                </a:cubicBezTo>
                <a:cubicBezTo>
                  <a:pt x="34" y="40"/>
                  <a:pt x="35" y="40"/>
                  <a:pt x="35" y="40"/>
                </a:cubicBezTo>
                <a:cubicBezTo>
                  <a:pt x="35" y="40"/>
                  <a:pt x="35" y="40"/>
                  <a:pt x="35" y="39"/>
                </a:cubicBezTo>
                <a:cubicBezTo>
                  <a:pt x="35" y="38"/>
                  <a:pt x="33" y="39"/>
                  <a:pt x="33" y="38"/>
                </a:cubicBezTo>
                <a:cubicBezTo>
                  <a:pt x="36" y="35"/>
                  <a:pt x="30" y="32"/>
                  <a:pt x="35" y="30"/>
                </a:cubicBezTo>
                <a:cubicBezTo>
                  <a:pt x="36" y="31"/>
                  <a:pt x="38" y="31"/>
                  <a:pt x="39" y="31"/>
                </a:cubicBezTo>
                <a:cubicBezTo>
                  <a:pt x="41" y="29"/>
                  <a:pt x="43" y="27"/>
                  <a:pt x="45" y="27"/>
                </a:cubicBezTo>
                <a:cubicBezTo>
                  <a:pt x="47" y="28"/>
                  <a:pt x="47" y="26"/>
                  <a:pt x="48" y="26"/>
                </a:cubicBezTo>
                <a:cubicBezTo>
                  <a:pt x="50" y="26"/>
                  <a:pt x="52" y="26"/>
                  <a:pt x="53" y="25"/>
                </a:cubicBezTo>
                <a:cubicBezTo>
                  <a:pt x="53" y="25"/>
                  <a:pt x="54" y="26"/>
                  <a:pt x="54" y="26"/>
                </a:cubicBezTo>
                <a:close/>
                <a:moveTo>
                  <a:pt x="207" y="5"/>
                </a:moveTo>
                <a:cubicBezTo>
                  <a:pt x="209" y="5"/>
                  <a:pt x="210" y="6"/>
                  <a:pt x="211" y="6"/>
                </a:cubicBezTo>
                <a:cubicBezTo>
                  <a:pt x="212" y="7"/>
                  <a:pt x="214" y="6"/>
                  <a:pt x="214" y="8"/>
                </a:cubicBezTo>
                <a:cubicBezTo>
                  <a:pt x="213" y="9"/>
                  <a:pt x="210" y="6"/>
                  <a:pt x="208" y="8"/>
                </a:cubicBezTo>
                <a:cubicBezTo>
                  <a:pt x="208" y="8"/>
                  <a:pt x="208" y="8"/>
                  <a:pt x="208" y="8"/>
                </a:cubicBezTo>
                <a:cubicBezTo>
                  <a:pt x="208" y="8"/>
                  <a:pt x="209" y="8"/>
                  <a:pt x="208" y="7"/>
                </a:cubicBezTo>
                <a:cubicBezTo>
                  <a:pt x="208" y="7"/>
                  <a:pt x="208" y="7"/>
                  <a:pt x="208" y="7"/>
                </a:cubicBezTo>
                <a:cubicBezTo>
                  <a:pt x="208" y="8"/>
                  <a:pt x="207" y="8"/>
                  <a:pt x="206" y="8"/>
                </a:cubicBezTo>
                <a:cubicBezTo>
                  <a:pt x="206" y="8"/>
                  <a:pt x="205" y="9"/>
                  <a:pt x="205" y="9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6" y="10"/>
                  <a:pt x="207" y="8"/>
                  <a:pt x="208" y="9"/>
                </a:cubicBezTo>
                <a:cubicBezTo>
                  <a:pt x="210" y="9"/>
                  <a:pt x="211" y="8"/>
                  <a:pt x="213" y="9"/>
                </a:cubicBezTo>
                <a:cubicBezTo>
                  <a:pt x="214" y="10"/>
                  <a:pt x="216" y="7"/>
                  <a:pt x="215" y="10"/>
                </a:cubicBezTo>
                <a:cubicBezTo>
                  <a:pt x="215" y="10"/>
                  <a:pt x="214" y="10"/>
                  <a:pt x="214" y="11"/>
                </a:cubicBezTo>
                <a:cubicBezTo>
                  <a:pt x="215" y="12"/>
                  <a:pt x="216" y="11"/>
                  <a:pt x="217" y="11"/>
                </a:cubicBezTo>
                <a:cubicBezTo>
                  <a:pt x="218" y="11"/>
                  <a:pt x="218" y="12"/>
                  <a:pt x="219" y="12"/>
                </a:cubicBezTo>
                <a:cubicBezTo>
                  <a:pt x="217" y="15"/>
                  <a:pt x="213" y="15"/>
                  <a:pt x="210" y="14"/>
                </a:cubicBezTo>
                <a:cubicBezTo>
                  <a:pt x="209" y="14"/>
                  <a:pt x="207" y="15"/>
                  <a:pt x="206" y="16"/>
                </a:cubicBezTo>
                <a:cubicBezTo>
                  <a:pt x="206" y="16"/>
                  <a:pt x="206" y="17"/>
                  <a:pt x="206" y="17"/>
                </a:cubicBezTo>
                <a:cubicBezTo>
                  <a:pt x="208" y="15"/>
                  <a:pt x="211" y="15"/>
                  <a:pt x="214" y="15"/>
                </a:cubicBezTo>
                <a:cubicBezTo>
                  <a:pt x="214" y="16"/>
                  <a:pt x="214" y="16"/>
                  <a:pt x="213" y="16"/>
                </a:cubicBezTo>
                <a:cubicBezTo>
                  <a:pt x="213" y="16"/>
                  <a:pt x="212" y="17"/>
                  <a:pt x="212" y="17"/>
                </a:cubicBezTo>
                <a:cubicBezTo>
                  <a:pt x="212" y="17"/>
                  <a:pt x="212" y="17"/>
                  <a:pt x="212" y="18"/>
                </a:cubicBezTo>
                <a:cubicBezTo>
                  <a:pt x="214" y="17"/>
                  <a:pt x="216" y="19"/>
                  <a:pt x="216" y="16"/>
                </a:cubicBezTo>
                <a:cubicBezTo>
                  <a:pt x="216" y="16"/>
                  <a:pt x="217" y="16"/>
                  <a:pt x="217" y="16"/>
                </a:cubicBezTo>
                <a:cubicBezTo>
                  <a:pt x="217" y="16"/>
                  <a:pt x="217" y="16"/>
                  <a:pt x="217" y="16"/>
                </a:cubicBezTo>
                <a:cubicBezTo>
                  <a:pt x="218" y="17"/>
                  <a:pt x="217" y="18"/>
                  <a:pt x="217" y="19"/>
                </a:cubicBezTo>
                <a:cubicBezTo>
                  <a:pt x="214" y="19"/>
                  <a:pt x="213" y="22"/>
                  <a:pt x="212" y="23"/>
                </a:cubicBezTo>
                <a:cubicBezTo>
                  <a:pt x="212" y="23"/>
                  <a:pt x="212" y="23"/>
                  <a:pt x="212" y="23"/>
                </a:cubicBezTo>
                <a:cubicBezTo>
                  <a:pt x="214" y="20"/>
                  <a:pt x="217" y="21"/>
                  <a:pt x="219" y="18"/>
                </a:cubicBezTo>
                <a:cubicBezTo>
                  <a:pt x="219" y="18"/>
                  <a:pt x="219" y="19"/>
                  <a:pt x="219" y="19"/>
                </a:cubicBezTo>
                <a:cubicBezTo>
                  <a:pt x="219" y="19"/>
                  <a:pt x="220" y="19"/>
                  <a:pt x="220" y="19"/>
                </a:cubicBezTo>
                <a:cubicBezTo>
                  <a:pt x="220" y="19"/>
                  <a:pt x="220" y="19"/>
                  <a:pt x="220" y="19"/>
                </a:cubicBezTo>
                <a:cubicBezTo>
                  <a:pt x="221" y="18"/>
                  <a:pt x="221" y="17"/>
                  <a:pt x="223" y="17"/>
                </a:cubicBezTo>
                <a:cubicBezTo>
                  <a:pt x="224" y="17"/>
                  <a:pt x="226" y="18"/>
                  <a:pt x="226" y="20"/>
                </a:cubicBezTo>
                <a:cubicBezTo>
                  <a:pt x="225" y="20"/>
                  <a:pt x="225" y="21"/>
                  <a:pt x="224" y="21"/>
                </a:cubicBezTo>
                <a:cubicBezTo>
                  <a:pt x="224" y="21"/>
                  <a:pt x="224" y="21"/>
                  <a:pt x="223" y="21"/>
                </a:cubicBezTo>
                <a:cubicBezTo>
                  <a:pt x="223" y="22"/>
                  <a:pt x="223" y="22"/>
                  <a:pt x="223" y="22"/>
                </a:cubicBezTo>
                <a:cubicBezTo>
                  <a:pt x="223" y="22"/>
                  <a:pt x="223" y="22"/>
                  <a:pt x="223" y="22"/>
                </a:cubicBezTo>
                <a:cubicBezTo>
                  <a:pt x="222" y="24"/>
                  <a:pt x="221" y="22"/>
                  <a:pt x="219" y="23"/>
                </a:cubicBezTo>
                <a:cubicBezTo>
                  <a:pt x="220" y="24"/>
                  <a:pt x="222" y="23"/>
                  <a:pt x="222" y="24"/>
                </a:cubicBezTo>
                <a:cubicBezTo>
                  <a:pt x="221" y="25"/>
                  <a:pt x="220" y="25"/>
                  <a:pt x="219" y="24"/>
                </a:cubicBezTo>
                <a:cubicBezTo>
                  <a:pt x="219" y="24"/>
                  <a:pt x="218" y="24"/>
                  <a:pt x="218" y="24"/>
                </a:cubicBezTo>
                <a:cubicBezTo>
                  <a:pt x="218" y="24"/>
                  <a:pt x="218" y="24"/>
                  <a:pt x="218" y="24"/>
                </a:cubicBezTo>
                <a:cubicBezTo>
                  <a:pt x="218" y="25"/>
                  <a:pt x="218" y="25"/>
                  <a:pt x="218" y="25"/>
                </a:cubicBezTo>
                <a:cubicBezTo>
                  <a:pt x="218" y="25"/>
                  <a:pt x="218" y="25"/>
                  <a:pt x="218" y="25"/>
                </a:cubicBezTo>
                <a:cubicBezTo>
                  <a:pt x="218" y="24"/>
                  <a:pt x="218" y="24"/>
                  <a:pt x="218" y="24"/>
                </a:cubicBezTo>
                <a:cubicBezTo>
                  <a:pt x="217" y="25"/>
                  <a:pt x="217" y="25"/>
                  <a:pt x="217" y="25"/>
                </a:cubicBezTo>
                <a:cubicBezTo>
                  <a:pt x="217" y="26"/>
                  <a:pt x="217" y="26"/>
                  <a:pt x="217" y="26"/>
                </a:cubicBezTo>
                <a:cubicBezTo>
                  <a:pt x="217" y="26"/>
                  <a:pt x="217" y="26"/>
                  <a:pt x="217" y="26"/>
                </a:cubicBezTo>
                <a:cubicBezTo>
                  <a:pt x="218" y="26"/>
                  <a:pt x="219" y="25"/>
                  <a:pt x="220" y="26"/>
                </a:cubicBezTo>
                <a:cubicBezTo>
                  <a:pt x="218" y="28"/>
                  <a:pt x="217" y="31"/>
                  <a:pt x="217" y="34"/>
                </a:cubicBezTo>
                <a:cubicBezTo>
                  <a:pt x="216" y="33"/>
                  <a:pt x="216" y="33"/>
                  <a:pt x="216" y="33"/>
                </a:cubicBezTo>
                <a:cubicBezTo>
                  <a:pt x="215" y="34"/>
                  <a:pt x="216" y="34"/>
                  <a:pt x="215" y="34"/>
                </a:cubicBezTo>
                <a:cubicBezTo>
                  <a:pt x="217" y="36"/>
                  <a:pt x="217" y="36"/>
                  <a:pt x="217" y="36"/>
                </a:cubicBezTo>
                <a:cubicBezTo>
                  <a:pt x="217" y="36"/>
                  <a:pt x="217" y="36"/>
                  <a:pt x="217" y="36"/>
                </a:cubicBezTo>
                <a:cubicBezTo>
                  <a:pt x="217" y="36"/>
                  <a:pt x="216" y="36"/>
                  <a:pt x="216" y="36"/>
                </a:cubicBezTo>
                <a:cubicBezTo>
                  <a:pt x="216" y="36"/>
                  <a:pt x="216" y="36"/>
                  <a:pt x="216" y="37"/>
                </a:cubicBezTo>
                <a:cubicBezTo>
                  <a:pt x="217" y="38"/>
                  <a:pt x="217" y="38"/>
                  <a:pt x="217" y="38"/>
                </a:cubicBezTo>
                <a:cubicBezTo>
                  <a:pt x="217" y="37"/>
                  <a:pt x="217" y="37"/>
                  <a:pt x="218" y="37"/>
                </a:cubicBezTo>
                <a:cubicBezTo>
                  <a:pt x="218" y="38"/>
                  <a:pt x="217" y="39"/>
                  <a:pt x="217" y="39"/>
                </a:cubicBezTo>
                <a:cubicBezTo>
                  <a:pt x="216" y="38"/>
                  <a:pt x="215" y="39"/>
                  <a:pt x="214" y="40"/>
                </a:cubicBezTo>
                <a:cubicBezTo>
                  <a:pt x="214" y="40"/>
                  <a:pt x="214" y="40"/>
                  <a:pt x="213" y="41"/>
                </a:cubicBezTo>
                <a:cubicBezTo>
                  <a:pt x="214" y="42"/>
                  <a:pt x="215" y="41"/>
                  <a:pt x="216" y="42"/>
                </a:cubicBezTo>
                <a:cubicBezTo>
                  <a:pt x="215" y="42"/>
                  <a:pt x="215" y="42"/>
                  <a:pt x="215" y="42"/>
                </a:cubicBezTo>
                <a:cubicBezTo>
                  <a:pt x="216" y="42"/>
                  <a:pt x="216" y="44"/>
                  <a:pt x="216" y="45"/>
                </a:cubicBezTo>
                <a:cubicBezTo>
                  <a:pt x="215" y="45"/>
                  <a:pt x="215" y="45"/>
                  <a:pt x="215" y="45"/>
                </a:cubicBezTo>
                <a:cubicBezTo>
                  <a:pt x="215" y="45"/>
                  <a:pt x="215" y="45"/>
                  <a:pt x="215" y="45"/>
                </a:cubicBezTo>
                <a:cubicBezTo>
                  <a:pt x="213" y="45"/>
                  <a:pt x="214" y="46"/>
                  <a:pt x="214" y="47"/>
                </a:cubicBezTo>
                <a:cubicBezTo>
                  <a:pt x="215" y="47"/>
                  <a:pt x="215" y="47"/>
                  <a:pt x="216" y="48"/>
                </a:cubicBezTo>
                <a:cubicBezTo>
                  <a:pt x="215" y="48"/>
                  <a:pt x="216" y="49"/>
                  <a:pt x="215" y="48"/>
                </a:cubicBezTo>
                <a:cubicBezTo>
                  <a:pt x="215" y="48"/>
                  <a:pt x="215" y="48"/>
                  <a:pt x="215" y="48"/>
                </a:cubicBezTo>
                <a:cubicBezTo>
                  <a:pt x="214" y="49"/>
                  <a:pt x="214" y="49"/>
                  <a:pt x="213" y="48"/>
                </a:cubicBezTo>
                <a:cubicBezTo>
                  <a:pt x="213" y="48"/>
                  <a:pt x="213" y="48"/>
                  <a:pt x="213" y="48"/>
                </a:cubicBezTo>
                <a:cubicBezTo>
                  <a:pt x="212" y="49"/>
                  <a:pt x="212" y="49"/>
                  <a:pt x="212" y="49"/>
                </a:cubicBezTo>
                <a:cubicBezTo>
                  <a:pt x="212" y="50"/>
                  <a:pt x="213" y="50"/>
                  <a:pt x="214" y="50"/>
                </a:cubicBezTo>
                <a:cubicBezTo>
                  <a:pt x="215" y="52"/>
                  <a:pt x="212" y="50"/>
                  <a:pt x="212" y="52"/>
                </a:cubicBezTo>
                <a:cubicBezTo>
                  <a:pt x="211" y="52"/>
                  <a:pt x="211" y="51"/>
                  <a:pt x="210" y="50"/>
                </a:cubicBezTo>
                <a:cubicBezTo>
                  <a:pt x="210" y="50"/>
                  <a:pt x="210" y="50"/>
                  <a:pt x="210" y="50"/>
                </a:cubicBezTo>
                <a:cubicBezTo>
                  <a:pt x="210" y="49"/>
                  <a:pt x="210" y="49"/>
                  <a:pt x="210" y="49"/>
                </a:cubicBezTo>
                <a:cubicBezTo>
                  <a:pt x="210" y="50"/>
                  <a:pt x="209" y="50"/>
                  <a:pt x="208" y="51"/>
                </a:cubicBezTo>
                <a:cubicBezTo>
                  <a:pt x="209" y="52"/>
                  <a:pt x="210" y="51"/>
                  <a:pt x="210" y="52"/>
                </a:cubicBezTo>
                <a:cubicBezTo>
                  <a:pt x="210" y="52"/>
                  <a:pt x="210" y="52"/>
                  <a:pt x="210" y="52"/>
                </a:cubicBezTo>
                <a:cubicBezTo>
                  <a:pt x="211" y="53"/>
                  <a:pt x="212" y="52"/>
                  <a:pt x="212" y="53"/>
                </a:cubicBezTo>
                <a:cubicBezTo>
                  <a:pt x="212" y="53"/>
                  <a:pt x="211" y="53"/>
                  <a:pt x="211" y="53"/>
                </a:cubicBezTo>
                <a:cubicBezTo>
                  <a:pt x="212" y="54"/>
                  <a:pt x="212" y="54"/>
                  <a:pt x="212" y="54"/>
                </a:cubicBezTo>
                <a:cubicBezTo>
                  <a:pt x="211" y="54"/>
                  <a:pt x="211" y="54"/>
                  <a:pt x="211" y="54"/>
                </a:cubicBezTo>
                <a:cubicBezTo>
                  <a:pt x="210" y="54"/>
                  <a:pt x="211" y="55"/>
                  <a:pt x="211" y="55"/>
                </a:cubicBezTo>
                <a:cubicBezTo>
                  <a:pt x="211" y="55"/>
                  <a:pt x="210" y="54"/>
                  <a:pt x="210" y="54"/>
                </a:cubicBezTo>
                <a:cubicBezTo>
                  <a:pt x="209" y="53"/>
                  <a:pt x="210" y="52"/>
                  <a:pt x="209" y="52"/>
                </a:cubicBezTo>
                <a:cubicBezTo>
                  <a:pt x="209" y="53"/>
                  <a:pt x="208" y="53"/>
                  <a:pt x="207" y="53"/>
                </a:cubicBezTo>
                <a:cubicBezTo>
                  <a:pt x="208" y="53"/>
                  <a:pt x="209" y="53"/>
                  <a:pt x="208" y="54"/>
                </a:cubicBezTo>
                <a:cubicBezTo>
                  <a:pt x="208" y="54"/>
                  <a:pt x="208" y="54"/>
                  <a:pt x="208" y="54"/>
                </a:cubicBezTo>
                <a:cubicBezTo>
                  <a:pt x="210" y="55"/>
                  <a:pt x="211" y="56"/>
                  <a:pt x="211" y="57"/>
                </a:cubicBezTo>
                <a:cubicBezTo>
                  <a:pt x="211" y="57"/>
                  <a:pt x="211" y="58"/>
                  <a:pt x="211" y="58"/>
                </a:cubicBezTo>
                <a:cubicBezTo>
                  <a:pt x="211" y="58"/>
                  <a:pt x="211" y="58"/>
                  <a:pt x="211" y="58"/>
                </a:cubicBezTo>
                <a:cubicBezTo>
                  <a:pt x="211" y="58"/>
                  <a:pt x="211" y="58"/>
                  <a:pt x="211" y="58"/>
                </a:cubicBezTo>
                <a:cubicBezTo>
                  <a:pt x="212" y="59"/>
                  <a:pt x="212" y="60"/>
                  <a:pt x="211" y="61"/>
                </a:cubicBezTo>
                <a:cubicBezTo>
                  <a:pt x="212" y="61"/>
                  <a:pt x="212" y="61"/>
                  <a:pt x="212" y="61"/>
                </a:cubicBezTo>
                <a:cubicBezTo>
                  <a:pt x="211" y="61"/>
                  <a:pt x="211" y="60"/>
                  <a:pt x="211" y="60"/>
                </a:cubicBezTo>
                <a:cubicBezTo>
                  <a:pt x="210" y="60"/>
                  <a:pt x="210" y="61"/>
                  <a:pt x="210" y="61"/>
                </a:cubicBezTo>
                <a:cubicBezTo>
                  <a:pt x="209" y="61"/>
                  <a:pt x="209" y="60"/>
                  <a:pt x="208" y="59"/>
                </a:cubicBezTo>
                <a:cubicBezTo>
                  <a:pt x="209" y="58"/>
                  <a:pt x="208" y="58"/>
                  <a:pt x="207" y="58"/>
                </a:cubicBezTo>
                <a:cubicBezTo>
                  <a:pt x="206" y="59"/>
                  <a:pt x="209" y="61"/>
                  <a:pt x="206" y="61"/>
                </a:cubicBezTo>
                <a:cubicBezTo>
                  <a:pt x="205" y="61"/>
                  <a:pt x="205" y="60"/>
                  <a:pt x="205" y="61"/>
                </a:cubicBezTo>
                <a:cubicBezTo>
                  <a:pt x="206" y="63"/>
                  <a:pt x="208" y="61"/>
                  <a:pt x="210" y="62"/>
                </a:cubicBezTo>
                <a:cubicBezTo>
                  <a:pt x="211" y="62"/>
                  <a:pt x="211" y="62"/>
                  <a:pt x="211" y="62"/>
                </a:cubicBezTo>
                <a:cubicBezTo>
                  <a:pt x="209" y="63"/>
                  <a:pt x="207" y="65"/>
                  <a:pt x="206" y="65"/>
                </a:cubicBezTo>
                <a:cubicBezTo>
                  <a:pt x="204" y="66"/>
                  <a:pt x="202" y="66"/>
                  <a:pt x="201" y="67"/>
                </a:cubicBezTo>
                <a:cubicBezTo>
                  <a:pt x="201" y="67"/>
                  <a:pt x="201" y="67"/>
                  <a:pt x="201" y="67"/>
                </a:cubicBezTo>
                <a:cubicBezTo>
                  <a:pt x="200" y="68"/>
                  <a:pt x="199" y="67"/>
                  <a:pt x="199" y="67"/>
                </a:cubicBezTo>
                <a:cubicBezTo>
                  <a:pt x="199" y="67"/>
                  <a:pt x="198" y="67"/>
                  <a:pt x="198" y="66"/>
                </a:cubicBezTo>
                <a:cubicBezTo>
                  <a:pt x="198" y="67"/>
                  <a:pt x="198" y="68"/>
                  <a:pt x="197" y="68"/>
                </a:cubicBezTo>
                <a:cubicBezTo>
                  <a:pt x="196" y="70"/>
                  <a:pt x="195" y="71"/>
                  <a:pt x="194" y="72"/>
                </a:cubicBezTo>
                <a:cubicBezTo>
                  <a:pt x="193" y="72"/>
                  <a:pt x="193" y="72"/>
                  <a:pt x="193" y="72"/>
                </a:cubicBezTo>
                <a:cubicBezTo>
                  <a:pt x="193" y="72"/>
                  <a:pt x="192" y="73"/>
                  <a:pt x="191" y="73"/>
                </a:cubicBezTo>
                <a:cubicBezTo>
                  <a:pt x="191" y="73"/>
                  <a:pt x="191" y="73"/>
                  <a:pt x="191" y="73"/>
                </a:cubicBezTo>
                <a:cubicBezTo>
                  <a:pt x="190" y="73"/>
                  <a:pt x="190" y="73"/>
                  <a:pt x="190" y="74"/>
                </a:cubicBezTo>
                <a:cubicBezTo>
                  <a:pt x="190" y="74"/>
                  <a:pt x="190" y="74"/>
                  <a:pt x="190" y="74"/>
                </a:cubicBezTo>
                <a:cubicBezTo>
                  <a:pt x="190" y="73"/>
                  <a:pt x="191" y="72"/>
                  <a:pt x="190" y="71"/>
                </a:cubicBezTo>
                <a:cubicBezTo>
                  <a:pt x="190" y="72"/>
                  <a:pt x="189" y="73"/>
                  <a:pt x="189" y="74"/>
                </a:cubicBezTo>
                <a:cubicBezTo>
                  <a:pt x="189" y="73"/>
                  <a:pt x="188" y="74"/>
                  <a:pt x="187" y="73"/>
                </a:cubicBezTo>
                <a:cubicBezTo>
                  <a:pt x="186" y="74"/>
                  <a:pt x="187" y="74"/>
                  <a:pt x="187" y="75"/>
                </a:cubicBezTo>
                <a:cubicBezTo>
                  <a:pt x="186" y="75"/>
                  <a:pt x="186" y="75"/>
                  <a:pt x="186" y="75"/>
                </a:cubicBezTo>
                <a:cubicBezTo>
                  <a:pt x="185" y="75"/>
                  <a:pt x="185" y="75"/>
                  <a:pt x="185" y="75"/>
                </a:cubicBezTo>
                <a:cubicBezTo>
                  <a:pt x="185" y="75"/>
                  <a:pt x="186" y="76"/>
                  <a:pt x="186" y="76"/>
                </a:cubicBezTo>
                <a:cubicBezTo>
                  <a:pt x="185" y="76"/>
                  <a:pt x="185" y="76"/>
                  <a:pt x="184" y="77"/>
                </a:cubicBezTo>
                <a:cubicBezTo>
                  <a:pt x="185" y="77"/>
                  <a:pt x="185" y="77"/>
                  <a:pt x="185" y="77"/>
                </a:cubicBezTo>
                <a:cubicBezTo>
                  <a:pt x="185" y="79"/>
                  <a:pt x="184" y="79"/>
                  <a:pt x="183" y="80"/>
                </a:cubicBezTo>
                <a:cubicBezTo>
                  <a:pt x="184" y="80"/>
                  <a:pt x="184" y="80"/>
                  <a:pt x="184" y="80"/>
                </a:cubicBezTo>
                <a:cubicBezTo>
                  <a:pt x="183" y="81"/>
                  <a:pt x="182" y="80"/>
                  <a:pt x="182" y="81"/>
                </a:cubicBezTo>
                <a:cubicBezTo>
                  <a:pt x="182" y="81"/>
                  <a:pt x="182" y="81"/>
                  <a:pt x="182" y="81"/>
                </a:cubicBezTo>
                <a:cubicBezTo>
                  <a:pt x="182" y="82"/>
                  <a:pt x="183" y="82"/>
                  <a:pt x="182" y="82"/>
                </a:cubicBezTo>
                <a:cubicBezTo>
                  <a:pt x="183" y="83"/>
                  <a:pt x="180" y="84"/>
                  <a:pt x="181" y="85"/>
                </a:cubicBezTo>
                <a:cubicBezTo>
                  <a:pt x="181" y="86"/>
                  <a:pt x="181" y="86"/>
                  <a:pt x="181" y="86"/>
                </a:cubicBezTo>
                <a:cubicBezTo>
                  <a:pt x="181" y="86"/>
                  <a:pt x="181" y="86"/>
                  <a:pt x="181" y="86"/>
                </a:cubicBezTo>
                <a:cubicBezTo>
                  <a:pt x="181" y="86"/>
                  <a:pt x="180" y="86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79" y="87"/>
                  <a:pt x="179" y="87"/>
                </a:cubicBezTo>
                <a:cubicBezTo>
                  <a:pt x="178" y="87"/>
                  <a:pt x="178" y="87"/>
                  <a:pt x="178" y="87"/>
                </a:cubicBezTo>
                <a:cubicBezTo>
                  <a:pt x="179" y="86"/>
                  <a:pt x="178" y="86"/>
                  <a:pt x="177" y="86"/>
                </a:cubicBezTo>
                <a:cubicBezTo>
                  <a:pt x="178" y="85"/>
                  <a:pt x="178" y="85"/>
                  <a:pt x="178" y="85"/>
                </a:cubicBezTo>
                <a:cubicBezTo>
                  <a:pt x="178" y="84"/>
                  <a:pt x="178" y="84"/>
                  <a:pt x="178" y="84"/>
                </a:cubicBezTo>
                <a:cubicBezTo>
                  <a:pt x="178" y="85"/>
                  <a:pt x="178" y="85"/>
                  <a:pt x="178" y="85"/>
                </a:cubicBezTo>
                <a:cubicBezTo>
                  <a:pt x="178" y="84"/>
                  <a:pt x="178" y="84"/>
                  <a:pt x="177" y="84"/>
                </a:cubicBezTo>
                <a:cubicBezTo>
                  <a:pt x="177" y="85"/>
                  <a:pt x="176" y="85"/>
                  <a:pt x="175" y="85"/>
                </a:cubicBezTo>
                <a:cubicBezTo>
                  <a:pt x="175" y="85"/>
                  <a:pt x="175" y="85"/>
                  <a:pt x="175" y="85"/>
                </a:cubicBezTo>
                <a:cubicBezTo>
                  <a:pt x="174" y="84"/>
                  <a:pt x="174" y="84"/>
                  <a:pt x="174" y="84"/>
                </a:cubicBezTo>
                <a:cubicBezTo>
                  <a:pt x="174" y="83"/>
                  <a:pt x="174" y="83"/>
                  <a:pt x="174" y="83"/>
                </a:cubicBezTo>
                <a:cubicBezTo>
                  <a:pt x="174" y="83"/>
                  <a:pt x="174" y="83"/>
                  <a:pt x="173" y="83"/>
                </a:cubicBezTo>
                <a:cubicBezTo>
                  <a:pt x="174" y="83"/>
                  <a:pt x="173" y="82"/>
                  <a:pt x="174" y="82"/>
                </a:cubicBezTo>
                <a:cubicBezTo>
                  <a:pt x="172" y="81"/>
                  <a:pt x="174" y="80"/>
                  <a:pt x="172" y="79"/>
                </a:cubicBezTo>
                <a:cubicBezTo>
                  <a:pt x="172" y="79"/>
                  <a:pt x="173" y="79"/>
                  <a:pt x="173" y="79"/>
                </a:cubicBezTo>
                <a:cubicBezTo>
                  <a:pt x="172" y="78"/>
                  <a:pt x="172" y="78"/>
                  <a:pt x="172" y="78"/>
                </a:cubicBezTo>
                <a:cubicBezTo>
                  <a:pt x="172" y="79"/>
                  <a:pt x="172" y="79"/>
                  <a:pt x="172" y="79"/>
                </a:cubicBezTo>
                <a:cubicBezTo>
                  <a:pt x="172" y="78"/>
                  <a:pt x="172" y="78"/>
                  <a:pt x="173" y="78"/>
                </a:cubicBezTo>
                <a:cubicBezTo>
                  <a:pt x="172" y="77"/>
                  <a:pt x="172" y="77"/>
                  <a:pt x="172" y="77"/>
                </a:cubicBezTo>
                <a:cubicBezTo>
                  <a:pt x="172" y="78"/>
                  <a:pt x="172" y="78"/>
                  <a:pt x="172" y="78"/>
                </a:cubicBezTo>
                <a:cubicBezTo>
                  <a:pt x="172" y="76"/>
                  <a:pt x="172" y="76"/>
                  <a:pt x="172" y="76"/>
                </a:cubicBezTo>
                <a:cubicBezTo>
                  <a:pt x="173" y="76"/>
                  <a:pt x="173" y="75"/>
                  <a:pt x="174" y="75"/>
                </a:cubicBezTo>
                <a:cubicBezTo>
                  <a:pt x="173" y="74"/>
                  <a:pt x="173" y="75"/>
                  <a:pt x="172" y="75"/>
                </a:cubicBezTo>
                <a:cubicBezTo>
                  <a:pt x="172" y="76"/>
                  <a:pt x="172" y="76"/>
                  <a:pt x="172" y="76"/>
                </a:cubicBezTo>
                <a:cubicBezTo>
                  <a:pt x="171" y="75"/>
                  <a:pt x="172" y="74"/>
                  <a:pt x="171" y="73"/>
                </a:cubicBezTo>
                <a:cubicBezTo>
                  <a:pt x="172" y="73"/>
                  <a:pt x="170" y="72"/>
                  <a:pt x="171" y="71"/>
                </a:cubicBezTo>
                <a:cubicBezTo>
                  <a:pt x="171" y="71"/>
                  <a:pt x="171" y="71"/>
                  <a:pt x="171" y="71"/>
                </a:cubicBezTo>
                <a:cubicBezTo>
                  <a:pt x="171" y="71"/>
                  <a:pt x="171" y="71"/>
                  <a:pt x="171" y="71"/>
                </a:cubicBezTo>
                <a:cubicBezTo>
                  <a:pt x="171" y="71"/>
                  <a:pt x="171" y="71"/>
                  <a:pt x="170" y="71"/>
                </a:cubicBezTo>
                <a:cubicBezTo>
                  <a:pt x="170" y="70"/>
                  <a:pt x="170" y="70"/>
                  <a:pt x="170" y="70"/>
                </a:cubicBezTo>
                <a:cubicBezTo>
                  <a:pt x="171" y="70"/>
                  <a:pt x="171" y="70"/>
                  <a:pt x="171" y="70"/>
                </a:cubicBezTo>
                <a:cubicBezTo>
                  <a:pt x="171" y="70"/>
                  <a:pt x="171" y="70"/>
                  <a:pt x="171" y="70"/>
                </a:cubicBezTo>
                <a:cubicBezTo>
                  <a:pt x="171" y="69"/>
                  <a:pt x="171" y="69"/>
                  <a:pt x="171" y="69"/>
                </a:cubicBezTo>
                <a:cubicBezTo>
                  <a:pt x="171" y="69"/>
                  <a:pt x="171" y="69"/>
                  <a:pt x="171" y="69"/>
                </a:cubicBezTo>
                <a:cubicBezTo>
                  <a:pt x="171" y="70"/>
                  <a:pt x="171" y="70"/>
                  <a:pt x="171" y="70"/>
                </a:cubicBezTo>
                <a:cubicBezTo>
                  <a:pt x="172" y="69"/>
                  <a:pt x="172" y="69"/>
                  <a:pt x="172" y="69"/>
                </a:cubicBezTo>
                <a:cubicBezTo>
                  <a:pt x="171" y="68"/>
                  <a:pt x="171" y="68"/>
                  <a:pt x="171" y="68"/>
                </a:cubicBezTo>
                <a:cubicBezTo>
                  <a:pt x="172" y="68"/>
                  <a:pt x="172" y="68"/>
                  <a:pt x="172" y="68"/>
                </a:cubicBezTo>
                <a:cubicBezTo>
                  <a:pt x="171" y="67"/>
                  <a:pt x="171" y="67"/>
                  <a:pt x="171" y="67"/>
                </a:cubicBezTo>
                <a:cubicBezTo>
                  <a:pt x="172" y="67"/>
                  <a:pt x="172" y="66"/>
                  <a:pt x="173" y="65"/>
                </a:cubicBezTo>
                <a:cubicBezTo>
                  <a:pt x="172" y="65"/>
                  <a:pt x="172" y="65"/>
                  <a:pt x="172" y="65"/>
                </a:cubicBezTo>
                <a:cubicBezTo>
                  <a:pt x="173" y="65"/>
                  <a:pt x="174" y="66"/>
                  <a:pt x="175" y="65"/>
                </a:cubicBezTo>
                <a:cubicBezTo>
                  <a:pt x="175" y="65"/>
                  <a:pt x="175" y="65"/>
                  <a:pt x="175" y="65"/>
                </a:cubicBezTo>
                <a:cubicBezTo>
                  <a:pt x="175" y="64"/>
                  <a:pt x="175" y="64"/>
                  <a:pt x="175" y="64"/>
                </a:cubicBezTo>
                <a:cubicBezTo>
                  <a:pt x="174" y="63"/>
                  <a:pt x="174" y="65"/>
                  <a:pt x="173" y="64"/>
                </a:cubicBezTo>
                <a:cubicBezTo>
                  <a:pt x="173" y="63"/>
                  <a:pt x="176" y="65"/>
                  <a:pt x="175" y="63"/>
                </a:cubicBezTo>
                <a:cubicBezTo>
                  <a:pt x="176" y="63"/>
                  <a:pt x="176" y="63"/>
                  <a:pt x="176" y="63"/>
                </a:cubicBezTo>
                <a:cubicBezTo>
                  <a:pt x="176" y="63"/>
                  <a:pt x="177" y="63"/>
                  <a:pt x="177" y="62"/>
                </a:cubicBezTo>
                <a:cubicBezTo>
                  <a:pt x="176" y="62"/>
                  <a:pt x="176" y="62"/>
                  <a:pt x="176" y="62"/>
                </a:cubicBezTo>
                <a:cubicBezTo>
                  <a:pt x="177" y="61"/>
                  <a:pt x="177" y="60"/>
                  <a:pt x="177" y="60"/>
                </a:cubicBezTo>
                <a:cubicBezTo>
                  <a:pt x="177" y="59"/>
                  <a:pt x="177" y="59"/>
                  <a:pt x="177" y="59"/>
                </a:cubicBezTo>
                <a:cubicBezTo>
                  <a:pt x="175" y="60"/>
                  <a:pt x="174" y="58"/>
                  <a:pt x="173" y="58"/>
                </a:cubicBezTo>
                <a:cubicBezTo>
                  <a:pt x="173" y="57"/>
                  <a:pt x="172" y="57"/>
                  <a:pt x="173" y="57"/>
                </a:cubicBezTo>
                <a:cubicBezTo>
                  <a:pt x="175" y="56"/>
                  <a:pt x="175" y="59"/>
                  <a:pt x="177" y="58"/>
                </a:cubicBezTo>
                <a:cubicBezTo>
                  <a:pt x="176" y="57"/>
                  <a:pt x="176" y="56"/>
                  <a:pt x="176" y="56"/>
                </a:cubicBezTo>
                <a:cubicBezTo>
                  <a:pt x="176" y="55"/>
                  <a:pt x="176" y="55"/>
                  <a:pt x="176" y="55"/>
                </a:cubicBezTo>
                <a:cubicBezTo>
                  <a:pt x="176" y="55"/>
                  <a:pt x="176" y="55"/>
                  <a:pt x="176" y="55"/>
                </a:cubicBezTo>
                <a:cubicBezTo>
                  <a:pt x="177" y="54"/>
                  <a:pt x="177" y="54"/>
                  <a:pt x="177" y="54"/>
                </a:cubicBezTo>
                <a:cubicBezTo>
                  <a:pt x="176" y="54"/>
                  <a:pt x="175" y="53"/>
                  <a:pt x="174" y="53"/>
                </a:cubicBezTo>
                <a:cubicBezTo>
                  <a:pt x="174" y="54"/>
                  <a:pt x="174" y="55"/>
                  <a:pt x="173" y="55"/>
                </a:cubicBezTo>
                <a:cubicBezTo>
                  <a:pt x="173" y="54"/>
                  <a:pt x="172" y="54"/>
                  <a:pt x="172" y="53"/>
                </a:cubicBezTo>
                <a:cubicBezTo>
                  <a:pt x="173" y="53"/>
                  <a:pt x="173" y="53"/>
                  <a:pt x="173" y="53"/>
                </a:cubicBezTo>
                <a:cubicBezTo>
                  <a:pt x="173" y="52"/>
                  <a:pt x="173" y="52"/>
                  <a:pt x="173" y="52"/>
                </a:cubicBezTo>
                <a:cubicBezTo>
                  <a:pt x="173" y="52"/>
                  <a:pt x="174" y="52"/>
                  <a:pt x="174" y="52"/>
                </a:cubicBezTo>
                <a:cubicBezTo>
                  <a:pt x="174" y="51"/>
                  <a:pt x="174" y="51"/>
                  <a:pt x="174" y="51"/>
                </a:cubicBezTo>
                <a:cubicBezTo>
                  <a:pt x="173" y="51"/>
                  <a:pt x="173" y="51"/>
                  <a:pt x="173" y="51"/>
                </a:cubicBezTo>
                <a:cubicBezTo>
                  <a:pt x="174" y="51"/>
                  <a:pt x="174" y="51"/>
                  <a:pt x="174" y="50"/>
                </a:cubicBezTo>
                <a:cubicBezTo>
                  <a:pt x="174" y="50"/>
                  <a:pt x="175" y="49"/>
                  <a:pt x="174" y="49"/>
                </a:cubicBezTo>
                <a:cubicBezTo>
                  <a:pt x="174" y="48"/>
                  <a:pt x="174" y="48"/>
                  <a:pt x="174" y="48"/>
                </a:cubicBezTo>
                <a:cubicBezTo>
                  <a:pt x="174" y="44"/>
                  <a:pt x="174" y="44"/>
                  <a:pt x="174" y="44"/>
                </a:cubicBezTo>
                <a:cubicBezTo>
                  <a:pt x="174" y="44"/>
                  <a:pt x="175" y="43"/>
                  <a:pt x="174" y="43"/>
                </a:cubicBezTo>
                <a:cubicBezTo>
                  <a:pt x="174" y="42"/>
                  <a:pt x="174" y="42"/>
                  <a:pt x="174" y="42"/>
                </a:cubicBezTo>
                <a:cubicBezTo>
                  <a:pt x="174" y="42"/>
                  <a:pt x="174" y="41"/>
                  <a:pt x="173" y="41"/>
                </a:cubicBezTo>
                <a:cubicBezTo>
                  <a:pt x="173" y="40"/>
                  <a:pt x="174" y="39"/>
                  <a:pt x="174" y="39"/>
                </a:cubicBezTo>
                <a:cubicBezTo>
                  <a:pt x="172" y="38"/>
                  <a:pt x="171" y="35"/>
                  <a:pt x="169" y="35"/>
                </a:cubicBezTo>
                <a:cubicBezTo>
                  <a:pt x="168" y="36"/>
                  <a:pt x="168" y="36"/>
                  <a:pt x="168" y="36"/>
                </a:cubicBezTo>
                <a:cubicBezTo>
                  <a:pt x="168" y="35"/>
                  <a:pt x="168" y="35"/>
                  <a:pt x="168" y="35"/>
                </a:cubicBezTo>
                <a:cubicBezTo>
                  <a:pt x="167" y="36"/>
                  <a:pt x="167" y="36"/>
                  <a:pt x="167" y="36"/>
                </a:cubicBezTo>
                <a:cubicBezTo>
                  <a:pt x="167" y="36"/>
                  <a:pt x="167" y="35"/>
                  <a:pt x="167" y="35"/>
                </a:cubicBezTo>
                <a:cubicBezTo>
                  <a:pt x="166" y="36"/>
                  <a:pt x="166" y="36"/>
                  <a:pt x="166" y="36"/>
                </a:cubicBezTo>
                <a:cubicBezTo>
                  <a:pt x="167" y="36"/>
                  <a:pt x="166" y="35"/>
                  <a:pt x="165" y="35"/>
                </a:cubicBezTo>
                <a:cubicBezTo>
                  <a:pt x="165" y="35"/>
                  <a:pt x="165" y="35"/>
                  <a:pt x="165" y="35"/>
                </a:cubicBezTo>
                <a:cubicBezTo>
                  <a:pt x="165" y="35"/>
                  <a:pt x="164" y="35"/>
                  <a:pt x="165" y="36"/>
                </a:cubicBezTo>
                <a:cubicBezTo>
                  <a:pt x="163" y="36"/>
                  <a:pt x="163" y="35"/>
                  <a:pt x="163" y="34"/>
                </a:cubicBezTo>
                <a:cubicBezTo>
                  <a:pt x="163" y="33"/>
                  <a:pt x="164" y="34"/>
                  <a:pt x="164" y="33"/>
                </a:cubicBezTo>
                <a:cubicBezTo>
                  <a:pt x="164" y="32"/>
                  <a:pt x="162" y="33"/>
                  <a:pt x="163" y="31"/>
                </a:cubicBezTo>
                <a:cubicBezTo>
                  <a:pt x="163" y="31"/>
                  <a:pt x="163" y="31"/>
                  <a:pt x="163" y="31"/>
                </a:cubicBezTo>
                <a:cubicBezTo>
                  <a:pt x="162" y="32"/>
                  <a:pt x="162" y="32"/>
                  <a:pt x="162" y="32"/>
                </a:cubicBezTo>
                <a:cubicBezTo>
                  <a:pt x="162" y="32"/>
                  <a:pt x="162" y="31"/>
                  <a:pt x="162" y="31"/>
                </a:cubicBezTo>
                <a:cubicBezTo>
                  <a:pt x="163" y="29"/>
                  <a:pt x="164" y="31"/>
                  <a:pt x="165" y="30"/>
                </a:cubicBezTo>
                <a:cubicBezTo>
                  <a:pt x="166" y="30"/>
                  <a:pt x="167" y="31"/>
                  <a:pt x="168" y="30"/>
                </a:cubicBezTo>
                <a:cubicBezTo>
                  <a:pt x="168" y="29"/>
                  <a:pt x="167" y="29"/>
                  <a:pt x="167" y="29"/>
                </a:cubicBezTo>
                <a:cubicBezTo>
                  <a:pt x="167" y="29"/>
                  <a:pt x="166" y="29"/>
                  <a:pt x="166" y="29"/>
                </a:cubicBezTo>
                <a:cubicBezTo>
                  <a:pt x="165" y="29"/>
                  <a:pt x="165" y="29"/>
                  <a:pt x="165" y="29"/>
                </a:cubicBezTo>
                <a:cubicBezTo>
                  <a:pt x="165" y="29"/>
                  <a:pt x="165" y="29"/>
                  <a:pt x="165" y="29"/>
                </a:cubicBezTo>
                <a:cubicBezTo>
                  <a:pt x="165" y="29"/>
                  <a:pt x="164" y="29"/>
                  <a:pt x="164" y="29"/>
                </a:cubicBezTo>
                <a:cubicBezTo>
                  <a:pt x="164" y="29"/>
                  <a:pt x="164" y="29"/>
                  <a:pt x="164" y="29"/>
                </a:cubicBezTo>
                <a:cubicBezTo>
                  <a:pt x="164" y="28"/>
                  <a:pt x="164" y="28"/>
                  <a:pt x="164" y="28"/>
                </a:cubicBezTo>
                <a:cubicBezTo>
                  <a:pt x="165" y="27"/>
                  <a:pt x="165" y="27"/>
                  <a:pt x="165" y="27"/>
                </a:cubicBezTo>
                <a:cubicBezTo>
                  <a:pt x="164" y="27"/>
                  <a:pt x="164" y="27"/>
                  <a:pt x="163" y="27"/>
                </a:cubicBezTo>
                <a:cubicBezTo>
                  <a:pt x="163" y="27"/>
                  <a:pt x="162" y="26"/>
                  <a:pt x="163" y="25"/>
                </a:cubicBezTo>
                <a:cubicBezTo>
                  <a:pt x="164" y="23"/>
                  <a:pt x="167" y="24"/>
                  <a:pt x="168" y="23"/>
                </a:cubicBezTo>
                <a:cubicBezTo>
                  <a:pt x="169" y="23"/>
                  <a:pt x="170" y="22"/>
                  <a:pt x="171" y="23"/>
                </a:cubicBezTo>
                <a:cubicBezTo>
                  <a:pt x="173" y="21"/>
                  <a:pt x="173" y="21"/>
                  <a:pt x="173" y="21"/>
                </a:cubicBezTo>
                <a:cubicBezTo>
                  <a:pt x="173" y="21"/>
                  <a:pt x="173" y="21"/>
                  <a:pt x="173" y="21"/>
                </a:cubicBezTo>
                <a:cubicBezTo>
                  <a:pt x="174" y="20"/>
                  <a:pt x="174" y="20"/>
                  <a:pt x="174" y="20"/>
                </a:cubicBezTo>
                <a:cubicBezTo>
                  <a:pt x="174" y="19"/>
                  <a:pt x="174" y="19"/>
                  <a:pt x="174" y="19"/>
                </a:cubicBezTo>
                <a:cubicBezTo>
                  <a:pt x="174" y="19"/>
                  <a:pt x="174" y="19"/>
                  <a:pt x="174" y="19"/>
                </a:cubicBezTo>
                <a:cubicBezTo>
                  <a:pt x="174" y="19"/>
                  <a:pt x="173" y="19"/>
                  <a:pt x="172" y="19"/>
                </a:cubicBezTo>
                <a:cubicBezTo>
                  <a:pt x="172" y="18"/>
                  <a:pt x="172" y="18"/>
                  <a:pt x="172" y="18"/>
                </a:cubicBezTo>
                <a:cubicBezTo>
                  <a:pt x="172" y="16"/>
                  <a:pt x="175" y="16"/>
                  <a:pt x="176" y="15"/>
                </a:cubicBezTo>
                <a:cubicBezTo>
                  <a:pt x="176" y="15"/>
                  <a:pt x="177" y="14"/>
                  <a:pt x="177" y="15"/>
                </a:cubicBezTo>
                <a:cubicBezTo>
                  <a:pt x="177" y="15"/>
                  <a:pt x="177" y="15"/>
                  <a:pt x="177" y="14"/>
                </a:cubicBezTo>
                <a:cubicBezTo>
                  <a:pt x="178" y="14"/>
                  <a:pt x="178" y="14"/>
                  <a:pt x="178" y="14"/>
                </a:cubicBezTo>
                <a:cubicBezTo>
                  <a:pt x="178" y="15"/>
                  <a:pt x="178" y="15"/>
                  <a:pt x="178" y="15"/>
                </a:cubicBezTo>
                <a:cubicBezTo>
                  <a:pt x="179" y="15"/>
                  <a:pt x="179" y="14"/>
                  <a:pt x="180" y="13"/>
                </a:cubicBezTo>
                <a:cubicBezTo>
                  <a:pt x="180" y="13"/>
                  <a:pt x="181" y="12"/>
                  <a:pt x="180" y="12"/>
                </a:cubicBezTo>
                <a:cubicBezTo>
                  <a:pt x="180" y="11"/>
                  <a:pt x="181" y="11"/>
                  <a:pt x="181" y="11"/>
                </a:cubicBezTo>
                <a:cubicBezTo>
                  <a:pt x="182" y="12"/>
                  <a:pt x="181" y="13"/>
                  <a:pt x="182" y="14"/>
                </a:cubicBezTo>
                <a:cubicBezTo>
                  <a:pt x="183" y="13"/>
                  <a:pt x="182" y="11"/>
                  <a:pt x="183" y="10"/>
                </a:cubicBezTo>
                <a:cubicBezTo>
                  <a:pt x="184" y="11"/>
                  <a:pt x="185" y="10"/>
                  <a:pt x="186" y="10"/>
                </a:cubicBezTo>
                <a:cubicBezTo>
                  <a:pt x="186" y="11"/>
                  <a:pt x="186" y="11"/>
                  <a:pt x="186" y="11"/>
                </a:cubicBezTo>
                <a:cubicBezTo>
                  <a:pt x="186" y="11"/>
                  <a:pt x="186" y="10"/>
                  <a:pt x="187" y="10"/>
                </a:cubicBezTo>
                <a:cubicBezTo>
                  <a:pt x="187" y="10"/>
                  <a:pt x="187" y="10"/>
                  <a:pt x="187" y="10"/>
                </a:cubicBezTo>
                <a:cubicBezTo>
                  <a:pt x="187" y="10"/>
                  <a:pt x="188" y="9"/>
                  <a:pt x="188" y="9"/>
                </a:cubicBezTo>
                <a:cubicBezTo>
                  <a:pt x="189" y="11"/>
                  <a:pt x="187" y="12"/>
                  <a:pt x="187" y="14"/>
                </a:cubicBezTo>
                <a:cubicBezTo>
                  <a:pt x="187" y="14"/>
                  <a:pt x="187" y="14"/>
                  <a:pt x="187" y="15"/>
                </a:cubicBezTo>
                <a:cubicBezTo>
                  <a:pt x="187" y="15"/>
                  <a:pt x="187" y="15"/>
                  <a:pt x="187" y="15"/>
                </a:cubicBezTo>
                <a:cubicBezTo>
                  <a:pt x="188" y="14"/>
                  <a:pt x="188" y="13"/>
                  <a:pt x="189" y="12"/>
                </a:cubicBezTo>
                <a:cubicBezTo>
                  <a:pt x="189" y="13"/>
                  <a:pt x="189" y="13"/>
                  <a:pt x="189" y="13"/>
                </a:cubicBezTo>
                <a:cubicBezTo>
                  <a:pt x="190" y="12"/>
                  <a:pt x="189" y="11"/>
                  <a:pt x="189" y="10"/>
                </a:cubicBezTo>
                <a:cubicBezTo>
                  <a:pt x="190" y="10"/>
                  <a:pt x="189" y="11"/>
                  <a:pt x="189" y="12"/>
                </a:cubicBezTo>
                <a:cubicBezTo>
                  <a:pt x="189" y="12"/>
                  <a:pt x="190" y="13"/>
                  <a:pt x="190" y="13"/>
                </a:cubicBezTo>
                <a:cubicBezTo>
                  <a:pt x="189" y="13"/>
                  <a:pt x="189" y="13"/>
                  <a:pt x="189" y="13"/>
                </a:cubicBezTo>
                <a:cubicBezTo>
                  <a:pt x="189" y="13"/>
                  <a:pt x="190" y="14"/>
                  <a:pt x="190" y="14"/>
                </a:cubicBezTo>
                <a:cubicBezTo>
                  <a:pt x="190" y="14"/>
                  <a:pt x="191" y="13"/>
                  <a:pt x="191" y="14"/>
                </a:cubicBezTo>
                <a:cubicBezTo>
                  <a:pt x="193" y="13"/>
                  <a:pt x="191" y="11"/>
                  <a:pt x="192" y="10"/>
                </a:cubicBezTo>
                <a:cubicBezTo>
                  <a:pt x="194" y="10"/>
                  <a:pt x="193" y="12"/>
                  <a:pt x="194" y="13"/>
                </a:cubicBezTo>
                <a:cubicBezTo>
                  <a:pt x="193" y="13"/>
                  <a:pt x="194" y="14"/>
                  <a:pt x="194" y="15"/>
                </a:cubicBezTo>
                <a:cubicBezTo>
                  <a:pt x="195" y="15"/>
                  <a:pt x="195" y="15"/>
                  <a:pt x="195" y="15"/>
                </a:cubicBezTo>
                <a:cubicBezTo>
                  <a:pt x="195" y="15"/>
                  <a:pt x="195" y="15"/>
                  <a:pt x="195" y="15"/>
                </a:cubicBezTo>
                <a:cubicBezTo>
                  <a:pt x="195" y="15"/>
                  <a:pt x="195" y="15"/>
                  <a:pt x="195" y="15"/>
                </a:cubicBezTo>
                <a:cubicBezTo>
                  <a:pt x="195" y="14"/>
                  <a:pt x="195" y="14"/>
                  <a:pt x="195" y="14"/>
                </a:cubicBezTo>
                <a:cubicBezTo>
                  <a:pt x="196" y="15"/>
                  <a:pt x="194" y="16"/>
                  <a:pt x="195" y="16"/>
                </a:cubicBezTo>
                <a:cubicBezTo>
                  <a:pt x="196" y="15"/>
                  <a:pt x="196" y="15"/>
                  <a:pt x="196" y="15"/>
                </a:cubicBezTo>
                <a:cubicBezTo>
                  <a:pt x="196" y="15"/>
                  <a:pt x="196" y="16"/>
                  <a:pt x="197" y="16"/>
                </a:cubicBezTo>
                <a:cubicBezTo>
                  <a:pt x="197" y="15"/>
                  <a:pt x="197" y="14"/>
                  <a:pt x="196" y="14"/>
                </a:cubicBezTo>
                <a:cubicBezTo>
                  <a:pt x="195" y="9"/>
                  <a:pt x="195" y="9"/>
                  <a:pt x="195" y="9"/>
                </a:cubicBezTo>
                <a:cubicBezTo>
                  <a:pt x="196" y="9"/>
                  <a:pt x="197" y="10"/>
                  <a:pt x="197" y="10"/>
                </a:cubicBezTo>
                <a:cubicBezTo>
                  <a:pt x="197" y="9"/>
                  <a:pt x="199" y="10"/>
                  <a:pt x="198" y="8"/>
                </a:cubicBezTo>
                <a:cubicBezTo>
                  <a:pt x="199" y="8"/>
                  <a:pt x="198" y="7"/>
                  <a:pt x="198" y="7"/>
                </a:cubicBezTo>
                <a:cubicBezTo>
                  <a:pt x="199" y="7"/>
                  <a:pt x="199" y="7"/>
                  <a:pt x="199" y="7"/>
                </a:cubicBezTo>
                <a:cubicBezTo>
                  <a:pt x="199" y="7"/>
                  <a:pt x="200" y="6"/>
                  <a:pt x="200" y="7"/>
                </a:cubicBezTo>
                <a:cubicBezTo>
                  <a:pt x="201" y="7"/>
                  <a:pt x="201" y="7"/>
                  <a:pt x="201" y="7"/>
                </a:cubicBezTo>
                <a:cubicBezTo>
                  <a:pt x="201" y="7"/>
                  <a:pt x="202" y="7"/>
                  <a:pt x="203" y="8"/>
                </a:cubicBezTo>
                <a:cubicBezTo>
                  <a:pt x="203" y="8"/>
                  <a:pt x="203" y="7"/>
                  <a:pt x="203" y="7"/>
                </a:cubicBezTo>
                <a:cubicBezTo>
                  <a:pt x="204" y="7"/>
                  <a:pt x="204" y="7"/>
                  <a:pt x="204" y="7"/>
                </a:cubicBezTo>
                <a:cubicBezTo>
                  <a:pt x="205" y="7"/>
                  <a:pt x="204" y="5"/>
                  <a:pt x="205" y="5"/>
                </a:cubicBezTo>
                <a:cubicBezTo>
                  <a:pt x="206" y="6"/>
                  <a:pt x="206" y="6"/>
                  <a:pt x="206" y="6"/>
                </a:cubicBezTo>
                <a:cubicBezTo>
                  <a:pt x="206" y="5"/>
                  <a:pt x="207" y="5"/>
                  <a:pt x="207" y="5"/>
                </a:cubicBezTo>
                <a:close/>
                <a:moveTo>
                  <a:pt x="169" y="1"/>
                </a:moveTo>
                <a:cubicBezTo>
                  <a:pt x="169" y="1"/>
                  <a:pt x="169" y="1"/>
                  <a:pt x="169" y="1"/>
                </a:cubicBezTo>
                <a:cubicBezTo>
                  <a:pt x="169" y="2"/>
                  <a:pt x="169" y="2"/>
                  <a:pt x="169" y="2"/>
                </a:cubicBezTo>
                <a:cubicBezTo>
                  <a:pt x="170" y="2"/>
                  <a:pt x="170" y="1"/>
                  <a:pt x="170" y="0"/>
                </a:cubicBezTo>
                <a:cubicBezTo>
                  <a:pt x="171" y="1"/>
                  <a:pt x="173" y="0"/>
                  <a:pt x="173" y="2"/>
                </a:cubicBezTo>
                <a:cubicBezTo>
                  <a:pt x="173" y="2"/>
                  <a:pt x="175" y="1"/>
                  <a:pt x="175" y="2"/>
                </a:cubicBezTo>
                <a:cubicBezTo>
                  <a:pt x="176" y="2"/>
                  <a:pt x="176" y="2"/>
                  <a:pt x="177" y="2"/>
                </a:cubicBezTo>
                <a:cubicBezTo>
                  <a:pt x="177" y="2"/>
                  <a:pt x="177" y="2"/>
                  <a:pt x="177" y="2"/>
                </a:cubicBezTo>
                <a:cubicBezTo>
                  <a:pt x="177" y="3"/>
                  <a:pt x="177" y="3"/>
                  <a:pt x="178" y="3"/>
                </a:cubicBezTo>
                <a:cubicBezTo>
                  <a:pt x="178" y="4"/>
                  <a:pt x="179" y="3"/>
                  <a:pt x="180" y="4"/>
                </a:cubicBezTo>
                <a:cubicBezTo>
                  <a:pt x="178" y="5"/>
                  <a:pt x="178" y="5"/>
                  <a:pt x="178" y="5"/>
                </a:cubicBezTo>
                <a:cubicBezTo>
                  <a:pt x="178" y="6"/>
                  <a:pt x="179" y="5"/>
                  <a:pt x="180" y="5"/>
                </a:cubicBezTo>
                <a:cubicBezTo>
                  <a:pt x="180" y="4"/>
                  <a:pt x="180" y="4"/>
                  <a:pt x="180" y="4"/>
                </a:cubicBezTo>
                <a:cubicBezTo>
                  <a:pt x="180" y="5"/>
                  <a:pt x="180" y="5"/>
                  <a:pt x="180" y="5"/>
                </a:cubicBezTo>
                <a:cubicBezTo>
                  <a:pt x="181" y="5"/>
                  <a:pt x="181" y="5"/>
                  <a:pt x="181" y="5"/>
                </a:cubicBezTo>
                <a:cubicBezTo>
                  <a:pt x="181" y="5"/>
                  <a:pt x="181" y="5"/>
                  <a:pt x="181" y="5"/>
                </a:cubicBezTo>
                <a:cubicBezTo>
                  <a:pt x="181" y="6"/>
                  <a:pt x="181" y="5"/>
                  <a:pt x="182" y="5"/>
                </a:cubicBezTo>
                <a:cubicBezTo>
                  <a:pt x="181" y="6"/>
                  <a:pt x="181" y="7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83" y="8"/>
                  <a:pt x="183" y="9"/>
                  <a:pt x="182" y="9"/>
                </a:cubicBezTo>
                <a:cubicBezTo>
                  <a:pt x="181" y="9"/>
                  <a:pt x="180" y="11"/>
                  <a:pt x="178" y="11"/>
                </a:cubicBezTo>
                <a:cubicBezTo>
                  <a:pt x="178" y="12"/>
                  <a:pt x="177" y="10"/>
                  <a:pt x="176" y="11"/>
                </a:cubicBezTo>
                <a:cubicBezTo>
                  <a:pt x="176" y="11"/>
                  <a:pt x="175" y="11"/>
                  <a:pt x="175" y="11"/>
                </a:cubicBezTo>
                <a:cubicBezTo>
                  <a:pt x="175" y="11"/>
                  <a:pt x="174" y="11"/>
                  <a:pt x="174" y="11"/>
                </a:cubicBezTo>
                <a:cubicBezTo>
                  <a:pt x="175" y="12"/>
                  <a:pt x="175" y="11"/>
                  <a:pt x="176" y="11"/>
                </a:cubicBezTo>
                <a:cubicBezTo>
                  <a:pt x="175" y="12"/>
                  <a:pt x="174" y="12"/>
                  <a:pt x="173" y="13"/>
                </a:cubicBezTo>
                <a:cubicBezTo>
                  <a:pt x="174" y="14"/>
                  <a:pt x="175" y="12"/>
                  <a:pt x="177" y="12"/>
                </a:cubicBezTo>
                <a:cubicBezTo>
                  <a:pt x="176" y="14"/>
                  <a:pt x="175" y="14"/>
                  <a:pt x="174" y="14"/>
                </a:cubicBezTo>
                <a:cubicBezTo>
                  <a:pt x="172" y="15"/>
                  <a:pt x="171" y="15"/>
                  <a:pt x="170" y="16"/>
                </a:cubicBezTo>
                <a:cubicBezTo>
                  <a:pt x="169" y="16"/>
                  <a:pt x="169" y="17"/>
                  <a:pt x="169" y="17"/>
                </a:cubicBezTo>
                <a:cubicBezTo>
                  <a:pt x="168" y="17"/>
                  <a:pt x="167" y="17"/>
                  <a:pt x="167" y="17"/>
                </a:cubicBezTo>
                <a:cubicBezTo>
                  <a:pt x="167" y="17"/>
                  <a:pt x="167" y="17"/>
                  <a:pt x="167" y="17"/>
                </a:cubicBezTo>
                <a:cubicBezTo>
                  <a:pt x="168" y="18"/>
                  <a:pt x="168" y="18"/>
                  <a:pt x="168" y="18"/>
                </a:cubicBezTo>
                <a:cubicBezTo>
                  <a:pt x="167" y="18"/>
                  <a:pt x="167" y="18"/>
                  <a:pt x="167" y="18"/>
                </a:cubicBezTo>
                <a:cubicBezTo>
                  <a:pt x="167" y="19"/>
                  <a:pt x="167" y="19"/>
                  <a:pt x="167" y="19"/>
                </a:cubicBezTo>
                <a:cubicBezTo>
                  <a:pt x="167" y="19"/>
                  <a:pt x="166" y="19"/>
                  <a:pt x="165" y="19"/>
                </a:cubicBezTo>
                <a:cubicBezTo>
                  <a:pt x="165" y="18"/>
                  <a:pt x="165" y="18"/>
                  <a:pt x="164" y="18"/>
                </a:cubicBezTo>
                <a:cubicBezTo>
                  <a:pt x="164" y="18"/>
                  <a:pt x="164" y="18"/>
                  <a:pt x="164" y="18"/>
                </a:cubicBezTo>
                <a:cubicBezTo>
                  <a:pt x="164" y="18"/>
                  <a:pt x="165" y="18"/>
                  <a:pt x="165" y="19"/>
                </a:cubicBezTo>
                <a:cubicBezTo>
                  <a:pt x="164" y="19"/>
                  <a:pt x="164" y="19"/>
                  <a:pt x="164" y="19"/>
                </a:cubicBezTo>
                <a:cubicBezTo>
                  <a:pt x="164" y="19"/>
                  <a:pt x="164" y="19"/>
                  <a:pt x="164" y="19"/>
                </a:cubicBezTo>
                <a:cubicBezTo>
                  <a:pt x="164" y="19"/>
                  <a:pt x="164" y="19"/>
                  <a:pt x="163" y="19"/>
                </a:cubicBezTo>
                <a:cubicBezTo>
                  <a:pt x="163" y="19"/>
                  <a:pt x="163" y="19"/>
                  <a:pt x="163" y="19"/>
                </a:cubicBezTo>
                <a:cubicBezTo>
                  <a:pt x="163" y="20"/>
                  <a:pt x="162" y="19"/>
                  <a:pt x="162" y="19"/>
                </a:cubicBezTo>
                <a:cubicBezTo>
                  <a:pt x="162" y="19"/>
                  <a:pt x="161" y="19"/>
                  <a:pt x="162" y="19"/>
                </a:cubicBezTo>
                <a:cubicBezTo>
                  <a:pt x="161" y="19"/>
                  <a:pt x="160" y="19"/>
                  <a:pt x="160" y="19"/>
                </a:cubicBezTo>
                <a:cubicBezTo>
                  <a:pt x="160" y="20"/>
                  <a:pt x="161" y="20"/>
                  <a:pt x="161" y="20"/>
                </a:cubicBezTo>
                <a:cubicBezTo>
                  <a:pt x="160" y="20"/>
                  <a:pt x="160" y="21"/>
                  <a:pt x="159" y="20"/>
                </a:cubicBezTo>
                <a:cubicBezTo>
                  <a:pt x="159" y="20"/>
                  <a:pt x="159" y="20"/>
                  <a:pt x="159" y="21"/>
                </a:cubicBezTo>
                <a:cubicBezTo>
                  <a:pt x="160" y="21"/>
                  <a:pt x="161" y="22"/>
                  <a:pt x="162" y="22"/>
                </a:cubicBezTo>
                <a:cubicBezTo>
                  <a:pt x="160" y="23"/>
                  <a:pt x="160" y="26"/>
                  <a:pt x="158" y="24"/>
                </a:cubicBezTo>
                <a:cubicBezTo>
                  <a:pt x="158" y="25"/>
                  <a:pt x="158" y="25"/>
                  <a:pt x="158" y="25"/>
                </a:cubicBezTo>
                <a:cubicBezTo>
                  <a:pt x="158" y="25"/>
                  <a:pt x="159" y="25"/>
                  <a:pt x="159" y="25"/>
                </a:cubicBezTo>
                <a:cubicBezTo>
                  <a:pt x="159" y="26"/>
                  <a:pt x="159" y="26"/>
                  <a:pt x="159" y="26"/>
                </a:cubicBezTo>
                <a:cubicBezTo>
                  <a:pt x="158" y="25"/>
                  <a:pt x="157" y="26"/>
                  <a:pt x="157" y="25"/>
                </a:cubicBezTo>
                <a:cubicBezTo>
                  <a:pt x="156" y="26"/>
                  <a:pt x="156" y="26"/>
                  <a:pt x="156" y="26"/>
                </a:cubicBezTo>
                <a:cubicBezTo>
                  <a:pt x="156" y="27"/>
                  <a:pt x="156" y="27"/>
                  <a:pt x="156" y="27"/>
                </a:cubicBezTo>
                <a:cubicBezTo>
                  <a:pt x="156" y="28"/>
                  <a:pt x="155" y="27"/>
                  <a:pt x="154" y="28"/>
                </a:cubicBezTo>
                <a:cubicBezTo>
                  <a:pt x="154" y="28"/>
                  <a:pt x="154" y="28"/>
                  <a:pt x="154" y="28"/>
                </a:cubicBezTo>
                <a:cubicBezTo>
                  <a:pt x="153" y="28"/>
                  <a:pt x="153" y="28"/>
                  <a:pt x="153" y="28"/>
                </a:cubicBezTo>
                <a:cubicBezTo>
                  <a:pt x="154" y="29"/>
                  <a:pt x="152" y="30"/>
                  <a:pt x="154" y="30"/>
                </a:cubicBezTo>
                <a:cubicBezTo>
                  <a:pt x="154" y="30"/>
                  <a:pt x="154" y="30"/>
                  <a:pt x="154" y="30"/>
                </a:cubicBezTo>
                <a:cubicBezTo>
                  <a:pt x="154" y="31"/>
                  <a:pt x="154" y="31"/>
                  <a:pt x="153" y="32"/>
                </a:cubicBezTo>
                <a:cubicBezTo>
                  <a:pt x="153" y="31"/>
                  <a:pt x="152" y="32"/>
                  <a:pt x="151" y="32"/>
                </a:cubicBezTo>
                <a:cubicBezTo>
                  <a:pt x="150" y="32"/>
                  <a:pt x="150" y="32"/>
                  <a:pt x="150" y="32"/>
                </a:cubicBezTo>
                <a:cubicBezTo>
                  <a:pt x="150" y="32"/>
                  <a:pt x="150" y="32"/>
                  <a:pt x="151" y="31"/>
                </a:cubicBezTo>
                <a:cubicBezTo>
                  <a:pt x="150" y="31"/>
                  <a:pt x="150" y="31"/>
                  <a:pt x="150" y="31"/>
                </a:cubicBezTo>
                <a:cubicBezTo>
                  <a:pt x="150" y="30"/>
                  <a:pt x="150" y="30"/>
                  <a:pt x="150" y="30"/>
                </a:cubicBezTo>
                <a:cubicBezTo>
                  <a:pt x="149" y="30"/>
                  <a:pt x="149" y="30"/>
                  <a:pt x="149" y="30"/>
                </a:cubicBezTo>
                <a:cubicBezTo>
                  <a:pt x="149" y="30"/>
                  <a:pt x="149" y="31"/>
                  <a:pt x="149" y="31"/>
                </a:cubicBezTo>
                <a:cubicBezTo>
                  <a:pt x="148" y="31"/>
                  <a:pt x="148" y="31"/>
                  <a:pt x="148" y="30"/>
                </a:cubicBezTo>
                <a:cubicBezTo>
                  <a:pt x="148" y="31"/>
                  <a:pt x="148" y="31"/>
                  <a:pt x="148" y="31"/>
                </a:cubicBezTo>
                <a:cubicBezTo>
                  <a:pt x="147" y="30"/>
                  <a:pt x="147" y="30"/>
                  <a:pt x="147" y="30"/>
                </a:cubicBezTo>
                <a:cubicBezTo>
                  <a:pt x="147" y="30"/>
                  <a:pt x="147" y="30"/>
                  <a:pt x="147" y="30"/>
                </a:cubicBezTo>
                <a:cubicBezTo>
                  <a:pt x="146" y="30"/>
                  <a:pt x="146" y="30"/>
                  <a:pt x="146" y="30"/>
                </a:cubicBezTo>
                <a:cubicBezTo>
                  <a:pt x="146" y="30"/>
                  <a:pt x="146" y="30"/>
                  <a:pt x="146" y="30"/>
                </a:cubicBezTo>
                <a:cubicBezTo>
                  <a:pt x="145" y="30"/>
                  <a:pt x="146" y="31"/>
                  <a:pt x="146" y="31"/>
                </a:cubicBezTo>
                <a:cubicBezTo>
                  <a:pt x="145" y="31"/>
                  <a:pt x="144" y="30"/>
                  <a:pt x="144" y="30"/>
                </a:cubicBezTo>
                <a:cubicBezTo>
                  <a:pt x="144" y="30"/>
                  <a:pt x="144" y="30"/>
                  <a:pt x="144" y="30"/>
                </a:cubicBezTo>
                <a:cubicBezTo>
                  <a:pt x="143" y="29"/>
                  <a:pt x="143" y="29"/>
                  <a:pt x="143" y="29"/>
                </a:cubicBezTo>
                <a:cubicBezTo>
                  <a:pt x="143" y="30"/>
                  <a:pt x="143" y="30"/>
                  <a:pt x="143" y="30"/>
                </a:cubicBezTo>
                <a:cubicBezTo>
                  <a:pt x="142" y="29"/>
                  <a:pt x="142" y="29"/>
                  <a:pt x="142" y="29"/>
                </a:cubicBezTo>
                <a:cubicBezTo>
                  <a:pt x="142" y="29"/>
                  <a:pt x="142" y="29"/>
                  <a:pt x="142" y="29"/>
                </a:cubicBezTo>
                <a:cubicBezTo>
                  <a:pt x="141" y="29"/>
                  <a:pt x="141" y="29"/>
                  <a:pt x="141" y="29"/>
                </a:cubicBezTo>
                <a:cubicBezTo>
                  <a:pt x="142" y="27"/>
                  <a:pt x="143" y="27"/>
                  <a:pt x="144" y="26"/>
                </a:cubicBezTo>
                <a:cubicBezTo>
                  <a:pt x="144" y="27"/>
                  <a:pt x="145" y="27"/>
                  <a:pt x="146" y="27"/>
                </a:cubicBezTo>
                <a:cubicBezTo>
                  <a:pt x="146" y="27"/>
                  <a:pt x="146" y="27"/>
                  <a:pt x="146" y="27"/>
                </a:cubicBezTo>
                <a:cubicBezTo>
                  <a:pt x="147" y="27"/>
                  <a:pt x="146" y="26"/>
                  <a:pt x="146" y="26"/>
                </a:cubicBezTo>
                <a:cubicBezTo>
                  <a:pt x="146" y="25"/>
                  <a:pt x="146" y="25"/>
                  <a:pt x="146" y="25"/>
                </a:cubicBezTo>
                <a:cubicBezTo>
                  <a:pt x="146" y="25"/>
                  <a:pt x="146" y="25"/>
                  <a:pt x="146" y="25"/>
                </a:cubicBezTo>
                <a:cubicBezTo>
                  <a:pt x="146" y="24"/>
                  <a:pt x="146" y="24"/>
                  <a:pt x="146" y="23"/>
                </a:cubicBezTo>
                <a:cubicBezTo>
                  <a:pt x="147" y="23"/>
                  <a:pt x="147" y="23"/>
                  <a:pt x="148" y="24"/>
                </a:cubicBezTo>
                <a:cubicBezTo>
                  <a:pt x="148" y="25"/>
                  <a:pt x="147" y="26"/>
                  <a:pt x="148" y="26"/>
                </a:cubicBezTo>
                <a:cubicBezTo>
                  <a:pt x="149" y="26"/>
                  <a:pt x="150" y="27"/>
                  <a:pt x="150" y="26"/>
                </a:cubicBezTo>
                <a:cubicBezTo>
                  <a:pt x="150" y="26"/>
                  <a:pt x="149" y="26"/>
                  <a:pt x="149" y="24"/>
                </a:cubicBezTo>
                <a:cubicBezTo>
                  <a:pt x="149" y="24"/>
                  <a:pt x="149" y="24"/>
                  <a:pt x="149" y="24"/>
                </a:cubicBezTo>
                <a:cubicBezTo>
                  <a:pt x="149" y="24"/>
                  <a:pt x="149" y="24"/>
                  <a:pt x="149" y="24"/>
                </a:cubicBezTo>
                <a:cubicBezTo>
                  <a:pt x="149" y="24"/>
                  <a:pt x="150" y="24"/>
                  <a:pt x="150" y="23"/>
                </a:cubicBezTo>
                <a:cubicBezTo>
                  <a:pt x="150" y="23"/>
                  <a:pt x="150" y="23"/>
                  <a:pt x="150" y="23"/>
                </a:cubicBezTo>
                <a:cubicBezTo>
                  <a:pt x="149" y="23"/>
                  <a:pt x="149" y="23"/>
                  <a:pt x="149" y="23"/>
                </a:cubicBezTo>
                <a:cubicBezTo>
                  <a:pt x="149" y="23"/>
                  <a:pt x="148" y="22"/>
                  <a:pt x="148" y="23"/>
                </a:cubicBezTo>
                <a:cubicBezTo>
                  <a:pt x="147" y="23"/>
                  <a:pt x="147" y="23"/>
                  <a:pt x="147" y="23"/>
                </a:cubicBezTo>
                <a:cubicBezTo>
                  <a:pt x="147" y="21"/>
                  <a:pt x="149" y="21"/>
                  <a:pt x="150" y="20"/>
                </a:cubicBezTo>
                <a:cubicBezTo>
                  <a:pt x="151" y="20"/>
                  <a:pt x="152" y="19"/>
                  <a:pt x="152" y="20"/>
                </a:cubicBezTo>
                <a:cubicBezTo>
                  <a:pt x="154" y="21"/>
                  <a:pt x="154" y="21"/>
                  <a:pt x="154" y="21"/>
                </a:cubicBezTo>
                <a:cubicBezTo>
                  <a:pt x="154" y="21"/>
                  <a:pt x="154" y="21"/>
                  <a:pt x="154" y="21"/>
                </a:cubicBezTo>
                <a:cubicBezTo>
                  <a:pt x="154" y="21"/>
                  <a:pt x="154" y="21"/>
                  <a:pt x="154" y="20"/>
                </a:cubicBezTo>
                <a:cubicBezTo>
                  <a:pt x="154" y="20"/>
                  <a:pt x="154" y="20"/>
                  <a:pt x="154" y="20"/>
                </a:cubicBezTo>
                <a:cubicBezTo>
                  <a:pt x="153" y="20"/>
                  <a:pt x="153" y="19"/>
                  <a:pt x="152" y="19"/>
                </a:cubicBezTo>
                <a:cubicBezTo>
                  <a:pt x="152" y="19"/>
                  <a:pt x="152" y="19"/>
                  <a:pt x="152" y="19"/>
                </a:cubicBezTo>
                <a:cubicBezTo>
                  <a:pt x="152" y="19"/>
                  <a:pt x="153" y="19"/>
                  <a:pt x="153" y="19"/>
                </a:cubicBezTo>
                <a:cubicBezTo>
                  <a:pt x="153" y="18"/>
                  <a:pt x="153" y="17"/>
                  <a:pt x="153" y="16"/>
                </a:cubicBezTo>
                <a:cubicBezTo>
                  <a:pt x="153" y="16"/>
                  <a:pt x="153" y="15"/>
                  <a:pt x="153" y="15"/>
                </a:cubicBezTo>
                <a:cubicBezTo>
                  <a:pt x="153" y="14"/>
                  <a:pt x="153" y="15"/>
                  <a:pt x="153" y="15"/>
                </a:cubicBezTo>
                <a:cubicBezTo>
                  <a:pt x="153" y="14"/>
                  <a:pt x="153" y="13"/>
                  <a:pt x="154" y="12"/>
                </a:cubicBezTo>
                <a:cubicBezTo>
                  <a:pt x="155" y="13"/>
                  <a:pt x="156" y="13"/>
                  <a:pt x="156" y="15"/>
                </a:cubicBezTo>
                <a:cubicBezTo>
                  <a:pt x="157" y="15"/>
                  <a:pt x="156" y="16"/>
                  <a:pt x="157" y="16"/>
                </a:cubicBezTo>
                <a:cubicBezTo>
                  <a:pt x="158" y="16"/>
                  <a:pt x="157" y="15"/>
                  <a:pt x="157" y="15"/>
                </a:cubicBezTo>
                <a:cubicBezTo>
                  <a:pt x="157" y="14"/>
                  <a:pt x="157" y="14"/>
                  <a:pt x="157" y="14"/>
                </a:cubicBezTo>
                <a:cubicBezTo>
                  <a:pt x="159" y="14"/>
                  <a:pt x="161" y="14"/>
                  <a:pt x="162" y="13"/>
                </a:cubicBezTo>
                <a:cubicBezTo>
                  <a:pt x="163" y="12"/>
                  <a:pt x="164" y="14"/>
                  <a:pt x="165" y="13"/>
                </a:cubicBezTo>
                <a:cubicBezTo>
                  <a:pt x="164" y="12"/>
                  <a:pt x="164" y="12"/>
                  <a:pt x="163" y="12"/>
                </a:cubicBezTo>
                <a:cubicBezTo>
                  <a:pt x="164" y="11"/>
                  <a:pt x="164" y="11"/>
                  <a:pt x="164" y="11"/>
                </a:cubicBezTo>
                <a:cubicBezTo>
                  <a:pt x="162" y="11"/>
                  <a:pt x="162" y="13"/>
                  <a:pt x="160" y="13"/>
                </a:cubicBezTo>
                <a:cubicBezTo>
                  <a:pt x="158" y="12"/>
                  <a:pt x="158" y="12"/>
                  <a:pt x="158" y="12"/>
                </a:cubicBezTo>
                <a:cubicBezTo>
                  <a:pt x="159" y="12"/>
                  <a:pt x="159" y="12"/>
                  <a:pt x="159" y="12"/>
                </a:cubicBezTo>
                <a:cubicBezTo>
                  <a:pt x="158" y="10"/>
                  <a:pt x="156" y="14"/>
                  <a:pt x="155" y="11"/>
                </a:cubicBezTo>
                <a:cubicBezTo>
                  <a:pt x="156" y="10"/>
                  <a:pt x="156" y="10"/>
                  <a:pt x="156" y="10"/>
                </a:cubicBezTo>
                <a:cubicBezTo>
                  <a:pt x="155" y="9"/>
                  <a:pt x="154" y="12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4" y="8"/>
                  <a:pt x="156" y="10"/>
                  <a:pt x="157" y="8"/>
                </a:cubicBezTo>
                <a:cubicBezTo>
                  <a:pt x="157" y="8"/>
                  <a:pt x="156" y="9"/>
                  <a:pt x="156" y="8"/>
                </a:cubicBezTo>
                <a:cubicBezTo>
                  <a:pt x="155" y="8"/>
                  <a:pt x="154" y="8"/>
                  <a:pt x="153" y="8"/>
                </a:cubicBezTo>
                <a:cubicBezTo>
                  <a:pt x="154" y="7"/>
                  <a:pt x="154" y="7"/>
                  <a:pt x="154" y="7"/>
                </a:cubicBezTo>
                <a:cubicBezTo>
                  <a:pt x="154" y="7"/>
                  <a:pt x="154" y="7"/>
                  <a:pt x="154" y="7"/>
                </a:cubicBezTo>
                <a:cubicBezTo>
                  <a:pt x="155" y="6"/>
                  <a:pt x="155" y="6"/>
                  <a:pt x="155" y="6"/>
                </a:cubicBezTo>
                <a:cubicBezTo>
                  <a:pt x="154" y="6"/>
                  <a:pt x="154" y="6"/>
                  <a:pt x="154" y="6"/>
                </a:cubicBezTo>
                <a:cubicBezTo>
                  <a:pt x="154" y="5"/>
                  <a:pt x="155" y="5"/>
                  <a:pt x="154" y="5"/>
                </a:cubicBezTo>
                <a:cubicBezTo>
                  <a:pt x="153" y="5"/>
                  <a:pt x="153" y="5"/>
                  <a:pt x="153" y="5"/>
                </a:cubicBezTo>
                <a:cubicBezTo>
                  <a:pt x="153" y="4"/>
                  <a:pt x="154" y="4"/>
                  <a:pt x="155" y="4"/>
                </a:cubicBezTo>
                <a:cubicBezTo>
                  <a:pt x="156" y="4"/>
                  <a:pt x="156" y="4"/>
                  <a:pt x="156" y="4"/>
                </a:cubicBezTo>
                <a:cubicBezTo>
                  <a:pt x="156" y="4"/>
                  <a:pt x="156" y="4"/>
                  <a:pt x="156" y="4"/>
                </a:cubicBezTo>
                <a:cubicBezTo>
                  <a:pt x="157" y="4"/>
                  <a:pt x="157" y="3"/>
                  <a:pt x="157" y="3"/>
                </a:cubicBezTo>
                <a:cubicBezTo>
                  <a:pt x="158" y="4"/>
                  <a:pt x="158" y="4"/>
                  <a:pt x="158" y="4"/>
                </a:cubicBezTo>
                <a:cubicBezTo>
                  <a:pt x="159" y="5"/>
                  <a:pt x="158" y="3"/>
                  <a:pt x="159" y="4"/>
                </a:cubicBezTo>
                <a:cubicBezTo>
                  <a:pt x="159" y="4"/>
                  <a:pt x="159" y="4"/>
                  <a:pt x="159" y="5"/>
                </a:cubicBezTo>
                <a:cubicBezTo>
                  <a:pt x="159" y="5"/>
                  <a:pt x="159" y="5"/>
                  <a:pt x="159" y="5"/>
                </a:cubicBezTo>
                <a:cubicBezTo>
                  <a:pt x="159" y="5"/>
                  <a:pt x="159" y="5"/>
                  <a:pt x="159" y="5"/>
                </a:cubicBezTo>
                <a:cubicBezTo>
                  <a:pt x="160" y="5"/>
                  <a:pt x="160" y="5"/>
                  <a:pt x="160" y="5"/>
                </a:cubicBezTo>
                <a:cubicBezTo>
                  <a:pt x="161" y="4"/>
                  <a:pt x="159" y="4"/>
                  <a:pt x="159" y="3"/>
                </a:cubicBezTo>
                <a:cubicBezTo>
                  <a:pt x="160" y="3"/>
                  <a:pt x="161" y="3"/>
                  <a:pt x="160" y="2"/>
                </a:cubicBezTo>
                <a:cubicBezTo>
                  <a:pt x="162" y="1"/>
                  <a:pt x="161" y="6"/>
                  <a:pt x="163" y="3"/>
                </a:cubicBezTo>
                <a:cubicBezTo>
                  <a:pt x="163" y="2"/>
                  <a:pt x="163" y="2"/>
                  <a:pt x="163" y="2"/>
                </a:cubicBezTo>
                <a:cubicBezTo>
                  <a:pt x="164" y="2"/>
                  <a:pt x="164" y="3"/>
                  <a:pt x="164" y="3"/>
                </a:cubicBezTo>
                <a:cubicBezTo>
                  <a:pt x="165" y="2"/>
                  <a:pt x="164" y="2"/>
                  <a:pt x="164" y="1"/>
                </a:cubicBezTo>
                <a:cubicBezTo>
                  <a:pt x="165" y="1"/>
                  <a:pt x="164" y="3"/>
                  <a:pt x="165" y="3"/>
                </a:cubicBezTo>
                <a:cubicBezTo>
                  <a:pt x="165" y="3"/>
                  <a:pt x="165" y="2"/>
                  <a:pt x="165" y="1"/>
                </a:cubicBezTo>
                <a:cubicBezTo>
                  <a:pt x="165" y="1"/>
                  <a:pt x="165" y="1"/>
                  <a:pt x="165" y="1"/>
                </a:cubicBezTo>
                <a:cubicBezTo>
                  <a:pt x="166" y="1"/>
                  <a:pt x="166" y="2"/>
                  <a:pt x="167" y="3"/>
                </a:cubicBezTo>
                <a:cubicBezTo>
                  <a:pt x="168" y="2"/>
                  <a:pt x="166" y="1"/>
                  <a:pt x="167" y="0"/>
                </a:cubicBezTo>
                <a:cubicBezTo>
                  <a:pt x="168" y="1"/>
                  <a:pt x="168" y="1"/>
                  <a:pt x="169" y="1"/>
                </a:cubicBezTo>
                <a:close/>
                <a:moveTo>
                  <a:pt x="150" y="5"/>
                </a:moveTo>
                <a:cubicBezTo>
                  <a:pt x="150" y="5"/>
                  <a:pt x="150" y="5"/>
                  <a:pt x="150" y="5"/>
                </a:cubicBezTo>
                <a:cubicBezTo>
                  <a:pt x="153" y="6"/>
                  <a:pt x="149" y="9"/>
                  <a:pt x="151" y="11"/>
                </a:cubicBezTo>
                <a:cubicBezTo>
                  <a:pt x="151" y="11"/>
                  <a:pt x="151" y="10"/>
                  <a:pt x="152" y="11"/>
                </a:cubicBezTo>
                <a:cubicBezTo>
                  <a:pt x="152" y="11"/>
                  <a:pt x="151" y="12"/>
                  <a:pt x="152" y="13"/>
                </a:cubicBezTo>
                <a:cubicBezTo>
                  <a:pt x="152" y="12"/>
                  <a:pt x="152" y="12"/>
                  <a:pt x="152" y="11"/>
                </a:cubicBezTo>
                <a:cubicBezTo>
                  <a:pt x="153" y="11"/>
                  <a:pt x="153" y="11"/>
                  <a:pt x="153" y="11"/>
                </a:cubicBezTo>
                <a:cubicBezTo>
                  <a:pt x="152" y="13"/>
                  <a:pt x="153" y="15"/>
                  <a:pt x="151" y="15"/>
                </a:cubicBezTo>
                <a:cubicBezTo>
                  <a:pt x="151" y="15"/>
                  <a:pt x="151" y="15"/>
                  <a:pt x="151" y="15"/>
                </a:cubicBezTo>
                <a:cubicBezTo>
                  <a:pt x="151" y="15"/>
                  <a:pt x="151" y="15"/>
                  <a:pt x="151" y="15"/>
                </a:cubicBezTo>
                <a:cubicBezTo>
                  <a:pt x="152" y="16"/>
                  <a:pt x="152" y="16"/>
                  <a:pt x="152" y="17"/>
                </a:cubicBezTo>
                <a:cubicBezTo>
                  <a:pt x="152" y="18"/>
                  <a:pt x="150" y="17"/>
                  <a:pt x="151" y="19"/>
                </a:cubicBezTo>
                <a:cubicBezTo>
                  <a:pt x="150" y="19"/>
                  <a:pt x="150" y="19"/>
                  <a:pt x="150" y="19"/>
                </a:cubicBezTo>
                <a:cubicBezTo>
                  <a:pt x="151" y="18"/>
                  <a:pt x="151" y="18"/>
                  <a:pt x="151" y="18"/>
                </a:cubicBezTo>
                <a:cubicBezTo>
                  <a:pt x="151" y="18"/>
                  <a:pt x="150" y="18"/>
                  <a:pt x="150" y="18"/>
                </a:cubicBezTo>
                <a:cubicBezTo>
                  <a:pt x="150" y="18"/>
                  <a:pt x="150" y="18"/>
                  <a:pt x="150" y="18"/>
                </a:cubicBezTo>
                <a:cubicBezTo>
                  <a:pt x="150" y="18"/>
                  <a:pt x="150" y="18"/>
                  <a:pt x="150" y="18"/>
                </a:cubicBezTo>
                <a:cubicBezTo>
                  <a:pt x="149" y="19"/>
                  <a:pt x="149" y="19"/>
                  <a:pt x="148" y="20"/>
                </a:cubicBezTo>
                <a:cubicBezTo>
                  <a:pt x="148" y="20"/>
                  <a:pt x="148" y="20"/>
                  <a:pt x="148" y="20"/>
                </a:cubicBezTo>
                <a:cubicBezTo>
                  <a:pt x="147" y="21"/>
                  <a:pt x="147" y="21"/>
                  <a:pt x="147" y="21"/>
                </a:cubicBezTo>
                <a:cubicBezTo>
                  <a:pt x="147" y="20"/>
                  <a:pt x="147" y="20"/>
                  <a:pt x="147" y="20"/>
                </a:cubicBezTo>
                <a:cubicBezTo>
                  <a:pt x="147" y="21"/>
                  <a:pt x="146" y="21"/>
                  <a:pt x="146" y="22"/>
                </a:cubicBezTo>
                <a:cubicBezTo>
                  <a:pt x="145" y="21"/>
                  <a:pt x="145" y="21"/>
                  <a:pt x="145" y="21"/>
                </a:cubicBezTo>
                <a:cubicBezTo>
                  <a:pt x="145" y="21"/>
                  <a:pt x="145" y="21"/>
                  <a:pt x="145" y="21"/>
                </a:cubicBezTo>
                <a:cubicBezTo>
                  <a:pt x="145" y="21"/>
                  <a:pt x="145" y="21"/>
                  <a:pt x="145" y="21"/>
                </a:cubicBezTo>
                <a:cubicBezTo>
                  <a:pt x="145" y="21"/>
                  <a:pt x="144" y="21"/>
                  <a:pt x="144" y="21"/>
                </a:cubicBezTo>
                <a:cubicBezTo>
                  <a:pt x="144" y="21"/>
                  <a:pt x="143" y="21"/>
                  <a:pt x="143" y="20"/>
                </a:cubicBezTo>
                <a:cubicBezTo>
                  <a:pt x="143" y="20"/>
                  <a:pt x="143" y="20"/>
                  <a:pt x="143" y="19"/>
                </a:cubicBezTo>
                <a:cubicBezTo>
                  <a:pt x="143" y="19"/>
                  <a:pt x="143" y="19"/>
                  <a:pt x="143" y="19"/>
                </a:cubicBezTo>
                <a:cubicBezTo>
                  <a:pt x="143" y="19"/>
                  <a:pt x="143" y="19"/>
                  <a:pt x="143" y="19"/>
                </a:cubicBezTo>
                <a:cubicBezTo>
                  <a:pt x="143" y="18"/>
                  <a:pt x="143" y="18"/>
                  <a:pt x="143" y="17"/>
                </a:cubicBezTo>
                <a:cubicBezTo>
                  <a:pt x="143" y="16"/>
                  <a:pt x="144" y="17"/>
                  <a:pt x="144" y="16"/>
                </a:cubicBezTo>
                <a:cubicBezTo>
                  <a:pt x="145" y="17"/>
                  <a:pt x="145" y="17"/>
                  <a:pt x="145" y="17"/>
                </a:cubicBezTo>
                <a:cubicBezTo>
                  <a:pt x="145" y="16"/>
                  <a:pt x="145" y="16"/>
                  <a:pt x="145" y="16"/>
                </a:cubicBezTo>
                <a:cubicBezTo>
                  <a:pt x="146" y="17"/>
                  <a:pt x="146" y="17"/>
                  <a:pt x="146" y="17"/>
                </a:cubicBezTo>
                <a:cubicBezTo>
                  <a:pt x="146" y="16"/>
                  <a:pt x="146" y="16"/>
                  <a:pt x="146" y="16"/>
                </a:cubicBezTo>
                <a:cubicBezTo>
                  <a:pt x="145" y="16"/>
                  <a:pt x="145" y="15"/>
                  <a:pt x="144" y="15"/>
                </a:cubicBezTo>
                <a:cubicBezTo>
                  <a:pt x="144" y="15"/>
                  <a:pt x="144" y="15"/>
                  <a:pt x="144" y="15"/>
                </a:cubicBezTo>
                <a:cubicBezTo>
                  <a:pt x="144" y="15"/>
                  <a:pt x="144" y="15"/>
                  <a:pt x="143" y="15"/>
                </a:cubicBezTo>
                <a:cubicBezTo>
                  <a:pt x="143" y="14"/>
                  <a:pt x="144" y="14"/>
                  <a:pt x="144" y="13"/>
                </a:cubicBezTo>
                <a:cubicBezTo>
                  <a:pt x="144" y="13"/>
                  <a:pt x="145" y="12"/>
                  <a:pt x="145" y="11"/>
                </a:cubicBezTo>
                <a:cubicBezTo>
                  <a:pt x="145" y="12"/>
                  <a:pt x="146" y="12"/>
                  <a:pt x="147" y="12"/>
                </a:cubicBezTo>
                <a:cubicBezTo>
                  <a:pt x="147" y="12"/>
                  <a:pt x="147" y="12"/>
                  <a:pt x="147" y="11"/>
                </a:cubicBezTo>
                <a:cubicBezTo>
                  <a:pt x="146" y="11"/>
                  <a:pt x="146" y="10"/>
                  <a:pt x="145" y="10"/>
                </a:cubicBezTo>
                <a:cubicBezTo>
                  <a:pt x="145" y="9"/>
                  <a:pt x="145" y="9"/>
                  <a:pt x="145" y="9"/>
                </a:cubicBezTo>
                <a:cubicBezTo>
                  <a:pt x="146" y="10"/>
                  <a:pt x="147" y="9"/>
                  <a:pt x="148" y="9"/>
                </a:cubicBezTo>
                <a:cubicBezTo>
                  <a:pt x="148" y="8"/>
                  <a:pt x="147" y="8"/>
                  <a:pt x="148" y="7"/>
                </a:cubicBezTo>
                <a:cubicBezTo>
                  <a:pt x="148" y="7"/>
                  <a:pt x="148" y="7"/>
                  <a:pt x="149" y="7"/>
                </a:cubicBezTo>
                <a:cubicBezTo>
                  <a:pt x="149" y="7"/>
                  <a:pt x="149" y="7"/>
                  <a:pt x="149" y="7"/>
                </a:cubicBezTo>
                <a:cubicBezTo>
                  <a:pt x="149" y="7"/>
                  <a:pt x="149" y="7"/>
                  <a:pt x="150" y="7"/>
                </a:cubicBezTo>
                <a:cubicBezTo>
                  <a:pt x="150" y="7"/>
                  <a:pt x="150" y="7"/>
                  <a:pt x="150" y="7"/>
                </a:cubicBezTo>
                <a:cubicBezTo>
                  <a:pt x="150" y="6"/>
                  <a:pt x="150" y="5"/>
                  <a:pt x="149" y="6"/>
                </a:cubicBezTo>
                <a:cubicBezTo>
                  <a:pt x="149" y="5"/>
                  <a:pt x="149" y="5"/>
                  <a:pt x="149" y="5"/>
                </a:cubicBezTo>
                <a:cubicBezTo>
                  <a:pt x="149" y="5"/>
                  <a:pt x="149" y="5"/>
                  <a:pt x="150" y="5"/>
                </a:cubicBezTo>
                <a:close/>
                <a:moveTo>
                  <a:pt x="155" y="6"/>
                </a:moveTo>
                <a:cubicBezTo>
                  <a:pt x="156" y="6"/>
                  <a:pt x="156" y="6"/>
                  <a:pt x="156" y="6"/>
                </a:cubicBezTo>
                <a:cubicBezTo>
                  <a:pt x="155" y="6"/>
                  <a:pt x="155" y="6"/>
                  <a:pt x="155" y="6"/>
                </a:cubicBezTo>
                <a:close/>
                <a:moveTo>
                  <a:pt x="142" y="10"/>
                </a:moveTo>
                <a:cubicBezTo>
                  <a:pt x="141" y="10"/>
                  <a:pt x="141" y="11"/>
                  <a:pt x="141" y="11"/>
                </a:cubicBezTo>
                <a:cubicBezTo>
                  <a:pt x="141" y="11"/>
                  <a:pt x="141" y="11"/>
                  <a:pt x="141" y="10"/>
                </a:cubicBezTo>
                <a:cubicBezTo>
                  <a:pt x="141" y="10"/>
                  <a:pt x="142" y="10"/>
                  <a:pt x="142" y="10"/>
                </a:cubicBezTo>
                <a:close/>
                <a:moveTo>
                  <a:pt x="133" y="12"/>
                </a:moveTo>
                <a:cubicBezTo>
                  <a:pt x="134" y="11"/>
                  <a:pt x="134" y="11"/>
                  <a:pt x="135" y="11"/>
                </a:cubicBezTo>
                <a:cubicBezTo>
                  <a:pt x="135" y="12"/>
                  <a:pt x="135" y="12"/>
                  <a:pt x="135" y="13"/>
                </a:cubicBezTo>
                <a:cubicBezTo>
                  <a:pt x="135" y="14"/>
                  <a:pt x="135" y="14"/>
                  <a:pt x="135" y="14"/>
                </a:cubicBezTo>
                <a:cubicBezTo>
                  <a:pt x="135" y="14"/>
                  <a:pt x="136" y="12"/>
                  <a:pt x="136" y="14"/>
                </a:cubicBezTo>
                <a:cubicBezTo>
                  <a:pt x="135" y="15"/>
                  <a:pt x="138" y="15"/>
                  <a:pt x="137" y="16"/>
                </a:cubicBezTo>
                <a:cubicBezTo>
                  <a:pt x="135" y="17"/>
                  <a:pt x="136" y="21"/>
                  <a:pt x="133" y="20"/>
                </a:cubicBezTo>
                <a:cubicBezTo>
                  <a:pt x="135" y="19"/>
                  <a:pt x="133" y="17"/>
                  <a:pt x="132" y="16"/>
                </a:cubicBezTo>
                <a:cubicBezTo>
                  <a:pt x="131" y="16"/>
                  <a:pt x="131" y="16"/>
                  <a:pt x="131" y="16"/>
                </a:cubicBezTo>
                <a:cubicBezTo>
                  <a:pt x="131" y="16"/>
                  <a:pt x="131" y="15"/>
                  <a:pt x="131" y="15"/>
                </a:cubicBezTo>
                <a:cubicBezTo>
                  <a:pt x="132" y="15"/>
                  <a:pt x="132" y="16"/>
                  <a:pt x="132" y="16"/>
                </a:cubicBezTo>
                <a:cubicBezTo>
                  <a:pt x="133" y="15"/>
                  <a:pt x="133" y="15"/>
                  <a:pt x="133" y="15"/>
                </a:cubicBezTo>
                <a:cubicBezTo>
                  <a:pt x="133" y="15"/>
                  <a:pt x="133" y="15"/>
                  <a:pt x="133" y="15"/>
                </a:cubicBezTo>
                <a:cubicBezTo>
                  <a:pt x="133" y="14"/>
                  <a:pt x="133" y="14"/>
                  <a:pt x="133" y="13"/>
                </a:cubicBezTo>
                <a:cubicBezTo>
                  <a:pt x="133" y="13"/>
                  <a:pt x="133" y="13"/>
                  <a:pt x="133" y="13"/>
                </a:cubicBezTo>
                <a:cubicBezTo>
                  <a:pt x="132" y="14"/>
                  <a:pt x="132" y="14"/>
                  <a:pt x="132" y="14"/>
                </a:cubicBezTo>
                <a:cubicBezTo>
                  <a:pt x="133" y="13"/>
                  <a:pt x="133" y="13"/>
                  <a:pt x="133" y="13"/>
                </a:cubicBezTo>
                <a:cubicBezTo>
                  <a:pt x="133" y="13"/>
                  <a:pt x="133" y="12"/>
                  <a:pt x="132" y="12"/>
                </a:cubicBezTo>
                <a:cubicBezTo>
                  <a:pt x="132" y="12"/>
                  <a:pt x="133" y="11"/>
                  <a:pt x="133" y="12"/>
                </a:cubicBezTo>
                <a:close/>
                <a:moveTo>
                  <a:pt x="126" y="12"/>
                </a:moveTo>
                <a:cubicBezTo>
                  <a:pt x="126" y="13"/>
                  <a:pt x="126" y="14"/>
                  <a:pt x="125" y="15"/>
                </a:cubicBezTo>
                <a:cubicBezTo>
                  <a:pt x="124" y="15"/>
                  <a:pt x="124" y="14"/>
                  <a:pt x="124" y="14"/>
                </a:cubicBezTo>
                <a:cubicBezTo>
                  <a:pt x="124" y="14"/>
                  <a:pt x="124" y="14"/>
                  <a:pt x="124" y="14"/>
                </a:cubicBezTo>
                <a:cubicBezTo>
                  <a:pt x="123" y="13"/>
                  <a:pt x="123" y="13"/>
                  <a:pt x="122" y="13"/>
                </a:cubicBezTo>
                <a:cubicBezTo>
                  <a:pt x="123" y="12"/>
                  <a:pt x="125" y="13"/>
                  <a:pt x="126" y="12"/>
                </a:cubicBezTo>
                <a:close/>
                <a:moveTo>
                  <a:pt x="120" y="15"/>
                </a:moveTo>
                <a:cubicBezTo>
                  <a:pt x="119" y="15"/>
                  <a:pt x="119" y="15"/>
                  <a:pt x="119" y="15"/>
                </a:cubicBezTo>
                <a:cubicBezTo>
                  <a:pt x="119" y="15"/>
                  <a:pt x="119" y="14"/>
                  <a:pt x="119" y="14"/>
                </a:cubicBezTo>
                <a:cubicBezTo>
                  <a:pt x="120" y="14"/>
                  <a:pt x="120" y="14"/>
                  <a:pt x="120" y="14"/>
                </a:cubicBezTo>
                <a:cubicBezTo>
                  <a:pt x="120" y="15"/>
                  <a:pt x="120" y="15"/>
                  <a:pt x="120" y="15"/>
                </a:cubicBezTo>
                <a:close/>
                <a:moveTo>
                  <a:pt x="124" y="15"/>
                </a:moveTo>
                <a:cubicBezTo>
                  <a:pt x="124" y="16"/>
                  <a:pt x="122" y="16"/>
                  <a:pt x="123" y="17"/>
                </a:cubicBezTo>
                <a:cubicBezTo>
                  <a:pt x="122" y="18"/>
                  <a:pt x="121" y="18"/>
                  <a:pt x="120" y="18"/>
                </a:cubicBezTo>
                <a:cubicBezTo>
                  <a:pt x="120" y="18"/>
                  <a:pt x="120" y="17"/>
                  <a:pt x="119" y="17"/>
                </a:cubicBezTo>
                <a:cubicBezTo>
                  <a:pt x="120" y="16"/>
                  <a:pt x="120" y="15"/>
                  <a:pt x="121" y="15"/>
                </a:cubicBezTo>
                <a:cubicBezTo>
                  <a:pt x="122" y="15"/>
                  <a:pt x="123" y="15"/>
                  <a:pt x="124" y="15"/>
                </a:cubicBezTo>
                <a:close/>
                <a:moveTo>
                  <a:pt x="115" y="16"/>
                </a:moveTo>
                <a:cubicBezTo>
                  <a:pt x="115" y="16"/>
                  <a:pt x="115" y="16"/>
                  <a:pt x="115" y="16"/>
                </a:cubicBezTo>
                <a:cubicBezTo>
                  <a:pt x="115" y="15"/>
                  <a:pt x="115" y="15"/>
                  <a:pt x="115" y="15"/>
                </a:cubicBezTo>
                <a:cubicBezTo>
                  <a:pt x="116" y="15"/>
                  <a:pt x="116" y="15"/>
                  <a:pt x="116" y="15"/>
                </a:cubicBezTo>
                <a:cubicBezTo>
                  <a:pt x="117" y="17"/>
                  <a:pt x="114" y="16"/>
                  <a:pt x="115" y="18"/>
                </a:cubicBezTo>
                <a:cubicBezTo>
                  <a:pt x="114" y="20"/>
                  <a:pt x="112" y="18"/>
                  <a:pt x="111" y="21"/>
                </a:cubicBezTo>
                <a:cubicBezTo>
                  <a:pt x="110" y="19"/>
                  <a:pt x="114" y="18"/>
                  <a:pt x="111" y="18"/>
                </a:cubicBezTo>
                <a:cubicBezTo>
                  <a:pt x="109" y="20"/>
                  <a:pt x="109" y="20"/>
                  <a:pt x="109" y="20"/>
                </a:cubicBezTo>
                <a:cubicBezTo>
                  <a:pt x="109" y="20"/>
                  <a:pt x="109" y="20"/>
                  <a:pt x="109" y="20"/>
                </a:cubicBezTo>
                <a:cubicBezTo>
                  <a:pt x="108" y="20"/>
                  <a:pt x="108" y="21"/>
                  <a:pt x="107" y="21"/>
                </a:cubicBezTo>
                <a:cubicBezTo>
                  <a:pt x="107" y="20"/>
                  <a:pt x="108" y="20"/>
                  <a:pt x="107" y="19"/>
                </a:cubicBezTo>
                <a:cubicBezTo>
                  <a:pt x="106" y="20"/>
                  <a:pt x="106" y="20"/>
                  <a:pt x="106" y="20"/>
                </a:cubicBezTo>
                <a:cubicBezTo>
                  <a:pt x="106" y="20"/>
                  <a:pt x="106" y="20"/>
                  <a:pt x="106" y="19"/>
                </a:cubicBezTo>
                <a:cubicBezTo>
                  <a:pt x="105" y="20"/>
                  <a:pt x="105" y="20"/>
                  <a:pt x="105" y="20"/>
                </a:cubicBezTo>
                <a:cubicBezTo>
                  <a:pt x="105" y="19"/>
                  <a:pt x="106" y="19"/>
                  <a:pt x="106" y="18"/>
                </a:cubicBezTo>
                <a:cubicBezTo>
                  <a:pt x="108" y="18"/>
                  <a:pt x="108" y="17"/>
                  <a:pt x="109" y="17"/>
                </a:cubicBezTo>
                <a:cubicBezTo>
                  <a:pt x="110" y="16"/>
                  <a:pt x="112" y="16"/>
                  <a:pt x="112" y="15"/>
                </a:cubicBezTo>
                <a:cubicBezTo>
                  <a:pt x="113" y="15"/>
                  <a:pt x="115" y="15"/>
                  <a:pt x="115" y="16"/>
                </a:cubicBezTo>
                <a:close/>
                <a:moveTo>
                  <a:pt x="140" y="19"/>
                </a:moveTo>
                <a:cubicBezTo>
                  <a:pt x="140" y="21"/>
                  <a:pt x="140" y="21"/>
                  <a:pt x="140" y="21"/>
                </a:cubicBezTo>
                <a:cubicBezTo>
                  <a:pt x="139" y="21"/>
                  <a:pt x="137" y="21"/>
                  <a:pt x="137" y="19"/>
                </a:cubicBezTo>
                <a:cubicBezTo>
                  <a:pt x="137" y="19"/>
                  <a:pt x="138" y="19"/>
                  <a:pt x="138" y="19"/>
                </a:cubicBezTo>
                <a:cubicBezTo>
                  <a:pt x="137" y="18"/>
                  <a:pt x="138" y="17"/>
                  <a:pt x="139" y="16"/>
                </a:cubicBezTo>
                <a:cubicBezTo>
                  <a:pt x="140" y="16"/>
                  <a:pt x="139" y="18"/>
                  <a:pt x="140" y="19"/>
                </a:cubicBezTo>
                <a:close/>
                <a:moveTo>
                  <a:pt x="127" y="21"/>
                </a:moveTo>
                <a:cubicBezTo>
                  <a:pt x="127" y="21"/>
                  <a:pt x="127" y="21"/>
                  <a:pt x="127" y="21"/>
                </a:cubicBezTo>
                <a:cubicBezTo>
                  <a:pt x="127" y="20"/>
                  <a:pt x="128" y="19"/>
                  <a:pt x="128" y="18"/>
                </a:cubicBezTo>
                <a:cubicBezTo>
                  <a:pt x="128" y="19"/>
                  <a:pt x="128" y="20"/>
                  <a:pt x="127" y="21"/>
                </a:cubicBezTo>
                <a:close/>
                <a:moveTo>
                  <a:pt x="132" y="19"/>
                </a:moveTo>
                <a:cubicBezTo>
                  <a:pt x="132" y="20"/>
                  <a:pt x="132" y="20"/>
                  <a:pt x="132" y="20"/>
                </a:cubicBezTo>
                <a:cubicBezTo>
                  <a:pt x="132" y="20"/>
                  <a:pt x="131" y="19"/>
                  <a:pt x="131" y="19"/>
                </a:cubicBezTo>
                <a:cubicBezTo>
                  <a:pt x="131" y="19"/>
                  <a:pt x="132" y="19"/>
                  <a:pt x="132" y="19"/>
                </a:cubicBezTo>
                <a:close/>
                <a:moveTo>
                  <a:pt x="163" y="20"/>
                </a:moveTo>
                <a:cubicBezTo>
                  <a:pt x="163" y="21"/>
                  <a:pt x="163" y="21"/>
                  <a:pt x="163" y="21"/>
                </a:cubicBezTo>
                <a:cubicBezTo>
                  <a:pt x="162" y="21"/>
                  <a:pt x="162" y="21"/>
                  <a:pt x="162" y="21"/>
                </a:cubicBezTo>
                <a:cubicBezTo>
                  <a:pt x="162" y="20"/>
                  <a:pt x="162" y="20"/>
                  <a:pt x="162" y="20"/>
                </a:cubicBezTo>
                <a:cubicBezTo>
                  <a:pt x="162" y="21"/>
                  <a:pt x="162" y="20"/>
                  <a:pt x="163" y="20"/>
                </a:cubicBezTo>
                <a:close/>
                <a:moveTo>
                  <a:pt x="115" y="21"/>
                </a:moveTo>
                <a:cubicBezTo>
                  <a:pt x="114" y="22"/>
                  <a:pt x="114" y="22"/>
                  <a:pt x="114" y="22"/>
                </a:cubicBezTo>
                <a:cubicBezTo>
                  <a:pt x="116" y="22"/>
                  <a:pt x="116" y="23"/>
                  <a:pt x="116" y="24"/>
                </a:cubicBezTo>
                <a:cubicBezTo>
                  <a:pt x="115" y="24"/>
                  <a:pt x="115" y="24"/>
                  <a:pt x="115" y="24"/>
                </a:cubicBezTo>
                <a:cubicBezTo>
                  <a:pt x="117" y="25"/>
                  <a:pt x="115" y="26"/>
                  <a:pt x="116" y="26"/>
                </a:cubicBezTo>
                <a:cubicBezTo>
                  <a:pt x="117" y="26"/>
                  <a:pt x="118" y="27"/>
                  <a:pt x="118" y="26"/>
                </a:cubicBezTo>
                <a:cubicBezTo>
                  <a:pt x="118" y="25"/>
                  <a:pt x="119" y="25"/>
                  <a:pt x="119" y="24"/>
                </a:cubicBezTo>
                <a:cubicBezTo>
                  <a:pt x="119" y="23"/>
                  <a:pt x="119" y="23"/>
                  <a:pt x="119" y="22"/>
                </a:cubicBezTo>
                <a:cubicBezTo>
                  <a:pt x="120" y="22"/>
                  <a:pt x="120" y="22"/>
                  <a:pt x="121" y="21"/>
                </a:cubicBezTo>
                <a:cubicBezTo>
                  <a:pt x="121" y="22"/>
                  <a:pt x="120" y="23"/>
                  <a:pt x="121" y="23"/>
                </a:cubicBezTo>
                <a:cubicBezTo>
                  <a:pt x="121" y="24"/>
                  <a:pt x="120" y="24"/>
                  <a:pt x="120" y="24"/>
                </a:cubicBezTo>
                <a:cubicBezTo>
                  <a:pt x="120" y="25"/>
                  <a:pt x="120" y="25"/>
                  <a:pt x="121" y="25"/>
                </a:cubicBezTo>
                <a:cubicBezTo>
                  <a:pt x="120" y="26"/>
                  <a:pt x="120" y="26"/>
                  <a:pt x="120" y="26"/>
                </a:cubicBezTo>
                <a:cubicBezTo>
                  <a:pt x="120" y="26"/>
                  <a:pt x="121" y="25"/>
                  <a:pt x="121" y="26"/>
                </a:cubicBezTo>
                <a:cubicBezTo>
                  <a:pt x="121" y="26"/>
                  <a:pt x="121" y="26"/>
                  <a:pt x="121" y="26"/>
                </a:cubicBezTo>
                <a:cubicBezTo>
                  <a:pt x="121" y="26"/>
                  <a:pt x="121" y="26"/>
                  <a:pt x="121" y="26"/>
                </a:cubicBezTo>
                <a:cubicBezTo>
                  <a:pt x="122" y="26"/>
                  <a:pt x="122" y="26"/>
                  <a:pt x="122" y="25"/>
                </a:cubicBezTo>
                <a:cubicBezTo>
                  <a:pt x="123" y="25"/>
                  <a:pt x="123" y="26"/>
                  <a:pt x="123" y="26"/>
                </a:cubicBezTo>
                <a:cubicBezTo>
                  <a:pt x="122" y="27"/>
                  <a:pt x="121" y="30"/>
                  <a:pt x="118" y="29"/>
                </a:cubicBezTo>
                <a:cubicBezTo>
                  <a:pt x="119" y="29"/>
                  <a:pt x="118" y="29"/>
                  <a:pt x="118" y="29"/>
                </a:cubicBezTo>
                <a:cubicBezTo>
                  <a:pt x="118" y="29"/>
                  <a:pt x="118" y="29"/>
                  <a:pt x="118" y="29"/>
                </a:cubicBezTo>
                <a:cubicBezTo>
                  <a:pt x="117" y="28"/>
                  <a:pt x="116" y="29"/>
                  <a:pt x="115" y="29"/>
                </a:cubicBezTo>
                <a:cubicBezTo>
                  <a:pt x="114" y="30"/>
                  <a:pt x="112" y="29"/>
                  <a:pt x="111" y="30"/>
                </a:cubicBezTo>
                <a:cubicBezTo>
                  <a:pt x="111" y="29"/>
                  <a:pt x="110" y="29"/>
                  <a:pt x="110" y="28"/>
                </a:cubicBezTo>
                <a:cubicBezTo>
                  <a:pt x="112" y="28"/>
                  <a:pt x="114" y="28"/>
                  <a:pt x="115" y="27"/>
                </a:cubicBezTo>
                <a:cubicBezTo>
                  <a:pt x="114" y="27"/>
                  <a:pt x="113" y="27"/>
                  <a:pt x="112" y="27"/>
                </a:cubicBezTo>
                <a:cubicBezTo>
                  <a:pt x="112" y="27"/>
                  <a:pt x="112" y="26"/>
                  <a:pt x="112" y="26"/>
                </a:cubicBezTo>
                <a:cubicBezTo>
                  <a:pt x="111" y="26"/>
                  <a:pt x="111" y="27"/>
                  <a:pt x="110" y="27"/>
                </a:cubicBezTo>
                <a:cubicBezTo>
                  <a:pt x="110" y="26"/>
                  <a:pt x="110" y="26"/>
                  <a:pt x="110" y="26"/>
                </a:cubicBezTo>
                <a:cubicBezTo>
                  <a:pt x="110" y="27"/>
                  <a:pt x="110" y="27"/>
                  <a:pt x="110" y="27"/>
                </a:cubicBezTo>
                <a:cubicBezTo>
                  <a:pt x="109" y="26"/>
                  <a:pt x="108" y="26"/>
                  <a:pt x="108" y="25"/>
                </a:cubicBezTo>
                <a:cubicBezTo>
                  <a:pt x="109" y="24"/>
                  <a:pt x="111" y="26"/>
                  <a:pt x="111" y="24"/>
                </a:cubicBezTo>
                <a:cubicBezTo>
                  <a:pt x="111" y="24"/>
                  <a:pt x="110" y="24"/>
                  <a:pt x="110" y="24"/>
                </a:cubicBezTo>
                <a:cubicBezTo>
                  <a:pt x="110" y="23"/>
                  <a:pt x="110" y="23"/>
                  <a:pt x="110" y="23"/>
                </a:cubicBezTo>
                <a:cubicBezTo>
                  <a:pt x="111" y="23"/>
                  <a:pt x="112" y="23"/>
                  <a:pt x="112" y="23"/>
                </a:cubicBezTo>
                <a:cubicBezTo>
                  <a:pt x="111" y="22"/>
                  <a:pt x="111" y="22"/>
                  <a:pt x="111" y="22"/>
                </a:cubicBezTo>
                <a:cubicBezTo>
                  <a:pt x="111" y="21"/>
                  <a:pt x="112" y="21"/>
                  <a:pt x="113" y="22"/>
                </a:cubicBezTo>
                <a:cubicBezTo>
                  <a:pt x="113" y="20"/>
                  <a:pt x="114" y="21"/>
                  <a:pt x="115" y="21"/>
                </a:cubicBezTo>
                <a:close/>
                <a:moveTo>
                  <a:pt x="110" y="21"/>
                </a:moveTo>
                <a:cubicBezTo>
                  <a:pt x="109" y="22"/>
                  <a:pt x="108" y="23"/>
                  <a:pt x="107" y="23"/>
                </a:cubicBezTo>
                <a:cubicBezTo>
                  <a:pt x="108" y="22"/>
                  <a:pt x="109" y="22"/>
                  <a:pt x="110" y="21"/>
                </a:cubicBezTo>
                <a:close/>
                <a:moveTo>
                  <a:pt x="140" y="23"/>
                </a:moveTo>
                <a:cubicBezTo>
                  <a:pt x="139" y="24"/>
                  <a:pt x="138" y="23"/>
                  <a:pt x="137" y="23"/>
                </a:cubicBezTo>
                <a:cubicBezTo>
                  <a:pt x="137" y="21"/>
                  <a:pt x="140" y="22"/>
                  <a:pt x="140" y="23"/>
                </a:cubicBezTo>
                <a:close/>
                <a:moveTo>
                  <a:pt x="126" y="24"/>
                </a:moveTo>
                <a:cubicBezTo>
                  <a:pt x="126" y="25"/>
                  <a:pt x="126" y="25"/>
                  <a:pt x="126" y="25"/>
                </a:cubicBezTo>
                <a:cubicBezTo>
                  <a:pt x="126" y="25"/>
                  <a:pt x="126" y="24"/>
                  <a:pt x="126" y="23"/>
                </a:cubicBezTo>
                <a:cubicBezTo>
                  <a:pt x="126" y="23"/>
                  <a:pt x="126" y="24"/>
                  <a:pt x="126" y="24"/>
                </a:cubicBezTo>
                <a:close/>
                <a:moveTo>
                  <a:pt x="130" y="24"/>
                </a:moveTo>
                <a:cubicBezTo>
                  <a:pt x="130" y="24"/>
                  <a:pt x="129" y="24"/>
                  <a:pt x="129" y="24"/>
                </a:cubicBezTo>
                <a:cubicBezTo>
                  <a:pt x="129" y="24"/>
                  <a:pt x="130" y="24"/>
                  <a:pt x="130" y="24"/>
                </a:cubicBezTo>
                <a:close/>
                <a:moveTo>
                  <a:pt x="143" y="24"/>
                </a:moveTo>
                <a:cubicBezTo>
                  <a:pt x="142" y="24"/>
                  <a:pt x="143" y="25"/>
                  <a:pt x="143" y="25"/>
                </a:cubicBezTo>
                <a:cubicBezTo>
                  <a:pt x="143" y="25"/>
                  <a:pt x="142" y="25"/>
                  <a:pt x="143" y="25"/>
                </a:cubicBezTo>
                <a:cubicBezTo>
                  <a:pt x="142" y="25"/>
                  <a:pt x="142" y="25"/>
                  <a:pt x="142" y="25"/>
                </a:cubicBezTo>
                <a:cubicBezTo>
                  <a:pt x="142" y="25"/>
                  <a:pt x="142" y="24"/>
                  <a:pt x="143" y="24"/>
                </a:cubicBezTo>
                <a:close/>
                <a:moveTo>
                  <a:pt x="131" y="26"/>
                </a:moveTo>
                <a:cubicBezTo>
                  <a:pt x="132" y="26"/>
                  <a:pt x="132" y="25"/>
                  <a:pt x="132" y="25"/>
                </a:cubicBezTo>
                <a:cubicBezTo>
                  <a:pt x="133" y="27"/>
                  <a:pt x="131" y="28"/>
                  <a:pt x="130" y="29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30" y="30"/>
                  <a:pt x="130" y="30"/>
                  <a:pt x="129" y="30"/>
                </a:cubicBezTo>
                <a:cubicBezTo>
                  <a:pt x="130" y="31"/>
                  <a:pt x="129" y="31"/>
                  <a:pt x="129" y="31"/>
                </a:cubicBezTo>
                <a:cubicBezTo>
                  <a:pt x="128" y="31"/>
                  <a:pt x="127" y="31"/>
                  <a:pt x="126" y="31"/>
                </a:cubicBezTo>
                <a:cubicBezTo>
                  <a:pt x="127" y="31"/>
                  <a:pt x="127" y="30"/>
                  <a:pt x="127" y="30"/>
                </a:cubicBezTo>
                <a:cubicBezTo>
                  <a:pt x="129" y="29"/>
                  <a:pt x="129" y="29"/>
                  <a:pt x="129" y="29"/>
                </a:cubicBezTo>
                <a:cubicBezTo>
                  <a:pt x="128" y="28"/>
                  <a:pt x="127" y="29"/>
                  <a:pt x="126" y="28"/>
                </a:cubicBezTo>
                <a:cubicBezTo>
                  <a:pt x="126" y="27"/>
                  <a:pt x="126" y="27"/>
                  <a:pt x="126" y="27"/>
                </a:cubicBezTo>
                <a:cubicBezTo>
                  <a:pt x="126" y="27"/>
                  <a:pt x="126" y="27"/>
                  <a:pt x="126" y="27"/>
                </a:cubicBezTo>
                <a:cubicBezTo>
                  <a:pt x="125" y="27"/>
                  <a:pt x="125" y="27"/>
                  <a:pt x="125" y="27"/>
                </a:cubicBezTo>
                <a:cubicBezTo>
                  <a:pt x="126" y="26"/>
                  <a:pt x="126" y="26"/>
                  <a:pt x="126" y="26"/>
                </a:cubicBezTo>
                <a:cubicBezTo>
                  <a:pt x="125" y="26"/>
                  <a:pt x="125" y="26"/>
                  <a:pt x="125" y="26"/>
                </a:cubicBezTo>
                <a:cubicBezTo>
                  <a:pt x="125" y="25"/>
                  <a:pt x="126" y="25"/>
                  <a:pt x="126" y="25"/>
                </a:cubicBezTo>
                <a:cubicBezTo>
                  <a:pt x="127" y="26"/>
                  <a:pt x="125" y="27"/>
                  <a:pt x="127" y="28"/>
                </a:cubicBezTo>
                <a:cubicBezTo>
                  <a:pt x="127" y="27"/>
                  <a:pt x="128" y="26"/>
                  <a:pt x="128" y="25"/>
                </a:cubicBezTo>
                <a:cubicBezTo>
                  <a:pt x="129" y="26"/>
                  <a:pt x="129" y="27"/>
                  <a:pt x="129" y="28"/>
                </a:cubicBezTo>
                <a:cubicBezTo>
                  <a:pt x="130" y="27"/>
                  <a:pt x="128" y="25"/>
                  <a:pt x="130" y="24"/>
                </a:cubicBezTo>
                <a:cubicBezTo>
                  <a:pt x="131" y="26"/>
                  <a:pt x="131" y="26"/>
                  <a:pt x="131" y="26"/>
                </a:cubicBezTo>
                <a:close/>
                <a:moveTo>
                  <a:pt x="137" y="26"/>
                </a:moveTo>
                <a:cubicBezTo>
                  <a:pt x="138" y="26"/>
                  <a:pt x="137" y="28"/>
                  <a:pt x="139" y="27"/>
                </a:cubicBezTo>
                <a:cubicBezTo>
                  <a:pt x="139" y="27"/>
                  <a:pt x="140" y="27"/>
                  <a:pt x="140" y="28"/>
                </a:cubicBezTo>
                <a:cubicBezTo>
                  <a:pt x="140" y="28"/>
                  <a:pt x="140" y="28"/>
                  <a:pt x="140" y="28"/>
                </a:cubicBezTo>
                <a:cubicBezTo>
                  <a:pt x="141" y="30"/>
                  <a:pt x="141" y="30"/>
                  <a:pt x="141" y="30"/>
                </a:cubicBezTo>
                <a:cubicBezTo>
                  <a:pt x="140" y="30"/>
                  <a:pt x="140" y="29"/>
                  <a:pt x="139" y="29"/>
                </a:cubicBezTo>
                <a:cubicBezTo>
                  <a:pt x="139" y="29"/>
                  <a:pt x="139" y="29"/>
                  <a:pt x="139" y="30"/>
                </a:cubicBezTo>
                <a:cubicBezTo>
                  <a:pt x="139" y="30"/>
                  <a:pt x="139" y="30"/>
                  <a:pt x="139" y="30"/>
                </a:cubicBezTo>
                <a:cubicBezTo>
                  <a:pt x="139" y="30"/>
                  <a:pt x="138" y="30"/>
                  <a:pt x="138" y="30"/>
                </a:cubicBezTo>
                <a:cubicBezTo>
                  <a:pt x="138" y="30"/>
                  <a:pt x="138" y="31"/>
                  <a:pt x="139" y="31"/>
                </a:cubicBezTo>
                <a:cubicBezTo>
                  <a:pt x="140" y="31"/>
                  <a:pt x="140" y="31"/>
                  <a:pt x="140" y="31"/>
                </a:cubicBezTo>
                <a:cubicBezTo>
                  <a:pt x="140" y="31"/>
                  <a:pt x="139" y="32"/>
                  <a:pt x="140" y="33"/>
                </a:cubicBezTo>
                <a:cubicBezTo>
                  <a:pt x="140" y="32"/>
                  <a:pt x="140" y="32"/>
                  <a:pt x="140" y="32"/>
                </a:cubicBezTo>
                <a:cubicBezTo>
                  <a:pt x="141" y="33"/>
                  <a:pt x="142" y="33"/>
                  <a:pt x="143" y="34"/>
                </a:cubicBezTo>
                <a:cubicBezTo>
                  <a:pt x="143" y="33"/>
                  <a:pt x="143" y="33"/>
                  <a:pt x="143" y="33"/>
                </a:cubicBezTo>
                <a:cubicBezTo>
                  <a:pt x="144" y="33"/>
                  <a:pt x="145" y="33"/>
                  <a:pt x="146" y="33"/>
                </a:cubicBezTo>
                <a:cubicBezTo>
                  <a:pt x="146" y="34"/>
                  <a:pt x="147" y="33"/>
                  <a:pt x="148" y="33"/>
                </a:cubicBezTo>
                <a:cubicBezTo>
                  <a:pt x="149" y="34"/>
                  <a:pt x="150" y="34"/>
                  <a:pt x="150" y="36"/>
                </a:cubicBezTo>
                <a:cubicBezTo>
                  <a:pt x="149" y="36"/>
                  <a:pt x="149" y="36"/>
                  <a:pt x="148" y="37"/>
                </a:cubicBezTo>
                <a:cubicBezTo>
                  <a:pt x="149" y="37"/>
                  <a:pt x="149" y="37"/>
                  <a:pt x="149" y="37"/>
                </a:cubicBezTo>
                <a:cubicBezTo>
                  <a:pt x="149" y="37"/>
                  <a:pt x="149" y="37"/>
                  <a:pt x="149" y="37"/>
                </a:cubicBezTo>
                <a:cubicBezTo>
                  <a:pt x="148" y="37"/>
                  <a:pt x="148" y="37"/>
                  <a:pt x="148" y="37"/>
                </a:cubicBezTo>
                <a:cubicBezTo>
                  <a:pt x="148" y="38"/>
                  <a:pt x="147" y="39"/>
                  <a:pt x="147" y="38"/>
                </a:cubicBezTo>
                <a:cubicBezTo>
                  <a:pt x="146" y="38"/>
                  <a:pt x="145" y="38"/>
                  <a:pt x="145" y="38"/>
                </a:cubicBezTo>
                <a:cubicBezTo>
                  <a:pt x="145" y="38"/>
                  <a:pt x="145" y="38"/>
                  <a:pt x="145" y="38"/>
                </a:cubicBezTo>
                <a:cubicBezTo>
                  <a:pt x="145" y="37"/>
                  <a:pt x="145" y="37"/>
                  <a:pt x="145" y="37"/>
                </a:cubicBezTo>
                <a:cubicBezTo>
                  <a:pt x="145" y="36"/>
                  <a:pt x="145" y="36"/>
                  <a:pt x="145" y="36"/>
                </a:cubicBezTo>
                <a:cubicBezTo>
                  <a:pt x="144" y="37"/>
                  <a:pt x="145" y="37"/>
                  <a:pt x="144" y="38"/>
                </a:cubicBezTo>
                <a:cubicBezTo>
                  <a:pt x="143" y="37"/>
                  <a:pt x="141" y="37"/>
                  <a:pt x="140" y="37"/>
                </a:cubicBezTo>
                <a:cubicBezTo>
                  <a:pt x="140" y="37"/>
                  <a:pt x="140" y="37"/>
                  <a:pt x="140" y="37"/>
                </a:cubicBezTo>
                <a:cubicBezTo>
                  <a:pt x="139" y="37"/>
                  <a:pt x="139" y="37"/>
                  <a:pt x="139" y="37"/>
                </a:cubicBezTo>
                <a:cubicBezTo>
                  <a:pt x="139" y="36"/>
                  <a:pt x="139" y="37"/>
                  <a:pt x="139" y="37"/>
                </a:cubicBezTo>
                <a:cubicBezTo>
                  <a:pt x="138" y="36"/>
                  <a:pt x="139" y="36"/>
                  <a:pt x="139" y="35"/>
                </a:cubicBezTo>
                <a:cubicBezTo>
                  <a:pt x="138" y="35"/>
                  <a:pt x="136" y="36"/>
                  <a:pt x="136" y="35"/>
                </a:cubicBezTo>
                <a:cubicBezTo>
                  <a:pt x="136" y="35"/>
                  <a:pt x="136" y="35"/>
                  <a:pt x="136" y="35"/>
                </a:cubicBezTo>
                <a:cubicBezTo>
                  <a:pt x="135" y="34"/>
                  <a:pt x="136" y="33"/>
                  <a:pt x="136" y="32"/>
                </a:cubicBezTo>
                <a:cubicBezTo>
                  <a:pt x="138" y="31"/>
                  <a:pt x="137" y="30"/>
                  <a:pt x="137" y="28"/>
                </a:cubicBezTo>
                <a:cubicBezTo>
                  <a:pt x="137" y="28"/>
                  <a:pt x="137" y="28"/>
                  <a:pt x="137" y="28"/>
                </a:cubicBezTo>
                <a:cubicBezTo>
                  <a:pt x="137" y="28"/>
                  <a:pt x="137" y="28"/>
                  <a:pt x="137" y="28"/>
                </a:cubicBezTo>
                <a:cubicBezTo>
                  <a:pt x="136" y="28"/>
                  <a:pt x="136" y="27"/>
                  <a:pt x="135" y="27"/>
                </a:cubicBezTo>
                <a:cubicBezTo>
                  <a:pt x="136" y="27"/>
                  <a:pt x="135" y="27"/>
                  <a:pt x="135" y="26"/>
                </a:cubicBezTo>
                <a:cubicBezTo>
                  <a:pt x="134" y="25"/>
                  <a:pt x="135" y="25"/>
                  <a:pt x="135" y="24"/>
                </a:cubicBezTo>
                <a:cubicBezTo>
                  <a:pt x="136" y="24"/>
                  <a:pt x="137" y="25"/>
                  <a:pt x="137" y="26"/>
                </a:cubicBezTo>
                <a:close/>
                <a:moveTo>
                  <a:pt x="152" y="26"/>
                </a:moveTo>
                <a:cubicBezTo>
                  <a:pt x="151" y="27"/>
                  <a:pt x="152" y="28"/>
                  <a:pt x="152" y="28"/>
                </a:cubicBezTo>
                <a:cubicBezTo>
                  <a:pt x="152" y="27"/>
                  <a:pt x="152" y="27"/>
                  <a:pt x="152" y="27"/>
                </a:cubicBezTo>
                <a:cubicBezTo>
                  <a:pt x="151" y="28"/>
                  <a:pt x="151" y="28"/>
                  <a:pt x="151" y="28"/>
                </a:cubicBezTo>
                <a:cubicBezTo>
                  <a:pt x="151" y="28"/>
                  <a:pt x="151" y="28"/>
                  <a:pt x="151" y="28"/>
                </a:cubicBezTo>
                <a:cubicBezTo>
                  <a:pt x="152" y="28"/>
                  <a:pt x="151" y="26"/>
                  <a:pt x="152" y="26"/>
                </a:cubicBezTo>
                <a:close/>
                <a:moveTo>
                  <a:pt x="105" y="29"/>
                </a:moveTo>
                <a:cubicBezTo>
                  <a:pt x="105" y="29"/>
                  <a:pt x="106" y="30"/>
                  <a:pt x="106" y="30"/>
                </a:cubicBezTo>
                <a:cubicBezTo>
                  <a:pt x="106" y="31"/>
                  <a:pt x="107" y="33"/>
                  <a:pt x="105" y="33"/>
                </a:cubicBezTo>
                <a:cubicBezTo>
                  <a:pt x="103" y="34"/>
                  <a:pt x="100" y="33"/>
                  <a:pt x="98" y="36"/>
                </a:cubicBezTo>
                <a:cubicBezTo>
                  <a:pt x="98" y="36"/>
                  <a:pt x="98" y="36"/>
                  <a:pt x="98" y="35"/>
                </a:cubicBezTo>
                <a:cubicBezTo>
                  <a:pt x="96" y="36"/>
                  <a:pt x="96" y="39"/>
                  <a:pt x="94" y="38"/>
                </a:cubicBezTo>
                <a:cubicBezTo>
                  <a:pt x="95" y="38"/>
                  <a:pt x="95" y="38"/>
                  <a:pt x="95" y="38"/>
                </a:cubicBezTo>
                <a:cubicBezTo>
                  <a:pt x="94" y="38"/>
                  <a:pt x="93" y="38"/>
                  <a:pt x="92" y="38"/>
                </a:cubicBezTo>
                <a:cubicBezTo>
                  <a:pt x="92" y="38"/>
                  <a:pt x="92" y="38"/>
                  <a:pt x="92" y="37"/>
                </a:cubicBezTo>
                <a:cubicBezTo>
                  <a:pt x="92" y="37"/>
                  <a:pt x="92" y="37"/>
                  <a:pt x="92" y="37"/>
                </a:cubicBezTo>
                <a:cubicBezTo>
                  <a:pt x="93" y="36"/>
                  <a:pt x="92" y="36"/>
                  <a:pt x="92" y="35"/>
                </a:cubicBezTo>
                <a:cubicBezTo>
                  <a:pt x="91" y="35"/>
                  <a:pt x="91" y="35"/>
                  <a:pt x="91" y="35"/>
                </a:cubicBezTo>
                <a:cubicBezTo>
                  <a:pt x="92" y="34"/>
                  <a:pt x="93" y="34"/>
                  <a:pt x="94" y="32"/>
                </a:cubicBezTo>
                <a:cubicBezTo>
                  <a:pt x="94" y="33"/>
                  <a:pt x="94" y="33"/>
                  <a:pt x="94" y="33"/>
                </a:cubicBezTo>
                <a:cubicBezTo>
                  <a:pt x="95" y="32"/>
                  <a:pt x="95" y="32"/>
                  <a:pt x="95" y="31"/>
                </a:cubicBezTo>
                <a:cubicBezTo>
                  <a:pt x="99" y="31"/>
                  <a:pt x="96" y="25"/>
                  <a:pt x="101" y="27"/>
                </a:cubicBezTo>
                <a:cubicBezTo>
                  <a:pt x="102" y="27"/>
                  <a:pt x="103" y="30"/>
                  <a:pt x="105" y="29"/>
                </a:cubicBezTo>
                <a:close/>
                <a:moveTo>
                  <a:pt x="141" y="29"/>
                </a:moveTo>
                <a:cubicBezTo>
                  <a:pt x="141" y="28"/>
                  <a:pt x="141" y="28"/>
                  <a:pt x="141" y="27"/>
                </a:cubicBezTo>
                <a:cubicBezTo>
                  <a:pt x="141" y="27"/>
                  <a:pt x="141" y="27"/>
                  <a:pt x="141" y="27"/>
                </a:cubicBezTo>
                <a:cubicBezTo>
                  <a:pt x="141" y="27"/>
                  <a:pt x="141" y="28"/>
                  <a:pt x="141" y="29"/>
                </a:cubicBezTo>
                <a:close/>
                <a:moveTo>
                  <a:pt x="123" y="29"/>
                </a:moveTo>
                <a:cubicBezTo>
                  <a:pt x="123" y="29"/>
                  <a:pt x="123" y="29"/>
                  <a:pt x="123" y="30"/>
                </a:cubicBezTo>
                <a:cubicBezTo>
                  <a:pt x="122" y="30"/>
                  <a:pt x="122" y="29"/>
                  <a:pt x="122" y="29"/>
                </a:cubicBezTo>
                <a:cubicBezTo>
                  <a:pt x="122" y="29"/>
                  <a:pt x="123" y="29"/>
                  <a:pt x="123" y="29"/>
                </a:cubicBezTo>
                <a:close/>
                <a:moveTo>
                  <a:pt x="134" y="32"/>
                </a:moveTo>
                <a:cubicBezTo>
                  <a:pt x="134" y="33"/>
                  <a:pt x="134" y="34"/>
                  <a:pt x="133" y="34"/>
                </a:cubicBezTo>
                <a:cubicBezTo>
                  <a:pt x="132" y="34"/>
                  <a:pt x="131" y="33"/>
                  <a:pt x="131" y="32"/>
                </a:cubicBezTo>
                <a:cubicBezTo>
                  <a:pt x="132" y="32"/>
                  <a:pt x="133" y="29"/>
                  <a:pt x="134" y="32"/>
                </a:cubicBezTo>
                <a:close/>
                <a:moveTo>
                  <a:pt x="106" y="34"/>
                </a:moveTo>
                <a:cubicBezTo>
                  <a:pt x="106" y="35"/>
                  <a:pt x="106" y="36"/>
                  <a:pt x="105" y="36"/>
                </a:cubicBezTo>
                <a:cubicBezTo>
                  <a:pt x="106" y="37"/>
                  <a:pt x="106" y="35"/>
                  <a:pt x="107" y="35"/>
                </a:cubicBezTo>
                <a:cubicBezTo>
                  <a:pt x="109" y="37"/>
                  <a:pt x="109" y="37"/>
                  <a:pt x="109" y="37"/>
                </a:cubicBezTo>
                <a:cubicBezTo>
                  <a:pt x="108" y="38"/>
                  <a:pt x="107" y="37"/>
                  <a:pt x="107" y="38"/>
                </a:cubicBezTo>
                <a:cubicBezTo>
                  <a:pt x="108" y="38"/>
                  <a:pt x="109" y="38"/>
                  <a:pt x="110" y="38"/>
                </a:cubicBezTo>
                <a:cubicBezTo>
                  <a:pt x="110" y="38"/>
                  <a:pt x="111" y="37"/>
                  <a:pt x="110" y="36"/>
                </a:cubicBezTo>
                <a:cubicBezTo>
                  <a:pt x="111" y="37"/>
                  <a:pt x="111" y="37"/>
                  <a:pt x="111" y="38"/>
                </a:cubicBezTo>
                <a:cubicBezTo>
                  <a:pt x="111" y="38"/>
                  <a:pt x="111" y="38"/>
                  <a:pt x="111" y="38"/>
                </a:cubicBezTo>
                <a:cubicBezTo>
                  <a:pt x="111" y="39"/>
                  <a:pt x="111" y="39"/>
                  <a:pt x="111" y="39"/>
                </a:cubicBezTo>
                <a:cubicBezTo>
                  <a:pt x="111" y="40"/>
                  <a:pt x="110" y="41"/>
                  <a:pt x="110" y="42"/>
                </a:cubicBezTo>
                <a:cubicBezTo>
                  <a:pt x="110" y="43"/>
                  <a:pt x="111" y="42"/>
                  <a:pt x="111" y="42"/>
                </a:cubicBezTo>
                <a:cubicBezTo>
                  <a:pt x="111" y="40"/>
                  <a:pt x="113" y="39"/>
                  <a:pt x="113" y="37"/>
                </a:cubicBezTo>
                <a:cubicBezTo>
                  <a:pt x="113" y="36"/>
                  <a:pt x="114" y="36"/>
                  <a:pt x="114" y="36"/>
                </a:cubicBezTo>
                <a:cubicBezTo>
                  <a:pt x="114" y="36"/>
                  <a:pt x="114" y="36"/>
                  <a:pt x="115" y="36"/>
                </a:cubicBezTo>
                <a:cubicBezTo>
                  <a:pt x="115" y="36"/>
                  <a:pt x="115" y="36"/>
                  <a:pt x="115" y="36"/>
                </a:cubicBezTo>
                <a:cubicBezTo>
                  <a:pt x="117" y="38"/>
                  <a:pt x="114" y="41"/>
                  <a:pt x="114" y="44"/>
                </a:cubicBezTo>
                <a:cubicBezTo>
                  <a:pt x="112" y="44"/>
                  <a:pt x="114" y="45"/>
                  <a:pt x="114" y="46"/>
                </a:cubicBezTo>
                <a:cubicBezTo>
                  <a:pt x="114" y="47"/>
                  <a:pt x="114" y="47"/>
                  <a:pt x="115" y="47"/>
                </a:cubicBezTo>
                <a:cubicBezTo>
                  <a:pt x="114" y="48"/>
                  <a:pt x="117" y="49"/>
                  <a:pt x="115" y="51"/>
                </a:cubicBezTo>
                <a:cubicBezTo>
                  <a:pt x="115" y="50"/>
                  <a:pt x="115" y="50"/>
                  <a:pt x="114" y="50"/>
                </a:cubicBezTo>
                <a:cubicBezTo>
                  <a:pt x="113" y="50"/>
                  <a:pt x="113" y="50"/>
                  <a:pt x="113" y="50"/>
                </a:cubicBezTo>
                <a:cubicBezTo>
                  <a:pt x="112" y="50"/>
                  <a:pt x="112" y="50"/>
                  <a:pt x="112" y="50"/>
                </a:cubicBezTo>
                <a:cubicBezTo>
                  <a:pt x="112" y="50"/>
                  <a:pt x="112" y="51"/>
                  <a:pt x="112" y="51"/>
                </a:cubicBezTo>
                <a:cubicBezTo>
                  <a:pt x="112" y="52"/>
                  <a:pt x="113" y="51"/>
                  <a:pt x="113" y="51"/>
                </a:cubicBezTo>
                <a:cubicBezTo>
                  <a:pt x="113" y="51"/>
                  <a:pt x="113" y="51"/>
                  <a:pt x="113" y="52"/>
                </a:cubicBezTo>
                <a:cubicBezTo>
                  <a:pt x="114" y="52"/>
                  <a:pt x="113" y="52"/>
                  <a:pt x="113" y="53"/>
                </a:cubicBezTo>
                <a:cubicBezTo>
                  <a:pt x="112" y="53"/>
                  <a:pt x="111" y="53"/>
                  <a:pt x="110" y="52"/>
                </a:cubicBezTo>
                <a:cubicBezTo>
                  <a:pt x="109" y="52"/>
                  <a:pt x="109" y="52"/>
                  <a:pt x="109" y="52"/>
                </a:cubicBezTo>
                <a:cubicBezTo>
                  <a:pt x="109" y="52"/>
                  <a:pt x="109" y="52"/>
                  <a:pt x="109" y="52"/>
                </a:cubicBezTo>
                <a:cubicBezTo>
                  <a:pt x="109" y="52"/>
                  <a:pt x="109" y="52"/>
                  <a:pt x="109" y="52"/>
                </a:cubicBezTo>
                <a:cubicBezTo>
                  <a:pt x="108" y="51"/>
                  <a:pt x="108" y="51"/>
                  <a:pt x="108" y="51"/>
                </a:cubicBezTo>
                <a:cubicBezTo>
                  <a:pt x="108" y="51"/>
                  <a:pt x="108" y="50"/>
                  <a:pt x="108" y="50"/>
                </a:cubicBezTo>
                <a:cubicBezTo>
                  <a:pt x="107" y="50"/>
                  <a:pt x="107" y="51"/>
                  <a:pt x="106" y="51"/>
                </a:cubicBezTo>
                <a:cubicBezTo>
                  <a:pt x="105" y="51"/>
                  <a:pt x="104" y="51"/>
                  <a:pt x="103" y="52"/>
                </a:cubicBezTo>
                <a:cubicBezTo>
                  <a:pt x="102" y="51"/>
                  <a:pt x="100" y="52"/>
                  <a:pt x="99" y="52"/>
                </a:cubicBezTo>
                <a:cubicBezTo>
                  <a:pt x="97" y="50"/>
                  <a:pt x="101" y="49"/>
                  <a:pt x="98" y="48"/>
                </a:cubicBezTo>
                <a:cubicBezTo>
                  <a:pt x="97" y="48"/>
                  <a:pt x="97" y="48"/>
                  <a:pt x="96" y="47"/>
                </a:cubicBezTo>
                <a:cubicBezTo>
                  <a:pt x="96" y="46"/>
                  <a:pt x="96" y="45"/>
                  <a:pt x="96" y="45"/>
                </a:cubicBezTo>
                <a:cubicBezTo>
                  <a:pt x="99" y="44"/>
                  <a:pt x="101" y="46"/>
                  <a:pt x="104" y="46"/>
                </a:cubicBezTo>
                <a:cubicBezTo>
                  <a:pt x="103" y="42"/>
                  <a:pt x="99" y="44"/>
                  <a:pt x="97" y="42"/>
                </a:cubicBezTo>
                <a:cubicBezTo>
                  <a:pt x="97" y="41"/>
                  <a:pt x="97" y="40"/>
                  <a:pt x="98" y="40"/>
                </a:cubicBezTo>
                <a:cubicBezTo>
                  <a:pt x="99" y="40"/>
                  <a:pt x="101" y="40"/>
                  <a:pt x="101" y="40"/>
                </a:cubicBezTo>
                <a:cubicBezTo>
                  <a:pt x="101" y="40"/>
                  <a:pt x="102" y="40"/>
                  <a:pt x="102" y="40"/>
                </a:cubicBezTo>
                <a:cubicBezTo>
                  <a:pt x="100" y="39"/>
                  <a:pt x="99" y="40"/>
                  <a:pt x="98" y="39"/>
                </a:cubicBezTo>
                <a:cubicBezTo>
                  <a:pt x="98" y="39"/>
                  <a:pt x="98" y="39"/>
                  <a:pt x="98" y="39"/>
                </a:cubicBezTo>
                <a:cubicBezTo>
                  <a:pt x="98" y="39"/>
                  <a:pt x="98" y="39"/>
                  <a:pt x="98" y="39"/>
                </a:cubicBezTo>
                <a:cubicBezTo>
                  <a:pt x="99" y="39"/>
                  <a:pt x="99" y="39"/>
                  <a:pt x="99" y="39"/>
                </a:cubicBezTo>
                <a:cubicBezTo>
                  <a:pt x="98" y="38"/>
                  <a:pt x="98" y="38"/>
                  <a:pt x="98" y="38"/>
                </a:cubicBezTo>
                <a:cubicBezTo>
                  <a:pt x="100" y="37"/>
                  <a:pt x="101" y="35"/>
                  <a:pt x="103" y="34"/>
                </a:cubicBezTo>
                <a:cubicBezTo>
                  <a:pt x="104" y="34"/>
                  <a:pt x="105" y="33"/>
                  <a:pt x="106" y="34"/>
                </a:cubicBezTo>
                <a:close/>
                <a:moveTo>
                  <a:pt x="118" y="35"/>
                </a:moveTo>
                <a:cubicBezTo>
                  <a:pt x="119" y="37"/>
                  <a:pt x="117" y="37"/>
                  <a:pt x="117" y="38"/>
                </a:cubicBezTo>
                <a:cubicBezTo>
                  <a:pt x="115" y="37"/>
                  <a:pt x="117" y="36"/>
                  <a:pt x="115" y="35"/>
                </a:cubicBezTo>
                <a:cubicBezTo>
                  <a:pt x="116" y="34"/>
                  <a:pt x="117" y="34"/>
                  <a:pt x="118" y="35"/>
                </a:cubicBezTo>
                <a:cubicBezTo>
                  <a:pt x="118" y="35"/>
                  <a:pt x="118" y="35"/>
                  <a:pt x="118" y="35"/>
                </a:cubicBezTo>
                <a:close/>
                <a:moveTo>
                  <a:pt x="127" y="35"/>
                </a:moveTo>
                <a:cubicBezTo>
                  <a:pt x="127" y="36"/>
                  <a:pt x="126" y="36"/>
                  <a:pt x="126" y="36"/>
                </a:cubicBezTo>
                <a:cubicBezTo>
                  <a:pt x="125" y="36"/>
                  <a:pt x="125" y="36"/>
                  <a:pt x="125" y="36"/>
                </a:cubicBezTo>
                <a:cubicBezTo>
                  <a:pt x="126" y="35"/>
                  <a:pt x="126" y="35"/>
                  <a:pt x="126" y="35"/>
                </a:cubicBezTo>
                <a:cubicBezTo>
                  <a:pt x="126" y="36"/>
                  <a:pt x="127" y="35"/>
                  <a:pt x="127" y="35"/>
                </a:cubicBezTo>
                <a:close/>
                <a:moveTo>
                  <a:pt x="125" y="37"/>
                </a:moveTo>
                <a:cubicBezTo>
                  <a:pt x="126" y="37"/>
                  <a:pt x="127" y="36"/>
                  <a:pt x="127" y="37"/>
                </a:cubicBezTo>
                <a:cubicBezTo>
                  <a:pt x="127" y="37"/>
                  <a:pt x="127" y="37"/>
                  <a:pt x="127" y="37"/>
                </a:cubicBezTo>
                <a:cubicBezTo>
                  <a:pt x="127" y="37"/>
                  <a:pt x="127" y="37"/>
                  <a:pt x="126" y="38"/>
                </a:cubicBezTo>
                <a:cubicBezTo>
                  <a:pt x="127" y="39"/>
                  <a:pt x="125" y="39"/>
                  <a:pt x="124" y="39"/>
                </a:cubicBezTo>
                <a:cubicBezTo>
                  <a:pt x="126" y="40"/>
                  <a:pt x="126" y="40"/>
                  <a:pt x="126" y="40"/>
                </a:cubicBezTo>
                <a:cubicBezTo>
                  <a:pt x="126" y="41"/>
                  <a:pt x="125" y="41"/>
                  <a:pt x="126" y="41"/>
                </a:cubicBezTo>
                <a:cubicBezTo>
                  <a:pt x="126" y="41"/>
                  <a:pt x="126" y="41"/>
                  <a:pt x="126" y="41"/>
                </a:cubicBezTo>
                <a:cubicBezTo>
                  <a:pt x="126" y="41"/>
                  <a:pt x="126" y="41"/>
                  <a:pt x="126" y="41"/>
                </a:cubicBezTo>
                <a:cubicBezTo>
                  <a:pt x="126" y="42"/>
                  <a:pt x="125" y="43"/>
                  <a:pt x="125" y="44"/>
                </a:cubicBezTo>
                <a:cubicBezTo>
                  <a:pt x="124" y="44"/>
                  <a:pt x="123" y="45"/>
                  <a:pt x="122" y="45"/>
                </a:cubicBezTo>
                <a:cubicBezTo>
                  <a:pt x="122" y="45"/>
                  <a:pt x="122" y="45"/>
                  <a:pt x="121" y="46"/>
                </a:cubicBezTo>
                <a:cubicBezTo>
                  <a:pt x="121" y="44"/>
                  <a:pt x="121" y="42"/>
                  <a:pt x="119" y="41"/>
                </a:cubicBezTo>
                <a:cubicBezTo>
                  <a:pt x="120" y="40"/>
                  <a:pt x="119" y="38"/>
                  <a:pt x="121" y="38"/>
                </a:cubicBezTo>
                <a:cubicBezTo>
                  <a:pt x="121" y="39"/>
                  <a:pt x="121" y="40"/>
                  <a:pt x="122" y="41"/>
                </a:cubicBezTo>
                <a:cubicBezTo>
                  <a:pt x="122" y="40"/>
                  <a:pt x="123" y="39"/>
                  <a:pt x="122" y="39"/>
                </a:cubicBezTo>
                <a:cubicBezTo>
                  <a:pt x="123" y="39"/>
                  <a:pt x="123" y="39"/>
                  <a:pt x="123" y="38"/>
                </a:cubicBezTo>
                <a:cubicBezTo>
                  <a:pt x="123" y="38"/>
                  <a:pt x="122" y="38"/>
                  <a:pt x="122" y="37"/>
                </a:cubicBezTo>
                <a:cubicBezTo>
                  <a:pt x="123" y="37"/>
                  <a:pt x="123" y="38"/>
                  <a:pt x="123" y="37"/>
                </a:cubicBezTo>
                <a:cubicBezTo>
                  <a:pt x="123" y="37"/>
                  <a:pt x="123" y="36"/>
                  <a:pt x="123" y="36"/>
                </a:cubicBezTo>
                <a:cubicBezTo>
                  <a:pt x="124" y="36"/>
                  <a:pt x="125" y="36"/>
                  <a:pt x="125" y="37"/>
                </a:cubicBezTo>
                <a:close/>
                <a:moveTo>
                  <a:pt x="135" y="38"/>
                </a:moveTo>
                <a:cubicBezTo>
                  <a:pt x="133" y="39"/>
                  <a:pt x="132" y="44"/>
                  <a:pt x="129" y="41"/>
                </a:cubicBezTo>
                <a:cubicBezTo>
                  <a:pt x="129" y="41"/>
                  <a:pt x="129" y="41"/>
                  <a:pt x="129" y="42"/>
                </a:cubicBezTo>
                <a:cubicBezTo>
                  <a:pt x="129" y="42"/>
                  <a:pt x="129" y="43"/>
                  <a:pt x="129" y="43"/>
                </a:cubicBezTo>
                <a:cubicBezTo>
                  <a:pt x="128" y="43"/>
                  <a:pt x="127" y="45"/>
                  <a:pt x="126" y="44"/>
                </a:cubicBezTo>
                <a:cubicBezTo>
                  <a:pt x="127" y="42"/>
                  <a:pt x="128" y="39"/>
                  <a:pt x="129" y="38"/>
                </a:cubicBezTo>
                <a:cubicBezTo>
                  <a:pt x="130" y="38"/>
                  <a:pt x="130" y="38"/>
                  <a:pt x="130" y="38"/>
                </a:cubicBezTo>
                <a:cubicBezTo>
                  <a:pt x="129" y="36"/>
                  <a:pt x="132" y="36"/>
                  <a:pt x="133" y="37"/>
                </a:cubicBezTo>
                <a:cubicBezTo>
                  <a:pt x="133" y="38"/>
                  <a:pt x="134" y="37"/>
                  <a:pt x="135" y="38"/>
                </a:cubicBezTo>
                <a:close/>
                <a:moveTo>
                  <a:pt x="141" y="40"/>
                </a:moveTo>
                <a:cubicBezTo>
                  <a:pt x="140" y="41"/>
                  <a:pt x="138" y="43"/>
                  <a:pt x="137" y="44"/>
                </a:cubicBezTo>
                <a:cubicBezTo>
                  <a:pt x="138" y="45"/>
                  <a:pt x="135" y="46"/>
                  <a:pt x="136" y="48"/>
                </a:cubicBezTo>
                <a:cubicBezTo>
                  <a:pt x="137" y="48"/>
                  <a:pt x="137" y="49"/>
                  <a:pt x="136" y="49"/>
                </a:cubicBezTo>
                <a:cubicBezTo>
                  <a:pt x="136" y="50"/>
                  <a:pt x="137" y="50"/>
                  <a:pt x="137" y="50"/>
                </a:cubicBezTo>
                <a:cubicBezTo>
                  <a:pt x="140" y="49"/>
                  <a:pt x="135" y="46"/>
                  <a:pt x="139" y="46"/>
                </a:cubicBezTo>
                <a:cubicBezTo>
                  <a:pt x="139" y="46"/>
                  <a:pt x="139" y="46"/>
                  <a:pt x="139" y="45"/>
                </a:cubicBezTo>
                <a:cubicBezTo>
                  <a:pt x="139" y="45"/>
                  <a:pt x="139" y="45"/>
                  <a:pt x="139" y="45"/>
                </a:cubicBezTo>
                <a:cubicBezTo>
                  <a:pt x="139" y="45"/>
                  <a:pt x="139" y="45"/>
                  <a:pt x="139" y="45"/>
                </a:cubicBezTo>
                <a:cubicBezTo>
                  <a:pt x="138" y="43"/>
                  <a:pt x="140" y="43"/>
                  <a:pt x="140" y="42"/>
                </a:cubicBezTo>
                <a:cubicBezTo>
                  <a:pt x="141" y="42"/>
                  <a:pt x="141" y="42"/>
                  <a:pt x="141" y="42"/>
                </a:cubicBezTo>
                <a:cubicBezTo>
                  <a:pt x="141" y="42"/>
                  <a:pt x="141" y="42"/>
                  <a:pt x="141" y="42"/>
                </a:cubicBezTo>
                <a:cubicBezTo>
                  <a:pt x="142" y="42"/>
                  <a:pt x="142" y="42"/>
                  <a:pt x="142" y="42"/>
                </a:cubicBezTo>
                <a:cubicBezTo>
                  <a:pt x="142" y="42"/>
                  <a:pt x="142" y="42"/>
                  <a:pt x="142" y="42"/>
                </a:cubicBezTo>
                <a:cubicBezTo>
                  <a:pt x="143" y="42"/>
                  <a:pt x="143" y="41"/>
                  <a:pt x="144" y="41"/>
                </a:cubicBezTo>
                <a:cubicBezTo>
                  <a:pt x="144" y="42"/>
                  <a:pt x="145" y="41"/>
                  <a:pt x="145" y="41"/>
                </a:cubicBezTo>
                <a:cubicBezTo>
                  <a:pt x="144" y="43"/>
                  <a:pt x="145" y="44"/>
                  <a:pt x="144" y="45"/>
                </a:cubicBezTo>
                <a:cubicBezTo>
                  <a:pt x="144" y="45"/>
                  <a:pt x="144" y="47"/>
                  <a:pt x="143" y="47"/>
                </a:cubicBezTo>
                <a:cubicBezTo>
                  <a:pt x="143" y="48"/>
                  <a:pt x="143" y="48"/>
                  <a:pt x="143" y="48"/>
                </a:cubicBezTo>
                <a:cubicBezTo>
                  <a:pt x="144" y="47"/>
                  <a:pt x="145" y="46"/>
                  <a:pt x="146" y="47"/>
                </a:cubicBezTo>
                <a:cubicBezTo>
                  <a:pt x="146" y="47"/>
                  <a:pt x="147" y="48"/>
                  <a:pt x="147" y="48"/>
                </a:cubicBezTo>
                <a:cubicBezTo>
                  <a:pt x="147" y="48"/>
                  <a:pt x="147" y="48"/>
                  <a:pt x="147" y="48"/>
                </a:cubicBezTo>
                <a:cubicBezTo>
                  <a:pt x="147" y="47"/>
                  <a:pt x="147" y="47"/>
                  <a:pt x="147" y="47"/>
                </a:cubicBezTo>
                <a:cubicBezTo>
                  <a:pt x="147" y="46"/>
                  <a:pt x="148" y="46"/>
                  <a:pt x="148" y="46"/>
                </a:cubicBezTo>
                <a:cubicBezTo>
                  <a:pt x="149" y="47"/>
                  <a:pt x="150" y="47"/>
                  <a:pt x="150" y="48"/>
                </a:cubicBezTo>
                <a:cubicBezTo>
                  <a:pt x="150" y="49"/>
                  <a:pt x="150" y="49"/>
                  <a:pt x="150" y="49"/>
                </a:cubicBezTo>
                <a:cubicBezTo>
                  <a:pt x="151" y="49"/>
                  <a:pt x="151" y="49"/>
                  <a:pt x="151" y="49"/>
                </a:cubicBezTo>
                <a:cubicBezTo>
                  <a:pt x="151" y="50"/>
                  <a:pt x="149" y="49"/>
                  <a:pt x="149" y="50"/>
                </a:cubicBezTo>
                <a:cubicBezTo>
                  <a:pt x="150" y="51"/>
                  <a:pt x="150" y="50"/>
                  <a:pt x="151" y="50"/>
                </a:cubicBezTo>
                <a:cubicBezTo>
                  <a:pt x="151" y="50"/>
                  <a:pt x="151" y="51"/>
                  <a:pt x="151" y="51"/>
                </a:cubicBezTo>
                <a:cubicBezTo>
                  <a:pt x="151" y="51"/>
                  <a:pt x="151" y="51"/>
                  <a:pt x="151" y="51"/>
                </a:cubicBezTo>
                <a:cubicBezTo>
                  <a:pt x="151" y="52"/>
                  <a:pt x="151" y="52"/>
                  <a:pt x="151" y="52"/>
                </a:cubicBezTo>
                <a:cubicBezTo>
                  <a:pt x="151" y="52"/>
                  <a:pt x="151" y="52"/>
                  <a:pt x="151" y="52"/>
                </a:cubicBezTo>
                <a:cubicBezTo>
                  <a:pt x="152" y="51"/>
                  <a:pt x="152" y="51"/>
                  <a:pt x="152" y="51"/>
                </a:cubicBezTo>
                <a:cubicBezTo>
                  <a:pt x="153" y="51"/>
                  <a:pt x="153" y="52"/>
                  <a:pt x="153" y="53"/>
                </a:cubicBezTo>
                <a:cubicBezTo>
                  <a:pt x="153" y="53"/>
                  <a:pt x="153" y="53"/>
                  <a:pt x="153" y="53"/>
                </a:cubicBezTo>
                <a:cubicBezTo>
                  <a:pt x="153" y="53"/>
                  <a:pt x="153" y="54"/>
                  <a:pt x="153" y="54"/>
                </a:cubicBezTo>
                <a:cubicBezTo>
                  <a:pt x="153" y="54"/>
                  <a:pt x="153" y="53"/>
                  <a:pt x="154" y="53"/>
                </a:cubicBezTo>
                <a:cubicBezTo>
                  <a:pt x="154" y="54"/>
                  <a:pt x="153" y="54"/>
                  <a:pt x="154" y="54"/>
                </a:cubicBezTo>
                <a:cubicBezTo>
                  <a:pt x="154" y="54"/>
                  <a:pt x="154" y="54"/>
                  <a:pt x="154" y="54"/>
                </a:cubicBezTo>
                <a:cubicBezTo>
                  <a:pt x="154" y="54"/>
                  <a:pt x="154" y="54"/>
                  <a:pt x="154" y="54"/>
                </a:cubicBezTo>
                <a:cubicBezTo>
                  <a:pt x="155" y="54"/>
                  <a:pt x="155" y="54"/>
                  <a:pt x="155" y="54"/>
                </a:cubicBezTo>
                <a:cubicBezTo>
                  <a:pt x="156" y="55"/>
                  <a:pt x="156" y="55"/>
                  <a:pt x="156" y="55"/>
                </a:cubicBezTo>
                <a:cubicBezTo>
                  <a:pt x="154" y="56"/>
                  <a:pt x="154" y="56"/>
                  <a:pt x="154" y="56"/>
                </a:cubicBezTo>
                <a:cubicBezTo>
                  <a:pt x="155" y="56"/>
                  <a:pt x="155" y="56"/>
                  <a:pt x="155" y="56"/>
                </a:cubicBezTo>
                <a:cubicBezTo>
                  <a:pt x="155" y="57"/>
                  <a:pt x="155" y="57"/>
                  <a:pt x="155" y="57"/>
                </a:cubicBezTo>
                <a:cubicBezTo>
                  <a:pt x="155" y="57"/>
                  <a:pt x="155" y="57"/>
                  <a:pt x="155" y="57"/>
                </a:cubicBezTo>
                <a:cubicBezTo>
                  <a:pt x="155" y="57"/>
                  <a:pt x="156" y="57"/>
                  <a:pt x="156" y="56"/>
                </a:cubicBezTo>
                <a:cubicBezTo>
                  <a:pt x="156" y="57"/>
                  <a:pt x="157" y="57"/>
                  <a:pt x="156" y="58"/>
                </a:cubicBezTo>
                <a:cubicBezTo>
                  <a:pt x="156" y="58"/>
                  <a:pt x="155" y="58"/>
                  <a:pt x="155" y="58"/>
                </a:cubicBezTo>
                <a:cubicBezTo>
                  <a:pt x="155" y="59"/>
                  <a:pt x="156" y="59"/>
                  <a:pt x="157" y="60"/>
                </a:cubicBezTo>
                <a:cubicBezTo>
                  <a:pt x="156" y="60"/>
                  <a:pt x="155" y="60"/>
                  <a:pt x="155" y="59"/>
                </a:cubicBezTo>
                <a:cubicBezTo>
                  <a:pt x="155" y="60"/>
                  <a:pt x="155" y="60"/>
                  <a:pt x="155" y="60"/>
                </a:cubicBezTo>
                <a:cubicBezTo>
                  <a:pt x="155" y="60"/>
                  <a:pt x="155" y="60"/>
                  <a:pt x="155" y="61"/>
                </a:cubicBezTo>
                <a:cubicBezTo>
                  <a:pt x="154" y="60"/>
                  <a:pt x="154" y="61"/>
                  <a:pt x="154" y="61"/>
                </a:cubicBezTo>
                <a:cubicBezTo>
                  <a:pt x="154" y="62"/>
                  <a:pt x="155" y="62"/>
                  <a:pt x="155" y="62"/>
                </a:cubicBezTo>
                <a:cubicBezTo>
                  <a:pt x="155" y="62"/>
                  <a:pt x="155" y="62"/>
                  <a:pt x="155" y="63"/>
                </a:cubicBezTo>
                <a:cubicBezTo>
                  <a:pt x="156" y="63"/>
                  <a:pt x="156" y="65"/>
                  <a:pt x="157" y="64"/>
                </a:cubicBezTo>
                <a:cubicBezTo>
                  <a:pt x="157" y="64"/>
                  <a:pt x="157" y="64"/>
                  <a:pt x="157" y="64"/>
                </a:cubicBezTo>
                <a:cubicBezTo>
                  <a:pt x="157" y="65"/>
                  <a:pt x="158" y="65"/>
                  <a:pt x="158" y="65"/>
                </a:cubicBezTo>
                <a:cubicBezTo>
                  <a:pt x="158" y="65"/>
                  <a:pt x="158" y="66"/>
                  <a:pt x="158" y="66"/>
                </a:cubicBezTo>
                <a:cubicBezTo>
                  <a:pt x="158" y="67"/>
                  <a:pt x="158" y="66"/>
                  <a:pt x="159" y="66"/>
                </a:cubicBezTo>
                <a:cubicBezTo>
                  <a:pt x="158" y="67"/>
                  <a:pt x="159" y="67"/>
                  <a:pt x="159" y="67"/>
                </a:cubicBezTo>
                <a:cubicBezTo>
                  <a:pt x="160" y="67"/>
                  <a:pt x="160" y="67"/>
                  <a:pt x="161" y="68"/>
                </a:cubicBezTo>
                <a:cubicBezTo>
                  <a:pt x="161" y="68"/>
                  <a:pt x="161" y="68"/>
                  <a:pt x="161" y="68"/>
                </a:cubicBezTo>
                <a:cubicBezTo>
                  <a:pt x="160" y="68"/>
                  <a:pt x="160" y="68"/>
                  <a:pt x="160" y="68"/>
                </a:cubicBezTo>
                <a:cubicBezTo>
                  <a:pt x="160" y="68"/>
                  <a:pt x="160" y="69"/>
                  <a:pt x="160" y="69"/>
                </a:cubicBezTo>
                <a:cubicBezTo>
                  <a:pt x="160" y="69"/>
                  <a:pt x="160" y="69"/>
                  <a:pt x="159" y="69"/>
                </a:cubicBezTo>
                <a:cubicBezTo>
                  <a:pt x="159" y="69"/>
                  <a:pt x="159" y="69"/>
                  <a:pt x="159" y="69"/>
                </a:cubicBezTo>
                <a:cubicBezTo>
                  <a:pt x="159" y="69"/>
                  <a:pt x="159" y="69"/>
                  <a:pt x="159" y="69"/>
                </a:cubicBezTo>
                <a:cubicBezTo>
                  <a:pt x="159" y="70"/>
                  <a:pt x="158" y="70"/>
                  <a:pt x="158" y="71"/>
                </a:cubicBezTo>
                <a:cubicBezTo>
                  <a:pt x="158" y="70"/>
                  <a:pt x="158" y="70"/>
                  <a:pt x="158" y="70"/>
                </a:cubicBezTo>
                <a:cubicBezTo>
                  <a:pt x="157" y="71"/>
                  <a:pt x="157" y="72"/>
                  <a:pt x="157" y="72"/>
                </a:cubicBezTo>
                <a:cubicBezTo>
                  <a:pt x="156" y="73"/>
                  <a:pt x="156" y="72"/>
                  <a:pt x="155" y="72"/>
                </a:cubicBezTo>
                <a:cubicBezTo>
                  <a:pt x="156" y="71"/>
                  <a:pt x="154" y="69"/>
                  <a:pt x="156" y="69"/>
                </a:cubicBezTo>
                <a:cubicBezTo>
                  <a:pt x="156" y="69"/>
                  <a:pt x="155" y="69"/>
                  <a:pt x="155" y="69"/>
                </a:cubicBezTo>
                <a:cubicBezTo>
                  <a:pt x="154" y="67"/>
                  <a:pt x="154" y="67"/>
                  <a:pt x="154" y="67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3" y="69"/>
                  <a:pt x="153" y="69"/>
                  <a:pt x="153" y="69"/>
                </a:cubicBezTo>
                <a:cubicBezTo>
                  <a:pt x="152" y="69"/>
                  <a:pt x="152" y="69"/>
                  <a:pt x="152" y="69"/>
                </a:cubicBezTo>
                <a:cubicBezTo>
                  <a:pt x="152" y="69"/>
                  <a:pt x="152" y="69"/>
                  <a:pt x="152" y="68"/>
                </a:cubicBezTo>
                <a:cubicBezTo>
                  <a:pt x="152" y="68"/>
                  <a:pt x="152" y="69"/>
                  <a:pt x="151" y="69"/>
                </a:cubicBezTo>
                <a:cubicBezTo>
                  <a:pt x="152" y="70"/>
                  <a:pt x="152" y="72"/>
                  <a:pt x="154" y="73"/>
                </a:cubicBezTo>
                <a:cubicBezTo>
                  <a:pt x="154" y="73"/>
                  <a:pt x="154" y="73"/>
                  <a:pt x="154" y="73"/>
                </a:cubicBezTo>
                <a:cubicBezTo>
                  <a:pt x="154" y="73"/>
                  <a:pt x="154" y="73"/>
                  <a:pt x="154" y="74"/>
                </a:cubicBezTo>
                <a:cubicBezTo>
                  <a:pt x="154" y="74"/>
                  <a:pt x="154" y="74"/>
                  <a:pt x="154" y="74"/>
                </a:cubicBezTo>
                <a:cubicBezTo>
                  <a:pt x="154" y="75"/>
                  <a:pt x="155" y="76"/>
                  <a:pt x="154" y="77"/>
                </a:cubicBezTo>
                <a:cubicBezTo>
                  <a:pt x="154" y="77"/>
                  <a:pt x="153" y="78"/>
                  <a:pt x="153" y="79"/>
                </a:cubicBezTo>
                <a:cubicBezTo>
                  <a:pt x="152" y="77"/>
                  <a:pt x="151" y="76"/>
                  <a:pt x="149" y="75"/>
                </a:cubicBezTo>
                <a:cubicBezTo>
                  <a:pt x="149" y="76"/>
                  <a:pt x="150" y="77"/>
                  <a:pt x="151" y="78"/>
                </a:cubicBezTo>
                <a:cubicBezTo>
                  <a:pt x="150" y="79"/>
                  <a:pt x="152" y="79"/>
                  <a:pt x="151" y="80"/>
                </a:cubicBezTo>
                <a:cubicBezTo>
                  <a:pt x="151" y="80"/>
                  <a:pt x="151" y="80"/>
                  <a:pt x="151" y="80"/>
                </a:cubicBezTo>
                <a:cubicBezTo>
                  <a:pt x="149" y="79"/>
                  <a:pt x="147" y="78"/>
                  <a:pt x="146" y="77"/>
                </a:cubicBezTo>
                <a:cubicBezTo>
                  <a:pt x="143" y="76"/>
                  <a:pt x="147" y="75"/>
                  <a:pt x="145" y="74"/>
                </a:cubicBezTo>
                <a:cubicBezTo>
                  <a:pt x="144" y="74"/>
                  <a:pt x="144" y="72"/>
                  <a:pt x="143" y="72"/>
                </a:cubicBezTo>
                <a:cubicBezTo>
                  <a:pt x="142" y="73"/>
                  <a:pt x="144" y="72"/>
                  <a:pt x="143" y="72"/>
                </a:cubicBezTo>
                <a:cubicBezTo>
                  <a:pt x="142" y="72"/>
                  <a:pt x="141" y="73"/>
                  <a:pt x="141" y="72"/>
                </a:cubicBezTo>
                <a:cubicBezTo>
                  <a:pt x="140" y="72"/>
                  <a:pt x="140" y="73"/>
                  <a:pt x="139" y="72"/>
                </a:cubicBezTo>
                <a:cubicBezTo>
                  <a:pt x="138" y="72"/>
                  <a:pt x="137" y="71"/>
                  <a:pt x="138" y="71"/>
                </a:cubicBezTo>
                <a:cubicBezTo>
                  <a:pt x="138" y="70"/>
                  <a:pt x="140" y="70"/>
                  <a:pt x="139" y="69"/>
                </a:cubicBezTo>
                <a:cubicBezTo>
                  <a:pt x="140" y="70"/>
                  <a:pt x="142" y="71"/>
                  <a:pt x="143" y="70"/>
                </a:cubicBezTo>
                <a:cubicBezTo>
                  <a:pt x="143" y="70"/>
                  <a:pt x="143" y="70"/>
                  <a:pt x="143" y="70"/>
                </a:cubicBezTo>
                <a:cubicBezTo>
                  <a:pt x="144" y="69"/>
                  <a:pt x="144" y="69"/>
                  <a:pt x="144" y="69"/>
                </a:cubicBezTo>
                <a:cubicBezTo>
                  <a:pt x="144" y="70"/>
                  <a:pt x="144" y="70"/>
                  <a:pt x="144" y="70"/>
                </a:cubicBezTo>
                <a:cubicBezTo>
                  <a:pt x="145" y="69"/>
                  <a:pt x="144" y="69"/>
                  <a:pt x="144" y="68"/>
                </a:cubicBezTo>
                <a:cubicBezTo>
                  <a:pt x="146" y="67"/>
                  <a:pt x="146" y="66"/>
                  <a:pt x="148" y="65"/>
                </a:cubicBezTo>
                <a:cubicBezTo>
                  <a:pt x="148" y="64"/>
                  <a:pt x="148" y="63"/>
                  <a:pt x="148" y="62"/>
                </a:cubicBezTo>
                <a:cubicBezTo>
                  <a:pt x="147" y="61"/>
                  <a:pt x="147" y="61"/>
                  <a:pt x="147" y="60"/>
                </a:cubicBezTo>
                <a:cubicBezTo>
                  <a:pt x="147" y="60"/>
                  <a:pt x="147" y="60"/>
                  <a:pt x="147" y="60"/>
                </a:cubicBezTo>
                <a:cubicBezTo>
                  <a:pt x="146" y="60"/>
                  <a:pt x="146" y="60"/>
                  <a:pt x="146" y="60"/>
                </a:cubicBezTo>
                <a:cubicBezTo>
                  <a:pt x="146" y="60"/>
                  <a:pt x="147" y="60"/>
                  <a:pt x="147" y="60"/>
                </a:cubicBezTo>
                <a:cubicBezTo>
                  <a:pt x="146" y="59"/>
                  <a:pt x="146" y="59"/>
                  <a:pt x="146" y="59"/>
                </a:cubicBezTo>
                <a:cubicBezTo>
                  <a:pt x="146" y="59"/>
                  <a:pt x="147" y="59"/>
                  <a:pt x="147" y="59"/>
                </a:cubicBezTo>
                <a:cubicBezTo>
                  <a:pt x="146" y="59"/>
                  <a:pt x="146" y="59"/>
                  <a:pt x="146" y="59"/>
                </a:cubicBezTo>
                <a:cubicBezTo>
                  <a:pt x="146" y="59"/>
                  <a:pt x="146" y="59"/>
                  <a:pt x="146" y="59"/>
                </a:cubicBezTo>
                <a:cubicBezTo>
                  <a:pt x="145" y="59"/>
                  <a:pt x="145" y="59"/>
                  <a:pt x="144" y="59"/>
                </a:cubicBezTo>
                <a:cubicBezTo>
                  <a:pt x="144" y="59"/>
                  <a:pt x="144" y="59"/>
                  <a:pt x="144" y="59"/>
                </a:cubicBezTo>
                <a:cubicBezTo>
                  <a:pt x="145" y="59"/>
                  <a:pt x="145" y="59"/>
                  <a:pt x="146" y="58"/>
                </a:cubicBezTo>
                <a:cubicBezTo>
                  <a:pt x="144" y="57"/>
                  <a:pt x="144" y="57"/>
                  <a:pt x="144" y="57"/>
                </a:cubicBezTo>
                <a:cubicBezTo>
                  <a:pt x="145" y="57"/>
                  <a:pt x="145" y="57"/>
                  <a:pt x="145" y="56"/>
                </a:cubicBezTo>
                <a:cubicBezTo>
                  <a:pt x="145" y="56"/>
                  <a:pt x="145" y="56"/>
                  <a:pt x="144" y="56"/>
                </a:cubicBezTo>
                <a:cubicBezTo>
                  <a:pt x="144" y="55"/>
                  <a:pt x="144" y="55"/>
                  <a:pt x="145" y="54"/>
                </a:cubicBezTo>
                <a:cubicBezTo>
                  <a:pt x="144" y="54"/>
                  <a:pt x="144" y="54"/>
                  <a:pt x="144" y="54"/>
                </a:cubicBezTo>
                <a:cubicBezTo>
                  <a:pt x="144" y="54"/>
                  <a:pt x="144" y="54"/>
                  <a:pt x="144" y="54"/>
                </a:cubicBezTo>
                <a:cubicBezTo>
                  <a:pt x="143" y="53"/>
                  <a:pt x="143" y="53"/>
                  <a:pt x="143" y="53"/>
                </a:cubicBezTo>
                <a:cubicBezTo>
                  <a:pt x="143" y="53"/>
                  <a:pt x="143" y="53"/>
                  <a:pt x="143" y="52"/>
                </a:cubicBezTo>
                <a:cubicBezTo>
                  <a:pt x="143" y="52"/>
                  <a:pt x="143" y="52"/>
                  <a:pt x="143" y="52"/>
                </a:cubicBezTo>
                <a:cubicBezTo>
                  <a:pt x="141" y="53"/>
                  <a:pt x="145" y="55"/>
                  <a:pt x="141" y="55"/>
                </a:cubicBezTo>
                <a:cubicBezTo>
                  <a:pt x="141" y="54"/>
                  <a:pt x="141" y="54"/>
                  <a:pt x="140" y="54"/>
                </a:cubicBezTo>
                <a:cubicBezTo>
                  <a:pt x="140" y="54"/>
                  <a:pt x="140" y="55"/>
                  <a:pt x="140" y="55"/>
                </a:cubicBezTo>
                <a:cubicBezTo>
                  <a:pt x="139" y="54"/>
                  <a:pt x="139" y="54"/>
                  <a:pt x="139" y="54"/>
                </a:cubicBezTo>
                <a:cubicBezTo>
                  <a:pt x="138" y="54"/>
                  <a:pt x="136" y="54"/>
                  <a:pt x="135" y="53"/>
                </a:cubicBezTo>
                <a:cubicBezTo>
                  <a:pt x="134" y="54"/>
                  <a:pt x="134" y="51"/>
                  <a:pt x="133" y="52"/>
                </a:cubicBezTo>
                <a:cubicBezTo>
                  <a:pt x="132" y="52"/>
                  <a:pt x="132" y="51"/>
                  <a:pt x="131" y="51"/>
                </a:cubicBezTo>
                <a:cubicBezTo>
                  <a:pt x="131" y="49"/>
                  <a:pt x="131" y="49"/>
                  <a:pt x="131" y="49"/>
                </a:cubicBezTo>
                <a:cubicBezTo>
                  <a:pt x="132" y="49"/>
                  <a:pt x="133" y="51"/>
                  <a:pt x="134" y="50"/>
                </a:cubicBezTo>
                <a:cubicBezTo>
                  <a:pt x="134" y="48"/>
                  <a:pt x="132" y="49"/>
                  <a:pt x="131" y="48"/>
                </a:cubicBezTo>
                <a:cubicBezTo>
                  <a:pt x="133" y="45"/>
                  <a:pt x="135" y="42"/>
                  <a:pt x="138" y="40"/>
                </a:cubicBezTo>
                <a:cubicBezTo>
                  <a:pt x="139" y="40"/>
                  <a:pt x="140" y="39"/>
                  <a:pt x="141" y="40"/>
                </a:cubicBezTo>
                <a:close/>
                <a:moveTo>
                  <a:pt x="150" y="45"/>
                </a:moveTo>
                <a:cubicBezTo>
                  <a:pt x="150" y="45"/>
                  <a:pt x="149" y="45"/>
                  <a:pt x="150" y="46"/>
                </a:cubicBezTo>
                <a:cubicBezTo>
                  <a:pt x="149" y="44"/>
                  <a:pt x="144" y="47"/>
                  <a:pt x="146" y="44"/>
                </a:cubicBezTo>
                <a:cubicBezTo>
                  <a:pt x="144" y="43"/>
                  <a:pt x="146" y="42"/>
                  <a:pt x="146" y="41"/>
                </a:cubicBezTo>
                <a:cubicBezTo>
                  <a:pt x="147" y="42"/>
                  <a:pt x="150" y="42"/>
                  <a:pt x="150" y="45"/>
                </a:cubicBezTo>
                <a:close/>
                <a:moveTo>
                  <a:pt x="80" y="42"/>
                </a:moveTo>
                <a:cubicBezTo>
                  <a:pt x="80" y="42"/>
                  <a:pt x="79" y="43"/>
                  <a:pt x="79" y="42"/>
                </a:cubicBezTo>
                <a:cubicBezTo>
                  <a:pt x="77" y="42"/>
                  <a:pt x="76" y="43"/>
                  <a:pt x="75" y="44"/>
                </a:cubicBezTo>
                <a:cubicBezTo>
                  <a:pt x="76" y="42"/>
                  <a:pt x="78" y="42"/>
                  <a:pt x="80" y="42"/>
                </a:cubicBezTo>
                <a:close/>
                <a:moveTo>
                  <a:pt x="73" y="42"/>
                </a:moveTo>
                <a:cubicBezTo>
                  <a:pt x="73" y="43"/>
                  <a:pt x="73" y="44"/>
                  <a:pt x="73" y="44"/>
                </a:cubicBezTo>
                <a:cubicBezTo>
                  <a:pt x="73" y="44"/>
                  <a:pt x="73" y="44"/>
                  <a:pt x="73" y="44"/>
                </a:cubicBezTo>
                <a:cubicBezTo>
                  <a:pt x="73" y="44"/>
                  <a:pt x="73" y="44"/>
                  <a:pt x="73" y="44"/>
                </a:cubicBezTo>
                <a:cubicBezTo>
                  <a:pt x="72" y="43"/>
                  <a:pt x="73" y="42"/>
                  <a:pt x="73" y="42"/>
                </a:cubicBezTo>
                <a:close/>
                <a:moveTo>
                  <a:pt x="71" y="48"/>
                </a:moveTo>
                <a:cubicBezTo>
                  <a:pt x="71" y="48"/>
                  <a:pt x="71" y="47"/>
                  <a:pt x="71" y="47"/>
                </a:cubicBezTo>
                <a:cubicBezTo>
                  <a:pt x="71" y="48"/>
                  <a:pt x="71" y="48"/>
                  <a:pt x="71" y="48"/>
                </a:cubicBezTo>
                <a:close/>
                <a:moveTo>
                  <a:pt x="145" y="48"/>
                </a:moveTo>
                <a:cubicBezTo>
                  <a:pt x="145" y="47"/>
                  <a:pt x="145" y="47"/>
                  <a:pt x="145" y="47"/>
                </a:cubicBezTo>
                <a:cubicBezTo>
                  <a:pt x="146" y="47"/>
                  <a:pt x="146" y="47"/>
                  <a:pt x="146" y="47"/>
                </a:cubicBezTo>
                <a:cubicBezTo>
                  <a:pt x="145" y="48"/>
                  <a:pt x="145" y="48"/>
                  <a:pt x="145" y="48"/>
                </a:cubicBezTo>
                <a:close/>
                <a:moveTo>
                  <a:pt x="110" y="50"/>
                </a:moveTo>
                <a:cubicBezTo>
                  <a:pt x="110" y="51"/>
                  <a:pt x="109" y="50"/>
                  <a:pt x="109" y="50"/>
                </a:cubicBezTo>
                <a:cubicBezTo>
                  <a:pt x="109" y="50"/>
                  <a:pt x="110" y="51"/>
                  <a:pt x="110" y="50"/>
                </a:cubicBezTo>
                <a:close/>
                <a:moveTo>
                  <a:pt x="121" y="55"/>
                </a:moveTo>
                <a:cubicBezTo>
                  <a:pt x="121" y="55"/>
                  <a:pt x="121" y="55"/>
                  <a:pt x="121" y="55"/>
                </a:cubicBezTo>
                <a:cubicBezTo>
                  <a:pt x="120" y="56"/>
                  <a:pt x="119" y="56"/>
                  <a:pt x="118" y="56"/>
                </a:cubicBezTo>
                <a:cubicBezTo>
                  <a:pt x="117" y="54"/>
                  <a:pt x="117" y="54"/>
                  <a:pt x="117" y="54"/>
                </a:cubicBezTo>
                <a:cubicBezTo>
                  <a:pt x="117" y="54"/>
                  <a:pt x="117" y="54"/>
                  <a:pt x="117" y="54"/>
                </a:cubicBezTo>
                <a:cubicBezTo>
                  <a:pt x="116" y="54"/>
                  <a:pt x="116" y="54"/>
                  <a:pt x="116" y="54"/>
                </a:cubicBezTo>
                <a:cubicBezTo>
                  <a:pt x="116" y="53"/>
                  <a:pt x="117" y="53"/>
                  <a:pt x="118" y="53"/>
                </a:cubicBezTo>
                <a:cubicBezTo>
                  <a:pt x="120" y="51"/>
                  <a:pt x="120" y="51"/>
                  <a:pt x="120" y="51"/>
                </a:cubicBezTo>
                <a:cubicBezTo>
                  <a:pt x="120" y="52"/>
                  <a:pt x="121" y="54"/>
                  <a:pt x="121" y="55"/>
                </a:cubicBezTo>
                <a:close/>
                <a:moveTo>
                  <a:pt x="88" y="55"/>
                </a:moveTo>
                <a:cubicBezTo>
                  <a:pt x="88" y="55"/>
                  <a:pt x="86" y="55"/>
                  <a:pt x="86" y="56"/>
                </a:cubicBezTo>
                <a:cubicBezTo>
                  <a:pt x="87" y="57"/>
                  <a:pt x="87" y="57"/>
                  <a:pt x="88" y="57"/>
                </a:cubicBezTo>
                <a:cubicBezTo>
                  <a:pt x="89" y="56"/>
                  <a:pt x="89" y="56"/>
                  <a:pt x="90" y="56"/>
                </a:cubicBezTo>
                <a:cubicBezTo>
                  <a:pt x="88" y="59"/>
                  <a:pt x="88" y="59"/>
                  <a:pt x="88" y="59"/>
                </a:cubicBezTo>
                <a:cubicBezTo>
                  <a:pt x="88" y="59"/>
                  <a:pt x="88" y="59"/>
                  <a:pt x="88" y="59"/>
                </a:cubicBezTo>
                <a:cubicBezTo>
                  <a:pt x="88" y="59"/>
                  <a:pt x="88" y="59"/>
                  <a:pt x="87" y="59"/>
                </a:cubicBezTo>
                <a:cubicBezTo>
                  <a:pt x="87" y="58"/>
                  <a:pt x="86" y="58"/>
                  <a:pt x="85" y="59"/>
                </a:cubicBezTo>
                <a:cubicBezTo>
                  <a:pt x="85" y="59"/>
                  <a:pt x="85" y="59"/>
                  <a:pt x="85" y="59"/>
                </a:cubicBezTo>
                <a:cubicBezTo>
                  <a:pt x="85" y="60"/>
                  <a:pt x="85" y="60"/>
                  <a:pt x="85" y="60"/>
                </a:cubicBezTo>
                <a:cubicBezTo>
                  <a:pt x="84" y="60"/>
                  <a:pt x="83" y="60"/>
                  <a:pt x="83" y="61"/>
                </a:cubicBezTo>
                <a:cubicBezTo>
                  <a:pt x="82" y="61"/>
                  <a:pt x="82" y="61"/>
                  <a:pt x="82" y="61"/>
                </a:cubicBezTo>
                <a:cubicBezTo>
                  <a:pt x="83" y="60"/>
                  <a:pt x="84" y="60"/>
                  <a:pt x="84" y="59"/>
                </a:cubicBezTo>
                <a:cubicBezTo>
                  <a:pt x="83" y="58"/>
                  <a:pt x="82" y="61"/>
                  <a:pt x="80" y="60"/>
                </a:cubicBezTo>
                <a:cubicBezTo>
                  <a:pt x="81" y="60"/>
                  <a:pt x="81" y="58"/>
                  <a:pt x="82" y="58"/>
                </a:cubicBezTo>
                <a:cubicBezTo>
                  <a:pt x="83" y="57"/>
                  <a:pt x="83" y="57"/>
                  <a:pt x="83" y="57"/>
                </a:cubicBezTo>
                <a:cubicBezTo>
                  <a:pt x="83" y="57"/>
                  <a:pt x="82" y="57"/>
                  <a:pt x="83" y="57"/>
                </a:cubicBezTo>
                <a:cubicBezTo>
                  <a:pt x="83" y="57"/>
                  <a:pt x="84" y="58"/>
                  <a:pt x="84" y="57"/>
                </a:cubicBezTo>
                <a:cubicBezTo>
                  <a:pt x="84" y="56"/>
                  <a:pt x="83" y="56"/>
                  <a:pt x="83" y="56"/>
                </a:cubicBezTo>
                <a:cubicBezTo>
                  <a:pt x="82" y="57"/>
                  <a:pt x="81" y="55"/>
                  <a:pt x="80" y="56"/>
                </a:cubicBezTo>
                <a:cubicBezTo>
                  <a:pt x="80" y="56"/>
                  <a:pt x="80" y="55"/>
                  <a:pt x="80" y="55"/>
                </a:cubicBezTo>
                <a:cubicBezTo>
                  <a:pt x="82" y="56"/>
                  <a:pt x="84" y="55"/>
                  <a:pt x="86" y="55"/>
                </a:cubicBezTo>
                <a:cubicBezTo>
                  <a:pt x="87" y="55"/>
                  <a:pt x="88" y="54"/>
                  <a:pt x="88" y="55"/>
                </a:cubicBezTo>
                <a:close/>
                <a:moveTo>
                  <a:pt x="141" y="58"/>
                </a:moveTo>
                <a:cubicBezTo>
                  <a:pt x="143" y="57"/>
                  <a:pt x="143" y="57"/>
                  <a:pt x="143" y="57"/>
                </a:cubicBezTo>
                <a:cubicBezTo>
                  <a:pt x="141" y="59"/>
                  <a:pt x="141" y="59"/>
                  <a:pt x="141" y="59"/>
                </a:cubicBezTo>
                <a:cubicBezTo>
                  <a:pt x="141" y="58"/>
                  <a:pt x="141" y="58"/>
                  <a:pt x="141" y="58"/>
                </a:cubicBezTo>
                <a:close/>
                <a:moveTo>
                  <a:pt x="95" y="59"/>
                </a:moveTo>
                <a:cubicBezTo>
                  <a:pt x="94" y="59"/>
                  <a:pt x="94" y="59"/>
                  <a:pt x="94" y="59"/>
                </a:cubicBezTo>
                <a:cubicBezTo>
                  <a:pt x="95" y="58"/>
                  <a:pt x="95" y="58"/>
                  <a:pt x="95" y="58"/>
                </a:cubicBezTo>
                <a:cubicBezTo>
                  <a:pt x="96" y="58"/>
                  <a:pt x="95" y="59"/>
                  <a:pt x="95" y="59"/>
                </a:cubicBezTo>
                <a:close/>
                <a:moveTo>
                  <a:pt x="175" y="61"/>
                </a:moveTo>
                <a:cubicBezTo>
                  <a:pt x="175" y="61"/>
                  <a:pt x="173" y="61"/>
                  <a:pt x="173" y="61"/>
                </a:cubicBezTo>
                <a:cubicBezTo>
                  <a:pt x="173" y="61"/>
                  <a:pt x="171" y="60"/>
                  <a:pt x="172" y="59"/>
                </a:cubicBezTo>
                <a:cubicBezTo>
                  <a:pt x="172" y="59"/>
                  <a:pt x="172" y="58"/>
                  <a:pt x="172" y="58"/>
                </a:cubicBezTo>
                <a:cubicBezTo>
                  <a:pt x="174" y="58"/>
                  <a:pt x="174" y="60"/>
                  <a:pt x="175" y="61"/>
                </a:cubicBezTo>
                <a:close/>
                <a:moveTo>
                  <a:pt x="130" y="60"/>
                </a:moveTo>
                <a:cubicBezTo>
                  <a:pt x="130" y="59"/>
                  <a:pt x="130" y="59"/>
                  <a:pt x="130" y="59"/>
                </a:cubicBezTo>
                <a:cubicBezTo>
                  <a:pt x="131" y="59"/>
                  <a:pt x="131" y="59"/>
                  <a:pt x="131" y="59"/>
                </a:cubicBezTo>
                <a:cubicBezTo>
                  <a:pt x="130" y="60"/>
                  <a:pt x="130" y="60"/>
                  <a:pt x="130" y="60"/>
                </a:cubicBezTo>
                <a:close/>
                <a:moveTo>
                  <a:pt x="86" y="62"/>
                </a:moveTo>
                <a:cubicBezTo>
                  <a:pt x="86" y="60"/>
                  <a:pt x="86" y="60"/>
                  <a:pt x="86" y="60"/>
                </a:cubicBezTo>
                <a:cubicBezTo>
                  <a:pt x="87" y="60"/>
                  <a:pt x="87" y="60"/>
                  <a:pt x="87" y="60"/>
                </a:cubicBezTo>
                <a:cubicBezTo>
                  <a:pt x="86" y="62"/>
                  <a:pt x="86" y="62"/>
                  <a:pt x="86" y="62"/>
                </a:cubicBezTo>
                <a:close/>
                <a:moveTo>
                  <a:pt x="93" y="62"/>
                </a:moveTo>
                <a:cubicBezTo>
                  <a:pt x="92" y="62"/>
                  <a:pt x="93" y="61"/>
                  <a:pt x="92" y="61"/>
                </a:cubicBezTo>
                <a:cubicBezTo>
                  <a:pt x="92" y="60"/>
                  <a:pt x="92" y="60"/>
                  <a:pt x="92" y="60"/>
                </a:cubicBezTo>
                <a:cubicBezTo>
                  <a:pt x="92" y="61"/>
                  <a:pt x="93" y="62"/>
                  <a:pt x="93" y="62"/>
                </a:cubicBezTo>
                <a:close/>
                <a:moveTo>
                  <a:pt x="98" y="63"/>
                </a:moveTo>
                <a:cubicBezTo>
                  <a:pt x="97" y="63"/>
                  <a:pt x="98" y="62"/>
                  <a:pt x="97" y="60"/>
                </a:cubicBezTo>
                <a:cubicBezTo>
                  <a:pt x="98" y="63"/>
                  <a:pt x="98" y="63"/>
                  <a:pt x="98" y="63"/>
                </a:cubicBezTo>
                <a:close/>
                <a:moveTo>
                  <a:pt x="145" y="61"/>
                </a:moveTo>
                <a:cubicBezTo>
                  <a:pt x="145" y="62"/>
                  <a:pt x="144" y="63"/>
                  <a:pt x="143" y="64"/>
                </a:cubicBezTo>
                <a:cubicBezTo>
                  <a:pt x="142" y="64"/>
                  <a:pt x="142" y="64"/>
                  <a:pt x="142" y="64"/>
                </a:cubicBezTo>
                <a:cubicBezTo>
                  <a:pt x="141" y="62"/>
                  <a:pt x="143" y="62"/>
                  <a:pt x="143" y="61"/>
                </a:cubicBezTo>
                <a:cubicBezTo>
                  <a:pt x="144" y="61"/>
                  <a:pt x="145" y="60"/>
                  <a:pt x="145" y="61"/>
                </a:cubicBezTo>
                <a:close/>
                <a:moveTo>
                  <a:pt x="147" y="63"/>
                </a:moveTo>
                <a:cubicBezTo>
                  <a:pt x="146" y="63"/>
                  <a:pt x="146" y="63"/>
                  <a:pt x="146" y="63"/>
                </a:cubicBezTo>
                <a:cubicBezTo>
                  <a:pt x="146" y="62"/>
                  <a:pt x="146" y="62"/>
                  <a:pt x="146" y="62"/>
                </a:cubicBezTo>
                <a:cubicBezTo>
                  <a:pt x="146" y="62"/>
                  <a:pt x="147" y="62"/>
                  <a:pt x="147" y="63"/>
                </a:cubicBezTo>
                <a:close/>
                <a:moveTo>
                  <a:pt x="111" y="63"/>
                </a:moveTo>
                <a:cubicBezTo>
                  <a:pt x="111" y="63"/>
                  <a:pt x="111" y="63"/>
                  <a:pt x="111" y="63"/>
                </a:cubicBezTo>
                <a:cubicBezTo>
                  <a:pt x="113" y="63"/>
                  <a:pt x="113" y="63"/>
                  <a:pt x="113" y="63"/>
                </a:cubicBezTo>
                <a:cubicBezTo>
                  <a:pt x="113" y="63"/>
                  <a:pt x="113" y="63"/>
                  <a:pt x="113" y="63"/>
                </a:cubicBezTo>
                <a:cubicBezTo>
                  <a:pt x="112" y="63"/>
                  <a:pt x="110" y="63"/>
                  <a:pt x="109" y="63"/>
                </a:cubicBezTo>
                <a:cubicBezTo>
                  <a:pt x="110" y="63"/>
                  <a:pt x="111" y="63"/>
                  <a:pt x="111" y="63"/>
                </a:cubicBezTo>
                <a:close/>
                <a:moveTo>
                  <a:pt x="86" y="65"/>
                </a:moveTo>
                <a:cubicBezTo>
                  <a:pt x="86" y="65"/>
                  <a:pt x="86" y="65"/>
                  <a:pt x="86" y="65"/>
                </a:cubicBezTo>
                <a:cubicBezTo>
                  <a:pt x="86" y="64"/>
                  <a:pt x="87" y="63"/>
                  <a:pt x="86" y="63"/>
                </a:cubicBezTo>
                <a:cubicBezTo>
                  <a:pt x="87" y="63"/>
                  <a:pt x="86" y="64"/>
                  <a:pt x="86" y="65"/>
                </a:cubicBezTo>
                <a:close/>
                <a:moveTo>
                  <a:pt x="96" y="64"/>
                </a:moveTo>
                <a:cubicBezTo>
                  <a:pt x="96" y="65"/>
                  <a:pt x="96" y="65"/>
                  <a:pt x="96" y="65"/>
                </a:cubicBezTo>
                <a:cubicBezTo>
                  <a:pt x="95" y="64"/>
                  <a:pt x="95" y="64"/>
                  <a:pt x="95" y="64"/>
                </a:cubicBezTo>
                <a:cubicBezTo>
                  <a:pt x="96" y="64"/>
                  <a:pt x="96" y="64"/>
                  <a:pt x="96" y="64"/>
                </a:cubicBezTo>
                <a:close/>
                <a:moveTo>
                  <a:pt x="85" y="67"/>
                </a:moveTo>
                <a:cubicBezTo>
                  <a:pt x="84" y="67"/>
                  <a:pt x="84" y="66"/>
                  <a:pt x="84" y="66"/>
                </a:cubicBezTo>
                <a:cubicBezTo>
                  <a:pt x="84" y="65"/>
                  <a:pt x="85" y="66"/>
                  <a:pt x="85" y="67"/>
                </a:cubicBezTo>
                <a:close/>
                <a:moveTo>
                  <a:pt x="99" y="67"/>
                </a:moveTo>
                <a:cubicBezTo>
                  <a:pt x="100" y="67"/>
                  <a:pt x="99" y="67"/>
                  <a:pt x="99" y="67"/>
                </a:cubicBezTo>
                <a:cubicBezTo>
                  <a:pt x="99" y="67"/>
                  <a:pt x="98" y="66"/>
                  <a:pt x="97" y="67"/>
                </a:cubicBezTo>
                <a:cubicBezTo>
                  <a:pt x="98" y="66"/>
                  <a:pt x="98" y="66"/>
                  <a:pt x="98" y="66"/>
                </a:cubicBezTo>
                <a:cubicBezTo>
                  <a:pt x="98" y="67"/>
                  <a:pt x="99" y="67"/>
                  <a:pt x="99" y="67"/>
                </a:cubicBezTo>
                <a:close/>
                <a:moveTo>
                  <a:pt x="174" y="67"/>
                </a:moveTo>
                <a:cubicBezTo>
                  <a:pt x="174" y="67"/>
                  <a:pt x="174" y="67"/>
                  <a:pt x="174" y="67"/>
                </a:cubicBezTo>
                <a:cubicBezTo>
                  <a:pt x="174" y="67"/>
                  <a:pt x="174" y="66"/>
                  <a:pt x="174" y="66"/>
                </a:cubicBezTo>
                <a:cubicBezTo>
                  <a:pt x="174" y="67"/>
                  <a:pt x="174" y="67"/>
                  <a:pt x="174" y="67"/>
                </a:cubicBezTo>
                <a:close/>
                <a:moveTo>
                  <a:pt x="130" y="67"/>
                </a:moveTo>
                <a:cubicBezTo>
                  <a:pt x="129" y="67"/>
                  <a:pt x="130" y="68"/>
                  <a:pt x="129" y="68"/>
                </a:cubicBezTo>
                <a:cubicBezTo>
                  <a:pt x="130" y="68"/>
                  <a:pt x="130" y="68"/>
                  <a:pt x="130" y="68"/>
                </a:cubicBezTo>
                <a:cubicBezTo>
                  <a:pt x="130" y="68"/>
                  <a:pt x="130" y="68"/>
                  <a:pt x="130" y="68"/>
                </a:cubicBezTo>
                <a:cubicBezTo>
                  <a:pt x="131" y="69"/>
                  <a:pt x="133" y="71"/>
                  <a:pt x="132" y="72"/>
                </a:cubicBezTo>
                <a:cubicBezTo>
                  <a:pt x="133" y="73"/>
                  <a:pt x="133" y="73"/>
                  <a:pt x="134" y="73"/>
                </a:cubicBezTo>
                <a:cubicBezTo>
                  <a:pt x="134" y="73"/>
                  <a:pt x="133" y="73"/>
                  <a:pt x="133" y="74"/>
                </a:cubicBezTo>
                <a:cubicBezTo>
                  <a:pt x="132" y="74"/>
                  <a:pt x="132" y="73"/>
                  <a:pt x="132" y="73"/>
                </a:cubicBezTo>
                <a:cubicBezTo>
                  <a:pt x="132" y="73"/>
                  <a:pt x="132" y="73"/>
                  <a:pt x="132" y="73"/>
                </a:cubicBezTo>
                <a:cubicBezTo>
                  <a:pt x="131" y="73"/>
                  <a:pt x="131" y="71"/>
                  <a:pt x="130" y="72"/>
                </a:cubicBezTo>
                <a:cubicBezTo>
                  <a:pt x="130" y="73"/>
                  <a:pt x="128" y="74"/>
                  <a:pt x="127" y="74"/>
                </a:cubicBezTo>
                <a:cubicBezTo>
                  <a:pt x="127" y="74"/>
                  <a:pt x="127" y="73"/>
                  <a:pt x="127" y="73"/>
                </a:cubicBezTo>
                <a:cubicBezTo>
                  <a:pt x="127" y="73"/>
                  <a:pt x="126" y="73"/>
                  <a:pt x="126" y="72"/>
                </a:cubicBezTo>
                <a:cubicBezTo>
                  <a:pt x="126" y="71"/>
                  <a:pt x="128" y="72"/>
                  <a:pt x="127" y="70"/>
                </a:cubicBezTo>
                <a:cubicBezTo>
                  <a:pt x="129" y="67"/>
                  <a:pt x="129" y="67"/>
                  <a:pt x="129" y="67"/>
                </a:cubicBezTo>
                <a:cubicBezTo>
                  <a:pt x="130" y="67"/>
                  <a:pt x="130" y="67"/>
                  <a:pt x="130" y="67"/>
                </a:cubicBezTo>
                <a:close/>
                <a:moveTo>
                  <a:pt x="111" y="67"/>
                </a:moveTo>
                <a:cubicBezTo>
                  <a:pt x="111" y="69"/>
                  <a:pt x="110" y="67"/>
                  <a:pt x="109" y="67"/>
                </a:cubicBezTo>
                <a:cubicBezTo>
                  <a:pt x="110" y="67"/>
                  <a:pt x="111" y="68"/>
                  <a:pt x="111" y="67"/>
                </a:cubicBezTo>
                <a:close/>
                <a:moveTo>
                  <a:pt x="114" y="67"/>
                </a:moveTo>
                <a:cubicBezTo>
                  <a:pt x="113" y="68"/>
                  <a:pt x="113" y="67"/>
                  <a:pt x="112" y="67"/>
                </a:cubicBezTo>
                <a:cubicBezTo>
                  <a:pt x="113" y="67"/>
                  <a:pt x="113" y="67"/>
                  <a:pt x="114" y="67"/>
                </a:cubicBezTo>
                <a:close/>
                <a:moveTo>
                  <a:pt x="86" y="69"/>
                </a:moveTo>
                <a:cubicBezTo>
                  <a:pt x="88" y="70"/>
                  <a:pt x="88" y="73"/>
                  <a:pt x="90" y="72"/>
                </a:cubicBezTo>
                <a:cubicBezTo>
                  <a:pt x="92" y="71"/>
                  <a:pt x="93" y="69"/>
                  <a:pt x="95" y="70"/>
                </a:cubicBezTo>
                <a:cubicBezTo>
                  <a:pt x="95" y="70"/>
                  <a:pt x="95" y="70"/>
                  <a:pt x="95" y="70"/>
                </a:cubicBezTo>
                <a:cubicBezTo>
                  <a:pt x="95" y="70"/>
                  <a:pt x="95" y="70"/>
                  <a:pt x="94" y="70"/>
                </a:cubicBezTo>
                <a:cubicBezTo>
                  <a:pt x="94" y="70"/>
                  <a:pt x="94" y="70"/>
                  <a:pt x="94" y="71"/>
                </a:cubicBezTo>
                <a:cubicBezTo>
                  <a:pt x="94" y="71"/>
                  <a:pt x="93" y="71"/>
                  <a:pt x="93" y="71"/>
                </a:cubicBezTo>
                <a:cubicBezTo>
                  <a:pt x="92" y="71"/>
                  <a:pt x="90" y="73"/>
                  <a:pt x="88" y="73"/>
                </a:cubicBezTo>
                <a:cubicBezTo>
                  <a:pt x="87" y="75"/>
                  <a:pt x="86" y="74"/>
                  <a:pt x="85" y="75"/>
                </a:cubicBezTo>
                <a:cubicBezTo>
                  <a:pt x="83" y="74"/>
                  <a:pt x="82" y="73"/>
                  <a:pt x="81" y="72"/>
                </a:cubicBezTo>
                <a:cubicBezTo>
                  <a:pt x="83" y="73"/>
                  <a:pt x="83" y="73"/>
                  <a:pt x="83" y="73"/>
                </a:cubicBezTo>
                <a:cubicBezTo>
                  <a:pt x="83" y="73"/>
                  <a:pt x="84" y="73"/>
                  <a:pt x="84" y="74"/>
                </a:cubicBezTo>
                <a:cubicBezTo>
                  <a:pt x="85" y="73"/>
                  <a:pt x="85" y="71"/>
                  <a:pt x="87" y="72"/>
                </a:cubicBezTo>
                <a:cubicBezTo>
                  <a:pt x="87" y="72"/>
                  <a:pt x="87" y="70"/>
                  <a:pt x="87" y="70"/>
                </a:cubicBezTo>
                <a:cubicBezTo>
                  <a:pt x="87" y="69"/>
                  <a:pt x="85" y="69"/>
                  <a:pt x="86" y="68"/>
                </a:cubicBezTo>
                <a:cubicBezTo>
                  <a:pt x="86" y="68"/>
                  <a:pt x="86" y="68"/>
                  <a:pt x="86" y="68"/>
                </a:cubicBezTo>
                <a:cubicBezTo>
                  <a:pt x="87" y="68"/>
                  <a:pt x="87" y="68"/>
                  <a:pt x="87" y="68"/>
                </a:cubicBezTo>
                <a:cubicBezTo>
                  <a:pt x="87" y="68"/>
                  <a:pt x="86" y="68"/>
                  <a:pt x="86" y="69"/>
                </a:cubicBezTo>
                <a:close/>
                <a:moveTo>
                  <a:pt x="116" y="70"/>
                </a:moveTo>
                <a:cubicBezTo>
                  <a:pt x="116" y="69"/>
                  <a:pt x="114" y="70"/>
                  <a:pt x="114" y="69"/>
                </a:cubicBezTo>
                <a:cubicBezTo>
                  <a:pt x="115" y="69"/>
                  <a:pt x="116" y="69"/>
                  <a:pt x="116" y="70"/>
                </a:cubicBezTo>
                <a:close/>
                <a:moveTo>
                  <a:pt x="111" y="70"/>
                </a:moveTo>
                <a:cubicBezTo>
                  <a:pt x="111" y="70"/>
                  <a:pt x="111" y="69"/>
                  <a:pt x="110" y="69"/>
                </a:cubicBezTo>
                <a:cubicBezTo>
                  <a:pt x="110" y="70"/>
                  <a:pt x="110" y="70"/>
                  <a:pt x="110" y="70"/>
                </a:cubicBezTo>
                <a:cubicBezTo>
                  <a:pt x="109" y="69"/>
                  <a:pt x="111" y="70"/>
                  <a:pt x="111" y="69"/>
                </a:cubicBezTo>
                <a:cubicBezTo>
                  <a:pt x="111" y="70"/>
                  <a:pt x="111" y="70"/>
                  <a:pt x="111" y="70"/>
                </a:cubicBezTo>
                <a:close/>
                <a:moveTo>
                  <a:pt x="107" y="70"/>
                </a:moveTo>
                <a:cubicBezTo>
                  <a:pt x="106" y="71"/>
                  <a:pt x="107" y="72"/>
                  <a:pt x="106" y="73"/>
                </a:cubicBezTo>
                <a:cubicBezTo>
                  <a:pt x="105" y="72"/>
                  <a:pt x="105" y="71"/>
                  <a:pt x="106" y="71"/>
                </a:cubicBezTo>
                <a:cubicBezTo>
                  <a:pt x="106" y="70"/>
                  <a:pt x="107" y="70"/>
                  <a:pt x="107" y="70"/>
                </a:cubicBezTo>
                <a:close/>
                <a:moveTo>
                  <a:pt x="148" y="72"/>
                </a:moveTo>
                <a:cubicBezTo>
                  <a:pt x="147" y="72"/>
                  <a:pt x="147" y="72"/>
                  <a:pt x="146" y="72"/>
                </a:cubicBezTo>
                <a:cubicBezTo>
                  <a:pt x="146" y="72"/>
                  <a:pt x="147" y="71"/>
                  <a:pt x="147" y="71"/>
                </a:cubicBezTo>
                <a:cubicBezTo>
                  <a:pt x="147" y="71"/>
                  <a:pt x="148" y="72"/>
                  <a:pt x="148" y="72"/>
                </a:cubicBezTo>
                <a:close/>
                <a:moveTo>
                  <a:pt x="114" y="72"/>
                </a:moveTo>
                <a:cubicBezTo>
                  <a:pt x="114" y="72"/>
                  <a:pt x="114" y="73"/>
                  <a:pt x="113" y="73"/>
                </a:cubicBezTo>
                <a:cubicBezTo>
                  <a:pt x="112" y="73"/>
                  <a:pt x="112" y="73"/>
                  <a:pt x="112" y="73"/>
                </a:cubicBezTo>
                <a:cubicBezTo>
                  <a:pt x="112" y="73"/>
                  <a:pt x="113" y="73"/>
                  <a:pt x="113" y="73"/>
                </a:cubicBezTo>
                <a:cubicBezTo>
                  <a:pt x="113" y="73"/>
                  <a:pt x="114" y="72"/>
                  <a:pt x="114" y="72"/>
                </a:cubicBezTo>
                <a:close/>
                <a:moveTo>
                  <a:pt x="110" y="73"/>
                </a:moveTo>
                <a:cubicBezTo>
                  <a:pt x="110" y="73"/>
                  <a:pt x="110" y="74"/>
                  <a:pt x="111" y="74"/>
                </a:cubicBezTo>
                <a:cubicBezTo>
                  <a:pt x="110" y="73"/>
                  <a:pt x="110" y="73"/>
                  <a:pt x="110" y="73"/>
                </a:cubicBezTo>
                <a:cubicBezTo>
                  <a:pt x="110" y="73"/>
                  <a:pt x="110" y="73"/>
                  <a:pt x="110" y="73"/>
                </a:cubicBezTo>
                <a:close/>
                <a:moveTo>
                  <a:pt x="105" y="74"/>
                </a:moveTo>
                <a:cubicBezTo>
                  <a:pt x="105" y="74"/>
                  <a:pt x="105" y="73"/>
                  <a:pt x="104" y="74"/>
                </a:cubicBezTo>
                <a:cubicBezTo>
                  <a:pt x="104" y="73"/>
                  <a:pt x="104" y="73"/>
                  <a:pt x="104" y="73"/>
                </a:cubicBezTo>
                <a:cubicBezTo>
                  <a:pt x="105" y="74"/>
                  <a:pt x="105" y="74"/>
                  <a:pt x="105" y="74"/>
                </a:cubicBezTo>
                <a:close/>
                <a:moveTo>
                  <a:pt x="137" y="75"/>
                </a:moveTo>
                <a:cubicBezTo>
                  <a:pt x="137" y="75"/>
                  <a:pt x="137" y="75"/>
                  <a:pt x="137" y="75"/>
                </a:cubicBezTo>
                <a:cubicBezTo>
                  <a:pt x="136" y="75"/>
                  <a:pt x="136" y="75"/>
                  <a:pt x="136" y="75"/>
                </a:cubicBezTo>
                <a:cubicBezTo>
                  <a:pt x="137" y="74"/>
                  <a:pt x="137" y="75"/>
                  <a:pt x="137" y="75"/>
                </a:cubicBezTo>
                <a:close/>
                <a:moveTo>
                  <a:pt x="114" y="75"/>
                </a:moveTo>
                <a:cubicBezTo>
                  <a:pt x="114" y="75"/>
                  <a:pt x="113" y="75"/>
                  <a:pt x="113" y="75"/>
                </a:cubicBezTo>
                <a:cubicBezTo>
                  <a:pt x="113" y="75"/>
                  <a:pt x="113" y="75"/>
                  <a:pt x="114" y="75"/>
                </a:cubicBezTo>
                <a:close/>
                <a:moveTo>
                  <a:pt x="131" y="76"/>
                </a:moveTo>
                <a:cubicBezTo>
                  <a:pt x="130" y="76"/>
                  <a:pt x="130" y="77"/>
                  <a:pt x="128" y="77"/>
                </a:cubicBezTo>
                <a:cubicBezTo>
                  <a:pt x="128" y="76"/>
                  <a:pt x="129" y="76"/>
                  <a:pt x="129" y="75"/>
                </a:cubicBezTo>
                <a:cubicBezTo>
                  <a:pt x="130" y="76"/>
                  <a:pt x="130" y="75"/>
                  <a:pt x="131" y="76"/>
                </a:cubicBezTo>
                <a:close/>
                <a:moveTo>
                  <a:pt x="110" y="77"/>
                </a:moveTo>
                <a:cubicBezTo>
                  <a:pt x="109" y="78"/>
                  <a:pt x="110" y="76"/>
                  <a:pt x="109" y="76"/>
                </a:cubicBezTo>
                <a:cubicBezTo>
                  <a:pt x="110" y="76"/>
                  <a:pt x="110" y="76"/>
                  <a:pt x="110" y="76"/>
                </a:cubicBezTo>
                <a:cubicBezTo>
                  <a:pt x="110" y="77"/>
                  <a:pt x="110" y="77"/>
                  <a:pt x="110" y="77"/>
                </a:cubicBezTo>
                <a:close/>
                <a:moveTo>
                  <a:pt x="100" y="77"/>
                </a:moveTo>
                <a:cubicBezTo>
                  <a:pt x="100" y="77"/>
                  <a:pt x="100" y="78"/>
                  <a:pt x="99" y="78"/>
                </a:cubicBezTo>
                <a:cubicBezTo>
                  <a:pt x="100" y="78"/>
                  <a:pt x="99" y="77"/>
                  <a:pt x="100" y="77"/>
                </a:cubicBezTo>
                <a:close/>
                <a:moveTo>
                  <a:pt x="104" y="77"/>
                </a:moveTo>
                <a:cubicBezTo>
                  <a:pt x="104" y="77"/>
                  <a:pt x="104" y="78"/>
                  <a:pt x="104" y="78"/>
                </a:cubicBezTo>
                <a:cubicBezTo>
                  <a:pt x="103" y="78"/>
                  <a:pt x="103" y="78"/>
                  <a:pt x="103" y="78"/>
                </a:cubicBezTo>
                <a:cubicBezTo>
                  <a:pt x="104" y="78"/>
                  <a:pt x="103" y="77"/>
                  <a:pt x="104" y="77"/>
                </a:cubicBezTo>
                <a:close/>
                <a:moveTo>
                  <a:pt x="134" y="77"/>
                </a:moveTo>
                <a:cubicBezTo>
                  <a:pt x="134" y="78"/>
                  <a:pt x="133" y="78"/>
                  <a:pt x="133" y="79"/>
                </a:cubicBezTo>
                <a:cubicBezTo>
                  <a:pt x="132" y="79"/>
                  <a:pt x="133" y="78"/>
                  <a:pt x="133" y="78"/>
                </a:cubicBezTo>
                <a:cubicBezTo>
                  <a:pt x="133" y="77"/>
                  <a:pt x="133" y="77"/>
                  <a:pt x="133" y="77"/>
                </a:cubicBezTo>
                <a:cubicBezTo>
                  <a:pt x="134" y="77"/>
                  <a:pt x="134" y="77"/>
                  <a:pt x="134" y="77"/>
                </a:cubicBezTo>
                <a:close/>
                <a:moveTo>
                  <a:pt x="54" y="78"/>
                </a:moveTo>
                <a:cubicBezTo>
                  <a:pt x="54" y="79"/>
                  <a:pt x="54" y="79"/>
                  <a:pt x="54" y="79"/>
                </a:cubicBezTo>
                <a:cubicBezTo>
                  <a:pt x="54" y="79"/>
                  <a:pt x="54" y="79"/>
                  <a:pt x="54" y="79"/>
                </a:cubicBezTo>
                <a:cubicBezTo>
                  <a:pt x="53" y="79"/>
                  <a:pt x="53" y="79"/>
                  <a:pt x="53" y="79"/>
                </a:cubicBezTo>
                <a:cubicBezTo>
                  <a:pt x="53" y="79"/>
                  <a:pt x="53" y="79"/>
                  <a:pt x="53" y="79"/>
                </a:cubicBezTo>
                <a:cubicBezTo>
                  <a:pt x="52" y="79"/>
                  <a:pt x="53" y="78"/>
                  <a:pt x="53" y="77"/>
                </a:cubicBezTo>
                <a:cubicBezTo>
                  <a:pt x="54" y="77"/>
                  <a:pt x="54" y="78"/>
                  <a:pt x="54" y="78"/>
                </a:cubicBezTo>
                <a:close/>
                <a:moveTo>
                  <a:pt x="55" y="80"/>
                </a:moveTo>
                <a:cubicBezTo>
                  <a:pt x="55" y="80"/>
                  <a:pt x="55" y="80"/>
                  <a:pt x="54" y="80"/>
                </a:cubicBezTo>
                <a:cubicBezTo>
                  <a:pt x="55" y="79"/>
                  <a:pt x="54" y="79"/>
                  <a:pt x="55" y="78"/>
                </a:cubicBezTo>
                <a:cubicBezTo>
                  <a:pt x="56" y="78"/>
                  <a:pt x="56" y="79"/>
                  <a:pt x="55" y="80"/>
                </a:cubicBezTo>
                <a:close/>
                <a:moveTo>
                  <a:pt x="102" y="79"/>
                </a:moveTo>
                <a:cubicBezTo>
                  <a:pt x="102" y="78"/>
                  <a:pt x="102" y="78"/>
                  <a:pt x="102" y="78"/>
                </a:cubicBezTo>
                <a:cubicBezTo>
                  <a:pt x="102" y="79"/>
                  <a:pt x="102" y="79"/>
                  <a:pt x="102" y="79"/>
                </a:cubicBezTo>
                <a:cubicBezTo>
                  <a:pt x="102" y="79"/>
                  <a:pt x="102" y="79"/>
                  <a:pt x="102" y="79"/>
                </a:cubicBezTo>
                <a:close/>
                <a:moveTo>
                  <a:pt x="104" y="81"/>
                </a:moveTo>
                <a:cubicBezTo>
                  <a:pt x="105" y="80"/>
                  <a:pt x="105" y="79"/>
                  <a:pt x="106" y="79"/>
                </a:cubicBezTo>
                <a:cubicBezTo>
                  <a:pt x="105" y="80"/>
                  <a:pt x="105" y="80"/>
                  <a:pt x="104" y="81"/>
                </a:cubicBezTo>
                <a:close/>
                <a:moveTo>
                  <a:pt x="92" y="80"/>
                </a:moveTo>
                <a:cubicBezTo>
                  <a:pt x="93" y="80"/>
                  <a:pt x="93" y="81"/>
                  <a:pt x="93" y="80"/>
                </a:cubicBezTo>
                <a:cubicBezTo>
                  <a:pt x="92" y="82"/>
                  <a:pt x="90" y="79"/>
                  <a:pt x="89" y="82"/>
                </a:cubicBezTo>
                <a:cubicBezTo>
                  <a:pt x="89" y="82"/>
                  <a:pt x="88" y="82"/>
                  <a:pt x="88" y="82"/>
                </a:cubicBezTo>
                <a:cubicBezTo>
                  <a:pt x="89" y="82"/>
                  <a:pt x="91" y="78"/>
                  <a:pt x="92" y="80"/>
                </a:cubicBezTo>
                <a:cubicBezTo>
                  <a:pt x="92" y="80"/>
                  <a:pt x="92" y="80"/>
                  <a:pt x="92" y="80"/>
                </a:cubicBezTo>
                <a:close/>
                <a:moveTo>
                  <a:pt x="54" y="80"/>
                </a:moveTo>
                <a:cubicBezTo>
                  <a:pt x="54" y="81"/>
                  <a:pt x="53" y="82"/>
                  <a:pt x="53" y="83"/>
                </a:cubicBezTo>
                <a:cubicBezTo>
                  <a:pt x="53" y="82"/>
                  <a:pt x="53" y="81"/>
                  <a:pt x="54" y="80"/>
                </a:cubicBezTo>
                <a:close/>
                <a:moveTo>
                  <a:pt x="56" y="83"/>
                </a:moveTo>
                <a:cubicBezTo>
                  <a:pt x="55" y="82"/>
                  <a:pt x="55" y="82"/>
                  <a:pt x="55" y="82"/>
                </a:cubicBezTo>
                <a:cubicBezTo>
                  <a:pt x="55" y="82"/>
                  <a:pt x="55" y="82"/>
                  <a:pt x="55" y="83"/>
                </a:cubicBezTo>
                <a:cubicBezTo>
                  <a:pt x="55" y="83"/>
                  <a:pt x="55" y="83"/>
                  <a:pt x="54" y="82"/>
                </a:cubicBezTo>
                <a:cubicBezTo>
                  <a:pt x="54" y="83"/>
                  <a:pt x="54" y="83"/>
                  <a:pt x="54" y="83"/>
                </a:cubicBezTo>
                <a:cubicBezTo>
                  <a:pt x="54" y="83"/>
                  <a:pt x="54" y="82"/>
                  <a:pt x="54" y="82"/>
                </a:cubicBezTo>
                <a:cubicBezTo>
                  <a:pt x="54" y="82"/>
                  <a:pt x="54" y="82"/>
                  <a:pt x="54" y="82"/>
                </a:cubicBezTo>
                <a:cubicBezTo>
                  <a:pt x="54" y="82"/>
                  <a:pt x="55" y="82"/>
                  <a:pt x="55" y="82"/>
                </a:cubicBezTo>
                <a:cubicBezTo>
                  <a:pt x="55" y="81"/>
                  <a:pt x="55" y="81"/>
                  <a:pt x="55" y="81"/>
                </a:cubicBezTo>
                <a:cubicBezTo>
                  <a:pt x="56" y="81"/>
                  <a:pt x="56" y="82"/>
                  <a:pt x="56" y="83"/>
                </a:cubicBezTo>
                <a:close/>
                <a:moveTo>
                  <a:pt x="87" y="82"/>
                </a:moveTo>
                <a:cubicBezTo>
                  <a:pt x="87" y="82"/>
                  <a:pt x="87" y="82"/>
                  <a:pt x="87" y="82"/>
                </a:cubicBezTo>
                <a:cubicBezTo>
                  <a:pt x="86" y="81"/>
                  <a:pt x="86" y="81"/>
                  <a:pt x="86" y="81"/>
                </a:cubicBezTo>
                <a:cubicBezTo>
                  <a:pt x="87" y="81"/>
                  <a:pt x="87" y="81"/>
                  <a:pt x="87" y="82"/>
                </a:cubicBezTo>
                <a:close/>
                <a:moveTo>
                  <a:pt x="55" y="83"/>
                </a:moveTo>
                <a:cubicBezTo>
                  <a:pt x="56" y="84"/>
                  <a:pt x="56" y="84"/>
                  <a:pt x="56" y="84"/>
                </a:cubicBezTo>
                <a:cubicBezTo>
                  <a:pt x="55" y="83"/>
                  <a:pt x="55" y="83"/>
                  <a:pt x="55" y="83"/>
                </a:cubicBezTo>
                <a:close/>
                <a:moveTo>
                  <a:pt x="99" y="84"/>
                </a:moveTo>
                <a:cubicBezTo>
                  <a:pt x="99" y="85"/>
                  <a:pt x="98" y="85"/>
                  <a:pt x="98" y="86"/>
                </a:cubicBezTo>
                <a:cubicBezTo>
                  <a:pt x="97" y="85"/>
                  <a:pt x="98" y="84"/>
                  <a:pt x="99" y="84"/>
                </a:cubicBezTo>
                <a:close/>
                <a:moveTo>
                  <a:pt x="55" y="85"/>
                </a:moveTo>
                <a:cubicBezTo>
                  <a:pt x="55" y="85"/>
                  <a:pt x="55" y="85"/>
                  <a:pt x="55" y="86"/>
                </a:cubicBezTo>
                <a:cubicBezTo>
                  <a:pt x="56" y="86"/>
                  <a:pt x="55" y="87"/>
                  <a:pt x="55" y="87"/>
                </a:cubicBezTo>
                <a:cubicBezTo>
                  <a:pt x="54" y="87"/>
                  <a:pt x="55" y="86"/>
                  <a:pt x="54" y="86"/>
                </a:cubicBezTo>
                <a:cubicBezTo>
                  <a:pt x="54" y="86"/>
                  <a:pt x="54" y="84"/>
                  <a:pt x="55" y="85"/>
                </a:cubicBezTo>
                <a:close/>
                <a:moveTo>
                  <a:pt x="68" y="86"/>
                </a:moveTo>
                <a:cubicBezTo>
                  <a:pt x="67" y="86"/>
                  <a:pt x="67" y="86"/>
                  <a:pt x="67" y="85"/>
                </a:cubicBezTo>
                <a:cubicBezTo>
                  <a:pt x="67" y="86"/>
                  <a:pt x="67" y="86"/>
                  <a:pt x="68" y="86"/>
                </a:cubicBezTo>
                <a:close/>
                <a:moveTo>
                  <a:pt x="100" y="85"/>
                </a:moveTo>
                <a:cubicBezTo>
                  <a:pt x="100" y="87"/>
                  <a:pt x="98" y="87"/>
                  <a:pt x="99" y="88"/>
                </a:cubicBezTo>
                <a:cubicBezTo>
                  <a:pt x="98" y="89"/>
                  <a:pt x="97" y="89"/>
                  <a:pt x="97" y="90"/>
                </a:cubicBezTo>
                <a:cubicBezTo>
                  <a:pt x="96" y="89"/>
                  <a:pt x="97" y="89"/>
                  <a:pt x="98" y="89"/>
                </a:cubicBezTo>
                <a:cubicBezTo>
                  <a:pt x="98" y="87"/>
                  <a:pt x="98" y="86"/>
                  <a:pt x="100" y="85"/>
                </a:cubicBezTo>
                <a:close/>
                <a:moveTo>
                  <a:pt x="94" y="86"/>
                </a:moveTo>
                <a:cubicBezTo>
                  <a:pt x="94" y="86"/>
                  <a:pt x="93" y="86"/>
                  <a:pt x="93" y="86"/>
                </a:cubicBezTo>
                <a:cubicBezTo>
                  <a:pt x="92" y="86"/>
                  <a:pt x="92" y="86"/>
                  <a:pt x="92" y="86"/>
                </a:cubicBezTo>
                <a:cubicBezTo>
                  <a:pt x="92" y="86"/>
                  <a:pt x="93" y="86"/>
                  <a:pt x="94" y="86"/>
                </a:cubicBezTo>
                <a:close/>
                <a:moveTo>
                  <a:pt x="104" y="88"/>
                </a:moveTo>
                <a:cubicBezTo>
                  <a:pt x="103" y="88"/>
                  <a:pt x="103" y="90"/>
                  <a:pt x="102" y="89"/>
                </a:cubicBezTo>
                <a:cubicBezTo>
                  <a:pt x="102" y="88"/>
                  <a:pt x="104" y="89"/>
                  <a:pt x="104" y="87"/>
                </a:cubicBezTo>
                <a:cubicBezTo>
                  <a:pt x="104" y="88"/>
                  <a:pt x="104" y="88"/>
                  <a:pt x="104" y="88"/>
                </a:cubicBezTo>
                <a:close/>
                <a:moveTo>
                  <a:pt x="89" y="90"/>
                </a:moveTo>
                <a:cubicBezTo>
                  <a:pt x="89" y="89"/>
                  <a:pt x="89" y="89"/>
                  <a:pt x="89" y="89"/>
                </a:cubicBezTo>
                <a:cubicBezTo>
                  <a:pt x="89" y="90"/>
                  <a:pt x="89" y="90"/>
                  <a:pt x="89" y="90"/>
                </a:cubicBezTo>
                <a:cubicBezTo>
                  <a:pt x="88" y="89"/>
                  <a:pt x="88" y="89"/>
                  <a:pt x="88" y="89"/>
                </a:cubicBezTo>
                <a:cubicBezTo>
                  <a:pt x="89" y="90"/>
                  <a:pt x="89" y="90"/>
                  <a:pt x="89" y="90"/>
                </a:cubicBezTo>
                <a:close/>
                <a:moveTo>
                  <a:pt x="54" y="90"/>
                </a:moveTo>
                <a:cubicBezTo>
                  <a:pt x="54" y="90"/>
                  <a:pt x="53" y="91"/>
                  <a:pt x="54" y="92"/>
                </a:cubicBezTo>
                <a:cubicBezTo>
                  <a:pt x="53" y="92"/>
                  <a:pt x="53" y="94"/>
                  <a:pt x="53" y="94"/>
                </a:cubicBezTo>
                <a:cubicBezTo>
                  <a:pt x="54" y="94"/>
                  <a:pt x="54" y="94"/>
                  <a:pt x="54" y="94"/>
                </a:cubicBezTo>
                <a:cubicBezTo>
                  <a:pt x="53" y="94"/>
                  <a:pt x="53" y="93"/>
                  <a:pt x="53" y="93"/>
                </a:cubicBezTo>
                <a:cubicBezTo>
                  <a:pt x="53" y="92"/>
                  <a:pt x="52" y="90"/>
                  <a:pt x="53" y="89"/>
                </a:cubicBezTo>
                <a:cubicBezTo>
                  <a:pt x="53" y="90"/>
                  <a:pt x="54" y="90"/>
                  <a:pt x="54" y="90"/>
                </a:cubicBezTo>
                <a:close/>
                <a:moveTo>
                  <a:pt x="80" y="89"/>
                </a:moveTo>
                <a:cubicBezTo>
                  <a:pt x="80" y="90"/>
                  <a:pt x="80" y="90"/>
                  <a:pt x="80" y="90"/>
                </a:cubicBezTo>
                <a:cubicBezTo>
                  <a:pt x="78" y="89"/>
                  <a:pt x="78" y="89"/>
                  <a:pt x="78" y="89"/>
                </a:cubicBezTo>
                <a:cubicBezTo>
                  <a:pt x="79" y="89"/>
                  <a:pt x="79" y="89"/>
                  <a:pt x="80" y="89"/>
                </a:cubicBezTo>
                <a:close/>
                <a:moveTo>
                  <a:pt x="101" y="90"/>
                </a:moveTo>
                <a:cubicBezTo>
                  <a:pt x="101" y="90"/>
                  <a:pt x="101" y="90"/>
                  <a:pt x="100" y="90"/>
                </a:cubicBezTo>
                <a:cubicBezTo>
                  <a:pt x="100" y="90"/>
                  <a:pt x="100" y="90"/>
                  <a:pt x="100" y="90"/>
                </a:cubicBezTo>
                <a:cubicBezTo>
                  <a:pt x="100" y="90"/>
                  <a:pt x="101" y="90"/>
                  <a:pt x="101" y="90"/>
                </a:cubicBezTo>
                <a:close/>
                <a:moveTo>
                  <a:pt x="94" y="92"/>
                </a:moveTo>
                <a:cubicBezTo>
                  <a:pt x="94" y="92"/>
                  <a:pt x="93" y="92"/>
                  <a:pt x="93" y="93"/>
                </a:cubicBezTo>
                <a:cubicBezTo>
                  <a:pt x="93" y="93"/>
                  <a:pt x="93" y="93"/>
                  <a:pt x="92" y="92"/>
                </a:cubicBezTo>
                <a:cubicBezTo>
                  <a:pt x="93" y="92"/>
                  <a:pt x="93" y="92"/>
                  <a:pt x="94" y="92"/>
                </a:cubicBezTo>
                <a:close/>
                <a:moveTo>
                  <a:pt x="90" y="93"/>
                </a:moveTo>
                <a:cubicBezTo>
                  <a:pt x="89" y="93"/>
                  <a:pt x="89" y="93"/>
                  <a:pt x="89" y="93"/>
                </a:cubicBezTo>
                <a:cubicBezTo>
                  <a:pt x="90" y="93"/>
                  <a:pt x="90" y="93"/>
                  <a:pt x="90" y="93"/>
                </a:cubicBezTo>
                <a:cubicBezTo>
                  <a:pt x="90" y="93"/>
                  <a:pt x="90" y="93"/>
                  <a:pt x="90" y="93"/>
                </a:cubicBezTo>
                <a:close/>
                <a:moveTo>
                  <a:pt x="130" y="93"/>
                </a:moveTo>
                <a:cubicBezTo>
                  <a:pt x="130" y="93"/>
                  <a:pt x="129" y="94"/>
                  <a:pt x="129" y="94"/>
                </a:cubicBezTo>
                <a:cubicBezTo>
                  <a:pt x="129" y="94"/>
                  <a:pt x="129" y="94"/>
                  <a:pt x="129" y="94"/>
                </a:cubicBezTo>
                <a:cubicBezTo>
                  <a:pt x="129" y="93"/>
                  <a:pt x="129" y="93"/>
                  <a:pt x="130" y="93"/>
                </a:cubicBezTo>
                <a:close/>
                <a:moveTo>
                  <a:pt x="60" y="94"/>
                </a:moveTo>
                <a:cubicBezTo>
                  <a:pt x="60" y="95"/>
                  <a:pt x="59" y="95"/>
                  <a:pt x="59" y="95"/>
                </a:cubicBezTo>
                <a:cubicBezTo>
                  <a:pt x="60" y="95"/>
                  <a:pt x="60" y="95"/>
                  <a:pt x="60" y="95"/>
                </a:cubicBezTo>
                <a:cubicBezTo>
                  <a:pt x="59" y="95"/>
                  <a:pt x="59" y="95"/>
                  <a:pt x="59" y="95"/>
                </a:cubicBezTo>
                <a:cubicBezTo>
                  <a:pt x="59" y="95"/>
                  <a:pt x="59" y="94"/>
                  <a:pt x="60" y="94"/>
                </a:cubicBezTo>
                <a:close/>
                <a:moveTo>
                  <a:pt x="108" y="95"/>
                </a:moveTo>
                <a:cubicBezTo>
                  <a:pt x="108" y="95"/>
                  <a:pt x="108" y="95"/>
                  <a:pt x="107" y="95"/>
                </a:cubicBezTo>
                <a:cubicBezTo>
                  <a:pt x="107" y="95"/>
                  <a:pt x="108" y="94"/>
                  <a:pt x="108" y="95"/>
                </a:cubicBezTo>
                <a:close/>
                <a:moveTo>
                  <a:pt x="99" y="95"/>
                </a:moveTo>
                <a:cubicBezTo>
                  <a:pt x="99" y="95"/>
                  <a:pt x="99" y="96"/>
                  <a:pt x="99" y="96"/>
                </a:cubicBezTo>
                <a:cubicBezTo>
                  <a:pt x="99" y="96"/>
                  <a:pt x="99" y="96"/>
                  <a:pt x="100" y="96"/>
                </a:cubicBezTo>
                <a:cubicBezTo>
                  <a:pt x="99" y="96"/>
                  <a:pt x="99" y="97"/>
                  <a:pt x="99" y="97"/>
                </a:cubicBezTo>
                <a:cubicBezTo>
                  <a:pt x="99" y="98"/>
                  <a:pt x="100" y="98"/>
                  <a:pt x="100" y="98"/>
                </a:cubicBezTo>
                <a:cubicBezTo>
                  <a:pt x="101" y="97"/>
                  <a:pt x="101" y="97"/>
                  <a:pt x="101" y="97"/>
                </a:cubicBezTo>
                <a:cubicBezTo>
                  <a:pt x="101" y="97"/>
                  <a:pt x="102" y="97"/>
                  <a:pt x="102" y="97"/>
                </a:cubicBezTo>
                <a:cubicBezTo>
                  <a:pt x="102" y="96"/>
                  <a:pt x="102" y="95"/>
                  <a:pt x="102" y="95"/>
                </a:cubicBezTo>
                <a:cubicBezTo>
                  <a:pt x="102" y="95"/>
                  <a:pt x="102" y="95"/>
                  <a:pt x="102" y="95"/>
                </a:cubicBezTo>
                <a:cubicBezTo>
                  <a:pt x="102" y="96"/>
                  <a:pt x="102" y="96"/>
                  <a:pt x="102" y="96"/>
                </a:cubicBezTo>
                <a:cubicBezTo>
                  <a:pt x="102" y="96"/>
                  <a:pt x="102" y="96"/>
                  <a:pt x="102" y="96"/>
                </a:cubicBezTo>
                <a:cubicBezTo>
                  <a:pt x="102" y="97"/>
                  <a:pt x="102" y="97"/>
                  <a:pt x="102" y="97"/>
                </a:cubicBezTo>
                <a:cubicBezTo>
                  <a:pt x="103" y="98"/>
                  <a:pt x="102" y="100"/>
                  <a:pt x="102" y="102"/>
                </a:cubicBezTo>
                <a:cubicBezTo>
                  <a:pt x="102" y="102"/>
                  <a:pt x="102" y="102"/>
                  <a:pt x="102" y="102"/>
                </a:cubicBezTo>
                <a:cubicBezTo>
                  <a:pt x="101" y="102"/>
                  <a:pt x="102" y="102"/>
                  <a:pt x="102" y="101"/>
                </a:cubicBezTo>
                <a:cubicBezTo>
                  <a:pt x="100" y="101"/>
                  <a:pt x="101" y="100"/>
                  <a:pt x="100" y="99"/>
                </a:cubicBezTo>
                <a:cubicBezTo>
                  <a:pt x="100" y="99"/>
                  <a:pt x="101" y="99"/>
                  <a:pt x="100" y="98"/>
                </a:cubicBezTo>
                <a:cubicBezTo>
                  <a:pt x="100" y="98"/>
                  <a:pt x="99" y="98"/>
                  <a:pt x="99" y="98"/>
                </a:cubicBezTo>
                <a:cubicBezTo>
                  <a:pt x="99" y="99"/>
                  <a:pt x="99" y="100"/>
                  <a:pt x="98" y="101"/>
                </a:cubicBezTo>
                <a:cubicBezTo>
                  <a:pt x="98" y="101"/>
                  <a:pt x="98" y="101"/>
                  <a:pt x="98" y="101"/>
                </a:cubicBezTo>
                <a:cubicBezTo>
                  <a:pt x="98" y="101"/>
                  <a:pt x="98" y="100"/>
                  <a:pt x="98" y="100"/>
                </a:cubicBezTo>
                <a:cubicBezTo>
                  <a:pt x="98" y="100"/>
                  <a:pt x="98" y="99"/>
                  <a:pt x="98" y="99"/>
                </a:cubicBezTo>
                <a:cubicBezTo>
                  <a:pt x="98" y="98"/>
                  <a:pt x="98" y="98"/>
                  <a:pt x="98" y="98"/>
                </a:cubicBezTo>
                <a:cubicBezTo>
                  <a:pt x="98" y="98"/>
                  <a:pt x="98" y="99"/>
                  <a:pt x="97" y="98"/>
                </a:cubicBezTo>
                <a:cubicBezTo>
                  <a:pt x="97" y="98"/>
                  <a:pt x="97" y="98"/>
                  <a:pt x="97" y="98"/>
                </a:cubicBezTo>
                <a:cubicBezTo>
                  <a:pt x="98" y="98"/>
                  <a:pt x="98" y="98"/>
                  <a:pt x="98" y="98"/>
                </a:cubicBezTo>
                <a:cubicBezTo>
                  <a:pt x="97" y="97"/>
                  <a:pt x="98" y="95"/>
                  <a:pt x="99" y="95"/>
                </a:cubicBezTo>
                <a:close/>
                <a:moveTo>
                  <a:pt x="139" y="97"/>
                </a:moveTo>
                <a:cubicBezTo>
                  <a:pt x="138" y="97"/>
                  <a:pt x="138" y="97"/>
                  <a:pt x="137" y="97"/>
                </a:cubicBezTo>
                <a:cubicBezTo>
                  <a:pt x="138" y="97"/>
                  <a:pt x="138" y="96"/>
                  <a:pt x="139" y="97"/>
                </a:cubicBezTo>
                <a:close/>
                <a:moveTo>
                  <a:pt x="107" y="97"/>
                </a:moveTo>
                <a:cubicBezTo>
                  <a:pt x="106" y="97"/>
                  <a:pt x="106" y="97"/>
                  <a:pt x="106" y="97"/>
                </a:cubicBezTo>
                <a:cubicBezTo>
                  <a:pt x="107" y="97"/>
                  <a:pt x="107" y="97"/>
                  <a:pt x="107" y="97"/>
                </a:cubicBezTo>
                <a:cubicBezTo>
                  <a:pt x="107" y="97"/>
                  <a:pt x="107" y="97"/>
                  <a:pt x="107" y="97"/>
                </a:cubicBezTo>
                <a:close/>
                <a:moveTo>
                  <a:pt x="143" y="98"/>
                </a:moveTo>
                <a:cubicBezTo>
                  <a:pt x="143" y="99"/>
                  <a:pt x="143" y="99"/>
                  <a:pt x="143" y="99"/>
                </a:cubicBezTo>
                <a:cubicBezTo>
                  <a:pt x="143" y="98"/>
                  <a:pt x="142" y="98"/>
                  <a:pt x="142" y="98"/>
                </a:cubicBezTo>
                <a:cubicBezTo>
                  <a:pt x="142" y="98"/>
                  <a:pt x="142" y="98"/>
                  <a:pt x="142" y="98"/>
                </a:cubicBezTo>
                <a:cubicBezTo>
                  <a:pt x="142" y="98"/>
                  <a:pt x="142" y="98"/>
                  <a:pt x="142" y="98"/>
                </a:cubicBezTo>
                <a:cubicBezTo>
                  <a:pt x="141" y="99"/>
                  <a:pt x="142" y="99"/>
                  <a:pt x="142" y="100"/>
                </a:cubicBezTo>
                <a:cubicBezTo>
                  <a:pt x="141" y="99"/>
                  <a:pt x="141" y="99"/>
                  <a:pt x="141" y="99"/>
                </a:cubicBezTo>
                <a:cubicBezTo>
                  <a:pt x="142" y="98"/>
                  <a:pt x="142" y="98"/>
                  <a:pt x="142" y="98"/>
                </a:cubicBezTo>
                <a:cubicBezTo>
                  <a:pt x="142" y="98"/>
                  <a:pt x="143" y="98"/>
                  <a:pt x="143" y="98"/>
                </a:cubicBezTo>
                <a:close/>
                <a:moveTo>
                  <a:pt x="118" y="98"/>
                </a:moveTo>
                <a:cubicBezTo>
                  <a:pt x="118" y="99"/>
                  <a:pt x="117" y="99"/>
                  <a:pt x="117" y="99"/>
                </a:cubicBezTo>
                <a:cubicBezTo>
                  <a:pt x="117" y="99"/>
                  <a:pt x="117" y="99"/>
                  <a:pt x="117" y="99"/>
                </a:cubicBezTo>
                <a:cubicBezTo>
                  <a:pt x="117" y="99"/>
                  <a:pt x="117" y="98"/>
                  <a:pt x="118" y="98"/>
                </a:cubicBezTo>
                <a:close/>
                <a:moveTo>
                  <a:pt x="109" y="99"/>
                </a:moveTo>
                <a:cubicBezTo>
                  <a:pt x="109" y="99"/>
                  <a:pt x="108" y="100"/>
                  <a:pt x="108" y="99"/>
                </a:cubicBezTo>
                <a:cubicBezTo>
                  <a:pt x="108" y="99"/>
                  <a:pt x="109" y="99"/>
                  <a:pt x="109" y="99"/>
                </a:cubicBezTo>
                <a:close/>
                <a:moveTo>
                  <a:pt x="59" y="101"/>
                </a:moveTo>
                <a:cubicBezTo>
                  <a:pt x="60" y="102"/>
                  <a:pt x="62" y="103"/>
                  <a:pt x="61" y="105"/>
                </a:cubicBezTo>
                <a:cubicBezTo>
                  <a:pt x="61" y="105"/>
                  <a:pt x="60" y="105"/>
                  <a:pt x="59" y="104"/>
                </a:cubicBezTo>
                <a:cubicBezTo>
                  <a:pt x="60" y="104"/>
                  <a:pt x="60" y="104"/>
                  <a:pt x="60" y="104"/>
                </a:cubicBezTo>
                <a:cubicBezTo>
                  <a:pt x="58" y="104"/>
                  <a:pt x="59" y="102"/>
                  <a:pt x="58" y="102"/>
                </a:cubicBezTo>
                <a:cubicBezTo>
                  <a:pt x="58" y="102"/>
                  <a:pt x="58" y="102"/>
                  <a:pt x="58" y="102"/>
                </a:cubicBezTo>
                <a:cubicBezTo>
                  <a:pt x="58" y="101"/>
                  <a:pt x="56" y="101"/>
                  <a:pt x="57" y="100"/>
                </a:cubicBezTo>
                <a:cubicBezTo>
                  <a:pt x="56" y="99"/>
                  <a:pt x="56" y="99"/>
                  <a:pt x="56" y="99"/>
                </a:cubicBezTo>
                <a:cubicBezTo>
                  <a:pt x="58" y="99"/>
                  <a:pt x="58" y="101"/>
                  <a:pt x="59" y="101"/>
                </a:cubicBezTo>
                <a:close/>
                <a:moveTo>
                  <a:pt x="150" y="100"/>
                </a:moveTo>
                <a:cubicBezTo>
                  <a:pt x="150" y="100"/>
                  <a:pt x="150" y="100"/>
                  <a:pt x="150" y="100"/>
                </a:cubicBezTo>
                <a:cubicBezTo>
                  <a:pt x="151" y="100"/>
                  <a:pt x="151" y="100"/>
                  <a:pt x="151" y="100"/>
                </a:cubicBezTo>
                <a:cubicBezTo>
                  <a:pt x="150" y="101"/>
                  <a:pt x="149" y="99"/>
                  <a:pt x="148" y="101"/>
                </a:cubicBezTo>
                <a:cubicBezTo>
                  <a:pt x="147" y="101"/>
                  <a:pt x="148" y="100"/>
                  <a:pt x="147" y="100"/>
                </a:cubicBezTo>
                <a:cubicBezTo>
                  <a:pt x="148" y="101"/>
                  <a:pt x="149" y="98"/>
                  <a:pt x="150" y="100"/>
                </a:cubicBezTo>
                <a:close/>
                <a:moveTo>
                  <a:pt x="125" y="101"/>
                </a:moveTo>
                <a:cubicBezTo>
                  <a:pt x="126" y="101"/>
                  <a:pt x="125" y="101"/>
                  <a:pt x="125" y="101"/>
                </a:cubicBezTo>
                <a:cubicBezTo>
                  <a:pt x="125" y="101"/>
                  <a:pt x="124" y="101"/>
                  <a:pt x="124" y="101"/>
                </a:cubicBezTo>
                <a:cubicBezTo>
                  <a:pt x="124" y="100"/>
                  <a:pt x="125" y="100"/>
                  <a:pt x="125" y="101"/>
                </a:cubicBezTo>
                <a:close/>
                <a:moveTo>
                  <a:pt x="88" y="101"/>
                </a:moveTo>
                <a:cubicBezTo>
                  <a:pt x="87" y="102"/>
                  <a:pt x="87" y="103"/>
                  <a:pt x="85" y="102"/>
                </a:cubicBezTo>
                <a:cubicBezTo>
                  <a:pt x="87" y="103"/>
                  <a:pt x="87" y="102"/>
                  <a:pt x="88" y="101"/>
                </a:cubicBezTo>
                <a:close/>
                <a:moveTo>
                  <a:pt x="99" y="102"/>
                </a:moveTo>
                <a:cubicBezTo>
                  <a:pt x="98" y="103"/>
                  <a:pt x="100" y="104"/>
                  <a:pt x="99" y="105"/>
                </a:cubicBezTo>
                <a:cubicBezTo>
                  <a:pt x="99" y="105"/>
                  <a:pt x="99" y="105"/>
                  <a:pt x="99" y="104"/>
                </a:cubicBezTo>
                <a:cubicBezTo>
                  <a:pt x="99" y="104"/>
                  <a:pt x="99" y="102"/>
                  <a:pt x="99" y="101"/>
                </a:cubicBezTo>
                <a:cubicBezTo>
                  <a:pt x="99" y="101"/>
                  <a:pt x="99" y="102"/>
                  <a:pt x="99" y="102"/>
                </a:cubicBezTo>
                <a:close/>
                <a:moveTo>
                  <a:pt x="102" y="104"/>
                </a:moveTo>
                <a:cubicBezTo>
                  <a:pt x="102" y="104"/>
                  <a:pt x="102" y="105"/>
                  <a:pt x="101" y="105"/>
                </a:cubicBezTo>
                <a:cubicBezTo>
                  <a:pt x="102" y="102"/>
                  <a:pt x="102" y="102"/>
                  <a:pt x="102" y="102"/>
                </a:cubicBezTo>
                <a:cubicBezTo>
                  <a:pt x="102" y="102"/>
                  <a:pt x="102" y="104"/>
                  <a:pt x="102" y="104"/>
                </a:cubicBezTo>
                <a:close/>
                <a:moveTo>
                  <a:pt x="109" y="103"/>
                </a:moveTo>
                <a:cubicBezTo>
                  <a:pt x="109" y="102"/>
                  <a:pt x="109" y="102"/>
                  <a:pt x="109" y="102"/>
                </a:cubicBezTo>
                <a:cubicBezTo>
                  <a:pt x="109" y="102"/>
                  <a:pt x="109" y="102"/>
                  <a:pt x="109" y="102"/>
                </a:cubicBezTo>
                <a:cubicBezTo>
                  <a:pt x="109" y="103"/>
                  <a:pt x="109" y="103"/>
                  <a:pt x="109" y="103"/>
                </a:cubicBezTo>
                <a:close/>
                <a:moveTo>
                  <a:pt x="110" y="104"/>
                </a:moveTo>
                <a:cubicBezTo>
                  <a:pt x="110" y="104"/>
                  <a:pt x="111" y="104"/>
                  <a:pt x="111" y="104"/>
                </a:cubicBezTo>
                <a:cubicBezTo>
                  <a:pt x="111" y="104"/>
                  <a:pt x="110" y="104"/>
                  <a:pt x="110" y="104"/>
                </a:cubicBezTo>
                <a:cubicBezTo>
                  <a:pt x="110" y="104"/>
                  <a:pt x="110" y="104"/>
                  <a:pt x="110" y="104"/>
                </a:cubicBezTo>
                <a:close/>
                <a:moveTo>
                  <a:pt x="109" y="105"/>
                </a:moveTo>
                <a:cubicBezTo>
                  <a:pt x="109" y="106"/>
                  <a:pt x="108" y="106"/>
                  <a:pt x="108" y="106"/>
                </a:cubicBezTo>
                <a:cubicBezTo>
                  <a:pt x="108" y="106"/>
                  <a:pt x="108" y="106"/>
                  <a:pt x="108" y="106"/>
                </a:cubicBezTo>
                <a:cubicBezTo>
                  <a:pt x="107" y="105"/>
                  <a:pt x="107" y="105"/>
                  <a:pt x="107" y="105"/>
                </a:cubicBezTo>
                <a:cubicBezTo>
                  <a:pt x="107" y="105"/>
                  <a:pt x="108" y="106"/>
                  <a:pt x="109" y="105"/>
                </a:cubicBezTo>
                <a:close/>
                <a:moveTo>
                  <a:pt x="113" y="105"/>
                </a:moveTo>
                <a:cubicBezTo>
                  <a:pt x="112" y="105"/>
                  <a:pt x="112" y="105"/>
                  <a:pt x="112" y="105"/>
                </a:cubicBezTo>
                <a:cubicBezTo>
                  <a:pt x="112" y="105"/>
                  <a:pt x="112" y="105"/>
                  <a:pt x="112" y="105"/>
                </a:cubicBezTo>
                <a:cubicBezTo>
                  <a:pt x="111" y="105"/>
                  <a:pt x="111" y="105"/>
                  <a:pt x="111" y="105"/>
                </a:cubicBezTo>
                <a:cubicBezTo>
                  <a:pt x="112" y="105"/>
                  <a:pt x="112" y="105"/>
                  <a:pt x="113" y="105"/>
                </a:cubicBezTo>
                <a:close/>
                <a:moveTo>
                  <a:pt x="136" y="105"/>
                </a:moveTo>
                <a:cubicBezTo>
                  <a:pt x="136" y="106"/>
                  <a:pt x="135" y="106"/>
                  <a:pt x="134" y="106"/>
                </a:cubicBezTo>
                <a:cubicBezTo>
                  <a:pt x="135" y="106"/>
                  <a:pt x="135" y="106"/>
                  <a:pt x="136" y="105"/>
                </a:cubicBezTo>
                <a:close/>
                <a:moveTo>
                  <a:pt x="113" y="106"/>
                </a:moveTo>
                <a:cubicBezTo>
                  <a:pt x="113" y="107"/>
                  <a:pt x="113" y="108"/>
                  <a:pt x="113" y="108"/>
                </a:cubicBezTo>
                <a:cubicBezTo>
                  <a:pt x="112" y="107"/>
                  <a:pt x="113" y="107"/>
                  <a:pt x="113" y="106"/>
                </a:cubicBezTo>
                <a:cubicBezTo>
                  <a:pt x="113" y="106"/>
                  <a:pt x="113" y="106"/>
                  <a:pt x="113" y="106"/>
                </a:cubicBezTo>
                <a:close/>
                <a:moveTo>
                  <a:pt x="160" y="106"/>
                </a:moveTo>
                <a:cubicBezTo>
                  <a:pt x="160" y="107"/>
                  <a:pt x="158" y="108"/>
                  <a:pt x="158" y="110"/>
                </a:cubicBezTo>
                <a:cubicBezTo>
                  <a:pt x="158" y="111"/>
                  <a:pt x="158" y="109"/>
                  <a:pt x="159" y="109"/>
                </a:cubicBezTo>
                <a:cubicBezTo>
                  <a:pt x="159" y="110"/>
                  <a:pt x="159" y="110"/>
                  <a:pt x="159" y="110"/>
                </a:cubicBezTo>
                <a:cubicBezTo>
                  <a:pt x="160" y="112"/>
                  <a:pt x="161" y="110"/>
                  <a:pt x="162" y="111"/>
                </a:cubicBezTo>
                <a:cubicBezTo>
                  <a:pt x="162" y="111"/>
                  <a:pt x="161" y="112"/>
                  <a:pt x="161" y="113"/>
                </a:cubicBezTo>
                <a:cubicBezTo>
                  <a:pt x="162" y="113"/>
                  <a:pt x="162" y="112"/>
                  <a:pt x="163" y="112"/>
                </a:cubicBezTo>
                <a:cubicBezTo>
                  <a:pt x="162" y="113"/>
                  <a:pt x="162" y="113"/>
                  <a:pt x="161" y="113"/>
                </a:cubicBezTo>
                <a:cubicBezTo>
                  <a:pt x="161" y="114"/>
                  <a:pt x="161" y="114"/>
                  <a:pt x="162" y="115"/>
                </a:cubicBezTo>
                <a:cubicBezTo>
                  <a:pt x="162" y="114"/>
                  <a:pt x="162" y="114"/>
                  <a:pt x="162" y="114"/>
                </a:cubicBezTo>
                <a:cubicBezTo>
                  <a:pt x="162" y="114"/>
                  <a:pt x="162" y="114"/>
                  <a:pt x="162" y="115"/>
                </a:cubicBezTo>
                <a:cubicBezTo>
                  <a:pt x="162" y="115"/>
                  <a:pt x="162" y="115"/>
                  <a:pt x="162" y="115"/>
                </a:cubicBezTo>
                <a:cubicBezTo>
                  <a:pt x="163" y="115"/>
                  <a:pt x="163" y="114"/>
                  <a:pt x="163" y="115"/>
                </a:cubicBezTo>
                <a:cubicBezTo>
                  <a:pt x="162" y="115"/>
                  <a:pt x="163" y="117"/>
                  <a:pt x="162" y="116"/>
                </a:cubicBezTo>
                <a:cubicBezTo>
                  <a:pt x="162" y="116"/>
                  <a:pt x="162" y="116"/>
                  <a:pt x="161" y="115"/>
                </a:cubicBezTo>
                <a:cubicBezTo>
                  <a:pt x="161" y="116"/>
                  <a:pt x="161" y="116"/>
                  <a:pt x="161" y="116"/>
                </a:cubicBezTo>
                <a:cubicBezTo>
                  <a:pt x="161" y="115"/>
                  <a:pt x="162" y="114"/>
                  <a:pt x="161" y="114"/>
                </a:cubicBezTo>
                <a:cubicBezTo>
                  <a:pt x="160" y="114"/>
                  <a:pt x="159" y="116"/>
                  <a:pt x="158" y="116"/>
                </a:cubicBezTo>
                <a:cubicBezTo>
                  <a:pt x="159" y="115"/>
                  <a:pt x="159" y="115"/>
                  <a:pt x="160" y="115"/>
                </a:cubicBezTo>
                <a:cubicBezTo>
                  <a:pt x="160" y="114"/>
                  <a:pt x="159" y="114"/>
                  <a:pt x="159" y="114"/>
                </a:cubicBezTo>
                <a:cubicBezTo>
                  <a:pt x="159" y="114"/>
                  <a:pt x="158" y="114"/>
                  <a:pt x="158" y="114"/>
                </a:cubicBezTo>
                <a:cubicBezTo>
                  <a:pt x="157" y="115"/>
                  <a:pt x="155" y="113"/>
                  <a:pt x="154" y="114"/>
                </a:cubicBezTo>
                <a:cubicBezTo>
                  <a:pt x="154" y="114"/>
                  <a:pt x="154" y="114"/>
                  <a:pt x="154" y="114"/>
                </a:cubicBezTo>
                <a:cubicBezTo>
                  <a:pt x="156" y="112"/>
                  <a:pt x="157" y="108"/>
                  <a:pt x="160" y="106"/>
                </a:cubicBezTo>
                <a:cubicBezTo>
                  <a:pt x="160" y="106"/>
                  <a:pt x="160" y="106"/>
                  <a:pt x="160" y="106"/>
                </a:cubicBezTo>
                <a:close/>
                <a:moveTo>
                  <a:pt x="104" y="107"/>
                </a:moveTo>
                <a:cubicBezTo>
                  <a:pt x="104" y="107"/>
                  <a:pt x="104" y="108"/>
                  <a:pt x="104" y="108"/>
                </a:cubicBezTo>
                <a:cubicBezTo>
                  <a:pt x="104" y="108"/>
                  <a:pt x="104" y="108"/>
                  <a:pt x="104" y="108"/>
                </a:cubicBezTo>
                <a:cubicBezTo>
                  <a:pt x="104" y="108"/>
                  <a:pt x="103" y="108"/>
                  <a:pt x="103" y="108"/>
                </a:cubicBezTo>
                <a:cubicBezTo>
                  <a:pt x="104" y="108"/>
                  <a:pt x="103" y="107"/>
                  <a:pt x="104" y="107"/>
                </a:cubicBezTo>
                <a:close/>
                <a:moveTo>
                  <a:pt x="117" y="112"/>
                </a:moveTo>
                <a:cubicBezTo>
                  <a:pt x="116" y="112"/>
                  <a:pt x="117" y="114"/>
                  <a:pt x="117" y="114"/>
                </a:cubicBezTo>
                <a:cubicBezTo>
                  <a:pt x="118" y="116"/>
                  <a:pt x="123" y="115"/>
                  <a:pt x="123" y="118"/>
                </a:cubicBezTo>
                <a:cubicBezTo>
                  <a:pt x="123" y="120"/>
                  <a:pt x="121" y="118"/>
                  <a:pt x="121" y="117"/>
                </a:cubicBezTo>
                <a:cubicBezTo>
                  <a:pt x="120" y="119"/>
                  <a:pt x="120" y="121"/>
                  <a:pt x="119" y="122"/>
                </a:cubicBezTo>
                <a:cubicBezTo>
                  <a:pt x="119" y="121"/>
                  <a:pt x="119" y="120"/>
                  <a:pt x="118" y="120"/>
                </a:cubicBezTo>
                <a:cubicBezTo>
                  <a:pt x="118" y="119"/>
                  <a:pt x="117" y="120"/>
                  <a:pt x="117" y="120"/>
                </a:cubicBezTo>
                <a:cubicBezTo>
                  <a:pt x="117" y="120"/>
                  <a:pt x="118" y="119"/>
                  <a:pt x="118" y="117"/>
                </a:cubicBezTo>
                <a:cubicBezTo>
                  <a:pt x="117" y="117"/>
                  <a:pt x="117" y="116"/>
                  <a:pt x="116" y="116"/>
                </a:cubicBezTo>
                <a:cubicBezTo>
                  <a:pt x="116" y="117"/>
                  <a:pt x="115" y="117"/>
                  <a:pt x="115" y="117"/>
                </a:cubicBezTo>
                <a:cubicBezTo>
                  <a:pt x="115" y="118"/>
                  <a:pt x="115" y="117"/>
                  <a:pt x="114" y="117"/>
                </a:cubicBezTo>
                <a:cubicBezTo>
                  <a:pt x="112" y="119"/>
                  <a:pt x="115" y="123"/>
                  <a:pt x="111" y="124"/>
                </a:cubicBezTo>
                <a:cubicBezTo>
                  <a:pt x="110" y="123"/>
                  <a:pt x="111" y="121"/>
                  <a:pt x="111" y="120"/>
                </a:cubicBezTo>
                <a:cubicBezTo>
                  <a:pt x="111" y="119"/>
                  <a:pt x="112" y="119"/>
                  <a:pt x="112" y="118"/>
                </a:cubicBezTo>
                <a:cubicBezTo>
                  <a:pt x="112" y="118"/>
                  <a:pt x="112" y="118"/>
                  <a:pt x="111" y="118"/>
                </a:cubicBezTo>
                <a:cubicBezTo>
                  <a:pt x="111" y="118"/>
                  <a:pt x="112" y="117"/>
                  <a:pt x="112" y="117"/>
                </a:cubicBezTo>
                <a:cubicBezTo>
                  <a:pt x="113" y="115"/>
                  <a:pt x="116" y="116"/>
                  <a:pt x="117" y="116"/>
                </a:cubicBezTo>
                <a:cubicBezTo>
                  <a:pt x="118" y="115"/>
                  <a:pt x="118" y="115"/>
                  <a:pt x="118" y="115"/>
                </a:cubicBezTo>
                <a:cubicBezTo>
                  <a:pt x="117" y="114"/>
                  <a:pt x="115" y="114"/>
                  <a:pt x="113" y="114"/>
                </a:cubicBezTo>
                <a:cubicBezTo>
                  <a:pt x="113" y="114"/>
                  <a:pt x="113" y="113"/>
                  <a:pt x="112" y="113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13" y="112"/>
                  <a:pt x="113" y="112"/>
                  <a:pt x="113" y="112"/>
                </a:cubicBezTo>
                <a:cubicBezTo>
                  <a:pt x="112" y="112"/>
                  <a:pt x="111" y="113"/>
                  <a:pt x="110" y="113"/>
                </a:cubicBezTo>
                <a:cubicBezTo>
                  <a:pt x="108" y="115"/>
                  <a:pt x="108" y="111"/>
                  <a:pt x="106" y="113"/>
                </a:cubicBezTo>
                <a:cubicBezTo>
                  <a:pt x="107" y="112"/>
                  <a:pt x="110" y="112"/>
                  <a:pt x="111" y="110"/>
                </a:cubicBezTo>
                <a:cubicBezTo>
                  <a:pt x="112" y="110"/>
                  <a:pt x="112" y="110"/>
                  <a:pt x="112" y="110"/>
                </a:cubicBezTo>
                <a:cubicBezTo>
                  <a:pt x="112" y="110"/>
                  <a:pt x="112" y="110"/>
                  <a:pt x="112" y="110"/>
                </a:cubicBezTo>
                <a:cubicBezTo>
                  <a:pt x="112" y="109"/>
                  <a:pt x="112" y="109"/>
                  <a:pt x="112" y="109"/>
                </a:cubicBezTo>
                <a:cubicBezTo>
                  <a:pt x="112" y="109"/>
                  <a:pt x="112" y="109"/>
                  <a:pt x="112" y="109"/>
                </a:cubicBezTo>
                <a:cubicBezTo>
                  <a:pt x="112" y="110"/>
                  <a:pt x="112" y="110"/>
                  <a:pt x="113" y="110"/>
                </a:cubicBezTo>
                <a:cubicBezTo>
                  <a:pt x="113" y="109"/>
                  <a:pt x="113" y="109"/>
                  <a:pt x="113" y="109"/>
                </a:cubicBezTo>
                <a:cubicBezTo>
                  <a:pt x="115" y="109"/>
                  <a:pt x="115" y="111"/>
                  <a:pt x="117" y="112"/>
                </a:cubicBezTo>
                <a:close/>
                <a:moveTo>
                  <a:pt x="151" y="111"/>
                </a:moveTo>
                <a:cubicBezTo>
                  <a:pt x="150" y="111"/>
                  <a:pt x="149" y="110"/>
                  <a:pt x="148" y="110"/>
                </a:cubicBezTo>
                <a:cubicBezTo>
                  <a:pt x="147" y="109"/>
                  <a:pt x="147" y="109"/>
                  <a:pt x="147" y="109"/>
                </a:cubicBezTo>
                <a:cubicBezTo>
                  <a:pt x="149" y="109"/>
                  <a:pt x="150" y="110"/>
                  <a:pt x="151" y="111"/>
                </a:cubicBezTo>
                <a:close/>
                <a:moveTo>
                  <a:pt x="125" y="110"/>
                </a:moveTo>
                <a:cubicBezTo>
                  <a:pt x="125" y="110"/>
                  <a:pt x="125" y="110"/>
                  <a:pt x="125" y="110"/>
                </a:cubicBezTo>
                <a:cubicBezTo>
                  <a:pt x="124" y="110"/>
                  <a:pt x="124" y="110"/>
                  <a:pt x="124" y="110"/>
                </a:cubicBezTo>
                <a:cubicBezTo>
                  <a:pt x="125" y="110"/>
                  <a:pt x="125" y="110"/>
                  <a:pt x="125" y="110"/>
                </a:cubicBezTo>
                <a:cubicBezTo>
                  <a:pt x="125" y="110"/>
                  <a:pt x="125" y="110"/>
                  <a:pt x="125" y="110"/>
                </a:cubicBezTo>
                <a:close/>
                <a:moveTo>
                  <a:pt x="132" y="111"/>
                </a:moveTo>
                <a:cubicBezTo>
                  <a:pt x="132" y="111"/>
                  <a:pt x="132" y="111"/>
                  <a:pt x="132" y="111"/>
                </a:cubicBezTo>
                <a:cubicBezTo>
                  <a:pt x="131" y="111"/>
                  <a:pt x="131" y="111"/>
                  <a:pt x="131" y="111"/>
                </a:cubicBezTo>
                <a:cubicBezTo>
                  <a:pt x="132" y="111"/>
                  <a:pt x="132" y="111"/>
                  <a:pt x="132" y="111"/>
                </a:cubicBezTo>
                <a:close/>
                <a:moveTo>
                  <a:pt x="148" y="116"/>
                </a:moveTo>
                <a:cubicBezTo>
                  <a:pt x="148" y="116"/>
                  <a:pt x="148" y="116"/>
                  <a:pt x="148" y="116"/>
                </a:cubicBezTo>
                <a:cubicBezTo>
                  <a:pt x="148" y="117"/>
                  <a:pt x="149" y="117"/>
                  <a:pt x="148" y="117"/>
                </a:cubicBezTo>
                <a:cubicBezTo>
                  <a:pt x="148" y="116"/>
                  <a:pt x="146" y="116"/>
                  <a:pt x="146" y="115"/>
                </a:cubicBezTo>
                <a:cubicBezTo>
                  <a:pt x="146" y="116"/>
                  <a:pt x="147" y="116"/>
                  <a:pt x="148" y="116"/>
                </a:cubicBezTo>
                <a:close/>
                <a:moveTo>
                  <a:pt x="152" y="116"/>
                </a:moveTo>
                <a:cubicBezTo>
                  <a:pt x="151" y="116"/>
                  <a:pt x="151" y="117"/>
                  <a:pt x="151" y="117"/>
                </a:cubicBezTo>
                <a:cubicBezTo>
                  <a:pt x="152" y="117"/>
                  <a:pt x="152" y="117"/>
                  <a:pt x="152" y="117"/>
                </a:cubicBezTo>
                <a:cubicBezTo>
                  <a:pt x="152" y="118"/>
                  <a:pt x="151" y="118"/>
                  <a:pt x="150" y="118"/>
                </a:cubicBezTo>
                <a:cubicBezTo>
                  <a:pt x="150" y="117"/>
                  <a:pt x="151" y="117"/>
                  <a:pt x="151" y="116"/>
                </a:cubicBezTo>
                <a:cubicBezTo>
                  <a:pt x="151" y="116"/>
                  <a:pt x="151" y="116"/>
                  <a:pt x="151" y="116"/>
                </a:cubicBezTo>
                <a:cubicBezTo>
                  <a:pt x="152" y="116"/>
                  <a:pt x="152" y="116"/>
                  <a:pt x="152" y="116"/>
                </a:cubicBezTo>
                <a:close/>
                <a:moveTo>
                  <a:pt x="128" y="120"/>
                </a:moveTo>
                <a:cubicBezTo>
                  <a:pt x="128" y="121"/>
                  <a:pt x="128" y="121"/>
                  <a:pt x="127" y="122"/>
                </a:cubicBezTo>
                <a:cubicBezTo>
                  <a:pt x="126" y="122"/>
                  <a:pt x="124" y="121"/>
                  <a:pt x="123" y="122"/>
                </a:cubicBezTo>
                <a:cubicBezTo>
                  <a:pt x="123" y="121"/>
                  <a:pt x="124" y="121"/>
                  <a:pt x="125" y="120"/>
                </a:cubicBezTo>
                <a:cubicBezTo>
                  <a:pt x="125" y="121"/>
                  <a:pt x="126" y="120"/>
                  <a:pt x="126" y="121"/>
                </a:cubicBezTo>
                <a:cubicBezTo>
                  <a:pt x="127" y="120"/>
                  <a:pt x="127" y="120"/>
                  <a:pt x="128" y="120"/>
                </a:cubicBezTo>
                <a:close/>
                <a:moveTo>
                  <a:pt x="123" y="123"/>
                </a:moveTo>
                <a:cubicBezTo>
                  <a:pt x="122" y="124"/>
                  <a:pt x="119" y="126"/>
                  <a:pt x="117" y="125"/>
                </a:cubicBezTo>
                <a:cubicBezTo>
                  <a:pt x="117" y="123"/>
                  <a:pt x="119" y="124"/>
                  <a:pt x="120" y="123"/>
                </a:cubicBezTo>
                <a:cubicBezTo>
                  <a:pt x="121" y="124"/>
                  <a:pt x="122" y="122"/>
                  <a:pt x="123" y="123"/>
                </a:cubicBezTo>
                <a:close/>
                <a:moveTo>
                  <a:pt x="17" y="49"/>
                </a:moveTo>
                <a:cubicBezTo>
                  <a:pt x="18" y="50"/>
                  <a:pt x="18" y="50"/>
                  <a:pt x="18" y="50"/>
                </a:cubicBezTo>
                <a:cubicBezTo>
                  <a:pt x="16" y="50"/>
                  <a:pt x="16" y="50"/>
                  <a:pt x="16" y="50"/>
                </a:cubicBezTo>
                <a:cubicBezTo>
                  <a:pt x="16" y="50"/>
                  <a:pt x="17" y="49"/>
                  <a:pt x="16" y="48"/>
                </a:cubicBezTo>
                <a:cubicBezTo>
                  <a:pt x="14" y="49"/>
                  <a:pt x="14" y="49"/>
                  <a:pt x="14" y="49"/>
                </a:cubicBezTo>
                <a:cubicBezTo>
                  <a:pt x="15" y="47"/>
                  <a:pt x="15" y="47"/>
                  <a:pt x="15" y="47"/>
                </a:cubicBezTo>
                <a:cubicBezTo>
                  <a:pt x="15" y="49"/>
                  <a:pt x="18" y="47"/>
                  <a:pt x="17" y="49"/>
                </a:cubicBezTo>
                <a:close/>
                <a:moveTo>
                  <a:pt x="23" y="53"/>
                </a:moveTo>
                <a:cubicBezTo>
                  <a:pt x="23" y="53"/>
                  <a:pt x="23" y="53"/>
                  <a:pt x="23" y="53"/>
                </a:cubicBezTo>
                <a:cubicBezTo>
                  <a:pt x="22" y="53"/>
                  <a:pt x="22" y="53"/>
                  <a:pt x="22" y="53"/>
                </a:cubicBezTo>
                <a:cubicBezTo>
                  <a:pt x="23" y="52"/>
                  <a:pt x="23" y="52"/>
                  <a:pt x="23" y="52"/>
                </a:cubicBezTo>
                <a:cubicBezTo>
                  <a:pt x="23" y="53"/>
                  <a:pt x="23" y="53"/>
                  <a:pt x="23" y="53"/>
                </a:cubicBezTo>
                <a:close/>
                <a:moveTo>
                  <a:pt x="16" y="62"/>
                </a:moveTo>
                <a:cubicBezTo>
                  <a:pt x="15" y="62"/>
                  <a:pt x="15" y="62"/>
                  <a:pt x="14" y="62"/>
                </a:cubicBezTo>
                <a:cubicBezTo>
                  <a:pt x="14" y="61"/>
                  <a:pt x="14" y="61"/>
                  <a:pt x="14" y="61"/>
                </a:cubicBezTo>
                <a:cubicBezTo>
                  <a:pt x="15" y="61"/>
                  <a:pt x="17" y="61"/>
                  <a:pt x="16" y="62"/>
                </a:cubicBezTo>
                <a:close/>
                <a:moveTo>
                  <a:pt x="41" y="68"/>
                </a:moveTo>
                <a:cubicBezTo>
                  <a:pt x="41" y="68"/>
                  <a:pt x="40" y="69"/>
                  <a:pt x="40" y="69"/>
                </a:cubicBezTo>
                <a:cubicBezTo>
                  <a:pt x="40" y="69"/>
                  <a:pt x="41" y="68"/>
                  <a:pt x="41" y="68"/>
                </a:cubicBezTo>
                <a:close/>
                <a:moveTo>
                  <a:pt x="31" y="72"/>
                </a:moveTo>
                <a:cubicBezTo>
                  <a:pt x="31" y="72"/>
                  <a:pt x="31" y="72"/>
                  <a:pt x="31" y="72"/>
                </a:cubicBezTo>
                <a:cubicBezTo>
                  <a:pt x="31" y="72"/>
                  <a:pt x="30" y="72"/>
                  <a:pt x="30" y="72"/>
                </a:cubicBezTo>
                <a:cubicBezTo>
                  <a:pt x="31" y="72"/>
                  <a:pt x="31" y="71"/>
                  <a:pt x="31" y="72"/>
                </a:cubicBezTo>
                <a:close/>
                <a:moveTo>
                  <a:pt x="29" y="73"/>
                </a:moveTo>
                <a:cubicBezTo>
                  <a:pt x="29" y="73"/>
                  <a:pt x="30" y="73"/>
                  <a:pt x="29" y="73"/>
                </a:cubicBezTo>
                <a:cubicBezTo>
                  <a:pt x="30" y="73"/>
                  <a:pt x="30" y="73"/>
                  <a:pt x="31" y="73"/>
                </a:cubicBezTo>
                <a:cubicBezTo>
                  <a:pt x="30" y="73"/>
                  <a:pt x="30" y="73"/>
                  <a:pt x="30" y="74"/>
                </a:cubicBezTo>
                <a:cubicBezTo>
                  <a:pt x="30" y="74"/>
                  <a:pt x="29" y="74"/>
                  <a:pt x="29" y="74"/>
                </a:cubicBezTo>
                <a:cubicBezTo>
                  <a:pt x="29" y="74"/>
                  <a:pt x="29" y="74"/>
                  <a:pt x="29" y="74"/>
                </a:cubicBezTo>
                <a:cubicBezTo>
                  <a:pt x="28" y="74"/>
                  <a:pt x="28" y="75"/>
                  <a:pt x="27" y="76"/>
                </a:cubicBezTo>
                <a:cubicBezTo>
                  <a:pt x="27" y="75"/>
                  <a:pt x="27" y="75"/>
                  <a:pt x="27" y="75"/>
                </a:cubicBezTo>
                <a:cubicBezTo>
                  <a:pt x="27" y="75"/>
                  <a:pt x="27" y="75"/>
                  <a:pt x="27" y="75"/>
                </a:cubicBezTo>
                <a:cubicBezTo>
                  <a:pt x="27" y="75"/>
                  <a:pt x="26" y="75"/>
                  <a:pt x="26" y="75"/>
                </a:cubicBezTo>
                <a:cubicBezTo>
                  <a:pt x="27" y="74"/>
                  <a:pt x="27" y="74"/>
                  <a:pt x="28" y="73"/>
                </a:cubicBezTo>
                <a:cubicBezTo>
                  <a:pt x="28" y="74"/>
                  <a:pt x="28" y="74"/>
                  <a:pt x="28" y="74"/>
                </a:cubicBezTo>
                <a:cubicBezTo>
                  <a:pt x="28" y="74"/>
                  <a:pt x="29" y="73"/>
                  <a:pt x="28" y="73"/>
                </a:cubicBezTo>
                <a:cubicBezTo>
                  <a:pt x="29" y="73"/>
                  <a:pt x="29" y="73"/>
                  <a:pt x="29" y="73"/>
                </a:cubicBezTo>
                <a:close/>
                <a:moveTo>
                  <a:pt x="11" y="79"/>
                </a:moveTo>
                <a:cubicBezTo>
                  <a:pt x="11" y="79"/>
                  <a:pt x="11" y="79"/>
                  <a:pt x="11" y="79"/>
                </a:cubicBezTo>
                <a:cubicBezTo>
                  <a:pt x="10" y="80"/>
                  <a:pt x="9" y="80"/>
                  <a:pt x="9" y="80"/>
                </a:cubicBezTo>
                <a:cubicBezTo>
                  <a:pt x="9" y="79"/>
                  <a:pt x="10" y="79"/>
                  <a:pt x="11" y="79"/>
                </a:cubicBezTo>
                <a:close/>
                <a:moveTo>
                  <a:pt x="6" y="81"/>
                </a:moveTo>
                <a:cubicBezTo>
                  <a:pt x="6" y="83"/>
                  <a:pt x="4" y="82"/>
                  <a:pt x="3" y="83"/>
                </a:cubicBezTo>
                <a:cubicBezTo>
                  <a:pt x="5" y="83"/>
                  <a:pt x="5" y="81"/>
                  <a:pt x="6" y="81"/>
                </a:cubicBezTo>
                <a:close/>
                <a:moveTo>
                  <a:pt x="3" y="82"/>
                </a:moveTo>
                <a:cubicBezTo>
                  <a:pt x="2" y="83"/>
                  <a:pt x="2" y="83"/>
                  <a:pt x="1" y="83"/>
                </a:cubicBezTo>
                <a:cubicBezTo>
                  <a:pt x="1" y="84"/>
                  <a:pt x="2" y="82"/>
                  <a:pt x="3" y="82"/>
                </a:cubicBezTo>
                <a:close/>
                <a:moveTo>
                  <a:pt x="2" y="164"/>
                </a:moveTo>
                <a:cubicBezTo>
                  <a:pt x="2" y="165"/>
                  <a:pt x="1" y="164"/>
                  <a:pt x="1" y="165"/>
                </a:cubicBezTo>
                <a:cubicBezTo>
                  <a:pt x="1" y="164"/>
                  <a:pt x="0" y="164"/>
                  <a:pt x="1" y="163"/>
                </a:cubicBezTo>
                <a:cubicBezTo>
                  <a:pt x="1" y="163"/>
                  <a:pt x="2" y="163"/>
                  <a:pt x="2" y="164"/>
                </a:cubicBezTo>
                <a:close/>
                <a:moveTo>
                  <a:pt x="198" y="8"/>
                </a:moveTo>
                <a:cubicBezTo>
                  <a:pt x="197" y="8"/>
                  <a:pt x="197" y="8"/>
                  <a:pt x="197" y="8"/>
                </a:cubicBezTo>
                <a:cubicBezTo>
                  <a:pt x="197" y="8"/>
                  <a:pt x="197" y="7"/>
                  <a:pt x="198" y="8"/>
                </a:cubicBezTo>
                <a:cubicBezTo>
                  <a:pt x="198" y="8"/>
                  <a:pt x="198" y="8"/>
                  <a:pt x="198" y="8"/>
                </a:cubicBezTo>
                <a:close/>
                <a:moveTo>
                  <a:pt x="200" y="9"/>
                </a:moveTo>
                <a:cubicBezTo>
                  <a:pt x="200" y="10"/>
                  <a:pt x="200" y="10"/>
                  <a:pt x="200" y="10"/>
                </a:cubicBezTo>
                <a:cubicBezTo>
                  <a:pt x="199" y="9"/>
                  <a:pt x="199" y="9"/>
                  <a:pt x="199" y="9"/>
                </a:cubicBezTo>
                <a:cubicBezTo>
                  <a:pt x="199" y="9"/>
                  <a:pt x="200" y="9"/>
                  <a:pt x="200" y="9"/>
                </a:cubicBezTo>
                <a:close/>
                <a:moveTo>
                  <a:pt x="200" y="12"/>
                </a:moveTo>
                <a:cubicBezTo>
                  <a:pt x="200" y="12"/>
                  <a:pt x="200" y="11"/>
                  <a:pt x="200" y="11"/>
                </a:cubicBezTo>
                <a:cubicBezTo>
                  <a:pt x="200" y="11"/>
                  <a:pt x="200" y="12"/>
                  <a:pt x="200" y="12"/>
                </a:cubicBezTo>
                <a:close/>
                <a:moveTo>
                  <a:pt x="218" y="46"/>
                </a:moveTo>
                <a:cubicBezTo>
                  <a:pt x="217" y="46"/>
                  <a:pt x="217" y="46"/>
                  <a:pt x="217" y="46"/>
                </a:cubicBezTo>
                <a:cubicBezTo>
                  <a:pt x="216" y="45"/>
                  <a:pt x="217" y="44"/>
                  <a:pt x="217" y="45"/>
                </a:cubicBezTo>
                <a:cubicBezTo>
                  <a:pt x="218" y="46"/>
                  <a:pt x="218" y="46"/>
                  <a:pt x="218" y="46"/>
                </a:cubicBezTo>
                <a:close/>
                <a:moveTo>
                  <a:pt x="208" y="52"/>
                </a:moveTo>
                <a:cubicBezTo>
                  <a:pt x="207" y="52"/>
                  <a:pt x="207" y="52"/>
                  <a:pt x="207" y="52"/>
                </a:cubicBezTo>
                <a:cubicBezTo>
                  <a:pt x="207" y="51"/>
                  <a:pt x="207" y="51"/>
                  <a:pt x="207" y="51"/>
                </a:cubicBezTo>
                <a:cubicBezTo>
                  <a:pt x="207" y="52"/>
                  <a:pt x="208" y="52"/>
                  <a:pt x="208" y="52"/>
                </a:cubicBezTo>
                <a:close/>
                <a:moveTo>
                  <a:pt x="207" y="58"/>
                </a:moveTo>
                <a:cubicBezTo>
                  <a:pt x="206" y="57"/>
                  <a:pt x="205" y="57"/>
                  <a:pt x="205" y="56"/>
                </a:cubicBezTo>
                <a:cubicBezTo>
                  <a:pt x="205" y="57"/>
                  <a:pt x="207" y="57"/>
                  <a:pt x="207" y="58"/>
                </a:cubicBezTo>
                <a:close/>
                <a:moveTo>
                  <a:pt x="205" y="59"/>
                </a:moveTo>
                <a:cubicBezTo>
                  <a:pt x="205" y="60"/>
                  <a:pt x="204" y="60"/>
                  <a:pt x="204" y="61"/>
                </a:cubicBezTo>
                <a:cubicBezTo>
                  <a:pt x="204" y="60"/>
                  <a:pt x="203" y="61"/>
                  <a:pt x="203" y="61"/>
                </a:cubicBezTo>
                <a:cubicBezTo>
                  <a:pt x="204" y="61"/>
                  <a:pt x="204" y="60"/>
                  <a:pt x="204" y="60"/>
                </a:cubicBezTo>
                <a:cubicBezTo>
                  <a:pt x="204" y="59"/>
                  <a:pt x="204" y="59"/>
                  <a:pt x="204" y="59"/>
                </a:cubicBezTo>
                <a:cubicBezTo>
                  <a:pt x="205" y="59"/>
                  <a:pt x="205" y="59"/>
                  <a:pt x="205" y="59"/>
                </a:cubicBezTo>
                <a:close/>
                <a:moveTo>
                  <a:pt x="210" y="75"/>
                </a:moveTo>
                <a:cubicBezTo>
                  <a:pt x="210" y="75"/>
                  <a:pt x="210" y="76"/>
                  <a:pt x="211" y="76"/>
                </a:cubicBezTo>
                <a:cubicBezTo>
                  <a:pt x="211" y="75"/>
                  <a:pt x="212" y="75"/>
                  <a:pt x="212" y="74"/>
                </a:cubicBezTo>
                <a:cubicBezTo>
                  <a:pt x="213" y="75"/>
                  <a:pt x="213" y="75"/>
                  <a:pt x="213" y="75"/>
                </a:cubicBezTo>
                <a:cubicBezTo>
                  <a:pt x="214" y="74"/>
                  <a:pt x="214" y="74"/>
                  <a:pt x="214" y="74"/>
                </a:cubicBezTo>
                <a:cubicBezTo>
                  <a:pt x="214" y="75"/>
                  <a:pt x="214" y="75"/>
                  <a:pt x="214" y="75"/>
                </a:cubicBezTo>
                <a:cubicBezTo>
                  <a:pt x="215" y="74"/>
                  <a:pt x="215" y="74"/>
                  <a:pt x="215" y="74"/>
                </a:cubicBezTo>
                <a:cubicBezTo>
                  <a:pt x="215" y="74"/>
                  <a:pt x="216" y="74"/>
                  <a:pt x="217" y="74"/>
                </a:cubicBezTo>
                <a:cubicBezTo>
                  <a:pt x="217" y="73"/>
                  <a:pt x="217" y="73"/>
                  <a:pt x="217" y="73"/>
                </a:cubicBezTo>
                <a:cubicBezTo>
                  <a:pt x="218" y="74"/>
                  <a:pt x="218" y="74"/>
                  <a:pt x="218" y="74"/>
                </a:cubicBezTo>
                <a:cubicBezTo>
                  <a:pt x="218" y="74"/>
                  <a:pt x="218" y="73"/>
                  <a:pt x="219" y="73"/>
                </a:cubicBezTo>
                <a:cubicBezTo>
                  <a:pt x="217" y="74"/>
                  <a:pt x="220" y="74"/>
                  <a:pt x="219" y="75"/>
                </a:cubicBezTo>
                <a:cubicBezTo>
                  <a:pt x="219" y="75"/>
                  <a:pt x="219" y="75"/>
                  <a:pt x="220" y="75"/>
                </a:cubicBezTo>
                <a:cubicBezTo>
                  <a:pt x="220" y="76"/>
                  <a:pt x="220" y="76"/>
                  <a:pt x="219" y="76"/>
                </a:cubicBezTo>
                <a:cubicBezTo>
                  <a:pt x="220" y="77"/>
                  <a:pt x="218" y="77"/>
                  <a:pt x="218" y="78"/>
                </a:cubicBezTo>
                <a:cubicBezTo>
                  <a:pt x="217" y="78"/>
                  <a:pt x="217" y="80"/>
                  <a:pt x="216" y="79"/>
                </a:cubicBezTo>
                <a:cubicBezTo>
                  <a:pt x="215" y="80"/>
                  <a:pt x="215" y="80"/>
                  <a:pt x="215" y="80"/>
                </a:cubicBezTo>
                <a:cubicBezTo>
                  <a:pt x="215" y="80"/>
                  <a:pt x="215" y="80"/>
                  <a:pt x="215" y="80"/>
                </a:cubicBezTo>
                <a:cubicBezTo>
                  <a:pt x="214" y="80"/>
                  <a:pt x="214" y="81"/>
                  <a:pt x="213" y="81"/>
                </a:cubicBezTo>
                <a:cubicBezTo>
                  <a:pt x="212" y="80"/>
                  <a:pt x="212" y="80"/>
                  <a:pt x="211" y="80"/>
                </a:cubicBezTo>
                <a:cubicBezTo>
                  <a:pt x="211" y="79"/>
                  <a:pt x="210" y="80"/>
                  <a:pt x="210" y="79"/>
                </a:cubicBezTo>
                <a:cubicBezTo>
                  <a:pt x="210" y="80"/>
                  <a:pt x="209" y="80"/>
                  <a:pt x="208" y="80"/>
                </a:cubicBezTo>
                <a:cubicBezTo>
                  <a:pt x="208" y="79"/>
                  <a:pt x="208" y="79"/>
                  <a:pt x="208" y="79"/>
                </a:cubicBezTo>
                <a:cubicBezTo>
                  <a:pt x="209" y="79"/>
                  <a:pt x="209" y="79"/>
                  <a:pt x="210" y="79"/>
                </a:cubicBezTo>
                <a:cubicBezTo>
                  <a:pt x="209" y="77"/>
                  <a:pt x="208" y="77"/>
                  <a:pt x="207" y="77"/>
                </a:cubicBezTo>
                <a:cubicBezTo>
                  <a:pt x="210" y="76"/>
                  <a:pt x="210" y="76"/>
                  <a:pt x="210" y="76"/>
                </a:cubicBezTo>
                <a:cubicBezTo>
                  <a:pt x="210" y="76"/>
                  <a:pt x="210" y="76"/>
                  <a:pt x="209" y="76"/>
                </a:cubicBezTo>
                <a:cubicBezTo>
                  <a:pt x="210" y="75"/>
                  <a:pt x="210" y="75"/>
                  <a:pt x="210" y="75"/>
                </a:cubicBezTo>
                <a:cubicBezTo>
                  <a:pt x="209" y="74"/>
                  <a:pt x="208" y="75"/>
                  <a:pt x="207" y="75"/>
                </a:cubicBezTo>
                <a:cubicBezTo>
                  <a:pt x="208" y="75"/>
                  <a:pt x="208" y="74"/>
                  <a:pt x="208" y="73"/>
                </a:cubicBezTo>
                <a:cubicBezTo>
                  <a:pt x="209" y="74"/>
                  <a:pt x="209" y="74"/>
                  <a:pt x="209" y="74"/>
                </a:cubicBezTo>
                <a:cubicBezTo>
                  <a:pt x="210" y="73"/>
                  <a:pt x="209" y="73"/>
                  <a:pt x="209" y="73"/>
                </a:cubicBezTo>
                <a:cubicBezTo>
                  <a:pt x="210" y="73"/>
                  <a:pt x="211" y="74"/>
                  <a:pt x="210" y="75"/>
                </a:cubicBezTo>
                <a:close/>
                <a:moveTo>
                  <a:pt x="122" y="154"/>
                </a:moveTo>
                <a:cubicBezTo>
                  <a:pt x="122" y="153"/>
                  <a:pt x="122" y="153"/>
                  <a:pt x="122" y="153"/>
                </a:cubicBezTo>
                <a:cubicBezTo>
                  <a:pt x="122" y="153"/>
                  <a:pt x="122" y="153"/>
                  <a:pt x="122" y="153"/>
                </a:cubicBezTo>
                <a:cubicBezTo>
                  <a:pt x="122" y="154"/>
                  <a:pt x="122" y="154"/>
                  <a:pt x="122" y="154"/>
                </a:cubicBezTo>
                <a:close/>
              </a:path>
            </a:pathLst>
          </a:custGeom>
          <a:solidFill>
            <a:srgbClr val="59ACB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8" name="组合 17"/>
          <p:cNvGrpSpPr>
            <a:grpSpLocks noChangeAspect="1"/>
          </p:cNvGrpSpPr>
          <p:nvPr/>
        </p:nvGrpSpPr>
        <p:grpSpPr>
          <a:xfrm>
            <a:off x="2151191" y="2836267"/>
            <a:ext cx="126000" cy="175842"/>
            <a:chOff x="4998068" y="2197313"/>
            <a:chExt cx="769578" cy="1154538"/>
          </a:xfrm>
        </p:grpSpPr>
        <p:sp>
          <p:nvSpPr>
            <p:cNvPr id="59" name="椭圆 58"/>
            <p:cNvSpPr/>
            <p:nvPr/>
          </p:nvSpPr>
          <p:spPr>
            <a:xfrm>
              <a:off x="5207146" y="3216311"/>
              <a:ext cx="368142" cy="135540"/>
            </a:xfrm>
            <a:prstGeom prst="ellipse">
              <a:avLst/>
            </a:prstGeom>
            <a:solidFill>
              <a:srgbClr val="912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Freeform 6"/>
            <p:cNvSpPr/>
            <p:nvPr/>
          </p:nvSpPr>
          <p:spPr bwMode="auto">
            <a:xfrm>
              <a:off x="4998068" y="2197313"/>
              <a:ext cx="769578" cy="1066199"/>
            </a:xfrm>
            <a:custGeom>
              <a:avLst/>
              <a:gdLst>
                <a:gd name="T0" fmla="*/ 228 w 229"/>
                <a:gd name="T1" fmla="*/ 122 h 317"/>
                <a:gd name="T2" fmla="*/ 229 w 229"/>
                <a:gd name="T3" fmla="*/ 114 h 317"/>
                <a:gd name="T4" fmla="*/ 115 w 229"/>
                <a:gd name="T5" fmla="*/ 0 h 317"/>
                <a:gd name="T6" fmla="*/ 0 w 229"/>
                <a:gd name="T7" fmla="*/ 114 h 317"/>
                <a:gd name="T8" fmla="*/ 1 w 229"/>
                <a:gd name="T9" fmla="*/ 126 h 317"/>
                <a:gd name="T10" fmla="*/ 1 w 229"/>
                <a:gd name="T11" fmla="*/ 127 h 317"/>
                <a:gd name="T12" fmla="*/ 115 w 229"/>
                <a:gd name="T13" fmla="*/ 317 h 317"/>
                <a:gd name="T14" fmla="*/ 223 w 229"/>
                <a:gd name="T15" fmla="*/ 149 h 317"/>
                <a:gd name="T16" fmla="*/ 228 w 229"/>
                <a:gd name="T17" fmla="*/ 122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9" h="317">
                  <a:moveTo>
                    <a:pt x="228" y="122"/>
                  </a:moveTo>
                  <a:cubicBezTo>
                    <a:pt x="229" y="117"/>
                    <a:pt x="229" y="114"/>
                    <a:pt x="229" y="114"/>
                  </a:cubicBezTo>
                  <a:cubicBezTo>
                    <a:pt x="229" y="51"/>
                    <a:pt x="178" y="0"/>
                    <a:pt x="115" y="0"/>
                  </a:cubicBezTo>
                  <a:cubicBezTo>
                    <a:pt x="52" y="0"/>
                    <a:pt x="0" y="51"/>
                    <a:pt x="0" y="114"/>
                  </a:cubicBezTo>
                  <a:cubicBezTo>
                    <a:pt x="0" y="118"/>
                    <a:pt x="1" y="122"/>
                    <a:pt x="1" y="126"/>
                  </a:cubicBezTo>
                  <a:cubicBezTo>
                    <a:pt x="1" y="126"/>
                    <a:pt x="1" y="126"/>
                    <a:pt x="1" y="127"/>
                  </a:cubicBezTo>
                  <a:cubicBezTo>
                    <a:pt x="10" y="218"/>
                    <a:pt x="115" y="317"/>
                    <a:pt x="115" y="317"/>
                  </a:cubicBezTo>
                  <a:cubicBezTo>
                    <a:pt x="188" y="247"/>
                    <a:pt x="214" y="185"/>
                    <a:pt x="223" y="149"/>
                  </a:cubicBezTo>
                  <a:cubicBezTo>
                    <a:pt x="226" y="140"/>
                    <a:pt x="228" y="131"/>
                    <a:pt x="228" y="122"/>
                  </a:cubicBezTo>
                  <a:close/>
                </a:path>
              </a:pathLst>
            </a:custGeom>
            <a:solidFill>
              <a:srgbClr val="CF3C2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Oval 7"/>
            <p:cNvSpPr>
              <a:spLocks noChangeArrowheads="1"/>
            </p:cNvSpPr>
            <p:nvPr/>
          </p:nvSpPr>
          <p:spPr bwMode="auto">
            <a:xfrm>
              <a:off x="5132344" y="2356937"/>
              <a:ext cx="501028" cy="501033"/>
            </a:xfrm>
            <a:prstGeom prst="ellipse">
              <a:avLst/>
            </a:prstGeom>
            <a:solidFill>
              <a:srgbClr val="F5EDE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3" name="组合 62"/>
          <p:cNvGrpSpPr>
            <a:grpSpLocks noChangeAspect="1"/>
          </p:cNvGrpSpPr>
          <p:nvPr/>
        </p:nvGrpSpPr>
        <p:grpSpPr>
          <a:xfrm>
            <a:off x="3742932" y="3012485"/>
            <a:ext cx="126000" cy="175842"/>
            <a:chOff x="4998068" y="2197313"/>
            <a:chExt cx="769578" cy="1154538"/>
          </a:xfrm>
        </p:grpSpPr>
        <p:sp>
          <p:nvSpPr>
            <p:cNvPr id="64" name="椭圆 63"/>
            <p:cNvSpPr/>
            <p:nvPr/>
          </p:nvSpPr>
          <p:spPr>
            <a:xfrm>
              <a:off x="5207146" y="3216311"/>
              <a:ext cx="368142" cy="135540"/>
            </a:xfrm>
            <a:prstGeom prst="ellipse">
              <a:avLst/>
            </a:prstGeom>
            <a:solidFill>
              <a:srgbClr val="912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Freeform 6"/>
            <p:cNvSpPr/>
            <p:nvPr/>
          </p:nvSpPr>
          <p:spPr bwMode="auto">
            <a:xfrm>
              <a:off x="4998068" y="2197313"/>
              <a:ext cx="769578" cy="1066199"/>
            </a:xfrm>
            <a:custGeom>
              <a:avLst/>
              <a:gdLst>
                <a:gd name="T0" fmla="*/ 228 w 229"/>
                <a:gd name="T1" fmla="*/ 122 h 317"/>
                <a:gd name="T2" fmla="*/ 229 w 229"/>
                <a:gd name="T3" fmla="*/ 114 h 317"/>
                <a:gd name="T4" fmla="*/ 115 w 229"/>
                <a:gd name="T5" fmla="*/ 0 h 317"/>
                <a:gd name="T6" fmla="*/ 0 w 229"/>
                <a:gd name="T7" fmla="*/ 114 h 317"/>
                <a:gd name="T8" fmla="*/ 1 w 229"/>
                <a:gd name="T9" fmla="*/ 126 h 317"/>
                <a:gd name="T10" fmla="*/ 1 w 229"/>
                <a:gd name="T11" fmla="*/ 127 h 317"/>
                <a:gd name="T12" fmla="*/ 115 w 229"/>
                <a:gd name="T13" fmla="*/ 317 h 317"/>
                <a:gd name="T14" fmla="*/ 223 w 229"/>
                <a:gd name="T15" fmla="*/ 149 h 317"/>
                <a:gd name="T16" fmla="*/ 228 w 229"/>
                <a:gd name="T17" fmla="*/ 122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9" h="317">
                  <a:moveTo>
                    <a:pt x="228" y="122"/>
                  </a:moveTo>
                  <a:cubicBezTo>
                    <a:pt x="229" y="117"/>
                    <a:pt x="229" y="114"/>
                    <a:pt x="229" y="114"/>
                  </a:cubicBezTo>
                  <a:cubicBezTo>
                    <a:pt x="229" y="51"/>
                    <a:pt x="178" y="0"/>
                    <a:pt x="115" y="0"/>
                  </a:cubicBezTo>
                  <a:cubicBezTo>
                    <a:pt x="52" y="0"/>
                    <a:pt x="0" y="51"/>
                    <a:pt x="0" y="114"/>
                  </a:cubicBezTo>
                  <a:cubicBezTo>
                    <a:pt x="0" y="118"/>
                    <a:pt x="1" y="122"/>
                    <a:pt x="1" y="126"/>
                  </a:cubicBezTo>
                  <a:cubicBezTo>
                    <a:pt x="1" y="126"/>
                    <a:pt x="1" y="126"/>
                    <a:pt x="1" y="127"/>
                  </a:cubicBezTo>
                  <a:cubicBezTo>
                    <a:pt x="10" y="218"/>
                    <a:pt x="115" y="317"/>
                    <a:pt x="115" y="317"/>
                  </a:cubicBezTo>
                  <a:cubicBezTo>
                    <a:pt x="188" y="247"/>
                    <a:pt x="214" y="185"/>
                    <a:pt x="223" y="149"/>
                  </a:cubicBezTo>
                  <a:cubicBezTo>
                    <a:pt x="226" y="140"/>
                    <a:pt x="228" y="131"/>
                    <a:pt x="228" y="122"/>
                  </a:cubicBezTo>
                  <a:close/>
                </a:path>
              </a:pathLst>
            </a:custGeom>
            <a:solidFill>
              <a:srgbClr val="CF3C2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Oval 7"/>
            <p:cNvSpPr>
              <a:spLocks noChangeArrowheads="1"/>
            </p:cNvSpPr>
            <p:nvPr/>
          </p:nvSpPr>
          <p:spPr bwMode="auto">
            <a:xfrm>
              <a:off x="5132344" y="2356937"/>
              <a:ext cx="501028" cy="501033"/>
            </a:xfrm>
            <a:prstGeom prst="ellipse">
              <a:avLst/>
            </a:prstGeom>
            <a:solidFill>
              <a:srgbClr val="F5EDE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7" name="组合 66"/>
          <p:cNvGrpSpPr>
            <a:grpSpLocks noChangeAspect="1"/>
          </p:cNvGrpSpPr>
          <p:nvPr/>
        </p:nvGrpSpPr>
        <p:grpSpPr>
          <a:xfrm>
            <a:off x="4090591" y="3461222"/>
            <a:ext cx="126000" cy="175842"/>
            <a:chOff x="4998068" y="2197313"/>
            <a:chExt cx="769578" cy="1154538"/>
          </a:xfrm>
        </p:grpSpPr>
        <p:sp>
          <p:nvSpPr>
            <p:cNvPr id="68" name="椭圆 67"/>
            <p:cNvSpPr/>
            <p:nvPr/>
          </p:nvSpPr>
          <p:spPr>
            <a:xfrm>
              <a:off x="5207146" y="3216311"/>
              <a:ext cx="368142" cy="135540"/>
            </a:xfrm>
            <a:prstGeom prst="ellipse">
              <a:avLst/>
            </a:prstGeom>
            <a:solidFill>
              <a:srgbClr val="912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Freeform 6"/>
            <p:cNvSpPr/>
            <p:nvPr/>
          </p:nvSpPr>
          <p:spPr bwMode="auto">
            <a:xfrm>
              <a:off x="4998068" y="2197313"/>
              <a:ext cx="769578" cy="1066199"/>
            </a:xfrm>
            <a:custGeom>
              <a:avLst/>
              <a:gdLst>
                <a:gd name="T0" fmla="*/ 228 w 229"/>
                <a:gd name="T1" fmla="*/ 122 h 317"/>
                <a:gd name="T2" fmla="*/ 229 w 229"/>
                <a:gd name="T3" fmla="*/ 114 h 317"/>
                <a:gd name="T4" fmla="*/ 115 w 229"/>
                <a:gd name="T5" fmla="*/ 0 h 317"/>
                <a:gd name="T6" fmla="*/ 0 w 229"/>
                <a:gd name="T7" fmla="*/ 114 h 317"/>
                <a:gd name="T8" fmla="*/ 1 w 229"/>
                <a:gd name="T9" fmla="*/ 126 h 317"/>
                <a:gd name="T10" fmla="*/ 1 w 229"/>
                <a:gd name="T11" fmla="*/ 127 h 317"/>
                <a:gd name="T12" fmla="*/ 115 w 229"/>
                <a:gd name="T13" fmla="*/ 317 h 317"/>
                <a:gd name="T14" fmla="*/ 223 w 229"/>
                <a:gd name="T15" fmla="*/ 149 h 317"/>
                <a:gd name="T16" fmla="*/ 228 w 229"/>
                <a:gd name="T17" fmla="*/ 122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9" h="317">
                  <a:moveTo>
                    <a:pt x="228" y="122"/>
                  </a:moveTo>
                  <a:cubicBezTo>
                    <a:pt x="229" y="117"/>
                    <a:pt x="229" y="114"/>
                    <a:pt x="229" y="114"/>
                  </a:cubicBezTo>
                  <a:cubicBezTo>
                    <a:pt x="229" y="51"/>
                    <a:pt x="178" y="0"/>
                    <a:pt x="115" y="0"/>
                  </a:cubicBezTo>
                  <a:cubicBezTo>
                    <a:pt x="52" y="0"/>
                    <a:pt x="0" y="51"/>
                    <a:pt x="0" y="114"/>
                  </a:cubicBezTo>
                  <a:cubicBezTo>
                    <a:pt x="0" y="118"/>
                    <a:pt x="1" y="122"/>
                    <a:pt x="1" y="126"/>
                  </a:cubicBezTo>
                  <a:cubicBezTo>
                    <a:pt x="1" y="126"/>
                    <a:pt x="1" y="126"/>
                    <a:pt x="1" y="127"/>
                  </a:cubicBezTo>
                  <a:cubicBezTo>
                    <a:pt x="10" y="218"/>
                    <a:pt x="115" y="317"/>
                    <a:pt x="115" y="317"/>
                  </a:cubicBezTo>
                  <a:cubicBezTo>
                    <a:pt x="188" y="247"/>
                    <a:pt x="214" y="185"/>
                    <a:pt x="223" y="149"/>
                  </a:cubicBezTo>
                  <a:cubicBezTo>
                    <a:pt x="226" y="140"/>
                    <a:pt x="228" y="131"/>
                    <a:pt x="228" y="122"/>
                  </a:cubicBezTo>
                  <a:close/>
                </a:path>
              </a:pathLst>
            </a:custGeom>
            <a:solidFill>
              <a:srgbClr val="CF3C2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Oval 7"/>
            <p:cNvSpPr>
              <a:spLocks noChangeArrowheads="1"/>
            </p:cNvSpPr>
            <p:nvPr/>
          </p:nvSpPr>
          <p:spPr bwMode="auto">
            <a:xfrm>
              <a:off x="5132344" y="2356937"/>
              <a:ext cx="501028" cy="501033"/>
            </a:xfrm>
            <a:prstGeom prst="ellipse">
              <a:avLst/>
            </a:prstGeom>
            <a:solidFill>
              <a:srgbClr val="F5EDE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1" name="组合 70"/>
          <p:cNvGrpSpPr>
            <a:grpSpLocks noChangeAspect="1"/>
          </p:cNvGrpSpPr>
          <p:nvPr/>
        </p:nvGrpSpPr>
        <p:grpSpPr>
          <a:xfrm>
            <a:off x="2974940" y="2793406"/>
            <a:ext cx="126000" cy="175842"/>
            <a:chOff x="4998068" y="2197313"/>
            <a:chExt cx="769578" cy="1154538"/>
          </a:xfrm>
        </p:grpSpPr>
        <p:sp>
          <p:nvSpPr>
            <p:cNvPr id="72" name="椭圆 71"/>
            <p:cNvSpPr/>
            <p:nvPr/>
          </p:nvSpPr>
          <p:spPr>
            <a:xfrm>
              <a:off x="5207146" y="3216311"/>
              <a:ext cx="368142" cy="135540"/>
            </a:xfrm>
            <a:prstGeom prst="ellipse">
              <a:avLst/>
            </a:prstGeom>
            <a:solidFill>
              <a:srgbClr val="912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Freeform 6"/>
            <p:cNvSpPr/>
            <p:nvPr/>
          </p:nvSpPr>
          <p:spPr bwMode="auto">
            <a:xfrm>
              <a:off x="4998068" y="2197313"/>
              <a:ext cx="769578" cy="1066199"/>
            </a:xfrm>
            <a:custGeom>
              <a:avLst/>
              <a:gdLst>
                <a:gd name="T0" fmla="*/ 228 w 229"/>
                <a:gd name="T1" fmla="*/ 122 h 317"/>
                <a:gd name="T2" fmla="*/ 229 w 229"/>
                <a:gd name="T3" fmla="*/ 114 h 317"/>
                <a:gd name="T4" fmla="*/ 115 w 229"/>
                <a:gd name="T5" fmla="*/ 0 h 317"/>
                <a:gd name="T6" fmla="*/ 0 w 229"/>
                <a:gd name="T7" fmla="*/ 114 h 317"/>
                <a:gd name="T8" fmla="*/ 1 w 229"/>
                <a:gd name="T9" fmla="*/ 126 h 317"/>
                <a:gd name="T10" fmla="*/ 1 w 229"/>
                <a:gd name="T11" fmla="*/ 127 h 317"/>
                <a:gd name="T12" fmla="*/ 115 w 229"/>
                <a:gd name="T13" fmla="*/ 317 h 317"/>
                <a:gd name="T14" fmla="*/ 223 w 229"/>
                <a:gd name="T15" fmla="*/ 149 h 317"/>
                <a:gd name="T16" fmla="*/ 228 w 229"/>
                <a:gd name="T17" fmla="*/ 122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9" h="317">
                  <a:moveTo>
                    <a:pt x="228" y="122"/>
                  </a:moveTo>
                  <a:cubicBezTo>
                    <a:pt x="229" y="117"/>
                    <a:pt x="229" y="114"/>
                    <a:pt x="229" y="114"/>
                  </a:cubicBezTo>
                  <a:cubicBezTo>
                    <a:pt x="229" y="51"/>
                    <a:pt x="178" y="0"/>
                    <a:pt x="115" y="0"/>
                  </a:cubicBezTo>
                  <a:cubicBezTo>
                    <a:pt x="52" y="0"/>
                    <a:pt x="0" y="51"/>
                    <a:pt x="0" y="114"/>
                  </a:cubicBezTo>
                  <a:cubicBezTo>
                    <a:pt x="0" y="118"/>
                    <a:pt x="1" y="122"/>
                    <a:pt x="1" y="126"/>
                  </a:cubicBezTo>
                  <a:cubicBezTo>
                    <a:pt x="1" y="126"/>
                    <a:pt x="1" y="126"/>
                    <a:pt x="1" y="127"/>
                  </a:cubicBezTo>
                  <a:cubicBezTo>
                    <a:pt x="10" y="218"/>
                    <a:pt x="115" y="317"/>
                    <a:pt x="115" y="317"/>
                  </a:cubicBezTo>
                  <a:cubicBezTo>
                    <a:pt x="188" y="247"/>
                    <a:pt x="214" y="185"/>
                    <a:pt x="223" y="149"/>
                  </a:cubicBezTo>
                  <a:cubicBezTo>
                    <a:pt x="226" y="140"/>
                    <a:pt x="228" y="131"/>
                    <a:pt x="228" y="122"/>
                  </a:cubicBezTo>
                  <a:close/>
                </a:path>
              </a:pathLst>
            </a:custGeom>
            <a:solidFill>
              <a:srgbClr val="CF3C2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Oval 7"/>
            <p:cNvSpPr>
              <a:spLocks noChangeArrowheads="1"/>
            </p:cNvSpPr>
            <p:nvPr/>
          </p:nvSpPr>
          <p:spPr bwMode="auto">
            <a:xfrm>
              <a:off x="5132344" y="2356937"/>
              <a:ext cx="501028" cy="501033"/>
            </a:xfrm>
            <a:prstGeom prst="ellipse">
              <a:avLst/>
            </a:prstGeom>
            <a:solidFill>
              <a:srgbClr val="F5EDE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6748318" y="5151296"/>
            <a:ext cx="4374315" cy="728656"/>
            <a:chOff x="980608" y="1870075"/>
            <a:chExt cx="4374315" cy="728656"/>
          </a:xfrm>
        </p:grpSpPr>
        <p:sp>
          <p:nvSpPr>
            <p:cNvPr id="103" name="文本框 102"/>
            <p:cNvSpPr txBox="1"/>
            <p:nvPr/>
          </p:nvSpPr>
          <p:spPr>
            <a:xfrm>
              <a:off x="1255542" y="2183233"/>
              <a:ext cx="4099381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400" dirty="0" smtClean="0">
                  <a:solidFill>
                    <a:srgbClr val="1D495D"/>
                  </a:solidFill>
                  <a:latin typeface="微软雅黑" panose="020B0503020204020204" charset="-122"/>
                  <a:ea typeface="微软雅黑" panose="020B0503020204020204" charset="-122"/>
                </a:rPr>
                <a:t>文字是简单的视觉图案再现 口语的声音，</a:t>
              </a:r>
              <a:endParaRPr lang="zh-CN" altLang="en-US" sz="1400" dirty="0">
                <a:solidFill>
                  <a:srgbClr val="1D495D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104" name="组合 103"/>
            <p:cNvGrpSpPr/>
            <p:nvPr/>
          </p:nvGrpSpPr>
          <p:grpSpPr>
            <a:xfrm>
              <a:off x="980608" y="1948657"/>
              <a:ext cx="216000" cy="216443"/>
              <a:chOff x="980608" y="2248535"/>
              <a:chExt cx="216000" cy="216443"/>
            </a:xfrm>
          </p:grpSpPr>
          <p:sp>
            <p:nvSpPr>
              <p:cNvPr id="106" name="Freeform 15"/>
              <p:cNvSpPr>
                <a:spLocks noEditPoints="1"/>
              </p:cNvSpPr>
              <p:nvPr/>
            </p:nvSpPr>
            <p:spPr bwMode="auto">
              <a:xfrm>
                <a:off x="1061331" y="2279139"/>
                <a:ext cx="46127" cy="154349"/>
              </a:xfrm>
              <a:custGeom>
                <a:avLst/>
                <a:gdLst>
                  <a:gd name="T0" fmla="*/ 41 w 44"/>
                  <a:gd name="T1" fmla="*/ 117 h 147"/>
                  <a:gd name="T2" fmla="*/ 44 w 44"/>
                  <a:gd name="T3" fmla="*/ 120 h 147"/>
                  <a:gd name="T4" fmla="*/ 26 w 44"/>
                  <a:gd name="T5" fmla="*/ 140 h 147"/>
                  <a:gd name="T6" fmla="*/ 12 w 44"/>
                  <a:gd name="T7" fmla="*/ 147 h 147"/>
                  <a:gd name="T8" fmla="*/ 7 w 44"/>
                  <a:gd name="T9" fmla="*/ 145 h 147"/>
                  <a:gd name="T10" fmla="*/ 6 w 44"/>
                  <a:gd name="T11" fmla="*/ 138 h 147"/>
                  <a:gd name="T12" fmla="*/ 11 w 44"/>
                  <a:gd name="T13" fmla="*/ 103 h 147"/>
                  <a:gd name="T14" fmla="*/ 16 w 44"/>
                  <a:gd name="T15" fmla="*/ 68 h 147"/>
                  <a:gd name="T16" fmla="*/ 16 w 44"/>
                  <a:gd name="T17" fmla="*/ 66 h 147"/>
                  <a:gd name="T18" fmla="*/ 14 w 44"/>
                  <a:gd name="T19" fmla="*/ 65 h 147"/>
                  <a:gd name="T20" fmla="*/ 10 w 44"/>
                  <a:gd name="T21" fmla="*/ 66 h 147"/>
                  <a:gd name="T22" fmla="*/ 4 w 44"/>
                  <a:gd name="T23" fmla="*/ 72 h 147"/>
                  <a:gd name="T24" fmla="*/ 0 w 44"/>
                  <a:gd name="T25" fmla="*/ 69 h 147"/>
                  <a:gd name="T26" fmla="*/ 19 w 44"/>
                  <a:gd name="T27" fmla="*/ 50 h 147"/>
                  <a:gd name="T28" fmla="*/ 32 w 44"/>
                  <a:gd name="T29" fmla="*/ 43 h 147"/>
                  <a:gd name="T30" fmla="*/ 37 w 44"/>
                  <a:gd name="T31" fmla="*/ 45 h 147"/>
                  <a:gd name="T32" fmla="*/ 39 w 44"/>
                  <a:gd name="T33" fmla="*/ 51 h 147"/>
                  <a:gd name="T34" fmla="*/ 35 w 44"/>
                  <a:gd name="T35" fmla="*/ 76 h 147"/>
                  <a:gd name="T36" fmla="*/ 33 w 44"/>
                  <a:gd name="T37" fmla="*/ 87 h 147"/>
                  <a:gd name="T38" fmla="*/ 30 w 44"/>
                  <a:gd name="T39" fmla="*/ 110 h 147"/>
                  <a:gd name="T40" fmla="*/ 28 w 44"/>
                  <a:gd name="T41" fmla="*/ 120 h 147"/>
                  <a:gd name="T42" fmla="*/ 29 w 44"/>
                  <a:gd name="T43" fmla="*/ 124 h 147"/>
                  <a:gd name="T44" fmla="*/ 31 w 44"/>
                  <a:gd name="T45" fmla="*/ 125 h 147"/>
                  <a:gd name="T46" fmla="*/ 35 w 44"/>
                  <a:gd name="T47" fmla="*/ 123 h 147"/>
                  <a:gd name="T48" fmla="*/ 41 w 44"/>
                  <a:gd name="T49" fmla="*/ 117 h 147"/>
                  <a:gd name="T50" fmla="*/ 34 w 44"/>
                  <a:gd name="T51" fmla="*/ 0 h 147"/>
                  <a:gd name="T52" fmla="*/ 41 w 44"/>
                  <a:gd name="T53" fmla="*/ 3 h 147"/>
                  <a:gd name="T54" fmla="*/ 44 w 44"/>
                  <a:gd name="T55" fmla="*/ 10 h 147"/>
                  <a:gd name="T56" fmla="*/ 40 w 44"/>
                  <a:gd name="T57" fmla="*/ 22 h 147"/>
                  <a:gd name="T58" fmla="*/ 31 w 44"/>
                  <a:gd name="T59" fmla="*/ 27 h 147"/>
                  <a:gd name="T60" fmla="*/ 23 w 44"/>
                  <a:gd name="T61" fmla="*/ 24 h 147"/>
                  <a:gd name="T62" fmla="*/ 21 w 44"/>
                  <a:gd name="T63" fmla="*/ 16 h 147"/>
                  <a:gd name="T64" fmla="*/ 25 w 44"/>
                  <a:gd name="T65" fmla="*/ 5 h 147"/>
                  <a:gd name="T66" fmla="*/ 34 w 44"/>
                  <a:gd name="T67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4" h="147">
                    <a:moveTo>
                      <a:pt x="41" y="117"/>
                    </a:moveTo>
                    <a:cubicBezTo>
                      <a:pt x="44" y="120"/>
                      <a:pt x="44" y="120"/>
                      <a:pt x="44" y="120"/>
                    </a:cubicBezTo>
                    <a:cubicBezTo>
                      <a:pt x="38" y="129"/>
                      <a:pt x="32" y="135"/>
                      <a:pt x="26" y="140"/>
                    </a:cubicBezTo>
                    <a:cubicBezTo>
                      <a:pt x="20" y="145"/>
                      <a:pt x="16" y="147"/>
                      <a:pt x="12" y="147"/>
                    </a:cubicBezTo>
                    <a:cubicBezTo>
                      <a:pt x="10" y="147"/>
                      <a:pt x="8" y="147"/>
                      <a:pt x="7" y="145"/>
                    </a:cubicBezTo>
                    <a:cubicBezTo>
                      <a:pt x="6" y="144"/>
                      <a:pt x="6" y="141"/>
                      <a:pt x="6" y="138"/>
                    </a:cubicBezTo>
                    <a:cubicBezTo>
                      <a:pt x="6" y="131"/>
                      <a:pt x="7" y="119"/>
                      <a:pt x="11" y="103"/>
                    </a:cubicBezTo>
                    <a:cubicBezTo>
                      <a:pt x="15" y="87"/>
                      <a:pt x="16" y="75"/>
                      <a:pt x="16" y="68"/>
                    </a:cubicBezTo>
                    <a:cubicBezTo>
                      <a:pt x="16" y="67"/>
                      <a:pt x="16" y="66"/>
                      <a:pt x="16" y="66"/>
                    </a:cubicBezTo>
                    <a:cubicBezTo>
                      <a:pt x="15" y="65"/>
                      <a:pt x="15" y="65"/>
                      <a:pt x="14" y="65"/>
                    </a:cubicBezTo>
                    <a:cubicBezTo>
                      <a:pt x="13" y="65"/>
                      <a:pt x="12" y="65"/>
                      <a:pt x="10" y="66"/>
                    </a:cubicBezTo>
                    <a:cubicBezTo>
                      <a:pt x="8" y="68"/>
                      <a:pt x="6" y="70"/>
                      <a:pt x="4" y="72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7" y="61"/>
                      <a:pt x="13" y="55"/>
                      <a:pt x="19" y="50"/>
                    </a:cubicBezTo>
                    <a:cubicBezTo>
                      <a:pt x="25" y="46"/>
                      <a:pt x="29" y="43"/>
                      <a:pt x="32" y="43"/>
                    </a:cubicBezTo>
                    <a:cubicBezTo>
                      <a:pt x="34" y="43"/>
                      <a:pt x="36" y="44"/>
                      <a:pt x="37" y="45"/>
                    </a:cubicBezTo>
                    <a:cubicBezTo>
                      <a:pt x="38" y="47"/>
                      <a:pt x="39" y="49"/>
                      <a:pt x="39" y="51"/>
                    </a:cubicBezTo>
                    <a:cubicBezTo>
                      <a:pt x="39" y="54"/>
                      <a:pt x="37" y="62"/>
                      <a:pt x="35" y="76"/>
                    </a:cubicBezTo>
                    <a:cubicBezTo>
                      <a:pt x="34" y="81"/>
                      <a:pt x="34" y="84"/>
                      <a:pt x="33" y="87"/>
                    </a:cubicBezTo>
                    <a:cubicBezTo>
                      <a:pt x="32" y="96"/>
                      <a:pt x="30" y="104"/>
                      <a:pt x="30" y="110"/>
                    </a:cubicBezTo>
                    <a:cubicBezTo>
                      <a:pt x="29" y="116"/>
                      <a:pt x="28" y="119"/>
                      <a:pt x="28" y="120"/>
                    </a:cubicBezTo>
                    <a:cubicBezTo>
                      <a:pt x="28" y="122"/>
                      <a:pt x="28" y="123"/>
                      <a:pt x="29" y="124"/>
                    </a:cubicBezTo>
                    <a:cubicBezTo>
                      <a:pt x="29" y="125"/>
                      <a:pt x="30" y="125"/>
                      <a:pt x="31" y="125"/>
                    </a:cubicBezTo>
                    <a:cubicBezTo>
                      <a:pt x="32" y="125"/>
                      <a:pt x="34" y="124"/>
                      <a:pt x="35" y="123"/>
                    </a:cubicBezTo>
                    <a:cubicBezTo>
                      <a:pt x="37" y="122"/>
                      <a:pt x="39" y="120"/>
                      <a:pt x="41" y="117"/>
                    </a:cubicBezTo>
                    <a:close/>
                    <a:moveTo>
                      <a:pt x="34" y="0"/>
                    </a:moveTo>
                    <a:cubicBezTo>
                      <a:pt x="37" y="0"/>
                      <a:pt x="40" y="1"/>
                      <a:pt x="41" y="3"/>
                    </a:cubicBezTo>
                    <a:cubicBezTo>
                      <a:pt x="43" y="5"/>
                      <a:pt x="44" y="7"/>
                      <a:pt x="44" y="10"/>
                    </a:cubicBezTo>
                    <a:cubicBezTo>
                      <a:pt x="44" y="15"/>
                      <a:pt x="43" y="19"/>
                      <a:pt x="40" y="22"/>
                    </a:cubicBezTo>
                    <a:cubicBezTo>
                      <a:pt x="38" y="25"/>
                      <a:pt x="34" y="27"/>
                      <a:pt x="31" y="27"/>
                    </a:cubicBezTo>
                    <a:cubicBezTo>
                      <a:pt x="28" y="27"/>
                      <a:pt x="25" y="26"/>
                      <a:pt x="23" y="24"/>
                    </a:cubicBezTo>
                    <a:cubicBezTo>
                      <a:pt x="22" y="22"/>
                      <a:pt x="21" y="19"/>
                      <a:pt x="21" y="16"/>
                    </a:cubicBezTo>
                    <a:cubicBezTo>
                      <a:pt x="21" y="12"/>
                      <a:pt x="22" y="8"/>
                      <a:pt x="25" y="5"/>
                    </a:cubicBezTo>
                    <a:cubicBezTo>
                      <a:pt x="28" y="2"/>
                      <a:pt x="31" y="0"/>
                      <a:pt x="34" y="0"/>
                    </a:cubicBezTo>
                    <a:close/>
                  </a:path>
                </a:pathLst>
              </a:custGeom>
              <a:solidFill>
                <a:srgbClr val="CF3C2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1D495D"/>
                  </a:solidFill>
                </a:endParaRPr>
              </a:p>
            </p:txBody>
          </p:sp>
          <p:sp>
            <p:nvSpPr>
              <p:cNvPr id="107" name="Freeform 16"/>
              <p:cNvSpPr>
                <a:spLocks noEditPoints="1"/>
              </p:cNvSpPr>
              <p:nvPr/>
            </p:nvSpPr>
            <p:spPr bwMode="auto">
              <a:xfrm>
                <a:off x="980608" y="2248535"/>
                <a:ext cx="216000" cy="216443"/>
              </a:xfrm>
              <a:custGeom>
                <a:avLst/>
                <a:gdLst>
                  <a:gd name="T0" fmla="*/ 0 w 206"/>
                  <a:gd name="T1" fmla="*/ 103 h 206"/>
                  <a:gd name="T2" fmla="*/ 103 w 206"/>
                  <a:gd name="T3" fmla="*/ 0 h 206"/>
                  <a:gd name="T4" fmla="*/ 103 w 206"/>
                  <a:gd name="T5" fmla="*/ 0 h 206"/>
                  <a:gd name="T6" fmla="*/ 206 w 206"/>
                  <a:gd name="T7" fmla="*/ 103 h 206"/>
                  <a:gd name="T8" fmla="*/ 206 w 206"/>
                  <a:gd name="T9" fmla="*/ 103 h 206"/>
                  <a:gd name="T10" fmla="*/ 206 w 206"/>
                  <a:gd name="T11" fmla="*/ 103 h 206"/>
                  <a:gd name="T12" fmla="*/ 103 w 206"/>
                  <a:gd name="T13" fmla="*/ 206 h 206"/>
                  <a:gd name="T14" fmla="*/ 103 w 206"/>
                  <a:gd name="T15" fmla="*/ 206 h 206"/>
                  <a:gd name="T16" fmla="*/ 0 w 206"/>
                  <a:gd name="T17" fmla="*/ 103 h 206"/>
                  <a:gd name="T18" fmla="*/ 40 w 206"/>
                  <a:gd name="T19" fmla="*/ 40 h 206"/>
                  <a:gd name="T20" fmla="*/ 13 w 206"/>
                  <a:gd name="T21" fmla="*/ 103 h 206"/>
                  <a:gd name="T22" fmla="*/ 13 w 206"/>
                  <a:gd name="T23" fmla="*/ 103 h 206"/>
                  <a:gd name="T24" fmla="*/ 40 w 206"/>
                  <a:gd name="T25" fmla="*/ 167 h 206"/>
                  <a:gd name="T26" fmla="*/ 40 w 206"/>
                  <a:gd name="T27" fmla="*/ 167 h 206"/>
                  <a:gd name="T28" fmla="*/ 103 w 206"/>
                  <a:gd name="T29" fmla="*/ 193 h 206"/>
                  <a:gd name="T30" fmla="*/ 103 w 206"/>
                  <a:gd name="T31" fmla="*/ 193 h 206"/>
                  <a:gd name="T32" fmla="*/ 166 w 206"/>
                  <a:gd name="T33" fmla="*/ 167 h 206"/>
                  <a:gd name="T34" fmla="*/ 166 w 206"/>
                  <a:gd name="T35" fmla="*/ 167 h 206"/>
                  <a:gd name="T36" fmla="*/ 192 w 206"/>
                  <a:gd name="T37" fmla="*/ 103 h 206"/>
                  <a:gd name="T38" fmla="*/ 192 w 206"/>
                  <a:gd name="T39" fmla="*/ 103 h 206"/>
                  <a:gd name="T40" fmla="*/ 166 w 206"/>
                  <a:gd name="T41" fmla="*/ 40 h 206"/>
                  <a:gd name="T42" fmla="*/ 166 w 206"/>
                  <a:gd name="T43" fmla="*/ 40 h 206"/>
                  <a:gd name="T44" fmla="*/ 103 w 206"/>
                  <a:gd name="T45" fmla="*/ 14 h 206"/>
                  <a:gd name="T46" fmla="*/ 103 w 206"/>
                  <a:gd name="T47" fmla="*/ 14 h 206"/>
                  <a:gd name="T48" fmla="*/ 40 w 206"/>
                  <a:gd name="T49" fmla="*/ 4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6" h="206">
                    <a:moveTo>
                      <a:pt x="0" y="103"/>
                    </a:moveTo>
                    <a:cubicBezTo>
                      <a:pt x="0" y="46"/>
                      <a:pt x="46" y="0"/>
                      <a:pt x="103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60" y="0"/>
                      <a:pt x="206" y="46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60"/>
                      <a:pt x="160" y="206"/>
                      <a:pt x="103" y="206"/>
                    </a:cubicBezTo>
                    <a:cubicBezTo>
                      <a:pt x="103" y="206"/>
                      <a:pt x="103" y="206"/>
                      <a:pt x="103" y="206"/>
                    </a:cubicBezTo>
                    <a:cubicBezTo>
                      <a:pt x="46" y="206"/>
                      <a:pt x="0" y="160"/>
                      <a:pt x="0" y="103"/>
                    </a:cubicBezTo>
                    <a:close/>
                    <a:moveTo>
                      <a:pt x="40" y="40"/>
                    </a:moveTo>
                    <a:cubicBezTo>
                      <a:pt x="23" y="56"/>
                      <a:pt x="13" y="79"/>
                      <a:pt x="13" y="103"/>
                    </a:cubicBezTo>
                    <a:cubicBezTo>
                      <a:pt x="13" y="103"/>
                      <a:pt x="13" y="103"/>
                      <a:pt x="13" y="103"/>
                    </a:cubicBezTo>
                    <a:cubicBezTo>
                      <a:pt x="13" y="128"/>
                      <a:pt x="23" y="150"/>
                      <a:pt x="40" y="167"/>
                    </a:cubicBezTo>
                    <a:cubicBezTo>
                      <a:pt x="40" y="167"/>
                      <a:pt x="40" y="167"/>
                      <a:pt x="40" y="167"/>
                    </a:cubicBezTo>
                    <a:cubicBezTo>
                      <a:pt x="56" y="183"/>
                      <a:pt x="78" y="193"/>
                      <a:pt x="103" y="193"/>
                    </a:cubicBezTo>
                    <a:cubicBezTo>
                      <a:pt x="103" y="193"/>
                      <a:pt x="103" y="193"/>
                      <a:pt x="103" y="193"/>
                    </a:cubicBezTo>
                    <a:cubicBezTo>
                      <a:pt x="128" y="193"/>
                      <a:pt x="150" y="183"/>
                      <a:pt x="166" y="167"/>
                    </a:cubicBezTo>
                    <a:cubicBezTo>
                      <a:pt x="166" y="167"/>
                      <a:pt x="166" y="167"/>
                      <a:pt x="166" y="167"/>
                    </a:cubicBezTo>
                    <a:cubicBezTo>
                      <a:pt x="182" y="150"/>
                      <a:pt x="192" y="128"/>
                      <a:pt x="192" y="103"/>
                    </a:cubicBezTo>
                    <a:cubicBezTo>
                      <a:pt x="192" y="103"/>
                      <a:pt x="192" y="103"/>
                      <a:pt x="192" y="103"/>
                    </a:cubicBezTo>
                    <a:cubicBezTo>
                      <a:pt x="192" y="79"/>
                      <a:pt x="182" y="56"/>
                      <a:pt x="166" y="40"/>
                    </a:cubicBezTo>
                    <a:cubicBezTo>
                      <a:pt x="166" y="40"/>
                      <a:pt x="166" y="40"/>
                      <a:pt x="166" y="40"/>
                    </a:cubicBezTo>
                    <a:cubicBezTo>
                      <a:pt x="150" y="24"/>
                      <a:pt x="128" y="14"/>
                      <a:pt x="103" y="14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78" y="14"/>
                      <a:pt x="56" y="24"/>
                      <a:pt x="40" y="40"/>
                    </a:cubicBezTo>
                    <a:close/>
                  </a:path>
                </a:pathLst>
              </a:custGeom>
              <a:solidFill>
                <a:srgbClr val="CF3C2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1D495D"/>
                  </a:solidFill>
                </a:endParaRPr>
              </a:p>
            </p:txBody>
          </p:sp>
        </p:grpSp>
        <p:sp>
          <p:nvSpPr>
            <p:cNvPr id="105" name="文本框 104"/>
            <p:cNvSpPr txBox="1"/>
            <p:nvPr/>
          </p:nvSpPr>
          <p:spPr>
            <a:xfrm>
              <a:off x="1255541" y="1870075"/>
              <a:ext cx="30999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rgbClr val="1D495D"/>
                  </a:solidFill>
                  <a:latin typeface="微软雅黑" panose="020B0503020204020204" charset="-122"/>
                  <a:ea typeface="微软雅黑" panose="020B0503020204020204" charset="-122"/>
                </a:rPr>
                <a:t>澳洲</a:t>
              </a:r>
              <a:endParaRPr lang="zh-CN" altLang="en-US" b="1" dirty="0">
                <a:solidFill>
                  <a:srgbClr val="1D495D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08" name="组合 107"/>
          <p:cNvGrpSpPr/>
          <p:nvPr/>
        </p:nvGrpSpPr>
        <p:grpSpPr>
          <a:xfrm>
            <a:off x="6748318" y="4055429"/>
            <a:ext cx="4374315" cy="728656"/>
            <a:chOff x="980608" y="1870075"/>
            <a:chExt cx="4374315" cy="728656"/>
          </a:xfrm>
        </p:grpSpPr>
        <p:sp>
          <p:nvSpPr>
            <p:cNvPr id="109" name="文本框 108"/>
            <p:cNvSpPr txBox="1"/>
            <p:nvPr/>
          </p:nvSpPr>
          <p:spPr>
            <a:xfrm>
              <a:off x="1255542" y="2183233"/>
              <a:ext cx="4099381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400" dirty="0" smtClean="0">
                  <a:solidFill>
                    <a:srgbClr val="1D495D"/>
                  </a:solidFill>
                  <a:latin typeface="微软雅黑" panose="020B0503020204020204" charset="-122"/>
                  <a:ea typeface="微软雅黑" panose="020B0503020204020204" charset="-122"/>
                </a:rPr>
                <a:t>文字是简单的视觉图案再现 口语的声音，</a:t>
              </a:r>
              <a:endParaRPr lang="zh-CN" altLang="en-US" sz="1400" dirty="0">
                <a:solidFill>
                  <a:srgbClr val="1D495D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110" name="组合 109"/>
            <p:cNvGrpSpPr/>
            <p:nvPr/>
          </p:nvGrpSpPr>
          <p:grpSpPr>
            <a:xfrm>
              <a:off x="980608" y="1948657"/>
              <a:ext cx="216000" cy="216443"/>
              <a:chOff x="980608" y="2248535"/>
              <a:chExt cx="216000" cy="216443"/>
            </a:xfrm>
          </p:grpSpPr>
          <p:sp>
            <p:nvSpPr>
              <p:cNvPr id="112" name="Freeform 15"/>
              <p:cNvSpPr>
                <a:spLocks noEditPoints="1"/>
              </p:cNvSpPr>
              <p:nvPr/>
            </p:nvSpPr>
            <p:spPr bwMode="auto">
              <a:xfrm>
                <a:off x="1061331" y="2279139"/>
                <a:ext cx="46127" cy="154349"/>
              </a:xfrm>
              <a:custGeom>
                <a:avLst/>
                <a:gdLst>
                  <a:gd name="T0" fmla="*/ 41 w 44"/>
                  <a:gd name="T1" fmla="*/ 117 h 147"/>
                  <a:gd name="T2" fmla="*/ 44 w 44"/>
                  <a:gd name="T3" fmla="*/ 120 h 147"/>
                  <a:gd name="T4" fmla="*/ 26 w 44"/>
                  <a:gd name="T5" fmla="*/ 140 h 147"/>
                  <a:gd name="T6" fmla="*/ 12 w 44"/>
                  <a:gd name="T7" fmla="*/ 147 h 147"/>
                  <a:gd name="T8" fmla="*/ 7 w 44"/>
                  <a:gd name="T9" fmla="*/ 145 h 147"/>
                  <a:gd name="T10" fmla="*/ 6 w 44"/>
                  <a:gd name="T11" fmla="*/ 138 h 147"/>
                  <a:gd name="T12" fmla="*/ 11 w 44"/>
                  <a:gd name="T13" fmla="*/ 103 h 147"/>
                  <a:gd name="T14" fmla="*/ 16 w 44"/>
                  <a:gd name="T15" fmla="*/ 68 h 147"/>
                  <a:gd name="T16" fmla="*/ 16 w 44"/>
                  <a:gd name="T17" fmla="*/ 66 h 147"/>
                  <a:gd name="T18" fmla="*/ 14 w 44"/>
                  <a:gd name="T19" fmla="*/ 65 h 147"/>
                  <a:gd name="T20" fmla="*/ 10 w 44"/>
                  <a:gd name="T21" fmla="*/ 66 h 147"/>
                  <a:gd name="T22" fmla="*/ 4 w 44"/>
                  <a:gd name="T23" fmla="*/ 72 h 147"/>
                  <a:gd name="T24" fmla="*/ 0 w 44"/>
                  <a:gd name="T25" fmla="*/ 69 h 147"/>
                  <a:gd name="T26" fmla="*/ 19 w 44"/>
                  <a:gd name="T27" fmla="*/ 50 h 147"/>
                  <a:gd name="T28" fmla="*/ 32 w 44"/>
                  <a:gd name="T29" fmla="*/ 43 h 147"/>
                  <a:gd name="T30" fmla="*/ 37 w 44"/>
                  <a:gd name="T31" fmla="*/ 45 h 147"/>
                  <a:gd name="T32" fmla="*/ 39 w 44"/>
                  <a:gd name="T33" fmla="*/ 51 h 147"/>
                  <a:gd name="T34" fmla="*/ 35 w 44"/>
                  <a:gd name="T35" fmla="*/ 76 h 147"/>
                  <a:gd name="T36" fmla="*/ 33 w 44"/>
                  <a:gd name="T37" fmla="*/ 87 h 147"/>
                  <a:gd name="T38" fmla="*/ 30 w 44"/>
                  <a:gd name="T39" fmla="*/ 110 h 147"/>
                  <a:gd name="T40" fmla="*/ 28 w 44"/>
                  <a:gd name="T41" fmla="*/ 120 h 147"/>
                  <a:gd name="T42" fmla="*/ 29 w 44"/>
                  <a:gd name="T43" fmla="*/ 124 h 147"/>
                  <a:gd name="T44" fmla="*/ 31 w 44"/>
                  <a:gd name="T45" fmla="*/ 125 h 147"/>
                  <a:gd name="T46" fmla="*/ 35 w 44"/>
                  <a:gd name="T47" fmla="*/ 123 h 147"/>
                  <a:gd name="T48" fmla="*/ 41 w 44"/>
                  <a:gd name="T49" fmla="*/ 117 h 147"/>
                  <a:gd name="T50" fmla="*/ 34 w 44"/>
                  <a:gd name="T51" fmla="*/ 0 h 147"/>
                  <a:gd name="T52" fmla="*/ 41 w 44"/>
                  <a:gd name="T53" fmla="*/ 3 h 147"/>
                  <a:gd name="T54" fmla="*/ 44 w 44"/>
                  <a:gd name="T55" fmla="*/ 10 h 147"/>
                  <a:gd name="T56" fmla="*/ 40 w 44"/>
                  <a:gd name="T57" fmla="*/ 22 h 147"/>
                  <a:gd name="T58" fmla="*/ 31 w 44"/>
                  <a:gd name="T59" fmla="*/ 27 h 147"/>
                  <a:gd name="T60" fmla="*/ 23 w 44"/>
                  <a:gd name="T61" fmla="*/ 24 h 147"/>
                  <a:gd name="T62" fmla="*/ 21 w 44"/>
                  <a:gd name="T63" fmla="*/ 16 h 147"/>
                  <a:gd name="T64" fmla="*/ 25 w 44"/>
                  <a:gd name="T65" fmla="*/ 5 h 147"/>
                  <a:gd name="T66" fmla="*/ 34 w 44"/>
                  <a:gd name="T67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4" h="147">
                    <a:moveTo>
                      <a:pt x="41" y="117"/>
                    </a:moveTo>
                    <a:cubicBezTo>
                      <a:pt x="44" y="120"/>
                      <a:pt x="44" y="120"/>
                      <a:pt x="44" y="120"/>
                    </a:cubicBezTo>
                    <a:cubicBezTo>
                      <a:pt x="38" y="129"/>
                      <a:pt x="32" y="135"/>
                      <a:pt x="26" y="140"/>
                    </a:cubicBezTo>
                    <a:cubicBezTo>
                      <a:pt x="20" y="145"/>
                      <a:pt x="16" y="147"/>
                      <a:pt x="12" y="147"/>
                    </a:cubicBezTo>
                    <a:cubicBezTo>
                      <a:pt x="10" y="147"/>
                      <a:pt x="8" y="147"/>
                      <a:pt x="7" y="145"/>
                    </a:cubicBezTo>
                    <a:cubicBezTo>
                      <a:pt x="6" y="144"/>
                      <a:pt x="6" y="141"/>
                      <a:pt x="6" y="138"/>
                    </a:cubicBezTo>
                    <a:cubicBezTo>
                      <a:pt x="6" y="131"/>
                      <a:pt x="7" y="119"/>
                      <a:pt x="11" y="103"/>
                    </a:cubicBezTo>
                    <a:cubicBezTo>
                      <a:pt x="15" y="87"/>
                      <a:pt x="16" y="75"/>
                      <a:pt x="16" y="68"/>
                    </a:cubicBezTo>
                    <a:cubicBezTo>
                      <a:pt x="16" y="67"/>
                      <a:pt x="16" y="66"/>
                      <a:pt x="16" y="66"/>
                    </a:cubicBezTo>
                    <a:cubicBezTo>
                      <a:pt x="15" y="65"/>
                      <a:pt x="15" y="65"/>
                      <a:pt x="14" y="65"/>
                    </a:cubicBezTo>
                    <a:cubicBezTo>
                      <a:pt x="13" y="65"/>
                      <a:pt x="12" y="65"/>
                      <a:pt x="10" y="66"/>
                    </a:cubicBezTo>
                    <a:cubicBezTo>
                      <a:pt x="8" y="68"/>
                      <a:pt x="6" y="70"/>
                      <a:pt x="4" y="72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7" y="61"/>
                      <a:pt x="13" y="55"/>
                      <a:pt x="19" y="50"/>
                    </a:cubicBezTo>
                    <a:cubicBezTo>
                      <a:pt x="25" y="46"/>
                      <a:pt x="29" y="43"/>
                      <a:pt x="32" y="43"/>
                    </a:cubicBezTo>
                    <a:cubicBezTo>
                      <a:pt x="34" y="43"/>
                      <a:pt x="36" y="44"/>
                      <a:pt x="37" y="45"/>
                    </a:cubicBezTo>
                    <a:cubicBezTo>
                      <a:pt x="38" y="47"/>
                      <a:pt x="39" y="49"/>
                      <a:pt x="39" y="51"/>
                    </a:cubicBezTo>
                    <a:cubicBezTo>
                      <a:pt x="39" y="54"/>
                      <a:pt x="37" y="62"/>
                      <a:pt x="35" y="76"/>
                    </a:cubicBezTo>
                    <a:cubicBezTo>
                      <a:pt x="34" y="81"/>
                      <a:pt x="34" y="84"/>
                      <a:pt x="33" y="87"/>
                    </a:cubicBezTo>
                    <a:cubicBezTo>
                      <a:pt x="32" y="96"/>
                      <a:pt x="30" y="104"/>
                      <a:pt x="30" y="110"/>
                    </a:cubicBezTo>
                    <a:cubicBezTo>
                      <a:pt x="29" y="116"/>
                      <a:pt x="28" y="119"/>
                      <a:pt x="28" y="120"/>
                    </a:cubicBezTo>
                    <a:cubicBezTo>
                      <a:pt x="28" y="122"/>
                      <a:pt x="28" y="123"/>
                      <a:pt x="29" y="124"/>
                    </a:cubicBezTo>
                    <a:cubicBezTo>
                      <a:pt x="29" y="125"/>
                      <a:pt x="30" y="125"/>
                      <a:pt x="31" y="125"/>
                    </a:cubicBezTo>
                    <a:cubicBezTo>
                      <a:pt x="32" y="125"/>
                      <a:pt x="34" y="124"/>
                      <a:pt x="35" y="123"/>
                    </a:cubicBezTo>
                    <a:cubicBezTo>
                      <a:pt x="37" y="122"/>
                      <a:pt x="39" y="120"/>
                      <a:pt x="41" y="117"/>
                    </a:cubicBezTo>
                    <a:close/>
                    <a:moveTo>
                      <a:pt x="34" y="0"/>
                    </a:moveTo>
                    <a:cubicBezTo>
                      <a:pt x="37" y="0"/>
                      <a:pt x="40" y="1"/>
                      <a:pt x="41" y="3"/>
                    </a:cubicBezTo>
                    <a:cubicBezTo>
                      <a:pt x="43" y="5"/>
                      <a:pt x="44" y="7"/>
                      <a:pt x="44" y="10"/>
                    </a:cubicBezTo>
                    <a:cubicBezTo>
                      <a:pt x="44" y="15"/>
                      <a:pt x="43" y="19"/>
                      <a:pt x="40" y="22"/>
                    </a:cubicBezTo>
                    <a:cubicBezTo>
                      <a:pt x="38" y="25"/>
                      <a:pt x="34" y="27"/>
                      <a:pt x="31" y="27"/>
                    </a:cubicBezTo>
                    <a:cubicBezTo>
                      <a:pt x="28" y="27"/>
                      <a:pt x="25" y="26"/>
                      <a:pt x="23" y="24"/>
                    </a:cubicBezTo>
                    <a:cubicBezTo>
                      <a:pt x="22" y="22"/>
                      <a:pt x="21" y="19"/>
                      <a:pt x="21" y="16"/>
                    </a:cubicBezTo>
                    <a:cubicBezTo>
                      <a:pt x="21" y="12"/>
                      <a:pt x="22" y="8"/>
                      <a:pt x="25" y="5"/>
                    </a:cubicBezTo>
                    <a:cubicBezTo>
                      <a:pt x="28" y="2"/>
                      <a:pt x="31" y="0"/>
                      <a:pt x="34" y="0"/>
                    </a:cubicBezTo>
                    <a:close/>
                  </a:path>
                </a:pathLst>
              </a:custGeom>
              <a:solidFill>
                <a:srgbClr val="CF3C2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1D495D"/>
                  </a:solidFill>
                </a:endParaRPr>
              </a:p>
            </p:txBody>
          </p:sp>
          <p:sp>
            <p:nvSpPr>
              <p:cNvPr id="113" name="Freeform 16"/>
              <p:cNvSpPr>
                <a:spLocks noEditPoints="1"/>
              </p:cNvSpPr>
              <p:nvPr/>
            </p:nvSpPr>
            <p:spPr bwMode="auto">
              <a:xfrm>
                <a:off x="980608" y="2248535"/>
                <a:ext cx="216000" cy="216443"/>
              </a:xfrm>
              <a:custGeom>
                <a:avLst/>
                <a:gdLst>
                  <a:gd name="T0" fmla="*/ 0 w 206"/>
                  <a:gd name="T1" fmla="*/ 103 h 206"/>
                  <a:gd name="T2" fmla="*/ 103 w 206"/>
                  <a:gd name="T3" fmla="*/ 0 h 206"/>
                  <a:gd name="T4" fmla="*/ 103 w 206"/>
                  <a:gd name="T5" fmla="*/ 0 h 206"/>
                  <a:gd name="T6" fmla="*/ 206 w 206"/>
                  <a:gd name="T7" fmla="*/ 103 h 206"/>
                  <a:gd name="T8" fmla="*/ 206 w 206"/>
                  <a:gd name="T9" fmla="*/ 103 h 206"/>
                  <a:gd name="T10" fmla="*/ 206 w 206"/>
                  <a:gd name="T11" fmla="*/ 103 h 206"/>
                  <a:gd name="T12" fmla="*/ 103 w 206"/>
                  <a:gd name="T13" fmla="*/ 206 h 206"/>
                  <a:gd name="T14" fmla="*/ 103 w 206"/>
                  <a:gd name="T15" fmla="*/ 206 h 206"/>
                  <a:gd name="T16" fmla="*/ 0 w 206"/>
                  <a:gd name="T17" fmla="*/ 103 h 206"/>
                  <a:gd name="T18" fmla="*/ 40 w 206"/>
                  <a:gd name="T19" fmla="*/ 40 h 206"/>
                  <a:gd name="T20" fmla="*/ 13 w 206"/>
                  <a:gd name="T21" fmla="*/ 103 h 206"/>
                  <a:gd name="T22" fmla="*/ 13 w 206"/>
                  <a:gd name="T23" fmla="*/ 103 h 206"/>
                  <a:gd name="T24" fmla="*/ 40 w 206"/>
                  <a:gd name="T25" fmla="*/ 167 h 206"/>
                  <a:gd name="T26" fmla="*/ 40 w 206"/>
                  <a:gd name="T27" fmla="*/ 167 h 206"/>
                  <a:gd name="T28" fmla="*/ 103 w 206"/>
                  <a:gd name="T29" fmla="*/ 193 h 206"/>
                  <a:gd name="T30" fmla="*/ 103 w 206"/>
                  <a:gd name="T31" fmla="*/ 193 h 206"/>
                  <a:gd name="T32" fmla="*/ 166 w 206"/>
                  <a:gd name="T33" fmla="*/ 167 h 206"/>
                  <a:gd name="T34" fmla="*/ 166 w 206"/>
                  <a:gd name="T35" fmla="*/ 167 h 206"/>
                  <a:gd name="T36" fmla="*/ 192 w 206"/>
                  <a:gd name="T37" fmla="*/ 103 h 206"/>
                  <a:gd name="T38" fmla="*/ 192 w 206"/>
                  <a:gd name="T39" fmla="*/ 103 h 206"/>
                  <a:gd name="T40" fmla="*/ 166 w 206"/>
                  <a:gd name="T41" fmla="*/ 40 h 206"/>
                  <a:gd name="T42" fmla="*/ 166 w 206"/>
                  <a:gd name="T43" fmla="*/ 40 h 206"/>
                  <a:gd name="T44" fmla="*/ 103 w 206"/>
                  <a:gd name="T45" fmla="*/ 14 h 206"/>
                  <a:gd name="T46" fmla="*/ 103 w 206"/>
                  <a:gd name="T47" fmla="*/ 14 h 206"/>
                  <a:gd name="T48" fmla="*/ 40 w 206"/>
                  <a:gd name="T49" fmla="*/ 4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6" h="206">
                    <a:moveTo>
                      <a:pt x="0" y="103"/>
                    </a:moveTo>
                    <a:cubicBezTo>
                      <a:pt x="0" y="46"/>
                      <a:pt x="46" y="0"/>
                      <a:pt x="103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60" y="0"/>
                      <a:pt x="206" y="46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60"/>
                      <a:pt x="160" y="206"/>
                      <a:pt x="103" y="206"/>
                    </a:cubicBezTo>
                    <a:cubicBezTo>
                      <a:pt x="103" y="206"/>
                      <a:pt x="103" y="206"/>
                      <a:pt x="103" y="206"/>
                    </a:cubicBezTo>
                    <a:cubicBezTo>
                      <a:pt x="46" y="206"/>
                      <a:pt x="0" y="160"/>
                      <a:pt x="0" y="103"/>
                    </a:cubicBezTo>
                    <a:close/>
                    <a:moveTo>
                      <a:pt x="40" y="40"/>
                    </a:moveTo>
                    <a:cubicBezTo>
                      <a:pt x="23" y="56"/>
                      <a:pt x="13" y="79"/>
                      <a:pt x="13" y="103"/>
                    </a:cubicBezTo>
                    <a:cubicBezTo>
                      <a:pt x="13" y="103"/>
                      <a:pt x="13" y="103"/>
                      <a:pt x="13" y="103"/>
                    </a:cubicBezTo>
                    <a:cubicBezTo>
                      <a:pt x="13" y="128"/>
                      <a:pt x="23" y="150"/>
                      <a:pt x="40" y="167"/>
                    </a:cubicBezTo>
                    <a:cubicBezTo>
                      <a:pt x="40" y="167"/>
                      <a:pt x="40" y="167"/>
                      <a:pt x="40" y="167"/>
                    </a:cubicBezTo>
                    <a:cubicBezTo>
                      <a:pt x="56" y="183"/>
                      <a:pt x="78" y="193"/>
                      <a:pt x="103" y="193"/>
                    </a:cubicBezTo>
                    <a:cubicBezTo>
                      <a:pt x="103" y="193"/>
                      <a:pt x="103" y="193"/>
                      <a:pt x="103" y="193"/>
                    </a:cubicBezTo>
                    <a:cubicBezTo>
                      <a:pt x="128" y="193"/>
                      <a:pt x="150" y="183"/>
                      <a:pt x="166" y="167"/>
                    </a:cubicBezTo>
                    <a:cubicBezTo>
                      <a:pt x="166" y="167"/>
                      <a:pt x="166" y="167"/>
                      <a:pt x="166" y="167"/>
                    </a:cubicBezTo>
                    <a:cubicBezTo>
                      <a:pt x="182" y="150"/>
                      <a:pt x="192" y="128"/>
                      <a:pt x="192" y="103"/>
                    </a:cubicBezTo>
                    <a:cubicBezTo>
                      <a:pt x="192" y="103"/>
                      <a:pt x="192" y="103"/>
                      <a:pt x="192" y="103"/>
                    </a:cubicBezTo>
                    <a:cubicBezTo>
                      <a:pt x="192" y="79"/>
                      <a:pt x="182" y="56"/>
                      <a:pt x="166" y="40"/>
                    </a:cubicBezTo>
                    <a:cubicBezTo>
                      <a:pt x="166" y="40"/>
                      <a:pt x="166" y="40"/>
                      <a:pt x="166" y="40"/>
                    </a:cubicBezTo>
                    <a:cubicBezTo>
                      <a:pt x="150" y="24"/>
                      <a:pt x="128" y="14"/>
                      <a:pt x="103" y="14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78" y="14"/>
                      <a:pt x="56" y="24"/>
                      <a:pt x="40" y="40"/>
                    </a:cubicBezTo>
                    <a:close/>
                  </a:path>
                </a:pathLst>
              </a:custGeom>
              <a:solidFill>
                <a:srgbClr val="CF3C2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1D495D"/>
                  </a:solidFill>
                </a:endParaRPr>
              </a:p>
            </p:txBody>
          </p:sp>
        </p:grpSp>
        <p:sp>
          <p:nvSpPr>
            <p:cNvPr id="111" name="文本框 110"/>
            <p:cNvSpPr txBox="1"/>
            <p:nvPr/>
          </p:nvSpPr>
          <p:spPr>
            <a:xfrm>
              <a:off x="1255541" y="1870075"/>
              <a:ext cx="30999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rgbClr val="1D495D"/>
                  </a:solidFill>
                  <a:latin typeface="微软雅黑" panose="020B0503020204020204" charset="-122"/>
                  <a:ea typeface="微软雅黑" panose="020B0503020204020204" charset="-122"/>
                </a:rPr>
                <a:t>中国</a:t>
              </a:r>
              <a:endParaRPr lang="zh-CN" altLang="en-US" b="1" dirty="0">
                <a:solidFill>
                  <a:srgbClr val="1D495D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14" name="组合 113"/>
          <p:cNvGrpSpPr/>
          <p:nvPr/>
        </p:nvGrpSpPr>
        <p:grpSpPr>
          <a:xfrm>
            <a:off x="6748318" y="2959563"/>
            <a:ext cx="4374315" cy="728656"/>
            <a:chOff x="980608" y="1870075"/>
            <a:chExt cx="4374315" cy="728656"/>
          </a:xfrm>
        </p:grpSpPr>
        <p:sp>
          <p:nvSpPr>
            <p:cNvPr id="115" name="文本框 114"/>
            <p:cNvSpPr txBox="1"/>
            <p:nvPr/>
          </p:nvSpPr>
          <p:spPr>
            <a:xfrm>
              <a:off x="1255542" y="2183233"/>
              <a:ext cx="4099381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400" dirty="0" smtClean="0">
                  <a:solidFill>
                    <a:srgbClr val="1D495D"/>
                  </a:solidFill>
                  <a:latin typeface="微软雅黑" panose="020B0503020204020204" charset="-122"/>
                  <a:ea typeface="微软雅黑" panose="020B0503020204020204" charset="-122"/>
                </a:rPr>
                <a:t>文字是简单的视觉图案再现 口语的声音，</a:t>
              </a:r>
              <a:endParaRPr lang="zh-CN" altLang="en-US" sz="1400" dirty="0">
                <a:solidFill>
                  <a:srgbClr val="1D495D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116" name="组合 115"/>
            <p:cNvGrpSpPr/>
            <p:nvPr/>
          </p:nvGrpSpPr>
          <p:grpSpPr>
            <a:xfrm>
              <a:off x="980608" y="1948657"/>
              <a:ext cx="216000" cy="216443"/>
              <a:chOff x="980608" y="2248535"/>
              <a:chExt cx="216000" cy="216443"/>
            </a:xfrm>
          </p:grpSpPr>
          <p:sp>
            <p:nvSpPr>
              <p:cNvPr id="118" name="Freeform 15"/>
              <p:cNvSpPr>
                <a:spLocks noEditPoints="1"/>
              </p:cNvSpPr>
              <p:nvPr/>
            </p:nvSpPr>
            <p:spPr bwMode="auto">
              <a:xfrm>
                <a:off x="1061331" y="2279139"/>
                <a:ext cx="46127" cy="154349"/>
              </a:xfrm>
              <a:custGeom>
                <a:avLst/>
                <a:gdLst>
                  <a:gd name="T0" fmla="*/ 41 w 44"/>
                  <a:gd name="T1" fmla="*/ 117 h 147"/>
                  <a:gd name="T2" fmla="*/ 44 w 44"/>
                  <a:gd name="T3" fmla="*/ 120 h 147"/>
                  <a:gd name="T4" fmla="*/ 26 w 44"/>
                  <a:gd name="T5" fmla="*/ 140 h 147"/>
                  <a:gd name="T6" fmla="*/ 12 w 44"/>
                  <a:gd name="T7" fmla="*/ 147 h 147"/>
                  <a:gd name="T8" fmla="*/ 7 w 44"/>
                  <a:gd name="T9" fmla="*/ 145 h 147"/>
                  <a:gd name="T10" fmla="*/ 6 w 44"/>
                  <a:gd name="T11" fmla="*/ 138 h 147"/>
                  <a:gd name="T12" fmla="*/ 11 w 44"/>
                  <a:gd name="T13" fmla="*/ 103 h 147"/>
                  <a:gd name="T14" fmla="*/ 16 w 44"/>
                  <a:gd name="T15" fmla="*/ 68 h 147"/>
                  <a:gd name="T16" fmla="*/ 16 w 44"/>
                  <a:gd name="T17" fmla="*/ 66 h 147"/>
                  <a:gd name="T18" fmla="*/ 14 w 44"/>
                  <a:gd name="T19" fmla="*/ 65 h 147"/>
                  <a:gd name="T20" fmla="*/ 10 w 44"/>
                  <a:gd name="T21" fmla="*/ 66 h 147"/>
                  <a:gd name="T22" fmla="*/ 4 w 44"/>
                  <a:gd name="T23" fmla="*/ 72 h 147"/>
                  <a:gd name="T24" fmla="*/ 0 w 44"/>
                  <a:gd name="T25" fmla="*/ 69 h 147"/>
                  <a:gd name="T26" fmla="*/ 19 w 44"/>
                  <a:gd name="T27" fmla="*/ 50 h 147"/>
                  <a:gd name="T28" fmla="*/ 32 w 44"/>
                  <a:gd name="T29" fmla="*/ 43 h 147"/>
                  <a:gd name="T30" fmla="*/ 37 w 44"/>
                  <a:gd name="T31" fmla="*/ 45 h 147"/>
                  <a:gd name="T32" fmla="*/ 39 w 44"/>
                  <a:gd name="T33" fmla="*/ 51 h 147"/>
                  <a:gd name="T34" fmla="*/ 35 w 44"/>
                  <a:gd name="T35" fmla="*/ 76 h 147"/>
                  <a:gd name="T36" fmla="*/ 33 w 44"/>
                  <a:gd name="T37" fmla="*/ 87 h 147"/>
                  <a:gd name="T38" fmla="*/ 30 w 44"/>
                  <a:gd name="T39" fmla="*/ 110 h 147"/>
                  <a:gd name="T40" fmla="*/ 28 w 44"/>
                  <a:gd name="T41" fmla="*/ 120 h 147"/>
                  <a:gd name="T42" fmla="*/ 29 w 44"/>
                  <a:gd name="T43" fmla="*/ 124 h 147"/>
                  <a:gd name="T44" fmla="*/ 31 w 44"/>
                  <a:gd name="T45" fmla="*/ 125 h 147"/>
                  <a:gd name="T46" fmla="*/ 35 w 44"/>
                  <a:gd name="T47" fmla="*/ 123 h 147"/>
                  <a:gd name="T48" fmla="*/ 41 w 44"/>
                  <a:gd name="T49" fmla="*/ 117 h 147"/>
                  <a:gd name="T50" fmla="*/ 34 w 44"/>
                  <a:gd name="T51" fmla="*/ 0 h 147"/>
                  <a:gd name="T52" fmla="*/ 41 w 44"/>
                  <a:gd name="T53" fmla="*/ 3 h 147"/>
                  <a:gd name="T54" fmla="*/ 44 w 44"/>
                  <a:gd name="T55" fmla="*/ 10 h 147"/>
                  <a:gd name="T56" fmla="*/ 40 w 44"/>
                  <a:gd name="T57" fmla="*/ 22 h 147"/>
                  <a:gd name="T58" fmla="*/ 31 w 44"/>
                  <a:gd name="T59" fmla="*/ 27 h 147"/>
                  <a:gd name="T60" fmla="*/ 23 w 44"/>
                  <a:gd name="T61" fmla="*/ 24 h 147"/>
                  <a:gd name="T62" fmla="*/ 21 w 44"/>
                  <a:gd name="T63" fmla="*/ 16 h 147"/>
                  <a:gd name="T64" fmla="*/ 25 w 44"/>
                  <a:gd name="T65" fmla="*/ 5 h 147"/>
                  <a:gd name="T66" fmla="*/ 34 w 44"/>
                  <a:gd name="T67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4" h="147">
                    <a:moveTo>
                      <a:pt x="41" y="117"/>
                    </a:moveTo>
                    <a:cubicBezTo>
                      <a:pt x="44" y="120"/>
                      <a:pt x="44" y="120"/>
                      <a:pt x="44" y="120"/>
                    </a:cubicBezTo>
                    <a:cubicBezTo>
                      <a:pt x="38" y="129"/>
                      <a:pt x="32" y="135"/>
                      <a:pt x="26" y="140"/>
                    </a:cubicBezTo>
                    <a:cubicBezTo>
                      <a:pt x="20" y="145"/>
                      <a:pt x="16" y="147"/>
                      <a:pt x="12" y="147"/>
                    </a:cubicBezTo>
                    <a:cubicBezTo>
                      <a:pt x="10" y="147"/>
                      <a:pt x="8" y="147"/>
                      <a:pt x="7" y="145"/>
                    </a:cubicBezTo>
                    <a:cubicBezTo>
                      <a:pt x="6" y="144"/>
                      <a:pt x="6" y="141"/>
                      <a:pt x="6" y="138"/>
                    </a:cubicBezTo>
                    <a:cubicBezTo>
                      <a:pt x="6" y="131"/>
                      <a:pt x="7" y="119"/>
                      <a:pt x="11" y="103"/>
                    </a:cubicBezTo>
                    <a:cubicBezTo>
                      <a:pt x="15" y="87"/>
                      <a:pt x="16" y="75"/>
                      <a:pt x="16" y="68"/>
                    </a:cubicBezTo>
                    <a:cubicBezTo>
                      <a:pt x="16" y="67"/>
                      <a:pt x="16" y="66"/>
                      <a:pt x="16" y="66"/>
                    </a:cubicBezTo>
                    <a:cubicBezTo>
                      <a:pt x="15" y="65"/>
                      <a:pt x="15" y="65"/>
                      <a:pt x="14" y="65"/>
                    </a:cubicBezTo>
                    <a:cubicBezTo>
                      <a:pt x="13" y="65"/>
                      <a:pt x="12" y="65"/>
                      <a:pt x="10" y="66"/>
                    </a:cubicBezTo>
                    <a:cubicBezTo>
                      <a:pt x="8" y="68"/>
                      <a:pt x="6" y="70"/>
                      <a:pt x="4" y="72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7" y="61"/>
                      <a:pt x="13" y="55"/>
                      <a:pt x="19" y="50"/>
                    </a:cubicBezTo>
                    <a:cubicBezTo>
                      <a:pt x="25" y="46"/>
                      <a:pt x="29" y="43"/>
                      <a:pt x="32" y="43"/>
                    </a:cubicBezTo>
                    <a:cubicBezTo>
                      <a:pt x="34" y="43"/>
                      <a:pt x="36" y="44"/>
                      <a:pt x="37" y="45"/>
                    </a:cubicBezTo>
                    <a:cubicBezTo>
                      <a:pt x="38" y="47"/>
                      <a:pt x="39" y="49"/>
                      <a:pt x="39" y="51"/>
                    </a:cubicBezTo>
                    <a:cubicBezTo>
                      <a:pt x="39" y="54"/>
                      <a:pt x="37" y="62"/>
                      <a:pt x="35" y="76"/>
                    </a:cubicBezTo>
                    <a:cubicBezTo>
                      <a:pt x="34" y="81"/>
                      <a:pt x="34" y="84"/>
                      <a:pt x="33" y="87"/>
                    </a:cubicBezTo>
                    <a:cubicBezTo>
                      <a:pt x="32" y="96"/>
                      <a:pt x="30" y="104"/>
                      <a:pt x="30" y="110"/>
                    </a:cubicBezTo>
                    <a:cubicBezTo>
                      <a:pt x="29" y="116"/>
                      <a:pt x="28" y="119"/>
                      <a:pt x="28" y="120"/>
                    </a:cubicBezTo>
                    <a:cubicBezTo>
                      <a:pt x="28" y="122"/>
                      <a:pt x="28" y="123"/>
                      <a:pt x="29" y="124"/>
                    </a:cubicBezTo>
                    <a:cubicBezTo>
                      <a:pt x="29" y="125"/>
                      <a:pt x="30" y="125"/>
                      <a:pt x="31" y="125"/>
                    </a:cubicBezTo>
                    <a:cubicBezTo>
                      <a:pt x="32" y="125"/>
                      <a:pt x="34" y="124"/>
                      <a:pt x="35" y="123"/>
                    </a:cubicBezTo>
                    <a:cubicBezTo>
                      <a:pt x="37" y="122"/>
                      <a:pt x="39" y="120"/>
                      <a:pt x="41" y="117"/>
                    </a:cubicBezTo>
                    <a:close/>
                    <a:moveTo>
                      <a:pt x="34" y="0"/>
                    </a:moveTo>
                    <a:cubicBezTo>
                      <a:pt x="37" y="0"/>
                      <a:pt x="40" y="1"/>
                      <a:pt x="41" y="3"/>
                    </a:cubicBezTo>
                    <a:cubicBezTo>
                      <a:pt x="43" y="5"/>
                      <a:pt x="44" y="7"/>
                      <a:pt x="44" y="10"/>
                    </a:cubicBezTo>
                    <a:cubicBezTo>
                      <a:pt x="44" y="15"/>
                      <a:pt x="43" y="19"/>
                      <a:pt x="40" y="22"/>
                    </a:cubicBezTo>
                    <a:cubicBezTo>
                      <a:pt x="38" y="25"/>
                      <a:pt x="34" y="27"/>
                      <a:pt x="31" y="27"/>
                    </a:cubicBezTo>
                    <a:cubicBezTo>
                      <a:pt x="28" y="27"/>
                      <a:pt x="25" y="26"/>
                      <a:pt x="23" y="24"/>
                    </a:cubicBezTo>
                    <a:cubicBezTo>
                      <a:pt x="22" y="22"/>
                      <a:pt x="21" y="19"/>
                      <a:pt x="21" y="16"/>
                    </a:cubicBezTo>
                    <a:cubicBezTo>
                      <a:pt x="21" y="12"/>
                      <a:pt x="22" y="8"/>
                      <a:pt x="25" y="5"/>
                    </a:cubicBezTo>
                    <a:cubicBezTo>
                      <a:pt x="28" y="2"/>
                      <a:pt x="31" y="0"/>
                      <a:pt x="34" y="0"/>
                    </a:cubicBezTo>
                    <a:close/>
                  </a:path>
                </a:pathLst>
              </a:custGeom>
              <a:solidFill>
                <a:srgbClr val="CF3C2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1D495D"/>
                  </a:solidFill>
                </a:endParaRPr>
              </a:p>
            </p:txBody>
          </p:sp>
          <p:sp>
            <p:nvSpPr>
              <p:cNvPr id="119" name="Freeform 16"/>
              <p:cNvSpPr>
                <a:spLocks noEditPoints="1"/>
              </p:cNvSpPr>
              <p:nvPr/>
            </p:nvSpPr>
            <p:spPr bwMode="auto">
              <a:xfrm>
                <a:off x="980608" y="2248535"/>
                <a:ext cx="216000" cy="216443"/>
              </a:xfrm>
              <a:custGeom>
                <a:avLst/>
                <a:gdLst>
                  <a:gd name="T0" fmla="*/ 0 w 206"/>
                  <a:gd name="T1" fmla="*/ 103 h 206"/>
                  <a:gd name="T2" fmla="*/ 103 w 206"/>
                  <a:gd name="T3" fmla="*/ 0 h 206"/>
                  <a:gd name="T4" fmla="*/ 103 w 206"/>
                  <a:gd name="T5" fmla="*/ 0 h 206"/>
                  <a:gd name="T6" fmla="*/ 206 w 206"/>
                  <a:gd name="T7" fmla="*/ 103 h 206"/>
                  <a:gd name="T8" fmla="*/ 206 w 206"/>
                  <a:gd name="T9" fmla="*/ 103 h 206"/>
                  <a:gd name="T10" fmla="*/ 206 w 206"/>
                  <a:gd name="T11" fmla="*/ 103 h 206"/>
                  <a:gd name="T12" fmla="*/ 103 w 206"/>
                  <a:gd name="T13" fmla="*/ 206 h 206"/>
                  <a:gd name="T14" fmla="*/ 103 w 206"/>
                  <a:gd name="T15" fmla="*/ 206 h 206"/>
                  <a:gd name="T16" fmla="*/ 0 w 206"/>
                  <a:gd name="T17" fmla="*/ 103 h 206"/>
                  <a:gd name="T18" fmla="*/ 40 w 206"/>
                  <a:gd name="T19" fmla="*/ 40 h 206"/>
                  <a:gd name="T20" fmla="*/ 13 w 206"/>
                  <a:gd name="T21" fmla="*/ 103 h 206"/>
                  <a:gd name="T22" fmla="*/ 13 w 206"/>
                  <a:gd name="T23" fmla="*/ 103 h 206"/>
                  <a:gd name="T24" fmla="*/ 40 w 206"/>
                  <a:gd name="T25" fmla="*/ 167 h 206"/>
                  <a:gd name="T26" fmla="*/ 40 w 206"/>
                  <a:gd name="T27" fmla="*/ 167 h 206"/>
                  <a:gd name="T28" fmla="*/ 103 w 206"/>
                  <a:gd name="T29" fmla="*/ 193 h 206"/>
                  <a:gd name="T30" fmla="*/ 103 w 206"/>
                  <a:gd name="T31" fmla="*/ 193 h 206"/>
                  <a:gd name="T32" fmla="*/ 166 w 206"/>
                  <a:gd name="T33" fmla="*/ 167 h 206"/>
                  <a:gd name="T34" fmla="*/ 166 w 206"/>
                  <a:gd name="T35" fmla="*/ 167 h 206"/>
                  <a:gd name="T36" fmla="*/ 192 w 206"/>
                  <a:gd name="T37" fmla="*/ 103 h 206"/>
                  <a:gd name="T38" fmla="*/ 192 w 206"/>
                  <a:gd name="T39" fmla="*/ 103 h 206"/>
                  <a:gd name="T40" fmla="*/ 166 w 206"/>
                  <a:gd name="T41" fmla="*/ 40 h 206"/>
                  <a:gd name="T42" fmla="*/ 166 w 206"/>
                  <a:gd name="T43" fmla="*/ 40 h 206"/>
                  <a:gd name="T44" fmla="*/ 103 w 206"/>
                  <a:gd name="T45" fmla="*/ 14 h 206"/>
                  <a:gd name="T46" fmla="*/ 103 w 206"/>
                  <a:gd name="T47" fmla="*/ 14 h 206"/>
                  <a:gd name="T48" fmla="*/ 40 w 206"/>
                  <a:gd name="T49" fmla="*/ 4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6" h="206">
                    <a:moveTo>
                      <a:pt x="0" y="103"/>
                    </a:moveTo>
                    <a:cubicBezTo>
                      <a:pt x="0" y="46"/>
                      <a:pt x="46" y="0"/>
                      <a:pt x="103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60" y="0"/>
                      <a:pt x="206" y="46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60"/>
                      <a:pt x="160" y="206"/>
                      <a:pt x="103" y="206"/>
                    </a:cubicBezTo>
                    <a:cubicBezTo>
                      <a:pt x="103" y="206"/>
                      <a:pt x="103" y="206"/>
                      <a:pt x="103" y="206"/>
                    </a:cubicBezTo>
                    <a:cubicBezTo>
                      <a:pt x="46" y="206"/>
                      <a:pt x="0" y="160"/>
                      <a:pt x="0" y="103"/>
                    </a:cubicBezTo>
                    <a:close/>
                    <a:moveTo>
                      <a:pt x="40" y="40"/>
                    </a:moveTo>
                    <a:cubicBezTo>
                      <a:pt x="23" y="56"/>
                      <a:pt x="13" y="79"/>
                      <a:pt x="13" y="103"/>
                    </a:cubicBezTo>
                    <a:cubicBezTo>
                      <a:pt x="13" y="103"/>
                      <a:pt x="13" y="103"/>
                      <a:pt x="13" y="103"/>
                    </a:cubicBezTo>
                    <a:cubicBezTo>
                      <a:pt x="13" y="128"/>
                      <a:pt x="23" y="150"/>
                      <a:pt x="40" y="167"/>
                    </a:cubicBezTo>
                    <a:cubicBezTo>
                      <a:pt x="40" y="167"/>
                      <a:pt x="40" y="167"/>
                      <a:pt x="40" y="167"/>
                    </a:cubicBezTo>
                    <a:cubicBezTo>
                      <a:pt x="56" y="183"/>
                      <a:pt x="78" y="193"/>
                      <a:pt x="103" y="193"/>
                    </a:cubicBezTo>
                    <a:cubicBezTo>
                      <a:pt x="103" y="193"/>
                      <a:pt x="103" y="193"/>
                      <a:pt x="103" y="193"/>
                    </a:cubicBezTo>
                    <a:cubicBezTo>
                      <a:pt x="128" y="193"/>
                      <a:pt x="150" y="183"/>
                      <a:pt x="166" y="167"/>
                    </a:cubicBezTo>
                    <a:cubicBezTo>
                      <a:pt x="166" y="167"/>
                      <a:pt x="166" y="167"/>
                      <a:pt x="166" y="167"/>
                    </a:cubicBezTo>
                    <a:cubicBezTo>
                      <a:pt x="182" y="150"/>
                      <a:pt x="192" y="128"/>
                      <a:pt x="192" y="103"/>
                    </a:cubicBezTo>
                    <a:cubicBezTo>
                      <a:pt x="192" y="103"/>
                      <a:pt x="192" y="103"/>
                      <a:pt x="192" y="103"/>
                    </a:cubicBezTo>
                    <a:cubicBezTo>
                      <a:pt x="192" y="79"/>
                      <a:pt x="182" y="56"/>
                      <a:pt x="166" y="40"/>
                    </a:cubicBezTo>
                    <a:cubicBezTo>
                      <a:pt x="166" y="40"/>
                      <a:pt x="166" y="40"/>
                      <a:pt x="166" y="40"/>
                    </a:cubicBezTo>
                    <a:cubicBezTo>
                      <a:pt x="150" y="24"/>
                      <a:pt x="128" y="14"/>
                      <a:pt x="103" y="14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78" y="14"/>
                      <a:pt x="56" y="24"/>
                      <a:pt x="40" y="40"/>
                    </a:cubicBezTo>
                    <a:close/>
                  </a:path>
                </a:pathLst>
              </a:custGeom>
              <a:solidFill>
                <a:srgbClr val="CF3C2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1D495D"/>
                  </a:solidFill>
                </a:endParaRPr>
              </a:p>
            </p:txBody>
          </p:sp>
        </p:grpSp>
        <p:sp>
          <p:nvSpPr>
            <p:cNvPr id="117" name="文本框 116"/>
            <p:cNvSpPr txBox="1"/>
            <p:nvPr/>
          </p:nvSpPr>
          <p:spPr>
            <a:xfrm>
              <a:off x="1255541" y="1870075"/>
              <a:ext cx="30999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1D495D"/>
                  </a:solidFill>
                  <a:latin typeface="微软雅黑" panose="020B0503020204020204" charset="-122"/>
                  <a:ea typeface="微软雅黑" panose="020B0503020204020204" charset="-122"/>
                </a:rPr>
                <a:t>欧洲</a:t>
              </a:r>
              <a:endParaRPr lang="zh-CN" altLang="en-US" b="1" dirty="0">
                <a:solidFill>
                  <a:srgbClr val="1D495D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20" name="组合 119"/>
          <p:cNvGrpSpPr/>
          <p:nvPr/>
        </p:nvGrpSpPr>
        <p:grpSpPr>
          <a:xfrm>
            <a:off x="6748318" y="1863697"/>
            <a:ext cx="4374315" cy="728656"/>
            <a:chOff x="980608" y="1870075"/>
            <a:chExt cx="4374315" cy="728656"/>
          </a:xfrm>
        </p:grpSpPr>
        <p:sp>
          <p:nvSpPr>
            <p:cNvPr id="121" name="文本框 120"/>
            <p:cNvSpPr txBox="1"/>
            <p:nvPr/>
          </p:nvSpPr>
          <p:spPr>
            <a:xfrm>
              <a:off x="1255542" y="2183233"/>
              <a:ext cx="4099381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400" dirty="0" smtClean="0">
                  <a:solidFill>
                    <a:srgbClr val="1D495D"/>
                  </a:solidFill>
                  <a:latin typeface="微软雅黑" panose="020B0503020204020204" charset="-122"/>
                  <a:ea typeface="微软雅黑" panose="020B0503020204020204" charset="-122"/>
                </a:rPr>
                <a:t>文字是简单的视觉图案再现 口语的声音，</a:t>
              </a:r>
              <a:endParaRPr lang="zh-CN" altLang="en-US" sz="1400" dirty="0">
                <a:solidFill>
                  <a:srgbClr val="1D495D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122" name="组合 121"/>
            <p:cNvGrpSpPr/>
            <p:nvPr/>
          </p:nvGrpSpPr>
          <p:grpSpPr>
            <a:xfrm>
              <a:off x="980608" y="1948657"/>
              <a:ext cx="216000" cy="216443"/>
              <a:chOff x="980608" y="2248535"/>
              <a:chExt cx="216000" cy="216443"/>
            </a:xfrm>
          </p:grpSpPr>
          <p:sp>
            <p:nvSpPr>
              <p:cNvPr id="124" name="Freeform 15"/>
              <p:cNvSpPr>
                <a:spLocks noEditPoints="1"/>
              </p:cNvSpPr>
              <p:nvPr/>
            </p:nvSpPr>
            <p:spPr bwMode="auto">
              <a:xfrm>
                <a:off x="1061331" y="2279139"/>
                <a:ext cx="46127" cy="154349"/>
              </a:xfrm>
              <a:custGeom>
                <a:avLst/>
                <a:gdLst>
                  <a:gd name="T0" fmla="*/ 41 w 44"/>
                  <a:gd name="T1" fmla="*/ 117 h 147"/>
                  <a:gd name="T2" fmla="*/ 44 w 44"/>
                  <a:gd name="T3" fmla="*/ 120 h 147"/>
                  <a:gd name="T4" fmla="*/ 26 w 44"/>
                  <a:gd name="T5" fmla="*/ 140 h 147"/>
                  <a:gd name="T6" fmla="*/ 12 w 44"/>
                  <a:gd name="T7" fmla="*/ 147 h 147"/>
                  <a:gd name="T8" fmla="*/ 7 w 44"/>
                  <a:gd name="T9" fmla="*/ 145 h 147"/>
                  <a:gd name="T10" fmla="*/ 6 w 44"/>
                  <a:gd name="T11" fmla="*/ 138 h 147"/>
                  <a:gd name="T12" fmla="*/ 11 w 44"/>
                  <a:gd name="T13" fmla="*/ 103 h 147"/>
                  <a:gd name="T14" fmla="*/ 16 w 44"/>
                  <a:gd name="T15" fmla="*/ 68 h 147"/>
                  <a:gd name="T16" fmla="*/ 16 w 44"/>
                  <a:gd name="T17" fmla="*/ 66 h 147"/>
                  <a:gd name="T18" fmla="*/ 14 w 44"/>
                  <a:gd name="T19" fmla="*/ 65 h 147"/>
                  <a:gd name="T20" fmla="*/ 10 w 44"/>
                  <a:gd name="T21" fmla="*/ 66 h 147"/>
                  <a:gd name="T22" fmla="*/ 4 w 44"/>
                  <a:gd name="T23" fmla="*/ 72 h 147"/>
                  <a:gd name="T24" fmla="*/ 0 w 44"/>
                  <a:gd name="T25" fmla="*/ 69 h 147"/>
                  <a:gd name="T26" fmla="*/ 19 w 44"/>
                  <a:gd name="T27" fmla="*/ 50 h 147"/>
                  <a:gd name="T28" fmla="*/ 32 w 44"/>
                  <a:gd name="T29" fmla="*/ 43 h 147"/>
                  <a:gd name="T30" fmla="*/ 37 w 44"/>
                  <a:gd name="T31" fmla="*/ 45 h 147"/>
                  <a:gd name="T32" fmla="*/ 39 w 44"/>
                  <a:gd name="T33" fmla="*/ 51 h 147"/>
                  <a:gd name="T34" fmla="*/ 35 w 44"/>
                  <a:gd name="T35" fmla="*/ 76 h 147"/>
                  <a:gd name="T36" fmla="*/ 33 w 44"/>
                  <a:gd name="T37" fmla="*/ 87 h 147"/>
                  <a:gd name="T38" fmla="*/ 30 w 44"/>
                  <a:gd name="T39" fmla="*/ 110 h 147"/>
                  <a:gd name="T40" fmla="*/ 28 w 44"/>
                  <a:gd name="T41" fmla="*/ 120 h 147"/>
                  <a:gd name="T42" fmla="*/ 29 w 44"/>
                  <a:gd name="T43" fmla="*/ 124 h 147"/>
                  <a:gd name="T44" fmla="*/ 31 w 44"/>
                  <a:gd name="T45" fmla="*/ 125 h 147"/>
                  <a:gd name="T46" fmla="*/ 35 w 44"/>
                  <a:gd name="T47" fmla="*/ 123 h 147"/>
                  <a:gd name="T48" fmla="*/ 41 w 44"/>
                  <a:gd name="T49" fmla="*/ 117 h 147"/>
                  <a:gd name="T50" fmla="*/ 34 w 44"/>
                  <a:gd name="T51" fmla="*/ 0 h 147"/>
                  <a:gd name="T52" fmla="*/ 41 w 44"/>
                  <a:gd name="T53" fmla="*/ 3 h 147"/>
                  <a:gd name="T54" fmla="*/ 44 w 44"/>
                  <a:gd name="T55" fmla="*/ 10 h 147"/>
                  <a:gd name="T56" fmla="*/ 40 w 44"/>
                  <a:gd name="T57" fmla="*/ 22 h 147"/>
                  <a:gd name="T58" fmla="*/ 31 w 44"/>
                  <a:gd name="T59" fmla="*/ 27 h 147"/>
                  <a:gd name="T60" fmla="*/ 23 w 44"/>
                  <a:gd name="T61" fmla="*/ 24 h 147"/>
                  <a:gd name="T62" fmla="*/ 21 w 44"/>
                  <a:gd name="T63" fmla="*/ 16 h 147"/>
                  <a:gd name="T64" fmla="*/ 25 w 44"/>
                  <a:gd name="T65" fmla="*/ 5 h 147"/>
                  <a:gd name="T66" fmla="*/ 34 w 44"/>
                  <a:gd name="T67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4" h="147">
                    <a:moveTo>
                      <a:pt x="41" y="117"/>
                    </a:moveTo>
                    <a:cubicBezTo>
                      <a:pt x="44" y="120"/>
                      <a:pt x="44" y="120"/>
                      <a:pt x="44" y="120"/>
                    </a:cubicBezTo>
                    <a:cubicBezTo>
                      <a:pt x="38" y="129"/>
                      <a:pt x="32" y="135"/>
                      <a:pt x="26" y="140"/>
                    </a:cubicBezTo>
                    <a:cubicBezTo>
                      <a:pt x="20" y="145"/>
                      <a:pt x="16" y="147"/>
                      <a:pt x="12" y="147"/>
                    </a:cubicBezTo>
                    <a:cubicBezTo>
                      <a:pt x="10" y="147"/>
                      <a:pt x="8" y="147"/>
                      <a:pt x="7" y="145"/>
                    </a:cubicBezTo>
                    <a:cubicBezTo>
                      <a:pt x="6" y="144"/>
                      <a:pt x="6" y="141"/>
                      <a:pt x="6" y="138"/>
                    </a:cubicBezTo>
                    <a:cubicBezTo>
                      <a:pt x="6" y="131"/>
                      <a:pt x="7" y="119"/>
                      <a:pt x="11" y="103"/>
                    </a:cubicBezTo>
                    <a:cubicBezTo>
                      <a:pt x="15" y="87"/>
                      <a:pt x="16" y="75"/>
                      <a:pt x="16" y="68"/>
                    </a:cubicBezTo>
                    <a:cubicBezTo>
                      <a:pt x="16" y="67"/>
                      <a:pt x="16" y="66"/>
                      <a:pt x="16" y="66"/>
                    </a:cubicBezTo>
                    <a:cubicBezTo>
                      <a:pt x="15" y="65"/>
                      <a:pt x="15" y="65"/>
                      <a:pt x="14" y="65"/>
                    </a:cubicBezTo>
                    <a:cubicBezTo>
                      <a:pt x="13" y="65"/>
                      <a:pt x="12" y="65"/>
                      <a:pt x="10" y="66"/>
                    </a:cubicBezTo>
                    <a:cubicBezTo>
                      <a:pt x="8" y="68"/>
                      <a:pt x="6" y="70"/>
                      <a:pt x="4" y="72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7" y="61"/>
                      <a:pt x="13" y="55"/>
                      <a:pt x="19" y="50"/>
                    </a:cubicBezTo>
                    <a:cubicBezTo>
                      <a:pt x="25" y="46"/>
                      <a:pt x="29" y="43"/>
                      <a:pt x="32" y="43"/>
                    </a:cubicBezTo>
                    <a:cubicBezTo>
                      <a:pt x="34" y="43"/>
                      <a:pt x="36" y="44"/>
                      <a:pt x="37" y="45"/>
                    </a:cubicBezTo>
                    <a:cubicBezTo>
                      <a:pt x="38" y="47"/>
                      <a:pt x="39" y="49"/>
                      <a:pt x="39" y="51"/>
                    </a:cubicBezTo>
                    <a:cubicBezTo>
                      <a:pt x="39" y="54"/>
                      <a:pt x="37" y="62"/>
                      <a:pt x="35" y="76"/>
                    </a:cubicBezTo>
                    <a:cubicBezTo>
                      <a:pt x="34" y="81"/>
                      <a:pt x="34" y="84"/>
                      <a:pt x="33" y="87"/>
                    </a:cubicBezTo>
                    <a:cubicBezTo>
                      <a:pt x="32" y="96"/>
                      <a:pt x="30" y="104"/>
                      <a:pt x="30" y="110"/>
                    </a:cubicBezTo>
                    <a:cubicBezTo>
                      <a:pt x="29" y="116"/>
                      <a:pt x="28" y="119"/>
                      <a:pt x="28" y="120"/>
                    </a:cubicBezTo>
                    <a:cubicBezTo>
                      <a:pt x="28" y="122"/>
                      <a:pt x="28" y="123"/>
                      <a:pt x="29" y="124"/>
                    </a:cubicBezTo>
                    <a:cubicBezTo>
                      <a:pt x="29" y="125"/>
                      <a:pt x="30" y="125"/>
                      <a:pt x="31" y="125"/>
                    </a:cubicBezTo>
                    <a:cubicBezTo>
                      <a:pt x="32" y="125"/>
                      <a:pt x="34" y="124"/>
                      <a:pt x="35" y="123"/>
                    </a:cubicBezTo>
                    <a:cubicBezTo>
                      <a:pt x="37" y="122"/>
                      <a:pt x="39" y="120"/>
                      <a:pt x="41" y="117"/>
                    </a:cubicBezTo>
                    <a:close/>
                    <a:moveTo>
                      <a:pt x="34" y="0"/>
                    </a:moveTo>
                    <a:cubicBezTo>
                      <a:pt x="37" y="0"/>
                      <a:pt x="40" y="1"/>
                      <a:pt x="41" y="3"/>
                    </a:cubicBezTo>
                    <a:cubicBezTo>
                      <a:pt x="43" y="5"/>
                      <a:pt x="44" y="7"/>
                      <a:pt x="44" y="10"/>
                    </a:cubicBezTo>
                    <a:cubicBezTo>
                      <a:pt x="44" y="15"/>
                      <a:pt x="43" y="19"/>
                      <a:pt x="40" y="22"/>
                    </a:cubicBezTo>
                    <a:cubicBezTo>
                      <a:pt x="38" y="25"/>
                      <a:pt x="34" y="27"/>
                      <a:pt x="31" y="27"/>
                    </a:cubicBezTo>
                    <a:cubicBezTo>
                      <a:pt x="28" y="27"/>
                      <a:pt x="25" y="26"/>
                      <a:pt x="23" y="24"/>
                    </a:cubicBezTo>
                    <a:cubicBezTo>
                      <a:pt x="22" y="22"/>
                      <a:pt x="21" y="19"/>
                      <a:pt x="21" y="16"/>
                    </a:cubicBezTo>
                    <a:cubicBezTo>
                      <a:pt x="21" y="12"/>
                      <a:pt x="22" y="8"/>
                      <a:pt x="25" y="5"/>
                    </a:cubicBezTo>
                    <a:cubicBezTo>
                      <a:pt x="28" y="2"/>
                      <a:pt x="31" y="0"/>
                      <a:pt x="34" y="0"/>
                    </a:cubicBezTo>
                    <a:close/>
                  </a:path>
                </a:pathLst>
              </a:custGeom>
              <a:solidFill>
                <a:srgbClr val="CF3C2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1D495D"/>
                  </a:solidFill>
                </a:endParaRPr>
              </a:p>
            </p:txBody>
          </p:sp>
          <p:sp>
            <p:nvSpPr>
              <p:cNvPr id="125" name="Freeform 16"/>
              <p:cNvSpPr>
                <a:spLocks noEditPoints="1"/>
              </p:cNvSpPr>
              <p:nvPr/>
            </p:nvSpPr>
            <p:spPr bwMode="auto">
              <a:xfrm>
                <a:off x="980608" y="2248535"/>
                <a:ext cx="216000" cy="216443"/>
              </a:xfrm>
              <a:custGeom>
                <a:avLst/>
                <a:gdLst>
                  <a:gd name="T0" fmla="*/ 0 w 206"/>
                  <a:gd name="T1" fmla="*/ 103 h 206"/>
                  <a:gd name="T2" fmla="*/ 103 w 206"/>
                  <a:gd name="T3" fmla="*/ 0 h 206"/>
                  <a:gd name="T4" fmla="*/ 103 w 206"/>
                  <a:gd name="T5" fmla="*/ 0 h 206"/>
                  <a:gd name="T6" fmla="*/ 206 w 206"/>
                  <a:gd name="T7" fmla="*/ 103 h 206"/>
                  <a:gd name="T8" fmla="*/ 206 w 206"/>
                  <a:gd name="T9" fmla="*/ 103 h 206"/>
                  <a:gd name="T10" fmla="*/ 206 w 206"/>
                  <a:gd name="T11" fmla="*/ 103 h 206"/>
                  <a:gd name="T12" fmla="*/ 103 w 206"/>
                  <a:gd name="T13" fmla="*/ 206 h 206"/>
                  <a:gd name="T14" fmla="*/ 103 w 206"/>
                  <a:gd name="T15" fmla="*/ 206 h 206"/>
                  <a:gd name="T16" fmla="*/ 0 w 206"/>
                  <a:gd name="T17" fmla="*/ 103 h 206"/>
                  <a:gd name="T18" fmla="*/ 40 w 206"/>
                  <a:gd name="T19" fmla="*/ 40 h 206"/>
                  <a:gd name="T20" fmla="*/ 13 w 206"/>
                  <a:gd name="T21" fmla="*/ 103 h 206"/>
                  <a:gd name="T22" fmla="*/ 13 w 206"/>
                  <a:gd name="T23" fmla="*/ 103 h 206"/>
                  <a:gd name="T24" fmla="*/ 40 w 206"/>
                  <a:gd name="T25" fmla="*/ 167 h 206"/>
                  <a:gd name="T26" fmla="*/ 40 w 206"/>
                  <a:gd name="T27" fmla="*/ 167 h 206"/>
                  <a:gd name="T28" fmla="*/ 103 w 206"/>
                  <a:gd name="T29" fmla="*/ 193 h 206"/>
                  <a:gd name="T30" fmla="*/ 103 w 206"/>
                  <a:gd name="T31" fmla="*/ 193 h 206"/>
                  <a:gd name="T32" fmla="*/ 166 w 206"/>
                  <a:gd name="T33" fmla="*/ 167 h 206"/>
                  <a:gd name="T34" fmla="*/ 166 w 206"/>
                  <a:gd name="T35" fmla="*/ 167 h 206"/>
                  <a:gd name="T36" fmla="*/ 192 w 206"/>
                  <a:gd name="T37" fmla="*/ 103 h 206"/>
                  <a:gd name="T38" fmla="*/ 192 w 206"/>
                  <a:gd name="T39" fmla="*/ 103 h 206"/>
                  <a:gd name="T40" fmla="*/ 166 w 206"/>
                  <a:gd name="T41" fmla="*/ 40 h 206"/>
                  <a:gd name="T42" fmla="*/ 166 w 206"/>
                  <a:gd name="T43" fmla="*/ 40 h 206"/>
                  <a:gd name="T44" fmla="*/ 103 w 206"/>
                  <a:gd name="T45" fmla="*/ 14 h 206"/>
                  <a:gd name="T46" fmla="*/ 103 w 206"/>
                  <a:gd name="T47" fmla="*/ 14 h 206"/>
                  <a:gd name="T48" fmla="*/ 40 w 206"/>
                  <a:gd name="T49" fmla="*/ 4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6" h="206">
                    <a:moveTo>
                      <a:pt x="0" y="103"/>
                    </a:moveTo>
                    <a:cubicBezTo>
                      <a:pt x="0" y="46"/>
                      <a:pt x="46" y="0"/>
                      <a:pt x="103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60" y="0"/>
                      <a:pt x="206" y="46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60"/>
                      <a:pt x="160" y="206"/>
                      <a:pt x="103" y="206"/>
                    </a:cubicBezTo>
                    <a:cubicBezTo>
                      <a:pt x="103" y="206"/>
                      <a:pt x="103" y="206"/>
                      <a:pt x="103" y="206"/>
                    </a:cubicBezTo>
                    <a:cubicBezTo>
                      <a:pt x="46" y="206"/>
                      <a:pt x="0" y="160"/>
                      <a:pt x="0" y="103"/>
                    </a:cubicBezTo>
                    <a:close/>
                    <a:moveTo>
                      <a:pt x="40" y="40"/>
                    </a:moveTo>
                    <a:cubicBezTo>
                      <a:pt x="23" y="56"/>
                      <a:pt x="13" y="79"/>
                      <a:pt x="13" y="103"/>
                    </a:cubicBezTo>
                    <a:cubicBezTo>
                      <a:pt x="13" y="103"/>
                      <a:pt x="13" y="103"/>
                      <a:pt x="13" y="103"/>
                    </a:cubicBezTo>
                    <a:cubicBezTo>
                      <a:pt x="13" y="128"/>
                      <a:pt x="23" y="150"/>
                      <a:pt x="40" y="167"/>
                    </a:cubicBezTo>
                    <a:cubicBezTo>
                      <a:pt x="40" y="167"/>
                      <a:pt x="40" y="167"/>
                      <a:pt x="40" y="167"/>
                    </a:cubicBezTo>
                    <a:cubicBezTo>
                      <a:pt x="56" y="183"/>
                      <a:pt x="78" y="193"/>
                      <a:pt x="103" y="193"/>
                    </a:cubicBezTo>
                    <a:cubicBezTo>
                      <a:pt x="103" y="193"/>
                      <a:pt x="103" y="193"/>
                      <a:pt x="103" y="193"/>
                    </a:cubicBezTo>
                    <a:cubicBezTo>
                      <a:pt x="128" y="193"/>
                      <a:pt x="150" y="183"/>
                      <a:pt x="166" y="167"/>
                    </a:cubicBezTo>
                    <a:cubicBezTo>
                      <a:pt x="166" y="167"/>
                      <a:pt x="166" y="167"/>
                      <a:pt x="166" y="167"/>
                    </a:cubicBezTo>
                    <a:cubicBezTo>
                      <a:pt x="182" y="150"/>
                      <a:pt x="192" y="128"/>
                      <a:pt x="192" y="103"/>
                    </a:cubicBezTo>
                    <a:cubicBezTo>
                      <a:pt x="192" y="103"/>
                      <a:pt x="192" y="103"/>
                      <a:pt x="192" y="103"/>
                    </a:cubicBezTo>
                    <a:cubicBezTo>
                      <a:pt x="192" y="79"/>
                      <a:pt x="182" y="56"/>
                      <a:pt x="166" y="40"/>
                    </a:cubicBezTo>
                    <a:cubicBezTo>
                      <a:pt x="166" y="40"/>
                      <a:pt x="166" y="40"/>
                      <a:pt x="166" y="40"/>
                    </a:cubicBezTo>
                    <a:cubicBezTo>
                      <a:pt x="150" y="24"/>
                      <a:pt x="128" y="14"/>
                      <a:pt x="103" y="14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78" y="14"/>
                      <a:pt x="56" y="24"/>
                      <a:pt x="40" y="40"/>
                    </a:cubicBezTo>
                    <a:close/>
                  </a:path>
                </a:pathLst>
              </a:custGeom>
              <a:solidFill>
                <a:srgbClr val="CF3C2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1D495D"/>
                  </a:solidFill>
                </a:endParaRPr>
              </a:p>
            </p:txBody>
          </p:sp>
        </p:grpSp>
        <p:sp>
          <p:nvSpPr>
            <p:cNvPr id="123" name="文本框 122"/>
            <p:cNvSpPr txBox="1"/>
            <p:nvPr/>
          </p:nvSpPr>
          <p:spPr>
            <a:xfrm>
              <a:off x="1255541" y="1870075"/>
              <a:ext cx="30999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1D495D"/>
                  </a:solidFill>
                  <a:latin typeface="微软雅黑" panose="020B0503020204020204" charset="-122"/>
                  <a:ea typeface="微软雅黑" panose="020B0503020204020204" charset="-122"/>
                </a:rPr>
                <a:t>美国</a:t>
              </a:r>
              <a:endParaRPr lang="zh-CN" altLang="en-US" b="1" dirty="0">
                <a:solidFill>
                  <a:srgbClr val="1D495D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73"/>
    </mc:Choice>
    <mc:Fallback>
      <p:transition spd="slow" advClick="0" advTm="60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576000" y="442051"/>
            <a:ext cx="5040000" cy="775672"/>
            <a:chOff x="3300934" y="565876"/>
            <a:chExt cx="5040000" cy="775672"/>
          </a:xfrm>
        </p:grpSpPr>
        <p:sp>
          <p:nvSpPr>
            <p:cNvPr id="3" name="椭圆 2"/>
            <p:cNvSpPr/>
            <p:nvPr/>
          </p:nvSpPr>
          <p:spPr>
            <a:xfrm>
              <a:off x="3300934" y="1298348"/>
              <a:ext cx="5040000" cy="43200"/>
            </a:xfrm>
            <a:prstGeom prst="ellipse">
              <a:avLst/>
            </a:prstGeom>
            <a:solidFill>
              <a:srgbClr val="1D49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300934" y="565876"/>
              <a:ext cx="5040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400" spc="500" dirty="0" smtClean="0">
                  <a:solidFill>
                    <a:srgbClr val="1D495D"/>
                  </a:solidFill>
                  <a:latin typeface="方正综艺简体" panose="03000509000000000000" pitchFamily="65" charset="-122"/>
                  <a:ea typeface="方正综艺简体" panose="03000509000000000000" pitchFamily="65" charset="-122"/>
                </a:rPr>
                <a:t>点击添加标题</a:t>
              </a:r>
              <a:endParaRPr lang="zh-CN" altLang="en-US" sz="4400" spc="500" dirty="0">
                <a:solidFill>
                  <a:srgbClr val="1D495D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</a:endParaRPr>
            </a:p>
          </p:txBody>
        </p:sp>
      </p:grpSp>
      <p:grpSp>
        <p:nvGrpSpPr>
          <p:cNvPr id="248" name="组合 247"/>
          <p:cNvGrpSpPr/>
          <p:nvPr/>
        </p:nvGrpSpPr>
        <p:grpSpPr>
          <a:xfrm>
            <a:off x="8625319" y="4684246"/>
            <a:ext cx="3374889" cy="1051822"/>
            <a:chOff x="980608" y="1870075"/>
            <a:chExt cx="3374889" cy="1051822"/>
          </a:xfrm>
        </p:grpSpPr>
        <p:sp>
          <p:nvSpPr>
            <p:cNvPr id="249" name="文本框 248"/>
            <p:cNvSpPr txBox="1"/>
            <p:nvPr/>
          </p:nvSpPr>
          <p:spPr>
            <a:xfrm>
              <a:off x="1255541" y="2183233"/>
              <a:ext cx="220956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400" dirty="0" smtClean="0">
                  <a:solidFill>
                    <a:srgbClr val="1D495D"/>
                  </a:solidFill>
                  <a:latin typeface="微软雅黑" panose="020B0503020204020204" charset="-122"/>
                  <a:ea typeface="微软雅黑" panose="020B0503020204020204" charset="-122"/>
                </a:rPr>
                <a:t>文字是简单的视觉图案再现 口语的声音，</a:t>
              </a:r>
              <a:endParaRPr lang="zh-CN" altLang="en-US" sz="1400" dirty="0">
                <a:solidFill>
                  <a:srgbClr val="1D495D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250" name="组合 249"/>
            <p:cNvGrpSpPr/>
            <p:nvPr/>
          </p:nvGrpSpPr>
          <p:grpSpPr>
            <a:xfrm>
              <a:off x="980608" y="1948657"/>
              <a:ext cx="216000" cy="216443"/>
              <a:chOff x="980608" y="2248535"/>
              <a:chExt cx="216000" cy="216443"/>
            </a:xfrm>
          </p:grpSpPr>
          <p:sp>
            <p:nvSpPr>
              <p:cNvPr id="252" name="Freeform 15"/>
              <p:cNvSpPr>
                <a:spLocks noEditPoints="1"/>
              </p:cNvSpPr>
              <p:nvPr/>
            </p:nvSpPr>
            <p:spPr bwMode="auto">
              <a:xfrm>
                <a:off x="1061331" y="2279139"/>
                <a:ext cx="46127" cy="154349"/>
              </a:xfrm>
              <a:custGeom>
                <a:avLst/>
                <a:gdLst>
                  <a:gd name="T0" fmla="*/ 41 w 44"/>
                  <a:gd name="T1" fmla="*/ 117 h 147"/>
                  <a:gd name="T2" fmla="*/ 44 w 44"/>
                  <a:gd name="T3" fmla="*/ 120 h 147"/>
                  <a:gd name="T4" fmla="*/ 26 w 44"/>
                  <a:gd name="T5" fmla="*/ 140 h 147"/>
                  <a:gd name="T6" fmla="*/ 12 w 44"/>
                  <a:gd name="T7" fmla="*/ 147 h 147"/>
                  <a:gd name="T8" fmla="*/ 7 w 44"/>
                  <a:gd name="T9" fmla="*/ 145 h 147"/>
                  <a:gd name="T10" fmla="*/ 6 w 44"/>
                  <a:gd name="T11" fmla="*/ 138 h 147"/>
                  <a:gd name="T12" fmla="*/ 11 w 44"/>
                  <a:gd name="T13" fmla="*/ 103 h 147"/>
                  <a:gd name="T14" fmla="*/ 16 w 44"/>
                  <a:gd name="T15" fmla="*/ 68 h 147"/>
                  <a:gd name="T16" fmla="*/ 16 w 44"/>
                  <a:gd name="T17" fmla="*/ 66 h 147"/>
                  <a:gd name="T18" fmla="*/ 14 w 44"/>
                  <a:gd name="T19" fmla="*/ 65 h 147"/>
                  <a:gd name="T20" fmla="*/ 10 w 44"/>
                  <a:gd name="T21" fmla="*/ 66 h 147"/>
                  <a:gd name="T22" fmla="*/ 4 w 44"/>
                  <a:gd name="T23" fmla="*/ 72 h 147"/>
                  <a:gd name="T24" fmla="*/ 0 w 44"/>
                  <a:gd name="T25" fmla="*/ 69 h 147"/>
                  <a:gd name="T26" fmla="*/ 19 w 44"/>
                  <a:gd name="T27" fmla="*/ 50 h 147"/>
                  <a:gd name="T28" fmla="*/ 32 w 44"/>
                  <a:gd name="T29" fmla="*/ 43 h 147"/>
                  <a:gd name="T30" fmla="*/ 37 w 44"/>
                  <a:gd name="T31" fmla="*/ 45 h 147"/>
                  <a:gd name="T32" fmla="*/ 39 w 44"/>
                  <a:gd name="T33" fmla="*/ 51 h 147"/>
                  <a:gd name="T34" fmla="*/ 35 w 44"/>
                  <a:gd name="T35" fmla="*/ 76 h 147"/>
                  <a:gd name="T36" fmla="*/ 33 w 44"/>
                  <a:gd name="T37" fmla="*/ 87 h 147"/>
                  <a:gd name="T38" fmla="*/ 30 w 44"/>
                  <a:gd name="T39" fmla="*/ 110 h 147"/>
                  <a:gd name="T40" fmla="*/ 28 w 44"/>
                  <a:gd name="T41" fmla="*/ 120 h 147"/>
                  <a:gd name="T42" fmla="*/ 29 w 44"/>
                  <a:gd name="T43" fmla="*/ 124 h 147"/>
                  <a:gd name="T44" fmla="*/ 31 w 44"/>
                  <a:gd name="T45" fmla="*/ 125 h 147"/>
                  <a:gd name="T46" fmla="*/ 35 w 44"/>
                  <a:gd name="T47" fmla="*/ 123 h 147"/>
                  <a:gd name="T48" fmla="*/ 41 w 44"/>
                  <a:gd name="T49" fmla="*/ 117 h 147"/>
                  <a:gd name="T50" fmla="*/ 34 w 44"/>
                  <a:gd name="T51" fmla="*/ 0 h 147"/>
                  <a:gd name="T52" fmla="*/ 41 w 44"/>
                  <a:gd name="T53" fmla="*/ 3 h 147"/>
                  <a:gd name="T54" fmla="*/ 44 w 44"/>
                  <a:gd name="T55" fmla="*/ 10 h 147"/>
                  <a:gd name="T56" fmla="*/ 40 w 44"/>
                  <a:gd name="T57" fmla="*/ 22 h 147"/>
                  <a:gd name="T58" fmla="*/ 31 w 44"/>
                  <a:gd name="T59" fmla="*/ 27 h 147"/>
                  <a:gd name="T60" fmla="*/ 23 w 44"/>
                  <a:gd name="T61" fmla="*/ 24 h 147"/>
                  <a:gd name="T62" fmla="*/ 21 w 44"/>
                  <a:gd name="T63" fmla="*/ 16 h 147"/>
                  <a:gd name="T64" fmla="*/ 25 w 44"/>
                  <a:gd name="T65" fmla="*/ 5 h 147"/>
                  <a:gd name="T66" fmla="*/ 34 w 44"/>
                  <a:gd name="T67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4" h="147">
                    <a:moveTo>
                      <a:pt x="41" y="117"/>
                    </a:moveTo>
                    <a:cubicBezTo>
                      <a:pt x="44" y="120"/>
                      <a:pt x="44" y="120"/>
                      <a:pt x="44" y="120"/>
                    </a:cubicBezTo>
                    <a:cubicBezTo>
                      <a:pt x="38" y="129"/>
                      <a:pt x="32" y="135"/>
                      <a:pt x="26" y="140"/>
                    </a:cubicBezTo>
                    <a:cubicBezTo>
                      <a:pt x="20" y="145"/>
                      <a:pt x="16" y="147"/>
                      <a:pt x="12" y="147"/>
                    </a:cubicBezTo>
                    <a:cubicBezTo>
                      <a:pt x="10" y="147"/>
                      <a:pt x="8" y="147"/>
                      <a:pt x="7" y="145"/>
                    </a:cubicBezTo>
                    <a:cubicBezTo>
                      <a:pt x="6" y="144"/>
                      <a:pt x="6" y="141"/>
                      <a:pt x="6" y="138"/>
                    </a:cubicBezTo>
                    <a:cubicBezTo>
                      <a:pt x="6" y="131"/>
                      <a:pt x="7" y="119"/>
                      <a:pt x="11" y="103"/>
                    </a:cubicBezTo>
                    <a:cubicBezTo>
                      <a:pt x="15" y="87"/>
                      <a:pt x="16" y="75"/>
                      <a:pt x="16" y="68"/>
                    </a:cubicBezTo>
                    <a:cubicBezTo>
                      <a:pt x="16" y="67"/>
                      <a:pt x="16" y="66"/>
                      <a:pt x="16" y="66"/>
                    </a:cubicBezTo>
                    <a:cubicBezTo>
                      <a:pt x="15" y="65"/>
                      <a:pt x="15" y="65"/>
                      <a:pt x="14" y="65"/>
                    </a:cubicBezTo>
                    <a:cubicBezTo>
                      <a:pt x="13" y="65"/>
                      <a:pt x="12" y="65"/>
                      <a:pt x="10" y="66"/>
                    </a:cubicBezTo>
                    <a:cubicBezTo>
                      <a:pt x="8" y="68"/>
                      <a:pt x="6" y="70"/>
                      <a:pt x="4" y="72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7" y="61"/>
                      <a:pt x="13" y="55"/>
                      <a:pt x="19" y="50"/>
                    </a:cubicBezTo>
                    <a:cubicBezTo>
                      <a:pt x="25" y="46"/>
                      <a:pt x="29" y="43"/>
                      <a:pt x="32" y="43"/>
                    </a:cubicBezTo>
                    <a:cubicBezTo>
                      <a:pt x="34" y="43"/>
                      <a:pt x="36" y="44"/>
                      <a:pt x="37" y="45"/>
                    </a:cubicBezTo>
                    <a:cubicBezTo>
                      <a:pt x="38" y="47"/>
                      <a:pt x="39" y="49"/>
                      <a:pt x="39" y="51"/>
                    </a:cubicBezTo>
                    <a:cubicBezTo>
                      <a:pt x="39" y="54"/>
                      <a:pt x="37" y="62"/>
                      <a:pt x="35" y="76"/>
                    </a:cubicBezTo>
                    <a:cubicBezTo>
                      <a:pt x="34" y="81"/>
                      <a:pt x="34" y="84"/>
                      <a:pt x="33" y="87"/>
                    </a:cubicBezTo>
                    <a:cubicBezTo>
                      <a:pt x="32" y="96"/>
                      <a:pt x="30" y="104"/>
                      <a:pt x="30" y="110"/>
                    </a:cubicBezTo>
                    <a:cubicBezTo>
                      <a:pt x="29" y="116"/>
                      <a:pt x="28" y="119"/>
                      <a:pt x="28" y="120"/>
                    </a:cubicBezTo>
                    <a:cubicBezTo>
                      <a:pt x="28" y="122"/>
                      <a:pt x="28" y="123"/>
                      <a:pt x="29" y="124"/>
                    </a:cubicBezTo>
                    <a:cubicBezTo>
                      <a:pt x="29" y="125"/>
                      <a:pt x="30" y="125"/>
                      <a:pt x="31" y="125"/>
                    </a:cubicBezTo>
                    <a:cubicBezTo>
                      <a:pt x="32" y="125"/>
                      <a:pt x="34" y="124"/>
                      <a:pt x="35" y="123"/>
                    </a:cubicBezTo>
                    <a:cubicBezTo>
                      <a:pt x="37" y="122"/>
                      <a:pt x="39" y="120"/>
                      <a:pt x="41" y="117"/>
                    </a:cubicBezTo>
                    <a:close/>
                    <a:moveTo>
                      <a:pt x="34" y="0"/>
                    </a:moveTo>
                    <a:cubicBezTo>
                      <a:pt x="37" y="0"/>
                      <a:pt x="40" y="1"/>
                      <a:pt x="41" y="3"/>
                    </a:cubicBezTo>
                    <a:cubicBezTo>
                      <a:pt x="43" y="5"/>
                      <a:pt x="44" y="7"/>
                      <a:pt x="44" y="10"/>
                    </a:cubicBezTo>
                    <a:cubicBezTo>
                      <a:pt x="44" y="15"/>
                      <a:pt x="43" y="19"/>
                      <a:pt x="40" y="22"/>
                    </a:cubicBezTo>
                    <a:cubicBezTo>
                      <a:pt x="38" y="25"/>
                      <a:pt x="34" y="27"/>
                      <a:pt x="31" y="27"/>
                    </a:cubicBezTo>
                    <a:cubicBezTo>
                      <a:pt x="28" y="27"/>
                      <a:pt x="25" y="26"/>
                      <a:pt x="23" y="24"/>
                    </a:cubicBezTo>
                    <a:cubicBezTo>
                      <a:pt x="22" y="22"/>
                      <a:pt x="21" y="19"/>
                      <a:pt x="21" y="16"/>
                    </a:cubicBezTo>
                    <a:cubicBezTo>
                      <a:pt x="21" y="12"/>
                      <a:pt x="22" y="8"/>
                      <a:pt x="25" y="5"/>
                    </a:cubicBezTo>
                    <a:cubicBezTo>
                      <a:pt x="28" y="2"/>
                      <a:pt x="31" y="0"/>
                      <a:pt x="34" y="0"/>
                    </a:cubicBezTo>
                    <a:close/>
                  </a:path>
                </a:pathLst>
              </a:custGeom>
              <a:solidFill>
                <a:srgbClr val="CF3C2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1D495D"/>
                  </a:solidFill>
                </a:endParaRPr>
              </a:p>
            </p:txBody>
          </p:sp>
          <p:sp>
            <p:nvSpPr>
              <p:cNvPr id="253" name="Freeform 16"/>
              <p:cNvSpPr>
                <a:spLocks noEditPoints="1"/>
              </p:cNvSpPr>
              <p:nvPr/>
            </p:nvSpPr>
            <p:spPr bwMode="auto">
              <a:xfrm>
                <a:off x="980608" y="2248535"/>
                <a:ext cx="216000" cy="216443"/>
              </a:xfrm>
              <a:custGeom>
                <a:avLst/>
                <a:gdLst>
                  <a:gd name="T0" fmla="*/ 0 w 206"/>
                  <a:gd name="T1" fmla="*/ 103 h 206"/>
                  <a:gd name="T2" fmla="*/ 103 w 206"/>
                  <a:gd name="T3" fmla="*/ 0 h 206"/>
                  <a:gd name="T4" fmla="*/ 103 w 206"/>
                  <a:gd name="T5" fmla="*/ 0 h 206"/>
                  <a:gd name="T6" fmla="*/ 206 w 206"/>
                  <a:gd name="T7" fmla="*/ 103 h 206"/>
                  <a:gd name="T8" fmla="*/ 206 w 206"/>
                  <a:gd name="T9" fmla="*/ 103 h 206"/>
                  <a:gd name="T10" fmla="*/ 206 w 206"/>
                  <a:gd name="T11" fmla="*/ 103 h 206"/>
                  <a:gd name="T12" fmla="*/ 103 w 206"/>
                  <a:gd name="T13" fmla="*/ 206 h 206"/>
                  <a:gd name="T14" fmla="*/ 103 w 206"/>
                  <a:gd name="T15" fmla="*/ 206 h 206"/>
                  <a:gd name="T16" fmla="*/ 0 w 206"/>
                  <a:gd name="T17" fmla="*/ 103 h 206"/>
                  <a:gd name="T18" fmla="*/ 40 w 206"/>
                  <a:gd name="T19" fmla="*/ 40 h 206"/>
                  <a:gd name="T20" fmla="*/ 13 w 206"/>
                  <a:gd name="T21" fmla="*/ 103 h 206"/>
                  <a:gd name="T22" fmla="*/ 13 w 206"/>
                  <a:gd name="T23" fmla="*/ 103 h 206"/>
                  <a:gd name="T24" fmla="*/ 40 w 206"/>
                  <a:gd name="T25" fmla="*/ 167 h 206"/>
                  <a:gd name="T26" fmla="*/ 40 w 206"/>
                  <a:gd name="T27" fmla="*/ 167 h 206"/>
                  <a:gd name="T28" fmla="*/ 103 w 206"/>
                  <a:gd name="T29" fmla="*/ 193 h 206"/>
                  <a:gd name="T30" fmla="*/ 103 w 206"/>
                  <a:gd name="T31" fmla="*/ 193 h 206"/>
                  <a:gd name="T32" fmla="*/ 166 w 206"/>
                  <a:gd name="T33" fmla="*/ 167 h 206"/>
                  <a:gd name="T34" fmla="*/ 166 w 206"/>
                  <a:gd name="T35" fmla="*/ 167 h 206"/>
                  <a:gd name="T36" fmla="*/ 192 w 206"/>
                  <a:gd name="T37" fmla="*/ 103 h 206"/>
                  <a:gd name="T38" fmla="*/ 192 w 206"/>
                  <a:gd name="T39" fmla="*/ 103 h 206"/>
                  <a:gd name="T40" fmla="*/ 166 w 206"/>
                  <a:gd name="T41" fmla="*/ 40 h 206"/>
                  <a:gd name="T42" fmla="*/ 166 w 206"/>
                  <a:gd name="T43" fmla="*/ 40 h 206"/>
                  <a:gd name="T44" fmla="*/ 103 w 206"/>
                  <a:gd name="T45" fmla="*/ 14 h 206"/>
                  <a:gd name="T46" fmla="*/ 103 w 206"/>
                  <a:gd name="T47" fmla="*/ 14 h 206"/>
                  <a:gd name="T48" fmla="*/ 40 w 206"/>
                  <a:gd name="T49" fmla="*/ 4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6" h="206">
                    <a:moveTo>
                      <a:pt x="0" y="103"/>
                    </a:moveTo>
                    <a:cubicBezTo>
                      <a:pt x="0" y="46"/>
                      <a:pt x="46" y="0"/>
                      <a:pt x="103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60" y="0"/>
                      <a:pt x="206" y="46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60"/>
                      <a:pt x="160" y="206"/>
                      <a:pt x="103" y="206"/>
                    </a:cubicBezTo>
                    <a:cubicBezTo>
                      <a:pt x="103" y="206"/>
                      <a:pt x="103" y="206"/>
                      <a:pt x="103" y="206"/>
                    </a:cubicBezTo>
                    <a:cubicBezTo>
                      <a:pt x="46" y="206"/>
                      <a:pt x="0" y="160"/>
                      <a:pt x="0" y="103"/>
                    </a:cubicBezTo>
                    <a:close/>
                    <a:moveTo>
                      <a:pt x="40" y="40"/>
                    </a:moveTo>
                    <a:cubicBezTo>
                      <a:pt x="23" y="56"/>
                      <a:pt x="13" y="79"/>
                      <a:pt x="13" y="103"/>
                    </a:cubicBezTo>
                    <a:cubicBezTo>
                      <a:pt x="13" y="103"/>
                      <a:pt x="13" y="103"/>
                      <a:pt x="13" y="103"/>
                    </a:cubicBezTo>
                    <a:cubicBezTo>
                      <a:pt x="13" y="128"/>
                      <a:pt x="23" y="150"/>
                      <a:pt x="40" y="167"/>
                    </a:cubicBezTo>
                    <a:cubicBezTo>
                      <a:pt x="40" y="167"/>
                      <a:pt x="40" y="167"/>
                      <a:pt x="40" y="167"/>
                    </a:cubicBezTo>
                    <a:cubicBezTo>
                      <a:pt x="56" y="183"/>
                      <a:pt x="78" y="193"/>
                      <a:pt x="103" y="193"/>
                    </a:cubicBezTo>
                    <a:cubicBezTo>
                      <a:pt x="103" y="193"/>
                      <a:pt x="103" y="193"/>
                      <a:pt x="103" y="193"/>
                    </a:cubicBezTo>
                    <a:cubicBezTo>
                      <a:pt x="128" y="193"/>
                      <a:pt x="150" y="183"/>
                      <a:pt x="166" y="167"/>
                    </a:cubicBezTo>
                    <a:cubicBezTo>
                      <a:pt x="166" y="167"/>
                      <a:pt x="166" y="167"/>
                      <a:pt x="166" y="167"/>
                    </a:cubicBezTo>
                    <a:cubicBezTo>
                      <a:pt x="182" y="150"/>
                      <a:pt x="192" y="128"/>
                      <a:pt x="192" y="103"/>
                    </a:cubicBezTo>
                    <a:cubicBezTo>
                      <a:pt x="192" y="103"/>
                      <a:pt x="192" y="103"/>
                      <a:pt x="192" y="103"/>
                    </a:cubicBezTo>
                    <a:cubicBezTo>
                      <a:pt x="192" y="79"/>
                      <a:pt x="182" y="56"/>
                      <a:pt x="166" y="40"/>
                    </a:cubicBezTo>
                    <a:cubicBezTo>
                      <a:pt x="166" y="40"/>
                      <a:pt x="166" y="40"/>
                      <a:pt x="166" y="40"/>
                    </a:cubicBezTo>
                    <a:cubicBezTo>
                      <a:pt x="150" y="24"/>
                      <a:pt x="128" y="14"/>
                      <a:pt x="103" y="14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78" y="14"/>
                      <a:pt x="56" y="24"/>
                      <a:pt x="40" y="40"/>
                    </a:cubicBezTo>
                    <a:close/>
                  </a:path>
                </a:pathLst>
              </a:custGeom>
              <a:solidFill>
                <a:srgbClr val="CF3C2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1D495D"/>
                  </a:solidFill>
                </a:endParaRPr>
              </a:p>
            </p:txBody>
          </p:sp>
        </p:grpSp>
        <p:sp>
          <p:nvSpPr>
            <p:cNvPr id="251" name="文本框 250"/>
            <p:cNvSpPr txBox="1"/>
            <p:nvPr/>
          </p:nvSpPr>
          <p:spPr>
            <a:xfrm>
              <a:off x="1255541" y="1870075"/>
              <a:ext cx="30999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1D495D"/>
                  </a:solidFill>
                  <a:latin typeface="微软雅黑" panose="020B0503020204020204" charset="-122"/>
                  <a:ea typeface="微软雅黑" panose="020B0503020204020204" charset="-122"/>
                </a:rPr>
                <a:t>点击添加标题</a:t>
              </a:r>
              <a:endParaRPr lang="zh-CN" altLang="en-US" b="1" dirty="0">
                <a:solidFill>
                  <a:srgbClr val="1D495D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54" name="组合 253"/>
          <p:cNvGrpSpPr/>
          <p:nvPr/>
        </p:nvGrpSpPr>
        <p:grpSpPr>
          <a:xfrm>
            <a:off x="8625319" y="3258285"/>
            <a:ext cx="3374889" cy="1051822"/>
            <a:chOff x="980608" y="1870075"/>
            <a:chExt cx="3374889" cy="1051822"/>
          </a:xfrm>
        </p:grpSpPr>
        <p:sp>
          <p:nvSpPr>
            <p:cNvPr id="255" name="文本框 254"/>
            <p:cNvSpPr txBox="1"/>
            <p:nvPr/>
          </p:nvSpPr>
          <p:spPr>
            <a:xfrm>
              <a:off x="1255541" y="2183233"/>
              <a:ext cx="220956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400" dirty="0" smtClean="0">
                  <a:solidFill>
                    <a:srgbClr val="1D495D"/>
                  </a:solidFill>
                  <a:latin typeface="微软雅黑" panose="020B0503020204020204" charset="-122"/>
                  <a:ea typeface="微软雅黑" panose="020B0503020204020204" charset="-122"/>
                </a:rPr>
                <a:t>文字是简单的视觉图案再现 口语的声音，</a:t>
              </a:r>
              <a:endParaRPr lang="zh-CN" altLang="en-US" sz="1400" dirty="0">
                <a:solidFill>
                  <a:srgbClr val="1D495D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256" name="组合 255"/>
            <p:cNvGrpSpPr/>
            <p:nvPr/>
          </p:nvGrpSpPr>
          <p:grpSpPr>
            <a:xfrm>
              <a:off x="980608" y="1948657"/>
              <a:ext cx="216000" cy="216443"/>
              <a:chOff x="980608" y="2248535"/>
              <a:chExt cx="216000" cy="216443"/>
            </a:xfrm>
          </p:grpSpPr>
          <p:sp>
            <p:nvSpPr>
              <p:cNvPr id="258" name="Freeform 15"/>
              <p:cNvSpPr>
                <a:spLocks noEditPoints="1"/>
              </p:cNvSpPr>
              <p:nvPr/>
            </p:nvSpPr>
            <p:spPr bwMode="auto">
              <a:xfrm>
                <a:off x="1061331" y="2279139"/>
                <a:ext cx="46127" cy="154349"/>
              </a:xfrm>
              <a:custGeom>
                <a:avLst/>
                <a:gdLst>
                  <a:gd name="T0" fmla="*/ 41 w 44"/>
                  <a:gd name="T1" fmla="*/ 117 h 147"/>
                  <a:gd name="T2" fmla="*/ 44 w 44"/>
                  <a:gd name="T3" fmla="*/ 120 h 147"/>
                  <a:gd name="T4" fmla="*/ 26 w 44"/>
                  <a:gd name="T5" fmla="*/ 140 h 147"/>
                  <a:gd name="T6" fmla="*/ 12 w 44"/>
                  <a:gd name="T7" fmla="*/ 147 h 147"/>
                  <a:gd name="T8" fmla="*/ 7 w 44"/>
                  <a:gd name="T9" fmla="*/ 145 h 147"/>
                  <a:gd name="T10" fmla="*/ 6 w 44"/>
                  <a:gd name="T11" fmla="*/ 138 h 147"/>
                  <a:gd name="T12" fmla="*/ 11 w 44"/>
                  <a:gd name="T13" fmla="*/ 103 h 147"/>
                  <a:gd name="T14" fmla="*/ 16 w 44"/>
                  <a:gd name="T15" fmla="*/ 68 h 147"/>
                  <a:gd name="T16" fmla="*/ 16 w 44"/>
                  <a:gd name="T17" fmla="*/ 66 h 147"/>
                  <a:gd name="T18" fmla="*/ 14 w 44"/>
                  <a:gd name="T19" fmla="*/ 65 h 147"/>
                  <a:gd name="T20" fmla="*/ 10 w 44"/>
                  <a:gd name="T21" fmla="*/ 66 h 147"/>
                  <a:gd name="T22" fmla="*/ 4 w 44"/>
                  <a:gd name="T23" fmla="*/ 72 h 147"/>
                  <a:gd name="T24" fmla="*/ 0 w 44"/>
                  <a:gd name="T25" fmla="*/ 69 h 147"/>
                  <a:gd name="T26" fmla="*/ 19 w 44"/>
                  <a:gd name="T27" fmla="*/ 50 h 147"/>
                  <a:gd name="T28" fmla="*/ 32 w 44"/>
                  <a:gd name="T29" fmla="*/ 43 h 147"/>
                  <a:gd name="T30" fmla="*/ 37 w 44"/>
                  <a:gd name="T31" fmla="*/ 45 h 147"/>
                  <a:gd name="T32" fmla="*/ 39 w 44"/>
                  <a:gd name="T33" fmla="*/ 51 h 147"/>
                  <a:gd name="T34" fmla="*/ 35 w 44"/>
                  <a:gd name="T35" fmla="*/ 76 h 147"/>
                  <a:gd name="T36" fmla="*/ 33 w 44"/>
                  <a:gd name="T37" fmla="*/ 87 h 147"/>
                  <a:gd name="T38" fmla="*/ 30 w 44"/>
                  <a:gd name="T39" fmla="*/ 110 h 147"/>
                  <a:gd name="T40" fmla="*/ 28 w 44"/>
                  <a:gd name="T41" fmla="*/ 120 h 147"/>
                  <a:gd name="T42" fmla="*/ 29 w 44"/>
                  <a:gd name="T43" fmla="*/ 124 h 147"/>
                  <a:gd name="T44" fmla="*/ 31 w 44"/>
                  <a:gd name="T45" fmla="*/ 125 h 147"/>
                  <a:gd name="T46" fmla="*/ 35 w 44"/>
                  <a:gd name="T47" fmla="*/ 123 h 147"/>
                  <a:gd name="T48" fmla="*/ 41 w 44"/>
                  <a:gd name="T49" fmla="*/ 117 h 147"/>
                  <a:gd name="T50" fmla="*/ 34 w 44"/>
                  <a:gd name="T51" fmla="*/ 0 h 147"/>
                  <a:gd name="T52" fmla="*/ 41 w 44"/>
                  <a:gd name="T53" fmla="*/ 3 h 147"/>
                  <a:gd name="T54" fmla="*/ 44 w 44"/>
                  <a:gd name="T55" fmla="*/ 10 h 147"/>
                  <a:gd name="T56" fmla="*/ 40 w 44"/>
                  <a:gd name="T57" fmla="*/ 22 h 147"/>
                  <a:gd name="T58" fmla="*/ 31 w 44"/>
                  <a:gd name="T59" fmla="*/ 27 h 147"/>
                  <a:gd name="T60" fmla="*/ 23 w 44"/>
                  <a:gd name="T61" fmla="*/ 24 h 147"/>
                  <a:gd name="T62" fmla="*/ 21 w 44"/>
                  <a:gd name="T63" fmla="*/ 16 h 147"/>
                  <a:gd name="T64" fmla="*/ 25 w 44"/>
                  <a:gd name="T65" fmla="*/ 5 h 147"/>
                  <a:gd name="T66" fmla="*/ 34 w 44"/>
                  <a:gd name="T67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4" h="147">
                    <a:moveTo>
                      <a:pt x="41" y="117"/>
                    </a:moveTo>
                    <a:cubicBezTo>
                      <a:pt x="44" y="120"/>
                      <a:pt x="44" y="120"/>
                      <a:pt x="44" y="120"/>
                    </a:cubicBezTo>
                    <a:cubicBezTo>
                      <a:pt x="38" y="129"/>
                      <a:pt x="32" y="135"/>
                      <a:pt x="26" y="140"/>
                    </a:cubicBezTo>
                    <a:cubicBezTo>
                      <a:pt x="20" y="145"/>
                      <a:pt x="16" y="147"/>
                      <a:pt x="12" y="147"/>
                    </a:cubicBezTo>
                    <a:cubicBezTo>
                      <a:pt x="10" y="147"/>
                      <a:pt x="8" y="147"/>
                      <a:pt x="7" y="145"/>
                    </a:cubicBezTo>
                    <a:cubicBezTo>
                      <a:pt x="6" y="144"/>
                      <a:pt x="6" y="141"/>
                      <a:pt x="6" y="138"/>
                    </a:cubicBezTo>
                    <a:cubicBezTo>
                      <a:pt x="6" y="131"/>
                      <a:pt x="7" y="119"/>
                      <a:pt x="11" y="103"/>
                    </a:cubicBezTo>
                    <a:cubicBezTo>
                      <a:pt x="15" y="87"/>
                      <a:pt x="16" y="75"/>
                      <a:pt x="16" y="68"/>
                    </a:cubicBezTo>
                    <a:cubicBezTo>
                      <a:pt x="16" y="67"/>
                      <a:pt x="16" y="66"/>
                      <a:pt x="16" y="66"/>
                    </a:cubicBezTo>
                    <a:cubicBezTo>
                      <a:pt x="15" y="65"/>
                      <a:pt x="15" y="65"/>
                      <a:pt x="14" y="65"/>
                    </a:cubicBezTo>
                    <a:cubicBezTo>
                      <a:pt x="13" y="65"/>
                      <a:pt x="12" y="65"/>
                      <a:pt x="10" y="66"/>
                    </a:cubicBezTo>
                    <a:cubicBezTo>
                      <a:pt x="8" y="68"/>
                      <a:pt x="6" y="70"/>
                      <a:pt x="4" y="72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7" y="61"/>
                      <a:pt x="13" y="55"/>
                      <a:pt x="19" y="50"/>
                    </a:cubicBezTo>
                    <a:cubicBezTo>
                      <a:pt x="25" y="46"/>
                      <a:pt x="29" y="43"/>
                      <a:pt x="32" y="43"/>
                    </a:cubicBezTo>
                    <a:cubicBezTo>
                      <a:pt x="34" y="43"/>
                      <a:pt x="36" y="44"/>
                      <a:pt x="37" y="45"/>
                    </a:cubicBezTo>
                    <a:cubicBezTo>
                      <a:pt x="38" y="47"/>
                      <a:pt x="39" y="49"/>
                      <a:pt x="39" y="51"/>
                    </a:cubicBezTo>
                    <a:cubicBezTo>
                      <a:pt x="39" y="54"/>
                      <a:pt x="37" y="62"/>
                      <a:pt x="35" y="76"/>
                    </a:cubicBezTo>
                    <a:cubicBezTo>
                      <a:pt x="34" y="81"/>
                      <a:pt x="34" y="84"/>
                      <a:pt x="33" y="87"/>
                    </a:cubicBezTo>
                    <a:cubicBezTo>
                      <a:pt x="32" y="96"/>
                      <a:pt x="30" y="104"/>
                      <a:pt x="30" y="110"/>
                    </a:cubicBezTo>
                    <a:cubicBezTo>
                      <a:pt x="29" y="116"/>
                      <a:pt x="28" y="119"/>
                      <a:pt x="28" y="120"/>
                    </a:cubicBezTo>
                    <a:cubicBezTo>
                      <a:pt x="28" y="122"/>
                      <a:pt x="28" y="123"/>
                      <a:pt x="29" y="124"/>
                    </a:cubicBezTo>
                    <a:cubicBezTo>
                      <a:pt x="29" y="125"/>
                      <a:pt x="30" y="125"/>
                      <a:pt x="31" y="125"/>
                    </a:cubicBezTo>
                    <a:cubicBezTo>
                      <a:pt x="32" y="125"/>
                      <a:pt x="34" y="124"/>
                      <a:pt x="35" y="123"/>
                    </a:cubicBezTo>
                    <a:cubicBezTo>
                      <a:pt x="37" y="122"/>
                      <a:pt x="39" y="120"/>
                      <a:pt x="41" y="117"/>
                    </a:cubicBezTo>
                    <a:close/>
                    <a:moveTo>
                      <a:pt x="34" y="0"/>
                    </a:moveTo>
                    <a:cubicBezTo>
                      <a:pt x="37" y="0"/>
                      <a:pt x="40" y="1"/>
                      <a:pt x="41" y="3"/>
                    </a:cubicBezTo>
                    <a:cubicBezTo>
                      <a:pt x="43" y="5"/>
                      <a:pt x="44" y="7"/>
                      <a:pt x="44" y="10"/>
                    </a:cubicBezTo>
                    <a:cubicBezTo>
                      <a:pt x="44" y="15"/>
                      <a:pt x="43" y="19"/>
                      <a:pt x="40" y="22"/>
                    </a:cubicBezTo>
                    <a:cubicBezTo>
                      <a:pt x="38" y="25"/>
                      <a:pt x="34" y="27"/>
                      <a:pt x="31" y="27"/>
                    </a:cubicBezTo>
                    <a:cubicBezTo>
                      <a:pt x="28" y="27"/>
                      <a:pt x="25" y="26"/>
                      <a:pt x="23" y="24"/>
                    </a:cubicBezTo>
                    <a:cubicBezTo>
                      <a:pt x="22" y="22"/>
                      <a:pt x="21" y="19"/>
                      <a:pt x="21" y="16"/>
                    </a:cubicBezTo>
                    <a:cubicBezTo>
                      <a:pt x="21" y="12"/>
                      <a:pt x="22" y="8"/>
                      <a:pt x="25" y="5"/>
                    </a:cubicBezTo>
                    <a:cubicBezTo>
                      <a:pt x="28" y="2"/>
                      <a:pt x="31" y="0"/>
                      <a:pt x="34" y="0"/>
                    </a:cubicBezTo>
                    <a:close/>
                  </a:path>
                </a:pathLst>
              </a:custGeom>
              <a:solidFill>
                <a:srgbClr val="CF3C2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1D495D"/>
                  </a:solidFill>
                </a:endParaRPr>
              </a:p>
            </p:txBody>
          </p:sp>
          <p:sp>
            <p:nvSpPr>
              <p:cNvPr id="259" name="Freeform 16"/>
              <p:cNvSpPr>
                <a:spLocks noEditPoints="1"/>
              </p:cNvSpPr>
              <p:nvPr/>
            </p:nvSpPr>
            <p:spPr bwMode="auto">
              <a:xfrm>
                <a:off x="980608" y="2248535"/>
                <a:ext cx="216000" cy="216443"/>
              </a:xfrm>
              <a:custGeom>
                <a:avLst/>
                <a:gdLst>
                  <a:gd name="T0" fmla="*/ 0 w 206"/>
                  <a:gd name="T1" fmla="*/ 103 h 206"/>
                  <a:gd name="T2" fmla="*/ 103 w 206"/>
                  <a:gd name="T3" fmla="*/ 0 h 206"/>
                  <a:gd name="T4" fmla="*/ 103 w 206"/>
                  <a:gd name="T5" fmla="*/ 0 h 206"/>
                  <a:gd name="T6" fmla="*/ 206 w 206"/>
                  <a:gd name="T7" fmla="*/ 103 h 206"/>
                  <a:gd name="T8" fmla="*/ 206 w 206"/>
                  <a:gd name="T9" fmla="*/ 103 h 206"/>
                  <a:gd name="T10" fmla="*/ 206 w 206"/>
                  <a:gd name="T11" fmla="*/ 103 h 206"/>
                  <a:gd name="T12" fmla="*/ 103 w 206"/>
                  <a:gd name="T13" fmla="*/ 206 h 206"/>
                  <a:gd name="T14" fmla="*/ 103 w 206"/>
                  <a:gd name="T15" fmla="*/ 206 h 206"/>
                  <a:gd name="T16" fmla="*/ 0 w 206"/>
                  <a:gd name="T17" fmla="*/ 103 h 206"/>
                  <a:gd name="T18" fmla="*/ 40 w 206"/>
                  <a:gd name="T19" fmla="*/ 40 h 206"/>
                  <a:gd name="T20" fmla="*/ 13 w 206"/>
                  <a:gd name="T21" fmla="*/ 103 h 206"/>
                  <a:gd name="T22" fmla="*/ 13 w 206"/>
                  <a:gd name="T23" fmla="*/ 103 h 206"/>
                  <a:gd name="T24" fmla="*/ 40 w 206"/>
                  <a:gd name="T25" fmla="*/ 167 h 206"/>
                  <a:gd name="T26" fmla="*/ 40 w 206"/>
                  <a:gd name="T27" fmla="*/ 167 h 206"/>
                  <a:gd name="T28" fmla="*/ 103 w 206"/>
                  <a:gd name="T29" fmla="*/ 193 h 206"/>
                  <a:gd name="T30" fmla="*/ 103 w 206"/>
                  <a:gd name="T31" fmla="*/ 193 h 206"/>
                  <a:gd name="T32" fmla="*/ 166 w 206"/>
                  <a:gd name="T33" fmla="*/ 167 h 206"/>
                  <a:gd name="T34" fmla="*/ 166 w 206"/>
                  <a:gd name="T35" fmla="*/ 167 h 206"/>
                  <a:gd name="T36" fmla="*/ 192 w 206"/>
                  <a:gd name="T37" fmla="*/ 103 h 206"/>
                  <a:gd name="T38" fmla="*/ 192 w 206"/>
                  <a:gd name="T39" fmla="*/ 103 h 206"/>
                  <a:gd name="T40" fmla="*/ 166 w 206"/>
                  <a:gd name="T41" fmla="*/ 40 h 206"/>
                  <a:gd name="T42" fmla="*/ 166 w 206"/>
                  <a:gd name="T43" fmla="*/ 40 h 206"/>
                  <a:gd name="T44" fmla="*/ 103 w 206"/>
                  <a:gd name="T45" fmla="*/ 14 h 206"/>
                  <a:gd name="T46" fmla="*/ 103 w 206"/>
                  <a:gd name="T47" fmla="*/ 14 h 206"/>
                  <a:gd name="T48" fmla="*/ 40 w 206"/>
                  <a:gd name="T49" fmla="*/ 4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6" h="206">
                    <a:moveTo>
                      <a:pt x="0" y="103"/>
                    </a:moveTo>
                    <a:cubicBezTo>
                      <a:pt x="0" y="46"/>
                      <a:pt x="46" y="0"/>
                      <a:pt x="103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60" y="0"/>
                      <a:pt x="206" y="46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60"/>
                      <a:pt x="160" y="206"/>
                      <a:pt x="103" y="206"/>
                    </a:cubicBezTo>
                    <a:cubicBezTo>
                      <a:pt x="103" y="206"/>
                      <a:pt x="103" y="206"/>
                      <a:pt x="103" y="206"/>
                    </a:cubicBezTo>
                    <a:cubicBezTo>
                      <a:pt x="46" y="206"/>
                      <a:pt x="0" y="160"/>
                      <a:pt x="0" y="103"/>
                    </a:cubicBezTo>
                    <a:close/>
                    <a:moveTo>
                      <a:pt x="40" y="40"/>
                    </a:moveTo>
                    <a:cubicBezTo>
                      <a:pt x="23" y="56"/>
                      <a:pt x="13" y="79"/>
                      <a:pt x="13" y="103"/>
                    </a:cubicBezTo>
                    <a:cubicBezTo>
                      <a:pt x="13" y="103"/>
                      <a:pt x="13" y="103"/>
                      <a:pt x="13" y="103"/>
                    </a:cubicBezTo>
                    <a:cubicBezTo>
                      <a:pt x="13" y="128"/>
                      <a:pt x="23" y="150"/>
                      <a:pt x="40" y="167"/>
                    </a:cubicBezTo>
                    <a:cubicBezTo>
                      <a:pt x="40" y="167"/>
                      <a:pt x="40" y="167"/>
                      <a:pt x="40" y="167"/>
                    </a:cubicBezTo>
                    <a:cubicBezTo>
                      <a:pt x="56" y="183"/>
                      <a:pt x="78" y="193"/>
                      <a:pt x="103" y="193"/>
                    </a:cubicBezTo>
                    <a:cubicBezTo>
                      <a:pt x="103" y="193"/>
                      <a:pt x="103" y="193"/>
                      <a:pt x="103" y="193"/>
                    </a:cubicBezTo>
                    <a:cubicBezTo>
                      <a:pt x="128" y="193"/>
                      <a:pt x="150" y="183"/>
                      <a:pt x="166" y="167"/>
                    </a:cubicBezTo>
                    <a:cubicBezTo>
                      <a:pt x="166" y="167"/>
                      <a:pt x="166" y="167"/>
                      <a:pt x="166" y="167"/>
                    </a:cubicBezTo>
                    <a:cubicBezTo>
                      <a:pt x="182" y="150"/>
                      <a:pt x="192" y="128"/>
                      <a:pt x="192" y="103"/>
                    </a:cubicBezTo>
                    <a:cubicBezTo>
                      <a:pt x="192" y="103"/>
                      <a:pt x="192" y="103"/>
                      <a:pt x="192" y="103"/>
                    </a:cubicBezTo>
                    <a:cubicBezTo>
                      <a:pt x="192" y="79"/>
                      <a:pt x="182" y="56"/>
                      <a:pt x="166" y="40"/>
                    </a:cubicBezTo>
                    <a:cubicBezTo>
                      <a:pt x="166" y="40"/>
                      <a:pt x="166" y="40"/>
                      <a:pt x="166" y="40"/>
                    </a:cubicBezTo>
                    <a:cubicBezTo>
                      <a:pt x="150" y="24"/>
                      <a:pt x="128" y="14"/>
                      <a:pt x="103" y="14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78" y="14"/>
                      <a:pt x="56" y="24"/>
                      <a:pt x="40" y="40"/>
                    </a:cubicBezTo>
                    <a:close/>
                  </a:path>
                </a:pathLst>
              </a:custGeom>
              <a:solidFill>
                <a:srgbClr val="CF3C2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1D495D"/>
                  </a:solidFill>
                </a:endParaRPr>
              </a:p>
            </p:txBody>
          </p:sp>
        </p:grpSp>
        <p:sp>
          <p:nvSpPr>
            <p:cNvPr id="257" name="文本框 256"/>
            <p:cNvSpPr txBox="1"/>
            <p:nvPr/>
          </p:nvSpPr>
          <p:spPr>
            <a:xfrm>
              <a:off x="1255541" y="1870075"/>
              <a:ext cx="30999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1D495D"/>
                  </a:solidFill>
                  <a:latin typeface="微软雅黑" panose="020B0503020204020204" charset="-122"/>
                  <a:ea typeface="微软雅黑" panose="020B0503020204020204" charset="-122"/>
                </a:rPr>
                <a:t>点击添加标题</a:t>
              </a:r>
              <a:endParaRPr lang="zh-CN" altLang="en-US" b="1" dirty="0">
                <a:solidFill>
                  <a:srgbClr val="1D495D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60" name="组合 259"/>
          <p:cNvGrpSpPr/>
          <p:nvPr/>
        </p:nvGrpSpPr>
        <p:grpSpPr>
          <a:xfrm>
            <a:off x="8625319" y="1832325"/>
            <a:ext cx="3374889" cy="1051822"/>
            <a:chOff x="980608" y="1870075"/>
            <a:chExt cx="3374889" cy="1051822"/>
          </a:xfrm>
        </p:grpSpPr>
        <p:sp>
          <p:nvSpPr>
            <p:cNvPr id="261" name="文本框 260"/>
            <p:cNvSpPr txBox="1"/>
            <p:nvPr/>
          </p:nvSpPr>
          <p:spPr>
            <a:xfrm>
              <a:off x="1255541" y="2183233"/>
              <a:ext cx="220956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400" dirty="0" smtClean="0">
                  <a:solidFill>
                    <a:srgbClr val="1D495D"/>
                  </a:solidFill>
                  <a:latin typeface="微软雅黑" panose="020B0503020204020204" charset="-122"/>
                  <a:ea typeface="微软雅黑" panose="020B0503020204020204" charset="-122"/>
                </a:rPr>
                <a:t>文字是简单的视觉图案再现 口语的声音，</a:t>
              </a:r>
              <a:endParaRPr lang="zh-CN" altLang="en-US" sz="1400" dirty="0">
                <a:solidFill>
                  <a:srgbClr val="1D495D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262" name="组合 261"/>
            <p:cNvGrpSpPr/>
            <p:nvPr/>
          </p:nvGrpSpPr>
          <p:grpSpPr>
            <a:xfrm>
              <a:off x="980608" y="1948657"/>
              <a:ext cx="216000" cy="216443"/>
              <a:chOff x="980608" y="2248535"/>
              <a:chExt cx="216000" cy="216443"/>
            </a:xfrm>
          </p:grpSpPr>
          <p:sp>
            <p:nvSpPr>
              <p:cNvPr id="264" name="Freeform 15"/>
              <p:cNvSpPr>
                <a:spLocks noEditPoints="1"/>
              </p:cNvSpPr>
              <p:nvPr/>
            </p:nvSpPr>
            <p:spPr bwMode="auto">
              <a:xfrm>
                <a:off x="1061331" y="2279139"/>
                <a:ext cx="46127" cy="154349"/>
              </a:xfrm>
              <a:custGeom>
                <a:avLst/>
                <a:gdLst>
                  <a:gd name="T0" fmla="*/ 41 w 44"/>
                  <a:gd name="T1" fmla="*/ 117 h 147"/>
                  <a:gd name="T2" fmla="*/ 44 w 44"/>
                  <a:gd name="T3" fmla="*/ 120 h 147"/>
                  <a:gd name="T4" fmla="*/ 26 w 44"/>
                  <a:gd name="T5" fmla="*/ 140 h 147"/>
                  <a:gd name="T6" fmla="*/ 12 w 44"/>
                  <a:gd name="T7" fmla="*/ 147 h 147"/>
                  <a:gd name="T8" fmla="*/ 7 w 44"/>
                  <a:gd name="T9" fmla="*/ 145 h 147"/>
                  <a:gd name="T10" fmla="*/ 6 w 44"/>
                  <a:gd name="T11" fmla="*/ 138 h 147"/>
                  <a:gd name="T12" fmla="*/ 11 w 44"/>
                  <a:gd name="T13" fmla="*/ 103 h 147"/>
                  <a:gd name="T14" fmla="*/ 16 w 44"/>
                  <a:gd name="T15" fmla="*/ 68 h 147"/>
                  <a:gd name="T16" fmla="*/ 16 w 44"/>
                  <a:gd name="T17" fmla="*/ 66 h 147"/>
                  <a:gd name="T18" fmla="*/ 14 w 44"/>
                  <a:gd name="T19" fmla="*/ 65 h 147"/>
                  <a:gd name="T20" fmla="*/ 10 w 44"/>
                  <a:gd name="T21" fmla="*/ 66 h 147"/>
                  <a:gd name="T22" fmla="*/ 4 w 44"/>
                  <a:gd name="T23" fmla="*/ 72 h 147"/>
                  <a:gd name="T24" fmla="*/ 0 w 44"/>
                  <a:gd name="T25" fmla="*/ 69 h 147"/>
                  <a:gd name="T26" fmla="*/ 19 w 44"/>
                  <a:gd name="T27" fmla="*/ 50 h 147"/>
                  <a:gd name="T28" fmla="*/ 32 w 44"/>
                  <a:gd name="T29" fmla="*/ 43 h 147"/>
                  <a:gd name="T30" fmla="*/ 37 w 44"/>
                  <a:gd name="T31" fmla="*/ 45 h 147"/>
                  <a:gd name="T32" fmla="*/ 39 w 44"/>
                  <a:gd name="T33" fmla="*/ 51 h 147"/>
                  <a:gd name="T34" fmla="*/ 35 w 44"/>
                  <a:gd name="T35" fmla="*/ 76 h 147"/>
                  <a:gd name="T36" fmla="*/ 33 w 44"/>
                  <a:gd name="T37" fmla="*/ 87 h 147"/>
                  <a:gd name="T38" fmla="*/ 30 w 44"/>
                  <a:gd name="T39" fmla="*/ 110 h 147"/>
                  <a:gd name="T40" fmla="*/ 28 w 44"/>
                  <a:gd name="T41" fmla="*/ 120 h 147"/>
                  <a:gd name="T42" fmla="*/ 29 w 44"/>
                  <a:gd name="T43" fmla="*/ 124 h 147"/>
                  <a:gd name="T44" fmla="*/ 31 w 44"/>
                  <a:gd name="T45" fmla="*/ 125 h 147"/>
                  <a:gd name="T46" fmla="*/ 35 w 44"/>
                  <a:gd name="T47" fmla="*/ 123 h 147"/>
                  <a:gd name="T48" fmla="*/ 41 w 44"/>
                  <a:gd name="T49" fmla="*/ 117 h 147"/>
                  <a:gd name="T50" fmla="*/ 34 w 44"/>
                  <a:gd name="T51" fmla="*/ 0 h 147"/>
                  <a:gd name="T52" fmla="*/ 41 w 44"/>
                  <a:gd name="T53" fmla="*/ 3 h 147"/>
                  <a:gd name="T54" fmla="*/ 44 w 44"/>
                  <a:gd name="T55" fmla="*/ 10 h 147"/>
                  <a:gd name="T56" fmla="*/ 40 w 44"/>
                  <a:gd name="T57" fmla="*/ 22 h 147"/>
                  <a:gd name="T58" fmla="*/ 31 w 44"/>
                  <a:gd name="T59" fmla="*/ 27 h 147"/>
                  <a:gd name="T60" fmla="*/ 23 w 44"/>
                  <a:gd name="T61" fmla="*/ 24 h 147"/>
                  <a:gd name="T62" fmla="*/ 21 w 44"/>
                  <a:gd name="T63" fmla="*/ 16 h 147"/>
                  <a:gd name="T64" fmla="*/ 25 w 44"/>
                  <a:gd name="T65" fmla="*/ 5 h 147"/>
                  <a:gd name="T66" fmla="*/ 34 w 44"/>
                  <a:gd name="T67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4" h="147">
                    <a:moveTo>
                      <a:pt x="41" y="117"/>
                    </a:moveTo>
                    <a:cubicBezTo>
                      <a:pt x="44" y="120"/>
                      <a:pt x="44" y="120"/>
                      <a:pt x="44" y="120"/>
                    </a:cubicBezTo>
                    <a:cubicBezTo>
                      <a:pt x="38" y="129"/>
                      <a:pt x="32" y="135"/>
                      <a:pt x="26" y="140"/>
                    </a:cubicBezTo>
                    <a:cubicBezTo>
                      <a:pt x="20" y="145"/>
                      <a:pt x="16" y="147"/>
                      <a:pt x="12" y="147"/>
                    </a:cubicBezTo>
                    <a:cubicBezTo>
                      <a:pt x="10" y="147"/>
                      <a:pt x="8" y="147"/>
                      <a:pt x="7" y="145"/>
                    </a:cubicBezTo>
                    <a:cubicBezTo>
                      <a:pt x="6" y="144"/>
                      <a:pt x="6" y="141"/>
                      <a:pt x="6" y="138"/>
                    </a:cubicBezTo>
                    <a:cubicBezTo>
                      <a:pt x="6" y="131"/>
                      <a:pt x="7" y="119"/>
                      <a:pt x="11" y="103"/>
                    </a:cubicBezTo>
                    <a:cubicBezTo>
                      <a:pt x="15" y="87"/>
                      <a:pt x="16" y="75"/>
                      <a:pt x="16" y="68"/>
                    </a:cubicBezTo>
                    <a:cubicBezTo>
                      <a:pt x="16" y="67"/>
                      <a:pt x="16" y="66"/>
                      <a:pt x="16" y="66"/>
                    </a:cubicBezTo>
                    <a:cubicBezTo>
                      <a:pt x="15" y="65"/>
                      <a:pt x="15" y="65"/>
                      <a:pt x="14" y="65"/>
                    </a:cubicBezTo>
                    <a:cubicBezTo>
                      <a:pt x="13" y="65"/>
                      <a:pt x="12" y="65"/>
                      <a:pt x="10" y="66"/>
                    </a:cubicBezTo>
                    <a:cubicBezTo>
                      <a:pt x="8" y="68"/>
                      <a:pt x="6" y="70"/>
                      <a:pt x="4" y="72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7" y="61"/>
                      <a:pt x="13" y="55"/>
                      <a:pt x="19" y="50"/>
                    </a:cubicBezTo>
                    <a:cubicBezTo>
                      <a:pt x="25" y="46"/>
                      <a:pt x="29" y="43"/>
                      <a:pt x="32" y="43"/>
                    </a:cubicBezTo>
                    <a:cubicBezTo>
                      <a:pt x="34" y="43"/>
                      <a:pt x="36" y="44"/>
                      <a:pt x="37" y="45"/>
                    </a:cubicBezTo>
                    <a:cubicBezTo>
                      <a:pt x="38" y="47"/>
                      <a:pt x="39" y="49"/>
                      <a:pt x="39" y="51"/>
                    </a:cubicBezTo>
                    <a:cubicBezTo>
                      <a:pt x="39" y="54"/>
                      <a:pt x="37" y="62"/>
                      <a:pt x="35" y="76"/>
                    </a:cubicBezTo>
                    <a:cubicBezTo>
                      <a:pt x="34" y="81"/>
                      <a:pt x="34" y="84"/>
                      <a:pt x="33" y="87"/>
                    </a:cubicBezTo>
                    <a:cubicBezTo>
                      <a:pt x="32" y="96"/>
                      <a:pt x="30" y="104"/>
                      <a:pt x="30" y="110"/>
                    </a:cubicBezTo>
                    <a:cubicBezTo>
                      <a:pt x="29" y="116"/>
                      <a:pt x="28" y="119"/>
                      <a:pt x="28" y="120"/>
                    </a:cubicBezTo>
                    <a:cubicBezTo>
                      <a:pt x="28" y="122"/>
                      <a:pt x="28" y="123"/>
                      <a:pt x="29" y="124"/>
                    </a:cubicBezTo>
                    <a:cubicBezTo>
                      <a:pt x="29" y="125"/>
                      <a:pt x="30" y="125"/>
                      <a:pt x="31" y="125"/>
                    </a:cubicBezTo>
                    <a:cubicBezTo>
                      <a:pt x="32" y="125"/>
                      <a:pt x="34" y="124"/>
                      <a:pt x="35" y="123"/>
                    </a:cubicBezTo>
                    <a:cubicBezTo>
                      <a:pt x="37" y="122"/>
                      <a:pt x="39" y="120"/>
                      <a:pt x="41" y="117"/>
                    </a:cubicBezTo>
                    <a:close/>
                    <a:moveTo>
                      <a:pt x="34" y="0"/>
                    </a:moveTo>
                    <a:cubicBezTo>
                      <a:pt x="37" y="0"/>
                      <a:pt x="40" y="1"/>
                      <a:pt x="41" y="3"/>
                    </a:cubicBezTo>
                    <a:cubicBezTo>
                      <a:pt x="43" y="5"/>
                      <a:pt x="44" y="7"/>
                      <a:pt x="44" y="10"/>
                    </a:cubicBezTo>
                    <a:cubicBezTo>
                      <a:pt x="44" y="15"/>
                      <a:pt x="43" y="19"/>
                      <a:pt x="40" y="22"/>
                    </a:cubicBezTo>
                    <a:cubicBezTo>
                      <a:pt x="38" y="25"/>
                      <a:pt x="34" y="27"/>
                      <a:pt x="31" y="27"/>
                    </a:cubicBezTo>
                    <a:cubicBezTo>
                      <a:pt x="28" y="27"/>
                      <a:pt x="25" y="26"/>
                      <a:pt x="23" y="24"/>
                    </a:cubicBezTo>
                    <a:cubicBezTo>
                      <a:pt x="22" y="22"/>
                      <a:pt x="21" y="19"/>
                      <a:pt x="21" y="16"/>
                    </a:cubicBezTo>
                    <a:cubicBezTo>
                      <a:pt x="21" y="12"/>
                      <a:pt x="22" y="8"/>
                      <a:pt x="25" y="5"/>
                    </a:cubicBezTo>
                    <a:cubicBezTo>
                      <a:pt x="28" y="2"/>
                      <a:pt x="31" y="0"/>
                      <a:pt x="34" y="0"/>
                    </a:cubicBezTo>
                    <a:close/>
                  </a:path>
                </a:pathLst>
              </a:custGeom>
              <a:solidFill>
                <a:srgbClr val="CF3C2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1D495D"/>
                  </a:solidFill>
                </a:endParaRPr>
              </a:p>
            </p:txBody>
          </p:sp>
          <p:sp>
            <p:nvSpPr>
              <p:cNvPr id="265" name="Freeform 16"/>
              <p:cNvSpPr>
                <a:spLocks noEditPoints="1"/>
              </p:cNvSpPr>
              <p:nvPr/>
            </p:nvSpPr>
            <p:spPr bwMode="auto">
              <a:xfrm>
                <a:off x="980608" y="2248535"/>
                <a:ext cx="216000" cy="216443"/>
              </a:xfrm>
              <a:custGeom>
                <a:avLst/>
                <a:gdLst>
                  <a:gd name="T0" fmla="*/ 0 w 206"/>
                  <a:gd name="T1" fmla="*/ 103 h 206"/>
                  <a:gd name="T2" fmla="*/ 103 w 206"/>
                  <a:gd name="T3" fmla="*/ 0 h 206"/>
                  <a:gd name="T4" fmla="*/ 103 w 206"/>
                  <a:gd name="T5" fmla="*/ 0 h 206"/>
                  <a:gd name="T6" fmla="*/ 206 w 206"/>
                  <a:gd name="T7" fmla="*/ 103 h 206"/>
                  <a:gd name="T8" fmla="*/ 206 w 206"/>
                  <a:gd name="T9" fmla="*/ 103 h 206"/>
                  <a:gd name="T10" fmla="*/ 206 w 206"/>
                  <a:gd name="T11" fmla="*/ 103 h 206"/>
                  <a:gd name="T12" fmla="*/ 103 w 206"/>
                  <a:gd name="T13" fmla="*/ 206 h 206"/>
                  <a:gd name="T14" fmla="*/ 103 w 206"/>
                  <a:gd name="T15" fmla="*/ 206 h 206"/>
                  <a:gd name="T16" fmla="*/ 0 w 206"/>
                  <a:gd name="T17" fmla="*/ 103 h 206"/>
                  <a:gd name="T18" fmla="*/ 40 w 206"/>
                  <a:gd name="T19" fmla="*/ 40 h 206"/>
                  <a:gd name="T20" fmla="*/ 13 w 206"/>
                  <a:gd name="T21" fmla="*/ 103 h 206"/>
                  <a:gd name="T22" fmla="*/ 13 w 206"/>
                  <a:gd name="T23" fmla="*/ 103 h 206"/>
                  <a:gd name="T24" fmla="*/ 40 w 206"/>
                  <a:gd name="T25" fmla="*/ 167 h 206"/>
                  <a:gd name="T26" fmla="*/ 40 w 206"/>
                  <a:gd name="T27" fmla="*/ 167 h 206"/>
                  <a:gd name="T28" fmla="*/ 103 w 206"/>
                  <a:gd name="T29" fmla="*/ 193 h 206"/>
                  <a:gd name="T30" fmla="*/ 103 w 206"/>
                  <a:gd name="T31" fmla="*/ 193 h 206"/>
                  <a:gd name="T32" fmla="*/ 166 w 206"/>
                  <a:gd name="T33" fmla="*/ 167 h 206"/>
                  <a:gd name="T34" fmla="*/ 166 w 206"/>
                  <a:gd name="T35" fmla="*/ 167 h 206"/>
                  <a:gd name="T36" fmla="*/ 192 w 206"/>
                  <a:gd name="T37" fmla="*/ 103 h 206"/>
                  <a:gd name="T38" fmla="*/ 192 w 206"/>
                  <a:gd name="T39" fmla="*/ 103 h 206"/>
                  <a:gd name="T40" fmla="*/ 166 w 206"/>
                  <a:gd name="T41" fmla="*/ 40 h 206"/>
                  <a:gd name="T42" fmla="*/ 166 w 206"/>
                  <a:gd name="T43" fmla="*/ 40 h 206"/>
                  <a:gd name="T44" fmla="*/ 103 w 206"/>
                  <a:gd name="T45" fmla="*/ 14 h 206"/>
                  <a:gd name="T46" fmla="*/ 103 w 206"/>
                  <a:gd name="T47" fmla="*/ 14 h 206"/>
                  <a:gd name="T48" fmla="*/ 40 w 206"/>
                  <a:gd name="T49" fmla="*/ 4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6" h="206">
                    <a:moveTo>
                      <a:pt x="0" y="103"/>
                    </a:moveTo>
                    <a:cubicBezTo>
                      <a:pt x="0" y="46"/>
                      <a:pt x="46" y="0"/>
                      <a:pt x="103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60" y="0"/>
                      <a:pt x="206" y="46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60"/>
                      <a:pt x="160" y="206"/>
                      <a:pt x="103" y="206"/>
                    </a:cubicBezTo>
                    <a:cubicBezTo>
                      <a:pt x="103" y="206"/>
                      <a:pt x="103" y="206"/>
                      <a:pt x="103" y="206"/>
                    </a:cubicBezTo>
                    <a:cubicBezTo>
                      <a:pt x="46" y="206"/>
                      <a:pt x="0" y="160"/>
                      <a:pt x="0" y="103"/>
                    </a:cubicBezTo>
                    <a:close/>
                    <a:moveTo>
                      <a:pt x="40" y="40"/>
                    </a:moveTo>
                    <a:cubicBezTo>
                      <a:pt x="23" y="56"/>
                      <a:pt x="13" y="79"/>
                      <a:pt x="13" y="103"/>
                    </a:cubicBezTo>
                    <a:cubicBezTo>
                      <a:pt x="13" y="103"/>
                      <a:pt x="13" y="103"/>
                      <a:pt x="13" y="103"/>
                    </a:cubicBezTo>
                    <a:cubicBezTo>
                      <a:pt x="13" y="128"/>
                      <a:pt x="23" y="150"/>
                      <a:pt x="40" y="167"/>
                    </a:cubicBezTo>
                    <a:cubicBezTo>
                      <a:pt x="40" y="167"/>
                      <a:pt x="40" y="167"/>
                      <a:pt x="40" y="167"/>
                    </a:cubicBezTo>
                    <a:cubicBezTo>
                      <a:pt x="56" y="183"/>
                      <a:pt x="78" y="193"/>
                      <a:pt x="103" y="193"/>
                    </a:cubicBezTo>
                    <a:cubicBezTo>
                      <a:pt x="103" y="193"/>
                      <a:pt x="103" y="193"/>
                      <a:pt x="103" y="193"/>
                    </a:cubicBezTo>
                    <a:cubicBezTo>
                      <a:pt x="128" y="193"/>
                      <a:pt x="150" y="183"/>
                      <a:pt x="166" y="167"/>
                    </a:cubicBezTo>
                    <a:cubicBezTo>
                      <a:pt x="166" y="167"/>
                      <a:pt x="166" y="167"/>
                      <a:pt x="166" y="167"/>
                    </a:cubicBezTo>
                    <a:cubicBezTo>
                      <a:pt x="182" y="150"/>
                      <a:pt x="192" y="128"/>
                      <a:pt x="192" y="103"/>
                    </a:cubicBezTo>
                    <a:cubicBezTo>
                      <a:pt x="192" y="103"/>
                      <a:pt x="192" y="103"/>
                      <a:pt x="192" y="103"/>
                    </a:cubicBezTo>
                    <a:cubicBezTo>
                      <a:pt x="192" y="79"/>
                      <a:pt x="182" y="56"/>
                      <a:pt x="166" y="40"/>
                    </a:cubicBezTo>
                    <a:cubicBezTo>
                      <a:pt x="166" y="40"/>
                      <a:pt x="166" y="40"/>
                      <a:pt x="166" y="40"/>
                    </a:cubicBezTo>
                    <a:cubicBezTo>
                      <a:pt x="150" y="24"/>
                      <a:pt x="128" y="14"/>
                      <a:pt x="103" y="14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78" y="14"/>
                      <a:pt x="56" y="24"/>
                      <a:pt x="40" y="40"/>
                    </a:cubicBezTo>
                    <a:close/>
                  </a:path>
                </a:pathLst>
              </a:custGeom>
              <a:solidFill>
                <a:srgbClr val="CF3C2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1D495D"/>
                  </a:solidFill>
                </a:endParaRPr>
              </a:p>
            </p:txBody>
          </p:sp>
        </p:grpSp>
        <p:sp>
          <p:nvSpPr>
            <p:cNvPr id="263" name="文本框 262"/>
            <p:cNvSpPr txBox="1"/>
            <p:nvPr/>
          </p:nvSpPr>
          <p:spPr>
            <a:xfrm>
              <a:off x="1255541" y="1870075"/>
              <a:ext cx="30999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1D495D"/>
                  </a:solidFill>
                  <a:latin typeface="微软雅黑" panose="020B0503020204020204" charset="-122"/>
                  <a:ea typeface="微软雅黑" panose="020B0503020204020204" charset="-122"/>
                </a:rPr>
                <a:t>点击添加标题</a:t>
              </a:r>
              <a:endParaRPr lang="zh-CN" altLang="en-US" b="1" dirty="0">
                <a:solidFill>
                  <a:srgbClr val="1D495D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66" name="组合 265"/>
          <p:cNvGrpSpPr/>
          <p:nvPr/>
        </p:nvGrpSpPr>
        <p:grpSpPr>
          <a:xfrm>
            <a:off x="1207758" y="4684246"/>
            <a:ext cx="3374889" cy="1051822"/>
            <a:chOff x="980608" y="1870075"/>
            <a:chExt cx="3374889" cy="1051822"/>
          </a:xfrm>
        </p:grpSpPr>
        <p:sp>
          <p:nvSpPr>
            <p:cNvPr id="267" name="文本框 266"/>
            <p:cNvSpPr txBox="1"/>
            <p:nvPr/>
          </p:nvSpPr>
          <p:spPr>
            <a:xfrm>
              <a:off x="1255541" y="2183233"/>
              <a:ext cx="220956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400" dirty="0" smtClean="0">
                  <a:solidFill>
                    <a:srgbClr val="1D495D"/>
                  </a:solidFill>
                  <a:latin typeface="微软雅黑" panose="020B0503020204020204" charset="-122"/>
                  <a:ea typeface="微软雅黑" panose="020B0503020204020204" charset="-122"/>
                </a:rPr>
                <a:t>文字是简单的视觉图案再现 口语的声音，</a:t>
              </a:r>
              <a:endParaRPr lang="zh-CN" altLang="en-US" sz="1400" dirty="0">
                <a:solidFill>
                  <a:srgbClr val="1D495D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268" name="组合 267"/>
            <p:cNvGrpSpPr/>
            <p:nvPr/>
          </p:nvGrpSpPr>
          <p:grpSpPr>
            <a:xfrm>
              <a:off x="980608" y="1948657"/>
              <a:ext cx="216000" cy="216443"/>
              <a:chOff x="980608" y="2248535"/>
              <a:chExt cx="216000" cy="216443"/>
            </a:xfrm>
          </p:grpSpPr>
          <p:sp>
            <p:nvSpPr>
              <p:cNvPr id="270" name="Freeform 15"/>
              <p:cNvSpPr>
                <a:spLocks noEditPoints="1"/>
              </p:cNvSpPr>
              <p:nvPr/>
            </p:nvSpPr>
            <p:spPr bwMode="auto">
              <a:xfrm>
                <a:off x="1061331" y="2279139"/>
                <a:ext cx="46127" cy="154349"/>
              </a:xfrm>
              <a:custGeom>
                <a:avLst/>
                <a:gdLst>
                  <a:gd name="T0" fmla="*/ 41 w 44"/>
                  <a:gd name="T1" fmla="*/ 117 h 147"/>
                  <a:gd name="T2" fmla="*/ 44 w 44"/>
                  <a:gd name="T3" fmla="*/ 120 h 147"/>
                  <a:gd name="T4" fmla="*/ 26 w 44"/>
                  <a:gd name="T5" fmla="*/ 140 h 147"/>
                  <a:gd name="T6" fmla="*/ 12 w 44"/>
                  <a:gd name="T7" fmla="*/ 147 h 147"/>
                  <a:gd name="T8" fmla="*/ 7 w 44"/>
                  <a:gd name="T9" fmla="*/ 145 h 147"/>
                  <a:gd name="T10" fmla="*/ 6 w 44"/>
                  <a:gd name="T11" fmla="*/ 138 h 147"/>
                  <a:gd name="T12" fmla="*/ 11 w 44"/>
                  <a:gd name="T13" fmla="*/ 103 h 147"/>
                  <a:gd name="T14" fmla="*/ 16 w 44"/>
                  <a:gd name="T15" fmla="*/ 68 h 147"/>
                  <a:gd name="T16" fmla="*/ 16 w 44"/>
                  <a:gd name="T17" fmla="*/ 66 h 147"/>
                  <a:gd name="T18" fmla="*/ 14 w 44"/>
                  <a:gd name="T19" fmla="*/ 65 h 147"/>
                  <a:gd name="T20" fmla="*/ 10 w 44"/>
                  <a:gd name="T21" fmla="*/ 66 h 147"/>
                  <a:gd name="T22" fmla="*/ 4 w 44"/>
                  <a:gd name="T23" fmla="*/ 72 h 147"/>
                  <a:gd name="T24" fmla="*/ 0 w 44"/>
                  <a:gd name="T25" fmla="*/ 69 h 147"/>
                  <a:gd name="T26" fmla="*/ 19 w 44"/>
                  <a:gd name="T27" fmla="*/ 50 h 147"/>
                  <a:gd name="T28" fmla="*/ 32 w 44"/>
                  <a:gd name="T29" fmla="*/ 43 h 147"/>
                  <a:gd name="T30" fmla="*/ 37 w 44"/>
                  <a:gd name="T31" fmla="*/ 45 h 147"/>
                  <a:gd name="T32" fmla="*/ 39 w 44"/>
                  <a:gd name="T33" fmla="*/ 51 h 147"/>
                  <a:gd name="T34" fmla="*/ 35 w 44"/>
                  <a:gd name="T35" fmla="*/ 76 h 147"/>
                  <a:gd name="T36" fmla="*/ 33 w 44"/>
                  <a:gd name="T37" fmla="*/ 87 h 147"/>
                  <a:gd name="T38" fmla="*/ 30 w 44"/>
                  <a:gd name="T39" fmla="*/ 110 h 147"/>
                  <a:gd name="T40" fmla="*/ 28 w 44"/>
                  <a:gd name="T41" fmla="*/ 120 h 147"/>
                  <a:gd name="T42" fmla="*/ 29 w 44"/>
                  <a:gd name="T43" fmla="*/ 124 h 147"/>
                  <a:gd name="T44" fmla="*/ 31 w 44"/>
                  <a:gd name="T45" fmla="*/ 125 h 147"/>
                  <a:gd name="T46" fmla="*/ 35 w 44"/>
                  <a:gd name="T47" fmla="*/ 123 h 147"/>
                  <a:gd name="T48" fmla="*/ 41 w 44"/>
                  <a:gd name="T49" fmla="*/ 117 h 147"/>
                  <a:gd name="T50" fmla="*/ 34 w 44"/>
                  <a:gd name="T51" fmla="*/ 0 h 147"/>
                  <a:gd name="T52" fmla="*/ 41 w 44"/>
                  <a:gd name="T53" fmla="*/ 3 h 147"/>
                  <a:gd name="T54" fmla="*/ 44 w 44"/>
                  <a:gd name="T55" fmla="*/ 10 h 147"/>
                  <a:gd name="T56" fmla="*/ 40 w 44"/>
                  <a:gd name="T57" fmla="*/ 22 h 147"/>
                  <a:gd name="T58" fmla="*/ 31 w 44"/>
                  <a:gd name="T59" fmla="*/ 27 h 147"/>
                  <a:gd name="T60" fmla="*/ 23 w 44"/>
                  <a:gd name="T61" fmla="*/ 24 h 147"/>
                  <a:gd name="T62" fmla="*/ 21 w 44"/>
                  <a:gd name="T63" fmla="*/ 16 h 147"/>
                  <a:gd name="T64" fmla="*/ 25 w 44"/>
                  <a:gd name="T65" fmla="*/ 5 h 147"/>
                  <a:gd name="T66" fmla="*/ 34 w 44"/>
                  <a:gd name="T67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4" h="147">
                    <a:moveTo>
                      <a:pt x="41" y="117"/>
                    </a:moveTo>
                    <a:cubicBezTo>
                      <a:pt x="44" y="120"/>
                      <a:pt x="44" y="120"/>
                      <a:pt x="44" y="120"/>
                    </a:cubicBezTo>
                    <a:cubicBezTo>
                      <a:pt x="38" y="129"/>
                      <a:pt x="32" y="135"/>
                      <a:pt x="26" y="140"/>
                    </a:cubicBezTo>
                    <a:cubicBezTo>
                      <a:pt x="20" y="145"/>
                      <a:pt x="16" y="147"/>
                      <a:pt x="12" y="147"/>
                    </a:cubicBezTo>
                    <a:cubicBezTo>
                      <a:pt x="10" y="147"/>
                      <a:pt x="8" y="147"/>
                      <a:pt x="7" y="145"/>
                    </a:cubicBezTo>
                    <a:cubicBezTo>
                      <a:pt x="6" y="144"/>
                      <a:pt x="6" y="141"/>
                      <a:pt x="6" y="138"/>
                    </a:cubicBezTo>
                    <a:cubicBezTo>
                      <a:pt x="6" y="131"/>
                      <a:pt x="7" y="119"/>
                      <a:pt x="11" y="103"/>
                    </a:cubicBezTo>
                    <a:cubicBezTo>
                      <a:pt x="15" y="87"/>
                      <a:pt x="16" y="75"/>
                      <a:pt x="16" y="68"/>
                    </a:cubicBezTo>
                    <a:cubicBezTo>
                      <a:pt x="16" y="67"/>
                      <a:pt x="16" y="66"/>
                      <a:pt x="16" y="66"/>
                    </a:cubicBezTo>
                    <a:cubicBezTo>
                      <a:pt x="15" y="65"/>
                      <a:pt x="15" y="65"/>
                      <a:pt x="14" y="65"/>
                    </a:cubicBezTo>
                    <a:cubicBezTo>
                      <a:pt x="13" y="65"/>
                      <a:pt x="12" y="65"/>
                      <a:pt x="10" y="66"/>
                    </a:cubicBezTo>
                    <a:cubicBezTo>
                      <a:pt x="8" y="68"/>
                      <a:pt x="6" y="70"/>
                      <a:pt x="4" y="72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7" y="61"/>
                      <a:pt x="13" y="55"/>
                      <a:pt x="19" y="50"/>
                    </a:cubicBezTo>
                    <a:cubicBezTo>
                      <a:pt x="25" y="46"/>
                      <a:pt x="29" y="43"/>
                      <a:pt x="32" y="43"/>
                    </a:cubicBezTo>
                    <a:cubicBezTo>
                      <a:pt x="34" y="43"/>
                      <a:pt x="36" y="44"/>
                      <a:pt x="37" y="45"/>
                    </a:cubicBezTo>
                    <a:cubicBezTo>
                      <a:pt x="38" y="47"/>
                      <a:pt x="39" y="49"/>
                      <a:pt x="39" y="51"/>
                    </a:cubicBezTo>
                    <a:cubicBezTo>
                      <a:pt x="39" y="54"/>
                      <a:pt x="37" y="62"/>
                      <a:pt x="35" y="76"/>
                    </a:cubicBezTo>
                    <a:cubicBezTo>
                      <a:pt x="34" y="81"/>
                      <a:pt x="34" y="84"/>
                      <a:pt x="33" y="87"/>
                    </a:cubicBezTo>
                    <a:cubicBezTo>
                      <a:pt x="32" y="96"/>
                      <a:pt x="30" y="104"/>
                      <a:pt x="30" y="110"/>
                    </a:cubicBezTo>
                    <a:cubicBezTo>
                      <a:pt x="29" y="116"/>
                      <a:pt x="28" y="119"/>
                      <a:pt x="28" y="120"/>
                    </a:cubicBezTo>
                    <a:cubicBezTo>
                      <a:pt x="28" y="122"/>
                      <a:pt x="28" y="123"/>
                      <a:pt x="29" y="124"/>
                    </a:cubicBezTo>
                    <a:cubicBezTo>
                      <a:pt x="29" y="125"/>
                      <a:pt x="30" y="125"/>
                      <a:pt x="31" y="125"/>
                    </a:cubicBezTo>
                    <a:cubicBezTo>
                      <a:pt x="32" y="125"/>
                      <a:pt x="34" y="124"/>
                      <a:pt x="35" y="123"/>
                    </a:cubicBezTo>
                    <a:cubicBezTo>
                      <a:pt x="37" y="122"/>
                      <a:pt x="39" y="120"/>
                      <a:pt x="41" y="117"/>
                    </a:cubicBezTo>
                    <a:close/>
                    <a:moveTo>
                      <a:pt x="34" y="0"/>
                    </a:moveTo>
                    <a:cubicBezTo>
                      <a:pt x="37" y="0"/>
                      <a:pt x="40" y="1"/>
                      <a:pt x="41" y="3"/>
                    </a:cubicBezTo>
                    <a:cubicBezTo>
                      <a:pt x="43" y="5"/>
                      <a:pt x="44" y="7"/>
                      <a:pt x="44" y="10"/>
                    </a:cubicBezTo>
                    <a:cubicBezTo>
                      <a:pt x="44" y="15"/>
                      <a:pt x="43" y="19"/>
                      <a:pt x="40" y="22"/>
                    </a:cubicBezTo>
                    <a:cubicBezTo>
                      <a:pt x="38" y="25"/>
                      <a:pt x="34" y="27"/>
                      <a:pt x="31" y="27"/>
                    </a:cubicBezTo>
                    <a:cubicBezTo>
                      <a:pt x="28" y="27"/>
                      <a:pt x="25" y="26"/>
                      <a:pt x="23" y="24"/>
                    </a:cubicBezTo>
                    <a:cubicBezTo>
                      <a:pt x="22" y="22"/>
                      <a:pt x="21" y="19"/>
                      <a:pt x="21" y="16"/>
                    </a:cubicBezTo>
                    <a:cubicBezTo>
                      <a:pt x="21" y="12"/>
                      <a:pt x="22" y="8"/>
                      <a:pt x="25" y="5"/>
                    </a:cubicBezTo>
                    <a:cubicBezTo>
                      <a:pt x="28" y="2"/>
                      <a:pt x="31" y="0"/>
                      <a:pt x="34" y="0"/>
                    </a:cubicBezTo>
                    <a:close/>
                  </a:path>
                </a:pathLst>
              </a:custGeom>
              <a:solidFill>
                <a:srgbClr val="CF3C2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1D495D"/>
                  </a:solidFill>
                </a:endParaRPr>
              </a:p>
            </p:txBody>
          </p:sp>
          <p:sp>
            <p:nvSpPr>
              <p:cNvPr id="271" name="Freeform 16"/>
              <p:cNvSpPr>
                <a:spLocks noEditPoints="1"/>
              </p:cNvSpPr>
              <p:nvPr/>
            </p:nvSpPr>
            <p:spPr bwMode="auto">
              <a:xfrm>
                <a:off x="980608" y="2248535"/>
                <a:ext cx="216000" cy="216443"/>
              </a:xfrm>
              <a:custGeom>
                <a:avLst/>
                <a:gdLst>
                  <a:gd name="T0" fmla="*/ 0 w 206"/>
                  <a:gd name="T1" fmla="*/ 103 h 206"/>
                  <a:gd name="T2" fmla="*/ 103 w 206"/>
                  <a:gd name="T3" fmla="*/ 0 h 206"/>
                  <a:gd name="T4" fmla="*/ 103 w 206"/>
                  <a:gd name="T5" fmla="*/ 0 h 206"/>
                  <a:gd name="T6" fmla="*/ 206 w 206"/>
                  <a:gd name="T7" fmla="*/ 103 h 206"/>
                  <a:gd name="T8" fmla="*/ 206 w 206"/>
                  <a:gd name="T9" fmla="*/ 103 h 206"/>
                  <a:gd name="T10" fmla="*/ 206 w 206"/>
                  <a:gd name="T11" fmla="*/ 103 h 206"/>
                  <a:gd name="T12" fmla="*/ 103 w 206"/>
                  <a:gd name="T13" fmla="*/ 206 h 206"/>
                  <a:gd name="T14" fmla="*/ 103 w 206"/>
                  <a:gd name="T15" fmla="*/ 206 h 206"/>
                  <a:gd name="T16" fmla="*/ 0 w 206"/>
                  <a:gd name="T17" fmla="*/ 103 h 206"/>
                  <a:gd name="T18" fmla="*/ 40 w 206"/>
                  <a:gd name="T19" fmla="*/ 40 h 206"/>
                  <a:gd name="T20" fmla="*/ 13 w 206"/>
                  <a:gd name="T21" fmla="*/ 103 h 206"/>
                  <a:gd name="T22" fmla="*/ 13 w 206"/>
                  <a:gd name="T23" fmla="*/ 103 h 206"/>
                  <a:gd name="T24" fmla="*/ 40 w 206"/>
                  <a:gd name="T25" fmla="*/ 167 h 206"/>
                  <a:gd name="T26" fmla="*/ 40 w 206"/>
                  <a:gd name="T27" fmla="*/ 167 h 206"/>
                  <a:gd name="T28" fmla="*/ 103 w 206"/>
                  <a:gd name="T29" fmla="*/ 193 h 206"/>
                  <a:gd name="T30" fmla="*/ 103 w 206"/>
                  <a:gd name="T31" fmla="*/ 193 h 206"/>
                  <a:gd name="T32" fmla="*/ 166 w 206"/>
                  <a:gd name="T33" fmla="*/ 167 h 206"/>
                  <a:gd name="T34" fmla="*/ 166 w 206"/>
                  <a:gd name="T35" fmla="*/ 167 h 206"/>
                  <a:gd name="T36" fmla="*/ 192 w 206"/>
                  <a:gd name="T37" fmla="*/ 103 h 206"/>
                  <a:gd name="T38" fmla="*/ 192 w 206"/>
                  <a:gd name="T39" fmla="*/ 103 h 206"/>
                  <a:gd name="T40" fmla="*/ 166 w 206"/>
                  <a:gd name="T41" fmla="*/ 40 h 206"/>
                  <a:gd name="T42" fmla="*/ 166 w 206"/>
                  <a:gd name="T43" fmla="*/ 40 h 206"/>
                  <a:gd name="T44" fmla="*/ 103 w 206"/>
                  <a:gd name="T45" fmla="*/ 14 h 206"/>
                  <a:gd name="T46" fmla="*/ 103 w 206"/>
                  <a:gd name="T47" fmla="*/ 14 h 206"/>
                  <a:gd name="T48" fmla="*/ 40 w 206"/>
                  <a:gd name="T49" fmla="*/ 4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6" h="206">
                    <a:moveTo>
                      <a:pt x="0" y="103"/>
                    </a:moveTo>
                    <a:cubicBezTo>
                      <a:pt x="0" y="46"/>
                      <a:pt x="46" y="0"/>
                      <a:pt x="103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60" y="0"/>
                      <a:pt x="206" y="46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60"/>
                      <a:pt x="160" y="206"/>
                      <a:pt x="103" y="206"/>
                    </a:cubicBezTo>
                    <a:cubicBezTo>
                      <a:pt x="103" y="206"/>
                      <a:pt x="103" y="206"/>
                      <a:pt x="103" y="206"/>
                    </a:cubicBezTo>
                    <a:cubicBezTo>
                      <a:pt x="46" y="206"/>
                      <a:pt x="0" y="160"/>
                      <a:pt x="0" y="103"/>
                    </a:cubicBezTo>
                    <a:close/>
                    <a:moveTo>
                      <a:pt x="40" y="40"/>
                    </a:moveTo>
                    <a:cubicBezTo>
                      <a:pt x="23" y="56"/>
                      <a:pt x="13" y="79"/>
                      <a:pt x="13" y="103"/>
                    </a:cubicBezTo>
                    <a:cubicBezTo>
                      <a:pt x="13" y="103"/>
                      <a:pt x="13" y="103"/>
                      <a:pt x="13" y="103"/>
                    </a:cubicBezTo>
                    <a:cubicBezTo>
                      <a:pt x="13" y="128"/>
                      <a:pt x="23" y="150"/>
                      <a:pt x="40" y="167"/>
                    </a:cubicBezTo>
                    <a:cubicBezTo>
                      <a:pt x="40" y="167"/>
                      <a:pt x="40" y="167"/>
                      <a:pt x="40" y="167"/>
                    </a:cubicBezTo>
                    <a:cubicBezTo>
                      <a:pt x="56" y="183"/>
                      <a:pt x="78" y="193"/>
                      <a:pt x="103" y="193"/>
                    </a:cubicBezTo>
                    <a:cubicBezTo>
                      <a:pt x="103" y="193"/>
                      <a:pt x="103" y="193"/>
                      <a:pt x="103" y="193"/>
                    </a:cubicBezTo>
                    <a:cubicBezTo>
                      <a:pt x="128" y="193"/>
                      <a:pt x="150" y="183"/>
                      <a:pt x="166" y="167"/>
                    </a:cubicBezTo>
                    <a:cubicBezTo>
                      <a:pt x="166" y="167"/>
                      <a:pt x="166" y="167"/>
                      <a:pt x="166" y="167"/>
                    </a:cubicBezTo>
                    <a:cubicBezTo>
                      <a:pt x="182" y="150"/>
                      <a:pt x="192" y="128"/>
                      <a:pt x="192" y="103"/>
                    </a:cubicBezTo>
                    <a:cubicBezTo>
                      <a:pt x="192" y="103"/>
                      <a:pt x="192" y="103"/>
                      <a:pt x="192" y="103"/>
                    </a:cubicBezTo>
                    <a:cubicBezTo>
                      <a:pt x="192" y="79"/>
                      <a:pt x="182" y="56"/>
                      <a:pt x="166" y="40"/>
                    </a:cubicBezTo>
                    <a:cubicBezTo>
                      <a:pt x="166" y="40"/>
                      <a:pt x="166" y="40"/>
                      <a:pt x="166" y="40"/>
                    </a:cubicBezTo>
                    <a:cubicBezTo>
                      <a:pt x="150" y="24"/>
                      <a:pt x="128" y="14"/>
                      <a:pt x="103" y="14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78" y="14"/>
                      <a:pt x="56" y="24"/>
                      <a:pt x="40" y="40"/>
                    </a:cubicBezTo>
                    <a:close/>
                  </a:path>
                </a:pathLst>
              </a:custGeom>
              <a:solidFill>
                <a:srgbClr val="CF3C2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1D495D"/>
                  </a:solidFill>
                </a:endParaRPr>
              </a:p>
            </p:txBody>
          </p:sp>
        </p:grpSp>
        <p:sp>
          <p:nvSpPr>
            <p:cNvPr id="269" name="文本框 268"/>
            <p:cNvSpPr txBox="1"/>
            <p:nvPr/>
          </p:nvSpPr>
          <p:spPr>
            <a:xfrm>
              <a:off x="1255541" y="1870075"/>
              <a:ext cx="30999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1D495D"/>
                  </a:solidFill>
                  <a:latin typeface="微软雅黑" panose="020B0503020204020204" charset="-122"/>
                  <a:ea typeface="微软雅黑" panose="020B0503020204020204" charset="-122"/>
                </a:rPr>
                <a:t>点击添加标题</a:t>
              </a:r>
              <a:endParaRPr lang="zh-CN" altLang="en-US" b="1" dirty="0">
                <a:solidFill>
                  <a:srgbClr val="1D495D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72" name="组合 271"/>
          <p:cNvGrpSpPr/>
          <p:nvPr/>
        </p:nvGrpSpPr>
        <p:grpSpPr>
          <a:xfrm>
            <a:off x="1207758" y="3258285"/>
            <a:ext cx="3374889" cy="1051822"/>
            <a:chOff x="980608" y="1870075"/>
            <a:chExt cx="3374889" cy="1051822"/>
          </a:xfrm>
        </p:grpSpPr>
        <p:sp>
          <p:nvSpPr>
            <p:cNvPr id="273" name="文本框 272"/>
            <p:cNvSpPr txBox="1"/>
            <p:nvPr/>
          </p:nvSpPr>
          <p:spPr>
            <a:xfrm>
              <a:off x="1255541" y="2183233"/>
              <a:ext cx="220956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400" dirty="0" smtClean="0">
                  <a:solidFill>
                    <a:srgbClr val="1D495D"/>
                  </a:solidFill>
                  <a:latin typeface="微软雅黑" panose="020B0503020204020204" charset="-122"/>
                  <a:ea typeface="微软雅黑" panose="020B0503020204020204" charset="-122"/>
                </a:rPr>
                <a:t>文字是简单的视觉图案再现 口语的声音，</a:t>
              </a:r>
              <a:endParaRPr lang="zh-CN" altLang="en-US" sz="1400" dirty="0">
                <a:solidFill>
                  <a:srgbClr val="1D495D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274" name="组合 273"/>
            <p:cNvGrpSpPr/>
            <p:nvPr/>
          </p:nvGrpSpPr>
          <p:grpSpPr>
            <a:xfrm>
              <a:off x="980608" y="1948657"/>
              <a:ext cx="216000" cy="216443"/>
              <a:chOff x="980608" y="2248535"/>
              <a:chExt cx="216000" cy="216443"/>
            </a:xfrm>
          </p:grpSpPr>
          <p:sp>
            <p:nvSpPr>
              <p:cNvPr id="276" name="Freeform 15"/>
              <p:cNvSpPr>
                <a:spLocks noEditPoints="1"/>
              </p:cNvSpPr>
              <p:nvPr/>
            </p:nvSpPr>
            <p:spPr bwMode="auto">
              <a:xfrm>
                <a:off x="1061331" y="2279139"/>
                <a:ext cx="46127" cy="154349"/>
              </a:xfrm>
              <a:custGeom>
                <a:avLst/>
                <a:gdLst>
                  <a:gd name="T0" fmla="*/ 41 w 44"/>
                  <a:gd name="T1" fmla="*/ 117 h 147"/>
                  <a:gd name="T2" fmla="*/ 44 w 44"/>
                  <a:gd name="T3" fmla="*/ 120 h 147"/>
                  <a:gd name="T4" fmla="*/ 26 w 44"/>
                  <a:gd name="T5" fmla="*/ 140 h 147"/>
                  <a:gd name="T6" fmla="*/ 12 w 44"/>
                  <a:gd name="T7" fmla="*/ 147 h 147"/>
                  <a:gd name="T8" fmla="*/ 7 w 44"/>
                  <a:gd name="T9" fmla="*/ 145 h 147"/>
                  <a:gd name="T10" fmla="*/ 6 w 44"/>
                  <a:gd name="T11" fmla="*/ 138 h 147"/>
                  <a:gd name="T12" fmla="*/ 11 w 44"/>
                  <a:gd name="T13" fmla="*/ 103 h 147"/>
                  <a:gd name="T14" fmla="*/ 16 w 44"/>
                  <a:gd name="T15" fmla="*/ 68 h 147"/>
                  <a:gd name="T16" fmla="*/ 16 w 44"/>
                  <a:gd name="T17" fmla="*/ 66 h 147"/>
                  <a:gd name="T18" fmla="*/ 14 w 44"/>
                  <a:gd name="T19" fmla="*/ 65 h 147"/>
                  <a:gd name="T20" fmla="*/ 10 w 44"/>
                  <a:gd name="T21" fmla="*/ 66 h 147"/>
                  <a:gd name="T22" fmla="*/ 4 w 44"/>
                  <a:gd name="T23" fmla="*/ 72 h 147"/>
                  <a:gd name="T24" fmla="*/ 0 w 44"/>
                  <a:gd name="T25" fmla="*/ 69 h 147"/>
                  <a:gd name="T26" fmla="*/ 19 w 44"/>
                  <a:gd name="T27" fmla="*/ 50 h 147"/>
                  <a:gd name="T28" fmla="*/ 32 w 44"/>
                  <a:gd name="T29" fmla="*/ 43 h 147"/>
                  <a:gd name="T30" fmla="*/ 37 w 44"/>
                  <a:gd name="T31" fmla="*/ 45 h 147"/>
                  <a:gd name="T32" fmla="*/ 39 w 44"/>
                  <a:gd name="T33" fmla="*/ 51 h 147"/>
                  <a:gd name="T34" fmla="*/ 35 w 44"/>
                  <a:gd name="T35" fmla="*/ 76 h 147"/>
                  <a:gd name="T36" fmla="*/ 33 w 44"/>
                  <a:gd name="T37" fmla="*/ 87 h 147"/>
                  <a:gd name="T38" fmla="*/ 30 w 44"/>
                  <a:gd name="T39" fmla="*/ 110 h 147"/>
                  <a:gd name="T40" fmla="*/ 28 w 44"/>
                  <a:gd name="T41" fmla="*/ 120 h 147"/>
                  <a:gd name="T42" fmla="*/ 29 w 44"/>
                  <a:gd name="T43" fmla="*/ 124 h 147"/>
                  <a:gd name="T44" fmla="*/ 31 w 44"/>
                  <a:gd name="T45" fmla="*/ 125 h 147"/>
                  <a:gd name="T46" fmla="*/ 35 w 44"/>
                  <a:gd name="T47" fmla="*/ 123 h 147"/>
                  <a:gd name="T48" fmla="*/ 41 w 44"/>
                  <a:gd name="T49" fmla="*/ 117 h 147"/>
                  <a:gd name="T50" fmla="*/ 34 w 44"/>
                  <a:gd name="T51" fmla="*/ 0 h 147"/>
                  <a:gd name="T52" fmla="*/ 41 w 44"/>
                  <a:gd name="T53" fmla="*/ 3 h 147"/>
                  <a:gd name="T54" fmla="*/ 44 w 44"/>
                  <a:gd name="T55" fmla="*/ 10 h 147"/>
                  <a:gd name="T56" fmla="*/ 40 w 44"/>
                  <a:gd name="T57" fmla="*/ 22 h 147"/>
                  <a:gd name="T58" fmla="*/ 31 w 44"/>
                  <a:gd name="T59" fmla="*/ 27 h 147"/>
                  <a:gd name="T60" fmla="*/ 23 w 44"/>
                  <a:gd name="T61" fmla="*/ 24 h 147"/>
                  <a:gd name="T62" fmla="*/ 21 w 44"/>
                  <a:gd name="T63" fmla="*/ 16 h 147"/>
                  <a:gd name="T64" fmla="*/ 25 w 44"/>
                  <a:gd name="T65" fmla="*/ 5 h 147"/>
                  <a:gd name="T66" fmla="*/ 34 w 44"/>
                  <a:gd name="T67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4" h="147">
                    <a:moveTo>
                      <a:pt x="41" y="117"/>
                    </a:moveTo>
                    <a:cubicBezTo>
                      <a:pt x="44" y="120"/>
                      <a:pt x="44" y="120"/>
                      <a:pt x="44" y="120"/>
                    </a:cubicBezTo>
                    <a:cubicBezTo>
                      <a:pt x="38" y="129"/>
                      <a:pt x="32" y="135"/>
                      <a:pt x="26" y="140"/>
                    </a:cubicBezTo>
                    <a:cubicBezTo>
                      <a:pt x="20" y="145"/>
                      <a:pt x="16" y="147"/>
                      <a:pt x="12" y="147"/>
                    </a:cubicBezTo>
                    <a:cubicBezTo>
                      <a:pt x="10" y="147"/>
                      <a:pt x="8" y="147"/>
                      <a:pt x="7" y="145"/>
                    </a:cubicBezTo>
                    <a:cubicBezTo>
                      <a:pt x="6" y="144"/>
                      <a:pt x="6" y="141"/>
                      <a:pt x="6" y="138"/>
                    </a:cubicBezTo>
                    <a:cubicBezTo>
                      <a:pt x="6" y="131"/>
                      <a:pt x="7" y="119"/>
                      <a:pt x="11" y="103"/>
                    </a:cubicBezTo>
                    <a:cubicBezTo>
                      <a:pt x="15" y="87"/>
                      <a:pt x="16" y="75"/>
                      <a:pt x="16" y="68"/>
                    </a:cubicBezTo>
                    <a:cubicBezTo>
                      <a:pt x="16" y="67"/>
                      <a:pt x="16" y="66"/>
                      <a:pt x="16" y="66"/>
                    </a:cubicBezTo>
                    <a:cubicBezTo>
                      <a:pt x="15" y="65"/>
                      <a:pt x="15" y="65"/>
                      <a:pt x="14" y="65"/>
                    </a:cubicBezTo>
                    <a:cubicBezTo>
                      <a:pt x="13" y="65"/>
                      <a:pt x="12" y="65"/>
                      <a:pt x="10" y="66"/>
                    </a:cubicBezTo>
                    <a:cubicBezTo>
                      <a:pt x="8" y="68"/>
                      <a:pt x="6" y="70"/>
                      <a:pt x="4" y="72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7" y="61"/>
                      <a:pt x="13" y="55"/>
                      <a:pt x="19" y="50"/>
                    </a:cubicBezTo>
                    <a:cubicBezTo>
                      <a:pt x="25" y="46"/>
                      <a:pt x="29" y="43"/>
                      <a:pt x="32" y="43"/>
                    </a:cubicBezTo>
                    <a:cubicBezTo>
                      <a:pt x="34" y="43"/>
                      <a:pt x="36" y="44"/>
                      <a:pt x="37" y="45"/>
                    </a:cubicBezTo>
                    <a:cubicBezTo>
                      <a:pt x="38" y="47"/>
                      <a:pt x="39" y="49"/>
                      <a:pt x="39" y="51"/>
                    </a:cubicBezTo>
                    <a:cubicBezTo>
                      <a:pt x="39" y="54"/>
                      <a:pt x="37" y="62"/>
                      <a:pt x="35" y="76"/>
                    </a:cubicBezTo>
                    <a:cubicBezTo>
                      <a:pt x="34" y="81"/>
                      <a:pt x="34" y="84"/>
                      <a:pt x="33" y="87"/>
                    </a:cubicBezTo>
                    <a:cubicBezTo>
                      <a:pt x="32" y="96"/>
                      <a:pt x="30" y="104"/>
                      <a:pt x="30" y="110"/>
                    </a:cubicBezTo>
                    <a:cubicBezTo>
                      <a:pt x="29" y="116"/>
                      <a:pt x="28" y="119"/>
                      <a:pt x="28" y="120"/>
                    </a:cubicBezTo>
                    <a:cubicBezTo>
                      <a:pt x="28" y="122"/>
                      <a:pt x="28" y="123"/>
                      <a:pt x="29" y="124"/>
                    </a:cubicBezTo>
                    <a:cubicBezTo>
                      <a:pt x="29" y="125"/>
                      <a:pt x="30" y="125"/>
                      <a:pt x="31" y="125"/>
                    </a:cubicBezTo>
                    <a:cubicBezTo>
                      <a:pt x="32" y="125"/>
                      <a:pt x="34" y="124"/>
                      <a:pt x="35" y="123"/>
                    </a:cubicBezTo>
                    <a:cubicBezTo>
                      <a:pt x="37" y="122"/>
                      <a:pt x="39" y="120"/>
                      <a:pt x="41" y="117"/>
                    </a:cubicBezTo>
                    <a:close/>
                    <a:moveTo>
                      <a:pt x="34" y="0"/>
                    </a:moveTo>
                    <a:cubicBezTo>
                      <a:pt x="37" y="0"/>
                      <a:pt x="40" y="1"/>
                      <a:pt x="41" y="3"/>
                    </a:cubicBezTo>
                    <a:cubicBezTo>
                      <a:pt x="43" y="5"/>
                      <a:pt x="44" y="7"/>
                      <a:pt x="44" y="10"/>
                    </a:cubicBezTo>
                    <a:cubicBezTo>
                      <a:pt x="44" y="15"/>
                      <a:pt x="43" y="19"/>
                      <a:pt x="40" y="22"/>
                    </a:cubicBezTo>
                    <a:cubicBezTo>
                      <a:pt x="38" y="25"/>
                      <a:pt x="34" y="27"/>
                      <a:pt x="31" y="27"/>
                    </a:cubicBezTo>
                    <a:cubicBezTo>
                      <a:pt x="28" y="27"/>
                      <a:pt x="25" y="26"/>
                      <a:pt x="23" y="24"/>
                    </a:cubicBezTo>
                    <a:cubicBezTo>
                      <a:pt x="22" y="22"/>
                      <a:pt x="21" y="19"/>
                      <a:pt x="21" y="16"/>
                    </a:cubicBezTo>
                    <a:cubicBezTo>
                      <a:pt x="21" y="12"/>
                      <a:pt x="22" y="8"/>
                      <a:pt x="25" y="5"/>
                    </a:cubicBezTo>
                    <a:cubicBezTo>
                      <a:pt x="28" y="2"/>
                      <a:pt x="31" y="0"/>
                      <a:pt x="34" y="0"/>
                    </a:cubicBezTo>
                    <a:close/>
                  </a:path>
                </a:pathLst>
              </a:custGeom>
              <a:solidFill>
                <a:srgbClr val="CF3C2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1D495D"/>
                  </a:solidFill>
                </a:endParaRPr>
              </a:p>
            </p:txBody>
          </p:sp>
          <p:sp>
            <p:nvSpPr>
              <p:cNvPr id="277" name="Freeform 16"/>
              <p:cNvSpPr>
                <a:spLocks noEditPoints="1"/>
              </p:cNvSpPr>
              <p:nvPr/>
            </p:nvSpPr>
            <p:spPr bwMode="auto">
              <a:xfrm>
                <a:off x="980608" y="2248535"/>
                <a:ext cx="216000" cy="216443"/>
              </a:xfrm>
              <a:custGeom>
                <a:avLst/>
                <a:gdLst>
                  <a:gd name="T0" fmla="*/ 0 w 206"/>
                  <a:gd name="T1" fmla="*/ 103 h 206"/>
                  <a:gd name="T2" fmla="*/ 103 w 206"/>
                  <a:gd name="T3" fmla="*/ 0 h 206"/>
                  <a:gd name="T4" fmla="*/ 103 w 206"/>
                  <a:gd name="T5" fmla="*/ 0 h 206"/>
                  <a:gd name="T6" fmla="*/ 206 w 206"/>
                  <a:gd name="T7" fmla="*/ 103 h 206"/>
                  <a:gd name="T8" fmla="*/ 206 w 206"/>
                  <a:gd name="T9" fmla="*/ 103 h 206"/>
                  <a:gd name="T10" fmla="*/ 206 w 206"/>
                  <a:gd name="T11" fmla="*/ 103 h 206"/>
                  <a:gd name="T12" fmla="*/ 103 w 206"/>
                  <a:gd name="T13" fmla="*/ 206 h 206"/>
                  <a:gd name="T14" fmla="*/ 103 w 206"/>
                  <a:gd name="T15" fmla="*/ 206 h 206"/>
                  <a:gd name="T16" fmla="*/ 0 w 206"/>
                  <a:gd name="T17" fmla="*/ 103 h 206"/>
                  <a:gd name="T18" fmla="*/ 40 w 206"/>
                  <a:gd name="T19" fmla="*/ 40 h 206"/>
                  <a:gd name="T20" fmla="*/ 13 w 206"/>
                  <a:gd name="T21" fmla="*/ 103 h 206"/>
                  <a:gd name="T22" fmla="*/ 13 w 206"/>
                  <a:gd name="T23" fmla="*/ 103 h 206"/>
                  <a:gd name="T24" fmla="*/ 40 w 206"/>
                  <a:gd name="T25" fmla="*/ 167 h 206"/>
                  <a:gd name="T26" fmla="*/ 40 w 206"/>
                  <a:gd name="T27" fmla="*/ 167 h 206"/>
                  <a:gd name="T28" fmla="*/ 103 w 206"/>
                  <a:gd name="T29" fmla="*/ 193 h 206"/>
                  <a:gd name="T30" fmla="*/ 103 w 206"/>
                  <a:gd name="T31" fmla="*/ 193 h 206"/>
                  <a:gd name="T32" fmla="*/ 166 w 206"/>
                  <a:gd name="T33" fmla="*/ 167 h 206"/>
                  <a:gd name="T34" fmla="*/ 166 w 206"/>
                  <a:gd name="T35" fmla="*/ 167 h 206"/>
                  <a:gd name="T36" fmla="*/ 192 w 206"/>
                  <a:gd name="T37" fmla="*/ 103 h 206"/>
                  <a:gd name="T38" fmla="*/ 192 w 206"/>
                  <a:gd name="T39" fmla="*/ 103 h 206"/>
                  <a:gd name="T40" fmla="*/ 166 w 206"/>
                  <a:gd name="T41" fmla="*/ 40 h 206"/>
                  <a:gd name="T42" fmla="*/ 166 w 206"/>
                  <a:gd name="T43" fmla="*/ 40 h 206"/>
                  <a:gd name="T44" fmla="*/ 103 w 206"/>
                  <a:gd name="T45" fmla="*/ 14 h 206"/>
                  <a:gd name="T46" fmla="*/ 103 w 206"/>
                  <a:gd name="T47" fmla="*/ 14 h 206"/>
                  <a:gd name="T48" fmla="*/ 40 w 206"/>
                  <a:gd name="T49" fmla="*/ 4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6" h="206">
                    <a:moveTo>
                      <a:pt x="0" y="103"/>
                    </a:moveTo>
                    <a:cubicBezTo>
                      <a:pt x="0" y="46"/>
                      <a:pt x="46" y="0"/>
                      <a:pt x="103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60" y="0"/>
                      <a:pt x="206" y="46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60"/>
                      <a:pt x="160" y="206"/>
                      <a:pt x="103" y="206"/>
                    </a:cubicBezTo>
                    <a:cubicBezTo>
                      <a:pt x="103" y="206"/>
                      <a:pt x="103" y="206"/>
                      <a:pt x="103" y="206"/>
                    </a:cubicBezTo>
                    <a:cubicBezTo>
                      <a:pt x="46" y="206"/>
                      <a:pt x="0" y="160"/>
                      <a:pt x="0" y="103"/>
                    </a:cubicBezTo>
                    <a:close/>
                    <a:moveTo>
                      <a:pt x="40" y="40"/>
                    </a:moveTo>
                    <a:cubicBezTo>
                      <a:pt x="23" y="56"/>
                      <a:pt x="13" y="79"/>
                      <a:pt x="13" y="103"/>
                    </a:cubicBezTo>
                    <a:cubicBezTo>
                      <a:pt x="13" y="103"/>
                      <a:pt x="13" y="103"/>
                      <a:pt x="13" y="103"/>
                    </a:cubicBezTo>
                    <a:cubicBezTo>
                      <a:pt x="13" y="128"/>
                      <a:pt x="23" y="150"/>
                      <a:pt x="40" y="167"/>
                    </a:cubicBezTo>
                    <a:cubicBezTo>
                      <a:pt x="40" y="167"/>
                      <a:pt x="40" y="167"/>
                      <a:pt x="40" y="167"/>
                    </a:cubicBezTo>
                    <a:cubicBezTo>
                      <a:pt x="56" y="183"/>
                      <a:pt x="78" y="193"/>
                      <a:pt x="103" y="193"/>
                    </a:cubicBezTo>
                    <a:cubicBezTo>
                      <a:pt x="103" y="193"/>
                      <a:pt x="103" y="193"/>
                      <a:pt x="103" y="193"/>
                    </a:cubicBezTo>
                    <a:cubicBezTo>
                      <a:pt x="128" y="193"/>
                      <a:pt x="150" y="183"/>
                      <a:pt x="166" y="167"/>
                    </a:cubicBezTo>
                    <a:cubicBezTo>
                      <a:pt x="166" y="167"/>
                      <a:pt x="166" y="167"/>
                      <a:pt x="166" y="167"/>
                    </a:cubicBezTo>
                    <a:cubicBezTo>
                      <a:pt x="182" y="150"/>
                      <a:pt x="192" y="128"/>
                      <a:pt x="192" y="103"/>
                    </a:cubicBezTo>
                    <a:cubicBezTo>
                      <a:pt x="192" y="103"/>
                      <a:pt x="192" y="103"/>
                      <a:pt x="192" y="103"/>
                    </a:cubicBezTo>
                    <a:cubicBezTo>
                      <a:pt x="192" y="79"/>
                      <a:pt x="182" y="56"/>
                      <a:pt x="166" y="40"/>
                    </a:cubicBezTo>
                    <a:cubicBezTo>
                      <a:pt x="166" y="40"/>
                      <a:pt x="166" y="40"/>
                      <a:pt x="166" y="40"/>
                    </a:cubicBezTo>
                    <a:cubicBezTo>
                      <a:pt x="150" y="24"/>
                      <a:pt x="128" y="14"/>
                      <a:pt x="103" y="14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78" y="14"/>
                      <a:pt x="56" y="24"/>
                      <a:pt x="40" y="40"/>
                    </a:cubicBezTo>
                    <a:close/>
                  </a:path>
                </a:pathLst>
              </a:custGeom>
              <a:solidFill>
                <a:srgbClr val="CF3C2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1D495D"/>
                  </a:solidFill>
                </a:endParaRPr>
              </a:p>
            </p:txBody>
          </p:sp>
        </p:grpSp>
        <p:sp>
          <p:nvSpPr>
            <p:cNvPr id="275" name="文本框 274"/>
            <p:cNvSpPr txBox="1"/>
            <p:nvPr/>
          </p:nvSpPr>
          <p:spPr>
            <a:xfrm>
              <a:off x="1255541" y="1870075"/>
              <a:ext cx="30999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1D495D"/>
                  </a:solidFill>
                  <a:latin typeface="微软雅黑" panose="020B0503020204020204" charset="-122"/>
                  <a:ea typeface="微软雅黑" panose="020B0503020204020204" charset="-122"/>
                </a:rPr>
                <a:t>点击添加标题</a:t>
              </a:r>
              <a:endParaRPr lang="zh-CN" altLang="en-US" b="1" dirty="0">
                <a:solidFill>
                  <a:srgbClr val="1D495D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78" name="组合 277"/>
          <p:cNvGrpSpPr/>
          <p:nvPr/>
        </p:nvGrpSpPr>
        <p:grpSpPr>
          <a:xfrm>
            <a:off x="1207758" y="1832325"/>
            <a:ext cx="3374889" cy="1051822"/>
            <a:chOff x="980608" y="1870075"/>
            <a:chExt cx="3374889" cy="1051822"/>
          </a:xfrm>
        </p:grpSpPr>
        <p:sp>
          <p:nvSpPr>
            <p:cNvPr id="279" name="文本框 278"/>
            <p:cNvSpPr txBox="1"/>
            <p:nvPr/>
          </p:nvSpPr>
          <p:spPr>
            <a:xfrm>
              <a:off x="1255541" y="2183233"/>
              <a:ext cx="220956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400" dirty="0" smtClean="0">
                  <a:solidFill>
                    <a:srgbClr val="1D495D"/>
                  </a:solidFill>
                  <a:latin typeface="微软雅黑" panose="020B0503020204020204" charset="-122"/>
                  <a:ea typeface="微软雅黑" panose="020B0503020204020204" charset="-122"/>
                </a:rPr>
                <a:t>文字是简单的视觉图案再现 口语的声音，</a:t>
              </a:r>
              <a:endParaRPr lang="zh-CN" altLang="en-US" sz="1400" dirty="0">
                <a:solidFill>
                  <a:srgbClr val="1D495D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280" name="组合 279"/>
            <p:cNvGrpSpPr/>
            <p:nvPr/>
          </p:nvGrpSpPr>
          <p:grpSpPr>
            <a:xfrm>
              <a:off x="980608" y="1948657"/>
              <a:ext cx="216000" cy="216443"/>
              <a:chOff x="980608" y="2248535"/>
              <a:chExt cx="216000" cy="216443"/>
            </a:xfrm>
          </p:grpSpPr>
          <p:sp>
            <p:nvSpPr>
              <p:cNvPr id="282" name="Freeform 15"/>
              <p:cNvSpPr>
                <a:spLocks noEditPoints="1"/>
              </p:cNvSpPr>
              <p:nvPr/>
            </p:nvSpPr>
            <p:spPr bwMode="auto">
              <a:xfrm>
                <a:off x="1061331" y="2279139"/>
                <a:ext cx="46127" cy="154349"/>
              </a:xfrm>
              <a:custGeom>
                <a:avLst/>
                <a:gdLst>
                  <a:gd name="T0" fmla="*/ 41 w 44"/>
                  <a:gd name="T1" fmla="*/ 117 h 147"/>
                  <a:gd name="T2" fmla="*/ 44 w 44"/>
                  <a:gd name="T3" fmla="*/ 120 h 147"/>
                  <a:gd name="T4" fmla="*/ 26 w 44"/>
                  <a:gd name="T5" fmla="*/ 140 h 147"/>
                  <a:gd name="T6" fmla="*/ 12 w 44"/>
                  <a:gd name="T7" fmla="*/ 147 h 147"/>
                  <a:gd name="T8" fmla="*/ 7 w 44"/>
                  <a:gd name="T9" fmla="*/ 145 h 147"/>
                  <a:gd name="T10" fmla="*/ 6 w 44"/>
                  <a:gd name="T11" fmla="*/ 138 h 147"/>
                  <a:gd name="T12" fmla="*/ 11 w 44"/>
                  <a:gd name="T13" fmla="*/ 103 h 147"/>
                  <a:gd name="T14" fmla="*/ 16 w 44"/>
                  <a:gd name="T15" fmla="*/ 68 h 147"/>
                  <a:gd name="T16" fmla="*/ 16 w 44"/>
                  <a:gd name="T17" fmla="*/ 66 h 147"/>
                  <a:gd name="T18" fmla="*/ 14 w 44"/>
                  <a:gd name="T19" fmla="*/ 65 h 147"/>
                  <a:gd name="T20" fmla="*/ 10 w 44"/>
                  <a:gd name="T21" fmla="*/ 66 h 147"/>
                  <a:gd name="T22" fmla="*/ 4 w 44"/>
                  <a:gd name="T23" fmla="*/ 72 h 147"/>
                  <a:gd name="T24" fmla="*/ 0 w 44"/>
                  <a:gd name="T25" fmla="*/ 69 h 147"/>
                  <a:gd name="T26" fmla="*/ 19 w 44"/>
                  <a:gd name="T27" fmla="*/ 50 h 147"/>
                  <a:gd name="T28" fmla="*/ 32 w 44"/>
                  <a:gd name="T29" fmla="*/ 43 h 147"/>
                  <a:gd name="T30" fmla="*/ 37 w 44"/>
                  <a:gd name="T31" fmla="*/ 45 h 147"/>
                  <a:gd name="T32" fmla="*/ 39 w 44"/>
                  <a:gd name="T33" fmla="*/ 51 h 147"/>
                  <a:gd name="T34" fmla="*/ 35 w 44"/>
                  <a:gd name="T35" fmla="*/ 76 h 147"/>
                  <a:gd name="T36" fmla="*/ 33 w 44"/>
                  <a:gd name="T37" fmla="*/ 87 h 147"/>
                  <a:gd name="T38" fmla="*/ 30 w 44"/>
                  <a:gd name="T39" fmla="*/ 110 h 147"/>
                  <a:gd name="T40" fmla="*/ 28 w 44"/>
                  <a:gd name="T41" fmla="*/ 120 h 147"/>
                  <a:gd name="T42" fmla="*/ 29 w 44"/>
                  <a:gd name="T43" fmla="*/ 124 h 147"/>
                  <a:gd name="T44" fmla="*/ 31 w 44"/>
                  <a:gd name="T45" fmla="*/ 125 h 147"/>
                  <a:gd name="T46" fmla="*/ 35 w 44"/>
                  <a:gd name="T47" fmla="*/ 123 h 147"/>
                  <a:gd name="T48" fmla="*/ 41 w 44"/>
                  <a:gd name="T49" fmla="*/ 117 h 147"/>
                  <a:gd name="T50" fmla="*/ 34 w 44"/>
                  <a:gd name="T51" fmla="*/ 0 h 147"/>
                  <a:gd name="T52" fmla="*/ 41 w 44"/>
                  <a:gd name="T53" fmla="*/ 3 h 147"/>
                  <a:gd name="T54" fmla="*/ 44 w 44"/>
                  <a:gd name="T55" fmla="*/ 10 h 147"/>
                  <a:gd name="T56" fmla="*/ 40 w 44"/>
                  <a:gd name="T57" fmla="*/ 22 h 147"/>
                  <a:gd name="T58" fmla="*/ 31 w 44"/>
                  <a:gd name="T59" fmla="*/ 27 h 147"/>
                  <a:gd name="T60" fmla="*/ 23 w 44"/>
                  <a:gd name="T61" fmla="*/ 24 h 147"/>
                  <a:gd name="T62" fmla="*/ 21 w 44"/>
                  <a:gd name="T63" fmla="*/ 16 h 147"/>
                  <a:gd name="T64" fmla="*/ 25 w 44"/>
                  <a:gd name="T65" fmla="*/ 5 h 147"/>
                  <a:gd name="T66" fmla="*/ 34 w 44"/>
                  <a:gd name="T67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4" h="147">
                    <a:moveTo>
                      <a:pt x="41" y="117"/>
                    </a:moveTo>
                    <a:cubicBezTo>
                      <a:pt x="44" y="120"/>
                      <a:pt x="44" y="120"/>
                      <a:pt x="44" y="120"/>
                    </a:cubicBezTo>
                    <a:cubicBezTo>
                      <a:pt x="38" y="129"/>
                      <a:pt x="32" y="135"/>
                      <a:pt x="26" y="140"/>
                    </a:cubicBezTo>
                    <a:cubicBezTo>
                      <a:pt x="20" y="145"/>
                      <a:pt x="16" y="147"/>
                      <a:pt x="12" y="147"/>
                    </a:cubicBezTo>
                    <a:cubicBezTo>
                      <a:pt x="10" y="147"/>
                      <a:pt x="8" y="147"/>
                      <a:pt x="7" y="145"/>
                    </a:cubicBezTo>
                    <a:cubicBezTo>
                      <a:pt x="6" y="144"/>
                      <a:pt x="6" y="141"/>
                      <a:pt x="6" y="138"/>
                    </a:cubicBezTo>
                    <a:cubicBezTo>
                      <a:pt x="6" y="131"/>
                      <a:pt x="7" y="119"/>
                      <a:pt x="11" y="103"/>
                    </a:cubicBezTo>
                    <a:cubicBezTo>
                      <a:pt x="15" y="87"/>
                      <a:pt x="16" y="75"/>
                      <a:pt x="16" y="68"/>
                    </a:cubicBezTo>
                    <a:cubicBezTo>
                      <a:pt x="16" y="67"/>
                      <a:pt x="16" y="66"/>
                      <a:pt x="16" y="66"/>
                    </a:cubicBezTo>
                    <a:cubicBezTo>
                      <a:pt x="15" y="65"/>
                      <a:pt x="15" y="65"/>
                      <a:pt x="14" y="65"/>
                    </a:cubicBezTo>
                    <a:cubicBezTo>
                      <a:pt x="13" y="65"/>
                      <a:pt x="12" y="65"/>
                      <a:pt x="10" y="66"/>
                    </a:cubicBezTo>
                    <a:cubicBezTo>
                      <a:pt x="8" y="68"/>
                      <a:pt x="6" y="70"/>
                      <a:pt x="4" y="72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7" y="61"/>
                      <a:pt x="13" y="55"/>
                      <a:pt x="19" y="50"/>
                    </a:cubicBezTo>
                    <a:cubicBezTo>
                      <a:pt x="25" y="46"/>
                      <a:pt x="29" y="43"/>
                      <a:pt x="32" y="43"/>
                    </a:cubicBezTo>
                    <a:cubicBezTo>
                      <a:pt x="34" y="43"/>
                      <a:pt x="36" y="44"/>
                      <a:pt x="37" y="45"/>
                    </a:cubicBezTo>
                    <a:cubicBezTo>
                      <a:pt x="38" y="47"/>
                      <a:pt x="39" y="49"/>
                      <a:pt x="39" y="51"/>
                    </a:cubicBezTo>
                    <a:cubicBezTo>
                      <a:pt x="39" y="54"/>
                      <a:pt x="37" y="62"/>
                      <a:pt x="35" y="76"/>
                    </a:cubicBezTo>
                    <a:cubicBezTo>
                      <a:pt x="34" y="81"/>
                      <a:pt x="34" y="84"/>
                      <a:pt x="33" y="87"/>
                    </a:cubicBezTo>
                    <a:cubicBezTo>
                      <a:pt x="32" y="96"/>
                      <a:pt x="30" y="104"/>
                      <a:pt x="30" y="110"/>
                    </a:cubicBezTo>
                    <a:cubicBezTo>
                      <a:pt x="29" y="116"/>
                      <a:pt x="28" y="119"/>
                      <a:pt x="28" y="120"/>
                    </a:cubicBezTo>
                    <a:cubicBezTo>
                      <a:pt x="28" y="122"/>
                      <a:pt x="28" y="123"/>
                      <a:pt x="29" y="124"/>
                    </a:cubicBezTo>
                    <a:cubicBezTo>
                      <a:pt x="29" y="125"/>
                      <a:pt x="30" y="125"/>
                      <a:pt x="31" y="125"/>
                    </a:cubicBezTo>
                    <a:cubicBezTo>
                      <a:pt x="32" y="125"/>
                      <a:pt x="34" y="124"/>
                      <a:pt x="35" y="123"/>
                    </a:cubicBezTo>
                    <a:cubicBezTo>
                      <a:pt x="37" y="122"/>
                      <a:pt x="39" y="120"/>
                      <a:pt x="41" y="117"/>
                    </a:cubicBezTo>
                    <a:close/>
                    <a:moveTo>
                      <a:pt x="34" y="0"/>
                    </a:moveTo>
                    <a:cubicBezTo>
                      <a:pt x="37" y="0"/>
                      <a:pt x="40" y="1"/>
                      <a:pt x="41" y="3"/>
                    </a:cubicBezTo>
                    <a:cubicBezTo>
                      <a:pt x="43" y="5"/>
                      <a:pt x="44" y="7"/>
                      <a:pt x="44" y="10"/>
                    </a:cubicBezTo>
                    <a:cubicBezTo>
                      <a:pt x="44" y="15"/>
                      <a:pt x="43" y="19"/>
                      <a:pt x="40" y="22"/>
                    </a:cubicBezTo>
                    <a:cubicBezTo>
                      <a:pt x="38" y="25"/>
                      <a:pt x="34" y="27"/>
                      <a:pt x="31" y="27"/>
                    </a:cubicBezTo>
                    <a:cubicBezTo>
                      <a:pt x="28" y="27"/>
                      <a:pt x="25" y="26"/>
                      <a:pt x="23" y="24"/>
                    </a:cubicBezTo>
                    <a:cubicBezTo>
                      <a:pt x="22" y="22"/>
                      <a:pt x="21" y="19"/>
                      <a:pt x="21" y="16"/>
                    </a:cubicBezTo>
                    <a:cubicBezTo>
                      <a:pt x="21" y="12"/>
                      <a:pt x="22" y="8"/>
                      <a:pt x="25" y="5"/>
                    </a:cubicBezTo>
                    <a:cubicBezTo>
                      <a:pt x="28" y="2"/>
                      <a:pt x="31" y="0"/>
                      <a:pt x="34" y="0"/>
                    </a:cubicBezTo>
                    <a:close/>
                  </a:path>
                </a:pathLst>
              </a:custGeom>
              <a:solidFill>
                <a:srgbClr val="CF3C2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1D495D"/>
                  </a:solidFill>
                </a:endParaRPr>
              </a:p>
            </p:txBody>
          </p:sp>
          <p:sp>
            <p:nvSpPr>
              <p:cNvPr id="283" name="Freeform 16"/>
              <p:cNvSpPr>
                <a:spLocks noEditPoints="1"/>
              </p:cNvSpPr>
              <p:nvPr/>
            </p:nvSpPr>
            <p:spPr bwMode="auto">
              <a:xfrm>
                <a:off x="980608" y="2248535"/>
                <a:ext cx="216000" cy="216443"/>
              </a:xfrm>
              <a:custGeom>
                <a:avLst/>
                <a:gdLst>
                  <a:gd name="T0" fmla="*/ 0 w 206"/>
                  <a:gd name="T1" fmla="*/ 103 h 206"/>
                  <a:gd name="T2" fmla="*/ 103 w 206"/>
                  <a:gd name="T3" fmla="*/ 0 h 206"/>
                  <a:gd name="T4" fmla="*/ 103 w 206"/>
                  <a:gd name="T5" fmla="*/ 0 h 206"/>
                  <a:gd name="T6" fmla="*/ 206 w 206"/>
                  <a:gd name="T7" fmla="*/ 103 h 206"/>
                  <a:gd name="T8" fmla="*/ 206 w 206"/>
                  <a:gd name="T9" fmla="*/ 103 h 206"/>
                  <a:gd name="T10" fmla="*/ 206 w 206"/>
                  <a:gd name="T11" fmla="*/ 103 h 206"/>
                  <a:gd name="T12" fmla="*/ 103 w 206"/>
                  <a:gd name="T13" fmla="*/ 206 h 206"/>
                  <a:gd name="T14" fmla="*/ 103 w 206"/>
                  <a:gd name="T15" fmla="*/ 206 h 206"/>
                  <a:gd name="T16" fmla="*/ 0 w 206"/>
                  <a:gd name="T17" fmla="*/ 103 h 206"/>
                  <a:gd name="T18" fmla="*/ 40 w 206"/>
                  <a:gd name="T19" fmla="*/ 40 h 206"/>
                  <a:gd name="T20" fmla="*/ 13 w 206"/>
                  <a:gd name="T21" fmla="*/ 103 h 206"/>
                  <a:gd name="T22" fmla="*/ 13 w 206"/>
                  <a:gd name="T23" fmla="*/ 103 h 206"/>
                  <a:gd name="T24" fmla="*/ 40 w 206"/>
                  <a:gd name="T25" fmla="*/ 167 h 206"/>
                  <a:gd name="T26" fmla="*/ 40 w 206"/>
                  <a:gd name="T27" fmla="*/ 167 h 206"/>
                  <a:gd name="T28" fmla="*/ 103 w 206"/>
                  <a:gd name="T29" fmla="*/ 193 h 206"/>
                  <a:gd name="T30" fmla="*/ 103 w 206"/>
                  <a:gd name="T31" fmla="*/ 193 h 206"/>
                  <a:gd name="T32" fmla="*/ 166 w 206"/>
                  <a:gd name="T33" fmla="*/ 167 h 206"/>
                  <a:gd name="T34" fmla="*/ 166 w 206"/>
                  <a:gd name="T35" fmla="*/ 167 h 206"/>
                  <a:gd name="T36" fmla="*/ 192 w 206"/>
                  <a:gd name="T37" fmla="*/ 103 h 206"/>
                  <a:gd name="T38" fmla="*/ 192 w 206"/>
                  <a:gd name="T39" fmla="*/ 103 h 206"/>
                  <a:gd name="T40" fmla="*/ 166 w 206"/>
                  <a:gd name="T41" fmla="*/ 40 h 206"/>
                  <a:gd name="T42" fmla="*/ 166 w 206"/>
                  <a:gd name="T43" fmla="*/ 40 h 206"/>
                  <a:gd name="T44" fmla="*/ 103 w 206"/>
                  <a:gd name="T45" fmla="*/ 14 h 206"/>
                  <a:gd name="T46" fmla="*/ 103 w 206"/>
                  <a:gd name="T47" fmla="*/ 14 h 206"/>
                  <a:gd name="T48" fmla="*/ 40 w 206"/>
                  <a:gd name="T49" fmla="*/ 4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6" h="206">
                    <a:moveTo>
                      <a:pt x="0" y="103"/>
                    </a:moveTo>
                    <a:cubicBezTo>
                      <a:pt x="0" y="46"/>
                      <a:pt x="46" y="0"/>
                      <a:pt x="103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60" y="0"/>
                      <a:pt x="206" y="46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60"/>
                      <a:pt x="160" y="206"/>
                      <a:pt x="103" y="206"/>
                    </a:cubicBezTo>
                    <a:cubicBezTo>
                      <a:pt x="103" y="206"/>
                      <a:pt x="103" y="206"/>
                      <a:pt x="103" y="206"/>
                    </a:cubicBezTo>
                    <a:cubicBezTo>
                      <a:pt x="46" y="206"/>
                      <a:pt x="0" y="160"/>
                      <a:pt x="0" y="103"/>
                    </a:cubicBezTo>
                    <a:close/>
                    <a:moveTo>
                      <a:pt x="40" y="40"/>
                    </a:moveTo>
                    <a:cubicBezTo>
                      <a:pt x="23" y="56"/>
                      <a:pt x="13" y="79"/>
                      <a:pt x="13" y="103"/>
                    </a:cubicBezTo>
                    <a:cubicBezTo>
                      <a:pt x="13" y="103"/>
                      <a:pt x="13" y="103"/>
                      <a:pt x="13" y="103"/>
                    </a:cubicBezTo>
                    <a:cubicBezTo>
                      <a:pt x="13" y="128"/>
                      <a:pt x="23" y="150"/>
                      <a:pt x="40" y="167"/>
                    </a:cubicBezTo>
                    <a:cubicBezTo>
                      <a:pt x="40" y="167"/>
                      <a:pt x="40" y="167"/>
                      <a:pt x="40" y="167"/>
                    </a:cubicBezTo>
                    <a:cubicBezTo>
                      <a:pt x="56" y="183"/>
                      <a:pt x="78" y="193"/>
                      <a:pt x="103" y="193"/>
                    </a:cubicBezTo>
                    <a:cubicBezTo>
                      <a:pt x="103" y="193"/>
                      <a:pt x="103" y="193"/>
                      <a:pt x="103" y="193"/>
                    </a:cubicBezTo>
                    <a:cubicBezTo>
                      <a:pt x="128" y="193"/>
                      <a:pt x="150" y="183"/>
                      <a:pt x="166" y="167"/>
                    </a:cubicBezTo>
                    <a:cubicBezTo>
                      <a:pt x="166" y="167"/>
                      <a:pt x="166" y="167"/>
                      <a:pt x="166" y="167"/>
                    </a:cubicBezTo>
                    <a:cubicBezTo>
                      <a:pt x="182" y="150"/>
                      <a:pt x="192" y="128"/>
                      <a:pt x="192" y="103"/>
                    </a:cubicBezTo>
                    <a:cubicBezTo>
                      <a:pt x="192" y="103"/>
                      <a:pt x="192" y="103"/>
                      <a:pt x="192" y="103"/>
                    </a:cubicBezTo>
                    <a:cubicBezTo>
                      <a:pt x="192" y="79"/>
                      <a:pt x="182" y="56"/>
                      <a:pt x="166" y="40"/>
                    </a:cubicBezTo>
                    <a:cubicBezTo>
                      <a:pt x="166" y="40"/>
                      <a:pt x="166" y="40"/>
                      <a:pt x="166" y="40"/>
                    </a:cubicBezTo>
                    <a:cubicBezTo>
                      <a:pt x="150" y="24"/>
                      <a:pt x="128" y="14"/>
                      <a:pt x="103" y="14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78" y="14"/>
                      <a:pt x="56" y="24"/>
                      <a:pt x="40" y="40"/>
                    </a:cubicBezTo>
                    <a:close/>
                  </a:path>
                </a:pathLst>
              </a:custGeom>
              <a:solidFill>
                <a:srgbClr val="CF3C2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1D495D"/>
                  </a:solidFill>
                </a:endParaRPr>
              </a:p>
            </p:txBody>
          </p:sp>
        </p:grpSp>
        <p:sp>
          <p:nvSpPr>
            <p:cNvPr id="281" name="文本框 280"/>
            <p:cNvSpPr txBox="1"/>
            <p:nvPr/>
          </p:nvSpPr>
          <p:spPr>
            <a:xfrm>
              <a:off x="1255541" y="1870075"/>
              <a:ext cx="30999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1D495D"/>
                  </a:solidFill>
                  <a:latin typeface="微软雅黑" panose="020B0503020204020204" charset="-122"/>
                  <a:ea typeface="微软雅黑" panose="020B0503020204020204" charset="-122"/>
                </a:rPr>
                <a:t>点击添加标题</a:t>
              </a:r>
              <a:endParaRPr lang="zh-CN" altLang="en-US" b="1" dirty="0">
                <a:solidFill>
                  <a:srgbClr val="1D495D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056855" y="1938719"/>
            <a:ext cx="4172744" cy="3614466"/>
            <a:chOff x="4056855" y="1938719"/>
            <a:chExt cx="4172744" cy="3614466"/>
          </a:xfrm>
        </p:grpSpPr>
        <p:sp>
          <p:nvSpPr>
            <p:cNvPr id="9" name="Freeform 6"/>
            <p:cNvSpPr/>
            <p:nvPr/>
          </p:nvSpPr>
          <p:spPr bwMode="auto">
            <a:xfrm rot="5400000">
              <a:off x="4353441" y="1681130"/>
              <a:ext cx="3579573" cy="4131694"/>
            </a:xfrm>
            <a:custGeom>
              <a:avLst/>
              <a:gdLst>
                <a:gd name="T0" fmla="*/ 1744 w 1744"/>
                <a:gd name="T1" fmla="*/ 1510 h 2013"/>
                <a:gd name="T2" fmla="*/ 872 w 1744"/>
                <a:gd name="T3" fmla="*/ 2013 h 2013"/>
                <a:gd name="T4" fmla="*/ 0 w 1744"/>
                <a:gd name="T5" fmla="*/ 1510 h 2013"/>
                <a:gd name="T6" fmla="*/ 0 w 1744"/>
                <a:gd name="T7" fmla="*/ 503 h 2013"/>
                <a:gd name="T8" fmla="*/ 872 w 1744"/>
                <a:gd name="T9" fmla="*/ 0 h 2013"/>
                <a:gd name="T10" fmla="*/ 1744 w 1744"/>
                <a:gd name="T11" fmla="*/ 503 h 2013"/>
                <a:gd name="T12" fmla="*/ 1744 w 1744"/>
                <a:gd name="T13" fmla="*/ 1510 h 2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44" h="2013">
                  <a:moveTo>
                    <a:pt x="1744" y="1510"/>
                  </a:moveTo>
                  <a:lnTo>
                    <a:pt x="872" y="2013"/>
                  </a:lnTo>
                  <a:lnTo>
                    <a:pt x="0" y="1510"/>
                  </a:lnTo>
                  <a:lnTo>
                    <a:pt x="0" y="503"/>
                  </a:lnTo>
                  <a:lnTo>
                    <a:pt x="872" y="0"/>
                  </a:lnTo>
                  <a:lnTo>
                    <a:pt x="1744" y="503"/>
                  </a:lnTo>
                  <a:lnTo>
                    <a:pt x="1744" y="15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7"/>
            <p:cNvSpPr/>
            <p:nvPr/>
          </p:nvSpPr>
          <p:spPr bwMode="auto">
            <a:xfrm rot="5400000">
              <a:off x="4335994" y="1659580"/>
              <a:ext cx="3614466" cy="4172744"/>
            </a:xfrm>
            <a:custGeom>
              <a:avLst/>
              <a:gdLst>
                <a:gd name="T0" fmla="*/ 1753 w 1761"/>
                <a:gd name="T1" fmla="*/ 1520 h 2033"/>
                <a:gd name="T2" fmla="*/ 1748 w 1761"/>
                <a:gd name="T3" fmla="*/ 1513 h 2033"/>
                <a:gd name="T4" fmla="*/ 881 w 1761"/>
                <a:gd name="T5" fmla="*/ 2013 h 2033"/>
                <a:gd name="T6" fmla="*/ 18 w 1761"/>
                <a:gd name="T7" fmla="*/ 1515 h 2033"/>
                <a:gd name="T8" fmla="*/ 18 w 1761"/>
                <a:gd name="T9" fmla="*/ 518 h 2033"/>
                <a:gd name="T10" fmla="*/ 881 w 1761"/>
                <a:gd name="T11" fmla="*/ 20 h 2033"/>
                <a:gd name="T12" fmla="*/ 1744 w 1761"/>
                <a:gd name="T13" fmla="*/ 518 h 2033"/>
                <a:gd name="T14" fmla="*/ 1744 w 1761"/>
                <a:gd name="T15" fmla="*/ 1520 h 2033"/>
                <a:gd name="T16" fmla="*/ 1753 w 1761"/>
                <a:gd name="T17" fmla="*/ 1520 h 2033"/>
                <a:gd name="T18" fmla="*/ 1748 w 1761"/>
                <a:gd name="T19" fmla="*/ 1513 h 2033"/>
                <a:gd name="T20" fmla="*/ 1753 w 1761"/>
                <a:gd name="T21" fmla="*/ 1520 h 2033"/>
                <a:gd name="T22" fmla="*/ 1761 w 1761"/>
                <a:gd name="T23" fmla="*/ 1520 h 2033"/>
                <a:gd name="T24" fmla="*/ 1761 w 1761"/>
                <a:gd name="T25" fmla="*/ 508 h 2033"/>
                <a:gd name="T26" fmla="*/ 881 w 1761"/>
                <a:gd name="T27" fmla="*/ 0 h 2033"/>
                <a:gd name="T28" fmla="*/ 0 w 1761"/>
                <a:gd name="T29" fmla="*/ 508 h 2033"/>
                <a:gd name="T30" fmla="*/ 0 w 1761"/>
                <a:gd name="T31" fmla="*/ 1525 h 2033"/>
                <a:gd name="T32" fmla="*/ 881 w 1761"/>
                <a:gd name="T33" fmla="*/ 2033 h 2033"/>
                <a:gd name="T34" fmla="*/ 1761 w 1761"/>
                <a:gd name="T35" fmla="*/ 1525 h 2033"/>
                <a:gd name="T36" fmla="*/ 1761 w 1761"/>
                <a:gd name="T37" fmla="*/ 1520 h 2033"/>
                <a:gd name="T38" fmla="*/ 1753 w 1761"/>
                <a:gd name="T39" fmla="*/ 1520 h 2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61" h="2033">
                  <a:moveTo>
                    <a:pt x="1753" y="1520"/>
                  </a:moveTo>
                  <a:lnTo>
                    <a:pt x="1748" y="1513"/>
                  </a:lnTo>
                  <a:lnTo>
                    <a:pt x="881" y="2013"/>
                  </a:lnTo>
                  <a:lnTo>
                    <a:pt x="18" y="1515"/>
                  </a:lnTo>
                  <a:lnTo>
                    <a:pt x="18" y="518"/>
                  </a:lnTo>
                  <a:lnTo>
                    <a:pt x="881" y="20"/>
                  </a:lnTo>
                  <a:lnTo>
                    <a:pt x="1744" y="518"/>
                  </a:lnTo>
                  <a:lnTo>
                    <a:pt x="1744" y="1520"/>
                  </a:lnTo>
                  <a:lnTo>
                    <a:pt x="1753" y="1520"/>
                  </a:lnTo>
                  <a:lnTo>
                    <a:pt x="1748" y="1513"/>
                  </a:lnTo>
                  <a:lnTo>
                    <a:pt x="1753" y="1520"/>
                  </a:lnTo>
                  <a:lnTo>
                    <a:pt x="1761" y="1520"/>
                  </a:lnTo>
                  <a:lnTo>
                    <a:pt x="1761" y="508"/>
                  </a:lnTo>
                  <a:lnTo>
                    <a:pt x="881" y="0"/>
                  </a:lnTo>
                  <a:lnTo>
                    <a:pt x="0" y="508"/>
                  </a:lnTo>
                  <a:lnTo>
                    <a:pt x="0" y="1525"/>
                  </a:lnTo>
                  <a:lnTo>
                    <a:pt x="881" y="2033"/>
                  </a:lnTo>
                  <a:lnTo>
                    <a:pt x="1761" y="1525"/>
                  </a:lnTo>
                  <a:lnTo>
                    <a:pt x="1761" y="1520"/>
                  </a:lnTo>
                  <a:lnTo>
                    <a:pt x="1753" y="1520"/>
                  </a:lnTo>
                  <a:close/>
                </a:path>
              </a:pathLst>
            </a:custGeom>
            <a:solidFill>
              <a:srgbClr val="9BCAC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8"/>
            <p:cNvSpPr/>
            <p:nvPr/>
          </p:nvSpPr>
          <p:spPr bwMode="auto">
            <a:xfrm rot="5400000">
              <a:off x="4335994" y="1659580"/>
              <a:ext cx="3614466" cy="4172744"/>
            </a:xfrm>
            <a:custGeom>
              <a:avLst/>
              <a:gdLst>
                <a:gd name="T0" fmla="*/ 1753 w 1761"/>
                <a:gd name="T1" fmla="*/ 1520 h 2033"/>
                <a:gd name="T2" fmla="*/ 1748 w 1761"/>
                <a:gd name="T3" fmla="*/ 1513 h 2033"/>
                <a:gd name="T4" fmla="*/ 881 w 1761"/>
                <a:gd name="T5" fmla="*/ 2013 h 2033"/>
                <a:gd name="T6" fmla="*/ 18 w 1761"/>
                <a:gd name="T7" fmla="*/ 1515 h 2033"/>
                <a:gd name="T8" fmla="*/ 18 w 1761"/>
                <a:gd name="T9" fmla="*/ 518 h 2033"/>
                <a:gd name="T10" fmla="*/ 881 w 1761"/>
                <a:gd name="T11" fmla="*/ 20 h 2033"/>
                <a:gd name="T12" fmla="*/ 1744 w 1761"/>
                <a:gd name="T13" fmla="*/ 518 h 2033"/>
                <a:gd name="T14" fmla="*/ 1744 w 1761"/>
                <a:gd name="T15" fmla="*/ 1520 h 2033"/>
                <a:gd name="T16" fmla="*/ 1753 w 1761"/>
                <a:gd name="T17" fmla="*/ 1520 h 2033"/>
                <a:gd name="T18" fmla="*/ 1748 w 1761"/>
                <a:gd name="T19" fmla="*/ 1513 h 2033"/>
                <a:gd name="T20" fmla="*/ 1753 w 1761"/>
                <a:gd name="T21" fmla="*/ 1520 h 2033"/>
                <a:gd name="T22" fmla="*/ 1761 w 1761"/>
                <a:gd name="T23" fmla="*/ 1520 h 2033"/>
                <a:gd name="T24" fmla="*/ 1761 w 1761"/>
                <a:gd name="T25" fmla="*/ 508 h 2033"/>
                <a:gd name="T26" fmla="*/ 881 w 1761"/>
                <a:gd name="T27" fmla="*/ 0 h 2033"/>
                <a:gd name="T28" fmla="*/ 0 w 1761"/>
                <a:gd name="T29" fmla="*/ 508 h 2033"/>
                <a:gd name="T30" fmla="*/ 0 w 1761"/>
                <a:gd name="T31" fmla="*/ 1525 h 2033"/>
                <a:gd name="T32" fmla="*/ 881 w 1761"/>
                <a:gd name="T33" fmla="*/ 2033 h 2033"/>
                <a:gd name="T34" fmla="*/ 1761 w 1761"/>
                <a:gd name="T35" fmla="*/ 1525 h 2033"/>
                <a:gd name="T36" fmla="*/ 1761 w 1761"/>
                <a:gd name="T37" fmla="*/ 1520 h 2033"/>
                <a:gd name="T38" fmla="*/ 1753 w 1761"/>
                <a:gd name="T39" fmla="*/ 1520 h 2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61" h="2033">
                  <a:moveTo>
                    <a:pt x="1753" y="1520"/>
                  </a:moveTo>
                  <a:lnTo>
                    <a:pt x="1748" y="1513"/>
                  </a:lnTo>
                  <a:lnTo>
                    <a:pt x="881" y="2013"/>
                  </a:lnTo>
                  <a:lnTo>
                    <a:pt x="18" y="1515"/>
                  </a:lnTo>
                  <a:lnTo>
                    <a:pt x="18" y="518"/>
                  </a:lnTo>
                  <a:lnTo>
                    <a:pt x="881" y="20"/>
                  </a:lnTo>
                  <a:lnTo>
                    <a:pt x="1744" y="518"/>
                  </a:lnTo>
                  <a:lnTo>
                    <a:pt x="1744" y="1520"/>
                  </a:lnTo>
                  <a:lnTo>
                    <a:pt x="1753" y="1520"/>
                  </a:lnTo>
                  <a:lnTo>
                    <a:pt x="1748" y="1513"/>
                  </a:lnTo>
                  <a:lnTo>
                    <a:pt x="1753" y="1520"/>
                  </a:lnTo>
                  <a:lnTo>
                    <a:pt x="1761" y="1520"/>
                  </a:lnTo>
                  <a:lnTo>
                    <a:pt x="1761" y="508"/>
                  </a:lnTo>
                  <a:lnTo>
                    <a:pt x="881" y="0"/>
                  </a:lnTo>
                  <a:lnTo>
                    <a:pt x="0" y="508"/>
                  </a:lnTo>
                  <a:lnTo>
                    <a:pt x="0" y="1525"/>
                  </a:lnTo>
                  <a:lnTo>
                    <a:pt x="881" y="2033"/>
                  </a:lnTo>
                  <a:lnTo>
                    <a:pt x="1761" y="1525"/>
                  </a:lnTo>
                  <a:lnTo>
                    <a:pt x="1761" y="1520"/>
                  </a:lnTo>
                  <a:lnTo>
                    <a:pt x="1753" y="152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9"/>
            <p:cNvSpPr/>
            <p:nvPr/>
          </p:nvSpPr>
          <p:spPr bwMode="auto">
            <a:xfrm rot="5400000">
              <a:off x="5853822" y="2972156"/>
              <a:ext cx="2309071" cy="336611"/>
            </a:xfrm>
            <a:custGeom>
              <a:avLst/>
              <a:gdLst>
                <a:gd name="T0" fmla="*/ 1059 w 1125"/>
                <a:gd name="T1" fmla="*/ 0 h 164"/>
                <a:gd name="T2" fmla="*/ 4 w 1125"/>
                <a:gd name="T3" fmla="*/ 0 h 164"/>
                <a:gd name="T4" fmla="*/ 0 w 1125"/>
                <a:gd name="T5" fmla="*/ 2 h 164"/>
                <a:gd name="T6" fmla="*/ 523 w 1125"/>
                <a:gd name="T7" fmla="*/ 78 h 164"/>
                <a:gd name="T8" fmla="*/ 567 w 1125"/>
                <a:gd name="T9" fmla="*/ 0 h 164"/>
                <a:gd name="T10" fmla="*/ 779 w 1125"/>
                <a:gd name="T11" fmla="*/ 0 h 164"/>
                <a:gd name="T12" fmla="*/ 698 w 1125"/>
                <a:gd name="T13" fmla="*/ 103 h 164"/>
                <a:gd name="T14" fmla="*/ 1125 w 1125"/>
                <a:gd name="T15" fmla="*/ 164 h 164"/>
                <a:gd name="T16" fmla="*/ 1059 w 1125"/>
                <a:gd name="T17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5" h="164">
                  <a:moveTo>
                    <a:pt x="1059" y="0"/>
                  </a:moveTo>
                  <a:lnTo>
                    <a:pt x="4" y="0"/>
                  </a:lnTo>
                  <a:lnTo>
                    <a:pt x="0" y="2"/>
                  </a:lnTo>
                  <a:lnTo>
                    <a:pt x="523" y="78"/>
                  </a:lnTo>
                  <a:lnTo>
                    <a:pt x="567" y="0"/>
                  </a:lnTo>
                  <a:lnTo>
                    <a:pt x="779" y="0"/>
                  </a:lnTo>
                  <a:lnTo>
                    <a:pt x="698" y="103"/>
                  </a:lnTo>
                  <a:lnTo>
                    <a:pt x="1125" y="164"/>
                  </a:lnTo>
                  <a:lnTo>
                    <a:pt x="1059" y="0"/>
                  </a:lnTo>
                  <a:close/>
                </a:path>
              </a:pathLst>
            </a:custGeom>
            <a:solidFill>
              <a:srgbClr val="DFDC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0"/>
            <p:cNvSpPr/>
            <p:nvPr/>
          </p:nvSpPr>
          <p:spPr bwMode="auto">
            <a:xfrm rot="5400000">
              <a:off x="5853822" y="2972156"/>
              <a:ext cx="2309071" cy="336611"/>
            </a:xfrm>
            <a:custGeom>
              <a:avLst/>
              <a:gdLst>
                <a:gd name="T0" fmla="*/ 1059 w 1125"/>
                <a:gd name="T1" fmla="*/ 0 h 164"/>
                <a:gd name="T2" fmla="*/ 4 w 1125"/>
                <a:gd name="T3" fmla="*/ 0 h 164"/>
                <a:gd name="T4" fmla="*/ 0 w 1125"/>
                <a:gd name="T5" fmla="*/ 2 h 164"/>
                <a:gd name="T6" fmla="*/ 523 w 1125"/>
                <a:gd name="T7" fmla="*/ 78 h 164"/>
                <a:gd name="T8" fmla="*/ 567 w 1125"/>
                <a:gd name="T9" fmla="*/ 0 h 164"/>
                <a:gd name="T10" fmla="*/ 779 w 1125"/>
                <a:gd name="T11" fmla="*/ 0 h 164"/>
                <a:gd name="T12" fmla="*/ 698 w 1125"/>
                <a:gd name="T13" fmla="*/ 103 h 164"/>
                <a:gd name="T14" fmla="*/ 1125 w 1125"/>
                <a:gd name="T15" fmla="*/ 164 h 164"/>
                <a:gd name="T16" fmla="*/ 1059 w 1125"/>
                <a:gd name="T17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5" h="164">
                  <a:moveTo>
                    <a:pt x="1059" y="0"/>
                  </a:moveTo>
                  <a:lnTo>
                    <a:pt x="4" y="0"/>
                  </a:lnTo>
                  <a:lnTo>
                    <a:pt x="0" y="2"/>
                  </a:lnTo>
                  <a:lnTo>
                    <a:pt x="523" y="78"/>
                  </a:lnTo>
                  <a:lnTo>
                    <a:pt x="567" y="0"/>
                  </a:lnTo>
                  <a:lnTo>
                    <a:pt x="779" y="0"/>
                  </a:lnTo>
                  <a:lnTo>
                    <a:pt x="698" y="103"/>
                  </a:lnTo>
                  <a:lnTo>
                    <a:pt x="1125" y="164"/>
                  </a:lnTo>
                  <a:lnTo>
                    <a:pt x="105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1"/>
            <p:cNvSpPr/>
            <p:nvPr/>
          </p:nvSpPr>
          <p:spPr bwMode="auto">
            <a:xfrm rot="5400000">
              <a:off x="7156138" y="1973611"/>
              <a:ext cx="36945" cy="4105"/>
            </a:xfrm>
            <a:custGeom>
              <a:avLst/>
              <a:gdLst>
                <a:gd name="T0" fmla="*/ 18 w 18"/>
                <a:gd name="T1" fmla="*/ 0 h 2"/>
                <a:gd name="T2" fmla="*/ 0 w 18"/>
                <a:gd name="T3" fmla="*/ 0 h 2"/>
                <a:gd name="T4" fmla="*/ 14 w 18"/>
                <a:gd name="T5" fmla="*/ 2 h 2"/>
                <a:gd name="T6" fmla="*/ 18 w 18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">
                  <a:moveTo>
                    <a:pt x="18" y="0"/>
                  </a:moveTo>
                  <a:lnTo>
                    <a:pt x="0" y="0"/>
                  </a:lnTo>
                  <a:lnTo>
                    <a:pt x="14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A6C5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2"/>
            <p:cNvSpPr/>
            <p:nvPr/>
          </p:nvSpPr>
          <p:spPr bwMode="auto">
            <a:xfrm rot="5400000">
              <a:off x="7156138" y="1973611"/>
              <a:ext cx="36945" cy="4105"/>
            </a:xfrm>
            <a:custGeom>
              <a:avLst/>
              <a:gdLst>
                <a:gd name="T0" fmla="*/ 18 w 18"/>
                <a:gd name="T1" fmla="*/ 0 h 2"/>
                <a:gd name="T2" fmla="*/ 0 w 18"/>
                <a:gd name="T3" fmla="*/ 0 h 2"/>
                <a:gd name="T4" fmla="*/ 14 w 18"/>
                <a:gd name="T5" fmla="*/ 2 h 2"/>
                <a:gd name="T6" fmla="*/ 18 w 18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">
                  <a:moveTo>
                    <a:pt x="18" y="0"/>
                  </a:moveTo>
                  <a:lnTo>
                    <a:pt x="0" y="0"/>
                  </a:lnTo>
                  <a:lnTo>
                    <a:pt x="14" y="2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3"/>
            <p:cNvSpPr/>
            <p:nvPr/>
          </p:nvSpPr>
          <p:spPr bwMode="auto">
            <a:xfrm rot="5400000">
              <a:off x="5354037" y="1756047"/>
              <a:ext cx="1442913" cy="1882148"/>
            </a:xfrm>
            <a:custGeom>
              <a:avLst/>
              <a:gdLst>
                <a:gd name="T0" fmla="*/ 528 w 703"/>
                <a:gd name="T1" fmla="*/ 0 h 917"/>
                <a:gd name="T2" fmla="*/ 0 w 703"/>
                <a:gd name="T3" fmla="*/ 913 h 917"/>
                <a:gd name="T4" fmla="*/ 0 w 703"/>
                <a:gd name="T5" fmla="*/ 917 h 917"/>
                <a:gd name="T6" fmla="*/ 326 w 703"/>
                <a:gd name="T7" fmla="*/ 503 h 917"/>
                <a:gd name="T8" fmla="*/ 281 w 703"/>
                <a:gd name="T9" fmla="*/ 426 h 917"/>
                <a:gd name="T10" fmla="*/ 387 w 703"/>
                <a:gd name="T11" fmla="*/ 242 h 917"/>
                <a:gd name="T12" fmla="*/ 436 w 703"/>
                <a:gd name="T13" fmla="*/ 364 h 917"/>
                <a:gd name="T14" fmla="*/ 703 w 703"/>
                <a:gd name="T15" fmla="*/ 25 h 917"/>
                <a:gd name="T16" fmla="*/ 528 w 703"/>
                <a:gd name="T17" fmla="*/ 0 h 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3" h="917">
                  <a:moveTo>
                    <a:pt x="528" y="0"/>
                  </a:moveTo>
                  <a:lnTo>
                    <a:pt x="0" y="913"/>
                  </a:lnTo>
                  <a:lnTo>
                    <a:pt x="0" y="917"/>
                  </a:lnTo>
                  <a:lnTo>
                    <a:pt x="326" y="503"/>
                  </a:lnTo>
                  <a:lnTo>
                    <a:pt x="281" y="426"/>
                  </a:lnTo>
                  <a:lnTo>
                    <a:pt x="387" y="242"/>
                  </a:lnTo>
                  <a:lnTo>
                    <a:pt x="436" y="364"/>
                  </a:lnTo>
                  <a:lnTo>
                    <a:pt x="703" y="25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rgbClr val="DFDC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4"/>
            <p:cNvSpPr/>
            <p:nvPr/>
          </p:nvSpPr>
          <p:spPr bwMode="auto">
            <a:xfrm rot="5400000">
              <a:off x="5354037" y="1756047"/>
              <a:ext cx="1442913" cy="1882148"/>
            </a:xfrm>
            <a:custGeom>
              <a:avLst/>
              <a:gdLst>
                <a:gd name="T0" fmla="*/ 528 w 703"/>
                <a:gd name="T1" fmla="*/ 0 h 917"/>
                <a:gd name="T2" fmla="*/ 0 w 703"/>
                <a:gd name="T3" fmla="*/ 913 h 917"/>
                <a:gd name="T4" fmla="*/ 0 w 703"/>
                <a:gd name="T5" fmla="*/ 917 h 917"/>
                <a:gd name="T6" fmla="*/ 326 w 703"/>
                <a:gd name="T7" fmla="*/ 503 h 917"/>
                <a:gd name="T8" fmla="*/ 281 w 703"/>
                <a:gd name="T9" fmla="*/ 426 h 917"/>
                <a:gd name="T10" fmla="*/ 387 w 703"/>
                <a:gd name="T11" fmla="*/ 242 h 917"/>
                <a:gd name="T12" fmla="*/ 436 w 703"/>
                <a:gd name="T13" fmla="*/ 364 h 917"/>
                <a:gd name="T14" fmla="*/ 703 w 703"/>
                <a:gd name="T15" fmla="*/ 25 h 917"/>
                <a:gd name="T16" fmla="*/ 528 w 703"/>
                <a:gd name="T17" fmla="*/ 0 h 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3" h="917">
                  <a:moveTo>
                    <a:pt x="528" y="0"/>
                  </a:moveTo>
                  <a:lnTo>
                    <a:pt x="0" y="913"/>
                  </a:lnTo>
                  <a:lnTo>
                    <a:pt x="0" y="917"/>
                  </a:lnTo>
                  <a:lnTo>
                    <a:pt x="326" y="503"/>
                  </a:lnTo>
                  <a:lnTo>
                    <a:pt x="281" y="426"/>
                  </a:lnTo>
                  <a:lnTo>
                    <a:pt x="387" y="242"/>
                  </a:lnTo>
                  <a:lnTo>
                    <a:pt x="436" y="364"/>
                  </a:lnTo>
                  <a:lnTo>
                    <a:pt x="703" y="25"/>
                  </a:lnTo>
                  <a:lnTo>
                    <a:pt x="5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5"/>
            <p:cNvSpPr/>
            <p:nvPr/>
          </p:nvSpPr>
          <p:spPr bwMode="auto">
            <a:xfrm rot="5400000">
              <a:off x="5116974" y="1950007"/>
              <a:ext cx="18473" cy="32840"/>
            </a:xfrm>
            <a:custGeom>
              <a:avLst/>
              <a:gdLst>
                <a:gd name="T0" fmla="*/ 9 w 9"/>
                <a:gd name="T1" fmla="*/ 0 h 16"/>
                <a:gd name="T2" fmla="*/ 0 w 9"/>
                <a:gd name="T3" fmla="*/ 16 h 16"/>
                <a:gd name="T4" fmla="*/ 9 w 9"/>
                <a:gd name="T5" fmla="*/ 4 h 16"/>
                <a:gd name="T6" fmla="*/ 9 w 9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6">
                  <a:moveTo>
                    <a:pt x="9" y="0"/>
                  </a:moveTo>
                  <a:lnTo>
                    <a:pt x="0" y="16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A6C5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6"/>
            <p:cNvSpPr/>
            <p:nvPr/>
          </p:nvSpPr>
          <p:spPr bwMode="auto">
            <a:xfrm rot="5400000">
              <a:off x="5116974" y="1950007"/>
              <a:ext cx="18473" cy="32840"/>
            </a:xfrm>
            <a:custGeom>
              <a:avLst/>
              <a:gdLst>
                <a:gd name="T0" fmla="*/ 9 w 9"/>
                <a:gd name="T1" fmla="*/ 0 h 16"/>
                <a:gd name="T2" fmla="*/ 0 w 9"/>
                <a:gd name="T3" fmla="*/ 16 h 16"/>
                <a:gd name="T4" fmla="*/ 9 w 9"/>
                <a:gd name="T5" fmla="*/ 4 h 16"/>
                <a:gd name="T6" fmla="*/ 9 w 9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6">
                  <a:moveTo>
                    <a:pt x="9" y="0"/>
                  </a:moveTo>
                  <a:lnTo>
                    <a:pt x="0" y="16"/>
                  </a:lnTo>
                  <a:lnTo>
                    <a:pt x="9" y="4"/>
                  </a:lnTo>
                  <a:lnTo>
                    <a:pt x="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7"/>
            <p:cNvSpPr/>
            <p:nvPr/>
          </p:nvSpPr>
          <p:spPr bwMode="auto">
            <a:xfrm rot="5400000">
              <a:off x="6808238" y="3216405"/>
              <a:ext cx="525442" cy="211409"/>
            </a:xfrm>
            <a:custGeom>
              <a:avLst/>
              <a:gdLst>
                <a:gd name="T0" fmla="*/ 44 w 256"/>
                <a:gd name="T1" fmla="*/ 0 h 103"/>
                <a:gd name="T2" fmla="*/ 0 w 256"/>
                <a:gd name="T3" fmla="*/ 78 h 103"/>
                <a:gd name="T4" fmla="*/ 175 w 256"/>
                <a:gd name="T5" fmla="*/ 103 h 103"/>
                <a:gd name="T6" fmla="*/ 256 w 256"/>
                <a:gd name="T7" fmla="*/ 0 h 103"/>
                <a:gd name="T8" fmla="*/ 44 w 256"/>
                <a:gd name="T9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103">
                  <a:moveTo>
                    <a:pt x="44" y="0"/>
                  </a:moveTo>
                  <a:lnTo>
                    <a:pt x="0" y="78"/>
                  </a:lnTo>
                  <a:lnTo>
                    <a:pt x="175" y="103"/>
                  </a:lnTo>
                  <a:lnTo>
                    <a:pt x="256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D4D0C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8"/>
            <p:cNvSpPr/>
            <p:nvPr/>
          </p:nvSpPr>
          <p:spPr bwMode="auto">
            <a:xfrm rot="5400000">
              <a:off x="6808238" y="3216405"/>
              <a:ext cx="525442" cy="211409"/>
            </a:xfrm>
            <a:custGeom>
              <a:avLst/>
              <a:gdLst>
                <a:gd name="T0" fmla="*/ 44 w 256"/>
                <a:gd name="T1" fmla="*/ 0 h 103"/>
                <a:gd name="T2" fmla="*/ 0 w 256"/>
                <a:gd name="T3" fmla="*/ 78 h 103"/>
                <a:gd name="T4" fmla="*/ 175 w 256"/>
                <a:gd name="T5" fmla="*/ 103 h 103"/>
                <a:gd name="T6" fmla="*/ 256 w 256"/>
                <a:gd name="T7" fmla="*/ 0 h 103"/>
                <a:gd name="T8" fmla="*/ 44 w 256"/>
                <a:gd name="T9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103">
                  <a:moveTo>
                    <a:pt x="44" y="0"/>
                  </a:moveTo>
                  <a:lnTo>
                    <a:pt x="0" y="78"/>
                  </a:lnTo>
                  <a:lnTo>
                    <a:pt x="175" y="103"/>
                  </a:lnTo>
                  <a:lnTo>
                    <a:pt x="256" y="0"/>
                  </a:lnTo>
                  <a:lnTo>
                    <a:pt x="4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9"/>
            <p:cNvSpPr/>
            <p:nvPr/>
          </p:nvSpPr>
          <p:spPr bwMode="auto">
            <a:xfrm rot="5400000">
              <a:off x="4641818" y="2107026"/>
              <a:ext cx="1089882" cy="2165394"/>
            </a:xfrm>
            <a:custGeom>
              <a:avLst/>
              <a:gdLst>
                <a:gd name="T0" fmla="*/ 110 w 531"/>
                <a:gd name="T1" fmla="*/ 0 h 1055"/>
                <a:gd name="T2" fmla="*/ 0 w 531"/>
                <a:gd name="T3" fmla="*/ 139 h 1055"/>
                <a:gd name="T4" fmla="*/ 528 w 531"/>
                <a:gd name="T5" fmla="*/ 1053 h 1055"/>
                <a:gd name="T6" fmla="*/ 531 w 531"/>
                <a:gd name="T7" fmla="*/ 1055 h 1055"/>
                <a:gd name="T8" fmla="*/ 335 w 531"/>
                <a:gd name="T9" fmla="*/ 565 h 1055"/>
                <a:gd name="T10" fmla="*/ 246 w 531"/>
                <a:gd name="T11" fmla="*/ 565 h 1055"/>
                <a:gd name="T12" fmla="*/ 141 w 531"/>
                <a:gd name="T13" fmla="*/ 381 h 1055"/>
                <a:gd name="T14" fmla="*/ 270 w 531"/>
                <a:gd name="T15" fmla="*/ 401 h 1055"/>
                <a:gd name="T16" fmla="*/ 110 w 531"/>
                <a:gd name="T17" fmla="*/ 0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1" h="1055">
                  <a:moveTo>
                    <a:pt x="110" y="0"/>
                  </a:moveTo>
                  <a:lnTo>
                    <a:pt x="0" y="139"/>
                  </a:lnTo>
                  <a:lnTo>
                    <a:pt x="528" y="1053"/>
                  </a:lnTo>
                  <a:lnTo>
                    <a:pt x="531" y="1055"/>
                  </a:lnTo>
                  <a:lnTo>
                    <a:pt x="335" y="565"/>
                  </a:lnTo>
                  <a:lnTo>
                    <a:pt x="246" y="565"/>
                  </a:lnTo>
                  <a:lnTo>
                    <a:pt x="141" y="381"/>
                  </a:lnTo>
                  <a:lnTo>
                    <a:pt x="270" y="401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DFDC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0"/>
            <p:cNvSpPr/>
            <p:nvPr/>
          </p:nvSpPr>
          <p:spPr bwMode="auto">
            <a:xfrm rot="5400000">
              <a:off x="4641818" y="2107026"/>
              <a:ext cx="1089882" cy="2165394"/>
            </a:xfrm>
            <a:custGeom>
              <a:avLst/>
              <a:gdLst>
                <a:gd name="T0" fmla="*/ 110 w 531"/>
                <a:gd name="T1" fmla="*/ 0 h 1055"/>
                <a:gd name="T2" fmla="*/ 0 w 531"/>
                <a:gd name="T3" fmla="*/ 139 h 1055"/>
                <a:gd name="T4" fmla="*/ 528 w 531"/>
                <a:gd name="T5" fmla="*/ 1053 h 1055"/>
                <a:gd name="T6" fmla="*/ 531 w 531"/>
                <a:gd name="T7" fmla="*/ 1055 h 1055"/>
                <a:gd name="T8" fmla="*/ 335 w 531"/>
                <a:gd name="T9" fmla="*/ 565 h 1055"/>
                <a:gd name="T10" fmla="*/ 246 w 531"/>
                <a:gd name="T11" fmla="*/ 565 h 1055"/>
                <a:gd name="T12" fmla="*/ 141 w 531"/>
                <a:gd name="T13" fmla="*/ 381 h 1055"/>
                <a:gd name="T14" fmla="*/ 270 w 531"/>
                <a:gd name="T15" fmla="*/ 401 h 1055"/>
                <a:gd name="T16" fmla="*/ 110 w 531"/>
                <a:gd name="T17" fmla="*/ 0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1" h="1055">
                  <a:moveTo>
                    <a:pt x="110" y="0"/>
                  </a:moveTo>
                  <a:lnTo>
                    <a:pt x="0" y="139"/>
                  </a:lnTo>
                  <a:lnTo>
                    <a:pt x="528" y="1053"/>
                  </a:lnTo>
                  <a:lnTo>
                    <a:pt x="531" y="1055"/>
                  </a:lnTo>
                  <a:lnTo>
                    <a:pt x="335" y="565"/>
                  </a:lnTo>
                  <a:lnTo>
                    <a:pt x="246" y="565"/>
                  </a:lnTo>
                  <a:lnTo>
                    <a:pt x="141" y="381"/>
                  </a:lnTo>
                  <a:lnTo>
                    <a:pt x="270" y="401"/>
                  </a:lnTo>
                  <a:lnTo>
                    <a:pt x="1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1"/>
            <p:cNvSpPr/>
            <p:nvPr/>
          </p:nvSpPr>
          <p:spPr bwMode="auto">
            <a:xfrm rot="5400000">
              <a:off x="4083538" y="3722348"/>
              <a:ext cx="18473" cy="30788"/>
            </a:xfrm>
            <a:custGeom>
              <a:avLst/>
              <a:gdLst>
                <a:gd name="T0" fmla="*/ 0 w 9"/>
                <a:gd name="T1" fmla="*/ 0 h 15"/>
                <a:gd name="T2" fmla="*/ 9 w 9"/>
                <a:gd name="T3" fmla="*/ 15 h 15"/>
                <a:gd name="T4" fmla="*/ 3 w 9"/>
                <a:gd name="T5" fmla="*/ 2 h 15"/>
                <a:gd name="T6" fmla="*/ 0 w 9"/>
                <a:gd name="T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5">
                  <a:moveTo>
                    <a:pt x="0" y="0"/>
                  </a:moveTo>
                  <a:lnTo>
                    <a:pt x="9" y="1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C5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2"/>
            <p:cNvSpPr/>
            <p:nvPr/>
          </p:nvSpPr>
          <p:spPr bwMode="auto">
            <a:xfrm rot="5400000">
              <a:off x="4083538" y="3722348"/>
              <a:ext cx="18473" cy="30788"/>
            </a:xfrm>
            <a:custGeom>
              <a:avLst/>
              <a:gdLst>
                <a:gd name="T0" fmla="*/ 0 w 9"/>
                <a:gd name="T1" fmla="*/ 0 h 15"/>
                <a:gd name="T2" fmla="*/ 9 w 9"/>
                <a:gd name="T3" fmla="*/ 15 h 15"/>
                <a:gd name="T4" fmla="*/ 3 w 9"/>
                <a:gd name="T5" fmla="*/ 2 h 15"/>
                <a:gd name="T6" fmla="*/ 0 w 9"/>
                <a:gd name="T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5">
                  <a:moveTo>
                    <a:pt x="0" y="0"/>
                  </a:moveTo>
                  <a:lnTo>
                    <a:pt x="9" y="15"/>
                  </a:lnTo>
                  <a:lnTo>
                    <a:pt x="3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3"/>
            <p:cNvSpPr/>
            <p:nvPr/>
          </p:nvSpPr>
          <p:spPr bwMode="auto">
            <a:xfrm rot="5400000">
              <a:off x="6092939" y="2443635"/>
              <a:ext cx="318139" cy="535705"/>
            </a:xfrm>
            <a:custGeom>
              <a:avLst/>
              <a:gdLst>
                <a:gd name="T0" fmla="*/ 106 w 155"/>
                <a:gd name="T1" fmla="*/ 0 h 261"/>
                <a:gd name="T2" fmla="*/ 0 w 155"/>
                <a:gd name="T3" fmla="*/ 184 h 261"/>
                <a:gd name="T4" fmla="*/ 45 w 155"/>
                <a:gd name="T5" fmla="*/ 261 h 261"/>
                <a:gd name="T6" fmla="*/ 155 w 155"/>
                <a:gd name="T7" fmla="*/ 122 h 261"/>
                <a:gd name="T8" fmla="*/ 106 w 155"/>
                <a:gd name="T9" fmla="*/ 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" h="261">
                  <a:moveTo>
                    <a:pt x="106" y="0"/>
                  </a:moveTo>
                  <a:lnTo>
                    <a:pt x="0" y="184"/>
                  </a:lnTo>
                  <a:lnTo>
                    <a:pt x="45" y="261"/>
                  </a:lnTo>
                  <a:lnTo>
                    <a:pt x="155" y="122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D4D0C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4"/>
            <p:cNvSpPr/>
            <p:nvPr/>
          </p:nvSpPr>
          <p:spPr bwMode="auto">
            <a:xfrm rot="5400000">
              <a:off x="6092939" y="2443635"/>
              <a:ext cx="318139" cy="535705"/>
            </a:xfrm>
            <a:custGeom>
              <a:avLst/>
              <a:gdLst>
                <a:gd name="T0" fmla="*/ 106 w 155"/>
                <a:gd name="T1" fmla="*/ 0 h 261"/>
                <a:gd name="T2" fmla="*/ 0 w 155"/>
                <a:gd name="T3" fmla="*/ 184 h 261"/>
                <a:gd name="T4" fmla="*/ 45 w 155"/>
                <a:gd name="T5" fmla="*/ 261 h 261"/>
                <a:gd name="T6" fmla="*/ 155 w 155"/>
                <a:gd name="T7" fmla="*/ 122 h 261"/>
                <a:gd name="T8" fmla="*/ 106 w 155"/>
                <a:gd name="T9" fmla="*/ 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" h="261">
                  <a:moveTo>
                    <a:pt x="106" y="0"/>
                  </a:moveTo>
                  <a:lnTo>
                    <a:pt x="0" y="184"/>
                  </a:lnTo>
                  <a:lnTo>
                    <a:pt x="45" y="261"/>
                  </a:lnTo>
                  <a:lnTo>
                    <a:pt x="155" y="122"/>
                  </a:lnTo>
                  <a:lnTo>
                    <a:pt x="10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5"/>
            <p:cNvSpPr/>
            <p:nvPr/>
          </p:nvSpPr>
          <p:spPr bwMode="auto">
            <a:xfrm rot="5400000">
              <a:off x="4123561" y="4185189"/>
              <a:ext cx="2309071" cy="336611"/>
            </a:xfrm>
            <a:custGeom>
              <a:avLst/>
              <a:gdLst>
                <a:gd name="T0" fmla="*/ 0 w 1125"/>
                <a:gd name="T1" fmla="*/ 0 h 164"/>
                <a:gd name="T2" fmla="*/ 65 w 1125"/>
                <a:gd name="T3" fmla="*/ 164 h 164"/>
                <a:gd name="T4" fmla="*/ 1121 w 1125"/>
                <a:gd name="T5" fmla="*/ 164 h 164"/>
                <a:gd name="T6" fmla="*/ 1125 w 1125"/>
                <a:gd name="T7" fmla="*/ 162 h 164"/>
                <a:gd name="T8" fmla="*/ 602 w 1125"/>
                <a:gd name="T9" fmla="*/ 86 h 164"/>
                <a:gd name="T10" fmla="*/ 557 w 1125"/>
                <a:gd name="T11" fmla="*/ 164 h 164"/>
                <a:gd name="T12" fmla="*/ 346 w 1125"/>
                <a:gd name="T13" fmla="*/ 164 h 164"/>
                <a:gd name="T14" fmla="*/ 427 w 1125"/>
                <a:gd name="T15" fmla="*/ 61 h 164"/>
                <a:gd name="T16" fmla="*/ 0 w 1125"/>
                <a:gd name="T17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5" h="164">
                  <a:moveTo>
                    <a:pt x="0" y="0"/>
                  </a:moveTo>
                  <a:lnTo>
                    <a:pt x="65" y="164"/>
                  </a:lnTo>
                  <a:lnTo>
                    <a:pt x="1121" y="164"/>
                  </a:lnTo>
                  <a:lnTo>
                    <a:pt x="1125" y="162"/>
                  </a:lnTo>
                  <a:lnTo>
                    <a:pt x="602" y="86"/>
                  </a:lnTo>
                  <a:lnTo>
                    <a:pt x="557" y="164"/>
                  </a:lnTo>
                  <a:lnTo>
                    <a:pt x="346" y="164"/>
                  </a:lnTo>
                  <a:lnTo>
                    <a:pt x="427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DC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6"/>
            <p:cNvSpPr/>
            <p:nvPr/>
          </p:nvSpPr>
          <p:spPr bwMode="auto">
            <a:xfrm rot="5400000">
              <a:off x="4123561" y="4185189"/>
              <a:ext cx="2309071" cy="336611"/>
            </a:xfrm>
            <a:custGeom>
              <a:avLst/>
              <a:gdLst>
                <a:gd name="T0" fmla="*/ 0 w 1125"/>
                <a:gd name="T1" fmla="*/ 0 h 164"/>
                <a:gd name="T2" fmla="*/ 65 w 1125"/>
                <a:gd name="T3" fmla="*/ 164 h 164"/>
                <a:gd name="T4" fmla="*/ 1121 w 1125"/>
                <a:gd name="T5" fmla="*/ 164 h 164"/>
                <a:gd name="T6" fmla="*/ 1125 w 1125"/>
                <a:gd name="T7" fmla="*/ 162 h 164"/>
                <a:gd name="T8" fmla="*/ 602 w 1125"/>
                <a:gd name="T9" fmla="*/ 86 h 164"/>
                <a:gd name="T10" fmla="*/ 557 w 1125"/>
                <a:gd name="T11" fmla="*/ 164 h 164"/>
                <a:gd name="T12" fmla="*/ 346 w 1125"/>
                <a:gd name="T13" fmla="*/ 164 h 164"/>
                <a:gd name="T14" fmla="*/ 427 w 1125"/>
                <a:gd name="T15" fmla="*/ 61 h 164"/>
                <a:gd name="T16" fmla="*/ 0 w 1125"/>
                <a:gd name="T17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5" h="164">
                  <a:moveTo>
                    <a:pt x="0" y="0"/>
                  </a:moveTo>
                  <a:lnTo>
                    <a:pt x="65" y="164"/>
                  </a:lnTo>
                  <a:lnTo>
                    <a:pt x="1121" y="164"/>
                  </a:lnTo>
                  <a:lnTo>
                    <a:pt x="1125" y="162"/>
                  </a:lnTo>
                  <a:lnTo>
                    <a:pt x="602" y="86"/>
                  </a:lnTo>
                  <a:lnTo>
                    <a:pt x="557" y="164"/>
                  </a:lnTo>
                  <a:lnTo>
                    <a:pt x="346" y="164"/>
                  </a:lnTo>
                  <a:lnTo>
                    <a:pt x="427" y="6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7"/>
            <p:cNvSpPr/>
            <p:nvPr/>
          </p:nvSpPr>
          <p:spPr bwMode="auto">
            <a:xfrm rot="5400000">
              <a:off x="5093371" y="5516239"/>
              <a:ext cx="36945" cy="4105"/>
            </a:xfrm>
            <a:custGeom>
              <a:avLst/>
              <a:gdLst>
                <a:gd name="T0" fmla="*/ 4 w 18"/>
                <a:gd name="T1" fmla="*/ 0 h 2"/>
                <a:gd name="T2" fmla="*/ 0 w 18"/>
                <a:gd name="T3" fmla="*/ 2 h 2"/>
                <a:gd name="T4" fmla="*/ 18 w 18"/>
                <a:gd name="T5" fmla="*/ 2 h 2"/>
                <a:gd name="T6" fmla="*/ 4 w 18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">
                  <a:moveTo>
                    <a:pt x="4" y="0"/>
                  </a:moveTo>
                  <a:lnTo>
                    <a:pt x="0" y="2"/>
                  </a:lnTo>
                  <a:lnTo>
                    <a:pt x="18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A6C5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8"/>
            <p:cNvSpPr/>
            <p:nvPr/>
          </p:nvSpPr>
          <p:spPr bwMode="auto">
            <a:xfrm rot="5400000">
              <a:off x="5093371" y="5516239"/>
              <a:ext cx="36945" cy="4105"/>
            </a:xfrm>
            <a:custGeom>
              <a:avLst/>
              <a:gdLst>
                <a:gd name="T0" fmla="*/ 4 w 18"/>
                <a:gd name="T1" fmla="*/ 0 h 2"/>
                <a:gd name="T2" fmla="*/ 0 w 18"/>
                <a:gd name="T3" fmla="*/ 2 h 2"/>
                <a:gd name="T4" fmla="*/ 18 w 18"/>
                <a:gd name="T5" fmla="*/ 2 h 2"/>
                <a:gd name="T6" fmla="*/ 4 w 18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">
                  <a:moveTo>
                    <a:pt x="4" y="0"/>
                  </a:moveTo>
                  <a:lnTo>
                    <a:pt x="0" y="2"/>
                  </a:lnTo>
                  <a:lnTo>
                    <a:pt x="18" y="2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9"/>
            <p:cNvSpPr/>
            <p:nvPr/>
          </p:nvSpPr>
          <p:spPr bwMode="auto">
            <a:xfrm rot="5400000">
              <a:off x="5099528" y="2944447"/>
              <a:ext cx="398186" cy="377661"/>
            </a:xfrm>
            <a:custGeom>
              <a:avLst/>
              <a:gdLst>
                <a:gd name="T0" fmla="*/ 0 w 194"/>
                <a:gd name="T1" fmla="*/ 0 h 184"/>
                <a:gd name="T2" fmla="*/ 105 w 194"/>
                <a:gd name="T3" fmla="*/ 184 h 184"/>
                <a:gd name="T4" fmla="*/ 194 w 194"/>
                <a:gd name="T5" fmla="*/ 184 h 184"/>
                <a:gd name="T6" fmla="*/ 129 w 194"/>
                <a:gd name="T7" fmla="*/ 20 h 184"/>
                <a:gd name="T8" fmla="*/ 0 w 194"/>
                <a:gd name="T9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" h="184">
                  <a:moveTo>
                    <a:pt x="0" y="0"/>
                  </a:moveTo>
                  <a:lnTo>
                    <a:pt x="105" y="184"/>
                  </a:lnTo>
                  <a:lnTo>
                    <a:pt x="194" y="184"/>
                  </a:lnTo>
                  <a:lnTo>
                    <a:pt x="129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D0C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0"/>
            <p:cNvSpPr/>
            <p:nvPr/>
          </p:nvSpPr>
          <p:spPr bwMode="auto">
            <a:xfrm rot="5400000">
              <a:off x="5099528" y="2944447"/>
              <a:ext cx="398186" cy="377661"/>
            </a:xfrm>
            <a:custGeom>
              <a:avLst/>
              <a:gdLst>
                <a:gd name="T0" fmla="*/ 0 w 194"/>
                <a:gd name="T1" fmla="*/ 0 h 184"/>
                <a:gd name="T2" fmla="*/ 105 w 194"/>
                <a:gd name="T3" fmla="*/ 184 h 184"/>
                <a:gd name="T4" fmla="*/ 194 w 194"/>
                <a:gd name="T5" fmla="*/ 184 h 184"/>
                <a:gd name="T6" fmla="*/ 129 w 194"/>
                <a:gd name="T7" fmla="*/ 20 h 184"/>
                <a:gd name="T8" fmla="*/ 0 w 194"/>
                <a:gd name="T9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" h="184">
                  <a:moveTo>
                    <a:pt x="0" y="0"/>
                  </a:moveTo>
                  <a:lnTo>
                    <a:pt x="105" y="184"/>
                  </a:lnTo>
                  <a:lnTo>
                    <a:pt x="194" y="184"/>
                  </a:lnTo>
                  <a:lnTo>
                    <a:pt x="129" y="2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1"/>
            <p:cNvSpPr/>
            <p:nvPr/>
          </p:nvSpPr>
          <p:spPr bwMode="auto">
            <a:xfrm rot="5400000">
              <a:off x="5489502" y="3855761"/>
              <a:ext cx="1442913" cy="1882148"/>
            </a:xfrm>
            <a:custGeom>
              <a:avLst/>
              <a:gdLst>
                <a:gd name="T0" fmla="*/ 703 w 703"/>
                <a:gd name="T1" fmla="*/ 0 h 917"/>
                <a:gd name="T2" fmla="*/ 376 w 703"/>
                <a:gd name="T3" fmla="*/ 414 h 917"/>
                <a:gd name="T4" fmla="*/ 421 w 703"/>
                <a:gd name="T5" fmla="*/ 492 h 917"/>
                <a:gd name="T6" fmla="*/ 316 w 703"/>
                <a:gd name="T7" fmla="*/ 675 h 917"/>
                <a:gd name="T8" fmla="*/ 267 w 703"/>
                <a:gd name="T9" fmla="*/ 554 h 917"/>
                <a:gd name="T10" fmla="*/ 0 w 703"/>
                <a:gd name="T11" fmla="*/ 892 h 917"/>
                <a:gd name="T12" fmla="*/ 175 w 703"/>
                <a:gd name="T13" fmla="*/ 917 h 917"/>
                <a:gd name="T14" fmla="*/ 703 w 703"/>
                <a:gd name="T15" fmla="*/ 4 h 917"/>
                <a:gd name="T16" fmla="*/ 703 w 703"/>
                <a:gd name="T17" fmla="*/ 0 h 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3" h="917">
                  <a:moveTo>
                    <a:pt x="703" y="0"/>
                  </a:moveTo>
                  <a:lnTo>
                    <a:pt x="376" y="414"/>
                  </a:lnTo>
                  <a:lnTo>
                    <a:pt x="421" y="492"/>
                  </a:lnTo>
                  <a:lnTo>
                    <a:pt x="316" y="675"/>
                  </a:lnTo>
                  <a:lnTo>
                    <a:pt x="267" y="554"/>
                  </a:lnTo>
                  <a:lnTo>
                    <a:pt x="0" y="892"/>
                  </a:lnTo>
                  <a:lnTo>
                    <a:pt x="175" y="917"/>
                  </a:lnTo>
                  <a:lnTo>
                    <a:pt x="703" y="4"/>
                  </a:lnTo>
                  <a:lnTo>
                    <a:pt x="703" y="0"/>
                  </a:lnTo>
                  <a:close/>
                </a:path>
              </a:pathLst>
            </a:custGeom>
            <a:solidFill>
              <a:srgbClr val="DFDC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2"/>
            <p:cNvSpPr/>
            <p:nvPr/>
          </p:nvSpPr>
          <p:spPr bwMode="auto">
            <a:xfrm rot="5400000">
              <a:off x="5489502" y="3855761"/>
              <a:ext cx="1442913" cy="1882148"/>
            </a:xfrm>
            <a:custGeom>
              <a:avLst/>
              <a:gdLst>
                <a:gd name="T0" fmla="*/ 703 w 703"/>
                <a:gd name="T1" fmla="*/ 0 h 917"/>
                <a:gd name="T2" fmla="*/ 376 w 703"/>
                <a:gd name="T3" fmla="*/ 414 h 917"/>
                <a:gd name="T4" fmla="*/ 421 w 703"/>
                <a:gd name="T5" fmla="*/ 492 h 917"/>
                <a:gd name="T6" fmla="*/ 316 w 703"/>
                <a:gd name="T7" fmla="*/ 675 h 917"/>
                <a:gd name="T8" fmla="*/ 267 w 703"/>
                <a:gd name="T9" fmla="*/ 554 h 917"/>
                <a:gd name="T10" fmla="*/ 0 w 703"/>
                <a:gd name="T11" fmla="*/ 892 h 917"/>
                <a:gd name="T12" fmla="*/ 175 w 703"/>
                <a:gd name="T13" fmla="*/ 917 h 917"/>
                <a:gd name="T14" fmla="*/ 703 w 703"/>
                <a:gd name="T15" fmla="*/ 4 h 917"/>
                <a:gd name="T16" fmla="*/ 703 w 703"/>
                <a:gd name="T17" fmla="*/ 0 h 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3" h="917">
                  <a:moveTo>
                    <a:pt x="703" y="0"/>
                  </a:moveTo>
                  <a:lnTo>
                    <a:pt x="376" y="414"/>
                  </a:lnTo>
                  <a:lnTo>
                    <a:pt x="421" y="492"/>
                  </a:lnTo>
                  <a:lnTo>
                    <a:pt x="316" y="675"/>
                  </a:lnTo>
                  <a:lnTo>
                    <a:pt x="267" y="554"/>
                  </a:lnTo>
                  <a:lnTo>
                    <a:pt x="0" y="892"/>
                  </a:lnTo>
                  <a:lnTo>
                    <a:pt x="175" y="917"/>
                  </a:lnTo>
                  <a:lnTo>
                    <a:pt x="703" y="4"/>
                  </a:lnTo>
                  <a:lnTo>
                    <a:pt x="70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3"/>
            <p:cNvSpPr/>
            <p:nvPr/>
          </p:nvSpPr>
          <p:spPr bwMode="auto">
            <a:xfrm rot="5400000">
              <a:off x="7151006" y="5511108"/>
              <a:ext cx="18473" cy="32840"/>
            </a:xfrm>
            <a:custGeom>
              <a:avLst/>
              <a:gdLst>
                <a:gd name="T0" fmla="*/ 9 w 9"/>
                <a:gd name="T1" fmla="*/ 0 h 16"/>
                <a:gd name="T2" fmla="*/ 0 w 9"/>
                <a:gd name="T3" fmla="*/ 12 h 16"/>
                <a:gd name="T4" fmla="*/ 0 w 9"/>
                <a:gd name="T5" fmla="*/ 16 h 16"/>
                <a:gd name="T6" fmla="*/ 9 w 9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6">
                  <a:moveTo>
                    <a:pt x="9" y="0"/>
                  </a:moveTo>
                  <a:lnTo>
                    <a:pt x="0" y="12"/>
                  </a:lnTo>
                  <a:lnTo>
                    <a:pt x="0" y="16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A6C5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4"/>
            <p:cNvSpPr/>
            <p:nvPr/>
          </p:nvSpPr>
          <p:spPr bwMode="auto">
            <a:xfrm rot="5400000">
              <a:off x="7151006" y="5511108"/>
              <a:ext cx="18473" cy="32840"/>
            </a:xfrm>
            <a:custGeom>
              <a:avLst/>
              <a:gdLst>
                <a:gd name="T0" fmla="*/ 9 w 9"/>
                <a:gd name="T1" fmla="*/ 0 h 16"/>
                <a:gd name="T2" fmla="*/ 0 w 9"/>
                <a:gd name="T3" fmla="*/ 12 h 16"/>
                <a:gd name="T4" fmla="*/ 0 w 9"/>
                <a:gd name="T5" fmla="*/ 16 h 16"/>
                <a:gd name="T6" fmla="*/ 9 w 9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6">
                  <a:moveTo>
                    <a:pt x="9" y="0"/>
                  </a:moveTo>
                  <a:lnTo>
                    <a:pt x="0" y="12"/>
                  </a:lnTo>
                  <a:lnTo>
                    <a:pt x="0" y="16"/>
                  </a:lnTo>
                  <a:lnTo>
                    <a:pt x="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5"/>
            <p:cNvSpPr/>
            <p:nvPr/>
          </p:nvSpPr>
          <p:spPr bwMode="auto">
            <a:xfrm rot="5400000">
              <a:off x="4952773" y="4066143"/>
              <a:ext cx="525442" cy="211409"/>
            </a:xfrm>
            <a:custGeom>
              <a:avLst/>
              <a:gdLst>
                <a:gd name="T0" fmla="*/ 81 w 256"/>
                <a:gd name="T1" fmla="*/ 0 h 103"/>
                <a:gd name="T2" fmla="*/ 0 w 256"/>
                <a:gd name="T3" fmla="*/ 103 h 103"/>
                <a:gd name="T4" fmla="*/ 211 w 256"/>
                <a:gd name="T5" fmla="*/ 103 h 103"/>
                <a:gd name="T6" fmla="*/ 256 w 256"/>
                <a:gd name="T7" fmla="*/ 25 h 103"/>
                <a:gd name="T8" fmla="*/ 81 w 256"/>
                <a:gd name="T9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103">
                  <a:moveTo>
                    <a:pt x="81" y="0"/>
                  </a:moveTo>
                  <a:lnTo>
                    <a:pt x="0" y="103"/>
                  </a:lnTo>
                  <a:lnTo>
                    <a:pt x="211" y="103"/>
                  </a:lnTo>
                  <a:lnTo>
                    <a:pt x="256" y="25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D4D0C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6"/>
            <p:cNvSpPr/>
            <p:nvPr/>
          </p:nvSpPr>
          <p:spPr bwMode="auto">
            <a:xfrm rot="5400000">
              <a:off x="4952773" y="4066143"/>
              <a:ext cx="525442" cy="211409"/>
            </a:xfrm>
            <a:custGeom>
              <a:avLst/>
              <a:gdLst>
                <a:gd name="T0" fmla="*/ 81 w 256"/>
                <a:gd name="T1" fmla="*/ 0 h 103"/>
                <a:gd name="T2" fmla="*/ 0 w 256"/>
                <a:gd name="T3" fmla="*/ 103 h 103"/>
                <a:gd name="T4" fmla="*/ 211 w 256"/>
                <a:gd name="T5" fmla="*/ 103 h 103"/>
                <a:gd name="T6" fmla="*/ 256 w 256"/>
                <a:gd name="T7" fmla="*/ 25 h 103"/>
                <a:gd name="T8" fmla="*/ 81 w 256"/>
                <a:gd name="T9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103">
                  <a:moveTo>
                    <a:pt x="81" y="0"/>
                  </a:moveTo>
                  <a:lnTo>
                    <a:pt x="0" y="103"/>
                  </a:lnTo>
                  <a:lnTo>
                    <a:pt x="211" y="103"/>
                  </a:lnTo>
                  <a:lnTo>
                    <a:pt x="256" y="25"/>
                  </a:lnTo>
                  <a:lnTo>
                    <a:pt x="8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7"/>
            <p:cNvSpPr/>
            <p:nvPr/>
          </p:nvSpPr>
          <p:spPr bwMode="auto">
            <a:xfrm rot="5400000">
              <a:off x="6553727" y="3218459"/>
              <a:ext cx="1089882" cy="2167446"/>
            </a:xfrm>
            <a:custGeom>
              <a:avLst/>
              <a:gdLst>
                <a:gd name="T0" fmla="*/ 0 w 531"/>
                <a:gd name="T1" fmla="*/ 0 h 1056"/>
                <a:gd name="T2" fmla="*/ 196 w 531"/>
                <a:gd name="T3" fmla="*/ 490 h 1056"/>
                <a:gd name="T4" fmla="*/ 285 w 531"/>
                <a:gd name="T5" fmla="*/ 490 h 1056"/>
                <a:gd name="T6" fmla="*/ 391 w 531"/>
                <a:gd name="T7" fmla="*/ 674 h 1056"/>
                <a:gd name="T8" fmla="*/ 262 w 531"/>
                <a:gd name="T9" fmla="*/ 654 h 1056"/>
                <a:gd name="T10" fmla="*/ 422 w 531"/>
                <a:gd name="T11" fmla="*/ 1056 h 1056"/>
                <a:gd name="T12" fmla="*/ 531 w 531"/>
                <a:gd name="T13" fmla="*/ 916 h 1056"/>
                <a:gd name="T14" fmla="*/ 3 w 531"/>
                <a:gd name="T15" fmla="*/ 2 h 1056"/>
                <a:gd name="T16" fmla="*/ 0 w 531"/>
                <a:gd name="T17" fmla="*/ 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1" h="1056">
                  <a:moveTo>
                    <a:pt x="0" y="0"/>
                  </a:moveTo>
                  <a:lnTo>
                    <a:pt x="196" y="490"/>
                  </a:lnTo>
                  <a:lnTo>
                    <a:pt x="285" y="490"/>
                  </a:lnTo>
                  <a:lnTo>
                    <a:pt x="391" y="674"/>
                  </a:lnTo>
                  <a:lnTo>
                    <a:pt x="262" y="654"/>
                  </a:lnTo>
                  <a:lnTo>
                    <a:pt x="422" y="1056"/>
                  </a:lnTo>
                  <a:lnTo>
                    <a:pt x="531" y="916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DC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8"/>
            <p:cNvSpPr/>
            <p:nvPr/>
          </p:nvSpPr>
          <p:spPr bwMode="auto">
            <a:xfrm rot="5400000">
              <a:off x="6553727" y="3218459"/>
              <a:ext cx="1089882" cy="2167446"/>
            </a:xfrm>
            <a:custGeom>
              <a:avLst/>
              <a:gdLst>
                <a:gd name="T0" fmla="*/ 0 w 531"/>
                <a:gd name="T1" fmla="*/ 0 h 1056"/>
                <a:gd name="T2" fmla="*/ 196 w 531"/>
                <a:gd name="T3" fmla="*/ 490 h 1056"/>
                <a:gd name="T4" fmla="*/ 285 w 531"/>
                <a:gd name="T5" fmla="*/ 490 h 1056"/>
                <a:gd name="T6" fmla="*/ 391 w 531"/>
                <a:gd name="T7" fmla="*/ 674 h 1056"/>
                <a:gd name="T8" fmla="*/ 262 w 531"/>
                <a:gd name="T9" fmla="*/ 654 h 1056"/>
                <a:gd name="T10" fmla="*/ 422 w 531"/>
                <a:gd name="T11" fmla="*/ 1056 h 1056"/>
                <a:gd name="T12" fmla="*/ 531 w 531"/>
                <a:gd name="T13" fmla="*/ 916 h 1056"/>
                <a:gd name="T14" fmla="*/ 3 w 531"/>
                <a:gd name="T15" fmla="*/ 2 h 1056"/>
                <a:gd name="T16" fmla="*/ 0 w 531"/>
                <a:gd name="T17" fmla="*/ 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1" h="1056">
                  <a:moveTo>
                    <a:pt x="0" y="0"/>
                  </a:moveTo>
                  <a:lnTo>
                    <a:pt x="196" y="490"/>
                  </a:lnTo>
                  <a:lnTo>
                    <a:pt x="285" y="490"/>
                  </a:lnTo>
                  <a:lnTo>
                    <a:pt x="391" y="674"/>
                  </a:lnTo>
                  <a:lnTo>
                    <a:pt x="262" y="654"/>
                  </a:lnTo>
                  <a:lnTo>
                    <a:pt x="422" y="1056"/>
                  </a:lnTo>
                  <a:lnTo>
                    <a:pt x="531" y="916"/>
                  </a:lnTo>
                  <a:lnTo>
                    <a:pt x="3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9"/>
            <p:cNvSpPr/>
            <p:nvPr/>
          </p:nvSpPr>
          <p:spPr bwMode="auto">
            <a:xfrm rot="5400000">
              <a:off x="8185470" y="3739793"/>
              <a:ext cx="16420" cy="30788"/>
            </a:xfrm>
            <a:custGeom>
              <a:avLst/>
              <a:gdLst>
                <a:gd name="T0" fmla="*/ 0 w 8"/>
                <a:gd name="T1" fmla="*/ 0 h 15"/>
                <a:gd name="T2" fmla="*/ 5 w 8"/>
                <a:gd name="T3" fmla="*/ 13 h 15"/>
                <a:gd name="T4" fmla="*/ 8 w 8"/>
                <a:gd name="T5" fmla="*/ 15 h 15"/>
                <a:gd name="T6" fmla="*/ 0 w 8"/>
                <a:gd name="T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5">
                  <a:moveTo>
                    <a:pt x="0" y="0"/>
                  </a:moveTo>
                  <a:lnTo>
                    <a:pt x="5" y="13"/>
                  </a:lnTo>
                  <a:lnTo>
                    <a:pt x="8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C5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40"/>
            <p:cNvSpPr/>
            <p:nvPr/>
          </p:nvSpPr>
          <p:spPr bwMode="auto">
            <a:xfrm rot="5400000">
              <a:off x="8185470" y="3739793"/>
              <a:ext cx="16420" cy="30788"/>
            </a:xfrm>
            <a:custGeom>
              <a:avLst/>
              <a:gdLst>
                <a:gd name="T0" fmla="*/ 0 w 8"/>
                <a:gd name="T1" fmla="*/ 0 h 15"/>
                <a:gd name="T2" fmla="*/ 5 w 8"/>
                <a:gd name="T3" fmla="*/ 13 h 15"/>
                <a:gd name="T4" fmla="*/ 8 w 8"/>
                <a:gd name="T5" fmla="*/ 15 h 15"/>
                <a:gd name="T6" fmla="*/ 0 w 8"/>
                <a:gd name="T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5">
                  <a:moveTo>
                    <a:pt x="0" y="0"/>
                  </a:moveTo>
                  <a:lnTo>
                    <a:pt x="5" y="13"/>
                  </a:lnTo>
                  <a:lnTo>
                    <a:pt x="8" y="1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41"/>
            <p:cNvSpPr/>
            <p:nvPr/>
          </p:nvSpPr>
          <p:spPr bwMode="auto">
            <a:xfrm rot="5400000">
              <a:off x="6787713" y="4170821"/>
              <a:ext cx="400240" cy="377661"/>
            </a:xfrm>
            <a:custGeom>
              <a:avLst/>
              <a:gdLst>
                <a:gd name="T0" fmla="*/ 89 w 195"/>
                <a:gd name="T1" fmla="*/ 0 h 184"/>
                <a:gd name="T2" fmla="*/ 0 w 195"/>
                <a:gd name="T3" fmla="*/ 0 h 184"/>
                <a:gd name="T4" fmla="*/ 66 w 195"/>
                <a:gd name="T5" fmla="*/ 164 h 184"/>
                <a:gd name="T6" fmla="*/ 195 w 195"/>
                <a:gd name="T7" fmla="*/ 184 h 184"/>
                <a:gd name="T8" fmla="*/ 89 w 195"/>
                <a:gd name="T9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5" h="184">
                  <a:moveTo>
                    <a:pt x="89" y="0"/>
                  </a:moveTo>
                  <a:lnTo>
                    <a:pt x="0" y="0"/>
                  </a:lnTo>
                  <a:lnTo>
                    <a:pt x="66" y="164"/>
                  </a:lnTo>
                  <a:lnTo>
                    <a:pt x="195" y="184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D4D0C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2"/>
            <p:cNvSpPr/>
            <p:nvPr/>
          </p:nvSpPr>
          <p:spPr bwMode="auto">
            <a:xfrm rot="5400000">
              <a:off x="6787713" y="4170821"/>
              <a:ext cx="400240" cy="377661"/>
            </a:xfrm>
            <a:custGeom>
              <a:avLst/>
              <a:gdLst>
                <a:gd name="T0" fmla="*/ 89 w 195"/>
                <a:gd name="T1" fmla="*/ 0 h 184"/>
                <a:gd name="T2" fmla="*/ 0 w 195"/>
                <a:gd name="T3" fmla="*/ 0 h 184"/>
                <a:gd name="T4" fmla="*/ 66 w 195"/>
                <a:gd name="T5" fmla="*/ 164 h 184"/>
                <a:gd name="T6" fmla="*/ 195 w 195"/>
                <a:gd name="T7" fmla="*/ 184 h 184"/>
                <a:gd name="T8" fmla="*/ 89 w 195"/>
                <a:gd name="T9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5" h="184">
                  <a:moveTo>
                    <a:pt x="89" y="0"/>
                  </a:moveTo>
                  <a:lnTo>
                    <a:pt x="0" y="0"/>
                  </a:lnTo>
                  <a:lnTo>
                    <a:pt x="66" y="164"/>
                  </a:lnTo>
                  <a:lnTo>
                    <a:pt x="195" y="184"/>
                  </a:lnTo>
                  <a:lnTo>
                    <a:pt x="8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3"/>
            <p:cNvSpPr/>
            <p:nvPr/>
          </p:nvSpPr>
          <p:spPr bwMode="auto">
            <a:xfrm rot="5400000">
              <a:off x="5876401" y="4513589"/>
              <a:ext cx="316086" cy="535705"/>
            </a:xfrm>
            <a:custGeom>
              <a:avLst/>
              <a:gdLst>
                <a:gd name="T0" fmla="*/ 109 w 154"/>
                <a:gd name="T1" fmla="*/ 0 h 261"/>
                <a:gd name="T2" fmla="*/ 0 w 154"/>
                <a:gd name="T3" fmla="*/ 140 h 261"/>
                <a:gd name="T4" fmla="*/ 49 w 154"/>
                <a:gd name="T5" fmla="*/ 261 h 261"/>
                <a:gd name="T6" fmla="*/ 154 w 154"/>
                <a:gd name="T7" fmla="*/ 78 h 261"/>
                <a:gd name="T8" fmla="*/ 109 w 154"/>
                <a:gd name="T9" fmla="*/ 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261">
                  <a:moveTo>
                    <a:pt x="109" y="0"/>
                  </a:moveTo>
                  <a:lnTo>
                    <a:pt x="0" y="140"/>
                  </a:lnTo>
                  <a:lnTo>
                    <a:pt x="49" y="261"/>
                  </a:lnTo>
                  <a:lnTo>
                    <a:pt x="154" y="78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D4D0C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4"/>
            <p:cNvSpPr/>
            <p:nvPr/>
          </p:nvSpPr>
          <p:spPr bwMode="auto">
            <a:xfrm rot="5400000">
              <a:off x="5876401" y="4513589"/>
              <a:ext cx="316086" cy="535705"/>
            </a:xfrm>
            <a:custGeom>
              <a:avLst/>
              <a:gdLst>
                <a:gd name="T0" fmla="*/ 109 w 154"/>
                <a:gd name="T1" fmla="*/ 0 h 261"/>
                <a:gd name="T2" fmla="*/ 0 w 154"/>
                <a:gd name="T3" fmla="*/ 140 h 261"/>
                <a:gd name="T4" fmla="*/ 49 w 154"/>
                <a:gd name="T5" fmla="*/ 261 h 261"/>
                <a:gd name="T6" fmla="*/ 154 w 154"/>
                <a:gd name="T7" fmla="*/ 78 h 261"/>
                <a:gd name="T8" fmla="*/ 109 w 154"/>
                <a:gd name="T9" fmla="*/ 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261">
                  <a:moveTo>
                    <a:pt x="109" y="0"/>
                  </a:moveTo>
                  <a:lnTo>
                    <a:pt x="0" y="140"/>
                  </a:lnTo>
                  <a:lnTo>
                    <a:pt x="49" y="261"/>
                  </a:lnTo>
                  <a:lnTo>
                    <a:pt x="154" y="78"/>
                  </a:lnTo>
                  <a:lnTo>
                    <a:pt x="10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5"/>
            <p:cNvSpPr/>
            <p:nvPr/>
          </p:nvSpPr>
          <p:spPr bwMode="auto">
            <a:xfrm rot="5400000">
              <a:off x="6280744" y="3608434"/>
              <a:ext cx="1789786" cy="2066874"/>
            </a:xfrm>
            <a:custGeom>
              <a:avLst/>
              <a:gdLst>
                <a:gd name="T0" fmla="*/ 0 w 872"/>
                <a:gd name="T1" fmla="*/ 0 h 1007"/>
                <a:gd name="T2" fmla="*/ 581 w 872"/>
                <a:gd name="T3" fmla="*/ 1007 h 1007"/>
                <a:gd name="T4" fmla="*/ 872 w 872"/>
                <a:gd name="T5" fmla="*/ 503 h 1007"/>
                <a:gd name="T6" fmla="*/ 0 w 872"/>
                <a:gd name="T7" fmla="*/ 0 h 1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2" h="1007">
                  <a:moveTo>
                    <a:pt x="0" y="0"/>
                  </a:moveTo>
                  <a:lnTo>
                    <a:pt x="581" y="1007"/>
                  </a:lnTo>
                  <a:lnTo>
                    <a:pt x="872" y="5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3C2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46"/>
            <p:cNvSpPr/>
            <p:nvPr/>
          </p:nvSpPr>
          <p:spPr bwMode="auto">
            <a:xfrm rot="5400000">
              <a:off x="6500362" y="2633492"/>
              <a:ext cx="2385013" cy="1032411"/>
            </a:xfrm>
            <a:custGeom>
              <a:avLst/>
              <a:gdLst>
                <a:gd name="T0" fmla="*/ 0 w 1162"/>
                <a:gd name="T1" fmla="*/ 503 h 503"/>
                <a:gd name="T2" fmla="*/ 1162 w 1162"/>
                <a:gd name="T3" fmla="*/ 503 h 503"/>
                <a:gd name="T4" fmla="*/ 872 w 1162"/>
                <a:gd name="T5" fmla="*/ 0 h 503"/>
                <a:gd name="T6" fmla="*/ 0 w 1162"/>
                <a:gd name="T7" fmla="*/ 503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62" h="503">
                  <a:moveTo>
                    <a:pt x="0" y="503"/>
                  </a:moveTo>
                  <a:lnTo>
                    <a:pt x="1162" y="503"/>
                  </a:lnTo>
                  <a:lnTo>
                    <a:pt x="872" y="0"/>
                  </a:lnTo>
                  <a:lnTo>
                    <a:pt x="0" y="503"/>
                  </a:lnTo>
                  <a:close/>
                </a:path>
              </a:pathLst>
            </a:custGeom>
            <a:solidFill>
              <a:srgbClr val="498B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47"/>
            <p:cNvSpPr/>
            <p:nvPr/>
          </p:nvSpPr>
          <p:spPr bwMode="auto">
            <a:xfrm rot="5400000">
              <a:off x="5546973" y="1520008"/>
              <a:ext cx="1192507" cy="2066874"/>
            </a:xfrm>
            <a:custGeom>
              <a:avLst/>
              <a:gdLst>
                <a:gd name="T0" fmla="*/ 0 w 581"/>
                <a:gd name="T1" fmla="*/ 1007 h 1007"/>
                <a:gd name="T2" fmla="*/ 581 w 581"/>
                <a:gd name="T3" fmla="*/ 0 h 1007"/>
                <a:gd name="T4" fmla="*/ 0 w 581"/>
                <a:gd name="T5" fmla="*/ 0 h 1007"/>
                <a:gd name="T6" fmla="*/ 0 w 581"/>
                <a:gd name="T7" fmla="*/ 1007 h 1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1" h="1007">
                  <a:moveTo>
                    <a:pt x="0" y="1007"/>
                  </a:moveTo>
                  <a:lnTo>
                    <a:pt x="581" y="0"/>
                  </a:lnTo>
                  <a:lnTo>
                    <a:pt x="0" y="0"/>
                  </a:lnTo>
                  <a:lnTo>
                    <a:pt x="0" y="1007"/>
                  </a:lnTo>
                  <a:close/>
                </a:path>
              </a:pathLst>
            </a:custGeom>
            <a:solidFill>
              <a:srgbClr val="CF3C2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48"/>
            <p:cNvSpPr/>
            <p:nvPr/>
          </p:nvSpPr>
          <p:spPr bwMode="auto">
            <a:xfrm rot="5400000">
              <a:off x="4214897" y="1819674"/>
              <a:ext cx="1789786" cy="2064820"/>
            </a:xfrm>
            <a:custGeom>
              <a:avLst/>
              <a:gdLst>
                <a:gd name="T0" fmla="*/ 872 w 872"/>
                <a:gd name="T1" fmla="*/ 1006 h 1006"/>
                <a:gd name="T2" fmla="*/ 290 w 872"/>
                <a:gd name="T3" fmla="*/ 0 h 1006"/>
                <a:gd name="T4" fmla="*/ 0 w 872"/>
                <a:gd name="T5" fmla="*/ 503 h 1006"/>
                <a:gd name="T6" fmla="*/ 872 w 872"/>
                <a:gd name="T7" fmla="*/ 1006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2" h="1006">
                  <a:moveTo>
                    <a:pt x="872" y="1006"/>
                  </a:moveTo>
                  <a:lnTo>
                    <a:pt x="290" y="0"/>
                  </a:lnTo>
                  <a:lnTo>
                    <a:pt x="0" y="503"/>
                  </a:lnTo>
                  <a:lnTo>
                    <a:pt x="872" y="1006"/>
                  </a:lnTo>
                  <a:close/>
                </a:path>
              </a:pathLst>
            </a:custGeom>
            <a:solidFill>
              <a:srgbClr val="498B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49"/>
            <p:cNvSpPr/>
            <p:nvPr/>
          </p:nvSpPr>
          <p:spPr bwMode="auto">
            <a:xfrm rot="5400000">
              <a:off x="3400052" y="3827026"/>
              <a:ext cx="2387067" cy="1032411"/>
            </a:xfrm>
            <a:custGeom>
              <a:avLst/>
              <a:gdLst>
                <a:gd name="T0" fmla="*/ 1163 w 1163"/>
                <a:gd name="T1" fmla="*/ 0 h 503"/>
                <a:gd name="T2" fmla="*/ 0 w 1163"/>
                <a:gd name="T3" fmla="*/ 0 h 503"/>
                <a:gd name="T4" fmla="*/ 291 w 1163"/>
                <a:gd name="T5" fmla="*/ 503 h 503"/>
                <a:gd name="T6" fmla="*/ 1163 w 1163"/>
                <a:gd name="T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63" h="503">
                  <a:moveTo>
                    <a:pt x="1163" y="0"/>
                  </a:moveTo>
                  <a:lnTo>
                    <a:pt x="0" y="0"/>
                  </a:lnTo>
                  <a:lnTo>
                    <a:pt x="291" y="503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CF3C2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50"/>
            <p:cNvSpPr/>
            <p:nvPr/>
          </p:nvSpPr>
          <p:spPr bwMode="auto">
            <a:xfrm rot="5400000">
              <a:off x="5545947" y="3906047"/>
              <a:ext cx="1194559" cy="2066874"/>
            </a:xfrm>
            <a:custGeom>
              <a:avLst/>
              <a:gdLst>
                <a:gd name="T0" fmla="*/ 582 w 582"/>
                <a:gd name="T1" fmla="*/ 0 h 1007"/>
                <a:gd name="T2" fmla="*/ 0 w 582"/>
                <a:gd name="T3" fmla="*/ 1007 h 1007"/>
                <a:gd name="T4" fmla="*/ 582 w 582"/>
                <a:gd name="T5" fmla="*/ 1007 h 1007"/>
                <a:gd name="T6" fmla="*/ 582 w 582"/>
                <a:gd name="T7" fmla="*/ 0 h 1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2" h="1007">
                  <a:moveTo>
                    <a:pt x="582" y="0"/>
                  </a:moveTo>
                  <a:lnTo>
                    <a:pt x="0" y="1007"/>
                  </a:lnTo>
                  <a:lnTo>
                    <a:pt x="582" y="1007"/>
                  </a:lnTo>
                  <a:lnTo>
                    <a:pt x="582" y="0"/>
                  </a:lnTo>
                  <a:close/>
                </a:path>
              </a:pathLst>
            </a:custGeom>
            <a:solidFill>
              <a:srgbClr val="498B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4" name="Freeform 15"/>
            <p:cNvSpPr>
              <a:spLocks noChangeAspect="1" noEditPoints="1"/>
            </p:cNvSpPr>
            <p:nvPr/>
          </p:nvSpPr>
          <p:spPr bwMode="auto">
            <a:xfrm>
              <a:off x="7435850" y="3349890"/>
              <a:ext cx="360000" cy="365400"/>
            </a:xfrm>
            <a:custGeom>
              <a:avLst/>
              <a:gdLst>
                <a:gd name="T0" fmla="*/ 164 w 224"/>
                <a:gd name="T1" fmla="*/ 216 h 227"/>
                <a:gd name="T2" fmla="*/ 103 w 224"/>
                <a:gd name="T3" fmla="*/ 227 h 227"/>
                <a:gd name="T4" fmla="*/ 0 w 224"/>
                <a:gd name="T5" fmla="*/ 124 h 227"/>
                <a:gd name="T6" fmla="*/ 124 w 224"/>
                <a:gd name="T7" fmla="*/ 0 h 227"/>
                <a:gd name="T8" fmla="*/ 224 w 224"/>
                <a:gd name="T9" fmla="*/ 94 h 227"/>
                <a:gd name="T10" fmla="*/ 160 w 224"/>
                <a:gd name="T11" fmla="*/ 172 h 227"/>
                <a:gd name="T12" fmla="*/ 130 w 224"/>
                <a:gd name="T13" fmla="*/ 148 h 227"/>
                <a:gd name="T14" fmla="*/ 130 w 224"/>
                <a:gd name="T15" fmla="*/ 148 h 227"/>
                <a:gd name="T16" fmla="*/ 90 w 224"/>
                <a:gd name="T17" fmla="*/ 172 h 227"/>
                <a:gd name="T18" fmla="*/ 52 w 224"/>
                <a:gd name="T19" fmla="*/ 129 h 227"/>
                <a:gd name="T20" fmla="*/ 128 w 224"/>
                <a:gd name="T21" fmla="*/ 54 h 227"/>
                <a:gd name="T22" fmla="*/ 169 w 224"/>
                <a:gd name="T23" fmla="*/ 62 h 227"/>
                <a:gd name="T24" fmla="*/ 159 w 224"/>
                <a:gd name="T25" fmla="*/ 123 h 227"/>
                <a:gd name="T26" fmla="*/ 167 w 224"/>
                <a:gd name="T27" fmla="*/ 148 h 227"/>
                <a:gd name="T28" fmla="*/ 197 w 224"/>
                <a:gd name="T29" fmla="*/ 95 h 227"/>
                <a:gd name="T30" fmla="*/ 120 w 224"/>
                <a:gd name="T31" fmla="*/ 22 h 227"/>
                <a:gd name="T32" fmla="*/ 28 w 224"/>
                <a:gd name="T33" fmla="*/ 120 h 227"/>
                <a:gd name="T34" fmla="*/ 111 w 224"/>
                <a:gd name="T35" fmla="*/ 204 h 227"/>
                <a:gd name="T36" fmla="*/ 158 w 224"/>
                <a:gd name="T37" fmla="*/ 195 h 227"/>
                <a:gd name="T38" fmla="*/ 164 w 224"/>
                <a:gd name="T39" fmla="*/ 216 h 227"/>
                <a:gd name="T40" fmla="*/ 130 w 224"/>
                <a:gd name="T41" fmla="*/ 84 h 227"/>
                <a:gd name="T42" fmla="*/ 123 w 224"/>
                <a:gd name="T43" fmla="*/ 83 h 227"/>
                <a:gd name="T44" fmla="*/ 90 w 224"/>
                <a:gd name="T45" fmla="*/ 124 h 227"/>
                <a:gd name="T46" fmla="*/ 104 w 224"/>
                <a:gd name="T47" fmla="*/ 142 h 227"/>
                <a:gd name="T48" fmla="*/ 126 w 224"/>
                <a:gd name="T49" fmla="*/ 112 h 227"/>
                <a:gd name="T50" fmla="*/ 130 w 224"/>
                <a:gd name="T51" fmla="*/ 84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24" h="227">
                  <a:moveTo>
                    <a:pt x="164" y="216"/>
                  </a:moveTo>
                  <a:cubicBezTo>
                    <a:pt x="143" y="224"/>
                    <a:pt x="127" y="227"/>
                    <a:pt x="103" y="227"/>
                  </a:cubicBezTo>
                  <a:cubicBezTo>
                    <a:pt x="49" y="227"/>
                    <a:pt x="0" y="188"/>
                    <a:pt x="0" y="124"/>
                  </a:cubicBezTo>
                  <a:cubicBezTo>
                    <a:pt x="0" y="58"/>
                    <a:pt x="50" y="0"/>
                    <a:pt x="124" y="0"/>
                  </a:cubicBezTo>
                  <a:cubicBezTo>
                    <a:pt x="181" y="0"/>
                    <a:pt x="224" y="39"/>
                    <a:pt x="224" y="94"/>
                  </a:cubicBezTo>
                  <a:cubicBezTo>
                    <a:pt x="224" y="141"/>
                    <a:pt x="197" y="172"/>
                    <a:pt x="160" y="172"/>
                  </a:cubicBezTo>
                  <a:cubicBezTo>
                    <a:pt x="144" y="172"/>
                    <a:pt x="133" y="164"/>
                    <a:pt x="130" y="148"/>
                  </a:cubicBezTo>
                  <a:cubicBezTo>
                    <a:pt x="130" y="148"/>
                    <a:pt x="130" y="148"/>
                    <a:pt x="130" y="148"/>
                  </a:cubicBezTo>
                  <a:cubicBezTo>
                    <a:pt x="120" y="164"/>
                    <a:pt x="106" y="172"/>
                    <a:pt x="90" y="172"/>
                  </a:cubicBezTo>
                  <a:cubicBezTo>
                    <a:pt x="68" y="172"/>
                    <a:pt x="52" y="156"/>
                    <a:pt x="52" y="129"/>
                  </a:cubicBezTo>
                  <a:cubicBezTo>
                    <a:pt x="52" y="89"/>
                    <a:pt x="81" y="54"/>
                    <a:pt x="128" y="54"/>
                  </a:cubicBezTo>
                  <a:cubicBezTo>
                    <a:pt x="143" y="54"/>
                    <a:pt x="161" y="58"/>
                    <a:pt x="169" y="62"/>
                  </a:cubicBezTo>
                  <a:cubicBezTo>
                    <a:pt x="159" y="123"/>
                    <a:pt x="159" y="123"/>
                    <a:pt x="159" y="123"/>
                  </a:cubicBezTo>
                  <a:cubicBezTo>
                    <a:pt x="157" y="139"/>
                    <a:pt x="159" y="147"/>
                    <a:pt x="167" y="148"/>
                  </a:cubicBezTo>
                  <a:cubicBezTo>
                    <a:pt x="180" y="148"/>
                    <a:pt x="197" y="132"/>
                    <a:pt x="197" y="95"/>
                  </a:cubicBezTo>
                  <a:cubicBezTo>
                    <a:pt x="197" y="54"/>
                    <a:pt x="170" y="22"/>
                    <a:pt x="120" y="22"/>
                  </a:cubicBezTo>
                  <a:cubicBezTo>
                    <a:pt x="71" y="22"/>
                    <a:pt x="28" y="59"/>
                    <a:pt x="28" y="120"/>
                  </a:cubicBezTo>
                  <a:cubicBezTo>
                    <a:pt x="28" y="175"/>
                    <a:pt x="63" y="204"/>
                    <a:pt x="111" y="204"/>
                  </a:cubicBezTo>
                  <a:cubicBezTo>
                    <a:pt x="127" y="204"/>
                    <a:pt x="145" y="201"/>
                    <a:pt x="158" y="195"/>
                  </a:cubicBezTo>
                  <a:lnTo>
                    <a:pt x="164" y="216"/>
                  </a:lnTo>
                  <a:close/>
                  <a:moveTo>
                    <a:pt x="130" y="84"/>
                  </a:moveTo>
                  <a:cubicBezTo>
                    <a:pt x="127" y="83"/>
                    <a:pt x="125" y="83"/>
                    <a:pt x="123" y="83"/>
                  </a:cubicBezTo>
                  <a:cubicBezTo>
                    <a:pt x="104" y="83"/>
                    <a:pt x="90" y="102"/>
                    <a:pt x="90" y="124"/>
                  </a:cubicBezTo>
                  <a:cubicBezTo>
                    <a:pt x="90" y="135"/>
                    <a:pt x="95" y="142"/>
                    <a:pt x="104" y="142"/>
                  </a:cubicBezTo>
                  <a:cubicBezTo>
                    <a:pt x="113" y="142"/>
                    <a:pt x="124" y="130"/>
                    <a:pt x="126" y="112"/>
                  </a:cubicBezTo>
                  <a:lnTo>
                    <a:pt x="130" y="84"/>
                  </a:lnTo>
                  <a:close/>
                </a:path>
              </a:pathLst>
            </a:custGeom>
            <a:solidFill>
              <a:srgbClr val="F5EDE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289" name="组合 288"/>
            <p:cNvGrpSpPr>
              <a:grpSpLocks noChangeAspect="1"/>
            </p:cNvGrpSpPr>
            <p:nvPr/>
          </p:nvGrpSpPr>
          <p:grpSpPr>
            <a:xfrm>
              <a:off x="4434204" y="3743271"/>
              <a:ext cx="540000" cy="558911"/>
              <a:chOff x="8116888" y="4364038"/>
              <a:chExt cx="1314450" cy="1360488"/>
            </a:xfrm>
            <a:solidFill>
              <a:srgbClr val="F5EDE8"/>
            </a:solidFill>
          </p:grpSpPr>
          <p:sp>
            <p:nvSpPr>
              <p:cNvPr id="290" name="Freeform 21"/>
              <p:cNvSpPr/>
              <p:nvPr/>
            </p:nvSpPr>
            <p:spPr bwMode="auto">
              <a:xfrm>
                <a:off x="8451851" y="4691063"/>
                <a:ext cx="652463" cy="728663"/>
              </a:xfrm>
              <a:custGeom>
                <a:avLst/>
                <a:gdLst>
                  <a:gd name="T0" fmla="*/ 174 w 174"/>
                  <a:gd name="T1" fmla="*/ 87 h 194"/>
                  <a:gd name="T2" fmla="*/ 87 w 174"/>
                  <a:gd name="T3" fmla="*/ 0 h 194"/>
                  <a:gd name="T4" fmla="*/ 0 w 174"/>
                  <a:gd name="T5" fmla="*/ 87 h 194"/>
                  <a:gd name="T6" fmla="*/ 47 w 174"/>
                  <a:gd name="T7" fmla="*/ 165 h 194"/>
                  <a:gd name="T8" fmla="*/ 47 w 174"/>
                  <a:gd name="T9" fmla="*/ 194 h 194"/>
                  <a:gd name="T10" fmla="*/ 127 w 174"/>
                  <a:gd name="T11" fmla="*/ 194 h 194"/>
                  <a:gd name="T12" fmla="*/ 127 w 174"/>
                  <a:gd name="T13" fmla="*/ 165 h 194"/>
                  <a:gd name="T14" fmla="*/ 174 w 174"/>
                  <a:gd name="T15" fmla="*/ 87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4" h="194">
                    <a:moveTo>
                      <a:pt x="174" y="87"/>
                    </a:moveTo>
                    <a:cubicBezTo>
                      <a:pt x="174" y="39"/>
                      <a:pt x="135" y="0"/>
                      <a:pt x="87" y="0"/>
                    </a:cubicBezTo>
                    <a:cubicBezTo>
                      <a:pt x="39" y="0"/>
                      <a:pt x="0" y="39"/>
                      <a:pt x="0" y="87"/>
                    </a:cubicBezTo>
                    <a:cubicBezTo>
                      <a:pt x="0" y="121"/>
                      <a:pt x="19" y="150"/>
                      <a:pt x="47" y="165"/>
                    </a:cubicBezTo>
                    <a:cubicBezTo>
                      <a:pt x="47" y="194"/>
                      <a:pt x="47" y="194"/>
                      <a:pt x="47" y="194"/>
                    </a:cubicBezTo>
                    <a:cubicBezTo>
                      <a:pt x="127" y="194"/>
                      <a:pt x="127" y="194"/>
                      <a:pt x="127" y="194"/>
                    </a:cubicBezTo>
                    <a:cubicBezTo>
                      <a:pt x="127" y="165"/>
                      <a:pt x="127" y="165"/>
                      <a:pt x="127" y="165"/>
                    </a:cubicBezTo>
                    <a:cubicBezTo>
                      <a:pt x="155" y="150"/>
                      <a:pt x="174" y="121"/>
                      <a:pt x="174" y="8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1" name="Freeform 22"/>
              <p:cNvSpPr/>
              <p:nvPr/>
            </p:nvSpPr>
            <p:spPr bwMode="auto">
              <a:xfrm>
                <a:off x="8628063" y="5454650"/>
                <a:ext cx="300038" cy="52388"/>
              </a:xfrm>
              <a:custGeom>
                <a:avLst/>
                <a:gdLst>
                  <a:gd name="T0" fmla="*/ 80 w 80"/>
                  <a:gd name="T1" fmla="*/ 7 h 14"/>
                  <a:gd name="T2" fmla="*/ 73 w 80"/>
                  <a:gd name="T3" fmla="*/ 14 h 14"/>
                  <a:gd name="T4" fmla="*/ 7 w 80"/>
                  <a:gd name="T5" fmla="*/ 14 h 14"/>
                  <a:gd name="T6" fmla="*/ 0 w 80"/>
                  <a:gd name="T7" fmla="*/ 7 h 14"/>
                  <a:gd name="T8" fmla="*/ 0 w 80"/>
                  <a:gd name="T9" fmla="*/ 7 h 14"/>
                  <a:gd name="T10" fmla="*/ 7 w 80"/>
                  <a:gd name="T11" fmla="*/ 0 h 14"/>
                  <a:gd name="T12" fmla="*/ 73 w 80"/>
                  <a:gd name="T13" fmla="*/ 0 h 14"/>
                  <a:gd name="T14" fmla="*/ 80 w 80"/>
                  <a:gd name="T15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0" h="14">
                    <a:moveTo>
                      <a:pt x="80" y="7"/>
                    </a:moveTo>
                    <a:cubicBezTo>
                      <a:pt x="80" y="11"/>
                      <a:pt x="77" y="14"/>
                      <a:pt x="73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3" y="14"/>
                      <a:pt x="0" y="11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77" y="0"/>
                      <a:pt x="80" y="3"/>
                      <a:pt x="8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2" name="Freeform 23"/>
              <p:cNvSpPr/>
              <p:nvPr/>
            </p:nvSpPr>
            <p:spPr bwMode="auto">
              <a:xfrm>
                <a:off x="8628063" y="5524500"/>
                <a:ext cx="300038" cy="53975"/>
              </a:xfrm>
              <a:custGeom>
                <a:avLst/>
                <a:gdLst>
                  <a:gd name="T0" fmla="*/ 80 w 80"/>
                  <a:gd name="T1" fmla="*/ 7 h 14"/>
                  <a:gd name="T2" fmla="*/ 73 w 80"/>
                  <a:gd name="T3" fmla="*/ 14 h 14"/>
                  <a:gd name="T4" fmla="*/ 7 w 80"/>
                  <a:gd name="T5" fmla="*/ 14 h 14"/>
                  <a:gd name="T6" fmla="*/ 0 w 80"/>
                  <a:gd name="T7" fmla="*/ 7 h 14"/>
                  <a:gd name="T8" fmla="*/ 0 w 80"/>
                  <a:gd name="T9" fmla="*/ 7 h 14"/>
                  <a:gd name="T10" fmla="*/ 7 w 80"/>
                  <a:gd name="T11" fmla="*/ 0 h 14"/>
                  <a:gd name="T12" fmla="*/ 73 w 80"/>
                  <a:gd name="T13" fmla="*/ 0 h 14"/>
                  <a:gd name="T14" fmla="*/ 80 w 80"/>
                  <a:gd name="T15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0" h="14">
                    <a:moveTo>
                      <a:pt x="80" y="7"/>
                    </a:moveTo>
                    <a:cubicBezTo>
                      <a:pt x="80" y="11"/>
                      <a:pt x="77" y="14"/>
                      <a:pt x="73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3" y="14"/>
                      <a:pt x="0" y="11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77" y="0"/>
                      <a:pt x="80" y="3"/>
                      <a:pt x="8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3" name="Freeform 24"/>
              <p:cNvSpPr/>
              <p:nvPr/>
            </p:nvSpPr>
            <p:spPr bwMode="auto">
              <a:xfrm>
                <a:off x="8661401" y="5595938"/>
                <a:ext cx="228600" cy="53975"/>
              </a:xfrm>
              <a:custGeom>
                <a:avLst/>
                <a:gdLst>
                  <a:gd name="T0" fmla="*/ 61 w 61"/>
                  <a:gd name="T1" fmla="*/ 7 h 14"/>
                  <a:gd name="T2" fmla="*/ 56 w 61"/>
                  <a:gd name="T3" fmla="*/ 14 h 14"/>
                  <a:gd name="T4" fmla="*/ 5 w 61"/>
                  <a:gd name="T5" fmla="*/ 14 h 14"/>
                  <a:gd name="T6" fmla="*/ 0 w 61"/>
                  <a:gd name="T7" fmla="*/ 7 h 14"/>
                  <a:gd name="T8" fmla="*/ 0 w 61"/>
                  <a:gd name="T9" fmla="*/ 7 h 14"/>
                  <a:gd name="T10" fmla="*/ 5 w 61"/>
                  <a:gd name="T11" fmla="*/ 0 h 14"/>
                  <a:gd name="T12" fmla="*/ 56 w 61"/>
                  <a:gd name="T13" fmla="*/ 0 h 14"/>
                  <a:gd name="T14" fmla="*/ 61 w 61"/>
                  <a:gd name="T15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1" h="14">
                    <a:moveTo>
                      <a:pt x="61" y="7"/>
                    </a:moveTo>
                    <a:cubicBezTo>
                      <a:pt x="61" y="11"/>
                      <a:pt x="59" y="14"/>
                      <a:pt x="56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2" y="14"/>
                      <a:pt x="0" y="11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2" y="0"/>
                      <a:pt x="5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9" y="0"/>
                      <a:pt x="61" y="3"/>
                      <a:pt x="6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4" name="Freeform 25"/>
              <p:cNvSpPr/>
              <p:nvPr/>
            </p:nvSpPr>
            <p:spPr bwMode="auto">
              <a:xfrm>
                <a:off x="8713788" y="5672138"/>
                <a:ext cx="120650" cy="52388"/>
              </a:xfrm>
              <a:custGeom>
                <a:avLst/>
                <a:gdLst>
                  <a:gd name="T0" fmla="*/ 32 w 32"/>
                  <a:gd name="T1" fmla="*/ 7 h 14"/>
                  <a:gd name="T2" fmla="*/ 30 w 32"/>
                  <a:gd name="T3" fmla="*/ 14 h 14"/>
                  <a:gd name="T4" fmla="*/ 3 w 32"/>
                  <a:gd name="T5" fmla="*/ 14 h 14"/>
                  <a:gd name="T6" fmla="*/ 0 w 32"/>
                  <a:gd name="T7" fmla="*/ 7 h 14"/>
                  <a:gd name="T8" fmla="*/ 0 w 32"/>
                  <a:gd name="T9" fmla="*/ 7 h 14"/>
                  <a:gd name="T10" fmla="*/ 3 w 32"/>
                  <a:gd name="T11" fmla="*/ 0 h 14"/>
                  <a:gd name="T12" fmla="*/ 30 w 32"/>
                  <a:gd name="T13" fmla="*/ 0 h 14"/>
                  <a:gd name="T14" fmla="*/ 32 w 32"/>
                  <a:gd name="T15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14">
                    <a:moveTo>
                      <a:pt x="32" y="7"/>
                    </a:moveTo>
                    <a:cubicBezTo>
                      <a:pt x="32" y="10"/>
                      <a:pt x="31" y="14"/>
                      <a:pt x="30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2" y="14"/>
                      <a:pt x="0" y="10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2" y="0"/>
                      <a:pt x="3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1" y="0"/>
                      <a:pt x="32" y="3"/>
                      <a:pt x="3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5" name="Freeform 26"/>
              <p:cNvSpPr/>
              <p:nvPr/>
            </p:nvSpPr>
            <p:spPr bwMode="auto">
              <a:xfrm>
                <a:off x="8740776" y="4364038"/>
                <a:ext cx="71438" cy="266700"/>
              </a:xfrm>
              <a:custGeom>
                <a:avLst/>
                <a:gdLst>
                  <a:gd name="T0" fmla="*/ 19 w 19"/>
                  <a:gd name="T1" fmla="*/ 63 h 71"/>
                  <a:gd name="T2" fmla="*/ 9 w 19"/>
                  <a:gd name="T3" fmla="*/ 71 h 71"/>
                  <a:gd name="T4" fmla="*/ 9 w 19"/>
                  <a:gd name="T5" fmla="*/ 71 h 71"/>
                  <a:gd name="T6" fmla="*/ 0 w 19"/>
                  <a:gd name="T7" fmla="*/ 63 h 71"/>
                  <a:gd name="T8" fmla="*/ 0 w 19"/>
                  <a:gd name="T9" fmla="*/ 8 h 71"/>
                  <a:gd name="T10" fmla="*/ 9 w 19"/>
                  <a:gd name="T11" fmla="*/ 0 h 71"/>
                  <a:gd name="T12" fmla="*/ 9 w 19"/>
                  <a:gd name="T13" fmla="*/ 0 h 71"/>
                  <a:gd name="T14" fmla="*/ 19 w 19"/>
                  <a:gd name="T15" fmla="*/ 8 h 71"/>
                  <a:gd name="T16" fmla="*/ 19 w 19"/>
                  <a:gd name="T17" fmla="*/ 6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71">
                    <a:moveTo>
                      <a:pt x="19" y="63"/>
                    </a:moveTo>
                    <a:cubicBezTo>
                      <a:pt x="19" y="67"/>
                      <a:pt x="15" y="71"/>
                      <a:pt x="9" y="71"/>
                    </a:cubicBezTo>
                    <a:cubicBezTo>
                      <a:pt x="9" y="71"/>
                      <a:pt x="9" y="71"/>
                      <a:pt x="9" y="71"/>
                    </a:cubicBezTo>
                    <a:cubicBezTo>
                      <a:pt x="4" y="71"/>
                      <a:pt x="0" y="67"/>
                      <a:pt x="0" y="63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5" y="0"/>
                      <a:pt x="19" y="4"/>
                      <a:pt x="19" y="8"/>
                    </a:cubicBezTo>
                    <a:lnTo>
                      <a:pt x="19" y="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6" name="Freeform 27"/>
              <p:cNvSpPr/>
              <p:nvPr/>
            </p:nvSpPr>
            <p:spPr bwMode="auto">
              <a:xfrm>
                <a:off x="8281988" y="4556125"/>
                <a:ext cx="217488" cy="217488"/>
              </a:xfrm>
              <a:custGeom>
                <a:avLst/>
                <a:gdLst>
                  <a:gd name="T0" fmla="*/ 55 w 58"/>
                  <a:gd name="T1" fmla="*/ 42 h 58"/>
                  <a:gd name="T2" fmla="*/ 54 w 58"/>
                  <a:gd name="T3" fmla="*/ 54 h 58"/>
                  <a:gd name="T4" fmla="*/ 54 w 58"/>
                  <a:gd name="T5" fmla="*/ 54 h 58"/>
                  <a:gd name="T6" fmla="*/ 42 w 58"/>
                  <a:gd name="T7" fmla="*/ 55 h 58"/>
                  <a:gd name="T8" fmla="*/ 3 w 58"/>
                  <a:gd name="T9" fmla="*/ 16 h 58"/>
                  <a:gd name="T10" fmla="*/ 4 w 58"/>
                  <a:gd name="T11" fmla="*/ 4 h 58"/>
                  <a:gd name="T12" fmla="*/ 4 w 58"/>
                  <a:gd name="T13" fmla="*/ 4 h 58"/>
                  <a:gd name="T14" fmla="*/ 16 w 58"/>
                  <a:gd name="T15" fmla="*/ 3 h 58"/>
                  <a:gd name="T16" fmla="*/ 55 w 58"/>
                  <a:gd name="T17" fmla="*/ 4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8" h="58">
                    <a:moveTo>
                      <a:pt x="55" y="42"/>
                    </a:moveTo>
                    <a:cubicBezTo>
                      <a:pt x="58" y="45"/>
                      <a:pt x="58" y="50"/>
                      <a:pt x="54" y="54"/>
                    </a:cubicBezTo>
                    <a:cubicBezTo>
                      <a:pt x="54" y="54"/>
                      <a:pt x="54" y="54"/>
                      <a:pt x="54" y="54"/>
                    </a:cubicBezTo>
                    <a:cubicBezTo>
                      <a:pt x="50" y="57"/>
                      <a:pt x="45" y="58"/>
                      <a:pt x="42" y="55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0" y="13"/>
                      <a:pt x="0" y="7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7" y="0"/>
                      <a:pt x="13" y="0"/>
                      <a:pt x="16" y="3"/>
                    </a:cubicBezTo>
                    <a:lnTo>
                      <a:pt x="55" y="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7" name="Freeform 28"/>
              <p:cNvSpPr/>
              <p:nvPr/>
            </p:nvSpPr>
            <p:spPr bwMode="auto">
              <a:xfrm>
                <a:off x="9059863" y="4556125"/>
                <a:ext cx="217488" cy="217488"/>
              </a:xfrm>
              <a:custGeom>
                <a:avLst/>
                <a:gdLst>
                  <a:gd name="T0" fmla="*/ 16 w 58"/>
                  <a:gd name="T1" fmla="*/ 55 h 58"/>
                  <a:gd name="T2" fmla="*/ 4 w 58"/>
                  <a:gd name="T3" fmla="*/ 54 h 58"/>
                  <a:gd name="T4" fmla="*/ 4 w 58"/>
                  <a:gd name="T5" fmla="*/ 54 h 58"/>
                  <a:gd name="T6" fmla="*/ 3 w 58"/>
                  <a:gd name="T7" fmla="*/ 42 h 58"/>
                  <a:gd name="T8" fmla="*/ 42 w 58"/>
                  <a:gd name="T9" fmla="*/ 3 h 58"/>
                  <a:gd name="T10" fmla="*/ 54 w 58"/>
                  <a:gd name="T11" fmla="*/ 4 h 58"/>
                  <a:gd name="T12" fmla="*/ 54 w 58"/>
                  <a:gd name="T13" fmla="*/ 4 h 58"/>
                  <a:gd name="T14" fmla="*/ 55 w 58"/>
                  <a:gd name="T15" fmla="*/ 16 h 58"/>
                  <a:gd name="T16" fmla="*/ 16 w 58"/>
                  <a:gd name="T17" fmla="*/ 55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8" h="58">
                    <a:moveTo>
                      <a:pt x="16" y="55"/>
                    </a:moveTo>
                    <a:cubicBezTo>
                      <a:pt x="13" y="58"/>
                      <a:pt x="7" y="57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0" y="50"/>
                      <a:pt x="0" y="45"/>
                      <a:pt x="3" y="42"/>
                    </a:cubicBezTo>
                    <a:cubicBezTo>
                      <a:pt x="42" y="3"/>
                      <a:pt x="42" y="3"/>
                      <a:pt x="42" y="3"/>
                    </a:cubicBezTo>
                    <a:cubicBezTo>
                      <a:pt x="45" y="0"/>
                      <a:pt x="50" y="0"/>
                      <a:pt x="54" y="4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7" y="7"/>
                      <a:pt x="58" y="13"/>
                      <a:pt x="55" y="16"/>
                    </a:cubicBezTo>
                    <a:lnTo>
                      <a:pt x="16" y="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8" name="Freeform 29"/>
              <p:cNvSpPr/>
              <p:nvPr/>
            </p:nvSpPr>
            <p:spPr bwMode="auto">
              <a:xfrm>
                <a:off x="9164638" y="5021263"/>
                <a:ext cx="266700" cy="68263"/>
              </a:xfrm>
              <a:custGeom>
                <a:avLst/>
                <a:gdLst>
                  <a:gd name="T0" fmla="*/ 8 w 71"/>
                  <a:gd name="T1" fmla="*/ 18 h 18"/>
                  <a:gd name="T2" fmla="*/ 0 w 71"/>
                  <a:gd name="T3" fmla="*/ 9 h 18"/>
                  <a:gd name="T4" fmla="*/ 0 w 71"/>
                  <a:gd name="T5" fmla="*/ 9 h 18"/>
                  <a:gd name="T6" fmla="*/ 8 w 71"/>
                  <a:gd name="T7" fmla="*/ 0 h 18"/>
                  <a:gd name="T8" fmla="*/ 63 w 71"/>
                  <a:gd name="T9" fmla="*/ 0 h 18"/>
                  <a:gd name="T10" fmla="*/ 71 w 71"/>
                  <a:gd name="T11" fmla="*/ 9 h 18"/>
                  <a:gd name="T12" fmla="*/ 71 w 71"/>
                  <a:gd name="T13" fmla="*/ 9 h 18"/>
                  <a:gd name="T14" fmla="*/ 63 w 71"/>
                  <a:gd name="T15" fmla="*/ 18 h 18"/>
                  <a:gd name="T16" fmla="*/ 8 w 71"/>
                  <a:gd name="T1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" h="18">
                    <a:moveTo>
                      <a:pt x="8" y="18"/>
                    </a:moveTo>
                    <a:cubicBezTo>
                      <a:pt x="4" y="18"/>
                      <a:pt x="0" y="14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68" y="0"/>
                      <a:pt x="71" y="4"/>
                      <a:pt x="71" y="9"/>
                    </a:cubicBezTo>
                    <a:cubicBezTo>
                      <a:pt x="71" y="9"/>
                      <a:pt x="71" y="9"/>
                      <a:pt x="71" y="9"/>
                    </a:cubicBezTo>
                    <a:cubicBezTo>
                      <a:pt x="71" y="14"/>
                      <a:pt x="68" y="18"/>
                      <a:pt x="63" y="18"/>
                    </a:cubicBezTo>
                    <a:lnTo>
                      <a:pt x="8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9" name="Freeform 30"/>
              <p:cNvSpPr/>
              <p:nvPr/>
            </p:nvSpPr>
            <p:spPr bwMode="auto">
              <a:xfrm>
                <a:off x="8116888" y="5021263"/>
                <a:ext cx="266700" cy="68263"/>
              </a:xfrm>
              <a:custGeom>
                <a:avLst/>
                <a:gdLst>
                  <a:gd name="T0" fmla="*/ 63 w 71"/>
                  <a:gd name="T1" fmla="*/ 0 h 18"/>
                  <a:gd name="T2" fmla="*/ 71 w 71"/>
                  <a:gd name="T3" fmla="*/ 9 h 18"/>
                  <a:gd name="T4" fmla="*/ 71 w 71"/>
                  <a:gd name="T5" fmla="*/ 9 h 18"/>
                  <a:gd name="T6" fmla="*/ 63 w 71"/>
                  <a:gd name="T7" fmla="*/ 18 h 18"/>
                  <a:gd name="T8" fmla="*/ 8 w 71"/>
                  <a:gd name="T9" fmla="*/ 18 h 18"/>
                  <a:gd name="T10" fmla="*/ 0 w 71"/>
                  <a:gd name="T11" fmla="*/ 9 h 18"/>
                  <a:gd name="T12" fmla="*/ 0 w 71"/>
                  <a:gd name="T13" fmla="*/ 9 h 18"/>
                  <a:gd name="T14" fmla="*/ 8 w 71"/>
                  <a:gd name="T15" fmla="*/ 0 h 18"/>
                  <a:gd name="T16" fmla="*/ 63 w 71"/>
                  <a:gd name="T1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" h="18">
                    <a:moveTo>
                      <a:pt x="63" y="0"/>
                    </a:moveTo>
                    <a:cubicBezTo>
                      <a:pt x="68" y="0"/>
                      <a:pt x="71" y="4"/>
                      <a:pt x="71" y="9"/>
                    </a:cubicBezTo>
                    <a:cubicBezTo>
                      <a:pt x="71" y="9"/>
                      <a:pt x="71" y="9"/>
                      <a:pt x="71" y="9"/>
                    </a:cubicBezTo>
                    <a:cubicBezTo>
                      <a:pt x="71" y="14"/>
                      <a:pt x="68" y="18"/>
                      <a:pt x="63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4" y="18"/>
                      <a:pt x="0" y="14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lnTo>
                      <a:pt x="6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0" name="Freeform 31"/>
              <p:cNvSpPr/>
              <p:nvPr/>
            </p:nvSpPr>
            <p:spPr bwMode="auto">
              <a:xfrm>
                <a:off x="9013826" y="5281613"/>
                <a:ext cx="211138" cy="220663"/>
              </a:xfrm>
              <a:custGeom>
                <a:avLst/>
                <a:gdLst>
                  <a:gd name="T0" fmla="*/ 53 w 56"/>
                  <a:gd name="T1" fmla="*/ 43 h 59"/>
                  <a:gd name="T2" fmla="*/ 52 w 56"/>
                  <a:gd name="T3" fmla="*/ 56 h 59"/>
                  <a:gd name="T4" fmla="*/ 52 w 56"/>
                  <a:gd name="T5" fmla="*/ 56 h 59"/>
                  <a:gd name="T6" fmla="*/ 40 w 56"/>
                  <a:gd name="T7" fmla="*/ 56 h 59"/>
                  <a:gd name="T8" fmla="*/ 3 w 56"/>
                  <a:gd name="T9" fmla="*/ 15 h 59"/>
                  <a:gd name="T10" fmla="*/ 4 w 56"/>
                  <a:gd name="T11" fmla="*/ 3 h 59"/>
                  <a:gd name="T12" fmla="*/ 4 w 56"/>
                  <a:gd name="T13" fmla="*/ 3 h 59"/>
                  <a:gd name="T14" fmla="*/ 16 w 56"/>
                  <a:gd name="T15" fmla="*/ 3 h 59"/>
                  <a:gd name="T16" fmla="*/ 53 w 56"/>
                  <a:gd name="T17" fmla="*/ 4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59">
                    <a:moveTo>
                      <a:pt x="53" y="43"/>
                    </a:moveTo>
                    <a:cubicBezTo>
                      <a:pt x="56" y="47"/>
                      <a:pt x="56" y="52"/>
                      <a:pt x="52" y="56"/>
                    </a:cubicBezTo>
                    <a:cubicBezTo>
                      <a:pt x="52" y="56"/>
                      <a:pt x="52" y="56"/>
                      <a:pt x="52" y="56"/>
                    </a:cubicBezTo>
                    <a:cubicBezTo>
                      <a:pt x="48" y="59"/>
                      <a:pt x="43" y="59"/>
                      <a:pt x="40" y="56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0" y="12"/>
                      <a:pt x="0" y="7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8" y="0"/>
                      <a:pt x="13" y="0"/>
                      <a:pt x="16" y="3"/>
                    </a:cubicBezTo>
                    <a:lnTo>
                      <a:pt x="53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1" name="Freeform 32"/>
              <p:cNvSpPr/>
              <p:nvPr/>
            </p:nvSpPr>
            <p:spPr bwMode="auto">
              <a:xfrm>
                <a:off x="8320088" y="5281613"/>
                <a:ext cx="214313" cy="220663"/>
              </a:xfrm>
              <a:custGeom>
                <a:avLst/>
                <a:gdLst>
                  <a:gd name="T0" fmla="*/ 16 w 57"/>
                  <a:gd name="T1" fmla="*/ 56 h 59"/>
                  <a:gd name="T2" fmla="*/ 4 w 57"/>
                  <a:gd name="T3" fmla="*/ 55 h 59"/>
                  <a:gd name="T4" fmla="*/ 4 w 57"/>
                  <a:gd name="T5" fmla="*/ 55 h 59"/>
                  <a:gd name="T6" fmla="*/ 3 w 57"/>
                  <a:gd name="T7" fmla="*/ 43 h 59"/>
                  <a:gd name="T8" fmla="*/ 40 w 57"/>
                  <a:gd name="T9" fmla="*/ 3 h 59"/>
                  <a:gd name="T10" fmla="*/ 52 w 57"/>
                  <a:gd name="T11" fmla="*/ 4 h 59"/>
                  <a:gd name="T12" fmla="*/ 52 w 57"/>
                  <a:gd name="T13" fmla="*/ 4 h 59"/>
                  <a:gd name="T14" fmla="*/ 54 w 57"/>
                  <a:gd name="T15" fmla="*/ 16 h 59"/>
                  <a:gd name="T16" fmla="*/ 16 w 57"/>
                  <a:gd name="T17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" h="59">
                    <a:moveTo>
                      <a:pt x="16" y="56"/>
                    </a:moveTo>
                    <a:cubicBezTo>
                      <a:pt x="13" y="59"/>
                      <a:pt x="7" y="59"/>
                      <a:pt x="4" y="55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0" y="52"/>
                      <a:pt x="0" y="46"/>
                      <a:pt x="3" y="4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3" y="0"/>
                      <a:pt x="49" y="0"/>
                      <a:pt x="52" y="4"/>
                    </a:cubicBezTo>
                    <a:cubicBezTo>
                      <a:pt x="52" y="4"/>
                      <a:pt x="52" y="4"/>
                      <a:pt x="52" y="4"/>
                    </a:cubicBezTo>
                    <a:cubicBezTo>
                      <a:pt x="56" y="7"/>
                      <a:pt x="57" y="12"/>
                      <a:pt x="54" y="16"/>
                    </a:cubicBezTo>
                    <a:lnTo>
                      <a:pt x="16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302" name="组合 301"/>
            <p:cNvGrpSpPr>
              <a:grpSpLocks noChangeAspect="1"/>
            </p:cNvGrpSpPr>
            <p:nvPr/>
          </p:nvGrpSpPr>
          <p:grpSpPr>
            <a:xfrm>
              <a:off x="5476587" y="5000062"/>
              <a:ext cx="360000" cy="356786"/>
              <a:chOff x="7227888" y="5365751"/>
              <a:chExt cx="355600" cy="352425"/>
            </a:xfrm>
            <a:solidFill>
              <a:srgbClr val="F5EDE8"/>
            </a:solidFill>
          </p:grpSpPr>
          <p:sp>
            <p:nvSpPr>
              <p:cNvPr id="303" name="Freeform 20"/>
              <p:cNvSpPr/>
              <p:nvPr/>
            </p:nvSpPr>
            <p:spPr bwMode="auto">
              <a:xfrm>
                <a:off x="7227888" y="5365751"/>
                <a:ext cx="206375" cy="246063"/>
              </a:xfrm>
              <a:custGeom>
                <a:avLst/>
                <a:gdLst>
                  <a:gd name="T0" fmla="*/ 3 w 77"/>
                  <a:gd name="T1" fmla="*/ 86 h 92"/>
                  <a:gd name="T2" fmla="*/ 4 w 77"/>
                  <a:gd name="T3" fmla="*/ 87 h 92"/>
                  <a:gd name="T4" fmla="*/ 6 w 77"/>
                  <a:gd name="T5" fmla="*/ 92 h 92"/>
                  <a:gd name="T6" fmla="*/ 10 w 77"/>
                  <a:gd name="T7" fmla="*/ 79 h 92"/>
                  <a:gd name="T8" fmla="*/ 12 w 77"/>
                  <a:gd name="T9" fmla="*/ 72 h 92"/>
                  <a:gd name="T10" fmla="*/ 20 w 77"/>
                  <a:gd name="T11" fmla="*/ 74 h 92"/>
                  <a:gd name="T12" fmla="*/ 33 w 77"/>
                  <a:gd name="T13" fmla="*/ 77 h 92"/>
                  <a:gd name="T14" fmla="*/ 32 w 77"/>
                  <a:gd name="T15" fmla="*/ 76 h 92"/>
                  <a:gd name="T16" fmla="*/ 31 w 77"/>
                  <a:gd name="T17" fmla="*/ 72 h 92"/>
                  <a:gd name="T18" fmla="*/ 61 w 77"/>
                  <a:gd name="T19" fmla="*/ 31 h 92"/>
                  <a:gd name="T20" fmla="*/ 63 w 77"/>
                  <a:gd name="T21" fmla="*/ 31 h 92"/>
                  <a:gd name="T22" fmla="*/ 77 w 77"/>
                  <a:gd name="T23" fmla="*/ 16 h 92"/>
                  <a:gd name="T24" fmla="*/ 63 w 77"/>
                  <a:gd name="T25" fmla="*/ 0 h 92"/>
                  <a:gd name="T26" fmla="*/ 56 w 77"/>
                  <a:gd name="T27" fmla="*/ 1 h 92"/>
                  <a:gd name="T28" fmla="*/ 31 w 77"/>
                  <a:gd name="T29" fmla="*/ 10 h 92"/>
                  <a:gd name="T30" fmla="*/ 13 w 77"/>
                  <a:gd name="T31" fmla="*/ 27 h 92"/>
                  <a:gd name="T32" fmla="*/ 2 w 77"/>
                  <a:gd name="T33" fmla="*/ 50 h 92"/>
                  <a:gd name="T34" fmla="*/ 1 w 77"/>
                  <a:gd name="T35" fmla="*/ 77 h 92"/>
                  <a:gd name="T36" fmla="*/ 2 w 77"/>
                  <a:gd name="T37" fmla="*/ 82 h 92"/>
                  <a:gd name="T38" fmla="*/ 3 w 77"/>
                  <a:gd name="T39" fmla="*/ 86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7" h="92">
                    <a:moveTo>
                      <a:pt x="3" y="86"/>
                    </a:moveTo>
                    <a:cubicBezTo>
                      <a:pt x="4" y="87"/>
                      <a:pt x="4" y="87"/>
                      <a:pt x="4" y="87"/>
                    </a:cubicBezTo>
                    <a:cubicBezTo>
                      <a:pt x="4" y="89"/>
                      <a:pt x="5" y="91"/>
                      <a:pt x="6" y="92"/>
                    </a:cubicBezTo>
                    <a:cubicBezTo>
                      <a:pt x="10" y="79"/>
                      <a:pt x="10" y="79"/>
                      <a:pt x="10" y="79"/>
                    </a:cubicBezTo>
                    <a:cubicBezTo>
                      <a:pt x="12" y="72"/>
                      <a:pt x="12" y="72"/>
                      <a:pt x="12" y="72"/>
                    </a:cubicBezTo>
                    <a:cubicBezTo>
                      <a:pt x="20" y="74"/>
                      <a:pt x="20" y="74"/>
                      <a:pt x="20" y="74"/>
                    </a:cubicBezTo>
                    <a:cubicBezTo>
                      <a:pt x="33" y="77"/>
                      <a:pt x="33" y="77"/>
                      <a:pt x="33" y="77"/>
                    </a:cubicBezTo>
                    <a:cubicBezTo>
                      <a:pt x="32" y="76"/>
                      <a:pt x="32" y="76"/>
                      <a:pt x="32" y="76"/>
                    </a:cubicBezTo>
                    <a:cubicBezTo>
                      <a:pt x="32" y="75"/>
                      <a:pt x="32" y="73"/>
                      <a:pt x="31" y="72"/>
                    </a:cubicBezTo>
                    <a:cubicBezTo>
                      <a:pt x="28" y="52"/>
                      <a:pt x="41" y="34"/>
                      <a:pt x="61" y="31"/>
                    </a:cubicBezTo>
                    <a:cubicBezTo>
                      <a:pt x="61" y="31"/>
                      <a:pt x="62" y="31"/>
                      <a:pt x="63" y="31"/>
                    </a:cubicBezTo>
                    <a:cubicBezTo>
                      <a:pt x="77" y="16"/>
                      <a:pt x="77" y="16"/>
                      <a:pt x="77" y="16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60" y="0"/>
                      <a:pt x="58" y="0"/>
                      <a:pt x="56" y="1"/>
                    </a:cubicBezTo>
                    <a:cubicBezTo>
                      <a:pt x="47" y="2"/>
                      <a:pt x="39" y="5"/>
                      <a:pt x="31" y="10"/>
                    </a:cubicBezTo>
                    <a:cubicBezTo>
                      <a:pt x="24" y="15"/>
                      <a:pt x="18" y="20"/>
                      <a:pt x="13" y="27"/>
                    </a:cubicBezTo>
                    <a:cubicBezTo>
                      <a:pt x="8" y="34"/>
                      <a:pt x="4" y="42"/>
                      <a:pt x="2" y="50"/>
                    </a:cubicBezTo>
                    <a:cubicBezTo>
                      <a:pt x="0" y="59"/>
                      <a:pt x="0" y="68"/>
                      <a:pt x="1" y="77"/>
                    </a:cubicBezTo>
                    <a:cubicBezTo>
                      <a:pt x="1" y="78"/>
                      <a:pt x="2" y="80"/>
                      <a:pt x="2" y="82"/>
                    </a:cubicBezTo>
                    <a:cubicBezTo>
                      <a:pt x="3" y="84"/>
                      <a:pt x="3" y="85"/>
                      <a:pt x="3" y="8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4" name="Freeform 21"/>
              <p:cNvSpPr/>
              <p:nvPr/>
            </p:nvSpPr>
            <p:spPr bwMode="auto">
              <a:xfrm>
                <a:off x="7256463" y="5584826"/>
                <a:ext cx="288925" cy="133350"/>
              </a:xfrm>
              <a:custGeom>
                <a:avLst/>
                <a:gdLst>
                  <a:gd name="T0" fmla="*/ 95 w 108"/>
                  <a:gd name="T1" fmla="*/ 26 h 50"/>
                  <a:gd name="T2" fmla="*/ 88 w 108"/>
                  <a:gd name="T3" fmla="*/ 28 h 50"/>
                  <a:gd name="T4" fmla="*/ 86 w 108"/>
                  <a:gd name="T5" fmla="*/ 20 h 50"/>
                  <a:gd name="T6" fmla="*/ 82 w 108"/>
                  <a:gd name="T7" fmla="*/ 8 h 50"/>
                  <a:gd name="T8" fmla="*/ 80 w 108"/>
                  <a:gd name="T9" fmla="*/ 9 h 50"/>
                  <a:gd name="T10" fmla="*/ 80 w 108"/>
                  <a:gd name="T11" fmla="*/ 9 h 50"/>
                  <a:gd name="T12" fmla="*/ 78 w 108"/>
                  <a:gd name="T13" fmla="*/ 11 h 50"/>
                  <a:gd name="T14" fmla="*/ 77 w 108"/>
                  <a:gd name="T15" fmla="*/ 12 h 50"/>
                  <a:gd name="T16" fmla="*/ 75 w 108"/>
                  <a:gd name="T17" fmla="*/ 14 h 50"/>
                  <a:gd name="T18" fmla="*/ 74 w 108"/>
                  <a:gd name="T19" fmla="*/ 14 h 50"/>
                  <a:gd name="T20" fmla="*/ 72 w 108"/>
                  <a:gd name="T21" fmla="*/ 15 h 50"/>
                  <a:gd name="T22" fmla="*/ 70 w 108"/>
                  <a:gd name="T23" fmla="*/ 16 h 50"/>
                  <a:gd name="T24" fmla="*/ 69 w 108"/>
                  <a:gd name="T25" fmla="*/ 17 h 50"/>
                  <a:gd name="T26" fmla="*/ 66 w 108"/>
                  <a:gd name="T27" fmla="*/ 18 h 50"/>
                  <a:gd name="T28" fmla="*/ 65 w 108"/>
                  <a:gd name="T29" fmla="*/ 18 h 50"/>
                  <a:gd name="T30" fmla="*/ 61 w 108"/>
                  <a:gd name="T31" fmla="*/ 19 h 50"/>
                  <a:gd name="T32" fmla="*/ 56 w 108"/>
                  <a:gd name="T33" fmla="*/ 19 h 50"/>
                  <a:gd name="T34" fmla="*/ 56 w 108"/>
                  <a:gd name="T35" fmla="*/ 19 h 50"/>
                  <a:gd name="T36" fmla="*/ 55 w 108"/>
                  <a:gd name="T37" fmla="*/ 19 h 50"/>
                  <a:gd name="T38" fmla="*/ 51 w 108"/>
                  <a:gd name="T39" fmla="*/ 19 h 50"/>
                  <a:gd name="T40" fmla="*/ 51 w 108"/>
                  <a:gd name="T41" fmla="*/ 19 h 50"/>
                  <a:gd name="T42" fmla="*/ 46 w 108"/>
                  <a:gd name="T43" fmla="*/ 18 h 50"/>
                  <a:gd name="T44" fmla="*/ 45 w 108"/>
                  <a:gd name="T45" fmla="*/ 18 h 50"/>
                  <a:gd name="T46" fmla="*/ 42 w 108"/>
                  <a:gd name="T47" fmla="*/ 17 h 50"/>
                  <a:gd name="T48" fmla="*/ 40 w 108"/>
                  <a:gd name="T49" fmla="*/ 16 h 50"/>
                  <a:gd name="T50" fmla="*/ 38 w 108"/>
                  <a:gd name="T51" fmla="*/ 15 h 50"/>
                  <a:gd name="T52" fmla="*/ 36 w 108"/>
                  <a:gd name="T53" fmla="*/ 14 h 50"/>
                  <a:gd name="T54" fmla="*/ 34 w 108"/>
                  <a:gd name="T55" fmla="*/ 12 h 50"/>
                  <a:gd name="T56" fmla="*/ 33 w 108"/>
                  <a:gd name="T57" fmla="*/ 11 h 50"/>
                  <a:gd name="T58" fmla="*/ 30 w 108"/>
                  <a:gd name="T59" fmla="*/ 9 h 50"/>
                  <a:gd name="T60" fmla="*/ 29 w 108"/>
                  <a:gd name="T61" fmla="*/ 8 h 50"/>
                  <a:gd name="T62" fmla="*/ 26 w 108"/>
                  <a:gd name="T63" fmla="*/ 5 h 50"/>
                  <a:gd name="T64" fmla="*/ 7 w 108"/>
                  <a:gd name="T65" fmla="*/ 0 h 50"/>
                  <a:gd name="T66" fmla="*/ 0 w 108"/>
                  <a:gd name="T67" fmla="*/ 20 h 50"/>
                  <a:gd name="T68" fmla="*/ 17 w 108"/>
                  <a:gd name="T69" fmla="*/ 38 h 50"/>
                  <a:gd name="T70" fmla="*/ 40 w 108"/>
                  <a:gd name="T71" fmla="*/ 48 h 50"/>
                  <a:gd name="T72" fmla="*/ 47 w 108"/>
                  <a:gd name="T73" fmla="*/ 50 h 50"/>
                  <a:gd name="T74" fmla="*/ 49 w 108"/>
                  <a:gd name="T75" fmla="*/ 50 h 50"/>
                  <a:gd name="T76" fmla="*/ 54 w 108"/>
                  <a:gd name="T77" fmla="*/ 50 h 50"/>
                  <a:gd name="T78" fmla="*/ 58 w 108"/>
                  <a:gd name="T79" fmla="*/ 50 h 50"/>
                  <a:gd name="T80" fmla="*/ 60 w 108"/>
                  <a:gd name="T81" fmla="*/ 50 h 50"/>
                  <a:gd name="T82" fmla="*/ 66 w 108"/>
                  <a:gd name="T83" fmla="*/ 49 h 50"/>
                  <a:gd name="T84" fmla="*/ 91 w 108"/>
                  <a:gd name="T85" fmla="*/ 40 h 50"/>
                  <a:gd name="T86" fmla="*/ 108 w 108"/>
                  <a:gd name="T87" fmla="*/ 23 h 50"/>
                  <a:gd name="T88" fmla="*/ 95 w 108"/>
                  <a:gd name="T89" fmla="*/ 26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08" h="50">
                    <a:moveTo>
                      <a:pt x="95" y="26"/>
                    </a:moveTo>
                    <a:cubicBezTo>
                      <a:pt x="88" y="28"/>
                      <a:pt x="88" y="28"/>
                      <a:pt x="88" y="28"/>
                    </a:cubicBezTo>
                    <a:cubicBezTo>
                      <a:pt x="86" y="20"/>
                      <a:pt x="86" y="20"/>
                      <a:pt x="86" y="20"/>
                    </a:cubicBezTo>
                    <a:cubicBezTo>
                      <a:pt x="82" y="8"/>
                      <a:pt x="82" y="8"/>
                      <a:pt x="82" y="8"/>
                    </a:cubicBezTo>
                    <a:cubicBezTo>
                      <a:pt x="81" y="8"/>
                      <a:pt x="81" y="9"/>
                      <a:pt x="80" y="9"/>
                    </a:cubicBezTo>
                    <a:cubicBezTo>
                      <a:pt x="80" y="9"/>
                      <a:pt x="80" y="9"/>
                      <a:pt x="80" y="9"/>
                    </a:cubicBezTo>
                    <a:cubicBezTo>
                      <a:pt x="79" y="10"/>
                      <a:pt x="79" y="11"/>
                      <a:pt x="78" y="11"/>
                    </a:cubicBezTo>
                    <a:cubicBezTo>
                      <a:pt x="77" y="12"/>
                      <a:pt x="77" y="12"/>
                      <a:pt x="77" y="12"/>
                    </a:cubicBezTo>
                    <a:cubicBezTo>
                      <a:pt x="77" y="12"/>
                      <a:pt x="76" y="13"/>
                      <a:pt x="75" y="14"/>
                    </a:cubicBezTo>
                    <a:cubicBezTo>
                      <a:pt x="74" y="14"/>
                      <a:pt x="74" y="14"/>
                      <a:pt x="74" y="14"/>
                    </a:cubicBezTo>
                    <a:cubicBezTo>
                      <a:pt x="73" y="15"/>
                      <a:pt x="73" y="15"/>
                      <a:pt x="72" y="15"/>
                    </a:cubicBezTo>
                    <a:cubicBezTo>
                      <a:pt x="71" y="16"/>
                      <a:pt x="71" y="16"/>
                      <a:pt x="70" y="16"/>
                    </a:cubicBezTo>
                    <a:cubicBezTo>
                      <a:pt x="70" y="16"/>
                      <a:pt x="69" y="17"/>
                      <a:pt x="69" y="17"/>
                    </a:cubicBezTo>
                    <a:cubicBezTo>
                      <a:pt x="68" y="17"/>
                      <a:pt x="67" y="17"/>
                      <a:pt x="66" y="18"/>
                    </a:cubicBezTo>
                    <a:cubicBezTo>
                      <a:pt x="66" y="18"/>
                      <a:pt x="65" y="18"/>
                      <a:pt x="65" y="18"/>
                    </a:cubicBezTo>
                    <a:cubicBezTo>
                      <a:pt x="64" y="18"/>
                      <a:pt x="62" y="19"/>
                      <a:pt x="61" y="19"/>
                    </a:cubicBezTo>
                    <a:cubicBezTo>
                      <a:pt x="60" y="19"/>
                      <a:pt x="58" y="19"/>
                      <a:pt x="56" y="19"/>
                    </a:cubicBezTo>
                    <a:cubicBezTo>
                      <a:pt x="56" y="19"/>
                      <a:pt x="56" y="19"/>
                      <a:pt x="56" y="19"/>
                    </a:cubicBezTo>
                    <a:cubicBezTo>
                      <a:pt x="55" y="19"/>
                      <a:pt x="55" y="19"/>
                      <a:pt x="55" y="19"/>
                    </a:cubicBezTo>
                    <a:cubicBezTo>
                      <a:pt x="54" y="19"/>
                      <a:pt x="52" y="19"/>
                      <a:pt x="51" y="19"/>
                    </a:cubicBezTo>
                    <a:cubicBezTo>
                      <a:pt x="51" y="19"/>
                      <a:pt x="51" y="19"/>
                      <a:pt x="51" y="19"/>
                    </a:cubicBezTo>
                    <a:cubicBezTo>
                      <a:pt x="49" y="19"/>
                      <a:pt x="48" y="19"/>
                      <a:pt x="46" y="18"/>
                    </a:cubicBezTo>
                    <a:cubicBezTo>
                      <a:pt x="46" y="18"/>
                      <a:pt x="45" y="18"/>
                      <a:pt x="45" y="18"/>
                    </a:cubicBezTo>
                    <a:cubicBezTo>
                      <a:pt x="44" y="18"/>
                      <a:pt x="43" y="17"/>
                      <a:pt x="42" y="17"/>
                    </a:cubicBezTo>
                    <a:cubicBezTo>
                      <a:pt x="41" y="17"/>
                      <a:pt x="41" y="16"/>
                      <a:pt x="40" y="16"/>
                    </a:cubicBezTo>
                    <a:cubicBezTo>
                      <a:pt x="40" y="16"/>
                      <a:pt x="39" y="15"/>
                      <a:pt x="38" y="15"/>
                    </a:cubicBezTo>
                    <a:cubicBezTo>
                      <a:pt x="37" y="15"/>
                      <a:pt x="37" y="14"/>
                      <a:pt x="36" y="14"/>
                    </a:cubicBezTo>
                    <a:cubicBezTo>
                      <a:pt x="36" y="13"/>
                      <a:pt x="35" y="13"/>
                      <a:pt x="34" y="12"/>
                    </a:cubicBezTo>
                    <a:cubicBezTo>
                      <a:pt x="34" y="12"/>
                      <a:pt x="33" y="12"/>
                      <a:pt x="33" y="11"/>
                    </a:cubicBezTo>
                    <a:cubicBezTo>
                      <a:pt x="32" y="11"/>
                      <a:pt x="31" y="10"/>
                      <a:pt x="30" y="9"/>
                    </a:cubicBezTo>
                    <a:cubicBezTo>
                      <a:pt x="30" y="9"/>
                      <a:pt x="30" y="8"/>
                      <a:pt x="29" y="8"/>
                    </a:cubicBezTo>
                    <a:cubicBezTo>
                      <a:pt x="28" y="7"/>
                      <a:pt x="27" y="6"/>
                      <a:pt x="26" y="5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4" y="27"/>
                      <a:pt x="10" y="33"/>
                      <a:pt x="17" y="38"/>
                    </a:cubicBezTo>
                    <a:cubicBezTo>
                      <a:pt x="24" y="43"/>
                      <a:pt x="31" y="46"/>
                      <a:pt x="40" y="48"/>
                    </a:cubicBezTo>
                    <a:cubicBezTo>
                      <a:pt x="42" y="49"/>
                      <a:pt x="45" y="49"/>
                      <a:pt x="47" y="50"/>
                    </a:cubicBezTo>
                    <a:cubicBezTo>
                      <a:pt x="48" y="50"/>
                      <a:pt x="48" y="50"/>
                      <a:pt x="49" y="50"/>
                    </a:cubicBezTo>
                    <a:cubicBezTo>
                      <a:pt x="51" y="50"/>
                      <a:pt x="53" y="50"/>
                      <a:pt x="54" y="50"/>
                    </a:cubicBezTo>
                    <a:cubicBezTo>
                      <a:pt x="55" y="50"/>
                      <a:pt x="57" y="50"/>
                      <a:pt x="58" y="50"/>
                    </a:cubicBezTo>
                    <a:cubicBezTo>
                      <a:pt x="59" y="50"/>
                      <a:pt x="59" y="50"/>
                      <a:pt x="60" y="50"/>
                    </a:cubicBezTo>
                    <a:cubicBezTo>
                      <a:pt x="62" y="50"/>
                      <a:pt x="64" y="50"/>
                      <a:pt x="66" y="49"/>
                    </a:cubicBezTo>
                    <a:cubicBezTo>
                      <a:pt x="75" y="48"/>
                      <a:pt x="83" y="45"/>
                      <a:pt x="91" y="40"/>
                    </a:cubicBezTo>
                    <a:cubicBezTo>
                      <a:pt x="98" y="36"/>
                      <a:pt x="103" y="30"/>
                      <a:pt x="108" y="23"/>
                    </a:cubicBezTo>
                    <a:lnTo>
                      <a:pt x="95" y="2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5" name="Freeform 22"/>
              <p:cNvSpPr/>
              <p:nvPr/>
            </p:nvSpPr>
            <p:spPr bwMode="auto">
              <a:xfrm>
                <a:off x="7424738" y="5365751"/>
                <a:ext cx="158750" cy="266700"/>
              </a:xfrm>
              <a:custGeom>
                <a:avLst/>
                <a:gdLst>
                  <a:gd name="T0" fmla="*/ 58 w 59"/>
                  <a:gd name="T1" fmla="*/ 55 h 100"/>
                  <a:gd name="T2" fmla="*/ 48 w 59"/>
                  <a:gd name="T3" fmla="*/ 31 h 100"/>
                  <a:gd name="T4" fmla="*/ 31 w 59"/>
                  <a:gd name="T5" fmla="*/ 12 h 100"/>
                  <a:gd name="T6" fmla="*/ 8 w 59"/>
                  <a:gd name="T7" fmla="*/ 2 h 100"/>
                  <a:gd name="T8" fmla="*/ 0 w 59"/>
                  <a:gd name="T9" fmla="*/ 0 h 100"/>
                  <a:gd name="T10" fmla="*/ 0 w 59"/>
                  <a:gd name="T11" fmla="*/ 0 h 100"/>
                  <a:gd name="T12" fmla="*/ 0 w 59"/>
                  <a:gd name="T13" fmla="*/ 0 h 100"/>
                  <a:gd name="T14" fmla="*/ 9 w 59"/>
                  <a:gd name="T15" fmla="*/ 11 h 100"/>
                  <a:gd name="T16" fmla="*/ 14 w 59"/>
                  <a:gd name="T17" fmla="*/ 16 h 100"/>
                  <a:gd name="T18" fmla="*/ 9 w 59"/>
                  <a:gd name="T19" fmla="*/ 22 h 100"/>
                  <a:gd name="T20" fmla="*/ 0 w 59"/>
                  <a:gd name="T21" fmla="*/ 31 h 100"/>
                  <a:gd name="T22" fmla="*/ 27 w 59"/>
                  <a:gd name="T23" fmla="*/ 60 h 100"/>
                  <a:gd name="T24" fmla="*/ 25 w 59"/>
                  <a:gd name="T25" fmla="*/ 81 h 100"/>
                  <a:gd name="T26" fmla="*/ 30 w 59"/>
                  <a:gd name="T27" fmla="*/ 100 h 100"/>
                  <a:gd name="T28" fmla="*/ 51 w 59"/>
                  <a:gd name="T29" fmla="*/ 96 h 100"/>
                  <a:gd name="T30" fmla="*/ 57 w 59"/>
                  <a:gd name="T31" fmla="*/ 81 h 100"/>
                  <a:gd name="T32" fmla="*/ 58 w 59"/>
                  <a:gd name="T33" fmla="*/ 55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100">
                    <a:moveTo>
                      <a:pt x="58" y="55"/>
                    </a:moveTo>
                    <a:cubicBezTo>
                      <a:pt x="56" y="46"/>
                      <a:pt x="53" y="38"/>
                      <a:pt x="48" y="31"/>
                    </a:cubicBezTo>
                    <a:cubicBezTo>
                      <a:pt x="44" y="23"/>
                      <a:pt x="38" y="17"/>
                      <a:pt x="31" y="12"/>
                    </a:cubicBezTo>
                    <a:cubicBezTo>
                      <a:pt x="24" y="7"/>
                      <a:pt x="16" y="4"/>
                      <a:pt x="8" y="2"/>
                    </a:cubicBezTo>
                    <a:cubicBezTo>
                      <a:pt x="5" y="1"/>
                      <a:pt x="3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14" y="34"/>
                      <a:pt x="25" y="45"/>
                      <a:pt x="27" y="60"/>
                    </a:cubicBezTo>
                    <a:cubicBezTo>
                      <a:pt x="29" y="67"/>
                      <a:pt x="28" y="74"/>
                      <a:pt x="25" y="81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1" y="96"/>
                      <a:pt x="51" y="96"/>
                      <a:pt x="51" y="96"/>
                    </a:cubicBezTo>
                    <a:cubicBezTo>
                      <a:pt x="54" y="91"/>
                      <a:pt x="55" y="86"/>
                      <a:pt x="57" y="81"/>
                    </a:cubicBezTo>
                    <a:cubicBezTo>
                      <a:pt x="59" y="73"/>
                      <a:pt x="59" y="64"/>
                      <a:pt x="58" y="5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306" name="Freeform 42"/>
            <p:cNvSpPr>
              <a:spLocks noChangeAspect="1" noEditPoints="1"/>
            </p:cNvSpPr>
            <p:nvPr/>
          </p:nvSpPr>
          <p:spPr bwMode="auto">
            <a:xfrm>
              <a:off x="6446714" y="2185915"/>
              <a:ext cx="360000" cy="361674"/>
            </a:xfrm>
            <a:custGeom>
              <a:avLst/>
              <a:gdLst>
                <a:gd name="T0" fmla="*/ 64 w 128"/>
                <a:gd name="T1" fmla="*/ 128 h 128"/>
                <a:gd name="T2" fmla="*/ 0 w 128"/>
                <a:gd name="T3" fmla="*/ 64 h 128"/>
                <a:gd name="T4" fmla="*/ 64 w 128"/>
                <a:gd name="T5" fmla="*/ 0 h 128"/>
                <a:gd name="T6" fmla="*/ 128 w 128"/>
                <a:gd name="T7" fmla="*/ 64 h 128"/>
                <a:gd name="T8" fmla="*/ 64 w 128"/>
                <a:gd name="T9" fmla="*/ 128 h 128"/>
                <a:gd name="T10" fmla="*/ 10 w 128"/>
                <a:gd name="T11" fmla="*/ 64 h 128"/>
                <a:gd name="T12" fmla="*/ 36 w 128"/>
                <a:gd name="T13" fmla="*/ 110 h 128"/>
                <a:gd name="T14" fmla="*/ 62 w 128"/>
                <a:gd name="T15" fmla="*/ 64 h 128"/>
                <a:gd name="T16" fmla="*/ 10 w 128"/>
                <a:gd name="T17" fmla="*/ 64 h 128"/>
                <a:gd name="T18" fmla="*/ 64 w 128"/>
                <a:gd name="T19" fmla="*/ 10 h 128"/>
                <a:gd name="T20" fmla="*/ 37 w 128"/>
                <a:gd name="T21" fmla="*/ 17 h 128"/>
                <a:gd name="T22" fmla="*/ 63 w 128"/>
                <a:gd name="T23" fmla="*/ 63 h 128"/>
                <a:gd name="T24" fmla="*/ 63 w 128"/>
                <a:gd name="T25" fmla="*/ 63 h 128"/>
                <a:gd name="T26" fmla="*/ 63 w 128"/>
                <a:gd name="T27" fmla="*/ 63 h 128"/>
                <a:gd name="T28" fmla="*/ 90 w 128"/>
                <a:gd name="T29" fmla="*/ 17 h 128"/>
                <a:gd name="T30" fmla="*/ 64 w 128"/>
                <a:gd name="T31" fmla="*/ 10 h 128"/>
                <a:gd name="T32" fmla="*/ 64 w 128"/>
                <a:gd name="T33" fmla="*/ 64 h 128"/>
                <a:gd name="T34" fmla="*/ 91 w 128"/>
                <a:gd name="T35" fmla="*/ 111 h 128"/>
                <a:gd name="T36" fmla="*/ 118 w 128"/>
                <a:gd name="T37" fmla="*/ 64 h 128"/>
                <a:gd name="T38" fmla="*/ 64 w 128"/>
                <a:gd name="T39" fmla="*/ 6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8" h="128">
                  <a:moveTo>
                    <a:pt x="64" y="128"/>
                  </a:moveTo>
                  <a:cubicBezTo>
                    <a:pt x="28" y="128"/>
                    <a:pt x="0" y="99"/>
                    <a:pt x="0" y="64"/>
                  </a:cubicBezTo>
                  <a:cubicBezTo>
                    <a:pt x="0" y="28"/>
                    <a:pt x="28" y="0"/>
                    <a:pt x="64" y="0"/>
                  </a:cubicBezTo>
                  <a:cubicBezTo>
                    <a:pt x="99" y="0"/>
                    <a:pt x="128" y="28"/>
                    <a:pt x="128" y="64"/>
                  </a:cubicBezTo>
                  <a:cubicBezTo>
                    <a:pt x="128" y="99"/>
                    <a:pt x="99" y="128"/>
                    <a:pt x="64" y="128"/>
                  </a:cubicBezTo>
                  <a:close/>
                  <a:moveTo>
                    <a:pt x="10" y="64"/>
                  </a:moveTo>
                  <a:cubicBezTo>
                    <a:pt x="10" y="83"/>
                    <a:pt x="20" y="100"/>
                    <a:pt x="36" y="110"/>
                  </a:cubicBezTo>
                  <a:cubicBezTo>
                    <a:pt x="62" y="64"/>
                    <a:pt x="62" y="64"/>
                    <a:pt x="62" y="64"/>
                  </a:cubicBezTo>
                  <a:lnTo>
                    <a:pt x="10" y="64"/>
                  </a:lnTo>
                  <a:close/>
                  <a:moveTo>
                    <a:pt x="64" y="10"/>
                  </a:moveTo>
                  <a:cubicBezTo>
                    <a:pt x="54" y="10"/>
                    <a:pt x="45" y="13"/>
                    <a:pt x="37" y="17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90" y="17"/>
                    <a:pt x="90" y="17"/>
                    <a:pt x="90" y="17"/>
                  </a:cubicBezTo>
                  <a:cubicBezTo>
                    <a:pt x="82" y="13"/>
                    <a:pt x="73" y="10"/>
                    <a:pt x="64" y="10"/>
                  </a:cubicBezTo>
                  <a:close/>
                  <a:moveTo>
                    <a:pt x="64" y="64"/>
                  </a:moveTo>
                  <a:cubicBezTo>
                    <a:pt x="91" y="111"/>
                    <a:pt x="91" y="111"/>
                    <a:pt x="91" y="111"/>
                  </a:cubicBezTo>
                  <a:cubicBezTo>
                    <a:pt x="107" y="101"/>
                    <a:pt x="118" y="84"/>
                    <a:pt x="118" y="64"/>
                  </a:cubicBezTo>
                  <a:lnTo>
                    <a:pt x="64" y="64"/>
                  </a:lnTo>
                  <a:close/>
                </a:path>
              </a:pathLst>
            </a:custGeom>
            <a:solidFill>
              <a:srgbClr val="F5EDE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7" name="Freeform 72"/>
            <p:cNvSpPr>
              <a:spLocks noChangeAspect="1" noEditPoints="1" noChangeArrowheads="1"/>
            </p:cNvSpPr>
            <p:nvPr/>
          </p:nvSpPr>
          <p:spPr bwMode="auto">
            <a:xfrm>
              <a:off x="4949827" y="2417737"/>
              <a:ext cx="432000" cy="431873"/>
            </a:xfrm>
            <a:custGeom>
              <a:avLst/>
              <a:gdLst>
                <a:gd name="T0" fmla="*/ 469490874 w 411"/>
                <a:gd name="T1" fmla="*/ 275495129 h 412"/>
                <a:gd name="T2" fmla="*/ 395653827 w 411"/>
                <a:gd name="T3" fmla="*/ 306106223 h 412"/>
                <a:gd name="T4" fmla="*/ 346893781 w 411"/>
                <a:gd name="T5" fmla="*/ 257407559 h 412"/>
                <a:gd name="T6" fmla="*/ 394261054 w 411"/>
                <a:gd name="T7" fmla="*/ 148878603 h 412"/>
                <a:gd name="T8" fmla="*/ 245194187 w 411"/>
                <a:gd name="T9" fmla="*/ 0 h 412"/>
                <a:gd name="T10" fmla="*/ 94734547 w 411"/>
                <a:gd name="T11" fmla="*/ 148878603 h 412"/>
                <a:gd name="T12" fmla="*/ 161605367 w 411"/>
                <a:gd name="T13" fmla="*/ 272712517 h 412"/>
                <a:gd name="T14" fmla="*/ 133741640 w 411"/>
                <a:gd name="T15" fmla="*/ 370109844 h 412"/>
                <a:gd name="T16" fmla="*/ 103092367 w 411"/>
                <a:gd name="T17" fmla="*/ 365936515 h 412"/>
                <a:gd name="T18" fmla="*/ 0 w 411"/>
                <a:gd name="T19" fmla="*/ 468899067 h 412"/>
                <a:gd name="T20" fmla="*/ 103092367 w 411"/>
                <a:gd name="T21" fmla="*/ 573253515 h 412"/>
                <a:gd name="T22" fmla="*/ 207578687 w 411"/>
                <a:gd name="T23" fmla="*/ 468899067 h 412"/>
                <a:gd name="T24" fmla="*/ 153246367 w 411"/>
                <a:gd name="T25" fmla="*/ 378458860 h 412"/>
                <a:gd name="T26" fmla="*/ 181108914 w 411"/>
                <a:gd name="T27" fmla="*/ 283844145 h 412"/>
                <a:gd name="T28" fmla="*/ 245194187 w 411"/>
                <a:gd name="T29" fmla="*/ 297758386 h 412"/>
                <a:gd name="T30" fmla="*/ 331568554 w 411"/>
                <a:gd name="T31" fmla="*/ 271321800 h 412"/>
                <a:gd name="T32" fmla="*/ 383115327 w 411"/>
                <a:gd name="T33" fmla="*/ 322803076 h 412"/>
                <a:gd name="T34" fmla="*/ 365004554 w 411"/>
                <a:gd name="T35" fmla="*/ 379849577 h 412"/>
                <a:gd name="T36" fmla="*/ 469490874 w 411"/>
                <a:gd name="T37" fmla="*/ 482813308 h 412"/>
                <a:gd name="T38" fmla="*/ 572583241 w 411"/>
                <a:gd name="T39" fmla="*/ 379849577 h 412"/>
                <a:gd name="T40" fmla="*/ 469490874 w 411"/>
                <a:gd name="T41" fmla="*/ 275495129 h 412"/>
                <a:gd name="T42" fmla="*/ 186681187 w 411"/>
                <a:gd name="T43" fmla="*/ 468899067 h 412"/>
                <a:gd name="T44" fmla="*/ 103092367 w 411"/>
                <a:gd name="T45" fmla="*/ 552382154 h 412"/>
                <a:gd name="T46" fmla="*/ 19503547 w 411"/>
                <a:gd name="T47" fmla="*/ 468899067 h 412"/>
                <a:gd name="T48" fmla="*/ 103092367 w 411"/>
                <a:gd name="T49" fmla="*/ 386806697 h 412"/>
                <a:gd name="T50" fmla="*/ 186681187 w 411"/>
                <a:gd name="T51" fmla="*/ 468899067 h 412"/>
                <a:gd name="T52" fmla="*/ 115630867 w 411"/>
                <a:gd name="T53" fmla="*/ 148878603 h 412"/>
                <a:gd name="T54" fmla="*/ 245194187 w 411"/>
                <a:gd name="T55" fmla="*/ 19479465 h 412"/>
                <a:gd name="T56" fmla="*/ 373363554 w 411"/>
                <a:gd name="T57" fmla="*/ 148878603 h 412"/>
                <a:gd name="T58" fmla="*/ 245194187 w 411"/>
                <a:gd name="T59" fmla="*/ 278278921 h 412"/>
                <a:gd name="T60" fmla="*/ 115630867 w 411"/>
                <a:gd name="T61" fmla="*/ 148878603 h 412"/>
                <a:gd name="T62" fmla="*/ 469490874 w 411"/>
                <a:gd name="T63" fmla="*/ 461941947 h 412"/>
                <a:gd name="T64" fmla="*/ 385902054 w 411"/>
                <a:gd name="T65" fmla="*/ 379849577 h 412"/>
                <a:gd name="T66" fmla="*/ 469490874 w 411"/>
                <a:gd name="T67" fmla="*/ 296366490 h 412"/>
                <a:gd name="T68" fmla="*/ 553079695 w 411"/>
                <a:gd name="T69" fmla="*/ 379849577 h 412"/>
                <a:gd name="T70" fmla="*/ 469490874 w 411"/>
                <a:gd name="T71" fmla="*/ 461941947 h 41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11"/>
                <a:gd name="T109" fmla="*/ 0 h 412"/>
                <a:gd name="T110" fmla="*/ 411 w 411"/>
                <a:gd name="T111" fmla="*/ 412 h 41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11" h="412">
                  <a:moveTo>
                    <a:pt x="337" y="198"/>
                  </a:moveTo>
                  <a:cubicBezTo>
                    <a:pt x="316" y="198"/>
                    <a:pt x="298" y="206"/>
                    <a:pt x="284" y="220"/>
                  </a:cubicBezTo>
                  <a:cubicBezTo>
                    <a:pt x="249" y="185"/>
                    <a:pt x="249" y="185"/>
                    <a:pt x="249" y="185"/>
                  </a:cubicBezTo>
                  <a:cubicBezTo>
                    <a:pt x="270" y="166"/>
                    <a:pt x="283" y="138"/>
                    <a:pt x="283" y="107"/>
                  </a:cubicBezTo>
                  <a:cubicBezTo>
                    <a:pt x="283" y="48"/>
                    <a:pt x="235" y="0"/>
                    <a:pt x="176" y="0"/>
                  </a:cubicBezTo>
                  <a:cubicBezTo>
                    <a:pt x="117" y="0"/>
                    <a:pt x="68" y="48"/>
                    <a:pt x="68" y="107"/>
                  </a:cubicBezTo>
                  <a:cubicBezTo>
                    <a:pt x="68" y="144"/>
                    <a:pt x="88" y="177"/>
                    <a:pt x="116" y="196"/>
                  </a:cubicBezTo>
                  <a:cubicBezTo>
                    <a:pt x="96" y="266"/>
                    <a:pt x="96" y="266"/>
                    <a:pt x="96" y="266"/>
                  </a:cubicBezTo>
                  <a:cubicBezTo>
                    <a:pt x="89" y="264"/>
                    <a:pt x="82" y="263"/>
                    <a:pt x="74" y="263"/>
                  </a:cubicBezTo>
                  <a:cubicBezTo>
                    <a:pt x="33" y="263"/>
                    <a:pt x="0" y="296"/>
                    <a:pt x="0" y="337"/>
                  </a:cubicBezTo>
                  <a:cubicBezTo>
                    <a:pt x="0" y="378"/>
                    <a:pt x="33" y="412"/>
                    <a:pt x="74" y="412"/>
                  </a:cubicBezTo>
                  <a:cubicBezTo>
                    <a:pt x="115" y="412"/>
                    <a:pt x="149" y="378"/>
                    <a:pt x="149" y="337"/>
                  </a:cubicBezTo>
                  <a:cubicBezTo>
                    <a:pt x="149" y="309"/>
                    <a:pt x="133" y="284"/>
                    <a:pt x="110" y="272"/>
                  </a:cubicBezTo>
                  <a:cubicBezTo>
                    <a:pt x="130" y="204"/>
                    <a:pt x="130" y="204"/>
                    <a:pt x="130" y="204"/>
                  </a:cubicBezTo>
                  <a:cubicBezTo>
                    <a:pt x="144" y="210"/>
                    <a:pt x="159" y="214"/>
                    <a:pt x="176" y="214"/>
                  </a:cubicBezTo>
                  <a:cubicBezTo>
                    <a:pt x="199" y="214"/>
                    <a:pt x="220" y="207"/>
                    <a:pt x="238" y="195"/>
                  </a:cubicBezTo>
                  <a:cubicBezTo>
                    <a:pt x="275" y="232"/>
                    <a:pt x="275" y="232"/>
                    <a:pt x="275" y="232"/>
                  </a:cubicBezTo>
                  <a:cubicBezTo>
                    <a:pt x="267" y="243"/>
                    <a:pt x="262" y="257"/>
                    <a:pt x="262" y="273"/>
                  </a:cubicBezTo>
                  <a:cubicBezTo>
                    <a:pt x="262" y="314"/>
                    <a:pt x="296" y="347"/>
                    <a:pt x="337" y="347"/>
                  </a:cubicBezTo>
                  <a:cubicBezTo>
                    <a:pt x="378" y="347"/>
                    <a:pt x="411" y="314"/>
                    <a:pt x="411" y="273"/>
                  </a:cubicBezTo>
                  <a:cubicBezTo>
                    <a:pt x="411" y="231"/>
                    <a:pt x="378" y="198"/>
                    <a:pt x="337" y="198"/>
                  </a:cubicBezTo>
                  <a:close/>
                  <a:moveTo>
                    <a:pt x="134" y="337"/>
                  </a:moveTo>
                  <a:cubicBezTo>
                    <a:pt x="134" y="370"/>
                    <a:pt x="107" y="397"/>
                    <a:pt x="74" y="397"/>
                  </a:cubicBezTo>
                  <a:cubicBezTo>
                    <a:pt x="41" y="397"/>
                    <a:pt x="14" y="370"/>
                    <a:pt x="14" y="337"/>
                  </a:cubicBezTo>
                  <a:cubicBezTo>
                    <a:pt x="14" y="304"/>
                    <a:pt x="41" y="278"/>
                    <a:pt x="74" y="278"/>
                  </a:cubicBezTo>
                  <a:cubicBezTo>
                    <a:pt x="107" y="278"/>
                    <a:pt x="134" y="304"/>
                    <a:pt x="134" y="337"/>
                  </a:cubicBezTo>
                  <a:close/>
                  <a:moveTo>
                    <a:pt x="83" y="107"/>
                  </a:moveTo>
                  <a:cubicBezTo>
                    <a:pt x="83" y="56"/>
                    <a:pt x="125" y="14"/>
                    <a:pt x="176" y="14"/>
                  </a:cubicBezTo>
                  <a:cubicBezTo>
                    <a:pt x="227" y="14"/>
                    <a:pt x="268" y="56"/>
                    <a:pt x="268" y="107"/>
                  </a:cubicBezTo>
                  <a:cubicBezTo>
                    <a:pt x="268" y="158"/>
                    <a:pt x="227" y="200"/>
                    <a:pt x="176" y="200"/>
                  </a:cubicBezTo>
                  <a:cubicBezTo>
                    <a:pt x="125" y="200"/>
                    <a:pt x="83" y="158"/>
                    <a:pt x="83" y="107"/>
                  </a:cubicBezTo>
                  <a:close/>
                  <a:moveTo>
                    <a:pt x="337" y="332"/>
                  </a:moveTo>
                  <a:cubicBezTo>
                    <a:pt x="304" y="332"/>
                    <a:pt x="277" y="306"/>
                    <a:pt x="277" y="273"/>
                  </a:cubicBezTo>
                  <a:cubicBezTo>
                    <a:pt x="277" y="240"/>
                    <a:pt x="304" y="213"/>
                    <a:pt x="337" y="213"/>
                  </a:cubicBezTo>
                  <a:cubicBezTo>
                    <a:pt x="370" y="213"/>
                    <a:pt x="397" y="240"/>
                    <a:pt x="397" y="273"/>
                  </a:cubicBezTo>
                  <a:cubicBezTo>
                    <a:pt x="397" y="306"/>
                    <a:pt x="370" y="332"/>
                    <a:pt x="337" y="332"/>
                  </a:cubicBezTo>
                  <a:close/>
                </a:path>
              </a:pathLst>
            </a:custGeom>
            <a:solidFill>
              <a:srgbClr val="F5EDE8"/>
            </a:solidFill>
            <a:ln>
              <a:noFill/>
            </a:ln>
          </p:spPr>
          <p:txBody>
            <a:bodyPr lIns="68571" tIns="34286" rIns="68571" bIns="34286"/>
            <a:lstStyle/>
            <a:p>
              <a:endParaRPr lang="zh-CN" altLang="en-US"/>
            </a:p>
          </p:txBody>
        </p:sp>
        <p:sp>
          <p:nvSpPr>
            <p:cNvPr id="308" name="Freeform 17"/>
            <p:cNvSpPr>
              <a:spLocks noEditPoints="1"/>
            </p:cNvSpPr>
            <p:nvPr/>
          </p:nvSpPr>
          <p:spPr bwMode="auto">
            <a:xfrm>
              <a:off x="7022891" y="4674371"/>
              <a:ext cx="319088" cy="530225"/>
            </a:xfrm>
            <a:custGeom>
              <a:avLst/>
              <a:gdLst>
                <a:gd name="T0" fmla="*/ 46 w 92"/>
                <a:gd name="T1" fmla="*/ 70 h 153"/>
                <a:gd name="T2" fmla="*/ 88 w 92"/>
                <a:gd name="T3" fmla="*/ 111 h 153"/>
                <a:gd name="T4" fmla="*/ 46 w 92"/>
                <a:gd name="T5" fmla="*/ 153 h 153"/>
                <a:gd name="T6" fmla="*/ 4 w 92"/>
                <a:gd name="T7" fmla="*/ 111 h 153"/>
                <a:gd name="T8" fmla="*/ 46 w 92"/>
                <a:gd name="T9" fmla="*/ 70 h 153"/>
                <a:gd name="T10" fmla="*/ 46 w 92"/>
                <a:gd name="T11" fmla="*/ 70 h 153"/>
                <a:gd name="T12" fmla="*/ 46 w 92"/>
                <a:gd name="T13" fmla="*/ 79 h 153"/>
                <a:gd name="T14" fmla="*/ 78 w 92"/>
                <a:gd name="T15" fmla="*/ 111 h 153"/>
                <a:gd name="T16" fmla="*/ 46 w 92"/>
                <a:gd name="T17" fmla="*/ 143 h 153"/>
                <a:gd name="T18" fmla="*/ 14 w 92"/>
                <a:gd name="T19" fmla="*/ 111 h 153"/>
                <a:gd name="T20" fmla="*/ 46 w 92"/>
                <a:gd name="T21" fmla="*/ 79 h 153"/>
                <a:gd name="T22" fmla="*/ 46 w 92"/>
                <a:gd name="T23" fmla="*/ 79 h 153"/>
                <a:gd name="T24" fmla="*/ 46 w 92"/>
                <a:gd name="T25" fmla="*/ 81 h 153"/>
                <a:gd name="T26" fmla="*/ 53 w 92"/>
                <a:gd name="T27" fmla="*/ 102 h 153"/>
                <a:gd name="T28" fmla="*/ 75 w 92"/>
                <a:gd name="T29" fmla="*/ 102 h 153"/>
                <a:gd name="T30" fmla="*/ 57 w 92"/>
                <a:gd name="T31" fmla="*/ 115 h 153"/>
                <a:gd name="T32" fmla="*/ 64 w 92"/>
                <a:gd name="T33" fmla="*/ 136 h 153"/>
                <a:gd name="T34" fmla="*/ 46 w 92"/>
                <a:gd name="T35" fmla="*/ 123 h 153"/>
                <a:gd name="T36" fmla="*/ 28 w 92"/>
                <a:gd name="T37" fmla="*/ 136 h 153"/>
                <a:gd name="T38" fmla="*/ 35 w 92"/>
                <a:gd name="T39" fmla="*/ 115 h 153"/>
                <a:gd name="T40" fmla="*/ 17 w 92"/>
                <a:gd name="T41" fmla="*/ 102 h 153"/>
                <a:gd name="T42" fmla="*/ 39 w 92"/>
                <a:gd name="T43" fmla="*/ 102 h 153"/>
                <a:gd name="T44" fmla="*/ 46 w 92"/>
                <a:gd name="T45" fmla="*/ 81 h 153"/>
                <a:gd name="T46" fmla="*/ 0 w 92"/>
                <a:gd name="T47" fmla="*/ 0 h 153"/>
                <a:gd name="T48" fmla="*/ 15 w 92"/>
                <a:gd name="T49" fmla="*/ 0 h 153"/>
                <a:gd name="T50" fmla="*/ 15 w 92"/>
                <a:gd name="T51" fmla="*/ 45 h 153"/>
                <a:gd name="T52" fmla="*/ 0 w 92"/>
                <a:gd name="T53" fmla="*/ 34 h 153"/>
                <a:gd name="T54" fmla="*/ 0 w 92"/>
                <a:gd name="T55" fmla="*/ 0 h 153"/>
                <a:gd name="T56" fmla="*/ 25 w 92"/>
                <a:gd name="T57" fmla="*/ 0 h 153"/>
                <a:gd name="T58" fmla="*/ 67 w 92"/>
                <a:gd name="T59" fmla="*/ 0 h 153"/>
                <a:gd name="T60" fmla="*/ 67 w 92"/>
                <a:gd name="T61" fmla="*/ 53 h 153"/>
                <a:gd name="T62" fmla="*/ 46 w 92"/>
                <a:gd name="T63" fmla="*/ 70 h 153"/>
                <a:gd name="T64" fmla="*/ 25 w 92"/>
                <a:gd name="T65" fmla="*/ 53 h 153"/>
                <a:gd name="T66" fmla="*/ 25 w 92"/>
                <a:gd name="T67" fmla="*/ 0 h 153"/>
                <a:gd name="T68" fmla="*/ 77 w 92"/>
                <a:gd name="T69" fmla="*/ 0 h 153"/>
                <a:gd name="T70" fmla="*/ 92 w 92"/>
                <a:gd name="T71" fmla="*/ 0 h 153"/>
                <a:gd name="T72" fmla="*/ 92 w 92"/>
                <a:gd name="T73" fmla="*/ 34 h 153"/>
                <a:gd name="T74" fmla="*/ 77 w 92"/>
                <a:gd name="T75" fmla="*/ 45 h 153"/>
                <a:gd name="T76" fmla="*/ 77 w 92"/>
                <a:gd name="T77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2" h="153">
                  <a:moveTo>
                    <a:pt x="46" y="70"/>
                  </a:moveTo>
                  <a:cubicBezTo>
                    <a:pt x="69" y="70"/>
                    <a:pt x="88" y="88"/>
                    <a:pt x="88" y="111"/>
                  </a:cubicBezTo>
                  <a:cubicBezTo>
                    <a:pt x="88" y="134"/>
                    <a:pt x="69" y="153"/>
                    <a:pt x="46" y="153"/>
                  </a:cubicBezTo>
                  <a:cubicBezTo>
                    <a:pt x="23" y="153"/>
                    <a:pt x="4" y="134"/>
                    <a:pt x="4" y="111"/>
                  </a:cubicBezTo>
                  <a:cubicBezTo>
                    <a:pt x="4" y="88"/>
                    <a:pt x="23" y="70"/>
                    <a:pt x="46" y="70"/>
                  </a:cubicBezTo>
                  <a:cubicBezTo>
                    <a:pt x="46" y="70"/>
                    <a:pt x="46" y="70"/>
                    <a:pt x="46" y="70"/>
                  </a:cubicBezTo>
                  <a:close/>
                  <a:moveTo>
                    <a:pt x="46" y="79"/>
                  </a:moveTo>
                  <a:cubicBezTo>
                    <a:pt x="64" y="79"/>
                    <a:pt x="78" y="94"/>
                    <a:pt x="78" y="111"/>
                  </a:cubicBezTo>
                  <a:cubicBezTo>
                    <a:pt x="78" y="129"/>
                    <a:pt x="64" y="143"/>
                    <a:pt x="46" y="143"/>
                  </a:cubicBezTo>
                  <a:cubicBezTo>
                    <a:pt x="29" y="143"/>
                    <a:pt x="14" y="129"/>
                    <a:pt x="14" y="111"/>
                  </a:cubicBezTo>
                  <a:cubicBezTo>
                    <a:pt x="14" y="94"/>
                    <a:pt x="29" y="79"/>
                    <a:pt x="46" y="79"/>
                  </a:cubicBezTo>
                  <a:cubicBezTo>
                    <a:pt x="46" y="79"/>
                    <a:pt x="46" y="79"/>
                    <a:pt x="46" y="79"/>
                  </a:cubicBezTo>
                  <a:close/>
                  <a:moveTo>
                    <a:pt x="46" y="81"/>
                  </a:moveTo>
                  <a:cubicBezTo>
                    <a:pt x="53" y="102"/>
                    <a:pt x="53" y="102"/>
                    <a:pt x="53" y="102"/>
                  </a:cubicBezTo>
                  <a:cubicBezTo>
                    <a:pt x="75" y="102"/>
                    <a:pt x="75" y="102"/>
                    <a:pt x="75" y="102"/>
                  </a:cubicBezTo>
                  <a:cubicBezTo>
                    <a:pt x="57" y="115"/>
                    <a:pt x="57" y="115"/>
                    <a:pt x="57" y="115"/>
                  </a:cubicBezTo>
                  <a:cubicBezTo>
                    <a:pt x="64" y="136"/>
                    <a:pt x="64" y="136"/>
                    <a:pt x="64" y="136"/>
                  </a:cubicBezTo>
                  <a:cubicBezTo>
                    <a:pt x="46" y="123"/>
                    <a:pt x="46" y="123"/>
                    <a:pt x="46" y="123"/>
                  </a:cubicBezTo>
                  <a:cubicBezTo>
                    <a:pt x="28" y="136"/>
                    <a:pt x="28" y="136"/>
                    <a:pt x="28" y="136"/>
                  </a:cubicBezTo>
                  <a:cubicBezTo>
                    <a:pt x="35" y="115"/>
                    <a:pt x="35" y="115"/>
                    <a:pt x="35" y="115"/>
                  </a:cubicBezTo>
                  <a:cubicBezTo>
                    <a:pt x="17" y="102"/>
                    <a:pt x="17" y="102"/>
                    <a:pt x="17" y="102"/>
                  </a:cubicBezTo>
                  <a:cubicBezTo>
                    <a:pt x="39" y="102"/>
                    <a:pt x="39" y="102"/>
                    <a:pt x="39" y="102"/>
                  </a:cubicBezTo>
                  <a:cubicBezTo>
                    <a:pt x="46" y="81"/>
                    <a:pt x="46" y="81"/>
                    <a:pt x="46" y="81"/>
                  </a:cubicBezTo>
                  <a:close/>
                  <a:moveTo>
                    <a:pt x="0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25" y="0"/>
                  </a:moveTo>
                  <a:cubicBezTo>
                    <a:pt x="67" y="0"/>
                    <a:pt x="67" y="0"/>
                    <a:pt x="67" y="0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46" y="70"/>
                    <a:pt x="46" y="70"/>
                    <a:pt x="46" y="70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0"/>
                    <a:pt x="25" y="0"/>
                    <a:pt x="25" y="0"/>
                  </a:cubicBezTo>
                  <a:close/>
                  <a:moveTo>
                    <a:pt x="77" y="0"/>
                  </a:moveTo>
                  <a:cubicBezTo>
                    <a:pt x="92" y="0"/>
                    <a:pt x="92" y="0"/>
                    <a:pt x="92" y="0"/>
                  </a:cubicBezTo>
                  <a:cubicBezTo>
                    <a:pt x="92" y="34"/>
                    <a:pt x="92" y="34"/>
                    <a:pt x="92" y="34"/>
                  </a:cubicBezTo>
                  <a:cubicBezTo>
                    <a:pt x="77" y="45"/>
                    <a:pt x="77" y="45"/>
                    <a:pt x="77" y="45"/>
                  </a:cubicBezTo>
                  <a:cubicBezTo>
                    <a:pt x="77" y="0"/>
                    <a:pt x="77" y="0"/>
                    <a:pt x="77" y="0"/>
                  </a:cubicBezTo>
                  <a:close/>
                </a:path>
              </a:pathLst>
            </a:custGeom>
            <a:solidFill>
              <a:srgbClr val="F5EDE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429"/>
    </mc:Choice>
    <mc:Fallback>
      <p:transition spd="slow" advClick="0" advTm="64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椭圆 58"/>
          <p:cNvSpPr>
            <a:spLocks noChangeAspect="1"/>
          </p:cNvSpPr>
          <p:nvPr/>
        </p:nvSpPr>
        <p:spPr>
          <a:xfrm flipV="1">
            <a:off x="7718295" y="3130423"/>
            <a:ext cx="1234172" cy="1234171"/>
          </a:xfrm>
          <a:prstGeom prst="ellipse">
            <a:avLst/>
          </a:prstGeom>
          <a:solidFill>
            <a:srgbClr val="CF3C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/>
          <p:cNvSpPr/>
          <p:nvPr/>
        </p:nvSpPr>
        <p:spPr>
          <a:xfrm flipV="1">
            <a:off x="7673069" y="3122459"/>
            <a:ext cx="1324624" cy="1324623"/>
          </a:xfrm>
          <a:prstGeom prst="ellipse">
            <a:avLst/>
          </a:prstGeom>
          <a:noFill/>
          <a:ln w="25400" cap="flat" cmpd="sng" algn="ctr">
            <a:solidFill>
              <a:srgbClr val="CF3C27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56" name="椭圆 55"/>
          <p:cNvSpPr>
            <a:spLocks noChangeAspect="1"/>
          </p:cNvSpPr>
          <p:nvPr/>
        </p:nvSpPr>
        <p:spPr>
          <a:xfrm flipV="1">
            <a:off x="4588127" y="2177975"/>
            <a:ext cx="1234172" cy="1234171"/>
          </a:xfrm>
          <a:prstGeom prst="ellipse">
            <a:avLst/>
          </a:prstGeom>
          <a:solidFill>
            <a:srgbClr val="CF3C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/>
          <p:cNvSpPr/>
          <p:nvPr/>
        </p:nvSpPr>
        <p:spPr>
          <a:xfrm flipV="1">
            <a:off x="4542901" y="2170011"/>
            <a:ext cx="1324624" cy="1324623"/>
          </a:xfrm>
          <a:prstGeom prst="ellipse">
            <a:avLst/>
          </a:prstGeom>
          <a:noFill/>
          <a:ln w="25400" cap="flat" cmpd="sng" algn="ctr">
            <a:solidFill>
              <a:srgbClr val="CF3C27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53" name="椭圆 52"/>
          <p:cNvSpPr>
            <a:spLocks noChangeAspect="1"/>
          </p:cNvSpPr>
          <p:nvPr/>
        </p:nvSpPr>
        <p:spPr>
          <a:xfrm>
            <a:off x="6155114" y="4301634"/>
            <a:ext cx="1234172" cy="1234171"/>
          </a:xfrm>
          <a:prstGeom prst="ellipse">
            <a:avLst/>
          </a:prstGeom>
          <a:solidFill>
            <a:srgbClr val="498B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>
            <a:off x="6109888" y="4219146"/>
            <a:ext cx="1324624" cy="1324623"/>
          </a:xfrm>
          <a:prstGeom prst="ellipse">
            <a:avLst/>
          </a:prstGeom>
          <a:noFill/>
          <a:ln w="25400" cap="flat" cmpd="sng" algn="ctr">
            <a:solidFill>
              <a:srgbClr val="498B9C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2" name="椭圆 1"/>
          <p:cNvSpPr>
            <a:spLocks noChangeAspect="1"/>
          </p:cNvSpPr>
          <p:nvPr/>
        </p:nvSpPr>
        <p:spPr>
          <a:xfrm>
            <a:off x="3035565" y="3592003"/>
            <a:ext cx="1234172" cy="1234171"/>
          </a:xfrm>
          <a:prstGeom prst="ellipse">
            <a:avLst/>
          </a:prstGeom>
          <a:solidFill>
            <a:srgbClr val="498B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2990339" y="3509515"/>
            <a:ext cx="1324624" cy="1324623"/>
          </a:xfrm>
          <a:prstGeom prst="ellipse">
            <a:avLst/>
          </a:prstGeom>
          <a:noFill/>
          <a:ln w="25400" cap="flat" cmpd="sng" algn="ctr">
            <a:solidFill>
              <a:srgbClr val="498B9C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3576000" y="442051"/>
            <a:ext cx="5040000" cy="775672"/>
            <a:chOff x="3300934" y="565876"/>
            <a:chExt cx="5040000" cy="775672"/>
          </a:xfrm>
        </p:grpSpPr>
        <p:sp>
          <p:nvSpPr>
            <p:cNvPr id="39" name="椭圆 38"/>
            <p:cNvSpPr/>
            <p:nvPr/>
          </p:nvSpPr>
          <p:spPr>
            <a:xfrm>
              <a:off x="3300934" y="1298348"/>
              <a:ext cx="5040000" cy="43200"/>
            </a:xfrm>
            <a:prstGeom prst="ellipse">
              <a:avLst/>
            </a:prstGeom>
            <a:solidFill>
              <a:srgbClr val="1D49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3300934" y="565876"/>
              <a:ext cx="5040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400" spc="500" dirty="0" smtClean="0">
                  <a:solidFill>
                    <a:srgbClr val="1D495D"/>
                  </a:solidFill>
                  <a:latin typeface="方正综艺简体" panose="03000509000000000000" pitchFamily="65" charset="-122"/>
                  <a:ea typeface="方正综艺简体" panose="03000509000000000000" pitchFamily="65" charset="-122"/>
                </a:rPr>
                <a:t>点击添加标题</a:t>
              </a:r>
              <a:endParaRPr lang="zh-CN" altLang="en-US" sz="4400" spc="500" dirty="0">
                <a:solidFill>
                  <a:srgbClr val="1D495D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</a:endParaRPr>
            </a:p>
          </p:txBody>
        </p:sp>
      </p:grpSp>
      <p:sp>
        <p:nvSpPr>
          <p:cNvPr id="65" name="任意多边形 64"/>
          <p:cNvSpPr/>
          <p:nvPr/>
        </p:nvSpPr>
        <p:spPr>
          <a:xfrm>
            <a:off x="2801118" y="0"/>
            <a:ext cx="6362490" cy="6865145"/>
          </a:xfrm>
          <a:custGeom>
            <a:avLst/>
            <a:gdLst>
              <a:gd name="connsiteX0" fmla="*/ 0 w 6362490"/>
              <a:gd name="connsiteY0" fmla="*/ 0 h 6865145"/>
              <a:gd name="connsiteX1" fmla="*/ 122662 w 6362490"/>
              <a:gd name="connsiteY1" fmla="*/ 0 h 6865145"/>
              <a:gd name="connsiteX2" fmla="*/ 127386 w 6362490"/>
              <a:gd name="connsiteY2" fmla="*/ 4190239 h 6865145"/>
              <a:gd name="connsiteX3" fmla="*/ 839287 w 6362490"/>
              <a:gd name="connsiteY3" fmla="*/ 4902141 h 6865145"/>
              <a:gd name="connsiteX4" fmla="*/ 1551189 w 6362490"/>
              <a:gd name="connsiteY4" fmla="*/ 4190239 h 6865145"/>
              <a:gd name="connsiteX5" fmla="*/ 1551189 w 6362490"/>
              <a:gd name="connsiteY5" fmla="*/ 3829201 h 6865145"/>
              <a:gd name="connsiteX6" fmla="*/ 1549988 w 6362490"/>
              <a:gd name="connsiteY6" fmla="*/ 3829201 h 6865145"/>
              <a:gd name="connsiteX7" fmla="*/ 1549988 w 6362490"/>
              <a:gd name="connsiteY7" fmla="*/ 2737986 h 6865145"/>
              <a:gd name="connsiteX8" fmla="*/ 2395680 w 6362490"/>
              <a:gd name="connsiteY8" fmla="*/ 1892295 h 6865145"/>
              <a:gd name="connsiteX9" fmla="*/ 3241372 w 6362490"/>
              <a:gd name="connsiteY9" fmla="*/ 2737986 h 6865145"/>
              <a:gd name="connsiteX10" fmla="*/ 3241372 w 6362490"/>
              <a:gd name="connsiteY10" fmla="*/ 2977340 h 6865145"/>
              <a:gd name="connsiteX11" fmla="*/ 3241916 w 6362490"/>
              <a:gd name="connsiteY11" fmla="*/ 2977067 h 6865145"/>
              <a:gd name="connsiteX12" fmla="*/ 3241925 w 6362490"/>
              <a:gd name="connsiteY12" fmla="*/ 2983510 h 6865145"/>
              <a:gd name="connsiteX13" fmla="*/ 3242933 w 6362490"/>
              <a:gd name="connsiteY13" fmla="*/ 2983510 h 6865145"/>
              <a:gd name="connsiteX14" fmla="*/ 3241927 w 6362490"/>
              <a:gd name="connsiteY14" fmla="*/ 2985564 h 6865145"/>
              <a:gd name="connsiteX15" fmla="*/ 3242536 w 6362490"/>
              <a:gd name="connsiteY15" fmla="*/ 3451852 h 6865145"/>
              <a:gd name="connsiteX16" fmla="*/ 3245885 w 6362490"/>
              <a:gd name="connsiteY16" fmla="*/ 4904482 h 6865145"/>
              <a:gd name="connsiteX17" fmla="*/ 3957787 w 6362490"/>
              <a:gd name="connsiteY17" fmla="*/ 5616383 h 6865145"/>
              <a:gd name="connsiteX18" fmla="*/ 4669689 w 6362490"/>
              <a:gd name="connsiteY18" fmla="*/ 4904482 h 6865145"/>
              <a:gd name="connsiteX19" fmla="*/ 4669689 w 6362490"/>
              <a:gd name="connsiteY19" fmla="*/ 4698910 h 6865145"/>
              <a:gd name="connsiteX20" fmla="*/ 4671107 w 6362490"/>
              <a:gd name="connsiteY20" fmla="*/ 4698910 h 6865145"/>
              <a:gd name="connsiteX21" fmla="*/ 4671107 w 6362490"/>
              <a:gd name="connsiteY21" fmla="*/ 3706439 h 6865145"/>
              <a:gd name="connsiteX22" fmla="*/ 5516799 w 6362490"/>
              <a:gd name="connsiteY22" fmla="*/ 2860749 h 6865145"/>
              <a:gd name="connsiteX23" fmla="*/ 6362490 w 6362490"/>
              <a:gd name="connsiteY23" fmla="*/ 3706439 h 6865145"/>
              <a:gd name="connsiteX24" fmla="*/ 6362490 w 6362490"/>
              <a:gd name="connsiteY24" fmla="*/ 6734560 h 6865145"/>
              <a:gd name="connsiteX25" fmla="*/ 6360764 w 6362490"/>
              <a:gd name="connsiteY25" fmla="*/ 6734560 h 6865145"/>
              <a:gd name="connsiteX26" fmla="*/ 6360764 w 6362490"/>
              <a:gd name="connsiteY26" fmla="*/ 6865145 h 6865145"/>
              <a:gd name="connsiteX27" fmla="*/ 6233379 w 6362490"/>
              <a:gd name="connsiteY27" fmla="*/ 6865145 h 6865145"/>
              <a:gd name="connsiteX28" fmla="*/ 6233379 w 6362490"/>
              <a:gd name="connsiteY28" fmla="*/ 6297060 h 6865145"/>
              <a:gd name="connsiteX29" fmla="*/ 6235105 w 6362490"/>
              <a:gd name="connsiteY29" fmla="*/ 6297060 h 6865145"/>
              <a:gd name="connsiteX30" fmla="*/ 6235105 w 6362490"/>
              <a:gd name="connsiteY30" fmla="*/ 3748075 h 6865145"/>
              <a:gd name="connsiteX31" fmla="*/ 5523204 w 6362490"/>
              <a:gd name="connsiteY31" fmla="*/ 3036173 h 6865145"/>
              <a:gd name="connsiteX32" fmla="*/ 4811302 w 6362490"/>
              <a:gd name="connsiteY32" fmla="*/ 3748075 h 6865145"/>
              <a:gd name="connsiteX33" fmla="*/ 4811302 w 6362490"/>
              <a:gd name="connsiteY33" fmla="*/ 4949401 h 6865145"/>
              <a:gd name="connsiteX34" fmla="*/ 4809718 w 6362490"/>
              <a:gd name="connsiteY34" fmla="*/ 4949401 h 6865145"/>
              <a:gd name="connsiteX35" fmla="*/ 3964192 w 6362490"/>
              <a:gd name="connsiteY35" fmla="*/ 5791808 h 6865145"/>
              <a:gd name="connsiteX36" fmla="*/ 3118500 w 6362490"/>
              <a:gd name="connsiteY36" fmla="*/ 4946117 h 6865145"/>
              <a:gd name="connsiteX37" fmla="*/ 3118500 w 6362490"/>
              <a:gd name="connsiteY37" fmla="*/ 3305144 h 6865145"/>
              <a:gd name="connsiteX38" fmla="*/ 3119322 w 6362490"/>
              <a:gd name="connsiteY38" fmla="*/ 3117579 h 6865145"/>
              <a:gd name="connsiteX39" fmla="*/ 3117559 w 6362490"/>
              <a:gd name="connsiteY39" fmla="*/ 3005922 h 6865145"/>
              <a:gd name="connsiteX40" fmla="*/ 3113987 w 6362490"/>
              <a:gd name="connsiteY40" fmla="*/ 2779621 h 6865145"/>
              <a:gd name="connsiteX41" fmla="*/ 2402085 w 6362490"/>
              <a:gd name="connsiteY41" fmla="*/ 2067720 h 6865145"/>
              <a:gd name="connsiteX42" fmla="*/ 1690183 w 6362490"/>
              <a:gd name="connsiteY42" fmla="*/ 2779621 h 6865145"/>
              <a:gd name="connsiteX43" fmla="*/ 1690183 w 6362490"/>
              <a:gd name="connsiteY43" fmla="*/ 3140660 h 6865145"/>
              <a:gd name="connsiteX44" fmla="*/ 1691384 w 6362490"/>
              <a:gd name="connsiteY44" fmla="*/ 3140660 h 6865145"/>
              <a:gd name="connsiteX45" fmla="*/ 1691384 w 6362490"/>
              <a:gd name="connsiteY45" fmla="*/ 4231875 h 6865145"/>
              <a:gd name="connsiteX46" fmla="*/ 845692 w 6362490"/>
              <a:gd name="connsiteY46" fmla="*/ 5077566 h 6865145"/>
              <a:gd name="connsiteX47" fmla="*/ 0 w 6362490"/>
              <a:gd name="connsiteY47" fmla="*/ 4231875 h 6865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6362490" h="6865145">
                <a:moveTo>
                  <a:pt x="0" y="0"/>
                </a:moveTo>
                <a:lnTo>
                  <a:pt x="122662" y="0"/>
                </a:lnTo>
                <a:cubicBezTo>
                  <a:pt x="124237" y="1396746"/>
                  <a:pt x="125811" y="2793493"/>
                  <a:pt x="127386" y="4190239"/>
                </a:cubicBezTo>
                <a:cubicBezTo>
                  <a:pt x="127386" y="4583412"/>
                  <a:pt x="446115" y="4902141"/>
                  <a:pt x="839287" y="4902141"/>
                </a:cubicBezTo>
                <a:cubicBezTo>
                  <a:pt x="1232460" y="4902141"/>
                  <a:pt x="1551189" y="4583412"/>
                  <a:pt x="1551189" y="4190239"/>
                </a:cubicBezTo>
                <a:lnTo>
                  <a:pt x="1551189" y="3829201"/>
                </a:lnTo>
                <a:lnTo>
                  <a:pt x="1549988" y="3829201"/>
                </a:lnTo>
                <a:lnTo>
                  <a:pt x="1549988" y="2737986"/>
                </a:lnTo>
                <a:cubicBezTo>
                  <a:pt x="1549988" y="2270923"/>
                  <a:pt x="1928618" y="1892295"/>
                  <a:pt x="2395680" y="1892295"/>
                </a:cubicBezTo>
                <a:cubicBezTo>
                  <a:pt x="2862743" y="1892295"/>
                  <a:pt x="3241372" y="2270923"/>
                  <a:pt x="3241372" y="2737986"/>
                </a:cubicBezTo>
                <a:lnTo>
                  <a:pt x="3241372" y="2977340"/>
                </a:lnTo>
                <a:lnTo>
                  <a:pt x="3241916" y="2977067"/>
                </a:lnTo>
                <a:lnTo>
                  <a:pt x="3241925" y="2983510"/>
                </a:lnTo>
                <a:lnTo>
                  <a:pt x="3242933" y="2983510"/>
                </a:lnTo>
                <a:lnTo>
                  <a:pt x="3241927" y="2985564"/>
                </a:lnTo>
                <a:lnTo>
                  <a:pt x="3242536" y="3451852"/>
                </a:lnTo>
                <a:cubicBezTo>
                  <a:pt x="3243653" y="3936062"/>
                  <a:pt x="3245885" y="4441480"/>
                  <a:pt x="3245885" y="4904482"/>
                </a:cubicBezTo>
                <a:cubicBezTo>
                  <a:pt x="3245885" y="5297655"/>
                  <a:pt x="3564614" y="5616383"/>
                  <a:pt x="3957787" y="5616383"/>
                </a:cubicBezTo>
                <a:cubicBezTo>
                  <a:pt x="4350960" y="5616383"/>
                  <a:pt x="4669689" y="5297655"/>
                  <a:pt x="4669689" y="4904482"/>
                </a:cubicBezTo>
                <a:lnTo>
                  <a:pt x="4669689" y="4698910"/>
                </a:lnTo>
                <a:lnTo>
                  <a:pt x="4671107" y="4698910"/>
                </a:lnTo>
                <a:lnTo>
                  <a:pt x="4671107" y="3706439"/>
                </a:lnTo>
                <a:cubicBezTo>
                  <a:pt x="4671107" y="3239378"/>
                  <a:pt x="5049736" y="2860749"/>
                  <a:pt x="5516799" y="2860749"/>
                </a:cubicBezTo>
                <a:cubicBezTo>
                  <a:pt x="5983861" y="2860749"/>
                  <a:pt x="6362490" y="3239378"/>
                  <a:pt x="6362490" y="3706439"/>
                </a:cubicBezTo>
                <a:lnTo>
                  <a:pt x="6362490" y="6734560"/>
                </a:lnTo>
                <a:lnTo>
                  <a:pt x="6360764" y="6734560"/>
                </a:lnTo>
                <a:lnTo>
                  <a:pt x="6360764" y="6865145"/>
                </a:lnTo>
                <a:lnTo>
                  <a:pt x="6233379" y="6865145"/>
                </a:lnTo>
                <a:lnTo>
                  <a:pt x="6233379" y="6297060"/>
                </a:lnTo>
                <a:lnTo>
                  <a:pt x="6235105" y="6297060"/>
                </a:lnTo>
                <a:lnTo>
                  <a:pt x="6235105" y="3748075"/>
                </a:lnTo>
                <a:cubicBezTo>
                  <a:pt x="6235105" y="3354902"/>
                  <a:pt x="5916375" y="3036173"/>
                  <a:pt x="5523204" y="3036173"/>
                </a:cubicBezTo>
                <a:cubicBezTo>
                  <a:pt x="5130030" y="3036173"/>
                  <a:pt x="4811302" y="3354902"/>
                  <a:pt x="4811302" y="3748075"/>
                </a:cubicBezTo>
                <a:lnTo>
                  <a:pt x="4811302" y="4949401"/>
                </a:lnTo>
                <a:lnTo>
                  <a:pt x="4809718" y="4949401"/>
                </a:lnTo>
                <a:cubicBezTo>
                  <a:pt x="4808107" y="5414953"/>
                  <a:pt x="4430159" y="5791808"/>
                  <a:pt x="3964192" y="5791808"/>
                </a:cubicBezTo>
                <a:cubicBezTo>
                  <a:pt x="3497130" y="5791808"/>
                  <a:pt x="3118500" y="5413179"/>
                  <a:pt x="3118500" y="4946117"/>
                </a:cubicBezTo>
                <a:lnTo>
                  <a:pt x="3118500" y="3305144"/>
                </a:lnTo>
                <a:lnTo>
                  <a:pt x="3119322" y="3117579"/>
                </a:lnTo>
                <a:lnTo>
                  <a:pt x="3117559" y="3005922"/>
                </a:lnTo>
                <a:cubicBezTo>
                  <a:pt x="3115773" y="2930092"/>
                  <a:pt x="3113987" y="2854261"/>
                  <a:pt x="3113987" y="2779621"/>
                </a:cubicBezTo>
                <a:cubicBezTo>
                  <a:pt x="3113987" y="2386449"/>
                  <a:pt x="2795258" y="2067720"/>
                  <a:pt x="2402085" y="2067720"/>
                </a:cubicBezTo>
                <a:cubicBezTo>
                  <a:pt x="2008913" y="2067720"/>
                  <a:pt x="1690183" y="2386449"/>
                  <a:pt x="1690183" y="2779621"/>
                </a:cubicBezTo>
                <a:lnTo>
                  <a:pt x="1690183" y="3140660"/>
                </a:lnTo>
                <a:lnTo>
                  <a:pt x="1691384" y="3140660"/>
                </a:lnTo>
                <a:lnTo>
                  <a:pt x="1691384" y="4231875"/>
                </a:lnTo>
                <a:cubicBezTo>
                  <a:pt x="1691384" y="4698937"/>
                  <a:pt x="1312755" y="5077566"/>
                  <a:pt x="845692" y="5077566"/>
                </a:cubicBezTo>
                <a:cubicBezTo>
                  <a:pt x="378630" y="5077566"/>
                  <a:pt x="0" y="4698937"/>
                  <a:pt x="0" y="4231875"/>
                </a:cubicBezTo>
                <a:close/>
              </a:path>
            </a:pathLst>
          </a:custGeom>
          <a:gradFill flip="none" rotWithShape="1">
            <a:gsLst>
              <a:gs pos="50000">
                <a:srgbClr val="CF3C27"/>
              </a:gs>
              <a:gs pos="50000">
                <a:srgbClr val="498B9C"/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67" name="Rectangle 121"/>
          <p:cNvSpPr>
            <a:spLocks noChangeArrowheads="1"/>
          </p:cNvSpPr>
          <p:nvPr/>
        </p:nvSpPr>
        <p:spPr bwMode="auto">
          <a:xfrm>
            <a:off x="5019029" y="2646312"/>
            <a:ext cx="369055" cy="297496"/>
          </a:xfrm>
          <a:prstGeom prst="rect">
            <a:avLst/>
          </a:prstGeom>
          <a:solidFill>
            <a:srgbClr val="CF3C2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8" name="Freeform 122"/>
          <p:cNvSpPr/>
          <p:nvPr/>
        </p:nvSpPr>
        <p:spPr bwMode="auto">
          <a:xfrm>
            <a:off x="4989213" y="2616496"/>
            <a:ext cx="432000" cy="357128"/>
          </a:xfrm>
          <a:custGeom>
            <a:avLst/>
            <a:gdLst>
              <a:gd name="T0" fmla="*/ 640 w 652"/>
              <a:gd name="T1" fmla="*/ 527 h 539"/>
              <a:gd name="T2" fmla="*/ 640 w 652"/>
              <a:gd name="T3" fmla="*/ 518 h 539"/>
              <a:gd name="T4" fmla="*/ 21 w 652"/>
              <a:gd name="T5" fmla="*/ 518 h 539"/>
              <a:gd name="T6" fmla="*/ 21 w 652"/>
              <a:gd name="T7" fmla="*/ 24 h 539"/>
              <a:gd name="T8" fmla="*/ 628 w 652"/>
              <a:gd name="T9" fmla="*/ 24 h 539"/>
              <a:gd name="T10" fmla="*/ 628 w 652"/>
              <a:gd name="T11" fmla="*/ 527 h 539"/>
              <a:gd name="T12" fmla="*/ 640 w 652"/>
              <a:gd name="T13" fmla="*/ 527 h 539"/>
              <a:gd name="T14" fmla="*/ 640 w 652"/>
              <a:gd name="T15" fmla="*/ 518 h 539"/>
              <a:gd name="T16" fmla="*/ 640 w 652"/>
              <a:gd name="T17" fmla="*/ 527 h 539"/>
              <a:gd name="T18" fmla="*/ 652 w 652"/>
              <a:gd name="T19" fmla="*/ 527 h 539"/>
              <a:gd name="T20" fmla="*/ 652 w 652"/>
              <a:gd name="T21" fmla="*/ 0 h 539"/>
              <a:gd name="T22" fmla="*/ 0 w 652"/>
              <a:gd name="T23" fmla="*/ 0 h 539"/>
              <a:gd name="T24" fmla="*/ 0 w 652"/>
              <a:gd name="T25" fmla="*/ 539 h 539"/>
              <a:gd name="T26" fmla="*/ 652 w 652"/>
              <a:gd name="T27" fmla="*/ 539 h 539"/>
              <a:gd name="T28" fmla="*/ 652 w 652"/>
              <a:gd name="T29" fmla="*/ 527 h 539"/>
              <a:gd name="T30" fmla="*/ 640 w 652"/>
              <a:gd name="T31" fmla="*/ 527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52" h="539">
                <a:moveTo>
                  <a:pt x="640" y="527"/>
                </a:moveTo>
                <a:lnTo>
                  <a:pt x="640" y="518"/>
                </a:lnTo>
                <a:lnTo>
                  <a:pt x="21" y="518"/>
                </a:lnTo>
                <a:lnTo>
                  <a:pt x="21" y="24"/>
                </a:lnTo>
                <a:lnTo>
                  <a:pt x="628" y="24"/>
                </a:lnTo>
                <a:lnTo>
                  <a:pt x="628" y="527"/>
                </a:lnTo>
                <a:lnTo>
                  <a:pt x="640" y="527"/>
                </a:lnTo>
                <a:lnTo>
                  <a:pt x="640" y="518"/>
                </a:lnTo>
                <a:lnTo>
                  <a:pt x="640" y="527"/>
                </a:lnTo>
                <a:lnTo>
                  <a:pt x="652" y="527"/>
                </a:lnTo>
                <a:lnTo>
                  <a:pt x="652" y="0"/>
                </a:lnTo>
                <a:lnTo>
                  <a:pt x="0" y="0"/>
                </a:lnTo>
                <a:lnTo>
                  <a:pt x="0" y="539"/>
                </a:lnTo>
                <a:lnTo>
                  <a:pt x="652" y="539"/>
                </a:lnTo>
                <a:lnTo>
                  <a:pt x="652" y="527"/>
                </a:lnTo>
                <a:lnTo>
                  <a:pt x="640" y="527"/>
                </a:lnTo>
                <a:close/>
              </a:path>
            </a:pathLst>
          </a:custGeom>
          <a:solidFill>
            <a:srgbClr val="F5EDE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9" name="Freeform 123"/>
          <p:cNvSpPr/>
          <p:nvPr/>
        </p:nvSpPr>
        <p:spPr bwMode="auto">
          <a:xfrm>
            <a:off x="5019029" y="2755636"/>
            <a:ext cx="369055" cy="188171"/>
          </a:xfrm>
          <a:custGeom>
            <a:avLst/>
            <a:gdLst>
              <a:gd name="T0" fmla="*/ 0 w 557"/>
              <a:gd name="T1" fmla="*/ 0 h 284"/>
              <a:gd name="T2" fmla="*/ 125 w 557"/>
              <a:gd name="T3" fmla="*/ 126 h 284"/>
              <a:gd name="T4" fmla="*/ 191 w 557"/>
              <a:gd name="T5" fmla="*/ 59 h 284"/>
              <a:gd name="T6" fmla="*/ 257 w 557"/>
              <a:gd name="T7" fmla="*/ 126 h 284"/>
              <a:gd name="T8" fmla="*/ 300 w 557"/>
              <a:gd name="T9" fmla="*/ 83 h 284"/>
              <a:gd name="T10" fmla="*/ 342 w 557"/>
              <a:gd name="T11" fmla="*/ 126 h 284"/>
              <a:gd name="T12" fmla="*/ 489 w 557"/>
              <a:gd name="T13" fmla="*/ 59 h 284"/>
              <a:gd name="T14" fmla="*/ 557 w 557"/>
              <a:gd name="T15" fmla="*/ 126 h 284"/>
              <a:gd name="T16" fmla="*/ 557 w 557"/>
              <a:gd name="T17" fmla="*/ 284 h 284"/>
              <a:gd name="T18" fmla="*/ 0 w 557"/>
              <a:gd name="T19" fmla="*/ 284 h 284"/>
              <a:gd name="T20" fmla="*/ 0 w 557"/>
              <a:gd name="T21" fmla="*/ 0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57" h="284">
                <a:moveTo>
                  <a:pt x="0" y="0"/>
                </a:moveTo>
                <a:lnTo>
                  <a:pt x="125" y="126"/>
                </a:lnTo>
                <a:lnTo>
                  <a:pt x="191" y="59"/>
                </a:lnTo>
                <a:lnTo>
                  <a:pt x="257" y="126"/>
                </a:lnTo>
                <a:lnTo>
                  <a:pt x="300" y="83"/>
                </a:lnTo>
                <a:lnTo>
                  <a:pt x="342" y="126"/>
                </a:lnTo>
                <a:lnTo>
                  <a:pt x="489" y="59"/>
                </a:lnTo>
                <a:lnTo>
                  <a:pt x="557" y="126"/>
                </a:lnTo>
                <a:lnTo>
                  <a:pt x="557" y="284"/>
                </a:lnTo>
                <a:lnTo>
                  <a:pt x="0" y="284"/>
                </a:lnTo>
                <a:lnTo>
                  <a:pt x="0" y="0"/>
                </a:lnTo>
                <a:close/>
              </a:path>
            </a:pathLst>
          </a:custGeom>
          <a:solidFill>
            <a:srgbClr val="F5EDE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0" name="Oval 124"/>
          <p:cNvSpPr>
            <a:spLocks noChangeArrowheads="1"/>
          </p:cNvSpPr>
          <p:nvPr/>
        </p:nvSpPr>
        <p:spPr bwMode="auto">
          <a:xfrm>
            <a:off x="5253581" y="2699317"/>
            <a:ext cx="60957" cy="62945"/>
          </a:xfrm>
          <a:prstGeom prst="ellipse">
            <a:avLst/>
          </a:prstGeom>
          <a:solidFill>
            <a:srgbClr val="F5EDE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03" name="组合 102"/>
          <p:cNvGrpSpPr/>
          <p:nvPr/>
        </p:nvGrpSpPr>
        <p:grpSpPr>
          <a:xfrm>
            <a:off x="3451877" y="3996097"/>
            <a:ext cx="401548" cy="425982"/>
            <a:chOff x="2733675" y="2868613"/>
            <a:chExt cx="1382713" cy="1466851"/>
          </a:xfrm>
          <a:solidFill>
            <a:srgbClr val="F5EDE8"/>
          </a:solidFill>
        </p:grpSpPr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3016250" y="3105151"/>
              <a:ext cx="815975" cy="1230313"/>
            </a:xfrm>
            <a:custGeom>
              <a:avLst/>
              <a:gdLst>
                <a:gd name="T0" fmla="*/ 143 w 286"/>
                <a:gd name="T1" fmla="*/ 263 h 430"/>
                <a:gd name="T2" fmla="*/ 98 w 286"/>
                <a:gd name="T3" fmla="*/ 308 h 430"/>
                <a:gd name="T4" fmla="*/ 143 w 286"/>
                <a:gd name="T5" fmla="*/ 353 h 430"/>
                <a:gd name="T6" fmla="*/ 189 w 286"/>
                <a:gd name="T7" fmla="*/ 308 h 430"/>
                <a:gd name="T8" fmla="*/ 143 w 286"/>
                <a:gd name="T9" fmla="*/ 263 h 430"/>
                <a:gd name="T10" fmla="*/ 246 w 286"/>
                <a:gd name="T11" fmla="*/ 0 h 430"/>
                <a:gd name="T12" fmla="*/ 40 w 286"/>
                <a:gd name="T13" fmla="*/ 0 h 430"/>
                <a:gd name="T14" fmla="*/ 0 w 286"/>
                <a:gd name="T15" fmla="*/ 40 h 430"/>
                <a:gd name="T16" fmla="*/ 0 w 286"/>
                <a:gd name="T17" fmla="*/ 390 h 430"/>
                <a:gd name="T18" fmla="*/ 40 w 286"/>
                <a:gd name="T19" fmla="*/ 430 h 430"/>
                <a:gd name="T20" fmla="*/ 246 w 286"/>
                <a:gd name="T21" fmla="*/ 430 h 430"/>
                <a:gd name="T22" fmla="*/ 286 w 286"/>
                <a:gd name="T23" fmla="*/ 390 h 430"/>
                <a:gd name="T24" fmla="*/ 286 w 286"/>
                <a:gd name="T25" fmla="*/ 40 h 430"/>
                <a:gd name="T26" fmla="*/ 246 w 286"/>
                <a:gd name="T27" fmla="*/ 0 h 430"/>
                <a:gd name="T28" fmla="*/ 143 w 286"/>
                <a:gd name="T29" fmla="*/ 400 h 430"/>
                <a:gd name="T30" fmla="*/ 51 w 286"/>
                <a:gd name="T31" fmla="*/ 308 h 430"/>
                <a:gd name="T32" fmla="*/ 143 w 286"/>
                <a:gd name="T33" fmla="*/ 216 h 430"/>
                <a:gd name="T34" fmla="*/ 235 w 286"/>
                <a:gd name="T35" fmla="*/ 308 h 430"/>
                <a:gd name="T36" fmla="*/ 143 w 286"/>
                <a:gd name="T37" fmla="*/ 400 h 430"/>
                <a:gd name="T38" fmla="*/ 259 w 286"/>
                <a:gd name="T39" fmla="*/ 166 h 430"/>
                <a:gd name="T40" fmla="*/ 235 w 286"/>
                <a:gd name="T41" fmla="*/ 190 h 430"/>
                <a:gd name="T42" fmla="*/ 51 w 286"/>
                <a:gd name="T43" fmla="*/ 190 h 430"/>
                <a:gd name="T44" fmla="*/ 27 w 286"/>
                <a:gd name="T45" fmla="*/ 166 h 430"/>
                <a:gd name="T46" fmla="*/ 27 w 286"/>
                <a:gd name="T47" fmla="*/ 52 h 430"/>
                <a:gd name="T48" fmla="*/ 51 w 286"/>
                <a:gd name="T49" fmla="*/ 28 h 430"/>
                <a:gd name="T50" fmla="*/ 235 w 286"/>
                <a:gd name="T51" fmla="*/ 28 h 430"/>
                <a:gd name="T52" fmla="*/ 259 w 286"/>
                <a:gd name="T53" fmla="*/ 52 h 430"/>
                <a:gd name="T54" fmla="*/ 259 w 286"/>
                <a:gd name="T55" fmla="*/ 166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86" h="430">
                  <a:moveTo>
                    <a:pt x="143" y="263"/>
                  </a:moveTo>
                  <a:cubicBezTo>
                    <a:pt x="118" y="263"/>
                    <a:pt x="98" y="283"/>
                    <a:pt x="98" y="308"/>
                  </a:cubicBezTo>
                  <a:cubicBezTo>
                    <a:pt x="98" y="333"/>
                    <a:pt x="118" y="353"/>
                    <a:pt x="143" y="353"/>
                  </a:cubicBezTo>
                  <a:cubicBezTo>
                    <a:pt x="168" y="353"/>
                    <a:pt x="189" y="333"/>
                    <a:pt x="189" y="308"/>
                  </a:cubicBezTo>
                  <a:cubicBezTo>
                    <a:pt x="189" y="283"/>
                    <a:pt x="168" y="263"/>
                    <a:pt x="143" y="263"/>
                  </a:cubicBezTo>
                  <a:close/>
                  <a:moveTo>
                    <a:pt x="246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390"/>
                    <a:pt x="0" y="390"/>
                    <a:pt x="0" y="390"/>
                  </a:cubicBezTo>
                  <a:cubicBezTo>
                    <a:pt x="0" y="412"/>
                    <a:pt x="18" y="430"/>
                    <a:pt x="40" y="430"/>
                  </a:cubicBezTo>
                  <a:cubicBezTo>
                    <a:pt x="246" y="430"/>
                    <a:pt x="246" y="430"/>
                    <a:pt x="246" y="430"/>
                  </a:cubicBezTo>
                  <a:cubicBezTo>
                    <a:pt x="268" y="430"/>
                    <a:pt x="286" y="412"/>
                    <a:pt x="286" y="390"/>
                  </a:cubicBezTo>
                  <a:cubicBezTo>
                    <a:pt x="286" y="40"/>
                    <a:pt x="286" y="40"/>
                    <a:pt x="286" y="40"/>
                  </a:cubicBezTo>
                  <a:cubicBezTo>
                    <a:pt x="286" y="18"/>
                    <a:pt x="268" y="0"/>
                    <a:pt x="246" y="0"/>
                  </a:cubicBezTo>
                  <a:close/>
                  <a:moveTo>
                    <a:pt x="143" y="400"/>
                  </a:moveTo>
                  <a:cubicBezTo>
                    <a:pt x="92" y="400"/>
                    <a:pt x="51" y="359"/>
                    <a:pt x="51" y="308"/>
                  </a:cubicBezTo>
                  <a:cubicBezTo>
                    <a:pt x="51" y="257"/>
                    <a:pt x="92" y="216"/>
                    <a:pt x="143" y="216"/>
                  </a:cubicBezTo>
                  <a:cubicBezTo>
                    <a:pt x="194" y="216"/>
                    <a:pt x="235" y="257"/>
                    <a:pt x="235" y="308"/>
                  </a:cubicBezTo>
                  <a:cubicBezTo>
                    <a:pt x="235" y="359"/>
                    <a:pt x="194" y="400"/>
                    <a:pt x="143" y="400"/>
                  </a:cubicBezTo>
                  <a:close/>
                  <a:moveTo>
                    <a:pt x="259" y="166"/>
                  </a:moveTo>
                  <a:cubicBezTo>
                    <a:pt x="259" y="179"/>
                    <a:pt x="249" y="190"/>
                    <a:pt x="235" y="190"/>
                  </a:cubicBezTo>
                  <a:cubicBezTo>
                    <a:pt x="51" y="190"/>
                    <a:pt x="51" y="190"/>
                    <a:pt x="51" y="190"/>
                  </a:cubicBezTo>
                  <a:cubicBezTo>
                    <a:pt x="38" y="190"/>
                    <a:pt x="27" y="179"/>
                    <a:pt x="27" y="166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27" y="39"/>
                    <a:pt x="38" y="28"/>
                    <a:pt x="51" y="28"/>
                  </a:cubicBezTo>
                  <a:cubicBezTo>
                    <a:pt x="235" y="28"/>
                    <a:pt x="235" y="28"/>
                    <a:pt x="235" y="28"/>
                  </a:cubicBezTo>
                  <a:cubicBezTo>
                    <a:pt x="249" y="28"/>
                    <a:pt x="259" y="39"/>
                    <a:pt x="259" y="52"/>
                  </a:cubicBezTo>
                  <a:lnTo>
                    <a:pt x="259" y="1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47"/>
            <p:cNvSpPr/>
            <p:nvPr/>
          </p:nvSpPr>
          <p:spPr bwMode="auto">
            <a:xfrm>
              <a:off x="2733675" y="3465513"/>
              <a:ext cx="146050" cy="300038"/>
            </a:xfrm>
            <a:custGeom>
              <a:avLst/>
              <a:gdLst>
                <a:gd name="T0" fmla="*/ 51 w 51"/>
                <a:gd name="T1" fmla="*/ 0 h 105"/>
                <a:gd name="T2" fmla="*/ 0 w 51"/>
                <a:gd name="T3" fmla="*/ 52 h 105"/>
                <a:gd name="T4" fmla="*/ 51 w 51"/>
                <a:gd name="T5" fmla="*/ 105 h 105"/>
                <a:gd name="T6" fmla="*/ 51 w 51"/>
                <a:gd name="T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105">
                  <a:moveTo>
                    <a:pt x="51" y="0"/>
                  </a:moveTo>
                  <a:cubicBezTo>
                    <a:pt x="23" y="0"/>
                    <a:pt x="0" y="23"/>
                    <a:pt x="0" y="52"/>
                  </a:cubicBezTo>
                  <a:cubicBezTo>
                    <a:pt x="0" y="81"/>
                    <a:pt x="23" y="104"/>
                    <a:pt x="51" y="105"/>
                  </a:cubicBezTo>
                  <a:lnTo>
                    <a:pt x="5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48"/>
            <p:cNvSpPr/>
            <p:nvPr/>
          </p:nvSpPr>
          <p:spPr bwMode="auto">
            <a:xfrm>
              <a:off x="2844800" y="3429001"/>
              <a:ext cx="139700" cy="371475"/>
            </a:xfrm>
            <a:custGeom>
              <a:avLst/>
              <a:gdLst>
                <a:gd name="T0" fmla="*/ 49 w 49"/>
                <a:gd name="T1" fmla="*/ 112 h 130"/>
                <a:gd name="T2" fmla="*/ 31 w 49"/>
                <a:gd name="T3" fmla="*/ 130 h 130"/>
                <a:gd name="T4" fmla="*/ 19 w 49"/>
                <a:gd name="T5" fmla="*/ 130 h 130"/>
                <a:gd name="T6" fmla="*/ 0 w 49"/>
                <a:gd name="T7" fmla="*/ 112 h 130"/>
                <a:gd name="T8" fmla="*/ 0 w 49"/>
                <a:gd name="T9" fmla="*/ 18 h 130"/>
                <a:gd name="T10" fmla="*/ 19 w 49"/>
                <a:gd name="T11" fmla="*/ 0 h 130"/>
                <a:gd name="T12" fmla="*/ 31 w 49"/>
                <a:gd name="T13" fmla="*/ 0 h 130"/>
                <a:gd name="T14" fmla="*/ 49 w 49"/>
                <a:gd name="T15" fmla="*/ 18 h 130"/>
                <a:gd name="T16" fmla="*/ 49 w 49"/>
                <a:gd name="T17" fmla="*/ 11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30">
                  <a:moveTo>
                    <a:pt x="49" y="112"/>
                  </a:moveTo>
                  <a:cubicBezTo>
                    <a:pt x="49" y="122"/>
                    <a:pt x="41" y="130"/>
                    <a:pt x="31" y="130"/>
                  </a:cubicBezTo>
                  <a:cubicBezTo>
                    <a:pt x="19" y="130"/>
                    <a:pt x="19" y="130"/>
                    <a:pt x="19" y="130"/>
                  </a:cubicBezTo>
                  <a:cubicBezTo>
                    <a:pt x="9" y="130"/>
                    <a:pt x="0" y="122"/>
                    <a:pt x="0" y="11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41" y="0"/>
                    <a:pt x="49" y="8"/>
                    <a:pt x="49" y="18"/>
                  </a:cubicBezTo>
                  <a:lnTo>
                    <a:pt x="49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49"/>
            <p:cNvSpPr/>
            <p:nvPr/>
          </p:nvSpPr>
          <p:spPr bwMode="auto">
            <a:xfrm>
              <a:off x="3970338" y="3465513"/>
              <a:ext cx="146050" cy="300038"/>
            </a:xfrm>
            <a:custGeom>
              <a:avLst/>
              <a:gdLst>
                <a:gd name="T0" fmla="*/ 0 w 51"/>
                <a:gd name="T1" fmla="*/ 0 h 105"/>
                <a:gd name="T2" fmla="*/ 51 w 51"/>
                <a:gd name="T3" fmla="*/ 52 h 105"/>
                <a:gd name="T4" fmla="*/ 0 w 51"/>
                <a:gd name="T5" fmla="*/ 105 h 105"/>
                <a:gd name="T6" fmla="*/ 0 w 51"/>
                <a:gd name="T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105">
                  <a:moveTo>
                    <a:pt x="0" y="0"/>
                  </a:moveTo>
                  <a:cubicBezTo>
                    <a:pt x="29" y="0"/>
                    <a:pt x="51" y="23"/>
                    <a:pt x="51" y="52"/>
                  </a:cubicBezTo>
                  <a:cubicBezTo>
                    <a:pt x="51" y="81"/>
                    <a:pt x="29" y="104"/>
                    <a:pt x="0" y="105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50"/>
            <p:cNvSpPr/>
            <p:nvPr/>
          </p:nvSpPr>
          <p:spPr bwMode="auto">
            <a:xfrm>
              <a:off x="3867150" y="3429001"/>
              <a:ext cx="136525" cy="371475"/>
            </a:xfrm>
            <a:custGeom>
              <a:avLst/>
              <a:gdLst>
                <a:gd name="T0" fmla="*/ 0 w 48"/>
                <a:gd name="T1" fmla="*/ 112 h 130"/>
                <a:gd name="T2" fmla="*/ 18 w 48"/>
                <a:gd name="T3" fmla="*/ 130 h 130"/>
                <a:gd name="T4" fmla="*/ 30 w 48"/>
                <a:gd name="T5" fmla="*/ 130 h 130"/>
                <a:gd name="T6" fmla="*/ 48 w 48"/>
                <a:gd name="T7" fmla="*/ 112 h 130"/>
                <a:gd name="T8" fmla="*/ 48 w 48"/>
                <a:gd name="T9" fmla="*/ 18 h 130"/>
                <a:gd name="T10" fmla="*/ 30 w 48"/>
                <a:gd name="T11" fmla="*/ 0 h 130"/>
                <a:gd name="T12" fmla="*/ 18 w 48"/>
                <a:gd name="T13" fmla="*/ 0 h 130"/>
                <a:gd name="T14" fmla="*/ 0 w 48"/>
                <a:gd name="T15" fmla="*/ 18 h 130"/>
                <a:gd name="T16" fmla="*/ 0 w 48"/>
                <a:gd name="T17" fmla="*/ 11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130">
                  <a:moveTo>
                    <a:pt x="0" y="112"/>
                  </a:moveTo>
                  <a:cubicBezTo>
                    <a:pt x="0" y="122"/>
                    <a:pt x="8" y="130"/>
                    <a:pt x="18" y="130"/>
                  </a:cubicBezTo>
                  <a:cubicBezTo>
                    <a:pt x="30" y="130"/>
                    <a:pt x="30" y="130"/>
                    <a:pt x="30" y="130"/>
                  </a:cubicBezTo>
                  <a:cubicBezTo>
                    <a:pt x="40" y="130"/>
                    <a:pt x="48" y="122"/>
                    <a:pt x="48" y="112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8"/>
                    <a:pt x="40" y="0"/>
                    <a:pt x="30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51"/>
            <p:cNvSpPr/>
            <p:nvPr/>
          </p:nvSpPr>
          <p:spPr bwMode="auto">
            <a:xfrm>
              <a:off x="2824163" y="2868613"/>
              <a:ext cx="1203325" cy="557213"/>
            </a:xfrm>
            <a:custGeom>
              <a:avLst/>
              <a:gdLst>
                <a:gd name="T0" fmla="*/ 210 w 421"/>
                <a:gd name="T1" fmla="*/ 0 h 195"/>
                <a:gd name="T2" fmla="*/ 0 w 421"/>
                <a:gd name="T3" fmla="*/ 195 h 195"/>
                <a:gd name="T4" fmla="*/ 26 w 421"/>
                <a:gd name="T5" fmla="*/ 182 h 195"/>
                <a:gd name="T6" fmla="*/ 26 w 421"/>
                <a:gd name="T7" fmla="*/ 182 h 195"/>
                <a:gd name="T8" fmla="*/ 78 w 421"/>
                <a:gd name="T9" fmla="*/ 80 h 195"/>
                <a:gd name="T10" fmla="*/ 210 w 421"/>
                <a:gd name="T11" fmla="*/ 25 h 195"/>
                <a:gd name="T12" fmla="*/ 342 w 421"/>
                <a:gd name="T13" fmla="*/ 80 h 195"/>
                <a:gd name="T14" fmla="*/ 394 w 421"/>
                <a:gd name="T15" fmla="*/ 182 h 195"/>
                <a:gd name="T16" fmla="*/ 395 w 421"/>
                <a:gd name="T17" fmla="*/ 182 h 195"/>
                <a:gd name="T18" fmla="*/ 421 w 421"/>
                <a:gd name="T19" fmla="*/ 195 h 195"/>
                <a:gd name="T20" fmla="*/ 210 w 421"/>
                <a:gd name="T21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1" h="195">
                  <a:moveTo>
                    <a:pt x="210" y="0"/>
                  </a:moveTo>
                  <a:cubicBezTo>
                    <a:pt x="100" y="1"/>
                    <a:pt x="10" y="86"/>
                    <a:pt x="0" y="195"/>
                  </a:cubicBezTo>
                  <a:cubicBezTo>
                    <a:pt x="6" y="187"/>
                    <a:pt x="15" y="182"/>
                    <a:pt x="26" y="182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33" y="143"/>
                    <a:pt x="52" y="108"/>
                    <a:pt x="78" y="80"/>
                  </a:cubicBezTo>
                  <a:cubicBezTo>
                    <a:pt x="112" y="46"/>
                    <a:pt x="159" y="25"/>
                    <a:pt x="210" y="25"/>
                  </a:cubicBezTo>
                  <a:cubicBezTo>
                    <a:pt x="262" y="25"/>
                    <a:pt x="308" y="46"/>
                    <a:pt x="342" y="80"/>
                  </a:cubicBezTo>
                  <a:cubicBezTo>
                    <a:pt x="369" y="108"/>
                    <a:pt x="388" y="143"/>
                    <a:pt x="394" y="182"/>
                  </a:cubicBezTo>
                  <a:cubicBezTo>
                    <a:pt x="395" y="182"/>
                    <a:pt x="395" y="182"/>
                    <a:pt x="395" y="182"/>
                  </a:cubicBezTo>
                  <a:cubicBezTo>
                    <a:pt x="405" y="182"/>
                    <a:pt x="415" y="187"/>
                    <a:pt x="421" y="195"/>
                  </a:cubicBezTo>
                  <a:cubicBezTo>
                    <a:pt x="411" y="86"/>
                    <a:pt x="320" y="1"/>
                    <a:pt x="2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52"/>
            <p:cNvSpPr/>
            <p:nvPr/>
          </p:nvSpPr>
          <p:spPr bwMode="auto">
            <a:xfrm>
              <a:off x="3592513" y="3546476"/>
              <a:ext cx="98425" cy="36513"/>
            </a:xfrm>
            <a:custGeom>
              <a:avLst/>
              <a:gdLst>
                <a:gd name="T0" fmla="*/ 34 w 34"/>
                <a:gd name="T1" fmla="*/ 12 h 13"/>
                <a:gd name="T2" fmla="*/ 33 w 34"/>
                <a:gd name="T3" fmla="*/ 13 h 13"/>
                <a:gd name="T4" fmla="*/ 1 w 34"/>
                <a:gd name="T5" fmla="*/ 13 h 13"/>
                <a:gd name="T6" fmla="*/ 0 w 34"/>
                <a:gd name="T7" fmla="*/ 12 h 13"/>
                <a:gd name="T8" fmla="*/ 0 w 34"/>
                <a:gd name="T9" fmla="*/ 0 h 13"/>
                <a:gd name="T10" fmla="*/ 1 w 34"/>
                <a:gd name="T11" fmla="*/ 0 h 13"/>
                <a:gd name="T12" fmla="*/ 33 w 34"/>
                <a:gd name="T13" fmla="*/ 0 h 13"/>
                <a:gd name="T14" fmla="*/ 34 w 34"/>
                <a:gd name="T15" fmla="*/ 0 h 13"/>
                <a:gd name="T16" fmla="*/ 34 w 34"/>
                <a:gd name="T17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34" y="12"/>
                  </a:moveTo>
                  <a:cubicBezTo>
                    <a:pt x="34" y="12"/>
                    <a:pt x="33" y="13"/>
                    <a:pt x="33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3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4" y="0"/>
                    <a:pt x="34" y="0"/>
                  </a:cubicBezTo>
                  <a:lnTo>
                    <a:pt x="3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53"/>
            <p:cNvSpPr/>
            <p:nvPr/>
          </p:nvSpPr>
          <p:spPr bwMode="auto">
            <a:xfrm>
              <a:off x="3592513" y="3494088"/>
              <a:ext cx="98425" cy="38100"/>
            </a:xfrm>
            <a:custGeom>
              <a:avLst/>
              <a:gdLst>
                <a:gd name="T0" fmla="*/ 34 w 34"/>
                <a:gd name="T1" fmla="*/ 12 h 13"/>
                <a:gd name="T2" fmla="*/ 33 w 34"/>
                <a:gd name="T3" fmla="*/ 13 h 13"/>
                <a:gd name="T4" fmla="*/ 1 w 34"/>
                <a:gd name="T5" fmla="*/ 13 h 13"/>
                <a:gd name="T6" fmla="*/ 0 w 34"/>
                <a:gd name="T7" fmla="*/ 12 h 13"/>
                <a:gd name="T8" fmla="*/ 0 w 34"/>
                <a:gd name="T9" fmla="*/ 1 h 13"/>
                <a:gd name="T10" fmla="*/ 1 w 34"/>
                <a:gd name="T11" fmla="*/ 0 h 13"/>
                <a:gd name="T12" fmla="*/ 33 w 34"/>
                <a:gd name="T13" fmla="*/ 0 h 13"/>
                <a:gd name="T14" fmla="*/ 34 w 34"/>
                <a:gd name="T15" fmla="*/ 1 h 13"/>
                <a:gd name="T16" fmla="*/ 34 w 34"/>
                <a:gd name="T17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34" y="12"/>
                  </a:moveTo>
                  <a:cubicBezTo>
                    <a:pt x="34" y="13"/>
                    <a:pt x="33" y="13"/>
                    <a:pt x="33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3"/>
                    <a:pt x="0" y="13"/>
                    <a:pt x="0" y="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4" y="0"/>
                    <a:pt x="34" y="1"/>
                  </a:cubicBezTo>
                  <a:lnTo>
                    <a:pt x="3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54"/>
            <p:cNvSpPr/>
            <p:nvPr/>
          </p:nvSpPr>
          <p:spPr bwMode="auto">
            <a:xfrm>
              <a:off x="3449638" y="3546476"/>
              <a:ext cx="95250" cy="36513"/>
            </a:xfrm>
            <a:custGeom>
              <a:avLst/>
              <a:gdLst>
                <a:gd name="T0" fmla="*/ 33 w 33"/>
                <a:gd name="T1" fmla="*/ 12 h 13"/>
                <a:gd name="T2" fmla="*/ 32 w 33"/>
                <a:gd name="T3" fmla="*/ 13 h 13"/>
                <a:gd name="T4" fmla="*/ 1 w 33"/>
                <a:gd name="T5" fmla="*/ 13 h 13"/>
                <a:gd name="T6" fmla="*/ 0 w 33"/>
                <a:gd name="T7" fmla="*/ 12 h 13"/>
                <a:gd name="T8" fmla="*/ 0 w 33"/>
                <a:gd name="T9" fmla="*/ 0 h 13"/>
                <a:gd name="T10" fmla="*/ 1 w 33"/>
                <a:gd name="T11" fmla="*/ 0 h 13"/>
                <a:gd name="T12" fmla="*/ 32 w 33"/>
                <a:gd name="T13" fmla="*/ 0 h 13"/>
                <a:gd name="T14" fmla="*/ 33 w 33"/>
                <a:gd name="T15" fmla="*/ 0 h 13"/>
                <a:gd name="T16" fmla="*/ 33 w 33"/>
                <a:gd name="T17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13">
                  <a:moveTo>
                    <a:pt x="33" y="12"/>
                  </a:moveTo>
                  <a:cubicBezTo>
                    <a:pt x="33" y="12"/>
                    <a:pt x="33" y="13"/>
                    <a:pt x="32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3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3" y="0"/>
                    <a:pt x="33" y="0"/>
                    <a:pt x="33" y="0"/>
                  </a:cubicBezTo>
                  <a:lnTo>
                    <a:pt x="3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55"/>
            <p:cNvSpPr/>
            <p:nvPr/>
          </p:nvSpPr>
          <p:spPr bwMode="auto">
            <a:xfrm>
              <a:off x="3449638" y="3494088"/>
              <a:ext cx="95250" cy="38100"/>
            </a:xfrm>
            <a:custGeom>
              <a:avLst/>
              <a:gdLst>
                <a:gd name="T0" fmla="*/ 33 w 33"/>
                <a:gd name="T1" fmla="*/ 12 h 13"/>
                <a:gd name="T2" fmla="*/ 32 w 33"/>
                <a:gd name="T3" fmla="*/ 13 h 13"/>
                <a:gd name="T4" fmla="*/ 1 w 33"/>
                <a:gd name="T5" fmla="*/ 13 h 13"/>
                <a:gd name="T6" fmla="*/ 0 w 33"/>
                <a:gd name="T7" fmla="*/ 12 h 13"/>
                <a:gd name="T8" fmla="*/ 0 w 33"/>
                <a:gd name="T9" fmla="*/ 1 h 13"/>
                <a:gd name="T10" fmla="*/ 1 w 33"/>
                <a:gd name="T11" fmla="*/ 0 h 13"/>
                <a:gd name="T12" fmla="*/ 32 w 33"/>
                <a:gd name="T13" fmla="*/ 0 h 13"/>
                <a:gd name="T14" fmla="*/ 33 w 33"/>
                <a:gd name="T15" fmla="*/ 1 h 13"/>
                <a:gd name="T16" fmla="*/ 33 w 33"/>
                <a:gd name="T17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13">
                  <a:moveTo>
                    <a:pt x="33" y="12"/>
                  </a:moveTo>
                  <a:cubicBezTo>
                    <a:pt x="33" y="13"/>
                    <a:pt x="33" y="13"/>
                    <a:pt x="32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3"/>
                    <a:pt x="0" y="13"/>
                    <a:pt x="0" y="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3" y="0"/>
                    <a:pt x="33" y="0"/>
                    <a:pt x="33" y="1"/>
                  </a:cubicBezTo>
                  <a:lnTo>
                    <a:pt x="3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56"/>
            <p:cNvSpPr/>
            <p:nvPr/>
          </p:nvSpPr>
          <p:spPr bwMode="auto">
            <a:xfrm>
              <a:off x="3449638" y="3443288"/>
              <a:ext cx="95250" cy="36513"/>
            </a:xfrm>
            <a:custGeom>
              <a:avLst/>
              <a:gdLst>
                <a:gd name="T0" fmla="*/ 33 w 33"/>
                <a:gd name="T1" fmla="*/ 12 h 13"/>
                <a:gd name="T2" fmla="*/ 32 w 33"/>
                <a:gd name="T3" fmla="*/ 13 h 13"/>
                <a:gd name="T4" fmla="*/ 1 w 33"/>
                <a:gd name="T5" fmla="*/ 13 h 13"/>
                <a:gd name="T6" fmla="*/ 0 w 33"/>
                <a:gd name="T7" fmla="*/ 12 h 13"/>
                <a:gd name="T8" fmla="*/ 0 w 33"/>
                <a:gd name="T9" fmla="*/ 1 h 13"/>
                <a:gd name="T10" fmla="*/ 1 w 33"/>
                <a:gd name="T11" fmla="*/ 0 h 13"/>
                <a:gd name="T12" fmla="*/ 32 w 33"/>
                <a:gd name="T13" fmla="*/ 0 h 13"/>
                <a:gd name="T14" fmla="*/ 33 w 33"/>
                <a:gd name="T15" fmla="*/ 1 h 13"/>
                <a:gd name="T16" fmla="*/ 33 w 33"/>
                <a:gd name="T17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13">
                  <a:moveTo>
                    <a:pt x="33" y="12"/>
                  </a:moveTo>
                  <a:cubicBezTo>
                    <a:pt x="33" y="13"/>
                    <a:pt x="33" y="13"/>
                    <a:pt x="32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3"/>
                    <a:pt x="0" y="13"/>
                    <a:pt x="0" y="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3" y="0"/>
                    <a:pt x="33" y="1"/>
                    <a:pt x="33" y="1"/>
                  </a:cubicBezTo>
                  <a:lnTo>
                    <a:pt x="3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57"/>
            <p:cNvSpPr/>
            <p:nvPr/>
          </p:nvSpPr>
          <p:spPr bwMode="auto">
            <a:xfrm>
              <a:off x="3449638" y="3390901"/>
              <a:ext cx="95250" cy="38100"/>
            </a:xfrm>
            <a:custGeom>
              <a:avLst/>
              <a:gdLst>
                <a:gd name="T0" fmla="*/ 33 w 33"/>
                <a:gd name="T1" fmla="*/ 13 h 13"/>
                <a:gd name="T2" fmla="*/ 32 w 33"/>
                <a:gd name="T3" fmla="*/ 13 h 13"/>
                <a:gd name="T4" fmla="*/ 1 w 33"/>
                <a:gd name="T5" fmla="*/ 13 h 13"/>
                <a:gd name="T6" fmla="*/ 0 w 33"/>
                <a:gd name="T7" fmla="*/ 13 h 13"/>
                <a:gd name="T8" fmla="*/ 0 w 33"/>
                <a:gd name="T9" fmla="*/ 1 h 13"/>
                <a:gd name="T10" fmla="*/ 1 w 33"/>
                <a:gd name="T11" fmla="*/ 0 h 13"/>
                <a:gd name="T12" fmla="*/ 32 w 33"/>
                <a:gd name="T13" fmla="*/ 0 h 13"/>
                <a:gd name="T14" fmla="*/ 33 w 33"/>
                <a:gd name="T15" fmla="*/ 1 h 13"/>
                <a:gd name="T16" fmla="*/ 33 w 33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13">
                  <a:moveTo>
                    <a:pt x="33" y="13"/>
                  </a:moveTo>
                  <a:cubicBezTo>
                    <a:pt x="33" y="13"/>
                    <a:pt x="33" y="13"/>
                    <a:pt x="32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3" y="0"/>
                    <a:pt x="33" y="1"/>
                    <a:pt x="33" y="1"/>
                  </a:cubicBezTo>
                  <a:lnTo>
                    <a:pt x="33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58"/>
            <p:cNvSpPr/>
            <p:nvPr/>
          </p:nvSpPr>
          <p:spPr bwMode="auto">
            <a:xfrm>
              <a:off x="3162300" y="3546476"/>
              <a:ext cx="96838" cy="36513"/>
            </a:xfrm>
            <a:custGeom>
              <a:avLst/>
              <a:gdLst>
                <a:gd name="T0" fmla="*/ 34 w 34"/>
                <a:gd name="T1" fmla="*/ 12 h 13"/>
                <a:gd name="T2" fmla="*/ 33 w 34"/>
                <a:gd name="T3" fmla="*/ 13 h 13"/>
                <a:gd name="T4" fmla="*/ 1 w 34"/>
                <a:gd name="T5" fmla="*/ 13 h 13"/>
                <a:gd name="T6" fmla="*/ 0 w 34"/>
                <a:gd name="T7" fmla="*/ 12 h 13"/>
                <a:gd name="T8" fmla="*/ 0 w 34"/>
                <a:gd name="T9" fmla="*/ 0 h 13"/>
                <a:gd name="T10" fmla="*/ 1 w 34"/>
                <a:gd name="T11" fmla="*/ 0 h 13"/>
                <a:gd name="T12" fmla="*/ 33 w 34"/>
                <a:gd name="T13" fmla="*/ 0 h 13"/>
                <a:gd name="T14" fmla="*/ 34 w 34"/>
                <a:gd name="T15" fmla="*/ 0 h 13"/>
                <a:gd name="T16" fmla="*/ 34 w 34"/>
                <a:gd name="T17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34" y="12"/>
                  </a:moveTo>
                  <a:cubicBezTo>
                    <a:pt x="34" y="12"/>
                    <a:pt x="33" y="13"/>
                    <a:pt x="33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3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4" y="0"/>
                    <a:pt x="34" y="0"/>
                  </a:cubicBezTo>
                  <a:lnTo>
                    <a:pt x="3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59"/>
            <p:cNvSpPr/>
            <p:nvPr/>
          </p:nvSpPr>
          <p:spPr bwMode="auto">
            <a:xfrm>
              <a:off x="3162300" y="3494088"/>
              <a:ext cx="96838" cy="38100"/>
            </a:xfrm>
            <a:custGeom>
              <a:avLst/>
              <a:gdLst>
                <a:gd name="T0" fmla="*/ 34 w 34"/>
                <a:gd name="T1" fmla="*/ 12 h 13"/>
                <a:gd name="T2" fmla="*/ 33 w 34"/>
                <a:gd name="T3" fmla="*/ 13 h 13"/>
                <a:gd name="T4" fmla="*/ 1 w 34"/>
                <a:gd name="T5" fmla="*/ 13 h 13"/>
                <a:gd name="T6" fmla="*/ 0 w 34"/>
                <a:gd name="T7" fmla="*/ 12 h 13"/>
                <a:gd name="T8" fmla="*/ 0 w 34"/>
                <a:gd name="T9" fmla="*/ 1 h 13"/>
                <a:gd name="T10" fmla="*/ 1 w 34"/>
                <a:gd name="T11" fmla="*/ 0 h 13"/>
                <a:gd name="T12" fmla="*/ 33 w 34"/>
                <a:gd name="T13" fmla="*/ 0 h 13"/>
                <a:gd name="T14" fmla="*/ 34 w 34"/>
                <a:gd name="T15" fmla="*/ 1 h 13"/>
                <a:gd name="T16" fmla="*/ 34 w 34"/>
                <a:gd name="T17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34" y="12"/>
                  </a:moveTo>
                  <a:cubicBezTo>
                    <a:pt x="34" y="13"/>
                    <a:pt x="33" y="13"/>
                    <a:pt x="33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3"/>
                    <a:pt x="0" y="13"/>
                    <a:pt x="0" y="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4" y="0"/>
                    <a:pt x="34" y="1"/>
                  </a:cubicBezTo>
                  <a:lnTo>
                    <a:pt x="3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60"/>
            <p:cNvSpPr/>
            <p:nvPr/>
          </p:nvSpPr>
          <p:spPr bwMode="auto">
            <a:xfrm>
              <a:off x="3162300" y="3443288"/>
              <a:ext cx="96838" cy="36513"/>
            </a:xfrm>
            <a:custGeom>
              <a:avLst/>
              <a:gdLst>
                <a:gd name="T0" fmla="*/ 34 w 34"/>
                <a:gd name="T1" fmla="*/ 12 h 13"/>
                <a:gd name="T2" fmla="*/ 33 w 34"/>
                <a:gd name="T3" fmla="*/ 13 h 13"/>
                <a:gd name="T4" fmla="*/ 1 w 34"/>
                <a:gd name="T5" fmla="*/ 13 h 13"/>
                <a:gd name="T6" fmla="*/ 0 w 34"/>
                <a:gd name="T7" fmla="*/ 12 h 13"/>
                <a:gd name="T8" fmla="*/ 0 w 34"/>
                <a:gd name="T9" fmla="*/ 1 h 13"/>
                <a:gd name="T10" fmla="*/ 1 w 34"/>
                <a:gd name="T11" fmla="*/ 0 h 13"/>
                <a:gd name="T12" fmla="*/ 33 w 34"/>
                <a:gd name="T13" fmla="*/ 0 h 13"/>
                <a:gd name="T14" fmla="*/ 34 w 34"/>
                <a:gd name="T15" fmla="*/ 1 h 13"/>
                <a:gd name="T16" fmla="*/ 34 w 34"/>
                <a:gd name="T17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34" y="12"/>
                  </a:moveTo>
                  <a:cubicBezTo>
                    <a:pt x="34" y="13"/>
                    <a:pt x="33" y="13"/>
                    <a:pt x="33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3"/>
                    <a:pt x="0" y="13"/>
                    <a:pt x="0" y="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4" y="1"/>
                    <a:pt x="34" y="1"/>
                  </a:cubicBezTo>
                  <a:lnTo>
                    <a:pt x="3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61"/>
            <p:cNvSpPr/>
            <p:nvPr/>
          </p:nvSpPr>
          <p:spPr bwMode="auto">
            <a:xfrm>
              <a:off x="3305175" y="3546476"/>
              <a:ext cx="96838" cy="36513"/>
            </a:xfrm>
            <a:custGeom>
              <a:avLst/>
              <a:gdLst>
                <a:gd name="T0" fmla="*/ 34 w 34"/>
                <a:gd name="T1" fmla="*/ 12 h 13"/>
                <a:gd name="T2" fmla="*/ 33 w 34"/>
                <a:gd name="T3" fmla="*/ 13 h 13"/>
                <a:gd name="T4" fmla="*/ 1 w 34"/>
                <a:gd name="T5" fmla="*/ 13 h 13"/>
                <a:gd name="T6" fmla="*/ 0 w 34"/>
                <a:gd name="T7" fmla="*/ 12 h 13"/>
                <a:gd name="T8" fmla="*/ 0 w 34"/>
                <a:gd name="T9" fmla="*/ 0 h 13"/>
                <a:gd name="T10" fmla="*/ 1 w 34"/>
                <a:gd name="T11" fmla="*/ 0 h 13"/>
                <a:gd name="T12" fmla="*/ 33 w 34"/>
                <a:gd name="T13" fmla="*/ 0 h 13"/>
                <a:gd name="T14" fmla="*/ 34 w 34"/>
                <a:gd name="T15" fmla="*/ 0 h 13"/>
                <a:gd name="T16" fmla="*/ 34 w 34"/>
                <a:gd name="T17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34" y="12"/>
                  </a:moveTo>
                  <a:cubicBezTo>
                    <a:pt x="34" y="12"/>
                    <a:pt x="34" y="13"/>
                    <a:pt x="33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4" y="0"/>
                    <a:pt x="34" y="0"/>
                  </a:cubicBezTo>
                  <a:lnTo>
                    <a:pt x="3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62"/>
            <p:cNvSpPr/>
            <p:nvPr/>
          </p:nvSpPr>
          <p:spPr bwMode="auto">
            <a:xfrm>
              <a:off x="3305175" y="3494088"/>
              <a:ext cx="96838" cy="38100"/>
            </a:xfrm>
            <a:custGeom>
              <a:avLst/>
              <a:gdLst>
                <a:gd name="T0" fmla="*/ 34 w 34"/>
                <a:gd name="T1" fmla="*/ 12 h 13"/>
                <a:gd name="T2" fmla="*/ 33 w 34"/>
                <a:gd name="T3" fmla="*/ 13 h 13"/>
                <a:gd name="T4" fmla="*/ 1 w 34"/>
                <a:gd name="T5" fmla="*/ 13 h 13"/>
                <a:gd name="T6" fmla="*/ 0 w 34"/>
                <a:gd name="T7" fmla="*/ 12 h 13"/>
                <a:gd name="T8" fmla="*/ 0 w 34"/>
                <a:gd name="T9" fmla="*/ 1 h 13"/>
                <a:gd name="T10" fmla="*/ 1 w 34"/>
                <a:gd name="T11" fmla="*/ 0 h 13"/>
                <a:gd name="T12" fmla="*/ 33 w 34"/>
                <a:gd name="T13" fmla="*/ 0 h 13"/>
                <a:gd name="T14" fmla="*/ 34 w 34"/>
                <a:gd name="T15" fmla="*/ 1 h 13"/>
                <a:gd name="T16" fmla="*/ 34 w 34"/>
                <a:gd name="T17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34" y="12"/>
                  </a:moveTo>
                  <a:cubicBezTo>
                    <a:pt x="34" y="13"/>
                    <a:pt x="34" y="13"/>
                    <a:pt x="33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0" y="13"/>
                    <a:pt x="0" y="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lnTo>
                    <a:pt x="3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63"/>
            <p:cNvSpPr/>
            <p:nvPr/>
          </p:nvSpPr>
          <p:spPr bwMode="auto">
            <a:xfrm>
              <a:off x="3305175" y="3443288"/>
              <a:ext cx="96838" cy="36513"/>
            </a:xfrm>
            <a:custGeom>
              <a:avLst/>
              <a:gdLst>
                <a:gd name="T0" fmla="*/ 34 w 34"/>
                <a:gd name="T1" fmla="*/ 12 h 13"/>
                <a:gd name="T2" fmla="*/ 33 w 34"/>
                <a:gd name="T3" fmla="*/ 13 h 13"/>
                <a:gd name="T4" fmla="*/ 1 w 34"/>
                <a:gd name="T5" fmla="*/ 13 h 13"/>
                <a:gd name="T6" fmla="*/ 0 w 34"/>
                <a:gd name="T7" fmla="*/ 12 h 13"/>
                <a:gd name="T8" fmla="*/ 0 w 34"/>
                <a:gd name="T9" fmla="*/ 1 h 13"/>
                <a:gd name="T10" fmla="*/ 1 w 34"/>
                <a:gd name="T11" fmla="*/ 0 h 13"/>
                <a:gd name="T12" fmla="*/ 33 w 34"/>
                <a:gd name="T13" fmla="*/ 0 h 13"/>
                <a:gd name="T14" fmla="*/ 34 w 34"/>
                <a:gd name="T15" fmla="*/ 1 h 13"/>
                <a:gd name="T16" fmla="*/ 34 w 34"/>
                <a:gd name="T17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34" y="12"/>
                  </a:moveTo>
                  <a:cubicBezTo>
                    <a:pt x="34" y="13"/>
                    <a:pt x="34" y="13"/>
                    <a:pt x="33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0" y="13"/>
                    <a:pt x="0" y="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4" y="1"/>
                    <a:pt x="34" y="1"/>
                  </a:cubicBezTo>
                  <a:lnTo>
                    <a:pt x="3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64"/>
            <p:cNvSpPr/>
            <p:nvPr/>
          </p:nvSpPr>
          <p:spPr bwMode="auto">
            <a:xfrm>
              <a:off x="3305175" y="3390901"/>
              <a:ext cx="96838" cy="38100"/>
            </a:xfrm>
            <a:custGeom>
              <a:avLst/>
              <a:gdLst>
                <a:gd name="T0" fmla="*/ 34 w 34"/>
                <a:gd name="T1" fmla="*/ 13 h 13"/>
                <a:gd name="T2" fmla="*/ 33 w 34"/>
                <a:gd name="T3" fmla="*/ 13 h 13"/>
                <a:gd name="T4" fmla="*/ 1 w 34"/>
                <a:gd name="T5" fmla="*/ 13 h 13"/>
                <a:gd name="T6" fmla="*/ 0 w 34"/>
                <a:gd name="T7" fmla="*/ 13 h 13"/>
                <a:gd name="T8" fmla="*/ 0 w 34"/>
                <a:gd name="T9" fmla="*/ 1 h 13"/>
                <a:gd name="T10" fmla="*/ 1 w 34"/>
                <a:gd name="T11" fmla="*/ 0 h 13"/>
                <a:gd name="T12" fmla="*/ 33 w 34"/>
                <a:gd name="T13" fmla="*/ 0 h 13"/>
                <a:gd name="T14" fmla="*/ 34 w 34"/>
                <a:gd name="T15" fmla="*/ 1 h 13"/>
                <a:gd name="T16" fmla="*/ 34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34" y="13"/>
                  </a:moveTo>
                  <a:cubicBezTo>
                    <a:pt x="34" y="13"/>
                    <a:pt x="34" y="13"/>
                    <a:pt x="33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4" y="1"/>
                    <a:pt x="34" y="1"/>
                  </a:cubicBezTo>
                  <a:lnTo>
                    <a:pt x="34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65"/>
            <p:cNvSpPr/>
            <p:nvPr/>
          </p:nvSpPr>
          <p:spPr bwMode="auto">
            <a:xfrm>
              <a:off x="3305175" y="3343276"/>
              <a:ext cx="96838" cy="36513"/>
            </a:xfrm>
            <a:custGeom>
              <a:avLst/>
              <a:gdLst>
                <a:gd name="T0" fmla="*/ 34 w 34"/>
                <a:gd name="T1" fmla="*/ 12 h 13"/>
                <a:gd name="T2" fmla="*/ 33 w 34"/>
                <a:gd name="T3" fmla="*/ 13 h 13"/>
                <a:gd name="T4" fmla="*/ 1 w 34"/>
                <a:gd name="T5" fmla="*/ 13 h 13"/>
                <a:gd name="T6" fmla="*/ 0 w 34"/>
                <a:gd name="T7" fmla="*/ 12 h 13"/>
                <a:gd name="T8" fmla="*/ 0 w 34"/>
                <a:gd name="T9" fmla="*/ 0 h 13"/>
                <a:gd name="T10" fmla="*/ 1 w 34"/>
                <a:gd name="T11" fmla="*/ 0 h 13"/>
                <a:gd name="T12" fmla="*/ 33 w 34"/>
                <a:gd name="T13" fmla="*/ 0 h 13"/>
                <a:gd name="T14" fmla="*/ 34 w 34"/>
                <a:gd name="T15" fmla="*/ 0 h 13"/>
                <a:gd name="T16" fmla="*/ 34 w 34"/>
                <a:gd name="T17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34" y="12"/>
                  </a:moveTo>
                  <a:cubicBezTo>
                    <a:pt x="34" y="12"/>
                    <a:pt x="34" y="13"/>
                    <a:pt x="33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4" y="0"/>
                    <a:pt x="34" y="0"/>
                  </a:cubicBezTo>
                  <a:lnTo>
                    <a:pt x="3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66"/>
            <p:cNvSpPr/>
            <p:nvPr/>
          </p:nvSpPr>
          <p:spPr bwMode="auto">
            <a:xfrm>
              <a:off x="3305175" y="3290888"/>
              <a:ext cx="96838" cy="38100"/>
            </a:xfrm>
            <a:custGeom>
              <a:avLst/>
              <a:gdLst>
                <a:gd name="T0" fmla="*/ 34 w 34"/>
                <a:gd name="T1" fmla="*/ 12 h 13"/>
                <a:gd name="T2" fmla="*/ 33 w 34"/>
                <a:gd name="T3" fmla="*/ 13 h 13"/>
                <a:gd name="T4" fmla="*/ 1 w 34"/>
                <a:gd name="T5" fmla="*/ 13 h 13"/>
                <a:gd name="T6" fmla="*/ 0 w 34"/>
                <a:gd name="T7" fmla="*/ 12 h 13"/>
                <a:gd name="T8" fmla="*/ 0 w 34"/>
                <a:gd name="T9" fmla="*/ 1 h 13"/>
                <a:gd name="T10" fmla="*/ 1 w 34"/>
                <a:gd name="T11" fmla="*/ 0 h 13"/>
                <a:gd name="T12" fmla="*/ 33 w 34"/>
                <a:gd name="T13" fmla="*/ 0 h 13"/>
                <a:gd name="T14" fmla="*/ 34 w 34"/>
                <a:gd name="T15" fmla="*/ 1 h 13"/>
                <a:gd name="T16" fmla="*/ 34 w 34"/>
                <a:gd name="T17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34" y="12"/>
                  </a:moveTo>
                  <a:cubicBezTo>
                    <a:pt x="34" y="12"/>
                    <a:pt x="34" y="13"/>
                    <a:pt x="33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0" y="12"/>
                    <a:pt x="0" y="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lnTo>
                    <a:pt x="3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25" name="Freeform 10"/>
          <p:cNvSpPr>
            <a:spLocks noChangeAspect="1" noEditPoints="1"/>
          </p:cNvSpPr>
          <p:nvPr/>
        </p:nvSpPr>
        <p:spPr bwMode="auto">
          <a:xfrm>
            <a:off x="6520200" y="4759422"/>
            <a:ext cx="504000" cy="318595"/>
          </a:xfrm>
          <a:custGeom>
            <a:avLst/>
            <a:gdLst>
              <a:gd name="T0" fmla="*/ 87 w 782"/>
              <a:gd name="T1" fmla="*/ 232 h 493"/>
              <a:gd name="T2" fmla="*/ 195 w 782"/>
              <a:gd name="T3" fmla="*/ 0 h 493"/>
              <a:gd name="T4" fmla="*/ 724 w 782"/>
              <a:gd name="T5" fmla="*/ 467 h 493"/>
              <a:gd name="T6" fmla="*/ 612 w 782"/>
              <a:gd name="T7" fmla="*/ 369 h 493"/>
              <a:gd name="T8" fmla="*/ 565 w 782"/>
              <a:gd name="T9" fmla="*/ 349 h 493"/>
              <a:gd name="T10" fmla="*/ 605 w 782"/>
              <a:gd name="T11" fmla="*/ 354 h 493"/>
              <a:gd name="T12" fmla="*/ 366 w 782"/>
              <a:gd name="T13" fmla="*/ 366 h 493"/>
              <a:gd name="T14" fmla="*/ 372 w 782"/>
              <a:gd name="T15" fmla="*/ 348 h 493"/>
              <a:gd name="T16" fmla="*/ 410 w 782"/>
              <a:gd name="T17" fmla="*/ 351 h 493"/>
              <a:gd name="T18" fmla="*/ 409 w 782"/>
              <a:gd name="T19" fmla="*/ 406 h 493"/>
              <a:gd name="T20" fmla="*/ 362 w 782"/>
              <a:gd name="T21" fmla="*/ 405 h 493"/>
              <a:gd name="T22" fmla="*/ 288 w 782"/>
              <a:gd name="T23" fmla="*/ 400 h 493"/>
              <a:gd name="T24" fmla="*/ 339 w 782"/>
              <a:gd name="T25" fmla="*/ 389 h 493"/>
              <a:gd name="T26" fmla="*/ 322 w 782"/>
              <a:gd name="T27" fmla="*/ 409 h 493"/>
              <a:gd name="T28" fmla="*/ 302 w 782"/>
              <a:gd name="T29" fmla="*/ 353 h 493"/>
              <a:gd name="T30" fmla="*/ 345 w 782"/>
              <a:gd name="T31" fmla="*/ 351 h 493"/>
              <a:gd name="T32" fmla="*/ 213 w 782"/>
              <a:gd name="T33" fmla="*/ 402 h 493"/>
              <a:gd name="T34" fmla="*/ 267 w 782"/>
              <a:gd name="T35" fmla="*/ 387 h 493"/>
              <a:gd name="T36" fmla="*/ 213 w 782"/>
              <a:gd name="T37" fmla="*/ 406 h 493"/>
              <a:gd name="T38" fmla="*/ 199 w 782"/>
              <a:gd name="T39" fmla="*/ 369 h 493"/>
              <a:gd name="T40" fmla="*/ 214 w 782"/>
              <a:gd name="T41" fmla="*/ 348 h 493"/>
              <a:gd name="T42" fmla="*/ 233 w 782"/>
              <a:gd name="T43" fmla="*/ 361 h 493"/>
              <a:gd name="T44" fmla="*/ 280 w 782"/>
              <a:gd name="T45" fmla="*/ 350 h 493"/>
              <a:gd name="T46" fmla="*/ 273 w 782"/>
              <a:gd name="T47" fmla="*/ 367 h 493"/>
              <a:gd name="T48" fmla="*/ 159 w 782"/>
              <a:gd name="T49" fmla="*/ 452 h 493"/>
              <a:gd name="T50" fmla="*/ 107 w 782"/>
              <a:gd name="T51" fmla="*/ 448 h 493"/>
              <a:gd name="T52" fmla="*/ 137 w 782"/>
              <a:gd name="T53" fmla="*/ 424 h 493"/>
              <a:gd name="T54" fmla="*/ 188 w 782"/>
              <a:gd name="T55" fmla="*/ 402 h 493"/>
              <a:gd name="T56" fmla="*/ 142 w 782"/>
              <a:gd name="T57" fmla="*/ 409 h 493"/>
              <a:gd name="T58" fmla="*/ 153 w 782"/>
              <a:gd name="T59" fmla="*/ 385 h 493"/>
              <a:gd name="T60" fmla="*/ 196 w 782"/>
              <a:gd name="T61" fmla="*/ 389 h 493"/>
              <a:gd name="T62" fmla="*/ 407 w 782"/>
              <a:gd name="T63" fmla="*/ 455 h 493"/>
              <a:gd name="T64" fmla="*/ 200 w 782"/>
              <a:gd name="T65" fmla="*/ 458 h 493"/>
              <a:gd name="T66" fmla="*/ 203 w 782"/>
              <a:gd name="T67" fmla="*/ 427 h 493"/>
              <a:gd name="T68" fmla="*/ 402 w 782"/>
              <a:gd name="T69" fmla="*/ 423 h 493"/>
              <a:gd name="T70" fmla="*/ 411 w 782"/>
              <a:gd name="T71" fmla="*/ 448 h 493"/>
              <a:gd name="T72" fmla="*/ 438 w 782"/>
              <a:gd name="T73" fmla="*/ 347 h 493"/>
              <a:gd name="T74" fmla="*/ 471 w 782"/>
              <a:gd name="T75" fmla="*/ 369 h 493"/>
              <a:gd name="T76" fmla="*/ 434 w 782"/>
              <a:gd name="T77" fmla="*/ 366 h 493"/>
              <a:gd name="T78" fmla="*/ 484 w 782"/>
              <a:gd name="T79" fmla="*/ 395 h 493"/>
              <a:gd name="T80" fmla="*/ 473 w 782"/>
              <a:gd name="T81" fmla="*/ 409 h 493"/>
              <a:gd name="T82" fmla="*/ 437 w 782"/>
              <a:gd name="T83" fmla="*/ 404 h 493"/>
              <a:gd name="T84" fmla="*/ 440 w 782"/>
              <a:gd name="T85" fmla="*/ 451 h 493"/>
              <a:gd name="T86" fmla="*/ 438 w 782"/>
              <a:gd name="T87" fmla="*/ 428 h 493"/>
              <a:gd name="T88" fmla="*/ 447 w 782"/>
              <a:gd name="T89" fmla="*/ 423 h 493"/>
              <a:gd name="T90" fmla="*/ 483 w 782"/>
              <a:gd name="T91" fmla="*/ 424 h 493"/>
              <a:gd name="T92" fmla="*/ 502 w 782"/>
              <a:gd name="T93" fmla="*/ 363 h 493"/>
              <a:gd name="T94" fmla="*/ 536 w 782"/>
              <a:gd name="T95" fmla="*/ 350 h 493"/>
              <a:gd name="T96" fmla="*/ 547 w 782"/>
              <a:gd name="T97" fmla="*/ 366 h 493"/>
              <a:gd name="T98" fmla="*/ 519 w 782"/>
              <a:gd name="T99" fmla="*/ 405 h 493"/>
              <a:gd name="T100" fmla="*/ 559 w 782"/>
              <a:gd name="T101" fmla="*/ 389 h 493"/>
              <a:gd name="T102" fmla="*/ 564 w 782"/>
              <a:gd name="T103" fmla="*/ 408 h 493"/>
              <a:gd name="T104" fmla="*/ 588 w 782"/>
              <a:gd name="T105" fmla="*/ 453 h 493"/>
              <a:gd name="T106" fmla="*/ 548 w 782"/>
              <a:gd name="T107" fmla="*/ 457 h 493"/>
              <a:gd name="T108" fmla="*/ 536 w 782"/>
              <a:gd name="T109" fmla="*/ 423 h 493"/>
              <a:gd name="T110" fmla="*/ 588 w 782"/>
              <a:gd name="T111" fmla="*/ 448 h 493"/>
              <a:gd name="T112" fmla="*/ 591 w 782"/>
              <a:gd name="T113" fmla="*/ 382 h 493"/>
              <a:gd name="T114" fmla="*/ 635 w 782"/>
              <a:gd name="T115" fmla="*/ 409 h 493"/>
              <a:gd name="T116" fmla="*/ 616 w 782"/>
              <a:gd name="T117" fmla="*/ 449 h 493"/>
              <a:gd name="T118" fmla="*/ 639 w 782"/>
              <a:gd name="T119" fmla="*/ 423 h 493"/>
              <a:gd name="T120" fmla="*/ 670 w 782"/>
              <a:gd name="T121" fmla="*/ 449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82" h="493">
                <a:moveTo>
                  <a:pt x="111" y="206"/>
                </a:moveTo>
                <a:cubicBezTo>
                  <a:pt x="91" y="187"/>
                  <a:pt x="91" y="152"/>
                  <a:pt x="111" y="134"/>
                </a:cubicBezTo>
                <a:cubicBezTo>
                  <a:pt x="97" y="136"/>
                  <a:pt x="84" y="151"/>
                  <a:pt x="84" y="170"/>
                </a:cubicBezTo>
                <a:cubicBezTo>
                  <a:pt x="84" y="188"/>
                  <a:pt x="97" y="203"/>
                  <a:pt x="111" y="206"/>
                </a:cubicBezTo>
                <a:close/>
                <a:moveTo>
                  <a:pt x="698" y="170"/>
                </a:moveTo>
                <a:cubicBezTo>
                  <a:pt x="698" y="151"/>
                  <a:pt x="685" y="136"/>
                  <a:pt x="671" y="134"/>
                </a:cubicBezTo>
                <a:cubicBezTo>
                  <a:pt x="691" y="152"/>
                  <a:pt x="691" y="187"/>
                  <a:pt x="671" y="206"/>
                </a:cubicBezTo>
                <a:cubicBezTo>
                  <a:pt x="685" y="203"/>
                  <a:pt x="698" y="188"/>
                  <a:pt x="698" y="170"/>
                </a:cubicBezTo>
                <a:close/>
                <a:moveTo>
                  <a:pt x="696" y="232"/>
                </a:moveTo>
                <a:cubicBezTo>
                  <a:pt x="716" y="224"/>
                  <a:pt x="737" y="200"/>
                  <a:pt x="737" y="170"/>
                </a:cubicBezTo>
                <a:cubicBezTo>
                  <a:pt x="737" y="139"/>
                  <a:pt x="716" y="115"/>
                  <a:pt x="696" y="108"/>
                </a:cubicBezTo>
                <a:cubicBezTo>
                  <a:pt x="712" y="124"/>
                  <a:pt x="723" y="147"/>
                  <a:pt x="723" y="170"/>
                </a:cubicBezTo>
                <a:cubicBezTo>
                  <a:pt x="723" y="193"/>
                  <a:pt x="712" y="215"/>
                  <a:pt x="696" y="232"/>
                </a:cubicBezTo>
                <a:close/>
                <a:moveTo>
                  <a:pt x="87" y="232"/>
                </a:moveTo>
                <a:cubicBezTo>
                  <a:pt x="70" y="215"/>
                  <a:pt x="59" y="193"/>
                  <a:pt x="59" y="170"/>
                </a:cubicBezTo>
                <a:cubicBezTo>
                  <a:pt x="59" y="147"/>
                  <a:pt x="70" y="124"/>
                  <a:pt x="87" y="108"/>
                </a:cubicBezTo>
                <a:cubicBezTo>
                  <a:pt x="66" y="115"/>
                  <a:pt x="45" y="139"/>
                  <a:pt x="46" y="170"/>
                </a:cubicBezTo>
                <a:cubicBezTo>
                  <a:pt x="45" y="200"/>
                  <a:pt x="66" y="224"/>
                  <a:pt x="87" y="232"/>
                </a:cubicBezTo>
                <a:close/>
                <a:moveTo>
                  <a:pt x="714" y="448"/>
                </a:moveTo>
                <a:cubicBezTo>
                  <a:pt x="706" y="438"/>
                  <a:pt x="697" y="428"/>
                  <a:pt x="689" y="419"/>
                </a:cubicBezTo>
                <a:cubicBezTo>
                  <a:pt x="671" y="397"/>
                  <a:pt x="653" y="376"/>
                  <a:pt x="635" y="355"/>
                </a:cubicBezTo>
                <a:cubicBezTo>
                  <a:pt x="634" y="354"/>
                  <a:pt x="633" y="353"/>
                  <a:pt x="632" y="352"/>
                </a:cubicBezTo>
                <a:cubicBezTo>
                  <a:pt x="629" y="347"/>
                  <a:pt x="623" y="345"/>
                  <a:pt x="617" y="343"/>
                </a:cubicBezTo>
                <a:cubicBezTo>
                  <a:pt x="612" y="341"/>
                  <a:pt x="606" y="339"/>
                  <a:pt x="599" y="339"/>
                </a:cubicBezTo>
                <a:cubicBezTo>
                  <a:pt x="621" y="333"/>
                  <a:pt x="637" y="314"/>
                  <a:pt x="637" y="291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22"/>
                  <a:pt x="614" y="0"/>
                  <a:pt x="587" y="0"/>
                </a:cubicBezTo>
                <a:cubicBezTo>
                  <a:pt x="195" y="0"/>
                  <a:pt x="195" y="0"/>
                  <a:pt x="195" y="0"/>
                </a:cubicBezTo>
                <a:cubicBezTo>
                  <a:pt x="168" y="0"/>
                  <a:pt x="145" y="22"/>
                  <a:pt x="145" y="50"/>
                </a:cubicBezTo>
                <a:cubicBezTo>
                  <a:pt x="145" y="291"/>
                  <a:pt x="145" y="291"/>
                  <a:pt x="145" y="291"/>
                </a:cubicBezTo>
                <a:cubicBezTo>
                  <a:pt x="145" y="314"/>
                  <a:pt x="161" y="334"/>
                  <a:pt x="183" y="339"/>
                </a:cubicBezTo>
                <a:cubicBezTo>
                  <a:pt x="171" y="340"/>
                  <a:pt x="157" y="344"/>
                  <a:pt x="149" y="354"/>
                </a:cubicBezTo>
                <a:cubicBezTo>
                  <a:pt x="143" y="361"/>
                  <a:pt x="136" y="369"/>
                  <a:pt x="130" y="377"/>
                </a:cubicBezTo>
                <a:cubicBezTo>
                  <a:pt x="111" y="399"/>
                  <a:pt x="91" y="422"/>
                  <a:pt x="72" y="446"/>
                </a:cubicBezTo>
                <a:cubicBezTo>
                  <a:pt x="67" y="451"/>
                  <a:pt x="58" y="459"/>
                  <a:pt x="58" y="467"/>
                </a:cubicBezTo>
                <a:cubicBezTo>
                  <a:pt x="58" y="489"/>
                  <a:pt x="58" y="478"/>
                  <a:pt x="58" y="478"/>
                </a:cubicBezTo>
                <a:cubicBezTo>
                  <a:pt x="58" y="481"/>
                  <a:pt x="59" y="483"/>
                  <a:pt x="60" y="485"/>
                </a:cubicBezTo>
                <a:cubicBezTo>
                  <a:pt x="65" y="492"/>
                  <a:pt x="75" y="493"/>
                  <a:pt x="83" y="493"/>
                </a:cubicBezTo>
                <a:cubicBezTo>
                  <a:pt x="94" y="493"/>
                  <a:pt x="667" y="493"/>
                  <a:pt x="684" y="493"/>
                </a:cubicBezTo>
                <a:cubicBezTo>
                  <a:pt x="693" y="493"/>
                  <a:pt x="702" y="492"/>
                  <a:pt x="711" y="490"/>
                </a:cubicBezTo>
                <a:cubicBezTo>
                  <a:pt x="716" y="489"/>
                  <a:pt x="723" y="486"/>
                  <a:pt x="724" y="479"/>
                </a:cubicBezTo>
                <a:cubicBezTo>
                  <a:pt x="724" y="456"/>
                  <a:pt x="724" y="467"/>
                  <a:pt x="724" y="467"/>
                </a:cubicBezTo>
                <a:cubicBezTo>
                  <a:pt x="725" y="462"/>
                  <a:pt x="722" y="457"/>
                  <a:pt x="718" y="453"/>
                </a:cubicBezTo>
                <a:cubicBezTo>
                  <a:pt x="717" y="451"/>
                  <a:pt x="715" y="449"/>
                  <a:pt x="714" y="448"/>
                </a:cubicBezTo>
                <a:close/>
                <a:moveTo>
                  <a:pt x="164" y="299"/>
                </a:moveTo>
                <a:cubicBezTo>
                  <a:pt x="164" y="64"/>
                  <a:pt x="164" y="53"/>
                  <a:pt x="164" y="53"/>
                </a:cubicBezTo>
                <a:cubicBezTo>
                  <a:pt x="164" y="39"/>
                  <a:pt x="175" y="16"/>
                  <a:pt x="189" y="16"/>
                </a:cubicBezTo>
                <a:cubicBezTo>
                  <a:pt x="570" y="16"/>
                  <a:pt x="593" y="16"/>
                  <a:pt x="593" y="16"/>
                </a:cubicBezTo>
                <a:cubicBezTo>
                  <a:pt x="607" y="16"/>
                  <a:pt x="618" y="39"/>
                  <a:pt x="618" y="53"/>
                </a:cubicBezTo>
                <a:cubicBezTo>
                  <a:pt x="618" y="268"/>
                  <a:pt x="618" y="299"/>
                  <a:pt x="618" y="299"/>
                </a:cubicBezTo>
                <a:cubicBezTo>
                  <a:pt x="618" y="313"/>
                  <a:pt x="607" y="325"/>
                  <a:pt x="593" y="325"/>
                </a:cubicBezTo>
                <a:cubicBezTo>
                  <a:pt x="212" y="325"/>
                  <a:pt x="189" y="325"/>
                  <a:pt x="189" y="325"/>
                </a:cubicBezTo>
                <a:cubicBezTo>
                  <a:pt x="175" y="325"/>
                  <a:pt x="164" y="302"/>
                  <a:pt x="164" y="287"/>
                </a:cubicBezTo>
                <a:lnTo>
                  <a:pt x="164" y="299"/>
                </a:lnTo>
                <a:close/>
                <a:moveTo>
                  <a:pt x="613" y="367"/>
                </a:moveTo>
                <a:cubicBezTo>
                  <a:pt x="613" y="367"/>
                  <a:pt x="613" y="368"/>
                  <a:pt x="612" y="369"/>
                </a:cubicBezTo>
                <a:cubicBezTo>
                  <a:pt x="612" y="369"/>
                  <a:pt x="612" y="369"/>
                  <a:pt x="612" y="369"/>
                </a:cubicBezTo>
                <a:cubicBezTo>
                  <a:pt x="612" y="369"/>
                  <a:pt x="612" y="369"/>
                  <a:pt x="612" y="369"/>
                </a:cubicBezTo>
                <a:cubicBezTo>
                  <a:pt x="612" y="369"/>
                  <a:pt x="612" y="369"/>
                  <a:pt x="612" y="369"/>
                </a:cubicBezTo>
                <a:cubicBezTo>
                  <a:pt x="612" y="369"/>
                  <a:pt x="612" y="369"/>
                  <a:pt x="611" y="369"/>
                </a:cubicBezTo>
                <a:cubicBezTo>
                  <a:pt x="611" y="369"/>
                  <a:pt x="611" y="369"/>
                  <a:pt x="611" y="369"/>
                </a:cubicBezTo>
                <a:cubicBezTo>
                  <a:pt x="611" y="369"/>
                  <a:pt x="611" y="369"/>
                  <a:pt x="610" y="369"/>
                </a:cubicBezTo>
                <a:cubicBezTo>
                  <a:pt x="608" y="371"/>
                  <a:pt x="604" y="371"/>
                  <a:pt x="600" y="371"/>
                </a:cubicBezTo>
                <a:cubicBezTo>
                  <a:pt x="584" y="371"/>
                  <a:pt x="584" y="371"/>
                  <a:pt x="584" y="371"/>
                </a:cubicBezTo>
                <a:cubicBezTo>
                  <a:pt x="580" y="371"/>
                  <a:pt x="577" y="370"/>
                  <a:pt x="574" y="369"/>
                </a:cubicBezTo>
                <a:cubicBezTo>
                  <a:pt x="573" y="368"/>
                  <a:pt x="572" y="367"/>
                  <a:pt x="571" y="367"/>
                </a:cubicBezTo>
                <a:cubicBezTo>
                  <a:pt x="570" y="366"/>
                  <a:pt x="569" y="365"/>
                  <a:pt x="569" y="365"/>
                </a:cubicBezTo>
                <a:cubicBezTo>
                  <a:pt x="568" y="363"/>
                  <a:pt x="568" y="363"/>
                  <a:pt x="568" y="363"/>
                </a:cubicBezTo>
                <a:cubicBezTo>
                  <a:pt x="566" y="360"/>
                  <a:pt x="564" y="357"/>
                  <a:pt x="563" y="354"/>
                </a:cubicBezTo>
                <a:cubicBezTo>
                  <a:pt x="561" y="351"/>
                  <a:pt x="563" y="350"/>
                  <a:pt x="565" y="349"/>
                </a:cubicBezTo>
                <a:cubicBezTo>
                  <a:pt x="565" y="349"/>
                  <a:pt x="566" y="349"/>
                  <a:pt x="566" y="349"/>
                </a:cubicBezTo>
                <a:cubicBezTo>
                  <a:pt x="567" y="348"/>
                  <a:pt x="569" y="348"/>
                  <a:pt x="570" y="348"/>
                </a:cubicBezTo>
                <a:cubicBezTo>
                  <a:pt x="573" y="348"/>
                  <a:pt x="573" y="348"/>
                  <a:pt x="573" y="348"/>
                </a:cubicBezTo>
                <a:cubicBezTo>
                  <a:pt x="573" y="348"/>
                  <a:pt x="573" y="348"/>
                  <a:pt x="573" y="348"/>
                </a:cubicBezTo>
                <a:cubicBezTo>
                  <a:pt x="577" y="348"/>
                  <a:pt x="581" y="348"/>
                  <a:pt x="586" y="348"/>
                </a:cubicBezTo>
                <a:cubicBezTo>
                  <a:pt x="586" y="348"/>
                  <a:pt x="586" y="348"/>
                  <a:pt x="586" y="348"/>
                </a:cubicBezTo>
                <a:cubicBezTo>
                  <a:pt x="590" y="348"/>
                  <a:pt x="590" y="348"/>
                  <a:pt x="590" y="348"/>
                </a:cubicBezTo>
                <a:cubicBezTo>
                  <a:pt x="592" y="348"/>
                  <a:pt x="594" y="348"/>
                  <a:pt x="595" y="348"/>
                </a:cubicBezTo>
                <a:cubicBezTo>
                  <a:pt x="596" y="349"/>
                  <a:pt x="597" y="349"/>
                  <a:pt x="598" y="349"/>
                </a:cubicBezTo>
                <a:cubicBezTo>
                  <a:pt x="598" y="349"/>
                  <a:pt x="598" y="349"/>
                  <a:pt x="598" y="349"/>
                </a:cubicBezTo>
                <a:cubicBezTo>
                  <a:pt x="598" y="350"/>
                  <a:pt x="598" y="350"/>
                  <a:pt x="599" y="350"/>
                </a:cubicBezTo>
                <a:cubicBezTo>
                  <a:pt x="599" y="350"/>
                  <a:pt x="599" y="350"/>
                  <a:pt x="599" y="350"/>
                </a:cubicBezTo>
                <a:cubicBezTo>
                  <a:pt x="600" y="350"/>
                  <a:pt x="602" y="351"/>
                  <a:pt x="603" y="351"/>
                </a:cubicBezTo>
                <a:cubicBezTo>
                  <a:pt x="604" y="352"/>
                  <a:pt x="604" y="353"/>
                  <a:pt x="605" y="354"/>
                </a:cubicBezTo>
                <a:cubicBezTo>
                  <a:pt x="608" y="359"/>
                  <a:pt x="608" y="359"/>
                  <a:pt x="608" y="359"/>
                </a:cubicBezTo>
                <a:cubicBezTo>
                  <a:pt x="609" y="360"/>
                  <a:pt x="611" y="362"/>
                  <a:pt x="612" y="364"/>
                </a:cubicBezTo>
                <a:cubicBezTo>
                  <a:pt x="612" y="364"/>
                  <a:pt x="612" y="364"/>
                  <a:pt x="612" y="364"/>
                </a:cubicBezTo>
                <a:cubicBezTo>
                  <a:pt x="613" y="365"/>
                  <a:pt x="613" y="366"/>
                  <a:pt x="613" y="367"/>
                </a:cubicBezTo>
                <a:close/>
                <a:moveTo>
                  <a:pt x="410" y="363"/>
                </a:moveTo>
                <a:cubicBezTo>
                  <a:pt x="410" y="364"/>
                  <a:pt x="410" y="364"/>
                  <a:pt x="410" y="365"/>
                </a:cubicBezTo>
                <a:cubicBezTo>
                  <a:pt x="406" y="371"/>
                  <a:pt x="392" y="369"/>
                  <a:pt x="386" y="369"/>
                </a:cubicBezTo>
                <a:cubicBezTo>
                  <a:pt x="383" y="369"/>
                  <a:pt x="380" y="369"/>
                  <a:pt x="377" y="369"/>
                </a:cubicBezTo>
                <a:cubicBezTo>
                  <a:pt x="374" y="369"/>
                  <a:pt x="370" y="369"/>
                  <a:pt x="367" y="367"/>
                </a:cubicBezTo>
                <a:cubicBezTo>
                  <a:pt x="367" y="367"/>
                  <a:pt x="367" y="367"/>
                  <a:pt x="367" y="367"/>
                </a:cubicBezTo>
                <a:cubicBezTo>
                  <a:pt x="367" y="366"/>
                  <a:pt x="367" y="366"/>
                  <a:pt x="367" y="366"/>
                </a:cubicBezTo>
                <a:cubicBezTo>
                  <a:pt x="366" y="366"/>
                  <a:pt x="366" y="366"/>
                  <a:pt x="366" y="366"/>
                </a:cubicBezTo>
                <a:cubicBezTo>
                  <a:pt x="366" y="366"/>
                  <a:pt x="366" y="366"/>
                  <a:pt x="366" y="366"/>
                </a:cubicBezTo>
                <a:cubicBezTo>
                  <a:pt x="366" y="366"/>
                  <a:pt x="366" y="366"/>
                  <a:pt x="366" y="366"/>
                </a:cubicBezTo>
                <a:cubicBezTo>
                  <a:pt x="366" y="365"/>
                  <a:pt x="366" y="365"/>
                  <a:pt x="366" y="365"/>
                </a:cubicBezTo>
                <a:cubicBezTo>
                  <a:pt x="366" y="364"/>
                  <a:pt x="366" y="364"/>
                  <a:pt x="366" y="363"/>
                </a:cubicBezTo>
                <a:cubicBezTo>
                  <a:pt x="366" y="363"/>
                  <a:pt x="366" y="363"/>
                  <a:pt x="366" y="363"/>
                </a:cubicBezTo>
                <a:cubicBezTo>
                  <a:pt x="366" y="362"/>
                  <a:pt x="366" y="361"/>
                  <a:pt x="366" y="361"/>
                </a:cubicBezTo>
                <a:cubicBezTo>
                  <a:pt x="366" y="360"/>
                  <a:pt x="366" y="360"/>
                  <a:pt x="366" y="360"/>
                </a:cubicBezTo>
                <a:cubicBezTo>
                  <a:pt x="366" y="358"/>
                  <a:pt x="366" y="355"/>
                  <a:pt x="367" y="353"/>
                </a:cubicBezTo>
                <a:cubicBezTo>
                  <a:pt x="367" y="352"/>
                  <a:pt x="367" y="352"/>
                  <a:pt x="367" y="352"/>
                </a:cubicBezTo>
                <a:cubicBezTo>
                  <a:pt x="367" y="352"/>
                  <a:pt x="367" y="351"/>
                  <a:pt x="368" y="350"/>
                </a:cubicBezTo>
                <a:cubicBezTo>
                  <a:pt x="369" y="350"/>
                  <a:pt x="369" y="349"/>
                  <a:pt x="370" y="349"/>
                </a:cubicBezTo>
                <a:cubicBezTo>
                  <a:pt x="370" y="349"/>
                  <a:pt x="370" y="349"/>
                  <a:pt x="370" y="349"/>
                </a:cubicBezTo>
                <a:cubicBezTo>
                  <a:pt x="370" y="349"/>
                  <a:pt x="370" y="348"/>
                  <a:pt x="370" y="348"/>
                </a:cubicBezTo>
                <a:cubicBezTo>
                  <a:pt x="370" y="348"/>
                  <a:pt x="371" y="348"/>
                  <a:pt x="371" y="348"/>
                </a:cubicBezTo>
                <a:cubicBezTo>
                  <a:pt x="371" y="348"/>
                  <a:pt x="371" y="348"/>
                  <a:pt x="371" y="348"/>
                </a:cubicBezTo>
                <a:cubicBezTo>
                  <a:pt x="371" y="348"/>
                  <a:pt x="372" y="348"/>
                  <a:pt x="372" y="348"/>
                </a:cubicBezTo>
                <a:cubicBezTo>
                  <a:pt x="372" y="348"/>
                  <a:pt x="372" y="348"/>
                  <a:pt x="373" y="348"/>
                </a:cubicBezTo>
                <a:cubicBezTo>
                  <a:pt x="373" y="347"/>
                  <a:pt x="373" y="347"/>
                  <a:pt x="374" y="347"/>
                </a:cubicBezTo>
                <a:cubicBezTo>
                  <a:pt x="374" y="347"/>
                  <a:pt x="374" y="347"/>
                  <a:pt x="374" y="347"/>
                </a:cubicBezTo>
                <a:cubicBezTo>
                  <a:pt x="374" y="347"/>
                  <a:pt x="374" y="347"/>
                  <a:pt x="374" y="347"/>
                </a:cubicBezTo>
                <a:cubicBezTo>
                  <a:pt x="375" y="347"/>
                  <a:pt x="375" y="347"/>
                  <a:pt x="375" y="347"/>
                </a:cubicBezTo>
                <a:cubicBezTo>
                  <a:pt x="376" y="347"/>
                  <a:pt x="377" y="347"/>
                  <a:pt x="378" y="347"/>
                </a:cubicBezTo>
                <a:cubicBezTo>
                  <a:pt x="379" y="347"/>
                  <a:pt x="379" y="347"/>
                  <a:pt x="379" y="347"/>
                </a:cubicBezTo>
                <a:cubicBezTo>
                  <a:pt x="380" y="347"/>
                  <a:pt x="382" y="347"/>
                  <a:pt x="383" y="347"/>
                </a:cubicBezTo>
                <a:cubicBezTo>
                  <a:pt x="399" y="347"/>
                  <a:pt x="399" y="347"/>
                  <a:pt x="399" y="347"/>
                </a:cubicBezTo>
                <a:cubicBezTo>
                  <a:pt x="399" y="347"/>
                  <a:pt x="399" y="347"/>
                  <a:pt x="400" y="347"/>
                </a:cubicBezTo>
                <a:cubicBezTo>
                  <a:pt x="400" y="347"/>
                  <a:pt x="400" y="347"/>
                  <a:pt x="400" y="347"/>
                </a:cubicBezTo>
                <a:cubicBezTo>
                  <a:pt x="401" y="347"/>
                  <a:pt x="401" y="347"/>
                  <a:pt x="402" y="347"/>
                </a:cubicBezTo>
                <a:cubicBezTo>
                  <a:pt x="405" y="347"/>
                  <a:pt x="408" y="348"/>
                  <a:pt x="409" y="351"/>
                </a:cubicBezTo>
                <a:cubicBezTo>
                  <a:pt x="410" y="351"/>
                  <a:pt x="410" y="351"/>
                  <a:pt x="410" y="351"/>
                </a:cubicBezTo>
                <a:cubicBezTo>
                  <a:pt x="410" y="351"/>
                  <a:pt x="410" y="351"/>
                  <a:pt x="410" y="351"/>
                </a:cubicBezTo>
                <a:cubicBezTo>
                  <a:pt x="411" y="355"/>
                  <a:pt x="410" y="359"/>
                  <a:pt x="410" y="362"/>
                </a:cubicBezTo>
                <a:cubicBezTo>
                  <a:pt x="410" y="363"/>
                  <a:pt x="410" y="363"/>
                  <a:pt x="410" y="363"/>
                </a:cubicBezTo>
                <a:cubicBezTo>
                  <a:pt x="410" y="363"/>
                  <a:pt x="410" y="363"/>
                  <a:pt x="410" y="363"/>
                </a:cubicBezTo>
                <a:close/>
                <a:moveTo>
                  <a:pt x="387" y="381"/>
                </a:moveTo>
                <a:cubicBezTo>
                  <a:pt x="393" y="381"/>
                  <a:pt x="407" y="380"/>
                  <a:pt x="410" y="386"/>
                </a:cubicBezTo>
                <a:cubicBezTo>
                  <a:pt x="410" y="387"/>
                  <a:pt x="411" y="387"/>
                  <a:pt x="411" y="388"/>
                </a:cubicBezTo>
                <a:cubicBezTo>
                  <a:pt x="411" y="395"/>
                  <a:pt x="411" y="395"/>
                  <a:pt x="411" y="395"/>
                </a:cubicBezTo>
                <a:cubicBezTo>
                  <a:pt x="411" y="397"/>
                  <a:pt x="411" y="399"/>
                  <a:pt x="411" y="401"/>
                </a:cubicBezTo>
                <a:cubicBezTo>
                  <a:pt x="411" y="401"/>
                  <a:pt x="411" y="401"/>
                  <a:pt x="411" y="401"/>
                </a:cubicBezTo>
                <a:cubicBezTo>
                  <a:pt x="411" y="402"/>
                  <a:pt x="411" y="402"/>
                  <a:pt x="411" y="402"/>
                </a:cubicBezTo>
                <a:cubicBezTo>
                  <a:pt x="411" y="402"/>
                  <a:pt x="410" y="404"/>
                  <a:pt x="410" y="404"/>
                </a:cubicBezTo>
                <a:cubicBezTo>
                  <a:pt x="409" y="405"/>
                  <a:pt x="409" y="405"/>
                  <a:pt x="409" y="405"/>
                </a:cubicBezTo>
                <a:cubicBezTo>
                  <a:pt x="409" y="405"/>
                  <a:pt x="409" y="405"/>
                  <a:pt x="409" y="406"/>
                </a:cubicBezTo>
                <a:cubicBezTo>
                  <a:pt x="409" y="406"/>
                  <a:pt x="409" y="406"/>
                  <a:pt x="409" y="406"/>
                </a:cubicBezTo>
                <a:cubicBezTo>
                  <a:pt x="407" y="407"/>
                  <a:pt x="405" y="408"/>
                  <a:pt x="403" y="409"/>
                </a:cubicBezTo>
                <a:cubicBezTo>
                  <a:pt x="403" y="409"/>
                  <a:pt x="403" y="409"/>
                  <a:pt x="403" y="409"/>
                </a:cubicBezTo>
                <a:cubicBezTo>
                  <a:pt x="403" y="409"/>
                  <a:pt x="403" y="409"/>
                  <a:pt x="403" y="409"/>
                </a:cubicBezTo>
                <a:cubicBezTo>
                  <a:pt x="402" y="409"/>
                  <a:pt x="401" y="409"/>
                  <a:pt x="401" y="409"/>
                </a:cubicBezTo>
                <a:cubicBezTo>
                  <a:pt x="400" y="409"/>
                  <a:pt x="400" y="409"/>
                  <a:pt x="400" y="409"/>
                </a:cubicBezTo>
                <a:cubicBezTo>
                  <a:pt x="399" y="409"/>
                  <a:pt x="398" y="409"/>
                  <a:pt x="398" y="409"/>
                </a:cubicBezTo>
                <a:cubicBezTo>
                  <a:pt x="398" y="409"/>
                  <a:pt x="398" y="409"/>
                  <a:pt x="398" y="409"/>
                </a:cubicBezTo>
                <a:cubicBezTo>
                  <a:pt x="373" y="409"/>
                  <a:pt x="373" y="409"/>
                  <a:pt x="373" y="409"/>
                </a:cubicBezTo>
                <a:cubicBezTo>
                  <a:pt x="371" y="409"/>
                  <a:pt x="367" y="409"/>
                  <a:pt x="364" y="407"/>
                </a:cubicBezTo>
                <a:cubicBezTo>
                  <a:pt x="364" y="407"/>
                  <a:pt x="364" y="407"/>
                  <a:pt x="364" y="407"/>
                </a:cubicBezTo>
                <a:cubicBezTo>
                  <a:pt x="364" y="407"/>
                  <a:pt x="364" y="407"/>
                  <a:pt x="364" y="407"/>
                </a:cubicBezTo>
                <a:cubicBezTo>
                  <a:pt x="364" y="407"/>
                  <a:pt x="364" y="406"/>
                  <a:pt x="363" y="406"/>
                </a:cubicBezTo>
                <a:cubicBezTo>
                  <a:pt x="363" y="406"/>
                  <a:pt x="362" y="405"/>
                  <a:pt x="362" y="405"/>
                </a:cubicBezTo>
                <a:cubicBezTo>
                  <a:pt x="362" y="405"/>
                  <a:pt x="362" y="405"/>
                  <a:pt x="362" y="404"/>
                </a:cubicBezTo>
                <a:cubicBezTo>
                  <a:pt x="362" y="404"/>
                  <a:pt x="361" y="403"/>
                  <a:pt x="361" y="402"/>
                </a:cubicBezTo>
                <a:cubicBezTo>
                  <a:pt x="362" y="400"/>
                  <a:pt x="362" y="400"/>
                  <a:pt x="362" y="400"/>
                </a:cubicBezTo>
                <a:cubicBezTo>
                  <a:pt x="362" y="400"/>
                  <a:pt x="362" y="400"/>
                  <a:pt x="362" y="400"/>
                </a:cubicBezTo>
                <a:cubicBezTo>
                  <a:pt x="362" y="396"/>
                  <a:pt x="362" y="392"/>
                  <a:pt x="363" y="388"/>
                </a:cubicBezTo>
                <a:cubicBezTo>
                  <a:pt x="363" y="388"/>
                  <a:pt x="363" y="388"/>
                  <a:pt x="363" y="388"/>
                </a:cubicBezTo>
                <a:cubicBezTo>
                  <a:pt x="363" y="388"/>
                  <a:pt x="363" y="388"/>
                  <a:pt x="363" y="388"/>
                </a:cubicBezTo>
                <a:cubicBezTo>
                  <a:pt x="364" y="379"/>
                  <a:pt x="381" y="381"/>
                  <a:pt x="387" y="381"/>
                </a:cubicBezTo>
                <a:close/>
                <a:moveTo>
                  <a:pt x="289" y="407"/>
                </a:moveTo>
                <a:cubicBezTo>
                  <a:pt x="289" y="407"/>
                  <a:pt x="289" y="407"/>
                  <a:pt x="288" y="406"/>
                </a:cubicBezTo>
                <a:cubicBezTo>
                  <a:pt x="288" y="406"/>
                  <a:pt x="288" y="405"/>
                  <a:pt x="287" y="405"/>
                </a:cubicBezTo>
                <a:cubicBezTo>
                  <a:pt x="287" y="405"/>
                  <a:pt x="287" y="405"/>
                  <a:pt x="287" y="405"/>
                </a:cubicBezTo>
                <a:cubicBezTo>
                  <a:pt x="287" y="404"/>
                  <a:pt x="287" y="403"/>
                  <a:pt x="287" y="402"/>
                </a:cubicBezTo>
                <a:cubicBezTo>
                  <a:pt x="288" y="400"/>
                  <a:pt x="288" y="400"/>
                  <a:pt x="288" y="400"/>
                </a:cubicBezTo>
                <a:cubicBezTo>
                  <a:pt x="288" y="400"/>
                  <a:pt x="288" y="400"/>
                  <a:pt x="288" y="400"/>
                </a:cubicBezTo>
                <a:cubicBezTo>
                  <a:pt x="288" y="400"/>
                  <a:pt x="288" y="399"/>
                  <a:pt x="288" y="399"/>
                </a:cubicBezTo>
                <a:cubicBezTo>
                  <a:pt x="291" y="388"/>
                  <a:pt x="291" y="388"/>
                  <a:pt x="291" y="388"/>
                </a:cubicBezTo>
                <a:cubicBezTo>
                  <a:pt x="291" y="388"/>
                  <a:pt x="291" y="388"/>
                  <a:pt x="292" y="388"/>
                </a:cubicBezTo>
                <a:cubicBezTo>
                  <a:pt x="295" y="380"/>
                  <a:pt x="310" y="381"/>
                  <a:pt x="317" y="381"/>
                </a:cubicBezTo>
                <a:cubicBezTo>
                  <a:pt x="320" y="381"/>
                  <a:pt x="325" y="381"/>
                  <a:pt x="330" y="381"/>
                </a:cubicBezTo>
                <a:cubicBezTo>
                  <a:pt x="331" y="382"/>
                  <a:pt x="332" y="382"/>
                  <a:pt x="333" y="382"/>
                </a:cubicBezTo>
                <a:cubicBezTo>
                  <a:pt x="333" y="382"/>
                  <a:pt x="333" y="382"/>
                  <a:pt x="333" y="382"/>
                </a:cubicBezTo>
                <a:cubicBezTo>
                  <a:pt x="335" y="383"/>
                  <a:pt x="337" y="384"/>
                  <a:pt x="338" y="385"/>
                </a:cubicBezTo>
                <a:cubicBezTo>
                  <a:pt x="338" y="385"/>
                  <a:pt x="338" y="385"/>
                  <a:pt x="338" y="385"/>
                </a:cubicBezTo>
                <a:cubicBezTo>
                  <a:pt x="338" y="386"/>
                  <a:pt x="338" y="386"/>
                  <a:pt x="338" y="386"/>
                </a:cubicBezTo>
                <a:cubicBezTo>
                  <a:pt x="338" y="386"/>
                  <a:pt x="338" y="386"/>
                  <a:pt x="338" y="386"/>
                </a:cubicBezTo>
                <a:cubicBezTo>
                  <a:pt x="339" y="387"/>
                  <a:pt x="339" y="388"/>
                  <a:pt x="339" y="388"/>
                </a:cubicBezTo>
                <a:cubicBezTo>
                  <a:pt x="339" y="389"/>
                  <a:pt x="339" y="389"/>
                  <a:pt x="339" y="389"/>
                </a:cubicBezTo>
                <a:cubicBezTo>
                  <a:pt x="339" y="389"/>
                  <a:pt x="339" y="389"/>
                  <a:pt x="339" y="389"/>
                </a:cubicBezTo>
                <a:cubicBezTo>
                  <a:pt x="338" y="391"/>
                  <a:pt x="338" y="393"/>
                  <a:pt x="338" y="395"/>
                </a:cubicBezTo>
                <a:cubicBezTo>
                  <a:pt x="336" y="402"/>
                  <a:pt x="336" y="402"/>
                  <a:pt x="336" y="402"/>
                </a:cubicBezTo>
                <a:cubicBezTo>
                  <a:pt x="336" y="403"/>
                  <a:pt x="336" y="404"/>
                  <a:pt x="335" y="404"/>
                </a:cubicBezTo>
                <a:cubicBezTo>
                  <a:pt x="335" y="405"/>
                  <a:pt x="335" y="405"/>
                  <a:pt x="335" y="405"/>
                </a:cubicBezTo>
                <a:cubicBezTo>
                  <a:pt x="335" y="405"/>
                  <a:pt x="334" y="405"/>
                  <a:pt x="334" y="405"/>
                </a:cubicBezTo>
                <a:cubicBezTo>
                  <a:pt x="334" y="405"/>
                  <a:pt x="334" y="406"/>
                  <a:pt x="334" y="406"/>
                </a:cubicBezTo>
                <a:cubicBezTo>
                  <a:pt x="332" y="407"/>
                  <a:pt x="329" y="408"/>
                  <a:pt x="327" y="409"/>
                </a:cubicBezTo>
                <a:cubicBezTo>
                  <a:pt x="327" y="409"/>
                  <a:pt x="327" y="409"/>
                  <a:pt x="327" y="409"/>
                </a:cubicBezTo>
                <a:cubicBezTo>
                  <a:pt x="327" y="409"/>
                  <a:pt x="327" y="409"/>
                  <a:pt x="327" y="409"/>
                </a:cubicBezTo>
                <a:cubicBezTo>
                  <a:pt x="327" y="409"/>
                  <a:pt x="326" y="409"/>
                  <a:pt x="325" y="409"/>
                </a:cubicBezTo>
                <a:cubicBezTo>
                  <a:pt x="325" y="409"/>
                  <a:pt x="325" y="409"/>
                  <a:pt x="324" y="409"/>
                </a:cubicBezTo>
                <a:cubicBezTo>
                  <a:pt x="324" y="409"/>
                  <a:pt x="323" y="409"/>
                  <a:pt x="322" y="409"/>
                </a:cubicBezTo>
                <a:cubicBezTo>
                  <a:pt x="322" y="409"/>
                  <a:pt x="322" y="409"/>
                  <a:pt x="322" y="409"/>
                </a:cubicBezTo>
                <a:cubicBezTo>
                  <a:pt x="298" y="409"/>
                  <a:pt x="298" y="409"/>
                  <a:pt x="298" y="409"/>
                </a:cubicBezTo>
                <a:cubicBezTo>
                  <a:pt x="295" y="409"/>
                  <a:pt x="292" y="409"/>
                  <a:pt x="289" y="407"/>
                </a:cubicBezTo>
                <a:cubicBezTo>
                  <a:pt x="289" y="407"/>
                  <a:pt x="289" y="407"/>
                  <a:pt x="289" y="407"/>
                </a:cubicBezTo>
                <a:close/>
                <a:moveTo>
                  <a:pt x="320" y="369"/>
                </a:moveTo>
                <a:cubicBezTo>
                  <a:pt x="316" y="369"/>
                  <a:pt x="312" y="369"/>
                  <a:pt x="309" y="369"/>
                </a:cubicBezTo>
                <a:cubicBezTo>
                  <a:pt x="306" y="369"/>
                  <a:pt x="301" y="369"/>
                  <a:pt x="299" y="366"/>
                </a:cubicBezTo>
                <a:cubicBezTo>
                  <a:pt x="299" y="365"/>
                  <a:pt x="299" y="365"/>
                  <a:pt x="299" y="365"/>
                </a:cubicBezTo>
                <a:cubicBezTo>
                  <a:pt x="299" y="365"/>
                  <a:pt x="299" y="364"/>
                  <a:pt x="299" y="364"/>
                </a:cubicBezTo>
                <a:cubicBezTo>
                  <a:pt x="299" y="364"/>
                  <a:pt x="299" y="364"/>
                  <a:pt x="299" y="363"/>
                </a:cubicBezTo>
                <a:cubicBezTo>
                  <a:pt x="299" y="363"/>
                  <a:pt x="299" y="363"/>
                  <a:pt x="299" y="363"/>
                </a:cubicBezTo>
                <a:cubicBezTo>
                  <a:pt x="299" y="363"/>
                  <a:pt x="299" y="363"/>
                  <a:pt x="299" y="363"/>
                </a:cubicBezTo>
                <a:cubicBezTo>
                  <a:pt x="299" y="362"/>
                  <a:pt x="299" y="361"/>
                  <a:pt x="300" y="361"/>
                </a:cubicBezTo>
                <a:cubicBezTo>
                  <a:pt x="300" y="358"/>
                  <a:pt x="301" y="355"/>
                  <a:pt x="302" y="353"/>
                </a:cubicBezTo>
                <a:cubicBezTo>
                  <a:pt x="302" y="353"/>
                  <a:pt x="302" y="353"/>
                  <a:pt x="302" y="353"/>
                </a:cubicBezTo>
                <a:cubicBezTo>
                  <a:pt x="302" y="352"/>
                  <a:pt x="303" y="351"/>
                  <a:pt x="303" y="350"/>
                </a:cubicBezTo>
                <a:cubicBezTo>
                  <a:pt x="304" y="350"/>
                  <a:pt x="304" y="350"/>
                  <a:pt x="305" y="349"/>
                </a:cubicBezTo>
                <a:cubicBezTo>
                  <a:pt x="306" y="348"/>
                  <a:pt x="308" y="348"/>
                  <a:pt x="310" y="347"/>
                </a:cubicBezTo>
                <a:cubicBezTo>
                  <a:pt x="310" y="347"/>
                  <a:pt x="310" y="347"/>
                  <a:pt x="310" y="347"/>
                </a:cubicBezTo>
                <a:cubicBezTo>
                  <a:pt x="312" y="347"/>
                  <a:pt x="313" y="347"/>
                  <a:pt x="315" y="347"/>
                </a:cubicBezTo>
                <a:cubicBezTo>
                  <a:pt x="317" y="347"/>
                  <a:pt x="317" y="347"/>
                  <a:pt x="317" y="347"/>
                </a:cubicBezTo>
                <a:cubicBezTo>
                  <a:pt x="317" y="347"/>
                  <a:pt x="318" y="347"/>
                  <a:pt x="319" y="347"/>
                </a:cubicBezTo>
                <a:cubicBezTo>
                  <a:pt x="323" y="347"/>
                  <a:pt x="328" y="347"/>
                  <a:pt x="332" y="347"/>
                </a:cubicBezTo>
                <a:cubicBezTo>
                  <a:pt x="333" y="347"/>
                  <a:pt x="334" y="347"/>
                  <a:pt x="334" y="347"/>
                </a:cubicBezTo>
                <a:cubicBezTo>
                  <a:pt x="335" y="347"/>
                  <a:pt x="335" y="347"/>
                  <a:pt x="335" y="347"/>
                </a:cubicBezTo>
                <a:cubicBezTo>
                  <a:pt x="335" y="347"/>
                  <a:pt x="335" y="347"/>
                  <a:pt x="336" y="347"/>
                </a:cubicBezTo>
                <a:cubicBezTo>
                  <a:pt x="336" y="347"/>
                  <a:pt x="337" y="347"/>
                  <a:pt x="337" y="347"/>
                </a:cubicBezTo>
                <a:cubicBezTo>
                  <a:pt x="337" y="347"/>
                  <a:pt x="337" y="347"/>
                  <a:pt x="337" y="347"/>
                </a:cubicBezTo>
                <a:cubicBezTo>
                  <a:pt x="341" y="347"/>
                  <a:pt x="345" y="348"/>
                  <a:pt x="345" y="351"/>
                </a:cubicBezTo>
                <a:cubicBezTo>
                  <a:pt x="345" y="351"/>
                  <a:pt x="345" y="351"/>
                  <a:pt x="345" y="351"/>
                </a:cubicBezTo>
                <a:cubicBezTo>
                  <a:pt x="345" y="351"/>
                  <a:pt x="345" y="351"/>
                  <a:pt x="345" y="352"/>
                </a:cubicBezTo>
                <a:cubicBezTo>
                  <a:pt x="345" y="355"/>
                  <a:pt x="344" y="359"/>
                  <a:pt x="343" y="362"/>
                </a:cubicBezTo>
                <a:cubicBezTo>
                  <a:pt x="343" y="362"/>
                  <a:pt x="343" y="362"/>
                  <a:pt x="343" y="362"/>
                </a:cubicBezTo>
                <a:cubicBezTo>
                  <a:pt x="343" y="363"/>
                  <a:pt x="343" y="363"/>
                  <a:pt x="343" y="363"/>
                </a:cubicBezTo>
                <a:cubicBezTo>
                  <a:pt x="343" y="364"/>
                  <a:pt x="343" y="364"/>
                  <a:pt x="342" y="365"/>
                </a:cubicBezTo>
                <a:cubicBezTo>
                  <a:pt x="342" y="365"/>
                  <a:pt x="342" y="365"/>
                  <a:pt x="342" y="366"/>
                </a:cubicBezTo>
                <a:cubicBezTo>
                  <a:pt x="342" y="366"/>
                  <a:pt x="342" y="366"/>
                  <a:pt x="342" y="366"/>
                </a:cubicBezTo>
                <a:cubicBezTo>
                  <a:pt x="342" y="366"/>
                  <a:pt x="342" y="366"/>
                  <a:pt x="342" y="366"/>
                </a:cubicBezTo>
                <a:cubicBezTo>
                  <a:pt x="337" y="371"/>
                  <a:pt x="325" y="369"/>
                  <a:pt x="320" y="369"/>
                </a:cubicBezTo>
                <a:close/>
                <a:moveTo>
                  <a:pt x="212" y="404"/>
                </a:moveTo>
                <a:cubicBezTo>
                  <a:pt x="212" y="404"/>
                  <a:pt x="212" y="403"/>
                  <a:pt x="212" y="403"/>
                </a:cubicBezTo>
                <a:cubicBezTo>
                  <a:pt x="213" y="403"/>
                  <a:pt x="213" y="402"/>
                  <a:pt x="213" y="402"/>
                </a:cubicBezTo>
                <a:cubicBezTo>
                  <a:pt x="213" y="402"/>
                  <a:pt x="213" y="402"/>
                  <a:pt x="213" y="402"/>
                </a:cubicBezTo>
                <a:cubicBezTo>
                  <a:pt x="213" y="402"/>
                  <a:pt x="213" y="402"/>
                  <a:pt x="213" y="402"/>
                </a:cubicBezTo>
                <a:cubicBezTo>
                  <a:pt x="213" y="401"/>
                  <a:pt x="214" y="401"/>
                  <a:pt x="214" y="400"/>
                </a:cubicBezTo>
                <a:cubicBezTo>
                  <a:pt x="216" y="396"/>
                  <a:pt x="217" y="393"/>
                  <a:pt x="219" y="389"/>
                </a:cubicBezTo>
                <a:cubicBezTo>
                  <a:pt x="219" y="389"/>
                  <a:pt x="219" y="389"/>
                  <a:pt x="219" y="389"/>
                </a:cubicBezTo>
                <a:cubicBezTo>
                  <a:pt x="219" y="389"/>
                  <a:pt x="219" y="389"/>
                  <a:pt x="219" y="389"/>
                </a:cubicBezTo>
                <a:cubicBezTo>
                  <a:pt x="220" y="388"/>
                  <a:pt x="220" y="388"/>
                  <a:pt x="220" y="388"/>
                </a:cubicBezTo>
                <a:cubicBezTo>
                  <a:pt x="220" y="388"/>
                  <a:pt x="220" y="388"/>
                  <a:pt x="220" y="387"/>
                </a:cubicBezTo>
                <a:cubicBezTo>
                  <a:pt x="220" y="387"/>
                  <a:pt x="220" y="387"/>
                  <a:pt x="221" y="387"/>
                </a:cubicBezTo>
                <a:cubicBezTo>
                  <a:pt x="226" y="380"/>
                  <a:pt x="238" y="382"/>
                  <a:pt x="245" y="382"/>
                </a:cubicBezTo>
                <a:cubicBezTo>
                  <a:pt x="245" y="382"/>
                  <a:pt x="245" y="382"/>
                  <a:pt x="245" y="382"/>
                </a:cubicBezTo>
                <a:cubicBezTo>
                  <a:pt x="247" y="382"/>
                  <a:pt x="253" y="381"/>
                  <a:pt x="258" y="382"/>
                </a:cubicBezTo>
                <a:cubicBezTo>
                  <a:pt x="259" y="382"/>
                  <a:pt x="261" y="382"/>
                  <a:pt x="262" y="382"/>
                </a:cubicBezTo>
                <a:cubicBezTo>
                  <a:pt x="263" y="382"/>
                  <a:pt x="264" y="383"/>
                  <a:pt x="264" y="383"/>
                </a:cubicBezTo>
                <a:cubicBezTo>
                  <a:pt x="266" y="384"/>
                  <a:pt x="267" y="385"/>
                  <a:pt x="267" y="387"/>
                </a:cubicBezTo>
                <a:cubicBezTo>
                  <a:pt x="267" y="387"/>
                  <a:pt x="267" y="387"/>
                  <a:pt x="267" y="387"/>
                </a:cubicBezTo>
                <a:cubicBezTo>
                  <a:pt x="267" y="387"/>
                  <a:pt x="267" y="387"/>
                  <a:pt x="267" y="388"/>
                </a:cubicBezTo>
                <a:cubicBezTo>
                  <a:pt x="267" y="388"/>
                  <a:pt x="267" y="388"/>
                  <a:pt x="267" y="388"/>
                </a:cubicBezTo>
                <a:cubicBezTo>
                  <a:pt x="262" y="402"/>
                  <a:pt x="262" y="402"/>
                  <a:pt x="262" y="402"/>
                </a:cubicBezTo>
                <a:cubicBezTo>
                  <a:pt x="262" y="403"/>
                  <a:pt x="261" y="404"/>
                  <a:pt x="260" y="405"/>
                </a:cubicBezTo>
                <a:cubicBezTo>
                  <a:pt x="259" y="406"/>
                  <a:pt x="258" y="407"/>
                  <a:pt x="256" y="407"/>
                </a:cubicBezTo>
                <a:cubicBezTo>
                  <a:pt x="256" y="407"/>
                  <a:pt x="256" y="407"/>
                  <a:pt x="256" y="407"/>
                </a:cubicBezTo>
                <a:cubicBezTo>
                  <a:pt x="254" y="408"/>
                  <a:pt x="252" y="409"/>
                  <a:pt x="250" y="409"/>
                </a:cubicBezTo>
                <a:cubicBezTo>
                  <a:pt x="249" y="409"/>
                  <a:pt x="249" y="409"/>
                  <a:pt x="249" y="409"/>
                </a:cubicBezTo>
                <a:cubicBezTo>
                  <a:pt x="249" y="409"/>
                  <a:pt x="249" y="409"/>
                  <a:pt x="248" y="409"/>
                </a:cubicBezTo>
                <a:cubicBezTo>
                  <a:pt x="244" y="410"/>
                  <a:pt x="240" y="409"/>
                  <a:pt x="235" y="409"/>
                </a:cubicBezTo>
                <a:cubicBezTo>
                  <a:pt x="231" y="409"/>
                  <a:pt x="227" y="410"/>
                  <a:pt x="222" y="410"/>
                </a:cubicBezTo>
                <a:cubicBezTo>
                  <a:pt x="219" y="410"/>
                  <a:pt x="215" y="409"/>
                  <a:pt x="213" y="406"/>
                </a:cubicBezTo>
                <a:cubicBezTo>
                  <a:pt x="213" y="406"/>
                  <a:pt x="213" y="406"/>
                  <a:pt x="213" y="406"/>
                </a:cubicBezTo>
                <a:cubicBezTo>
                  <a:pt x="213" y="406"/>
                  <a:pt x="213" y="406"/>
                  <a:pt x="213" y="406"/>
                </a:cubicBezTo>
                <a:cubicBezTo>
                  <a:pt x="213" y="405"/>
                  <a:pt x="213" y="405"/>
                  <a:pt x="212" y="405"/>
                </a:cubicBezTo>
                <a:cubicBezTo>
                  <a:pt x="212" y="405"/>
                  <a:pt x="212" y="405"/>
                  <a:pt x="212" y="405"/>
                </a:cubicBezTo>
                <a:cubicBezTo>
                  <a:pt x="212" y="405"/>
                  <a:pt x="212" y="405"/>
                  <a:pt x="212" y="405"/>
                </a:cubicBezTo>
                <a:cubicBezTo>
                  <a:pt x="212" y="404"/>
                  <a:pt x="212" y="404"/>
                  <a:pt x="212" y="404"/>
                </a:cubicBezTo>
                <a:close/>
                <a:moveTo>
                  <a:pt x="212" y="359"/>
                </a:moveTo>
                <a:cubicBezTo>
                  <a:pt x="212" y="359"/>
                  <a:pt x="212" y="359"/>
                  <a:pt x="212" y="359"/>
                </a:cubicBezTo>
                <a:cubicBezTo>
                  <a:pt x="209" y="364"/>
                  <a:pt x="209" y="364"/>
                  <a:pt x="209" y="364"/>
                </a:cubicBezTo>
                <a:cubicBezTo>
                  <a:pt x="209" y="364"/>
                  <a:pt x="208" y="365"/>
                  <a:pt x="207" y="366"/>
                </a:cubicBezTo>
                <a:cubicBezTo>
                  <a:pt x="206" y="367"/>
                  <a:pt x="205" y="367"/>
                  <a:pt x="203" y="368"/>
                </a:cubicBezTo>
                <a:cubicBezTo>
                  <a:pt x="203" y="368"/>
                  <a:pt x="203" y="368"/>
                  <a:pt x="202" y="368"/>
                </a:cubicBezTo>
                <a:cubicBezTo>
                  <a:pt x="202" y="369"/>
                  <a:pt x="202" y="369"/>
                  <a:pt x="202" y="369"/>
                </a:cubicBezTo>
                <a:cubicBezTo>
                  <a:pt x="202" y="369"/>
                  <a:pt x="202" y="369"/>
                  <a:pt x="202" y="369"/>
                </a:cubicBezTo>
                <a:cubicBezTo>
                  <a:pt x="201" y="369"/>
                  <a:pt x="200" y="369"/>
                  <a:pt x="199" y="369"/>
                </a:cubicBezTo>
                <a:cubicBezTo>
                  <a:pt x="197" y="370"/>
                  <a:pt x="196" y="370"/>
                  <a:pt x="194" y="370"/>
                </a:cubicBezTo>
                <a:cubicBezTo>
                  <a:pt x="189" y="370"/>
                  <a:pt x="189" y="370"/>
                  <a:pt x="189" y="370"/>
                </a:cubicBezTo>
                <a:cubicBezTo>
                  <a:pt x="189" y="370"/>
                  <a:pt x="189" y="370"/>
                  <a:pt x="189" y="370"/>
                </a:cubicBezTo>
                <a:cubicBezTo>
                  <a:pt x="184" y="370"/>
                  <a:pt x="178" y="370"/>
                  <a:pt x="172" y="370"/>
                </a:cubicBezTo>
                <a:cubicBezTo>
                  <a:pt x="170" y="370"/>
                  <a:pt x="165" y="369"/>
                  <a:pt x="164" y="366"/>
                </a:cubicBezTo>
                <a:cubicBezTo>
                  <a:pt x="164" y="366"/>
                  <a:pt x="164" y="365"/>
                  <a:pt x="164" y="365"/>
                </a:cubicBezTo>
                <a:cubicBezTo>
                  <a:pt x="165" y="364"/>
                  <a:pt x="166" y="362"/>
                  <a:pt x="166" y="362"/>
                </a:cubicBezTo>
                <a:cubicBezTo>
                  <a:pt x="168" y="358"/>
                  <a:pt x="170" y="355"/>
                  <a:pt x="173" y="352"/>
                </a:cubicBezTo>
                <a:cubicBezTo>
                  <a:pt x="173" y="352"/>
                  <a:pt x="173" y="352"/>
                  <a:pt x="173" y="352"/>
                </a:cubicBezTo>
                <a:cubicBezTo>
                  <a:pt x="173" y="352"/>
                  <a:pt x="173" y="352"/>
                  <a:pt x="173" y="352"/>
                </a:cubicBezTo>
                <a:cubicBezTo>
                  <a:pt x="180" y="345"/>
                  <a:pt x="193" y="347"/>
                  <a:pt x="201" y="347"/>
                </a:cubicBezTo>
                <a:cubicBezTo>
                  <a:pt x="205" y="347"/>
                  <a:pt x="210" y="346"/>
                  <a:pt x="213" y="348"/>
                </a:cubicBezTo>
                <a:cubicBezTo>
                  <a:pt x="213" y="348"/>
                  <a:pt x="213" y="348"/>
                  <a:pt x="213" y="348"/>
                </a:cubicBezTo>
                <a:cubicBezTo>
                  <a:pt x="214" y="348"/>
                  <a:pt x="214" y="348"/>
                  <a:pt x="214" y="348"/>
                </a:cubicBezTo>
                <a:cubicBezTo>
                  <a:pt x="214" y="348"/>
                  <a:pt x="214" y="349"/>
                  <a:pt x="214" y="349"/>
                </a:cubicBezTo>
                <a:cubicBezTo>
                  <a:pt x="215" y="349"/>
                  <a:pt x="216" y="350"/>
                  <a:pt x="216" y="350"/>
                </a:cubicBezTo>
                <a:cubicBezTo>
                  <a:pt x="216" y="351"/>
                  <a:pt x="216" y="352"/>
                  <a:pt x="215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4" y="355"/>
                  <a:pt x="213" y="357"/>
                  <a:pt x="212" y="359"/>
                </a:cubicBezTo>
                <a:close/>
                <a:moveTo>
                  <a:pt x="266" y="369"/>
                </a:moveTo>
                <a:cubicBezTo>
                  <a:pt x="266" y="369"/>
                  <a:pt x="265" y="369"/>
                  <a:pt x="264" y="369"/>
                </a:cubicBezTo>
                <a:cubicBezTo>
                  <a:pt x="264" y="369"/>
                  <a:pt x="264" y="370"/>
                  <a:pt x="264" y="370"/>
                </a:cubicBezTo>
                <a:cubicBezTo>
                  <a:pt x="261" y="370"/>
                  <a:pt x="258" y="370"/>
                  <a:pt x="254" y="370"/>
                </a:cubicBezTo>
                <a:cubicBezTo>
                  <a:pt x="240" y="370"/>
                  <a:pt x="240" y="370"/>
                  <a:pt x="240" y="370"/>
                </a:cubicBezTo>
                <a:cubicBezTo>
                  <a:pt x="238" y="370"/>
                  <a:pt x="233" y="369"/>
                  <a:pt x="231" y="366"/>
                </a:cubicBezTo>
                <a:cubicBezTo>
                  <a:pt x="231" y="366"/>
                  <a:pt x="231" y="365"/>
                  <a:pt x="231" y="365"/>
                </a:cubicBezTo>
                <a:cubicBezTo>
                  <a:pt x="231" y="365"/>
                  <a:pt x="231" y="365"/>
                  <a:pt x="231" y="364"/>
                </a:cubicBezTo>
                <a:cubicBezTo>
                  <a:pt x="232" y="363"/>
                  <a:pt x="233" y="362"/>
                  <a:pt x="233" y="361"/>
                </a:cubicBezTo>
                <a:cubicBezTo>
                  <a:pt x="234" y="358"/>
                  <a:pt x="235" y="354"/>
                  <a:pt x="238" y="352"/>
                </a:cubicBezTo>
                <a:cubicBezTo>
                  <a:pt x="238" y="351"/>
                  <a:pt x="238" y="351"/>
                  <a:pt x="238" y="351"/>
                </a:cubicBezTo>
                <a:cubicBezTo>
                  <a:pt x="238" y="351"/>
                  <a:pt x="238" y="351"/>
                  <a:pt x="238" y="351"/>
                </a:cubicBezTo>
                <a:cubicBezTo>
                  <a:pt x="239" y="351"/>
                  <a:pt x="239" y="351"/>
                  <a:pt x="239" y="351"/>
                </a:cubicBezTo>
                <a:cubicBezTo>
                  <a:pt x="239" y="350"/>
                  <a:pt x="239" y="350"/>
                  <a:pt x="239" y="350"/>
                </a:cubicBezTo>
                <a:cubicBezTo>
                  <a:pt x="239" y="350"/>
                  <a:pt x="239" y="350"/>
                  <a:pt x="239" y="350"/>
                </a:cubicBezTo>
                <a:cubicBezTo>
                  <a:pt x="241" y="349"/>
                  <a:pt x="244" y="348"/>
                  <a:pt x="246" y="348"/>
                </a:cubicBezTo>
                <a:cubicBezTo>
                  <a:pt x="246" y="348"/>
                  <a:pt x="246" y="347"/>
                  <a:pt x="247" y="347"/>
                </a:cubicBezTo>
                <a:cubicBezTo>
                  <a:pt x="248" y="347"/>
                  <a:pt x="249" y="347"/>
                  <a:pt x="251" y="347"/>
                </a:cubicBezTo>
                <a:cubicBezTo>
                  <a:pt x="259" y="347"/>
                  <a:pt x="259" y="347"/>
                  <a:pt x="259" y="347"/>
                </a:cubicBezTo>
                <a:cubicBezTo>
                  <a:pt x="262" y="347"/>
                  <a:pt x="265" y="347"/>
                  <a:pt x="267" y="347"/>
                </a:cubicBezTo>
                <a:cubicBezTo>
                  <a:pt x="271" y="347"/>
                  <a:pt x="276" y="346"/>
                  <a:pt x="279" y="349"/>
                </a:cubicBezTo>
                <a:cubicBezTo>
                  <a:pt x="279" y="349"/>
                  <a:pt x="280" y="349"/>
                  <a:pt x="280" y="350"/>
                </a:cubicBezTo>
                <a:cubicBezTo>
                  <a:pt x="280" y="350"/>
                  <a:pt x="280" y="350"/>
                  <a:pt x="280" y="350"/>
                </a:cubicBezTo>
                <a:cubicBezTo>
                  <a:pt x="280" y="350"/>
                  <a:pt x="280" y="350"/>
                  <a:pt x="280" y="350"/>
                </a:cubicBezTo>
                <a:cubicBezTo>
                  <a:pt x="280" y="350"/>
                  <a:pt x="280" y="350"/>
                  <a:pt x="280" y="350"/>
                </a:cubicBezTo>
                <a:cubicBezTo>
                  <a:pt x="280" y="351"/>
                  <a:pt x="280" y="351"/>
                  <a:pt x="280" y="352"/>
                </a:cubicBezTo>
                <a:cubicBezTo>
                  <a:pt x="280" y="355"/>
                  <a:pt x="278" y="359"/>
                  <a:pt x="277" y="361"/>
                </a:cubicBezTo>
                <a:cubicBezTo>
                  <a:pt x="277" y="361"/>
                  <a:pt x="277" y="361"/>
                  <a:pt x="277" y="361"/>
                </a:cubicBezTo>
                <a:cubicBezTo>
                  <a:pt x="277" y="362"/>
                  <a:pt x="277" y="362"/>
                  <a:pt x="276" y="363"/>
                </a:cubicBezTo>
                <a:cubicBezTo>
                  <a:pt x="276" y="363"/>
                  <a:pt x="276" y="363"/>
                  <a:pt x="276" y="363"/>
                </a:cubicBezTo>
                <a:cubicBezTo>
                  <a:pt x="276" y="364"/>
                  <a:pt x="276" y="364"/>
                  <a:pt x="276" y="364"/>
                </a:cubicBezTo>
                <a:cubicBezTo>
                  <a:pt x="276" y="364"/>
                  <a:pt x="276" y="364"/>
                  <a:pt x="276" y="364"/>
                </a:cubicBezTo>
                <a:cubicBezTo>
                  <a:pt x="276" y="364"/>
                  <a:pt x="275" y="365"/>
                  <a:pt x="275" y="365"/>
                </a:cubicBezTo>
                <a:cubicBezTo>
                  <a:pt x="275" y="365"/>
                  <a:pt x="275" y="365"/>
                  <a:pt x="275" y="365"/>
                </a:cubicBezTo>
                <a:cubicBezTo>
                  <a:pt x="275" y="365"/>
                  <a:pt x="275" y="365"/>
                  <a:pt x="275" y="365"/>
                </a:cubicBezTo>
                <a:cubicBezTo>
                  <a:pt x="275" y="366"/>
                  <a:pt x="275" y="366"/>
                  <a:pt x="275" y="366"/>
                </a:cubicBezTo>
                <a:cubicBezTo>
                  <a:pt x="274" y="366"/>
                  <a:pt x="274" y="367"/>
                  <a:pt x="273" y="367"/>
                </a:cubicBezTo>
                <a:cubicBezTo>
                  <a:pt x="273" y="367"/>
                  <a:pt x="272" y="367"/>
                  <a:pt x="272" y="368"/>
                </a:cubicBezTo>
                <a:cubicBezTo>
                  <a:pt x="271" y="368"/>
                  <a:pt x="271" y="368"/>
                  <a:pt x="271" y="368"/>
                </a:cubicBezTo>
                <a:cubicBezTo>
                  <a:pt x="271" y="368"/>
                  <a:pt x="271" y="368"/>
                  <a:pt x="271" y="368"/>
                </a:cubicBezTo>
                <a:cubicBezTo>
                  <a:pt x="269" y="369"/>
                  <a:pt x="268" y="369"/>
                  <a:pt x="266" y="369"/>
                </a:cubicBezTo>
                <a:close/>
                <a:moveTo>
                  <a:pt x="172" y="430"/>
                </a:moveTo>
                <a:cubicBezTo>
                  <a:pt x="172" y="430"/>
                  <a:pt x="172" y="430"/>
                  <a:pt x="172" y="430"/>
                </a:cubicBezTo>
                <a:cubicBezTo>
                  <a:pt x="172" y="433"/>
                  <a:pt x="169" y="437"/>
                  <a:pt x="167" y="439"/>
                </a:cubicBezTo>
                <a:cubicBezTo>
                  <a:pt x="167" y="439"/>
                  <a:pt x="167" y="439"/>
                  <a:pt x="167" y="439"/>
                </a:cubicBezTo>
                <a:cubicBezTo>
                  <a:pt x="165" y="443"/>
                  <a:pt x="164" y="447"/>
                  <a:pt x="161" y="450"/>
                </a:cubicBezTo>
                <a:cubicBezTo>
                  <a:pt x="161" y="450"/>
                  <a:pt x="161" y="450"/>
                  <a:pt x="161" y="451"/>
                </a:cubicBezTo>
                <a:cubicBezTo>
                  <a:pt x="160" y="451"/>
                  <a:pt x="160" y="451"/>
                  <a:pt x="160" y="451"/>
                </a:cubicBezTo>
                <a:cubicBezTo>
                  <a:pt x="160" y="451"/>
                  <a:pt x="160" y="451"/>
                  <a:pt x="160" y="452"/>
                </a:cubicBezTo>
                <a:cubicBezTo>
                  <a:pt x="159" y="452"/>
                  <a:pt x="159" y="452"/>
                  <a:pt x="159" y="452"/>
                </a:cubicBezTo>
                <a:cubicBezTo>
                  <a:pt x="159" y="452"/>
                  <a:pt x="159" y="452"/>
                  <a:pt x="159" y="452"/>
                </a:cubicBezTo>
                <a:cubicBezTo>
                  <a:pt x="156" y="455"/>
                  <a:pt x="153" y="456"/>
                  <a:pt x="150" y="457"/>
                </a:cubicBezTo>
                <a:cubicBezTo>
                  <a:pt x="149" y="457"/>
                  <a:pt x="149" y="457"/>
                  <a:pt x="149" y="458"/>
                </a:cubicBezTo>
                <a:cubicBezTo>
                  <a:pt x="146" y="458"/>
                  <a:pt x="144" y="458"/>
                  <a:pt x="142" y="458"/>
                </a:cubicBezTo>
                <a:cubicBezTo>
                  <a:pt x="141" y="458"/>
                  <a:pt x="141" y="458"/>
                  <a:pt x="141" y="458"/>
                </a:cubicBezTo>
                <a:cubicBezTo>
                  <a:pt x="141" y="458"/>
                  <a:pt x="141" y="458"/>
                  <a:pt x="141" y="458"/>
                </a:cubicBezTo>
                <a:cubicBezTo>
                  <a:pt x="132" y="458"/>
                  <a:pt x="124" y="458"/>
                  <a:pt x="115" y="458"/>
                </a:cubicBezTo>
                <a:cubicBezTo>
                  <a:pt x="114" y="458"/>
                  <a:pt x="114" y="458"/>
                  <a:pt x="113" y="458"/>
                </a:cubicBezTo>
                <a:cubicBezTo>
                  <a:pt x="112" y="458"/>
                  <a:pt x="111" y="458"/>
                  <a:pt x="110" y="458"/>
                </a:cubicBezTo>
                <a:cubicBezTo>
                  <a:pt x="109" y="457"/>
                  <a:pt x="107" y="456"/>
                  <a:pt x="107" y="456"/>
                </a:cubicBezTo>
                <a:cubicBezTo>
                  <a:pt x="106" y="455"/>
                  <a:pt x="106" y="453"/>
                  <a:pt x="106" y="452"/>
                </a:cubicBezTo>
                <a:cubicBezTo>
                  <a:pt x="106" y="451"/>
                  <a:pt x="106" y="451"/>
                  <a:pt x="107" y="450"/>
                </a:cubicBezTo>
                <a:cubicBezTo>
                  <a:pt x="107" y="449"/>
                  <a:pt x="107" y="449"/>
                  <a:pt x="107" y="449"/>
                </a:cubicBezTo>
                <a:cubicBezTo>
                  <a:pt x="107" y="449"/>
                  <a:pt x="107" y="449"/>
                  <a:pt x="107" y="449"/>
                </a:cubicBezTo>
                <a:cubicBezTo>
                  <a:pt x="107" y="448"/>
                  <a:pt x="107" y="448"/>
                  <a:pt x="107" y="448"/>
                </a:cubicBezTo>
                <a:cubicBezTo>
                  <a:pt x="107" y="448"/>
                  <a:pt x="107" y="448"/>
                  <a:pt x="107" y="448"/>
                </a:cubicBezTo>
                <a:cubicBezTo>
                  <a:pt x="109" y="445"/>
                  <a:pt x="112" y="442"/>
                  <a:pt x="114" y="439"/>
                </a:cubicBezTo>
                <a:cubicBezTo>
                  <a:pt x="116" y="436"/>
                  <a:pt x="117" y="433"/>
                  <a:pt x="119" y="431"/>
                </a:cubicBezTo>
                <a:cubicBezTo>
                  <a:pt x="120" y="431"/>
                  <a:pt x="120" y="430"/>
                  <a:pt x="120" y="430"/>
                </a:cubicBezTo>
                <a:cubicBezTo>
                  <a:pt x="120" y="430"/>
                  <a:pt x="120" y="430"/>
                  <a:pt x="120" y="430"/>
                </a:cubicBezTo>
                <a:cubicBezTo>
                  <a:pt x="121" y="430"/>
                  <a:pt x="121" y="429"/>
                  <a:pt x="122" y="429"/>
                </a:cubicBezTo>
                <a:cubicBezTo>
                  <a:pt x="122" y="429"/>
                  <a:pt x="122" y="429"/>
                  <a:pt x="122" y="429"/>
                </a:cubicBezTo>
                <a:cubicBezTo>
                  <a:pt x="122" y="429"/>
                  <a:pt x="122" y="429"/>
                  <a:pt x="122" y="429"/>
                </a:cubicBezTo>
                <a:cubicBezTo>
                  <a:pt x="125" y="426"/>
                  <a:pt x="128" y="425"/>
                  <a:pt x="132" y="424"/>
                </a:cubicBezTo>
                <a:cubicBezTo>
                  <a:pt x="132" y="424"/>
                  <a:pt x="132" y="424"/>
                  <a:pt x="132" y="424"/>
                </a:cubicBezTo>
                <a:cubicBezTo>
                  <a:pt x="132" y="424"/>
                  <a:pt x="132" y="424"/>
                  <a:pt x="132" y="424"/>
                </a:cubicBezTo>
                <a:cubicBezTo>
                  <a:pt x="133" y="424"/>
                  <a:pt x="133" y="424"/>
                  <a:pt x="134" y="424"/>
                </a:cubicBezTo>
                <a:cubicBezTo>
                  <a:pt x="135" y="424"/>
                  <a:pt x="135" y="424"/>
                  <a:pt x="135" y="424"/>
                </a:cubicBezTo>
                <a:cubicBezTo>
                  <a:pt x="136" y="424"/>
                  <a:pt x="136" y="424"/>
                  <a:pt x="137" y="424"/>
                </a:cubicBezTo>
                <a:cubicBezTo>
                  <a:pt x="137" y="423"/>
                  <a:pt x="137" y="423"/>
                  <a:pt x="138" y="423"/>
                </a:cubicBezTo>
                <a:cubicBezTo>
                  <a:pt x="138" y="423"/>
                  <a:pt x="138" y="423"/>
                  <a:pt x="138" y="423"/>
                </a:cubicBezTo>
                <a:cubicBezTo>
                  <a:pt x="138" y="423"/>
                  <a:pt x="138" y="423"/>
                  <a:pt x="138" y="423"/>
                </a:cubicBezTo>
                <a:cubicBezTo>
                  <a:pt x="146" y="423"/>
                  <a:pt x="153" y="423"/>
                  <a:pt x="161" y="423"/>
                </a:cubicBezTo>
                <a:cubicBezTo>
                  <a:pt x="161" y="423"/>
                  <a:pt x="161" y="423"/>
                  <a:pt x="161" y="423"/>
                </a:cubicBezTo>
                <a:cubicBezTo>
                  <a:pt x="163" y="423"/>
                  <a:pt x="163" y="423"/>
                  <a:pt x="163" y="423"/>
                </a:cubicBezTo>
                <a:cubicBezTo>
                  <a:pt x="165" y="423"/>
                  <a:pt x="166" y="424"/>
                  <a:pt x="167" y="424"/>
                </a:cubicBezTo>
                <a:cubicBezTo>
                  <a:pt x="168" y="424"/>
                  <a:pt x="168" y="424"/>
                  <a:pt x="169" y="425"/>
                </a:cubicBezTo>
                <a:cubicBezTo>
                  <a:pt x="169" y="425"/>
                  <a:pt x="169" y="425"/>
                  <a:pt x="169" y="425"/>
                </a:cubicBezTo>
                <a:cubicBezTo>
                  <a:pt x="169" y="425"/>
                  <a:pt x="169" y="425"/>
                  <a:pt x="170" y="425"/>
                </a:cubicBezTo>
                <a:cubicBezTo>
                  <a:pt x="172" y="426"/>
                  <a:pt x="173" y="428"/>
                  <a:pt x="172" y="430"/>
                </a:cubicBezTo>
                <a:close/>
                <a:moveTo>
                  <a:pt x="188" y="402"/>
                </a:moveTo>
                <a:cubicBezTo>
                  <a:pt x="188" y="402"/>
                  <a:pt x="188" y="402"/>
                  <a:pt x="188" y="402"/>
                </a:cubicBezTo>
                <a:cubicBezTo>
                  <a:pt x="188" y="402"/>
                  <a:pt x="188" y="402"/>
                  <a:pt x="188" y="402"/>
                </a:cubicBezTo>
                <a:cubicBezTo>
                  <a:pt x="188" y="403"/>
                  <a:pt x="187" y="403"/>
                  <a:pt x="187" y="404"/>
                </a:cubicBezTo>
                <a:cubicBezTo>
                  <a:pt x="187" y="404"/>
                  <a:pt x="187" y="404"/>
                  <a:pt x="187" y="404"/>
                </a:cubicBezTo>
                <a:cubicBezTo>
                  <a:pt x="185" y="406"/>
                  <a:pt x="182" y="407"/>
                  <a:pt x="179" y="408"/>
                </a:cubicBezTo>
                <a:cubicBezTo>
                  <a:pt x="179" y="408"/>
                  <a:pt x="179" y="408"/>
                  <a:pt x="179" y="408"/>
                </a:cubicBezTo>
                <a:cubicBezTo>
                  <a:pt x="179" y="409"/>
                  <a:pt x="178" y="409"/>
                  <a:pt x="178" y="409"/>
                </a:cubicBezTo>
                <a:cubicBezTo>
                  <a:pt x="177" y="409"/>
                  <a:pt x="177" y="409"/>
                  <a:pt x="177" y="409"/>
                </a:cubicBezTo>
                <a:cubicBezTo>
                  <a:pt x="177" y="409"/>
                  <a:pt x="177" y="409"/>
                  <a:pt x="176" y="409"/>
                </a:cubicBezTo>
                <a:cubicBezTo>
                  <a:pt x="174" y="409"/>
                  <a:pt x="172" y="410"/>
                  <a:pt x="171" y="410"/>
                </a:cubicBezTo>
                <a:cubicBezTo>
                  <a:pt x="170" y="410"/>
                  <a:pt x="170" y="410"/>
                  <a:pt x="170" y="410"/>
                </a:cubicBezTo>
                <a:cubicBezTo>
                  <a:pt x="167" y="410"/>
                  <a:pt x="164" y="410"/>
                  <a:pt x="161" y="410"/>
                </a:cubicBezTo>
                <a:cubicBezTo>
                  <a:pt x="156" y="410"/>
                  <a:pt x="151" y="410"/>
                  <a:pt x="146" y="410"/>
                </a:cubicBezTo>
                <a:cubicBezTo>
                  <a:pt x="146" y="410"/>
                  <a:pt x="145" y="410"/>
                  <a:pt x="144" y="410"/>
                </a:cubicBezTo>
                <a:cubicBezTo>
                  <a:pt x="144" y="410"/>
                  <a:pt x="144" y="410"/>
                  <a:pt x="144" y="410"/>
                </a:cubicBezTo>
                <a:cubicBezTo>
                  <a:pt x="143" y="409"/>
                  <a:pt x="143" y="409"/>
                  <a:pt x="142" y="409"/>
                </a:cubicBezTo>
                <a:cubicBezTo>
                  <a:pt x="142" y="409"/>
                  <a:pt x="142" y="409"/>
                  <a:pt x="142" y="409"/>
                </a:cubicBezTo>
                <a:cubicBezTo>
                  <a:pt x="142" y="409"/>
                  <a:pt x="142" y="409"/>
                  <a:pt x="142" y="409"/>
                </a:cubicBezTo>
                <a:cubicBezTo>
                  <a:pt x="140" y="409"/>
                  <a:pt x="138" y="407"/>
                  <a:pt x="138" y="405"/>
                </a:cubicBezTo>
                <a:cubicBezTo>
                  <a:pt x="138" y="405"/>
                  <a:pt x="138" y="404"/>
                  <a:pt x="138" y="404"/>
                </a:cubicBezTo>
                <a:cubicBezTo>
                  <a:pt x="138" y="404"/>
                  <a:pt x="138" y="404"/>
                  <a:pt x="138" y="403"/>
                </a:cubicBezTo>
                <a:cubicBezTo>
                  <a:pt x="138" y="403"/>
                  <a:pt x="138" y="403"/>
                  <a:pt x="139" y="402"/>
                </a:cubicBezTo>
                <a:cubicBezTo>
                  <a:pt x="139" y="402"/>
                  <a:pt x="139" y="402"/>
                  <a:pt x="139" y="402"/>
                </a:cubicBezTo>
                <a:cubicBezTo>
                  <a:pt x="139" y="402"/>
                  <a:pt x="139" y="402"/>
                  <a:pt x="139" y="402"/>
                </a:cubicBezTo>
                <a:cubicBezTo>
                  <a:pt x="139" y="402"/>
                  <a:pt x="139" y="401"/>
                  <a:pt x="140" y="401"/>
                </a:cubicBezTo>
                <a:cubicBezTo>
                  <a:pt x="142" y="397"/>
                  <a:pt x="144" y="394"/>
                  <a:pt x="147" y="390"/>
                </a:cubicBezTo>
                <a:cubicBezTo>
                  <a:pt x="147" y="390"/>
                  <a:pt x="147" y="390"/>
                  <a:pt x="147" y="390"/>
                </a:cubicBezTo>
                <a:cubicBezTo>
                  <a:pt x="148" y="389"/>
                  <a:pt x="148" y="389"/>
                  <a:pt x="148" y="389"/>
                </a:cubicBezTo>
                <a:cubicBezTo>
                  <a:pt x="149" y="388"/>
                  <a:pt x="149" y="387"/>
                  <a:pt x="151" y="386"/>
                </a:cubicBezTo>
                <a:cubicBezTo>
                  <a:pt x="151" y="385"/>
                  <a:pt x="152" y="385"/>
                  <a:pt x="153" y="385"/>
                </a:cubicBezTo>
                <a:cubicBezTo>
                  <a:pt x="153" y="384"/>
                  <a:pt x="154" y="384"/>
                  <a:pt x="154" y="384"/>
                </a:cubicBezTo>
                <a:cubicBezTo>
                  <a:pt x="154" y="384"/>
                  <a:pt x="154" y="384"/>
                  <a:pt x="155" y="384"/>
                </a:cubicBezTo>
                <a:cubicBezTo>
                  <a:pt x="155" y="384"/>
                  <a:pt x="155" y="384"/>
                  <a:pt x="155" y="384"/>
                </a:cubicBezTo>
                <a:cubicBezTo>
                  <a:pt x="155" y="384"/>
                  <a:pt x="155" y="384"/>
                  <a:pt x="156" y="383"/>
                </a:cubicBezTo>
                <a:cubicBezTo>
                  <a:pt x="157" y="383"/>
                  <a:pt x="158" y="383"/>
                  <a:pt x="160" y="382"/>
                </a:cubicBezTo>
                <a:cubicBezTo>
                  <a:pt x="161" y="382"/>
                  <a:pt x="163" y="382"/>
                  <a:pt x="165" y="382"/>
                </a:cubicBezTo>
                <a:cubicBezTo>
                  <a:pt x="169" y="382"/>
                  <a:pt x="169" y="382"/>
                  <a:pt x="169" y="382"/>
                </a:cubicBezTo>
                <a:cubicBezTo>
                  <a:pt x="170" y="382"/>
                  <a:pt x="171" y="382"/>
                  <a:pt x="172" y="382"/>
                </a:cubicBezTo>
                <a:cubicBezTo>
                  <a:pt x="177" y="382"/>
                  <a:pt x="181" y="382"/>
                  <a:pt x="185" y="382"/>
                </a:cubicBezTo>
                <a:cubicBezTo>
                  <a:pt x="185" y="382"/>
                  <a:pt x="185" y="382"/>
                  <a:pt x="185" y="382"/>
                </a:cubicBezTo>
                <a:cubicBezTo>
                  <a:pt x="187" y="382"/>
                  <a:pt x="187" y="382"/>
                  <a:pt x="187" y="382"/>
                </a:cubicBezTo>
                <a:cubicBezTo>
                  <a:pt x="189" y="382"/>
                  <a:pt x="190" y="382"/>
                  <a:pt x="191" y="382"/>
                </a:cubicBezTo>
                <a:cubicBezTo>
                  <a:pt x="193" y="383"/>
                  <a:pt x="193" y="383"/>
                  <a:pt x="194" y="383"/>
                </a:cubicBezTo>
                <a:cubicBezTo>
                  <a:pt x="196" y="384"/>
                  <a:pt x="197" y="386"/>
                  <a:pt x="196" y="389"/>
                </a:cubicBezTo>
                <a:cubicBezTo>
                  <a:pt x="194" y="392"/>
                  <a:pt x="192" y="395"/>
                  <a:pt x="190" y="398"/>
                </a:cubicBezTo>
                <a:cubicBezTo>
                  <a:pt x="188" y="402"/>
                  <a:pt x="188" y="402"/>
                  <a:pt x="188" y="402"/>
                </a:cubicBezTo>
                <a:cubicBezTo>
                  <a:pt x="188" y="402"/>
                  <a:pt x="188" y="402"/>
                  <a:pt x="188" y="402"/>
                </a:cubicBezTo>
                <a:close/>
                <a:moveTo>
                  <a:pt x="411" y="448"/>
                </a:moveTo>
                <a:cubicBezTo>
                  <a:pt x="411" y="449"/>
                  <a:pt x="411" y="449"/>
                  <a:pt x="411" y="450"/>
                </a:cubicBezTo>
                <a:cubicBezTo>
                  <a:pt x="411" y="450"/>
                  <a:pt x="411" y="450"/>
                  <a:pt x="411" y="450"/>
                </a:cubicBezTo>
                <a:cubicBezTo>
                  <a:pt x="411" y="451"/>
                  <a:pt x="411" y="451"/>
                  <a:pt x="410" y="451"/>
                </a:cubicBezTo>
                <a:cubicBezTo>
                  <a:pt x="410" y="451"/>
                  <a:pt x="410" y="451"/>
                  <a:pt x="410" y="452"/>
                </a:cubicBezTo>
                <a:cubicBezTo>
                  <a:pt x="410" y="452"/>
                  <a:pt x="410" y="452"/>
                  <a:pt x="410" y="452"/>
                </a:cubicBezTo>
                <a:cubicBezTo>
                  <a:pt x="410" y="452"/>
                  <a:pt x="409" y="453"/>
                  <a:pt x="409" y="453"/>
                </a:cubicBezTo>
                <a:cubicBezTo>
                  <a:pt x="409" y="453"/>
                  <a:pt x="409" y="453"/>
                  <a:pt x="409" y="453"/>
                </a:cubicBezTo>
                <a:cubicBezTo>
                  <a:pt x="408" y="454"/>
                  <a:pt x="408" y="454"/>
                  <a:pt x="407" y="455"/>
                </a:cubicBezTo>
                <a:cubicBezTo>
                  <a:pt x="407" y="455"/>
                  <a:pt x="407" y="455"/>
                  <a:pt x="407" y="455"/>
                </a:cubicBezTo>
                <a:cubicBezTo>
                  <a:pt x="407" y="455"/>
                  <a:pt x="407" y="455"/>
                  <a:pt x="407" y="455"/>
                </a:cubicBezTo>
                <a:cubicBezTo>
                  <a:pt x="406" y="455"/>
                  <a:pt x="406" y="456"/>
                  <a:pt x="405" y="456"/>
                </a:cubicBezTo>
                <a:cubicBezTo>
                  <a:pt x="405" y="456"/>
                  <a:pt x="405" y="456"/>
                  <a:pt x="405" y="456"/>
                </a:cubicBezTo>
                <a:cubicBezTo>
                  <a:pt x="404" y="456"/>
                  <a:pt x="404" y="456"/>
                  <a:pt x="404" y="456"/>
                </a:cubicBezTo>
                <a:cubicBezTo>
                  <a:pt x="403" y="456"/>
                  <a:pt x="403" y="457"/>
                  <a:pt x="403" y="457"/>
                </a:cubicBezTo>
                <a:cubicBezTo>
                  <a:pt x="403" y="457"/>
                  <a:pt x="403" y="457"/>
                  <a:pt x="402" y="457"/>
                </a:cubicBezTo>
                <a:cubicBezTo>
                  <a:pt x="402" y="457"/>
                  <a:pt x="402" y="457"/>
                  <a:pt x="402" y="457"/>
                </a:cubicBezTo>
                <a:cubicBezTo>
                  <a:pt x="402" y="457"/>
                  <a:pt x="401" y="457"/>
                  <a:pt x="400" y="457"/>
                </a:cubicBezTo>
                <a:cubicBezTo>
                  <a:pt x="400" y="457"/>
                  <a:pt x="399" y="457"/>
                  <a:pt x="399" y="457"/>
                </a:cubicBezTo>
                <a:cubicBezTo>
                  <a:pt x="398" y="458"/>
                  <a:pt x="398" y="458"/>
                  <a:pt x="397" y="458"/>
                </a:cubicBezTo>
                <a:cubicBezTo>
                  <a:pt x="397" y="458"/>
                  <a:pt x="397" y="458"/>
                  <a:pt x="397" y="458"/>
                </a:cubicBezTo>
                <a:cubicBezTo>
                  <a:pt x="396" y="458"/>
                  <a:pt x="396" y="458"/>
                  <a:pt x="396" y="458"/>
                </a:cubicBezTo>
                <a:cubicBezTo>
                  <a:pt x="396" y="458"/>
                  <a:pt x="396" y="458"/>
                  <a:pt x="396" y="458"/>
                </a:cubicBezTo>
                <a:cubicBezTo>
                  <a:pt x="393" y="458"/>
                  <a:pt x="390" y="458"/>
                  <a:pt x="387" y="458"/>
                </a:cubicBezTo>
                <a:cubicBezTo>
                  <a:pt x="373" y="458"/>
                  <a:pt x="212" y="458"/>
                  <a:pt x="200" y="458"/>
                </a:cubicBezTo>
                <a:cubicBezTo>
                  <a:pt x="199" y="458"/>
                  <a:pt x="198" y="458"/>
                  <a:pt x="198" y="458"/>
                </a:cubicBezTo>
                <a:cubicBezTo>
                  <a:pt x="197" y="458"/>
                  <a:pt x="196" y="458"/>
                  <a:pt x="195" y="457"/>
                </a:cubicBezTo>
                <a:cubicBezTo>
                  <a:pt x="193" y="457"/>
                  <a:pt x="192" y="456"/>
                  <a:pt x="191" y="455"/>
                </a:cubicBezTo>
                <a:cubicBezTo>
                  <a:pt x="190" y="454"/>
                  <a:pt x="190" y="453"/>
                  <a:pt x="189" y="452"/>
                </a:cubicBezTo>
                <a:cubicBezTo>
                  <a:pt x="189" y="451"/>
                  <a:pt x="189" y="450"/>
                  <a:pt x="190" y="449"/>
                </a:cubicBezTo>
                <a:cubicBezTo>
                  <a:pt x="191" y="448"/>
                  <a:pt x="191" y="448"/>
                  <a:pt x="191" y="448"/>
                </a:cubicBezTo>
                <a:cubicBezTo>
                  <a:pt x="191" y="448"/>
                  <a:pt x="191" y="448"/>
                  <a:pt x="191" y="448"/>
                </a:cubicBezTo>
                <a:cubicBezTo>
                  <a:pt x="192" y="444"/>
                  <a:pt x="194" y="440"/>
                  <a:pt x="196" y="437"/>
                </a:cubicBezTo>
                <a:cubicBezTo>
                  <a:pt x="196" y="436"/>
                  <a:pt x="197" y="435"/>
                  <a:pt x="197" y="435"/>
                </a:cubicBezTo>
                <a:cubicBezTo>
                  <a:pt x="198" y="432"/>
                  <a:pt x="198" y="432"/>
                  <a:pt x="198" y="432"/>
                </a:cubicBezTo>
                <a:cubicBezTo>
                  <a:pt x="199" y="431"/>
                  <a:pt x="200" y="430"/>
                  <a:pt x="201" y="428"/>
                </a:cubicBezTo>
                <a:cubicBezTo>
                  <a:pt x="201" y="428"/>
                  <a:pt x="202" y="428"/>
                  <a:pt x="202" y="428"/>
                </a:cubicBezTo>
                <a:cubicBezTo>
                  <a:pt x="202" y="428"/>
                  <a:pt x="202" y="428"/>
                  <a:pt x="203" y="428"/>
                </a:cubicBezTo>
                <a:cubicBezTo>
                  <a:pt x="203" y="427"/>
                  <a:pt x="203" y="427"/>
                  <a:pt x="203" y="427"/>
                </a:cubicBezTo>
                <a:cubicBezTo>
                  <a:pt x="203" y="427"/>
                  <a:pt x="203" y="427"/>
                  <a:pt x="203" y="427"/>
                </a:cubicBezTo>
                <a:cubicBezTo>
                  <a:pt x="204" y="427"/>
                  <a:pt x="204" y="427"/>
                  <a:pt x="204" y="427"/>
                </a:cubicBezTo>
                <a:cubicBezTo>
                  <a:pt x="204" y="426"/>
                  <a:pt x="205" y="426"/>
                  <a:pt x="205" y="426"/>
                </a:cubicBezTo>
                <a:cubicBezTo>
                  <a:pt x="205" y="426"/>
                  <a:pt x="206" y="426"/>
                  <a:pt x="206" y="425"/>
                </a:cubicBezTo>
                <a:cubicBezTo>
                  <a:pt x="206" y="425"/>
                  <a:pt x="207" y="425"/>
                  <a:pt x="207" y="425"/>
                </a:cubicBezTo>
                <a:cubicBezTo>
                  <a:pt x="208" y="425"/>
                  <a:pt x="208" y="425"/>
                  <a:pt x="209" y="424"/>
                </a:cubicBezTo>
                <a:cubicBezTo>
                  <a:pt x="209" y="424"/>
                  <a:pt x="210" y="424"/>
                  <a:pt x="210" y="424"/>
                </a:cubicBezTo>
                <a:cubicBezTo>
                  <a:pt x="210" y="424"/>
                  <a:pt x="210" y="424"/>
                  <a:pt x="210" y="424"/>
                </a:cubicBezTo>
                <a:cubicBezTo>
                  <a:pt x="212" y="423"/>
                  <a:pt x="214" y="423"/>
                  <a:pt x="216" y="423"/>
                </a:cubicBezTo>
                <a:cubicBezTo>
                  <a:pt x="216" y="423"/>
                  <a:pt x="385" y="423"/>
                  <a:pt x="392" y="423"/>
                </a:cubicBezTo>
                <a:cubicBezTo>
                  <a:pt x="393" y="423"/>
                  <a:pt x="395" y="423"/>
                  <a:pt x="397" y="423"/>
                </a:cubicBezTo>
                <a:cubicBezTo>
                  <a:pt x="398" y="423"/>
                  <a:pt x="399" y="423"/>
                  <a:pt x="400" y="423"/>
                </a:cubicBezTo>
                <a:cubicBezTo>
                  <a:pt x="400" y="423"/>
                  <a:pt x="400" y="423"/>
                  <a:pt x="400" y="423"/>
                </a:cubicBezTo>
                <a:cubicBezTo>
                  <a:pt x="401" y="423"/>
                  <a:pt x="402" y="423"/>
                  <a:pt x="402" y="423"/>
                </a:cubicBezTo>
                <a:cubicBezTo>
                  <a:pt x="403" y="423"/>
                  <a:pt x="403" y="423"/>
                  <a:pt x="403" y="423"/>
                </a:cubicBezTo>
                <a:cubicBezTo>
                  <a:pt x="403" y="423"/>
                  <a:pt x="403" y="423"/>
                  <a:pt x="403" y="423"/>
                </a:cubicBezTo>
                <a:cubicBezTo>
                  <a:pt x="404" y="424"/>
                  <a:pt x="404" y="424"/>
                  <a:pt x="405" y="424"/>
                </a:cubicBezTo>
                <a:cubicBezTo>
                  <a:pt x="405" y="424"/>
                  <a:pt x="405" y="424"/>
                  <a:pt x="405" y="424"/>
                </a:cubicBezTo>
                <a:cubicBezTo>
                  <a:pt x="406" y="425"/>
                  <a:pt x="406" y="425"/>
                  <a:pt x="407" y="425"/>
                </a:cubicBezTo>
                <a:cubicBezTo>
                  <a:pt x="407" y="425"/>
                  <a:pt x="407" y="425"/>
                  <a:pt x="407" y="425"/>
                </a:cubicBezTo>
                <a:cubicBezTo>
                  <a:pt x="407" y="425"/>
                  <a:pt x="407" y="425"/>
                  <a:pt x="407" y="425"/>
                </a:cubicBezTo>
                <a:cubicBezTo>
                  <a:pt x="408" y="426"/>
                  <a:pt x="408" y="426"/>
                  <a:pt x="408" y="426"/>
                </a:cubicBezTo>
                <a:cubicBezTo>
                  <a:pt x="409" y="427"/>
                  <a:pt x="409" y="427"/>
                  <a:pt x="410" y="428"/>
                </a:cubicBezTo>
                <a:cubicBezTo>
                  <a:pt x="411" y="429"/>
                  <a:pt x="411" y="430"/>
                  <a:pt x="411" y="431"/>
                </a:cubicBezTo>
                <a:cubicBezTo>
                  <a:pt x="411" y="432"/>
                  <a:pt x="411" y="432"/>
                  <a:pt x="411" y="432"/>
                </a:cubicBezTo>
                <a:cubicBezTo>
                  <a:pt x="411" y="432"/>
                  <a:pt x="411" y="432"/>
                  <a:pt x="411" y="432"/>
                </a:cubicBezTo>
                <a:cubicBezTo>
                  <a:pt x="411" y="436"/>
                  <a:pt x="411" y="441"/>
                  <a:pt x="411" y="445"/>
                </a:cubicBezTo>
                <a:cubicBezTo>
                  <a:pt x="411" y="446"/>
                  <a:pt x="411" y="447"/>
                  <a:pt x="411" y="448"/>
                </a:cubicBezTo>
                <a:close/>
                <a:moveTo>
                  <a:pt x="434" y="366"/>
                </a:moveTo>
                <a:cubicBezTo>
                  <a:pt x="434" y="366"/>
                  <a:pt x="434" y="366"/>
                  <a:pt x="434" y="366"/>
                </a:cubicBezTo>
                <a:cubicBezTo>
                  <a:pt x="434" y="366"/>
                  <a:pt x="434" y="366"/>
                  <a:pt x="434" y="365"/>
                </a:cubicBezTo>
                <a:cubicBezTo>
                  <a:pt x="433" y="365"/>
                  <a:pt x="433" y="364"/>
                  <a:pt x="432" y="363"/>
                </a:cubicBezTo>
                <a:cubicBezTo>
                  <a:pt x="432" y="362"/>
                  <a:pt x="432" y="362"/>
                  <a:pt x="432" y="362"/>
                </a:cubicBezTo>
                <a:cubicBezTo>
                  <a:pt x="432" y="362"/>
                  <a:pt x="432" y="361"/>
                  <a:pt x="432" y="360"/>
                </a:cubicBezTo>
                <a:cubicBezTo>
                  <a:pt x="432" y="360"/>
                  <a:pt x="432" y="360"/>
                  <a:pt x="432" y="360"/>
                </a:cubicBezTo>
                <a:cubicBezTo>
                  <a:pt x="432" y="358"/>
                  <a:pt x="432" y="355"/>
                  <a:pt x="432" y="353"/>
                </a:cubicBezTo>
                <a:cubicBezTo>
                  <a:pt x="432" y="352"/>
                  <a:pt x="432" y="352"/>
                  <a:pt x="432" y="352"/>
                </a:cubicBezTo>
                <a:cubicBezTo>
                  <a:pt x="432" y="351"/>
                  <a:pt x="432" y="350"/>
                  <a:pt x="432" y="350"/>
                </a:cubicBezTo>
                <a:cubicBezTo>
                  <a:pt x="433" y="349"/>
                  <a:pt x="434" y="349"/>
                  <a:pt x="435" y="348"/>
                </a:cubicBezTo>
                <a:cubicBezTo>
                  <a:pt x="436" y="348"/>
                  <a:pt x="437" y="347"/>
                  <a:pt x="438" y="347"/>
                </a:cubicBezTo>
                <a:cubicBezTo>
                  <a:pt x="438" y="347"/>
                  <a:pt x="438" y="347"/>
                  <a:pt x="438" y="347"/>
                </a:cubicBezTo>
                <a:cubicBezTo>
                  <a:pt x="438" y="347"/>
                  <a:pt x="438" y="347"/>
                  <a:pt x="438" y="347"/>
                </a:cubicBezTo>
                <a:cubicBezTo>
                  <a:pt x="439" y="347"/>
                  <a:pt x="439" y="347"/>
                  <a:pt x="440" y="347"/>
                </a:cubicBezTo>
                <a:cubicBezTo>
                  <a:pt x="440" y="347"/>
                  <a:pt x="440" y="347"/>
                  <a:pt x="441" y="347"/>
                </a:cubicBezTo>
                <a:cubicBezTo>
                  <a:pt x="443" y="346"/>
                  <a:pt x="445" y="346"/>
                  <a:pt x="447" y="346"/>
                </a:cubicBezTo>
                <a:cubicBezTo>
                  <a:pt x="463" y="346"/>
                  <a:pt x="463" y="346"/>
                  <a:pt x="463" y="346"/>
                </a:cubicBezTo>
                <a:cubicBezTo>
                  <a:pt x="464" y="346"/>
                  <a:pt x="465" y="346"/>
                  <a:pt x="465" y="347"/>
                </a:cubicBezTo>
                <a:cubicBezTo>
                  <a:pt x="469" y="347"/>
                  <a:pt x="474" y="348"/>
                  <a:pt x="475" y="352"/>
                </a:cubicBezTo>
                <a:cubicBezTo>
                  <a:pt x="476" y="355"/>
                  <a:pt x="476" y="359"/>
                  <a:pt x="477" y="362"/>
                </a:cubicBezTo>
                <a:cubicBezTo>
                  <a:pt x="477" y="363"/>
                  <a:pt x="477" y="363"/>
                  <a:pt x="477" y="363"/>
                </a:cubicBezTo>
                <a:cubicBezTo>
                  <a:pt x="477" y="364"/>
                  <a:pt x="477" y="364"/>
                  <a:pt x="477" y="365"/>
                </a:cubicBezTo>
                <a:cubicBezTo>
                  <a:pt x="477" y="365"/>
                  <a:pt x="477" y="365"/>
                  <a:pt x="477" y="365"/>
                </a:cubicBezTo>
                <a:cubicBezTo>
                  <a:pt x="477" y="365"/>
                  <a:pt x="477" y="365"/>
                  <a:pt x="477" y="365"/>
                </a:cubicBezTo>
                <a:cubicBezTo>
                  <a:pt x="477" y="365"/>
                  <a:pt x="477" y="365"/>
                  <a:pt x="477" y="365"/>
                </a:cubicBezTo>
                <a:cubicBezTo>
                  <a:pt x="476" y="367"/>
                  <a:pt x="474" y="368"/>
                  <a:pt x="472" y="369"/>
                </a:cubicBezTo>
                <a:cubicBezTo>
                  <a:pt x="471" y="369"/>
                  <a:pt x="471" y="369"/>
                  <a:pt x="471" y="369"/>
                </a:cubicBezTo>
                <a:cubicBezTo>
                  <a:pt x="471" y="369"/>
                  <a:pt x="471" y="369"/>
                  <a:pt x="470" y="369"/>
                </a:cubicBezTo>
                <a:cubicBezTo>
                  <a:pt x="470" y="369"/>
                  <a:pt x="470" y="369"/>
                  <a:pt x="470" y="369"/>
                </a:cubicBezTo>
                <a:cubicBezTo>
                  <a:pt x="469" y="369"/>
                  <a:pt x="469" y="369"/>
                  <a:pt x="469" y="369"/>
                </a:cubicBezTo>
                <a:cubicBezTo>
                  <a:pt x="463" y="370"/>
                  <a:pt x="457" y="369"/>
                  <a:pt x="455" y="369"/>
                </a:cubicBezTo>
                <a:cubicBezTo>
                  <a:pt x="445" y="369"/>
                  <a:pt x="445" y="369"/>
                  <a:pt x="445" y="369"/>
                </a:cubicBezTo>
                <a:cubicBezTo>
                  <a:pt x="444" y="369"/>
                  <a:pt x="443" y="369"/>
                  <a:pt x="442" y="369"/>
                </a:cubicBezTo>
                <a:cubicBezTo>
                  <a:pt x="442" y="369"/>
                  <a:pt x="441" y="369"/>
                  <a:pt x="441" y="369"/>
                </a:cubicBezTo>
                <a:cubicBezTo>
                  <a:pt x="440" y="369"/>
                  <a:pt x="440" y="369"/>
                  <a:pt x="440" y="369"/>
                </a:cubicBezTo>
                <a:cubicBezTo>
                  <a:pt x="440" y="369"/>
                  <a:pt x="440" y="369"/>
                  <a:pt x="440" y="369"/>
                </a:cubicBezTo>
                <a:cubicBezTo>
                  <a:pt x="439" y="369"/>
                  <a:pt x="439" y="369"/>
                  <a:pt x="438" y="368"/>
                </a:cubicBezTo>
                <a:cubicBezTo>
                  <a:pt x="438" y="368"/>
                  <a:pt x="438" y="368"/>
                  <a:pt x="438" y="368"/>
                </a:cubicBezTo>
                <a:cubicBezTo>
                  <a:pt x="437" y="368"/>
                  <a:pt x="437" y="368"/>
                  <a:pt x="436" y="367"/>
                </a:cubicBezTo>
                <a:cubicBezTo>
                  <a:pt x="436" y="367"/>
                  <a:pt x="435" y="367"/>
                  <a:pt x="434" y="366"/>
                </a:cubicBezTo>
                <a:cubicBezTo>
                  <a:pt x="434" y="366"/>
                  <a:pt x="434" y="366"/>
                  <a:pt x="434" y="366"/>
                </a:cubicBezTo>
                <a:close/>
                <a:moveTo>
                  <a:pt x="437" y="404"/>
                </a:moveTo>
                <a:cubicBezTo>
                  <a:pt x="436" y="403"/>
                  <a:pt x="436" y="402"/>
                  <a:pt x="435" y="402"/>
                </a:cubicBezTo>
                <a:cubicBezTo>
                  <a:pt x="435" y="400"/>
                  <a:pt x="435" y="400"/>
                  <a:pt x="435" y="400"/>
                </a:cubicBezTo>
                <a:cubicBezTo>
                  <a:pt x="435" y="400"/>
                  <a:pt x="435" y="400"/>
                  <a:pt x="435" y="400"/>
                </a:cubicBezTo>
                <a:cubicBezTo>
                  <a:pt x="435" y="396"/>
                  <a:pt x="435" y="392"/>
                  <a:pt x="434" y="388"/>
                </a:cubicBezTo>
                <a:cubicBezTo>
                  <a:pt x="434" y="388"/>
                  <a:pt x="434" y="388"/>
                  <a:pt x="434" y="388"/>
                </a:cubicBezTo>
                <a:cubicBezTo>
                  <a:pt x="434" y="388"/>
                  <a:pt x="434" y="388"/>
                  <a:pt x="434" y="388"/>
                </a:cubicBezTo>
                <a:cubicBezTo>
                  <a:pt x="434" y="388"/>
                  <a:pt x="434" y="388"/>
                  <a:pt x="434" y="387"/>
                </a:cubicBezTo>
                <a:cubicBezTo>
                  <a:pt x="435" y="379"/>
                  <a:pt x="453" y="381"/>
                  <a:pt x="458" y="381"/>
                </a:cubicBezTo>
                <a:cubicBezTo>
                  <a:pt x="465" y="381"/>
                  <a:pt x="477" y="380"/>
                  <a:pt x="481" y="386"/>
                </a:cubicBezTo>
                <a:cubicBezTo>
                  <a:pt x="481" y="387"/>
                  <a:pt x="482" y="387"/>
                  <a:pt x="482" y="388"/>
                </a:cubicBezTo>
                <a:cubicBezTo>
                  <a:pt x="482" y="389"/>
                  <a:pt x="482" y="389"/>
                  <a:pt x="482" y="389"/>
                </a:cubicBezTo>
                <a:cubicBezTo>
                  <a:pt x="482" y="389"/>
                  <a:pt x="482" y="389"/>
                  <a:pt x="482" y="389"/>
                </a:cubicBezTo>
                <a:cubicBezTo>
                  <a:pt x="483" y="391"/>
                  <a:pt x="483" y="392"/>
                  <a:pt x="484" y="395"/>
                </a:cubicBezTo>
                <a:cubicBezTo>
                  <a:pt x="485" y="401"/>
                  <a:pt x="485" y="401"/>
                  <a:pt x="485" y="401"/>
                </a:cubicBezTo>
                <a:cubicBezTo>
                  <a:pt x="485" y="402"/>
                  <a:pt x="485" y="403"/>
                  <a:pt x="484" y="404"/>
                </a:cubicBezTo>
                <a:cubicBezTo>
                  <a:pt x="484" y="405"/>
                  <a:pt x="484" y="405"/>
                  <a:pt x="483" y="406"/>
                </a:cubicBezTo>
                <a:cubicBezTo>
                  <a:pt x="483" y="406"/>
                  <a:pt x="483" y="406"/>
                  <a:pt x="482" y="407"/>
                </a:cubicBezTo>
                <a:cubicBezTo>
                  <a:pt x="482" y="407"/>
                  <a:pt x="482" y="407"/>
                  <a:pt x="482" y="407"/>
                </a:cubicBezTo>
                <a:cubicBezTo>
                  <a:pt x="482" y="407"/>
                  <a:pt x="482" y="407"/>
                  <a:pt x="482" y="407"/>
                </a:cubicBezTo>
                <a:cubicBezTo>
                  <a:pt x="481" y="407"/>
                  <a:pt x="481" y="407"/>
                  <a:pt x="481" y="407"/>
                </a:cubicBezTo>
                <a:cubicBezTo>
                  <a:pt x="480" y="408"/>
                  <a:pt x="480" y="408"/>
                  <a:pt x="480" y="408"/>
                </a:cubicBezTo>
                <a:cubicBezTo>
                  <a:pt x="479" y="408"/>
                  <a:pt x="479" y="408"/>
                  <a:pt x="479" y="408"/>
                </a:cubicBezTo>
                <a:cubicBezTo>
                  <a:pt x="479" y="408"/>
                  <a:pt x="479" y="408"/>
                  <a:pt x="478" y="408"/>
                </a:cubicBezTo>
                <a:cubicBezTo>
                  <a:pt x="478" y="408"/>
                  <a:pt x="478" y="409"/>
                  <a:pt x="477" y="409"/>
                </a:cubicBezTo>
                <a:cubicBezTo>
                  <a:pt x="477" y="409"/>
                  <a:pt x="477" y="409"/>
                  <a:pt x="477" y="409"/>
                </a:cubicBezTo>
                <a:cubicBezTo>
                  <a:pt x="477" y="409"/>
                  <a:pt x="476" y="409"/>
                  <a:pt x="475" y="409"/>
                </a:cubicBezTo>
                <a:cubicBezTo>
                  <a:pt x="474" y="409"/>
                  <a:pt x="474" y="409"/>
                  <a:pt x="473" y="409"/>
                </a:cubicBezTo>
                <a:cubicBezTo>
                  <a:pt x="473" y="409"/>
                  <a:pt x="473" y="409"/>
                  <a:pt x="473" y="409"/>
                </a:cubicBezTo>
                <a:cubicBezTo>
                  <a:pt x="473" y="409"/>
                  <a:pt x="473" y="409"/>
                  <a:pt x="473" y="409"/>
                </a:cubicBezTo>
                <a:cubicBezTo>
                  <a:pt x="473" y="409"/>
                  <a:pt x="473" y="409"/>
                  <a:pt x="473" y="409"/>
                </a:cubicBezTo>
                <a:cubicBezTo>
                  <a:pt x="465" y="409"/>
                  <a:pt x="457" y="409"/>
                  <a:pt x="449" y="409"/>
                </a:cubicBezTo>
                <a:cubicBezTo>
                  <a:pt x="448" y="409"/>
                  <a:pt x="447" y="409"/>
                  <a:pt x="447" y="409"/>
                </a:cubicBezTo>
                <a:cubicBezTo>
                  <a:pt x="446" y="409"/>
                  <a:pt x="446" y="409"/>
                  <a:pt x="446" y="409"/>
                </a:cubicBezTo>
                <a:cubicBezTo>
                  <a:pt x="445" y="409"/>
                  <a:pt x="445" y="409"/>
                  <a:pt x="444" y="409"/>
                </a:cubicBezTo>
                <a:cubicBezTo>
                  <a:pt x="444" y="409"/>
                  <a:pt x="444" y="409"/>
                  <a:pt x="444" y="409"/>
                </a:cubicBezTo>
                <a:cubicBezTo>
                  <a:pt x="444" y="408"/>
                  <a:pt x="444" y="408"/>
                  <a:pt x="444" y="408"/>
                </a:cubicBezTo>
                <a:cubicBezTo>
                  <a:pt x="443" y="408"/>
                  <a:pt x="442" y="408"/>
                  <a:pt x="442" y="408"/>
                </a:cubicBezTo>
                <a:cubicBezTo>
                  <a:pt x="441" y="408"/>
                  <a:pt x="441" y="407"/>
                  <a:pt x="441" y="407"/>
                </a:cubicBezTo>
                <a:cubicBezTo>
                  <a:pt x="441" y="407"/>
                  <a:pt x="440" y="407"/>
                  <a:pt x="440" y="407"/>
                </a:cubicBezTo>
                <a:cubicBezTo>
                  <a:pt x="440" y="407"/>
                  <a:pt x="440" y="407"/>
                  <a:pt x="440" y="407"/>
                </a:cubicBezTo>
                <a:cubicBezTo>
                  <a:pt x="439" y="406"/>
                  <a:pt x="437" y="405"/>
                  <a:pt x="437" y="404"/>
                </a:cubicBezTo>
                <a:close/>
                <a:moveTo>
                  <a:pt x="494" y="451"/>
                </a:moveTo>
                <a:cubicBezTo>
                  <a:pt x="493" y="453"/>
                  <a:pt x="492" y="453"/>
                  <a:pt x="491" y="454"/>
                </a:cubicBezTo>
                <a:cubicBezTo>
                  <a:pt x="490" y="455"/>
                  <a:pt x="489" y="456"/>
                  <a:pt x="487" y="456"/>
                </a:cubicBezTo>
                <a:cubicBezTo>
                  <a:pt x="485" y="457"/>
                  <a:pt x="484" y="457"/>
                  <a:pt x="481" y="457"/>
                </a:cubicBezTo>
                <a:cubicBezTo>
                  <a:pt x="476" y="457"/>
                  <a:pt x="476" y="457"/>
                  <a:pt x="476" y="457"/>
                </a:cubicBezTo>
                <a:cubicBezTo>
                  <a:pt x="476" y="457"/>
                  <a:pt x="476" y="457"/>
                  <a:pt x="476" y="457"/>
                </a:cubicBezTo>
                <a:cubicBezTo>
                  <a:pt x="469" y="457"/>
                  <a:pt x="462" y="457"/>
                  <a:pt x="454" y="457"/>
                </a:cubicBezTo>
                <a:cubicBezTo>
                  <a:pt x="453" y="457"/>
                  <a:pt x="453" y="457"/>
                  <a:pt x="452" y="457"/>
                </a:cubicBezTo>
                <a:cubicBezTo>
                  <a:pt x="451" y="457"/>
                  <a:pt x="451" y="457"/>
                  <a:pt x="451" y="457"/>
                </a:cubicBezTo>
                <a:cubicBezTo>
                  <a:pt x="450" y="457"/>
                  <a:pt x="450" y="457"/>
                  <a:pt x="449" y="457"/>
                </a:cubicBezTo>
                <a:cubicBezTo>
                  <a:pt x="449" y="457"/>
                  <a:pt x="449" y="457"/>
                  <a:pt x="448" y="457"/>
                </a:cubicBezTo>
                <a:cubicBezTo>
                  <a:pt x="448" y="457"/>
                  <a:pt x="448" y="457"/>
                  <a:pt x="448" y="457"/>
                </a:cubicBezTo>
                <a:cubicBezTo>
                  <a:pt x="445" y="456"/>
                  <a:pt x="442" y="454"/>
                  <a:pt x="440" y="451"/>
                </a:cubicBezTo>
                <a:cubicBezTo>
                  <a:pt x="440" y="451"/>
                  <a:pt x="440" y="451"/>
                  <a:pt x="440" y="451"/>
                </a:cubicBezTo>
                <a:cubicBezTo>
                  <a:pt x="440" y="451"/>
                  <a:pt x="440" y="451"/>
                  <a:pt x="440" y="451"/>
                </a:cubicBezTo>
                <a:cubicBezTo>
                  <a:pt x="440" y="451"/>
                  <a:pt x="440" y="451"/>
                  <a:pt x="440" y="450"/>
                </a:cubicBezTo>
                <a:cubicBezTo>
                  <a:pt x="439" y="450"/>
                  <a:pt x="439" y="449"/>
                  <a:pt x="439" y="449"/>
                </a:cubicBezTo>
                <a:cubicBezTo>
                  <a:pt x="439" y="449"/>
                  <a:pt x="439" y="449"/>
                  <a:pt x="439" y="448"/>
                </a:cubicBezTo>
                <a:cubicBezTo>
                  <a:pt x="439" y="448"/>
                  <a:pt x="439" y="448"/>
                  <a:pt x="439" y="448"/>
                </a:cubicBezTo>
                <a:cubicBezTo>
                  <a:pt x="439" y="447"/>
                  <a:pt x="439" y="447"/>
                  <a:pt x="439" y="447"/>
                </a:cubicBezTo>
                <a:cubicBezTo>
                  <a:pt x="439" y="447"/>
                  <a:pt x="439" y="447"/>
                  <a:pt x="439" y="447"/>
                </a:cubicBezTo>
                <a:cubicBezTo>
                  <a:pt x="439" y="444"/>
                  <a:pt x="438" y="439"/>
                  <a:pt x="438" y="435"/>
                </a:cubicBezTo>
                <a:cubicBezTo>
                  <a:pt x="438" y="435"/>
                  <a:pt x="438" y="434"/>
                  <a:pt x="438" y="433"/>
                </a:cubicBezTo>
                <a:cubicBezTo>
                  <a:pt x="438" y="431"/>
                  <a:pt x="438" y="431"/>
                  <a:pt x="438" y="431"/>
                </a:cubicBezTo>
                <a:cubicBezTo>
                  <a:pt x="438" y="431"/>
                  <a:pt x="438" y="431"/>
                  <a:pt x="438" y="431"/>
                </a:cubicBezTo>
                <a:cubicBezTo>
                  <a:pt x="438" y="430"/>
                  <a:pt x="438" y="430"/>
                  <a:pt x="438" y="430"/>
                </a:cubicBezTo>
                <a:cubicBezTo>
                  <a:pt x="438" y="430"/>
                  <a:pt x="438" y="429"/>
                  <a:pt x="438" y="429"/>
                </a:cubicBezTo>
                <a:cubicBezTo>
                  <a:pt x="438" y="429"/>
                  <a:pt x="438" y="429"/>
                  <a:pt x="438" y="428"/>
                </a:cubicBezTo>
                <a:cubicBezTo>
                  <a:pt x="439" y="428"/>
                  <a:pt x="439" y="428"/>
                  <a:pt x="439" y="428"/>
                </a:cubicBezTo>
                <a:cubicBezTo>
                  <a:pt x="439" y="428"/>
                  <a:pt x="439" y="428"/>
                  <a:pt x="439" y="428"/>
                </a:cubicBezTo>
                <a:cubicBezTo>
                  <a:pt x="439" y="427"/>
                  <a:pt x="439" y="427"/>
                  <a:pt x="439" y="427"/>
                </a:cubicBezTo>
                <a:cubicBezTo>
                  <a:pt x="440" y="426"/>
                  <a:pt x="440" y="426"/>
                  <a:pt x="440" y="426"/>
                </a:cubicBezTo>
                <a:cubicBezTo>
                  <a:pt x="440" y="426"/>
                  <a:pt x="441" y="426"/>
                  <a:pt x="441" y="425"/>
                </a:cubicBezTo>
                <a:cubicBezTo>
                  <a:pt x="441" y="425"/>
                  <a:pt x="441" y="425"/>
                  <a:pt x="441" y="425"/>
                </a:cubicBezTo>
                <a:cubicBezTo>
                  <a:pt x="441" y="425"/>
                  <a:pt x="441" y="425"/>
                  <a:pt x="441" y="425"/>
                </a:cubicBezTo>
                <a:cubicBezTo>
                  <a:pt x="442" y="425"/>
                  <a:pt x="442" y="425"/>
                  <a:pt x="443" y="424"/>
                </a:cubicBezTo>
                <a:cubicBezTo>
                  <a:pt x="443" y="424"/>
                  <a:pt x="443" y="424"/>
                  <a:pt x="443" y="424"/>
                </a:cubicBezTo>
                <a:cubicBezTo>
                  <a:pt x="444" y="424"/>
                  <a:pt x="444" y="424"/>
                  <a:pt x="444" y="424"/>
                </a:cubicBezTo>
                <a:cubicBezTo>
                  <a:pt x="444" y="424"/>
                  <a:pt x="444" y="424"/>
                  <a:pt x="444" y="424"/>
                </a:cubicBezTo>
                <a:cubicBezTo>
                  <a:pt x="444" y="424"/>
                  <a:pt x="445" y="423"/>
                  <a:pt x="445" y="423"/>
                </a:cubicBezTo>
                <a:cubicBezTo>
                  <a:pt x="446" y="423"/>
                  <a:pt x="446" y="423"/>
                  <a:pt x="446" y="423"/>
                </a:cubicBezTo>
                <a:cubicBezTo>
                  <a:pt x="446" y="423"/>
                  <a:pt x="447" y="423"/>
                  <a:pt x="447" y="423"/>
                </a:cubicBezTo>
                <a:cubicBezTo>
                  <a:pt x="448" y="423"/>
                  <a:pt x="448" y="423"/>
                  <a:pt x="449" y="423"/>
                </a:cubicBezTo>
                <a:cubicBezTo>
                  <a:pt x="450" y="423"/>
                  <a:pt x="450" y="423"/>
                  <a:pt x="450" y="423"/>
                </a:cubicBezTo>
                <a:cubicBezTo>
                  <a:pt x="450" y="423"/>
                  <a:pt x="450" y="423"/>
                  <a:pt x="451" y="423"/>
                </a:cubicBezTo>
                <a:cubicBezTo>
                  <a:pt x="452" y="423"/>
                  <a:pt x="452" y="423"/>
                  <a:pt x="452" y="423"/>
                </a:cubicBezTo>
                <a:cubicBezTo>
                  <a:pt x="453" y="423"/>
                  <a:pt x="454" y="423"/>
                  <a:pt x="455" y="423"/>
                </a:cubicBezTo>
                <a:cubicBezTo>
                  <a:pt x="457" y="423"/>
                  <a:pt x="458" y="423"/>
                  <a:pt x="459" y="423"/>
                </a:cubicBezTo>
                <a:cubicBezTo>
                  <a:pt x="469" y="423"/>
                  <a:pt x="469" y="423"/>
                  <a:pt x="469" y="423"/>
                </a:cubicBezTo>
                <a:cubicBezTo>
                  <a:pt x="472" y="423"/>
                  <a:pt x="475" y="423"/>
                  <a:pt x="478" y="423"/>
                </a:cubicBezTo>
                <a:cubicBezTo>
                  <a:pt x="478" y="423"/>
                  <a:pt x="479" y="423"/>
                  <a:pt x="479" y="423"/>
                </a:cubicBezTo>
                <a:cubicBezTo>
                  <a:pt x="479" y="423"/>
                  <a:pt x="480" y="423"/>
                  <a:pt x="480" y="423"/>
                </a:cubicBezTo>
                <a:cubicBezTo>
                  <a:pt x="480" y="423"/>
                  <a:pt x="480" y="423"/>
                  <a:pt x="481" y="423"/>
                </a:cubicBezTo>
                <a:cubicBezTo>
                  <a:pt x="481" y="423"/>
                  <a:pt x="481" y="423"/>
                  <a:pt x="481" y="423"/>
                </a:cubicBezTo>
                <a:cubicBezTo>
                  <a:pt x="481" y="423"/>
                  <a:pt x="481" y="423"/>
                  <a:pt x="481" y="423"/>
                </a:cubicBezTo>
                <a:cubicBezTo>
                  <a:pt x="482" y="423"/>
                  <a:pt x="482" y="424"/>
                  <a:pt x="483" y="424"/>
                </a:cubicBezTo>
                <a:cubicBezTo>
                  <a:pt x="483" y="424"/>
                  <a:pt x="484" y="424"/>
                  <a:pt x="484" y="424"/>
                </a:cubicBezTo>
                <a:cubicBezTo>
                  <a:pt x="484" y="424"/>
                  <a:pt x="484" y="424"/>
                  <a:pt x="484" y="425"/>
                </a:cubicBezTo>
                <a:cubicBezTo>
                  <a:pt x="485" y="425"/>
                  <a:pt x="485" y="425"/>
                  <a:pt x="486" y="425"/>
                </a:cubicBezTo>
                <a:cubicBezTo>
                  <a:pt x="487" y="426"/>
                  <a:pt x="488" y="427"/>
                  <a:pt x="489" y="428"/>
                </a:cubicBezTo>
                <a:cubicBezTo>
                  <a:pt x="490" y="429"/>
                  <a:pt x="491" y="430"/>
                  <a:pt x="491" y="431"/>
                </a:cubicBezTo>
                <a:cubicBezTo>
                  <a:pt x="492" y="438"/>
                  <a:pt x="492" y="438"/>
                  <a:pt x="492" y="438"/>
                </a:cubicBezTo>
                <a:cubicBezTo>
                  <a:pt x="493" y="441"/>
                  <a:pt x="493" y="443"/>
                  <a:pt x="494" y="446"/>
                </a:cubicBezTo>
                <a:cubicBezTo>
                  <a:pt x="494" y="446"/>
                  <a:pt x="494" y="446"/>
                  <a:pt x="494" y="446"/>
                </a:cubicBezTo>
                <a:cubicBezTo>
                  <a:pt x="494" y="448"/>
                  <a:pt x="494" y="448"/>
                  <a:pt x="494" y="448"/>
                </a:cubicBezTo>
                <a:cubicBezTo>
                  <a:pt x="494" y="449"/>
                  <a:pt x="494" y="450"/>
                  <a:pt x="494" y="451"/>
                </a:cubicBezTo>
                <a:close/>
                <a:moveTo>
                  <a:pt x="508" y="369"/>
                </a:moveTo>
                <a:cubicBezTo>
                  <a:pt x="507" y="368"/>
                  <a:pt x="505" y="368"/>
                  <a:pt x="505" y="367"/>
                </a:cubicBezTo>
                <a:cubicBezTo>
                  <a:pt x="504" y="366"/>
                  <a:pt x="503" y="365"/>
                  <a:pt x="503" y="365"/>
                </a:cubicBezTo>
                <a:cubicBezTo>
                  <a:pt x="502" y="363"/>
                  <a:pt x="502" y="363"/>
                  <a:pt x="502" y="363"/>
                </a:cubicBezTo>
                <a:cubicBezTo>
                  <a:pt x="502" y="361"/>
                  <a:pt x="501" y="359"/>
                  <a:pt x="500" y="357"/>
                </a:cubicBezTo>
                <a:cubicBezTo>
                  <a:pt x="500" y="356"/>
                  <a:pt x="499" y="355"/>
                  <a:pt x="499" y="353"/>
                </a:cubicBezTo>
                <a:cubicBezTo>
                  <a:pt x="499" y="353"/>
                  <a:pt x="499" y="353"/>
                  <a:pt x="499" y="353"/>
                </a:cubicBezTo>
                <a:cubicBezTo>
                  <a:pt x="499" y="353"/>
                  <a:pt x="499" y="353"/>
                  <a:pt x="499" y="353"/>
                </a:cubicBezTo>
                <a:cubicBezTo>
                  <a:pt x="499" y="352"/>
                  <a:pt x="499" y="352"/>
                  <a:pt x="499" y="352"/>
                </a:cubicBezTo>
                <a:cubicBezTo>
                  <a:pt x="499" y="352"/>
                  <a:pt x="499" y="352"/>
                  <a:pt x="499" y="352"/>
                </a:cubicBezTo>
                <a:cubicBezTo>
                  <a:pt x="499" y="352"/>
                  <a:pt x="499" y="352"/>
                  <a:pt x="499" y="352"/>
                </a:cubicBezTo>
                <a:cubicBezTo>
                  <a:pt x="501" y="348"/>
                  <a:pt x="508" y="348"/>
                  <a:pt x="511" y="348"/>
                </a:cubicBezTo>
                <a:cubicBezTo>
                  <a:pt x="528" y="348"/>
                  <a:pt x="528" y="348"/>
                  <a:pt x="528" y="348"/>
                </a:cubicBezTo>
                <a:cubicBezTo>
                  <a:pt x="529" y="348"/>
                  <a:pt x="531" y="348"/>
                  <a:pt x="532" y="349"/>
                </a:cubicBezTo>
                <a:cubicBezTo>
                  <a:pt x="532" y="349"/>
                  <a:pt x="533" y="349"/>
                  <a:pt x="533" y="349"/>
                </a:cubicBezTo>
                <a:cubicBezTo>
                  <a:pt x="533" y="349"/>
                  <a:pt x="534" y="349"/>
                  <a:pt x="534" y="349"/>
                </a:cubicBezTo>
                <a:cubicBezTo>
                  <a:pt x="534" y="349"/>
                  <a:pt x="534" y="349"/>
                  <a:pt x="534" y="349"/>
                </a:cubicBezTo>
                <a:cubicBezTo>
                  <a:pt x="535" y="349"/>
                  <a:pt x="536" y="350"/>
                  <a:pt x="536" y="350"/>
                </a:cubicBezTo>
                <a:cubicBezTo>
                  <a:pt x="536" y="350"/>
                  <a:pt x="536" y="350"/>
                  <a:pt x="536" y="350"/>
                </a:cubicBezTo>
                <a:cubicBezTo>
                  <a:pt x="536" y="350"/>
                  <a:pt x="536" y="350"/>
                  <a:pt x="536" y="350"/>
                </a:cubicBezTo>
                <a:cubicBezTo>
                  <a:pt x="537" y="350"/>
                  <a:pt x="537" y="350"/>
                  <a:pt x="538" y="350"/>
                </a:cubicBezTo>
                <a:cubicBezTo>
                  <a:pt x="538" y="351"/>
                  <a:pt x="538" y="351"/>
                  <a:pt x="538" y="351"/>
                </a:cubicBezTo>
                <a:cubicBezTo>
                  <a:pt x="538" y="351"/>
                  <a:pt x="538" y="351"/>
                  <a:pt x="539" y="351"/>
                </a:cubicBezTo>
                <a:cubicBezTo>
                  <a:pt x="539" y="351"/>
                  <a:pt x="539" y="351"/>
                  <a:pt x="539" y="351"/>
                </a:cubicBezTo>
                <a:cubicBezTo>
                  <a:pt x="539" y="352"/>
                  <a:pt x="539" y="352"/>
                  <a:pt x="539" y="352"/>
                </a:cubicBezTo>
                <a:cubicBezTo>
                  <a:pt x="540" y="352"/>
                  <a:pt x="541" y="353"/>
                  <a:pt x="541" y="354"/>
                </a:cubicBezTo>
                <a:cubicBezTo>
                  <a:pt x="541" y="354"/>
                  <a:pt x="541" y="354"/>
                  <a:pt x="541" y="354"/>
                </a:cubicBezTo>
                <a:cubicBezTo>
                  <a:pt x="543" y="356"/>
                  <a:pt x="544" y="359"/>
                  <a:pt x="545" y="361"/>
                </a:cubicBezTo>
                <a:cubicBezTo>
                  <a:pt x="545" y="361"/>
                  <a:pt x="545" y="361"/>
                  <a:pt x="545" y="361"/>
                </a:cubicBezTo>
                <a:cubicBezTo>
                  <a:pt x="546" y="363"/>
                  <a:pt x="547" y="364"/>
                  <a:pt x="547" y="365"/>
                </a:cubicBezTo>
                <a:cubicBezTo>
                  <a:pt x="547" y="366"/>
                  <a:pt x="547" y="366"/>
                  <a:pt x="547" y="366"/>
                </a:cubicBezTo>
                <a:cubicBezTo>
                  <a:pt x="547" y="366"/>
                  <a:pt x="547" y="366"/>
                  <a:pt x="547" y="366"/>
                </a:cubicBezTo>
                <a:cubicBezTo>
                  <a:pt x="547" y="368"/>
                  <a:pt x="545" y="369"/>
                  <a:pt x="543" y="370"/>
                </a:cubicBezTo>
                <a:cubicBezTo>
                  <a:pt x="542" y="370"/>
                  <a:pt x="542" y="370"/>
                  <a:pt x="542" y="370"/>
                </a:cubicBezTo>
                <a:cubicBezTo>
                  <a:pt x="542" y="370"/>
                  <a:pt x="542" y="370"/>
                  <a:pt x="542" y="370"/>
                </a:cubicBezTo>
                <a:cubicBezTo>
                  <a:pt x="542" y="370"/>
                  <a:pt x="541" y="370"/>
                  <a:pt x="541" y="371"/>
                </a:cubicBezTo>
                <a:cubicBezTo>
                  <a:pt x="540" y="371"/>
                  <a:pt x="540" y="371"/>
                  <a:pt x="540" y="371"/>
                </a:cubicBezTo>
                <a:cubicBezTo>
                  <a:pt x="540" y="371"/>
                  <a:pt x="539" y="371"/>
                  <a:pt x="539" y="371"/>
                </a:cubicBezTo>
                <a:cubicBezTo>
                  <a:pt x="539" y="371"/>
                  <a:pt x="538" y="371"/>
                  <a:pt x="538" y="371"/>
                </a:cubicBezTo>
                <a:cubicBezTo>
                  <a:pt x="538" y="371"/>
                  <a:pt x="538" y="371"/>
                  <a:pt x="538" y="371"/>
                </a:cubicBezTo>
                <a:cubicBezTo>
                  <a:pt x="538" y="371"/>
                  <a:pt x="538" y="371"/>
                  <a:pt x="538" y="371"/>
                </a:cubicBezTo>
                <a:cubicBezTo>
                  <a:pt x="535" y="371"/>
                  <a:pt x="532" y="371"/>
                  <a:pt x="530" y="371"/>
                </a:cubicBezTo>
                <a:cubicBezTo>
                  <a:pt x="526" y="371"/>
                  <a:pt x="521" y="371"/>
                  <a:pt x="517" y="371"/>
                </a:cubicBezTo>
                <a:cubicBezTo>
                  <a:pt x="514" y="371"/>
                  <a:pt x="511" y="370"/>
                  <a:pt x="508" y="369"/>
                </a:cubicBezTo>
                <a:cubicBezTo>
                  <a:pt x="508" y="369"/>
                  <a:pt x="508" y="369"/>
                  <a:pt x="508" y="369"/>
                </a:cubicBezTo>
                <a:close/>
                <a:moveTo>
                  <a:pt x="519" y="405"/>
                </a:moveTo>
                <a:cubicBezTo>
                  <a:pt x="518" y="404"/>
                  <a:pt x="517" y="403"/>
                  <a:pt x="517" y="402"/>
                </a:cubicBezTo>
                <a:cubicBezTo>
                  <a:pt x="515" y="396"/>
                  <a:pt x="515" y="396"/>
                  <a:pt x="515" y="396"/>
                </a:cubicBezTo>
                <a:cubicBezTo>
                  <a:pt x="514" y="394"/>
                  <a:pt x="513" y="392"/>
                  <a:pt x="512" y="390"/>
                </a:cubicBezTo>
                <a:cubicBezTo>
                  <a:pt x="512" y="390"/>
                  <a:pt x="512" y="390"/>
                  <a:pt x="512" y="390"/>
                </a:cubicBezTo>
                <a:cubicBezTo>
                  <a:pt x="512" y="389"/>
                  <a:pt x="512" y="389"/>
                  <a:pt x="512" y="389"/>
                </a:cubicBezTo>
                <a:cubicBezTo>
                  <a:pt x="512" y="388"/>
                  <a:pt x="512" y="387"/>
                  <a:pt x="512" y="386"/>
                </a:cubicBezTo>
                <a:cubicBezTo>
                  <a:pt x="512" y="386"/>
                  <a:pt x="513" y="385"/>
                  <a:pt x="513" y="385"/>
                </a:cubicBezTo>
                <a:cubicBezTo>
                  <a:pt x="513" y="385"/>
                  <a:pt x="513" y="385"/>
                  <a:pt x="514" y="385"/>
                </a:cubicBezTo>
                <a:cubicBezTo>
                  <a:pt x="514" y="384"/>
                  <a:pt x="514" y="384"/>
                  <a:pt x="514" y="384"/>
                </a:cubicBezTo>
                <a:cubicBezTo>
                  <a:pt x="515" y="384"/>
                  <a:pt x="516" y="383"/>
                  <a:pt x="517" y="383"/>
                </a:cubicBezTo>
                <a:cubicBezTo>
                  <a:pt x="518" y="383"/>
                  <a:pt x="519" y="383"/>
                  <a:pt x="520" y="382"/>
                </a:cubicBezTo>
                <a:cubicBezTo>
                  <a:pt x="525" y="382"/>
                  <a:pt x="530" y="382"/>
                  <a:pt x="532" y="382"/>
                </a:cubicBezTo>
                <a:cubicBezTo>
                  <a:pt x="540" y="382"/>
                  <a:pt x="554" y="381"/>
                  <a:pt x="559" y="389"/>
                </a:cubicBezTo>
                <a:cubicBezTo>
                  <a:pt x="559" y="389"/>
                  <a:pt x="559" y="389"/>
                  <a:pt x="559" y="389"/>
                </a:cubicBezTo>
                <a:cubicBezTo>
                  <a:pt x="559" y="389"/>
                  <a:pt x="559" y="389"/>
                  <a:pt x="559" y="389"/>
                </a:cubicBezTo>
                <a:cubicBezTo>
                  <a:pt x="559" y="389"/>
                  <a:pt x="559" y="389"/>
                  <a:pt x="559" y="389"/>
                </a:cubicBezTo>
                <a:cubicBezTo>
                  <a:pt x="561" y="393"/>
                  <a:pt x="562" y="396"/>
                  <a:pt x="564" y="400"/>
                </a:cubicBezTo>
                <a:cubicBezTo>
                  <a:pt x="565" y="401"/>
                  <a:pt x="565" y="402"/>
                  <a:pt x="566" y="403"/>
                </a:cubicBezTo>
                <a:cubicBezTo>
                  <a:pt x="566" y="403"/>
                  <a:pt x="566" y="403"/>
                  <a:pt x="566" y="403"/>
                </a:cubicBezTo>
                <a:cubicBezTo>
                  <a:pt x="566" y="404"/>
                  <a:pt x="566" y="404"/>
                  <a:pt x="566" y="404"/>
                </a:cubicBezTo>
                <a:cubicBezTo>
                  <a:pt x="566" y="404"/>
                  <a:pt x="566" y="405"/>
                  <a:pt x="566" y="405"/>
                </a:cubicBezTo>
                <a:cubicBezTo>
                  <a:pt x="566" y="405"/>
                  <a:pt x="566" y="405"/>
                  <a:pt x="566" y="405"/>
                </a:cubicBezTo>
                <a:cubicBezTo>
                  <a:pt x="566" y="405"/>
                  <a:pt x="566" y="405"/>
                  <a:pt x="566" y="405"/>
                </a:cubicBezTo>
                <a:cubicBezTo>
                  <a:pt x="566" y="406"/>
                  <a:pt x="565" y="406"/>
                  <a:pt x="565" y="406"/>
                </a:cubicBezTo>
                <a:cubicBezTo>
                  <a:pt x="565" y="406"/>
                  <a:pt x="565" y="406"/>
                  <a:pt x="565" y="406"/>
                </a:cubicBezTo>
                <a:cubicBezTo>
                  <a:pt x="565" y="407"/>
                  <a:pt x="565" y="407"/>
                  <a:pt x="564" y="407"/>
                </a:cubicBezTo>
                <a:cubicBezTo>
                  <a:pt x="564" y="407"/>
                  <a:pt x="564" y="407"/>
                  <a:pt x="564" y="407"/>
                </a:cubicBezTo>
                <a:cubicBezTo>
                  <a:pt x="564" y="408"/>
                  <a:pt x="564" y="408"/>
                  <a:pt x="564" y="408"/>
                </a:cubicBezTo>
                <a:cubicBezTo>
                  <a:pt x="564" y="408"/>
                  <a:pt x="563" y="408"/>
                  <a:pt x="563" y="408"/>
                </a:cubicBezTo>
                <a:cubicBezTo>
                  <a:pt x="563" y="408"/>
                  <a:pt x="562" y="409"/>
                  <a:pt x="561" y="409"/>
                </a:cubicBezTo>
                <a:cubicBezTo>
                  <a:pt x="561" y="409"/>
                  <a:pt x="561" y="409"/>
                  <a:pt x="560" y="409"/>
                </a:cubicBezTo>
                <a:cubicBezTo>
                  <a:pt x="560" y="409"/>
                  <a:pt x="559" y="409"/>
                  <a:pt x="559" y="410"/>
                </a:cubicBezTo>
                <a:cubicBezTo>
                  <a:pt x="559" y="410"/>
                  <a:pt x="559" y="410"/>
                  <a:pt x="559" y="410"/>
                </a:cubicBezTo>
                <a:cubicBezTo>
                  <a:pt x="558" y="410"/>
                  <a:pt x="558" y="410"/>
                  <a:pt x="558" y="410"/>
                </a:cubicBezTo>
                <a:cubicBezTo>
                  <a:pt x="550" y="410"/>
                  <a:pt x="541" y="410"/>
                  <a:pt x="532" y="410"/>
                </a:cubicBezTo>
                <a:cubicBezTo>
                  <a:pt x="532" y="410"/>
                  <a:pt x="531" y="410"/>
                  <a:pt x="530" y="410"/>
                </a:cubicBezTo>
                <a:cubicBezTo>
                  <a:pt x="530" y="410"/>
                  <a:pt x="530" y="410"/>
                  <a:pt x="530" y="410"/>
                </a:cubicBezTo>
                <a:cubicBezTo>
                  <a:pt x="527" y="409"/>
                  <a:pt x="524" y="408"/>
                  <a:pt x="521" y="406"/>
                </a:cubicBezTo>
                <a:cubicBezTo>
                  <a:pt x="520" y="406"/>
                  <a:pt x="520" y="406"/>
                  <a:pt x="519" y="405"/>
                </a:cubicBezTo>
                <a:close/>
                <a:moveTo>
                  <a:pt x="589" y="451"/>
                </a:moveTo>
                <a:cubicBezTo>
                  <a:pt x="589" y="452"/>
                  <a:pt x="588" y="452"/>
                  <a:pt x="588" y="452"/>
                </a:cubicBezTo>
                <a:cubicBezTo>
                  <a:pt x="588" y="452"/>
                  <a:pt x="588" y="452"/>
                  <a:pt x="588" y="453"/>
                </a:cubicBezTo>
                <a:cubicBezTo>
                  <a:pt x="588" y="453"/>
                  <a:pt x="588" y="453"/>
                  <a:pt x="588" y="453"/>
                </a:cubicBezTo>
                <a:cubicBezTo>
                  <a:pt x="588" y="453"/>
                  <a:pt x="588" y="453"/>
                  <a:pt x="588" y="454"/>
                </a:cubicBezTo>
                <a:cubicBezTo>
                  <a:pt x="588" y="454"/>
                  <a:pt x="588" y="454"/>
                  <a:pt x="587" y="454"/>
                </a:cubicBezTo>
                <a:cubicBezTo>
                  <a:pt x="587" y="454"/>
                  <a:pt x="587" y="454"/>
                  <a:pt x="587" y="454"/>
                </a:cubicBezTo>
                <a:cubicBezTo>
                  <a:pt x="587" y="454"/>
                  <a:pt x="587" y="454"/>
                  <a:pt x="587" y="455"/>
                </a:cubicBezTo>
                <a:cubicBezTo>
                  <a:pt x="585" y="456"/>
                  <a:pt x="583" y="457"/>
                  <a:pt x="581" y="457"/>
                </a:cubicBezTo>
                <a:cubicBezTo>
                  <a:pt x="581" y="457"/>
                  <a:pt x="581" y="457"/>
                  <a:pt x="581" y="457"/>
                </a:cubicBezTo>
                <a:cubicBezTo>
                  <a:pt x="580" y="457"/>
                  <a:pt x="579" y="457"/>
                  <a:pt x="578" y="457"/>
                </a:cubicBezTo>
                <a:cubicBezTo>
                  <a:pt x="578" y="457"/>
                  <a:pt x="578" y="457"/>
                  <a:pt x="578" y="457"/>
                </a:cubicBezTo>
                <a:cubicBezTo>
                  <a:pt x="577" y="457"/>
                  <a:pt x="577" y="457"/>
                  <a:pt x="577" y="457"/>
                </a:cubicBezTo>
                <a:cubicBezTo>
                  <a:pt x="577" y="457"/>
                  <a:pt x="576" y="457"/>
                  <a:pt x="575" y="457"/>
                </a:cubicBezTo>
                <a:cubicBezTo>
                  <a:pt x="552" y="457"/>
                  <a:pt x="552" y="457"/>
                  <a:pt x="552" y="457"/>
                </a:cubicBezTo>
                <a:cubicBezTo>
                  <a:pt x="551" y="457"/>
                  <a:pt x="550" y="457"/>
                  <a:pt x="549" y="457"/>
                </a:cubicBezTo>
                <a:cubicBezTo>
                  <a:pt x="549" y="457"/>
                  <a:pt x="549" y="457"/>
                  <a:pt x="548" y="457"/>
                </a:cubicBezTo>
                <a:cubicBezTo>
                  <a:pt x="543" y="456"/>
                  <a:pt x="538" y="454"/>
                  <a:pt x="535" y="450"/>
                </a:cubicBezTo>
                <a:cubicBezTo>
                  <a:pt x="534" y="449"/>
                  <a:pt x="534" y="449"/>
                  <a:pt x="534" y="448"/>
                </a:cubicBezTo>
                <a:cubicBezTo>
                  <a:pt x="534" y="448"/>
                  <a:pt x="534" y="448"/>
                  <a:pt x="534" y="448"/>
                </a:cubicBezTo>
                <a:cubicBezTo>
                  <a:pt x="534" y="448"/>
                  <a:pt x="534" y="448"/>
                  <a:pt x="534" y="448"/>
                </a:cubicBezTo>
                <a:cubicBezTo>
                  <a:pt x="533" y="444"/>
                  <a:pt x="531" y="441"/>
                  <a:pt x="530" y="438"/>
                </a:cubicBezTo>
                <a:cubicBezTo>
                  <a:pt x="530" y="436"/>
                  <a:pt x="528" y="434"/>
                  <a:pt x="528" y="432"/>
                </a:cubicBezTo>
                <a:cubicBezTo>
                  <a:pt x="528" y="432"/>
                  <a:pt x="528" y="432"/>
                  <a:pt x="528" y="432"/>
                </a:cubicBezTo>
                <a:cubicBezTo>
                  <a:pt x="528" y="431"/>
                  <a:pt x="528" y="431"/>
                  <a:pt x="528" y="431"/>
                </a:cubicBezTo>
                <a:cubicBezTo>
                  <a:pt x="528" y="431"/>
                  <a:pt x="528" y="431"/>
                  <a:pt x="528" y="431"/>
                </a:cubicBezTo>
                <a:cubicBezTo>
                  <a:pt x="528" y="430"/>
                  <a:pt x="528" y="429"/>
                  <a:pt x="528" y="428"/>
                </a:cubicBezTo>
                <a:cubicBezTo>
                  <a:pt x="528" y="428"/>
                  <a:pt x="528" y="427"/>
                  <a:pt x="528" y="427"/>
                </a:cubicBezTo>
                <a:cubicBezTo>
                  <a:pt x="528" y="427"/>
                  <a:pt x="528" y="427"/>
                  <a:pt x="528" y="427"/>
                </a:cubicBezTo>
                <a:cubicBezTo>
                  <a:pt x="530" y="425"/>
                  <a:pt x="532" y="424"/>
                  <a:pt x="535" y="423"/>
                </a:cubicBezTo>
                <a:cubicBezTo>
                  <a:pt x="535" y="423"/>
                  <a:pt x="535" y="423"/>
                  <a:pt x="536" y="423"/>
                </a:cubicBezTo>
                <a:cubicBezTo>
                  <a:pt x="536" y="423"/>
                  <a:pt x="537" y="423"/>
                  <a:pt x="538" y="423"/>
                </a:cubicBezTo>
                <a:cubicBezTo>
                  <a:pt x="538" y="423"/>
                  <a:pt x="538" y="423"/>
                  <a:pt x="538" y="423"/>
                </a:cubicBezTo>
                <a:cubicBezTo>
                  <a:pt x="540" y="423"/>
                  <a:pt x="540" y="423"/>
                  <a:pt x="540" y="423"/>
                </a:cubicBezTo>
                <a:cubicBezTo>
                  <a:pt x="540" y="423"/>
                  <a:pt x="540" y="423"/>
                  <a:pt x="541" y="423"/>
                </a:cubicBezTo>
                <a:cubicBezTo>
                  <a:pt x="548" y="423"/>
                  <a:pt x="555" y="423"/>
                  <a:pt x="563" y="423"/>
                </a:cubicBezTo>
                <a:cubicBezTo>
                  <a:pt x="563" y="423"/>
                  <a:pt x="563" y="423"/>
                  <a:pt x="563" y="423"/>
                </a:cubicBezTo>
                <a:cubicBezTo>
                  <a:pt x="563" y="423"/>
                  <a:pt x="563" y="423"/>
                  <a:pt x="563" y="423"/>
                </a:cubicBezTo>
                <a:cubicBezTo>
                  <a:pt x="563" y="423"/>
                  <a:pt x="564" y="423"/>
                  <a:pt x="565" y="423"/>
                </a:cubicBezTo>
                <a:cubicBezTo>
                  <a:pt x="565" y="423"/>
                  <a:pt x="565" y="423"/>
                  <a:pt x="565" y="423"/>
                </a:cubicBezTo>
                <a:cubicBezTo>
                  <a:pt x="570" y="424"/>
                  <a:pt x="576" y="426"/>
                  <a:pt x="579" y="430"/>
                </a:cubicBezTo>
                <a:cubicBezTo>
                  <a:pt x="579" y="430"/>
                  <a:pt x="579" y="431"/>
                  <a:pt x="580" y="431"/>
                </a:cubicBezTo>
                <a:cubicBezTo>
                  <a:pt x="581" y="433"/>
                  <a:pt x="581" y="433"/>
                  <a:pt x="581" y="433"/>
                </a:cubicBezTo>
                <a:cubicBezTo>
                  <a:pt x="582" y="436"/>
                  <a:pt x="584" y="439"/>
                  <a:pt x="585" y="442"/>
                </a:cubicBezTo>
                <a:cubicBezTo>
                  <a:pt x="586" y="443"/>
                  <a:pt x="588" y="446"/>
                  <a:pt x="588" y="448"/>
                </a:cubicBezTo>
                <a:cubicBezTo>
                  <a:pt x="589" y="449"/>
                  <a:pt x="589" y="450"/>
                  <a:pt x="589" y="451"/>
                </a:cubicBezTo>
                <a:close/>
                <a:moveTo>
                  <a:pt x="594" y="406"/>
                </a:moveTo>
                <a:cubicBezTo>
                  <a:pt x="593" y="406"/>
                  <a:pt x="593" y="405"/>
                  <a:pt x="592" y="405"/>
                </a:cubicBezTo>
                <a:cubicBezTo>
                  <a:pt x="591" y="404"/>
                  <a:pt x="590" y="403"/>
                  <a:pt x="590" y="402"/>
                </a:cubicBezTo>
                <a:cubicBezTo>
                  <a:pt x="589" y="401"/>
                  <a:pt x="589" y="401"/>
                  <a:pt x="589" y="401"/>
                </a:cubicBezTo>
                <a:cubicBezTo>
                  <a:pt x="589" y="401"/>
                  <a:pt x="589" y="401"/>
                  <a:pt x="589" y="401"/>
                </a:cubicBezTo>
                <a:cubicBezTo>
                  <a:pt x="587" y="398"/>
                  <a:pt x="585" y="394"/>
                  <a:pt x="583" y="390"/>
                </a:cubicBezTo>
                <a:cubicBezTo>
                  <a:pt x="583" y="390"/>
                  <a:pt x="583" y="390"/>
                  <a:pt x="583" y="390"/>
                </a:cubicBezTo>
                <a:cubicBezTo>
                  <a:pt x="582" y="389"/>
                  <a:pt x="582" y="389"/>
                  <a:pt x="582" y="389"/>
                </a:cubicBezTo>
                <a:cubicBezTo>
                  <a:pt x="582" y="388"/>
                  <a:pt x="582" y="387"/>
                  <a:pt x="582" y="386"/>
                </a:cubicBezTo>
                <a:cubicBezTo>
                  <a:pt x="582" y="385"/>
                  <a:pt x="582" y="385"/>
                  <a:pt x="583" y="384"/>
                </a:cubicBezTo>
                <a:cubicBezTo>
                  <a:pt x="584" y="383"/>
                  <a:pt x="585" y="383"/>
                  <a:pt x="586" y="383"/>
                </a:cubicBezTo>
                <a:cubicBezTo>
                  <a:pt x="588" y="382"/>
                  <a:pt x="589" y="382"/>
                  <a:pt x="591" y="382"/>
                </a:cubicBezTo>
                <a:cubicBezTo>
                  <a:pt x="591" y="382"/>
                  <a:pt x="591" y="382"/>
                  <a:pt x="591" y="382"/>
                </a:cubicBezTo>
                <a:cubicBezTo>
                  <a:pt x="594" y="382"/>
                  <a:pt x="598" y="382"/>
                  <a:pt x="600" y="382"/>
                </a:cubicBezTo>
                <a:cubicBezTo>
                  <a:pt x="609" y="382"/>
                  <a:pt x="623" y="380"/>
                  <a:pt x="629" y="389"/>
                </a:cubicBezTo>
                <a:cubicBezTo>
                  <a:pt x="631" y="392"/>
                  <a:pt x="633" y="394"/>
                  <a:pt x="635" y="397"/>
                </a:cubicBezTo>
                <a:cubicBezTo>
                  <a:pt x="636" y="399"/>
                  <a:pt x="637" y="401"/>
                  <a:pt x="638" y="402"/>
                </a:cubicBezTo>
                <a:cubicBezTo>
                  <a:pt x="639" y="403"/>
                  <a:pt x="639" y="404"/>
                  <a:pt x="639" y="405"/>
                </a:cubicBezTo>
                <a:cubicBezTo>
                  <a:pt x="639" y="405"/>
                  <a:pt x="639" y="406"/>
                  <a:pt x="639" y="406"/>
                </a:cubicBezTo>
                <a:cubicBezTo>
                  <a:pt x="639" y="407"/>
                  <a:pt x="638" y="407"/>
                  <a:pt x="638" y="407"/>
                </a:cubicBezTo>
                <a:cubicBezTo>
                  <a:pt x="638" y="407"/>
                  <a:pt x="638" y="407"/>
                  <a:pt x="638" y="407"/>
                </a:cubicBezTo>
                <a:cubicBezTo>
                  <a:pt x="638" y="407"/>
                  <a:pt x="638" y="407"/>
                  <a:pt x="638" y="407"/>
                </a:cubicBezTo>
                <a:cubicBezTo>
                  <a:pt x="638" y="408"/>
                  <a:pt x="638" y="408"/>
                  <a:pt x="637" y="408"/>
                </a:cubicBezTo>
                <a:cubicBezTo>
                  <a:pt x="637" y="408"/>
                  <a:pt x="637" y="408"/>
                  <a:pt x="637" y="408"/>
                </a:cubicBezTo>
                <a:cubicBezTo>
                  <a:pt x="637" y="408"/>
                  <a:pt x="637" y="408"/>
                  <a:pt x="636" y="408"/>
                </a:cubicBezTo>
                <a:cubicBezTo>
                  <a:pt x="636" y="408"/>
                  <a:pt x="635" y="409"/>
                  <a:pt x="635" y="409"/>
                </a:cubicBezTo>
                <a:cubicBezTo>
                  <a:pt x="635" y="409"/>
                  <a:pt x="635" y="409"/>
                  <a:pt x="635" y="409"/>
                </a:cubicBezTo>
                <a:cubicBezTo>
                  <a:pt x="635" y="409"/>
                  <a:pt x="635" y="409"/>
                  <a:pt x="635" y="409"/>
                </a:cubicBezTo>
                <a:cubicBezTo>
                  <a:pt x="631" y="410"/>
                  <a:pt x="625" y="410"/>
                  <a:pt x="621" y="410"/>
                </a:cubicBezTo>
                <a:cubicBezTo>
                  <a:pt x="616" y="410"/>
                  <a:pt x="611" y="410"/>
                  <a:pt x="607" y="410"/>
                </a:cubicBezTo>
                <a:cubicBezTo>
                  <a:pt x="602" y="410"/>
                  <a:pt x="598" y="408"/>
                  <a:pt x="594" y="406"/>
                </a:cubicBezTo>
                <a:close/>
                <a:moveTo>
                  <a:pt x="670" y="454"/>
                </a:moveTo>
                <a:cubicBezTo>
                  <a:pt x="670" y="454"/>
                  <a:pt x="670" y="454"/>
                  <a:pt x="670" y="454"/>
                </a:cubicBezTo>
                <a:cubicBezTo>
                  <a:pt x="669" y="455"/>
                  <a:pt x="668" y="456"/>
                  <a:pt x="666" y="456"/>
                </a:cubicBezTo>
                <a:cubicBezTo>
                  <a:pt x="665" y="457"/>
                  <a:pt x="664" y="457"/>
                  <a:pt x="662" y="457"/>
                </a:cubicBezTo>
                <a:cubicBezTo>
                  <a:pt x="660" y="457"/>
                  <a:pt x="660" y="457"/>
                  <a:pt x="660" y="457"/>
                </a:cubicBezTo>
                <a:cubicBezTo>
                  <a:pt x="660" y="457"/>
                  <a:pt x="660" y="457"/>
                  <a:pt x="660" y="457"/>
                </a:cubicBezTo>
                <a:cubicBezTo>
                  <a:pt x="651" y="457"/>
                  <a:pt x="643" y="457"/>
                  <a:pt x="635" y="457"/>
                </a:cubicBezTo>
                <a:cubicBezTo>
                  <a:pt x="634" y="457"/>
                  <a:pt x="633" y="457"/>
                  <a:pt x="632" y="457"/>
                </a:cubicBezTo>
                <a:cubicBezTo>
                  <a:pt x="632" y="457"/>
                  <a:pt x="632" y="457"/>
                  <a:pt x="632" y="457"/>
                </a:cubicBezTo>
                <a:cubicBezTo>
                  <a:pt x="626" y="456"/>
                  <a:pt x="620" y="454"/>
                  <a:pt x="616" y="449"/>
                </a:cubicBezTo>
                <a:cubicBezTo>
                  <a:pt x="616" y="449"/>
                  <a:pt x="616" y="448"/>
                  <a:pt x="615" y="448"/>
                </a:cubicBezTo>
                <a:cubicBezTo>
                  <a:pt x="615" y="448"/>
                  <a:pt x="615" y="448"/>
                  <a:pt x="615" y="448"/>
                </a:cubicBezTo>
                <a:cubicBezTo>
                  <a:pt x="615" y="448"/>
                  <a:pt x="615" y="448"/>
                  <a:pt x="615" y="448"/>
                </a:cubicBezTo>
                <a:cubicBezTo>
                  <a:pt x="614" y="445"/>
                  <a:pt x="612" y="441"/>
                  <a:pt x="610" y="438"/>
                </a:cubicBezTo>
                <a:cubicBezTo>
                  <a:pt x="609" y="436"/>
                  <a:pt x="606" y="433"/>
                  <a:pt x="606" y="430"/>
                </a:cubicBezTo>
                <a:cubicBezTo>
                  <a:pt x="606" y="430"/>
                  <a:pt x="606" y="430"/>
                  <a:pt x="606" y="430"/>
                </a:cubicBezTo>
                <a:cubicBezTo>
                  <a:pt x="605" y="429"/>
                  <a:pt x="605" y="429"/>
                  <a:pt x="605" y="429"/>
                </a:cubicBezTo>
                <a:cubicBezTo>
                  <a:pt x="605" y="426"/>
                  <a:pt x="607" y="425"/>
                  <a:pt x="610" y="424"/>
                </a:cubicBezTo>
                <a:cubicBezTo>
                  <a:pt x="610" y="424"/>
                  <a:pt x="610" y="424"/>
                  <a:pt x="610" y="424"/>
                </a:cubicBezTo>
                <a:cubicBezTo>
                  <a:pt x="610" y="424"/>
                  <a:pt x="610" y="424"/>
                  <a:pt x="610" y="424"/>
                </a:cubicBezTo>
                <a:cubicBezTo>
                  <a:pt x="610" y="424"/>
                  <a:pt x="610" y="424"/>
                  <a:pt x="611" y="423"/>
                </a:cubicBezTo>
                <a:cubicBezTo>
                  <a:pt x="612" y="423"/>
                  <a:pt x="613" y="423"/>
                  <a:pt x="615" y="423"/>
                </a:cubicBezTo>
                <a:cubicBezTo>
                  <a:pt x="631" y="423"/>
                  <a:pt x="631" y="423"/>
                  <a:pt x="631" y="423"/>
                </a:cubicBezTo>
                <a:cubicBezTo>
                  <a:pt x="634" y="423"/>
                  <a:pt x="637" y="423"/>
                  <a:pt x="639" y="423"/>
                </a:cubicBezTo>
                <a:cubicBezTo>
                  <a:pt x="639" y="423"/>
                  <a:pt x="639" y="423"/>
                  <a:pt x="639" y="423"/>
                </a:cubicBezTo>
                <a:cubicBezTo>
                  <a:pt x="639" y="423"/>
                  <a:pt x="639" y="423"/>
                  <a:pt x="640" y="423"/>
                </a:cubicBezTo>
                <a:cubicBezTo>
                  <a:pt x="640" y="423"/>
                  <a:pt x="641" y="423"/>
                  <a:pt x="642" y="423"/>
                </a:cubicBezTo>
                <a:cubicBezTo>
                  <a:pt x="642" y="423"/>
                  <a:pt x="642" y="423"/>
                  <a:pt x="642" y="423"/>
                </a:cubicBezTo>
                <a:cubicBezTo>
                  <a:pt x="647" y="424"/>
                  <a:pt x="653" y="426"/>
                  <a:pt x="656" y="429"/>
                </a:cubicBezTo>
                <a:cubicBezTo>
                  <a:pt x="657" y="429"/>
                  <a:pt x="657" y="430"/>
                  <a:pt x="657" y="430"/>
                </a:cubicBezTo>
                <a:cubicBezTo>
                  <a:pt x="657" y="430"/>
                  <a:pt x="657" y="430"/>
                  <a:pt x="657" y="431"/>
                </a:cubicBezTo>
                <a:cubicBezTo>
                  <a:pt x="658" y="431"/>
                  <a:pt x="658" y="431"/>
                  <a:pt x="658" y="431"/>
                </a:cubicBezTo>
                <a:cubicBezTo>
                  <a:pt x="658" y="431"/>
                  <a:pt x="658" y="431"/>
                  <a:pt x="658" y="431"/>
                </a:cubicBezTo>
                <a:cubicBezTo>
                  <a:pt x="659" y="432"/>
                  <a:pt x="659" y="432"/>
                  <a:pt x="659" y="432"/>
                </a:cubicBezTo>
                <a:cubicBezTo>
                  <a:pt x="660" y="434"/>
                  <a:pt x="662" y="436"/>
                  <a:pt x="663" y="439"/>
                </a:cubicBezTo>
                <a:cubicBezTo>
                  <a:pt x="663" y="439"/>
                  <a:pt x="663" y="439"/>
                  <a:pt x="663" y="439"/>
                </a:cubicBezTo>
                <a:cubicBezTo>
                  <a:pt x="665" y="442"/>
                  <a:pt x="668" y="445"/>
                  <a:pt x="670" y="449"/>
                </a:cubicBezTo>
                <a:cubicBezTo>
                  <a:pt x="670" y="449"/>
                  <a:pt x="670" y="449"/>
                  <a:pt x="670" y="449"/>
                </a:cubicBezTo>
                <a:cubicBezTo>
                  <a:pt x="670" y="449"/>
                  <a:pt x="670" y="449"/>
                  <a:pt x="670" y="449"/>
                </a:cubicBezTo>
                <a:cubicBezTo>
                  <a:pt x="671" y="451"/>
                  <a:pt x="671" y="453"/>
                  <a:pt x="670" y="454"/>
                </a:cubicBezTo>
                <a:close/>
                <a:moveTo>
                  <a:pt x="729" y="79"/>
                </a:moveTo>
                <a:cubicBezTo>
                  <a:pt x="753" y="103"/>
                  <a:pt x="766" y="136"/>
                  <a:pt x="766" y="170"/>
                </a:cubicBezTo>
                <a:cubicBezTo>
                  <a:pt x="766" y="204"/>
                  <a:pt x="753" y="237"/>
                  <a:pt x="729" y="261"/>
                </a:cubicBezTo>
                <a:cubicBezTo>
                  <a:pt x="757" y="248"/>
                  <a:pt x="782" y="212"/>
                  <a:pt x="782" y="170"/>
                </a:cubicBezTo>
                <a:cubicBezTo>
                  <a:pt x="782" y="127"/>
                  <a:pt x="757" y="92"/>
                  <a:pt x="729" y="79"/>
                </a:cubicBezTo>
                <a:close/>
                <a:moveTo>
                  <a:pt x="53" y="79"/>
                </a:moveTo>
                <a:cubicBezTo>
                  <a:pt x="26" y="92"/>
                  <a:pt x="0" y="127"/>
                  <a:pt x="0" y="170"/>
                </a:cubicBezTo>
                <a:cubicBezTo>
                  <a:pt x="0" y="212"/>
                  <a:pt x="26" y="248"/>
                  <a:pt x="53" y="261"/>
                </a:cubicBezTo>
                <a:cubicBezTo>
                  <a:pt x="30" y="237"/>
                  <a:pt x="16" y="204"/>
                  <a:pt x="16" y="170"/>
                </a:cubicBezTo>
                <a:cubicBezTo>
                  <a:pt x="16" y="136"/>
                  <a:pt x="30" y="103"/>
                  <a:pt x="53" y="79"/>
                </a:cubicBezTo>
                <a:close/>
              </a:path>
            </a:pathLst>
          </a:custGeom>
          <a:solidFill>
            <a:srgbClr val="F5EDE8"/>
          </a:solidFill>
          <a:ln w="9525">
            <a:noFill/>
            <a:round/>
          </a:ln>
        </p:spPr>
        <p:txBody>
          <a:bodyPr vert="horz" wrap="square" lIns="91427" tIns="45713" rIns="91427" bIns="45713" numCol="1" anchor="t" anchorCtr="0" compatLnSpc="1"/>
          <a:lstStyle/>
          <a:p>
            <a:pPr defTabSz="932815"/>
            <a:endParaRPr lang="en-GB">
              <a:solidFill>
                <a:srgbClr val="FFFFFF"/>
              </a:solidFill>
            </a:endParaRPr>
          </a:p>
        </p:txBody>
      </p:sp>
      <p:sp>
        <p:nvSpPr>
          <p:cNvPr id="127" name="Freeform 125"/>
          <p:cNvSpPr/>
          <p:nvPr/>
        </p:nvSpPr>
        <p:spPr bwMode="auto">
          <a:xfrm>
            <a:off x="8173381" y="3545573"/>
            <a:ext cx="324000" cy="403870"/>
          </a:xfrm>
          <a:custGeom>
            <a:avLst/>
            <a:gdLst>
              <a:gd name="T0" fmla="*/ 430 w 430"/>
              <a:gd name="T1" fmla="*/ 432 h 536"/>
              <a:gd name="T2" fmla="*/ 430 w 430"/>
              <a:gd name="T3" fmla="*/ 0 h 536"/>
              <a:gd name="T4" fmla="*/ 0 w 430"/>
              <a:gd name="T5" fmla="*/ 0 h 536"/>
              <a:gd name="T6" fmla="*/ 0 w 430"/>
              <a:gd name="T7" fmla="*/ 536 h 536"/>
              <a:gd name="T8" fmla="*/ 277 w 430"/>
              <a:gd name="T9" fmla="*/ 536 h 536"/>
              <a:gd name="T10" fmla="*/ 430 w 430"/>
              <a:gd name="T11" fmla="*/ 432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30" h="536">
                <a:moveTo>
                  <a:pt x="430" y="432"/>
                </a:moveTo>
                <a:lnTo>
                  <a:pt x="430" y="0"/>
                </a:lnTo>
                <a:lnTo>
                  <a:pt x="0" y="0"/>
                </a:lnTo>
                <a:lnTo>
                  <a:pt x="0" y="536"/>
                </a:lnTo>
                <a:lnTo>
                  <a:pt x="277" y="536"/>
                </a:lnTo>
                <a:lnTo>
                  <a:pt x="430" y="432"/>
                </a:lnTo>
                <a:close/>
              </a:path>
            </a:pathLst>
          </a:custGeom>
          <a:solidFill>
            <a:srgbClr val="F5EDE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8" name="Freeform 126"/>
          <p:cNvSpPr/>
          <p:nvPr/>
        </p:nvSpPr>
        <p:spPr bwMode="auto">
          <a:xfrm>
            <a:off x="8173381" y="3545573"/>
            <a:ext cx="324000" cy="403870"/>
          </a:xfrm>
          <a:custGeom>
            <a:avLst/>
            <a:gdLst>
              <a:gd name="T0" fmla="*/ 430 w 430"/>
              <a:gd name="T1" fmla="*/ 432 h 536"/>
              <a:gd name="T2" fmla="*/ 430 w 430"/>
              <a:gd name="T3" fmla="*/ 0 h 536"/>
              <a:gd name="T4" fmla="*/ 0 w 430"/>
              <a:gd name="T5" fmla="*/ 0 h 536"/>
              <a:gd name="T6" fmla="*/ 0 w 430"/>
              <a:gd name="T7" fmla="*/ 536 h 536"/>
              <a:gd name="T8" fmla="*/ 277 w 430"/>
              <a:gd name="T9" fmla="*/ 536 h 536"/>
              <a:gd name="T10" fmla="*/ 430 w 430"/>
              <a:gd name="T11" fmla="*/ 432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30" h="536">
                <a:moveTo>
                  <a:pt x="430" y="432"/>
                </a:moveTo>
                <a:lnTo>
                  <a:pt x="430" y="0"/>
                </a:lnTo>
                <a:lnTo>
                  <a:pt x="0" y="0"/>
                </a:lnTo>
                <a:lnTo>
                  <a:pt x="0" y="536"/>
                </a:lnTo>
                <a:lnTo>
                  <a:pt x="277" y="536"/>
                </a:lnTo>
                <a:lnTo>
                  <a:pt x="430" y="43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9" name="Freeform 127"/>
          <p:cNvSpPr/>
          <p:nvPr/>
        </p:nvSpPr>
        <p:spPr bwMode="auto">
          <a:xfrm>
            <a:off x="8202014" y="3577220"/>
            <a:ext cx="272763" cy="14316"/>
          </a:xfrm>
          <a:custGeom>
            <a:avLst/>
            <a:gdLst>
              <a:gd name="T0" fmla="*/ 362 w 362"/>
              <a:gd name="T1" fmla="*/ 0 h 19"/>
              <a:gd name="T2" fmla="*/ 0 w 362"/>
              <a:gd name="T3" fmla="*/ 0 h 19"/>
              <a:gd name="T4" fmla="*/ 0 w 362"/>
              <a:gd name="T5" fmla="*/ 10 h 19"/>
              <a:gd name="T6" fmla="*/ 0 w 362"/>
              <a:gd name="T7" fmla="*/ 19 h 19"/>
              <a:gd name="T8" fmla="*/ 362 w 362"/>
              <a:gd name="T9" fmla="*/ 19 h 19"/>
              <a:gd name="T10" fmla="*/ 362 w 362"/>
              <a:gd name="T11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2" h="19">
                <a:moveTo>
                  <a:pt x="362" y="0"/>
                </a:moveTo>
                <a:lnTo>
                  <a:pt x="0" y="0"/>
                </a:lnTo>
                <a:lnTo>
                  <a:pt x="0" y="10"/>
                </a:lnTo>
                <a:lnTo>
                  <a:pt x="0" y="19"/>
                </a:lnTo>
                <a:lnTo>
                  <a:pt x="362" y="19"/>
                </a:lnTo>
                <a:lnTo>
                  <a:pt x="362" y="0"/>
                </a:lnTo>
                <a:close/>
              </a:path>
            </a:pathLst>
          </a:custGeom>
          <a:solidFill>
            <a:srgbClr val="CF3C2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0" name="Freeform 128"/>
          <p:cNvSpPr/>
          <p:nvPr/>
        </p:nvSpPr>
        <p:spPr bwMode="auto">
          <a:xfrm>
            <a:off x="8202014" y="3577220"/>
            <a:ext cx="272763" cy="14316"/>
          </a:xfrm>
          <a:custGeom>
            <a:avLst/>
            <a:gdLst>
              <a:gd name="T0" fmla="*/ 362 w 362"/>
              <a:gd name="T1" fmla="*/ 0 h 19"/>
              <a:gd name="T2" fmla="*/ 0 w 362"/>
              <a:gd name="T3" fmla="*/ 0 h 19"/>
              <a:gd name="T4" fmla="*/ 0 w 362"/>
              <a:gd name="T5" fmla="*/ 10 h 19"/>
              <a:gd name="T6" fmla="*/ 0 w 362"/>
              <a:gd name="T7" fmla="*/ 19 h 19"/>
              <a:gd name="T8" fmla="*/ 362 w 362"/>
              <a:gd name="T9" fmla="*/ 19 h 19"/>
              <a:gd name="T10" fmla="*/ 362 w 362"/>
              <a:gd name="T11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2" h="19">
                <a:moveTo>
                  <a:pt x="362" y="0"/>
                </a:moveTo>
                <a:lnTo>
                  <a:pt x="0" y="0"/>
                </a:lnTo>
                <a:lnTo>
                  <a:pt x="0" y="10"/>
                </a:lnTo>
                <a:lnTo>
                  <a:pt x="0" y="19"/>
                </a:lnTo>
                <a:lnTo>
                  <a:pt x="362" y="19"/>
                </a:lnTo>
                <a:lnTo>
                  <a:pt x="36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1" name="Freeform 129"/>
          <p:cNvSpPr/>
          <p:nvPr/>
        </p:nvSpPr>
        <p:spPr bwMode="auto">
          <a:xfrm>
            <a:off x="8202014" y="3634485"/>
            <a:ext cx="272763" cy="6782"/>
          </a:xfrm>
          <a:custGeom>
            <a:avLst/>
            <a:gdLst>
              <a:gd name="T0" fmla="*/ 362 w 362"/>
              <a:gd name="T1" fmla="*/ 0 h 9"/>
              <a:gd name="T2" fmla="*/ 0 w 362"/>
              <a:gd name="T3" fmla="*/ 0 h 9"/>
              <a:gd name="T4" fmla="*/ 0 w 362"/>
              <a:gd name="T5" fmla="*/ 5 h 9"/>
              <a:gd name="T6" fmla="*/ 0 w 362"/>
              <a:gd name="T7" fmla="*/ 9 h 9"/>
              <a:gd name="T8" fmla="*/ 362 w 362"/>
              <a:gd name="T9" fmla="*/ 9 h 9"/>
              <a:gd name="T10" fmla="*/ 362 w 362"/>
              <a:gd name="T11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2" h="9">
                <a:moveTo>
                  <a:pt x="362" y="0"/>
                </a:moveTo>
                <a:lnTo>
                  <a:pt x="0" y="0"/>
                </a:lnTo>
                <a:lnTo>
                  <a:pt x="0" y="5"/>
                </a:lnTo>
                <a:lnTo>
                  <a:pt x="0" y="9"/>
                </a:lnTo>
                <a:lnTo>
                  <a:pt x="362" y="9"/>
                </a:lnTo>
                <a:lnTo>
                  <a:pt x="362" y="0"/>
                </a:lnTo>
                <a:close/>
              </a:path>
            </a:pathLst>
          </a:custGeom>
          <a:solidFill>
            <a:srgbClr val="CF3C2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2" name="Freeform 130"/>
          <p:cNvSpPr/>
          <p:nvPr/>
        </p:nvSpPr>
        <p:spPr bwMode="auto">
          <a:xfrm>
            <a:off x="8202014" y="3634485"/>
            <a:ext cx="272763" cy="6782"/>
          </a:xfrm>
          <a:custGeom>
            <a:avLst/>
            <a:gdLst>
              <a:gd name="T0" fmla="*/ 362 w 362"/>
              <a:gd name="T1" fmla="*/ 0 h 9"/>
              <a:gd name="T2" fmla="*/ 0 w 362"/>
              <a:gd name="T3" fmla="*/ 0 h 9"/>
              <a:gd name="T4" fmla="*/ 0 w 362"/>
              <a:gd name="T5" fmla="*/ 5 h 9"/>
              <a:gd name="T6" fmla="*/ 0 w 362"/>
              <a:gd name="T7" fmla="*/ 9 h 9"/>
              <a:gd name="T8" fmla="*/ 362 w 362"/>
              <a:gd name="T9" fmla="*/ 9 h 9"/>
              <a:gd name="T10" fmla="*/ 362 w 362"/>
              <a:gd name="T11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2" h="9">
                <a:moveTo>
                  <a:pt x="362" y="0"/>
                </a:moveTo>
                <a:lnTo>
                  <a:pt x="0" y="0"/>
                </a:lnTo>
                <a:lnTo>
                  <a:pt x="0" y="5"/>
                </a:lnTo>
                <a:lnTo>
                  <a:pt x="0" y="9"/>
                </a:lnTo>
                <a:lnTo>
                  <a:pt x="362" y="9"/>
                </a:lnTo>
                <a:lnTo>
                  <a:pt x="36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3" name="Freeform 131"/>
          <p:cNvSpPr/>
          <p:nvPr/>
        </p:nvSpPr>
        <p:spPr bwMode="auto">
          <a:xfrm>
            <a:off x="8202014" y="3660857"/>
            <a:ext cx="272763" cy="7535"/>
          </a:xfrm>
          <a:custGeom>
            <a:avLst/>
            <a:gdLst>
              <a:gd name="T0" fmla="*/ 362 w 362"/>
              <a:gd name="T1" fmla="*/ 0 h 10"/>
              <a:gd name="T2" fmla="*/ 0 w 362"/>
              <a:gd name="T3" fmla="*/ 0 h 10"/>
              <a:gd name="T4" fmla="*/ 0 w 362"/>
              <a:gd name="T5" fmla="*/ 5 h 10"/>
              <a:gd name="T6" fmla="*/ 0 w 362"/>
              <a:gd name="T7" fmla="*/ 10 h 10"/>
              <a:gd name="T8" fmla="*/ 362 w 362"/>
              <a:gd name="T9" fmla="*/ 10 h 10"/>
              <a:gd name="T10" fmla="*/ 362 w 362"/>
              <a:gd name="T11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2" h="10">
                <a:moveTo>
                  <a:pt x="362" y="0"/>
                </a:moveTo>
                <a:lnTo>
                  <a:pt x="0" y="0"/>
                </a:lnTo>
                <a:lnTo>
                  <a:pt x="0" y="5"/>
                </a:lnTo>
                <a:lnTo>
                  <a:pt x="0" y="10"/>
                </a:lnTo>
                <a:lnTo>
                  <a:pt x="362" y="10"/>
                </a:lnTo>
                <a:lnTo>
                  <a:pt x="362" y="0"/>
                </a:lnTo>
                <a:close/>
              </a:path>
            </a:pathLst>
          </a:custGeom>
          <a:solidFill>
            <a:srgbClr val="CF3C2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4" name="Freeform 132"/>
          <p:cNvSpPr/>
          <p:nvPr/>
        </p:nvSpPr>
        <p:spPr bwMode="auto">
          <a:xfrm>
            <a:off x="8202014" y="3660857"/>
            <a:ext cx="272763" cy="7535"/>
          </a:xfrm>
          <a:custGeom>
            <a:avLst/>
            <a:gdLst>
              <a:gd name="T0" fmla="*/ 362 w 362"/>
              <a:gd name="T1" fmla="*/ 0 h 10"/>
              <a:gd name="T2" fmla="*/ 0 w 362"/>
              <a:gd name="T3" fmla="*/ 0 h 10"/>
              <a:gd name="T4" fmla="*/ 0 w 362"/>
              <a:gd name="T5" fmla="*/ 5 h 10"/>
              <a:gd name="T6" fmla="*/ 0 w 362"/>
              <a:gd name="T7" fmla="*/ 10 h 10"/>
              <a:gd name="T8" fmla="*/ 362 w 362"/>
              <a:gd name="T9" fmla="*/ 10 h 10"/>
              <a:gd name="T10" fmla="*/ 362 w 362"/>
              <a:gd name="T11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2" h="10">
                <a:moveTo>
                  <a:pt x="362" y="0"/>
                </a:moveTo>
                <a:lnTo>
                  <a:pt x="0" y="0"/>
                </a:lnTo>
                <a:lnTo>
                  <a:pt x="0" y="5"/>
                </a:lnTo>
                <a:lnTo>
                  <a:pt x="0" y="10"/>
                </a:lnTo>
                <a:lnTo>
                  <a:pt x="362" y="10"/>
                </a:lnTo>
                <a:lnTo>
                  <a:pt x="36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5" name="Freeform 133"/>
          <p:cNvSpPr/>
          <p:nvPr/>
        </p:nvSpPr>
        <p:spPr bwMode="auto">
          <a:xfrm>
            <a:off x="8202014" y="3687982"/>
            <a:ext cx="272763" cy="6782"/>
          </a:xfrm>
          <a:custGeom>
            <a:avLst/>
            <a:gdLst>
              <a:gd name="T0" fmla="*/ 362 w 362"/>
              <a:gd name="T1" fmla="*/ 0 h 9"/>
              <a:gd name="T2" fmla="*/ 0 w 362"/>
              <a:gd name="T3" fmla="*/ 0 h 9"/>
              <a:gd name="T4" fmla="*/ 0 w 362"/>
              <a:gd name="T5" fmla="*/ 5 h 9"/>
              <a:gd name="T6" fmla="*/ 0 w 362"/>
              <a:gd name="T7" fmla="*/ 9 h 9"/>
              <a:gd name="T8" fmla="*/ 362 w 362"/>
              <a:gd name="T9" fmla="*/ 9 h 9"/>
              <a:gd name="T10" fmla="*/ 362 w 362"/>
              <a:gd name="T11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2" h="9">
                <a:moveTo>
                  <a:pt x="362" y="0"/>
                </a:moveTo>
                <a:lnTo>
                  <a:pt x="0" y="0"/>
                </a:lnTo>
                <a:lnTo>
                  <a:pt x="0" y="5"/>
                </a:lnTo>
                <a:lnTo>
                  <a:pt x="0" y="9"/>
                </a:lnTo>
                <a:lnTo>
                  <a:pt x="362" y="9"/>
                </a:lnTo>
                <a:lnTo>
                  <a:pt x="362" y="0"/>
                </a:lnTo>
                <a:close/>
              </a:path>
            </a:pathLst>
          </a:custGeom>
          <a:solidFill>
            <a:srgbClr val="CF3C2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6" name="Freeform 134"/>
          <p:cNvSpPr/>
          <p:nvPr/>
        </p:nvSpPr>
        <p:spPr bwMode="auto">
          <a:xfrm>
            <a:off x="8202014" y="3687982"/>
            <a:ext cx="272763" cy="6782"/>
          </a:xfrm>
          <a:custGeom>
            <a:avLst/>
            <a:gdLst>
              <a:gd name="T0" fmla="*/ 362 w 362"/>
              <a:gd name="T1" fmla="*/ 0 h 9"/>
              <a:gd name="T2" fmla="*/ 0 w 362"/>
              <a:gd name="T3" fmla="*/ 0 h 9"/>
              <a:gd name="T4" fmla="*/ 0 w 362"/>
              <a:gd name="T5" fmla="*/ 5 h 9"/>
              <a:gd name="T6" fmla="*/ 0 w 362"/>
              <a:gd name="T7" fmla="*/ 9 h 9"/>
              <a:gd name="T8" fmla="*/ 362 w 362"/>
              <a:gd name="T9" fmla="*/ 9 h 9"/>
              <a:gd name="T10" fmla="*/ 362 w 362"/>
              <a:gd name="T11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2" h="9">
                <a:moveTo>
                  <a:pt x="362" y="0"/>
                </a:moveTo>
                <a:lnTo>
                  <a:pt x="0" y="0"/>
                </a:lnTo>
                <a:lnTo>
                  <a:pt x="0" y="5"/>
                </a:lnTo>
                <a:lnTo>
                  <a:pt x="0" y="9"/>
                </a:lnTo>
                <a:lnTo>
                  <a:pt x="362" y="9"/>
                </a:lnTo>
                <a:lnTo>
                  <a:pt x="36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7" name="Freeform 135"/>
          <p:cNvSpPr/>
          <p:nvPr/>
        </p:nvSpPr>
        <p:spPr bwMode="auto">
          <a:xfrm>
            <a:off x="8202014" y="3714354"/>
            <a:ext cx="272763" cy="7535"/>
          </a:xfrm>
          <a:custGeom>
            <a:avLst/>
            <a:gdLst>
              <a:gd name="T0" fmla="*/ 362 w 362"/>
              <a:gd name="T1" fmla="*/ 0 h 10"/>
              <a:gd name="T2" fmla="*/ 0 w 362"/>
              <a:gd name="T3" fmla="*/ 0 h 10"/>
              <a:gd name="T4" fmla="*/ 0 w 362"/>
              <a:gd name="T5" fmla="*/ 5 h 10"/>
              <a:gd name="T6" fmla="*/ 0 w 362"/>
              <a:gd name="T7" fmla="*/ 10 h 10"/>
              <a:gd name="T8" fmla="*/ 362 w 362"/>
              <a:gd name="T9" fmla="*/ 10 h 10"/>
              <a:gd name="T10" fmla="*/ 362 w 362"/>
              <a:gd name="T11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2" h="10">
                <a:moveTo>
                  <a:pt x="362" y="0"/>
                </a:moveTo>
                <a:lnTo>
                  <a:pt x="0" y="0"/>
                </a:lnTo>
                <a:lnTo>
                  <a:pt x="0" y="5"/>
                </a:lnTo>
                <a:lnTo>
                  <a:pt x="0" y="10"/>
                </a:lnTo>
                <a:lnTo>
                  <a:pt x="362" y="10"/>
                </a:lnTo>
                <a:lnTo>
                  <a:pt x="362" y="0"/>
                </a:lnTo>
                <a:close/>
              </a:path>
            </a:pathLst>
          </a:custGeom>
          <a:solidFill>
            <a:srgbClr val="CF3C2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8" name="Freeform 136"/>
          <p:cNvSpPr/>
          <p:nvPr/>
        </p:nvSpPr>
        <p:spPr bwMode="auto">
          <a:xfrm>
            <a:off x="8202014" y="3714354"/>
            <a:ext cx="272763" cy="7535"/>
          </a:xfrm>
          <a:custGeom>
            <a:avLst/>
            <a:gdLst>
              <a:gd name="T0" fmla="*/ 362 w 362"/>
              <a:gd name="T1" fmla="*/ 0 h 10"/>
              <a:gd name="T2" fmla="*/ 0 w 362"/>
              <a:gd name="T3" fmla="*/ 0 h 10"/>
              <a:gd name="T4" fmla="*/ 0 w 362"/>
              <a:gd name="T5" fmla="*/ 5 h 10"/>
              <a:gd name="T6" fmla="*/ 0 w 362"/>
              <a:gd name="T7" fmla="*/ 10 h 10"/>
              <a:gd name="T8" fmla="*/ 362 w 362"/>
              <a:gd name="T9" fmla="*/ 10 h 10"/>
              <a:gd name="T10" fmla="*/ 362 w 362"/>
              <a:gd name="T11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2" h="10">
                <a:moveTo>
                  <a:pt x="362" y="0"/>
                </a:moveTo>
                <a:lnTo>
                  <a:pt x="0" y="0"/>
                </a:lnTo>
                <a:lnTo>
                  <a:pt x="0" y="5"/>
                </a:lnTo>
                <a:lnTo>
                  <a:pt x="0" y="10"/>
                </a:lnTo>
                <a:lnTo>
                  <a:pt x="362" y="10"/>
                </a:lnTo>
                <a:lnTo>
                  <a:pt x="36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9" name="Freeform 137"/>
          <p:cNvSpPr/>
          <p:nvPr/>
        </p:nvSpPr>
        <p:spPr bwMode="auto">
          <a:xfrm>
            <a:off x="8198246" y="3767852"/>
            <a:ext cx="274270" cy="7535"/>
          </a:xfrm>
          <a:custGeom>
            <a:avLst/>
            <a:gdLst>
              <a:gd name="T0" fmla="*/ 364 w 364"/>
              <a:gd name="T1" fmla="*/ 0 h 10"/>
              <a:gd name="T2" fmla="*/ 0 w 364"/>
              <a:gd name="T3" fmla="*/ 0 h 10"/>
              <a:gd name="T4" fmla="*/ 0 w 364"/>
              <a:gd name="T5" fmla="*/ 5 h 10"/>
              <a:gd name="T6" fmla="*/ 0 w 364"/>
              <a:gd name="T7" fmla="*/ 10 h 10"/>
              <a:gd name="T8" fmla="*/ 364 w 364"/>
              <a:gd name="T9" fmla="*/ 10 h 10"/>
              <a:gd name="T10" fmla="*/ 364 w 364"/>
              <a:gd name="T11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4" h="10">
                <a:moveTo>
                  <a:pt x="364" y="0"/>
                </a:moveTo>
                <a:lnTo>
                  <a:pt x="0" y="0"/>
                </a:lnTo>
                <a:lnTo>
                  <a:pt x="0" y="5"/>
                </a:lnTo>
                <a:lnTo>
                  <a:pt x="0" y="10"/>
                </a:lnTo>
                <a:lnTo>
                  <a:pt x="364" y="10"/>
                </a:lnTo>
                <a:lnTo>
                  <a:pt x="364" y="0"/>
                </a:lnTo>
                <a:close/>
              </a:path>
            </a:pathLst>
          </a:custGeom>
          <a:solidFill>
            <a:srgbClr val="CF3C2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0" name="Freeform 138"/>
          <p:cNvSpPr/>
          <p:nvPr/>
        </p:nvSpPr>
        <p:spPr bwMode="auto">
          <a:xfrm>
            <a:off x="8198246" y="3767852"/>
            <a:ext cx="274270" cy="7535"/>
          </a:xfrm>
          <a:custGeom>
            <a:avLst/>
            <a:gdLst>
              <a:gd name="T0" fmla="*/ 364 w 364"/>
              <a:gd name="T1" fmla="*/ 0 h 10"/>
              <a:gd name="T2" fmla="*/ 0 w 364"/>
              <a:gd name="T3" fmla="*/ 0 h 10"/>
              <a:gd name="T4" fmla="*/ 0 w 364"/>
              <a:gd name="T5" fmla="*/ 5 h 10"/>
              <a:gd name="T6" fmla="*/ 0 w 364"/>
              <a:gd name="T7" fmla="*/ 10 h 10"/>
              <a:gd name="T8" fmla="*/ 364 w 364"/>
              <a:gd name="T9" fmla="*/ 10 h 10"/>
              <a:gd name="T10" fmla="*/ 364 w 364"/>
              <a:gd name="T11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4" h="10">
                <a:moveTo>
                  <a:pt x="364" y="0"/>
                </a:moveTo>
                <a:lnTo>
                  <a:pt x="0" y="0"/>
                </a:lnTo>
                <a:lnTo>
                  <a:pt x="0" y="5"/>
                </a:lnTo>
                <a:lnTo>
                  <a:pt x="0" y="10"/>
                </a:lnTo>
                <a:lnTo>
                  <a:pt x="364" y="10"/>
                </a:lnTo>
                <a:lnTo>
                  <a:pt x="36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1" name="Freeform 139"/>
          <p:cNvSpPr/>
          <p:nvPr/>
        </p:nvSpPr>
        <p:spPr bwMode="auto">
          <a:xfrm>
            <a:off x="8198246" y="3782169"/>
            <a:ext cx="274270" cy="7535"/>
          </a:xfrm>
          <a:custGeom>
            <a:avLst/>
            <a:gdLst>
              <a:gd name="T0" fmla="*/ 364 w 364"/>
              <a:gd name="T1" fmla="*/ 0 h 10"/>
              <a:gd name="T2" fmla="*/ 0 w 364"/>
              <a:gd name="T3" fmla="*/ 0 h 10"/>
              <a:gd name="T4" fmla="*/ 0 w 364"/>
              <a:gd name="T5" fmla="*/ 5 h 10"/>
              <a:gd name="T6" fmla="*/ 0 w 364"/>
              <a:gd name="T7" fmla="*/ 10 h 10"/>
              <a:gd name="T8" fmla="*/ 364 w 364"/>
              <a:gd name="T9" fmla="*/ 10 h 10"/>
              <a:gd name="T10" fmla="*/ 364 w 364"/>
              <a:gd name="T11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4" h="10">
                <a:moveTo>
                  <a:pt x="364" y="0"/>
                </a:moveTo>
                <a:lnTo>
                  <a:pt x="0" y="0"/>
                </a:lnTo>
                <a:lnTo>
                  <a:pt x="0" y="5"/>
                </a:lnTo>
                <a:lnTo>
                  <a:pt x="0" y="10"/>
                </a:lnTo>
                <a:lnTo>
                  <a:pt x="364" y="10"/>
                </a:lnTo>
                <a:lnTo>
                  <a:pt x="364" y="0"/>
                </a:lnTo>
                <a:close/>
              </a:path>
            </a:pathLst>
          </a:custGeom>
          <a:solidFill>
            <a:srgbClr val="CF3C2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2" name="Freeform 140"/>
          <p:cNvSpPr/>
          <p:nvPr/>
        </p:nvSpPr>
        <p:spPr bwMode="auto">
          <a:xfrm>
            <a:off x="8198246" y="3782169"/>
            <a:ext cx="274270" cy="7535"/>
          </a:xfrm>
          <a:custGeom>
            <a:avLst/>
            <a:gdLst>
              <a:gd name="T0" fmla="*/ 364 w 364"/>
              <a:gd name="T1" fmla="*/ 0 h 10"/>
              <a:gd name="T2" fmla="*/ 0 w 364"/>
              <a:gd name="T3" fmla="*/ 0 h 10"/>
              <a:gd name="T4" fmla="*/ 0 w 364"/>
              <a:gd name="T5" fmla="*/ 5 h 10"/>
              <a:gd name="T6" fmla="*/ 0 w 364"/>
              <a:gd name="T7" fmla="*/ 10 h 10"/>
              <a:gd name="T8" fmla="*/ 364 w 364"/>
              <a:gd name="T9" fmla="*/ 10 h 10"/>
              <a:gd name="T10" fmla="*/ 364 w 364"/>
              <a:gd name="T11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4" h="10">
                <a:moveTo>
                  <a:pt x="364" y="0"/>
                </a:moveTo>
                <a:lnTo>
                  <a:pt x="0" y="0"/>
                </a:lnTo>
                <a:lnTo>
                  <a:pt x="0" y="5"/>
                </a:lnTo>
                <a:lnTo>
                  <a:pt x="0" y="10"/>
                </a:lnTo>
                <a:lnTo>
                  <a:pt x="364" y="10"/>
                </a:lnTo>
                <a:lnTo>
                  <a:pt x="36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3" name="Freeform 141"/>
          <p:cNvSpPr/>
          <p:nvPr/>
        </p:nvSpPr>
        <p:spPr bwMode="auto">
          <a:xfrm>
            <a:off x="8198246" y="3848475"/>
            <a:ext cx="274270" cy="6782"/>
          </a:xfrm>
          <a:custGeom>
            <a:avLst/>
            <a:gdLst>
              <a:gd name="T0" fmla="*/ 364 w 364"/>
              <a:gd name="T1" fmla="*/ 0 h 9"/>
              <a:gd name="T2" fmla="*/ 0 w 364"/>
              <a:gd name="T3" fmla="*/ 0 h 9"/>
              <a:gd name="T4" fmla="*/ 0 w 364"/>
              <a:gd name="T5" fmla="*/ 4 h 9"/>
              <a:gd name="T6" fmla="*/ 0 w 364"/>
              <a:gd name="T7" fmla="*/ 9 h 9"/>
              <a:gd name="T8" fmla="*/ 364 w 364"/>
              <a:gd name="T9" fmla="*/ 9 h 9"/>
              <a:gd name="T10" fmla="*/ 364 w 364"/>
              <a:gd name="T11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4" h="9">
                <a:moveTo>
                  <a:pt x="364" y="0"/>
                </a:moveTo>
                <a:lnTo>
                  <a:pt x="0" y="0"/>
                </a:lnTo>
                <a:lnTo>
                  <a:pt x="0" y="4"/>
                </a:lnTo>
                <a:lnTo>
                  <a:pt x="0" y="9"/>
                </a:lnTo>
                <a:lnTo>
                  <a:pt x="364" y="9"/>
                </a:lnTo>
                <a:lnTo>
                  <a:pt x="364" y="0"/>
                </a:lnTo>
                <a:close/>
              </a:path>
            </a:pathLst>
          </a:custGeom>
          <a:solidFill>
            <a:srgbClr val="CF3C2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4" name="Freeform 142"/>
          <p:cNvSpPr/>
          <p:nvPr/>
        </p:nvSpPr>
        <p:spPr bwMode="auto">
          <a:xfrm>
            <a:off x="8198246" y="3848475"/>
            <a:ext cx="274270" cy="6782"/>
          </a:xfrm>
          <a:custGeom>
            <a:avLst/>
            <a:gdLst>
              <a:gd name="T0" fmla="*/ 364 w 364"/>
              <a:gd name="T1" fmla="*/ 0 h 9"/>
              <a:gd name="T2" fmla="*/ 0 w 364"/>
              <a:gd name="T3" fmla="*/ 0 h 9"/>
              <a:gd name="T4" fmla="*/ 0 w 364"/>
              <a:gd name="T5" fmla="*/ 4 h 9"/>
              <a:gd name="T6" fmla="*/ 0 w 364"/>
              <a:gd name="T7" fmla="*/ 9 h 9"/>
              <a:gd name="T8" fmla="*/ 364 w 364"/>
              <a:gd name="T9" fmla="*/ 9 h 9"/>
              <a:gd name="T10" fmla="*/ 364 w 364"/>
              <a:gd name="T11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4" h="9">
                <a:moveTo>
                  <a:pt x="364" y="0"/>
                </a:moveTo>
                <a:lnTo>
                  <a:pt x="0" y="0"/>
                </a:lnTo>
                <a:lnTo>
                  <a:pt x="0" y="4"/>
                </a:lnTo>
                <a:lnTo>
                  <a:pt x="0" y="9"/>
                </a:lnTo>
                <a:lnTo>
                  <a:pt x="364" y="9"/>
                </a:lnTo>
                <a:lnTo>
                  <a:pt x="36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5" name="Freeform 143"/>
          <p:cNvSpPr/>
          <p:nvPr/>
        </p:nvSpPr>
        <p:spPr bwMode="auto">
          <a:xfrm>
            <a:off x="8198246" y="3864298"/>
            <a:ext cx="274270" cy="5275"/>
          </a:xfrm>
          <a:custGeom>
            <a:avLst/>
            <a:gdLst>
              <a:gd name="T0" fmla="*/ 364 w 364"/>
              <a:gd name="T1" fmla="*/ 0 h 7"/>
              <a:gd name="T2" fmla="*/ 0 w 364"/>
              <a:gd name="T3" fmla="*/ 0 h 7"/>
              <a:gd name="T4" fmla="*/ 0 w 364"/>
              <a:gd name="T5" fmla="*/ 2 h 7"/>
              <a:gd name="T6" fmla="*/ 0 w 364"/>
              <a:gd name="T7" fmla="*/ 7 h 7"/>
              <a:gd name="T8" fmla="*/ 364 w 364"/>
              <a:gd name="T9" fmla="*/ 7 h 7"/>
              <a:gd name="T10" fmla="*/ 364 w 364"/>
              <a:gd name="T11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4" h="7">
                <a:moveTo>
                  <a:pt x="364" y="0"/>
                </a:moveTo>
                <a:lnTo>
                  <a:pt x="0" y="0"/>
                </a:lnTo>
                <a:lnTo>
                  <a:pt x="0" y="2"/>
                </a:lnTo>
                <a:lnTo>
                  <a:pt x="0" y="7"/>
                </a:lnTo>
                <a:lnTo>
                  <a:pt x="364" y="7"/>
                </a:lnTo>
                <a:lnTo>
                  <a:pt x="364" y="0"/>
                </a:lnTo>
                <a:close/>
              </a:path>
            </a:pathLst>
          </a:custGeom>
          <a:solidFill>
            <a:srgbClr val="CF3C2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6" name="Freeform 144"/>
          <p:cNvSpPr/>
          <p:nvPr/>
        </p:nvSpPr>
        <p:spPr bwMode="auto">
          <a:xfrm>
            <a:off x="8198246" y="3864298"/>
            <a:ext cx="274270" cy="5275"/>
          </a:xfrm>
          <a:custGeom>
            <a:avLst/>
            <a:gdLst>
              <a:gd name="T0" fmla="*/ 364 w 364"/>
              <a:gd name="T1" fmla="*/ 0 h 7"/>
              <a:gd name="T2" fmla="*/ 0 w 364"/>
              <a:gd name="T3" fmla="*/ 0 h 7"/>
              <a:gd name="T4" fmla="*/ 0 w 364"/>
              <a:gd name="T5" fmla="*/ 2 h 7"/>
              <a:gd name="T6" fmla="*/ 0 w 364"/>
              <a:gd name="T7" fmla="*/ 7 h 7"/>
              <a:gd name="T8" fmla="*/ 364 w 364"/>
              <a:gd name="T9" fmla="*/ 7 h 7"/>
              <a:gd name="T10" fmla="*/ 364 w 364"/>
              <a:gd name="T11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4" h="7">
                <a:moveTo>
                  <a:pt x="364" y="0"/>
                </a:moveTo>
                <a:lnTo>
                  <a:pt x="0" y="0"/>
                </a:lnTo>
                <a:lnTo>
                  <a:pt x="0" y="2"/>
                </a:lnTo>
                <a:lnTo>
                  <a:pt x="0" y="7"/>
                </a:lnTo>
                <a:lnTo>
                  <a:pt x="364" y="7"/>
                </a:lnTo>
                <a:lnTo>
                  <a:pt x="36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7" name="Rectangle 145"/>
          <p:cNvSpPr>
            <a:spLocks noChangeArrowheads="1"/>
          </p:cNvSpPr>
          <p:nvPr/>
        </p:nvSpPr>
        <p:spPr bwMode="auto">
          <a:xfrm>
            <a:off x="8472515" y="3889163"/>
            <a:ext cx="754" cy="754"/>
          </a:xfrm>
          <a:prstGeom prst="rect">
            <a:avLst/>
          </a:prstGeom>
          <a:solidFill>
            <a:srgbClr val="5C61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8" name="Freeform 146"/>
          <p:cNvSpPr/>
          <p:nvPr/>
        </p:nvSpPr>
        <p:spPr bwMode="auto">
          <a:xfrm>
            <a:off x="8472515" y="3889163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9" name="Freeform 147"/>
          <p:cNvSpPr/>
          <p:nvPr/>
        </p:nvSpPr>
        <p:spPr bwMode="auto">
          <a:xfrm>
            <a:off x="8198246" y="3881629"/>
            <a:ext cx="274270" cy="7535"/>
          </a:xfrm>
          <a:custGeom>
            <a:avLst/>
            <a:gdLst>
              <a:gd name="T0" fmla="*/ 364 w 364"/>
              <a:gd name="T1" fmla="*/ 0 h 10"/>
              <a:gd name="T2" fmla="*/ 0 w 364"/>
              <a:gd name="T3" fmla="*/ 0 h 10"/>
              <a:gd name="T4" fmla="*/ 0 w 364"/>
              <a:gd name="T5" fmla="*/ 5 h 10"/>
              <a:gd name="T6" fmla="*/ 0 w 364"/>
              <a:gd name="T7" fmla="*/ 10 h 10"/>
              <a:gd name="T8" fmla="*/ 364 w 364"/>
              <a:gd name="T9" fmla="*/ 10 h 10"/>
              <a:gd name="T10" fmla="*/ 364 w 364"/>
              <a:gd name="T11" fmla="*/ 10 h 10"/>
              <a:gd name="T12" fmla="*/ 364 w 364"/>
              <a:gd name="T13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4" h="10">
                <a:moveTo>
                  <a:pt x="364" y="0"/>
                </a:moveTo>
                <a:lnTo>
                  <a:pt x="0" y="0"/>
                </a:lnTo>
                <a:lnTo>
                  <a:pt x="0" y="5"/>
                </a:lnTo>
                <a:lnTo>
                  <a:pt x="0" y="10"/>
                </a:lnTo>
                <a:lnTo>
                  <a:pt x="364" y="10"/>
                </a:lnTo>
                <a:lnTo>
                  <a:pt x="364" y="10"/>
                </a:lnTo>
                <a:lnTo>
                  <a:pt x="364" y="0"/>
                </a:lnTo>
                <a:close/>
              </a:path>
            </a:pathLst>
          </a:custGeom>
          <a:solidFill>
            <a:srgbClr val="F5EDE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0" name="Freeform 148"/>
          <p:cNvSpPr/>
          <p:nvPr/>
        </p:nvSpPr>
        <p:spPr bwMode="auto">
          <a:xfrm>
            <a:off x="8198246" y="3881629"/>
            <a:ext cx="274270" cy="7535"/>
          </a:xfrm>
          <a:custGeom>
            <a:avLst/>
            <a:gdLst>
              <a:gd name="T0" fmla="*/ 364 w 364"/>
              <a:gd name="T1" fmla="*/ 0 h 10"/>
              <a:gd name="T2" fmla="*/ 0 w 364"/>
              <a:gd name="T3" fmla="*/ 0 h 10"/>
              <a:gd name="T4" fmla="*/ 0 w 364"/>
              <a:gd name="T5" fmla="*/ 5 h 10"/>
              <a:gd name="T6" fmla="*/ 0 w 364"/>
              <a:gd name="T7" fmla="*/ 10 h 10"/>
              <a:gd name="T8" fmla="*/ 364 w 364"/>
              <a:gd name="T9" fmla="*/ 10 h 10"/>
              <a:gd name="T10" fmla="*/ 364 w 364"/>
              <a:gd name="T11" fmla="*/ 10 h 10"/>
              <a:gd name="T12" fmla="*/ 364 w 364"/>
              <a:gd name="T13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4" h="10">
                <a:moveTo>
                  <a:pt x="364" y="0"/>
                </a:moveTo>
                <a:lnTo>
                  <a:pt x="0" y="0"/>
                </a:lnTo>
                <a:lnTo>
                  <a:pt x="0" y="5"/>
                </a:lnTo>
                <a:lnTo>
                  <a:pt x="0" y="10"/>
                </a:lnTo>
                <a:lnTo>
                  <a:pt x="364" y="10"/>
                </a:lnTo>
                <a:lnTo>
                  <a:pt x="364" y="10"/>
                </a:lnTo>
                <a:lnTo>
                  <a:pt x="364" y="0"/>
                </a:lnTo>
              </a:path>
            </a:pathLst>
          </a:custGeom>
          <a:solidFill>
            <a:srgbClr val="CF3C2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1" name="Freeform 149"/>
          <p:cNvSpPr/>
          <p:nvPr/>
        </p:nvSpPr>
        <p:spPr bwMode="auto">
          <a:xfrm>
            <a:off x="8198246" y="3898206"/>
            <a:ext cx="215497" cy="5275"/>
          </a:xfrm>
          <a:custGeom>
            <a:avLst/>
            <a:gdLst>
              <a:gd name="T0" fmla="*/ 286 w 286"/>
              <a:gd name="T1" fmla="*/ 0 h 7"/>
              <a:gd name="T2" fmla="*/ 0 w 286"/>
              <a:gd name="T3" fmla="*/ 0 h 7"/>
              <a:gd name="T4" fmla="*/ 0 w 286"/>
              <a:gd name="T5" fmla="*/ 4 h 7"/>
              <a:gd name="T6" fmla="*/ 0 w 286"/>
              <a:gd name="T7" fmla="*/ 7 h 7"/>
              <a:gd name="T8" fmla="*/ 286 w 286"/>
              <a:gd name="T9" fmla="*/ 7 h 7"/>
              <a:gd name="T10" fmla="*/ 286 w 286"/>
              <a:gd name="T11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6" h="7">
                <a:moveTo>
                  <a:pt x="286" y="0"/>
                </a:moveTo>
                <a:lnTo>
                  <a:pt x="0" y="0"/>
                </a:lnTo>
                <a:lnTo>
                  <a:pt x="0" y="4"/>
                </a:lnTo>
                <a:lnTo>
                  <a:pt x="0" y="7"/>
                </a:lnTo>
                <a:lnTo>
                  <a:pt x="286" y="7"/>
                </a:lnTo>
                <a:lnTo>
                  <a:pt x="286" y="0"/>
                </a:lnTo>
                <a:close/>
              </a:path>
            </a:pathLst>
          </a:custGeom>
          <a:solidFill>
            <a:srgbClr val="F5EDE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2" name="Freeform 150"/>
          <p:cNvSpPr/>
          <p:nvPr/>
        </p:nvSpPr>
        <p:spPr bwMode="auto">
          <a:xfrm>
            <a:off x="8198246" y="3898206"/>
            <a:ext cx="215497" cy="5275"/>
          </a:xfrm>
          <a:custGeom>
            <a:avLst/>
            <a:gdLst>
              <a:gd name="T0" fmla="*/ 286 w 286"/>
              <a:gd name="T1" fmla="*/ 0 h 7"/>
              <a:gd name="T2" fmla="*/ 0 w 286"/>
              <a:gd name="T3" fmla="*/ 0 h 7"/>
              <a:gd name="T4" fmla="*/ 0 w 286"/>
              <a:gd name="T5" fmla="*/ 4 h 7"/>
              <a:gd name="T6" fmla="*/ 0 w 286"/>
              <a:gd name="T7" fmla="*/ 7 h 7"/>
              <a:gd name="T8" fmla="*/ 286 w 286"/>
              <a:gd name="T9" fmla="*/ 7 h 7"/>
              <a:gd name="T10" fmla="*/ 286 w 286"/>
              <a:gd name="T11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6" h="7">
                <a:moveTo>
                  <a:pt x="286" y="0"/>
                </a:moveTo>
                <a:lnTo>
                  <a:pt x="0" y="0"/>
                </a:lnTo>
                <a:lnTo>
                  <a:pt x="0" y="4"/>
                </a:lnTo>
                <a:lnTo>
                  <a:pt x="0" y="7"/>
                </a:lnTo>
                <a:lnTo>
                  <a:pt x="286" y="7"/>
                </a:lnTo>
                <a:lnTo>
                  <a:pt x="286" y="0"/>
                </a:lnTo>
              </a:path>
            </a:pathLst>
          </a:custGeom>
          <a:solidFill>
            <a:srgbClr val="CF3C2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3" name="Freeform 151"/>
          <p:cNvSpPr/>
          <p:nvPr/>
        </p:nvSpPr>
        <p:spPr bwMode="auto">
          <a:xfrm>
            <a:off x="8198246" y="3797992"/>
            <a:ext cx="274270" cy="7535"/>
          </a:xfrm>
          <a:custGeom>
            <a:avLst/>
            <a:gdLst>
              <a:gd name="T0" fmla="*/ 364 w 364"/>
              <a:gd name="T1" fmla="*/ 0 h 10"/>
              <a:gd name="T2" fmla="*/ 0 w 364"/>
              <a:gd name="T3" fmla="*/ 0 h 10"/>
              <a:gd name="T4" fmla="*/ 0 w 364"/>
              <a:gd name="T5" fmla="*/ 5 h 10"/>
              <a:gd name="T6" fmla="*/ 0 w 364"/>
              <a:gd name="T7" fmla="*/ 10 h 10"/>
              <a:gd name="T8" fmla="*/ 364 w 364"/>
              <a:gd name="T9" fmla="*/ 10 h 10"/>
              <a:gd name="T10" fmla="*/ 364 w 364"/>
              <a:gd name="T11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4" h="10">
                <a:moveTo>
                  <a:pt x="364" y="0"/>
                </a:moveTo>
                <a:lnTo>
                  <a:pt x="0" y="0"/>
                </a:lnTo>
                <a:lnTo>
                  <a:pt x="0" y="5"/>
                </a:lnTo>
                <a:lnTo>
                  <a:pt x="0" y="10"/>
                </a:lnTo>
                <a:lnTo>
                  <a:pt x="364" y="10"/>
                </a:lnTo>
                <a:lnTo>
                  <a:pt x="364" y="0"/>
                </a:lnTo>
                <a:close/>
              </a:path>
            </a:pathLst>
          </a:custGeom>
          <a:solidFill>
            <a:srgbClr val="CF3C2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4" name="Freeform 152"/>
          <p:cNvSpPr/>
          <p:nvPr/>
        </p:nvSpPr>
        <p:spPr bwMode="auto">
          <a:xfrm>
            <a:off x="8198246" y="3797992"/>
            <a:ext cx="274270" cy="7535"/>
          </a:xfrm>
          <a:custGeom>
            <a:avLst/>
            <a:gdLst>
              <a:gd name="T0" fmla="*/ 364 w 364"/>
              <a:gd name="T1" fmla="*/ 0 h 10"/>
              <a:gd name="T2" fmla="*/ 0 w 364"/>
              <a:gd name="T3" fmla="*/ 0 h 10"/>
              <a:gd name="T4" fmla="*/ 0 w 364"/>
              <a:gd name="T5" fmla="*/ 5 h 10"/>
              <a:gd name="T6" fmla="*/ 0 w 364"/>
              <a:gd name="T7" fmla="*/ 10 h 10"/>
              <a:gd name="T8" fmla="*/ 364 w 364"/>
              <a:gd name="T9" fmla="*/ 10 h 10"/>
              <a:gd name="T10" fmla="*/ 364 w 364"/>
              <a:gd name="T11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4" h="10">
                <a:moveTo>
                  <a:pt x="364" y="0"/>
                </a:moveTo>
                <a:lnTo>
                  <a:pt x="0" y="0"/>
                </a:lnTo>
                <a:lnTo>
                  <a:pt x="0" y="5"/>
                </a:lnTo>
                <a:lnTo>
                  <a:pt x="0" y="10"/>
                </a:lnTo>
                <a:lnTo>
                  <a:pt x="364" y="10"/>
                </a:lnTo>
                <a:lnTo>
                  <a:pt x="36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5" name="Freeform 153"/>
          <p:cNvSpPr/>
          <p:nvPr/>
        </p:nvSpPr>
        <p:spPr bwMode="auto">
          <a:xfrm>
            <a:off x="8198246" y="3814568"/>
            <a:ext cx="203442" cy="5275"/>
          </a:xfrm>
          <a:custGeom>
            <a:avLst/>
            <a:gdLst>
              <a:gd name="T0" fmla="*/ 270 w 270"/>
              <a:gd name="T1" fmla="*/ 0 h 7"/>
              <a:gd name="T2" fmla="*/ 0 w 270"/>
              <a:gd name="T3" fmla="*/ 0 h 7"/>
              <a:gd name="T4" fmla="*/ 0 w 270"/>
              <a:gd name="T5" fmla="*/ 4 h 7"/>
              <a:gd name="T6" fmla="*/ 0 w 270"/>
              <a:gd name="T7" fmla="*/ 7 h 7"/>
              <a:gd name="T8" fmla="*/ 270 w 270"/>
              <a:gd name="T9" fmla="*/ 7 h 7"/>
              <a:gd name="T10" fmla="*/ 270 w 270"/>
              <a:gd name="T11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0" h="7">
                <a:moveTo>
                  <a:pt x="270" y="0"/>
                </a:moveTo>
                <a:lnTo>
                  <a:pt x="0" y="0"/>
                </a:lnTo>
                <a:lnTo>
                  <a:pt x="0" y="4"/>
                </a:lnTo>
                <a:lnTo>
                  <a:pt x="0" y="7"/>
                </a:lnTo>
                <a:lnTo>
                  <a:pt x="270" y="7"/>
                </a:lnTo>
                <a:lnTo>
                  <a:pt x="270" y="0"/>
                </a:lnTo>
                <a:close/>
              </a:path>
            </a:pathLst>
          </a:custGeom>
          <a:solidFill>
            <a:srgbClr val="CF3C2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6" name="Freeform 154"/>
          <p:cNvSpPr/>
          <p:nvPr/>
        </p:nvSpPr>
        <p:spPr bwMode="auto">
          <a:xfrm>
            <a:off x="8198246" y="3814568"/>
            <a:ext cx="203442" cy="5275"/>
          </a:xfrm>
          <a:custGeom>
            <a:avLst/>
            <a:gdLst>
              <a:gd name="T0" fmla="*/ 270 w 270"/>
              <a:gd name="T1" fmla="*/ 0 h 7"/>
              <a:gd name="T2" fmla="*/ 0 w 270"/>
              <a:gd name="T3" fmla="*/ 0 h 7"/>
              <a:gd name="T4" fmla="*/ 0 w 270"/>
              <a:gd name="T5" fmla="*/ 4 h 7"/>
              <a:gd name="T6" fmla="*/ 0 w 270"/>
              <a:gd name="T7" fmla="*/ 7 h 7"/>
              <a:gd name="T8" fmla="*/ 270 w 270"/>
              <a:gd name="T9" fmla="*/ 7 h 7"/>
              <a:gd name="T10" fmla="*/ 270 w 270"/>
              <a:gd name="T11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0" h="7">
                <a:moveTo>
                  <a:pt x="270" y="0"/>
                </a:moveTo>
                <a:lnTo>
                  <a:pt x="0" y="0"/>
                </a:lnTo>
                <a:lnTo>
                  <a:pt x="0" y="4"/>
                </a:lnTo>
                <a:lnTo>
                  <a:pt x="0" y="7"/>
                </a:lnTo>
                <a:lnTo>
                  <a:pt x="270" y="7"/>
                </a:lnTo>
                <a:lnTo>
                  <a:pt x="27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7" name="Freeform 155"/>
          <p:cNvSpPr/>
          <p:nvPr/>
        </p:nvSpPr>
        <p:spPr bwMode="auto">
          <a:xfrm>
            <a:off x="8382097" y="3871080"/>
            <a:ext cx="115284" cy="78363"/>
          </a:xfrm>
          <a:custGeom>
            <a:avLst/>
            <a:gdLst>
              <a:gd name="T0" fmla="*/ 0 w 153"/>
              <a:gd name="T1" fmla="*/ 7 h 104"/>
              <a:gd name="T2" fmla="*/ 0 w 153"/>
              <a:gd name="T3" fmla="*/ 104 h 104"/>
              <a:gd name="T4" fmla="*/ 153 w 153"/>
              <a:gd name="T5" fmla="*/ 0 h 104"/>
              <a:gd name="T6" fmla="*/ 0 w 153"/>
              <a:gd name="T7" fmla="*/ 7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3" h="104">
                <a:moveTo>
                  <a:pt x="0" y="7"/>
                </a:moveTo>
                <a:lnTo>
                  <a:pt x="0" y="104"/>
                </a:lnTo>
                <a:lnTo>
                  <a:pt x="153" y="0"/>
                </a:lnTo>
                <a:lnTo>
                  <a:pt x="0" y="7"/>
                </a:lnTo>
                <a:close/>
              </a:path>
            </a:pathLst>
          </a:custGeom>
          <a:solidFill>
            <a:srgbClr val="A8372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4589143" y="3721889"/>
            <a:ext cx="1359063" cy="830997"/>
            <a:chOff x="6754650" y="1876231"/>
            <a:chExt cx="1359063" cy="830997"/>
          </a:xfrm>
        </p:grpSpPr>
        <p:sp>
          <p:nvSpPr>
            <p:cNvPr id="7" name="文本框 6"/>
            <p:cNvSpPr txBox="1"/>
            <p:nvPr/>
          </p:nvSpPr>
          <p:spPr>
            <a:xfrm>
              <a:off x="6893177" y="1876231"/>
              <a:ext cx="12205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600" dirty="0" smtClean="0">
                  <a:solidFill>
                    <a:srgbClr val="1D495D"/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添加标题</a:t>
              </a:r>
              <a:endParaRPr lang="en-US" altLang="zh-CN" sz="1600" dirty="0" smtClean="0">
                <a:solidFill>
                  <a:srgbClr val="1D495D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600" dirty="0" smtClean="0">
                  <a:solidFill>
                    <a:srgbClr val="1D495D"/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添加标题</a:t>
              </a:r>
              <a:endParaRPr lang="en-US" altLang="zh-CN" sz="1600" dirty="0" smtClean="0">
                <a:solidFill>
                  <a:srgbClr val="1D495D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158" name="组合 157"/>
            <p:cNvGrpSpPr/>
            <p:nvPr/>
          </p:nvGrpSpPr>
          <p:grpSpPr>
            <a:xfrm>
              <a:off x="6754650" y="2022317"/>
              <a:ext cx="238811" cy="237600"/>
              <a:chOff x="784699" y="1314293"/>
              <a:chExt cx="238811" cy="237600"/>
            </a:xfrm>
          </p:grpSpPr>
          <p:sp>
            <p:nvSpPr>
              <p:cNvPr id="159" name="Freeform 15"/>
              <p:cNvSpPr>
                <a:spLocks noEditPoints="1"/>
              </p:cNvSpPr>
              <p:nvPr/>
            </p:nvSpPr>
            <p:spPr bwMode="auto">
              <a:xfrm>
                <a:off x="878605" y="1355919"/>
                <a:ext cx="50998" cy="154349"/>
              </a:xfrm>
              <a:custGeom>
                <a:avLst/>
                <a:gdLst>
                  <a:gd name="T0" fmla="*/ 41 w 44"/>
                  <a:gd name="T1" fmla="*/ 117 h 147"/>
                  <a:gd name="T2" fmla="*/ 44 w 44"/>
                  <a:gd name="T3" fmla="*/ 120 h 147"/>
                  <a:gd name="T4" fmla="*/ 26 w 44"/>
                  <a:gd name="T5" fmla="*/ 140 h 147"/>
                  <a:gd name="T6" fmla="*/ 12 w 44"/>
                  <a:gd name="T7" fmla="*/ 147 h 147"/>
                  <a:gd name="T8" fmla="*/ 7 w 44"/>
                  <a:gd name="T9" fmla="*/ 145 h 147"/>
                  <a:gd name="T10" fmla="*/ 6 w 44"/>
                  <a:gd name="T11" fmla="*/ 138 h 147"/>
                  <a:gd name="T12" fmla="*/ 11 w 44"/>
                  <a:gd name="T13" fmla="*/ 103 h 147"/>
                  <a:gd name="T14" fmla="*/ 16 w 44"/>
                  <a:gd name="T15" fmla="*/ 68 h 147"/>
                  <a:gd name="T16" fmla="*/ 16 w 44"/>
                  <a:gd name="T17" fmla="*/ 66 h 147"/>
                  <a:gd name="T18" fmla="*/ 14 w 44"/>
                  <a:gd name="T19" fmla="*/ 65 h 147"/>
                  <a:gd name="T20" fmla="*/ 10 w 44"/>
                  <a:gd name="T21" fmla="*/ 66 h 147"/>
                  <a:gd name="T22" fmla="*/ 4 w 44"/>
                  <a:gd name="T23" fmla="*/ 72 h 147"/>
                  <a:gd name="T24" fmla="*/ 0 w 44"/>
                  <a:gd name="T25" fmla="*/ 69 h 147"/>
                  <a:gd name="T26" fmla="*/ 19 w 44"/>
                  <a:gd name="T27" fmla="*/ 50 h 147"/>
                  <a:gd name="T28" fmla="*/ 32 w 44"/>
                  <a:gd name="T29" fmla="*/ 43 h 147"/>
                  <a:gd name="T30" fmla="*/ 37 w 44"/>
                  <a:gd name="T31" fmla="*/ 45 h 147"/>
                  <a:gd name="T32" fmla="*/ 39 w 44"/>
                  <a:gd name="T33" fmla="*/ 51 h 147"/>
                  <a:gd name="T34" fmla="*/ 35 w 44"/>
                  <a:gd name="T35" fmla="*/ 76 h 147"/>
                  <a:gd name="T36" fmla="*/ 33 w 44"/>
                  <a:gd name="T37" fmla="*/ 87 h 147"/>
                  <a:gd name="T38" fmla="*/ 30 w 44"/>
                  <a:gd name="T39" fmla="*/ 110 h 147"/>
                  <a:gd name="T40" fmla="*/ 28 w 44"/>
                  <a:gd name="T41" fmla="*/ 120 h 147"/>
                  <a:gd name="T42" fmla="*/ 29 w 44"/>
                  <a:gd name="T43" fmla="*/ 124 h 147"/>
                  <a:gd name="T44" fmla="*/ 31 w 44"/>
                  <a:gd name="T45" fmla="*/ 125 h 147"/>
                  <a:gd name="T46" fmla="*/ 35 w 44"/>
                  <a:gd name="T47" fmla="*/ 123 h 147"/>
                  <a:gd name="T48" fmla="*/ 41 w 44"/>
                  <a:gd name="T49" fmla="*/ 117 h 147"/>
                  <a:gd name="T50" fmla="*/ 34 w 44"/>
                  <a:gd name="T51" fmla="*/ 0 h 147"/>
                  <a:gd name="T52" fmla="*/ 41 w 44"/>
                  <a:gd name="T53" fmla="*/ 3 h 147"/>
                  <a:gd name="T54" fmla="*/ 44 w 44"/>
                  <a:gd name="T55" fmla="*/ 10 h 147"/>
                  <a:gd name="T56" fmla="*/ 40 w 44"/>
                  <a:gd name="T57" fmla="*/ 22 h 147"/>
                  <a:gd name="T58" fmla="*/ 31 w 44"/>
                  <a:gd name="T59" fmla="*/ 27 h 147"/>
                  <a:gd name="T60" fmla="*/ 23 w 44"/>
                  <a:gd name="T61" fmla="*/ 24 h 147"/>
                  <a:gd name="T62" fmla="*/ 21 w 44"/>
                  <a:gd name="T63" fmla="*/ 16 h 147"/>
                  <a:gd name="T64" fmla="*/ 25 w 44"/>
                  <a:gd name="T65" fmla="*/ 5 h 147"/>
                  <a:gd name="T66" fmla="*/ 34 w 44"/>
                  <a:gd name="T67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4" h="147">
                    <a:moveTo>
                      <a:pt x="41" y="117"/>
                    </a:moveTo>
                    <a:cubicBezTo>
                      <a:pt x="44" y="120"/>
                      <a:pt x="44" y="120"/>
                      <a:pt x="44" y="120"/>
                    </a:cubicBezTo>
                    <a:cubicBezTo>
                      <a:pt x="38" y="129"/>
                      <a:pt x="32" y="135"/>
                      <a:pt x="26" y="140"/>
                    </a:cubicBezTo>
                    <a:cubicBezTo>
                      <a:pt x="20" y="145"/>
                      <a:pt x="16" y="147"/>
                      <a:pt x="12" y="147"/>
                    </a:cubicBezTo>
                    <a:cubicBezTo>
                      <a:pt x="10" y="147"/>
                      <a:pt x="8" y="147"/>
                      <a:pt x="7" y="145"/>
                    </a:cubicBezTo>
                    <a:cubicBezTo>
                      <a:pt x="6" y="144"/>
                      <a:pt x="6" y="141"/>
                      <a:pt x="6" y="138"/>
                    </a:cubicBezTo>
                    <a:cubicBezTo>
                      <a:pt x="6" y="131"/>
                      <a:pt x="7" y="119"/>
                      <a:pt x="11" y="103"/>
                    </a:cubicBezTo>
                    <a:cubicBezTo>
                      <a:pt x="15" y="87"/>
                      <a:pt x="16" y="75"/>
                      <a:pt x="16" y="68"/>
                    </a:cubicBezTo>
                    <a:cubicBezTo>
                      <a:pt x="16" y="67"/>
                      <a:pt x="16" y="66"/>
                      <a:pt x="16" y="66"/>
                    </a:cubicBezTo>
                    <a:cubicBezTo>
                      <a:pt x="15" y="65"/>
                      <a:pt x="15" y="65"/>
                      <a:pt x="14" y="65"/>
                    </a:cubicBezTo>
                    <a:cubicBezTo>
                      <a:pt x="13" y="65"/>
                      <a:pt x="12" y="65"/>
                      <a:pt x="10" y="66"/>
                    </a:cubicBezTo>
                    <a:cubicBezTo>
                      <a:pt x="8" y="68"/>
                      <a:pt x="6" y="70"/>
                      <a:pt x="4" y="72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7" y="61"/>
                      <a:pt x="13" y="55"/>
                      <a:pt x="19" y="50"/>
                    </a:cubicBezTo>
                    <a:cubicBezTo>
                      <a:pt x="25" y="46"/>
                      <a:pt x="29" y="43"/>
                      <a:pt x="32" y="43"/>
                    </a:cubicBezTo>
                    <a:cubicBezTo>
                      <a:pt x="34" y="43"/>
                      <a:pt x="36" y="44"/>
                      <a:pt x="37" y="45"/>
                    </a:cubicBezTo>
                    <a:cubicBezTo>
                      <a:pt x="38" y="47"/>
                      <a:pt x="39" y="49"/>
                      <a:pt x="39" y="51"/>
                    </a:cubicBezTo>
                    <a:cubicBezTo>
                      <a:pt x="39" y="54"/>
                      <a:pt x="37" y="62"/>
                      <a:pt x="35" y="76"/>
                    </a:cubicBezTo>
                    <a:cubicBezTo>
                      <a:pt x="34" y="81"/>
                      <a:pt x="34" y="84"/>
                      <a:pt x="33" y="87"/>
                    </a:cubicBezTo>
                    <a:cubicBezTo>
                      <a:pt x="32" y="96"/>
                      <a:pt x="30" y="104"/>
                      <a:pt x="30" y="110"/>
                    </a:cubicBezTo>
                    <a:cubicBezTo>
                      <a:pt x="29" y="116"/>
                      <a:pt x="28" y="119"/>
                      <a:pt x="28" y="120"/>
                    </a:cubicBezTo>
                    <a:cubicBezTo>
                      <a:pt x="28" y="122"/>
                      <a:pt x="28" y="123"/>
                      <a:pt x="29" y="124"/>
                    </a:cubicBezTo>
                    <a:cubicBezTo>
                      <a:pt x="29" y="125"/>
                      <a:pt x="30" y="125"/>
                      <a:pt x="31" y="125"/>
                    </a:cubicBezTo>
                    <a:cubicBezTo>
                      <a:pt x="32" y="125"/>
                      <a:pt x="34" y="124"/>
                      <a:pt x="35" y="123"/>
                    </a:cubicBezTo>
                    <a:cubicBezTo>
                      <a:pt x="37" y="122"/>
                      <a:pt x="39" y="120"/>
                      <a:pt x="41" y="117"/>
                    </a:cubicBezTo>
                    <a:close/>
                    <a:moveTo>
                      <a:pt x="34" y="0"/>
                    </a:moveTo>
                    <a:cubicBezTo>
                      <a:pt x="37" y="0"/>
                      <a:pt x="40" y="1"/>
                      <a:pt x="41" y="3"/>
                    </a:cubicBezTo>
                    <a:cubicBezTo>
                      <a:pt x="43" y="5"/>
                      <a:pt x="44" y="7"/>
                      <a:pt x="44" y="10"/>
                    </a:cubicBezTo>
                    <a:cubicBezTo>
                      <a:pt x="44" y="15"/>
                      <a:pt x="43" y="19"/>
                      <a:pt x="40" y="22"/>
                    </a:cubicBezTo>
                    <a:cubicBezTo>
                      <a:pt x="38" y="25"/>
                      <a:pt x="34" y="27"/>
                      <a:pt x="31" y="27"/>
                    </a:cubicBezTo>
                    <a:cubicBezTo>
                      <a:pt x="28" y="27"/>
                      <a:pt x="25" y="26"/>
                      <a:pt x="23" y="24"/>
                    </a:cubicBezTo>
                    <a:cubicBezTo>
                      <a:pt x="22" y="22"/>
                      <a:pt x="21" y="19"/>
                      <a:pt x="21" y="16"/>
                    </a:cubicBezTo>
                    <a:cubicBezTo>
                      <a:pt x="21" y="12"/>
                      <a:pt x="22" y="8"/>
                      <a:pt x="25" y="5"/>
                    </a:cubicBezTo>
                    <a:cubicBezTo>
                      <a:pt x="28" y="2"/>
                      <a:pt x="31" y="0"/>
                      <a:pt x="34" y="0"/>
                    </a:cubicBezTo>
                    <a:close/>
                  </a:path>
                </a:pathLst>
              </a:custGeom>
              <a:solidFill>
                <a:srgbClr val="CF3C2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1D495D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60" name="Freeform 16"/>
              <p:cNvSpPr>
                <a:spLocks noEditPoints="1"/>
              </p:cNvSpPr>
              <p:nvPr/>
            </p:nvSpPr>
            <p:spPr bwMode="auto">
              <a:xfrm>
                <a:off x="784699" y="1314293"/>
                <a:ext cx="238811" cy="237600"/>
              </a:xfrm>
              <a:custGeom>
                <a:avLst/>
                <a:gdLst>
                  <a:gd name="T0" fmla="*/ 0 w 206"/>
                  <a:gd name="T1" fmla="*/ 103 h 206"/>
                  <a:gd name="T2" fmla="*/ 103 w 206"/>
                  <a:gd name="T3" fmla="*/ 0 h 206"/>
                  <a:gd name="T4" fmla="*/ 103 w 206"/>
                  <a:gd name="T5" fmla="*/ 0 h 206"/>
                  <a:gd name="T6" fmla="*/ 206 w 206"/>
                  <a:gd name="T7" fmla="*/ 103 h 206"/>
                  <a:gd name="T8" fmla="*/ 206 w 206"/>
                  <a:gd name="T9" fmla="*/ 103 h 206"/>
                  <a:gd name="T10" fmla="*/ 206 w 206"/>
                  <a:gd name="T11" fmla="*/ 103 h 206"/>
                  <a:gd name="T12" fmla="*/ 103 w 206"/>
                  <a:gd name="T13" fmla="*/ 206 h 206"/>
                  <a:gd name="T14" fmla="*/ 103 w 206"/>
                  <a:gd name="T15" fmla="*/ 206 h 206"/>
                  <a:gd name="T16" fmla="*/ 0 w 206"/>
                  <a:gd name="T17" fmla="*/ 103 h 206"/>
                  <a:gd name="T18" fmla="*/ 40 w 206"/>
                  <a:gd name="T19" fmla="*/ 40 h 206"/>
                  <a:gd name="T20" fmla="*/ 13 w 206"/>
                  <a:gd name="T21" fmla="*/ 103 h 206"/>
                  <a:gd name="T22" fmla="*/ 13 w 206"/>
                  <a:gd name="T23" fmla="*/ 103 h 206"/>
                  <a:gd name="T24" fmla="*/ 40 w 206"/>
                  <a:gd name="T25" fmla="*/ 167 h 206"/>
                  <a:gd name="T26" fmla="*/ 40 w 206"/>
                  <a:gd name="T27" fmla="*/ 167 h 206"/>
                  <a:gd name="T28" fmla="*/ 103 w 206"/>
                  <a:gd name="T29" fmla="*/ 193 h 206"/>
                  <a:gd name="T30" fmla="*/ 103 w 206"/>
                  <a:gd name="T31" fmla="*/ 193 h 206"/>
                  <a:gd name="T32" fmla="*/ 166 w 206"/>
                  <a:gd name="T33" fmla="*/ 167 h 206"/>
                  <a:gd name="T34" fmla="*/ 166 w 206"/>
                  <a:gd name="T35" fmla="*/ 167 h 206"/>
                  <a:gd name="T36" fmla="*/ 192 w 206"/>
                  <a:gd name="T37" fmla="*/ 103 h 206"/>
                  <a:gd name="T38" fmla="*/ 192 w 206"/>
                  <a:gd name="T39" fmla="*/ 103 h 206"/>
                  <a:gd name="T40" fmla="*/ 166 w 206"/>
                  <a:gd name="T41" fmla="*/ 40 h 206"/>
                  <a:gd name="T42" fmla="*/ 166 w 206"/>
                  <a:gd name="T43" fmla="*/ 40 h 206"/>
                  <a:gd name="T44" fmla="*/ 103 w 206"/>
                  <a:gd name="T45" fmla="*/ 14 h 206"/>
                  <a:gd name="T46" fmla="*/ 103 w 206"/>
                  <a:gd name="T47" fmla="*/ 14 h 206"/>
                  <a:gd name="T48" fmla="*/ 40 w 206"/>
                  <a:gd name="T49" fmla="*/ 4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6" h="206">
                    <a:moveTo>
                      <a:pt x="0" y="103"/>
                    </a:moveTo>
                    <a:cubicBezTo>
                      <a:pt x="0" y="46"/>
                      <a:pt x="46" y="0"/>
                      <a:pt x="103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60" y="0"/>
                      <a:pt x="206" y="46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60"/>
                      <a:pt x="160" y="206"/>
                      <a:pt x="103" y="206"/>
                    </a:cubicBezTo>
                    <a:cubicBezTo>
                      <a:pt x="103" y="206"/>
                      <a:pt x="103" y="206"/>
                      <a:pt x="103" y="206"/>
                    </a:cubicBezTo>
                    <a:cubicBezTo>
                      <a:pt x="46" y="206"/>
                      <a:pt x="0" y="160"/>
                      <a:pt x="0" y="103"/>
                    </a:cubicBezTo>
                    <a:close/>
                    <a:moveTo>
                      <a:pt x="40" y="40"/>
                    </a:moveTo>
                    <a:cubicBezTo>
                      <a:pt x="23" y="56"/>
                      <a:pt x="13" y="79"/>
                      <a:pt x="13" y="103"/>
                    </a:cubicBezTo>
                    <a:cubicBezTo>
                      <a:pt x="13" y="103"/>
                      <a:pt x="13" y="103"/>
                      <a:pt x="13" y="103"/>
                    </a:cubicBezTo>
                    <a:cubicBezTo>
                      <a:pt x="13" y="128"/>
                      <a:pt x="23" y="150"/>
                      <a:pt x="40" y="167"/>
                    </a:cubicBezTo>
                    <a:cubicBezTo>
                      <a:pt x="40" y="167"/>
                      <a:pt x="40" y="167"/>
                      <a:pt x="40" y="167"/>
                    </a:cubicBezTo>
                    <a:cubicBezTo>
                      <a:pt x="56" y="183"/>
                      <a:pt x="78" y="193"/>
                      <a:pt x="103" y="193"/>
                    </a:cubicBezTo>
                    <a:cubicBezTo>
                      <a:pt x="103" y="193"/>
                      <a:pt x="103" y="193"/>
                      <a:pt x="103" y="193"/>
                    </a:cubicBezTo>
                    <a:cubicBezTo>
                      <a:pt x="128" y="193"/>
                      <a:pt x="150" y="183"/>
                      <a:pt x="166" y="167"/>
                    </a:cubicBezTo>
                    <a:cubicBezTo>
                      <a:pt x="166" y="167"/>
                      <a:pt x="166" y="167"/>
                      <a:pt x="166" y="167"/>
                    </a:cubicBezTo>
                    <a:cubicBezTo>
                      <a:pt x="182" y="150"/>
                      <a:pt x="192" y="128"/>
                      <a:pt x="192" y="103"/>
                    </a:cubicBezTo>
                    <a:cubicBezTo>
                      <a:pt x="192" y="103"/>
                      <a:pt x="192" y="103"/>
                      <a:pt x="192" y="103"/>
                    </a:cubicBezTo>
                    <a:cubicBezTo>
                      <a:pt x="192" y="79"/>
                      <a:pt x="182" y="56"/>
                      <a:pt x="166" y="40"/>
                    </a:cubicBezTo>
                    <a:cubicBezTo>
                      <a:pt x="166" y="40"/>
                      <a:pt x="166" y="40"/>
                      <a:pt x="166" y="40"/>
                    </a:cubicBezTo>
                    <a:cubicBezTo>
                      <a:pt x="150" y="24"/>
                      <a:pt x="128" y="14"/>
                      <a:pt x="103" y="14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78" y="14"/>
                      <a:pt x="56" y="24"/>
                      <a:pt x="40" y="40"/>
                    </a:cubicBezTo>
                    <a:close/>
                  </a:path>
                </a:pathLst>
              </a:custGeom>
              <a:solidFill>
                <a:srgbClr val="CF3C2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1D495D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161" name="组合 160"/>
          <p:cNvGrpSpPr/>
          <p:nvPr/>
        </p:nvGrpSpPr>
        <p:grpSpPr>
          <a:xfrm>
            <a:off x="6134098" y="3137422"/>
            <a:ext cx="1359063" cy="830997"/>
            <a:chOff x="6754650" y="1876231"/>
            <a:chExt cx="1359063" cy="830997"/>
          </a:xfrm>
        </p:grpSpPr>
        <p:sp>
          <p:nvSpPr>
            <p:cNvPr id="162" name="文本框 161"/>
            <p:cNvSpPr txBox="1"/>
            <p:nvPr/>
          </p:nvSpPr>
          <p:spPr>
            <a:xfrm>
              <a:off x="6893177" y="1876231"/>
              <a:ext cx="12205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600" dirty="0" smtClean="0">
                  <a:solidFill>
                    <a:srgbClr val="1D495D"/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添加标题</a:t>
              </a:r>
              <a:endParaRPr lang="en-US" altLang="zh-CN" sz="1600" dirty="0" smtClean="0">
                <a:solidFill>
                  <a:srgbClr val="1D495D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600" dirty="0" smtClean="0">
                  <a:solidFill>
                    <a:srgbClr val="1D495D"/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添加标题</a:t>
              </a:r>
              <a:endParaRPr lang="en-US" altLang="zh-CN" sz="1600" dirty="0" smtClean="0">
                <a:solidFill>
                  <a:srgbClr val="1D495D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163" name="组合 162"/>
            <p:cNvGrpSpPr/>
            <p:nvPr/>
          </p:nvGrpSpPr>
          <p:grpSpPr>
            <a:xfrm>
              <a:off x="6754650" y="2022317"/>
              <a:ext cx="238811" cy="237600"/>
              <a:chOff x="784699" y="1314293"/>
              <a:chExt cx="238811" cy="237600"/>
            </a:xfrm>
          </p:grpSpPr>
          <p:sp>
            <p:nvSpPr>
              <p:cNvPr id="164" name="Freeform 15"/>
              <p:cNvSpPr>
                <a:spLocks noEditPoints="1"/>
              </p:cNvSpPr>
              <p:nvPr/>
            </p:nvSpPr>
            <p:spPr bwMode="auto">
              <a:xfrm>
                <a:off x="878605" y="1355919"/>
                <a:ext cx="50998" cy="154349"/>
              </a:xfrm>
              <a:custGeom>
                <a:avLst/>
                <a:gdLst>
                  <a:gd name="T0" fmla="*/ 41 w 44"/>
                  <a:gd name="T1" fmla="*/ 117 h 147"/>
                  <a:gd name="T2" fmla="*/ 44 w 44"/>
                  <a:gd name="T3" fmla="*/ 120 h 147"/>
                  <a:gd name="T4" fmla="*/ 26 w 44"/>
                  <a:gd name="T5" fmla="*/ 140 h 147"/>
                  <a:gd name="T6" fmla="*/ 12 w 44"/>
                  <a:gd name="T7" fmla="*/ 147 h 147"/>
                  <a:gd name="T8" fmla="*/ 7 w 44"/>
                  <a:gd name="T9" fmla="*/ 145 h 147"/>
                  <a:gd name="T10" fmla="*/ 6 w 44"/>
                  <a:gd name="T11" fmla="*/ 138 h 147"/>
                  <a:gd name="T12" fmla="*/ 11 w 44"/>
                  <a:gd name="T13" fmla="*/ 103 h 147"/>
                  <a:gd name="T14" fmla="*/ 16 w 44"/>
                  <a:gd name="T15" fmla="*/ 68 h 147"/>
                  <a:gd name="T16" fmla="*/ 16 w 44"/>
                  <a:gd name="T17" fmla="*/ 66 h 147"/>
                  <a:gd name="T18" fmla="*/ 14 w 44"/>
                  <a:gd name="T19" fmla="*/ 65 h 147"/>
                  <a:gd name="T20" fmla="*/ 10 w 44"/>
                  <a:gd name="T21" fmla="*/ 66 h 147"/>
                  <a:gd name="T22" fmla="*/ 4 w 44"/>
                  <a:gd name="T23" fmla="*/ 72 h 147"/>
                  <a:gd name="T24" fmla="*/ 0 w 44"/>
                  <a:gd name="T25" fmla="*/ 69 h 147"/>
                  <a:gd name="T26" fmla="*/ 19 w 44"/>
                  <a:gd name="T27" fmla="*/ 50 h 147"/>
                  <a:gd name="T28" fmla="*/ 32 w 44"/>
                  <a:gd name="T29" fmla="*/ 43 h 147"/>
                  <a:gd name="T30" fmla="*/ 37 w 44"/>
                  <a:gd name="T31" fmla="*/ 45 h 147"/>
                  <a:gd name="T32" fmla="*/ 39 w 44"/>
                  <a:gd name="T33" fmla="*/ 51 h 147"/>
                  <a:gd name="T34" fmla="*/ 35 w 44"/>
                  <a:gd name="T35" fmla="*/ 76 h 147"/>
                  <a:gd name="T36" fmla="*/ 33 w 44"/>
                  <a:gd name="T37" fmla="*/ 87 h 147"/>
                  <a:gd name="T38" fmla="*/ 30 w 44"/>
                  <a:gd name="T39" fmla="*/ 110 h 147"/>
                  <a:gd name="T40" fmla="*/ 28 w 44"/>
                  <a:gd name="T41" fmla="*/ 120 h 147"/>
                  <a:gd name="T42" fmla="*/ 29 w 44"/>
                  <a:gd name="T43" fmla="*/ 124 h 147"/>
                  <a:gd name="T44" fmla="*/ 31 w 44"/>
                  <a:gd name="T45" fmla="*/ 125 h 147"/>
                  <a:gd name="T46" fmla="*/ 35 w 44"/>
                  <a:gd name="T47" fmla="*/ 123 h 147"/>
                  <a:gd name="T48" fmla="*/ 41 w 44"/>
                  <a:gd name="T49" fmla="*/ 117 h 147"/>
                  <a:gd name="T50" fmla="*/ 34 w 44"/>
                  <a:gd name="T51" fmla="*/ 0 h 147"/>
                  <a:gd name="T52" fmla="*/ 41 w 44"/>
                  <a:gd name="T53" fmla="*/ 3 h 147"/>
                  <a:gd name="T54" fmla="*/ 44 w 44"/>
                  <a:gd name="T55" fmla="*/ 10 h 147"/>
                  <a:gd name="T56" fmla="*/ 40 w 44"/>
                  <a:gd name="T57" fmla="*/ 22 h 147"/>
                  <a:gd name="T58" fmla="*/ 31 w 44"/>
                  <a:gd name="T59" fmla="*/ 27 h 147"/>
                  <a:gd name="T60" fmla="*/ 23 w 44"/>
                  <a:gd name="T61" fmla="*/ 24 h 147"/>
                  <a:gd name="T62" fmla="*/ 21 w 44"/>
                  <a:gd name="T63" fmla="*/ 16 h 147"/>
                  <a:gd name="T64" fmla="*/ 25 w 44"/>
                  <a:gd name="T65" fmla="*/ 5 h 147"/>
                  <a:gd name="T66" fmla="*/ 34 w 44"/>
                  <a:gd name="T67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4" h="147">
                    <a:moveTo>
                      <a:pt x="41" y="117"/>
                    </a:moveTo>
                    <a:cubicBezTo>
                      <a:pt x="44" y="120"/>
                      <a:pt x="44" y="120"/>
                      <a:pt x="44" y="120"/>
                    </a:cubicBezTo>
                    <a:cubicBezTo>
                      <a:pt x="38" y="129"/>
                      <a:pt x="32" y="135"/>
                      <a:pt x="26" y="140"/>
                    </a:cubicBezTo>
                    <a:cubicBezTo>
                      <a:pt x="20" y="145"/>
                      <a:pt x="16" y="147"/>
                      <a:pt x="12" y="147"/>
                    </a:cubicBezTo>
                    <a:cubicBezTo>
                      <a:pt x="10" y="147"/>
                      <a:pt x="8" y="147"/>
                      <a:pt x="7" y="145"/>
                    </a:cubicBezTo>
                    <a:cubicBezTo>
                      <a:pt x="6" y="144"/>
                      <a:pt x="6" y="141"/>
                      <a:pt x="6" y="138"/>
                    </a:cubicBezTo>
                    <a:cubicBezTo>
                      <a:pt x="6" y="131"/>
                      <a:pt x="7" y="119"/>
                      <a:pt x="11" y="103"/>
                    </a:cubicBezTo>
                    <a:cubicBezTo>
                      <a:pt x="15" y="87"/>
                      <a:pt x="16" y="75"/>
                      <a:pt x="16" y="68"/>
                    </a:cubicBezTo>
                    <a:cubicBezTo>
                      <a:pt x="16" y="67"/>
                      <a:pt x="16" y="66"/>
                      <a:pt x="16" y="66"/>
                    </a:cubicBezTo>
                    <a:cubicBezTo>
                      <a:pt x="15" y="65"/>
                      <a:pt x="15" y="65"/>
                      <a:pt x="14" y="65"/>
                    </a:cubicBezTo>
                    <a:cubicBezTo>
                      <a:pt x="13" y="65"/>
                      <a:pt x="12" y="65"/>
                      <a:pt x="10" y="66"/>
                    </a:cubicBezTo>
                    <a:cubicBezTo>
                      <a:pt x="8" y="68"/>
                      <a:pt x="6" y="70"/>
                      <a:pt x="4" y="72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7" y="61"/>
                      <a:pt x="13" y="55"/>
                      <a:pt x="19" y="50"/>
                    </a:cubicBezTo>
                    <a:cubicBezTo>
                      <a:pt x="25" y="46"/>
                      <a:pt x="29" y="43"/>
                      <a:pt x="32" y="43"/>
                    </a:cubicBezTo>
                    <a:cubicBezTo>
                      <a:pt x="34" y="43"/>
                      <a:pt x="36" y="44"/>
                      <a:pt x="37" y="45"/>
                    </a:cubicBezTo>
                    <a:cubicBezTo>
                      <a:pt x="38" y="47"/>
                      <a:pt x="39" y="49"/>
                      <a:pt x="39" y="51"/>
                    </a:cubicBezTo>
                    <a:cubicBezTo>
                      <a:pt x="39" y="54"/>
                      <a:pt x="37" y="62"/>
                      <a:pt x="35" y="76"/>
                    </a:cubicBezTo>
                    <a:cubicBezTo>
                      <a:pt x="34" y="81"/>
                      <a:pt x="34" y="84"/>
                      <a:pt x="33" y="87"/>
                    </a:cubicBezTo>
                    <a:cubicBezTo>
                      <a:pt x="32" y="96"/>
                      <a:pt x="30" y="104"/>
                      <a:pt x="30" y="110"/>
                    </a:cubicBezTo>
                    <a:cubicBezTo>
                      <a:pt x="29" y="116"/>
                      <a:pt x="28" y="119"/>
                      <a:pt x="28" y="120"/>
                    </a:cubicBezTo>
                    <a:cubicBezTo>
                      <a:pt x="28" y="122"/>
                      <a:pt x="28" y="123"/>
                      <a:pt x="29" y="124"/>
                    </a:cubicBezTo>
                    <a:cubicBezTo>
                      <a:pt x="29" y="125"/>
                      <a:pt x="30" y="125"/>
                      <a:pt x="31" y="125"/>
                    </a:cubicBezTo>
                    <a:cubicBezTo>
                      <a:pt x="32" y="125"/>
                      <a:pt x="34" y="124"/>
                      <a:pt x="35" y="123"/>
                    </a:cubicBezTo>
                    <a:cubicBezTo>
                      <a:pt x="37" y="122"/>
                      <a:pt x="39" y="120"/>
                      <a:pt x="41" y="117"/>
                    </a:cubicBezTo>
                    <a:close/>
                    <a:moveTo>
                      <a:pt x="34" y="0"/>
                    </a:moveTo>
                    <a:cubicBezTo>
                      <a:pt x="37" y="0"/>
                      <a:pt x="40" y="1"/>
                      <a:pt x="41" y="3"/>
                    </a:cubicBezTo>
                    <a:cubicBezTo>
                      <a:pt x="43" y="5"/>
                      <a:pt x="44" y="7"/>
                      <a:pt x="44" y="10"/>
                    </a:cubicBezTo>
                    <a:cubicBezTo>
                      <a:pt x="44" y="15"/>
                      <a:pt x="43" y="19"/>
                      <a:pt x="40" y="22"/>
                    </a:cubicBezTo>
                    <a:cubicBezTo>
                      <a:pt x="38" y="25"/>
                      <a:pt x="34" y="27"/>
                      <a:pt x="31" y="27"/>
                    </a:cubicBezTo>
                    <a:cubicBezTo>
                      <a:pt x="28" y="27"/>
                      <a:pt x="25" y="26"/>
                      <a:pt x="23" y="24"/>
                    </a:cubicBezTo>
                    <a:cubicBezTo>
                      <a:pt x="22" y="22"/>
                      <a:pt x="21" y="19"/>
                      <a:pt x="21" y="16"/>
                    </a:cubicBezTo>
                    <a:cubicBezTo>
                      <a:pt x="21" y="12"/>
                      <a:pt x="22" y="8"/>
                      <a:pt x="25" y="5"/>
                    </a:cubicBezTo>
                    <a:cubicBezTo>
                      <a:pt x="28" y="2"/>
                      <a:pt x="31" y="0"/>
                      <a:pt x="34" y="0"/>
                    </a:cubicBezTo>
                    <a:close/>
                  </a:path>
                </a:pathLst>
              </a:custGeom>
              <a:solidFill>
                <a:srgbClr val="CF3C2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1D495D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65" name="Freeform 16"/>
              <p:cNvSpPr>
                <a:spLocks noEditPoints="1"/>
              </p:cNvSpPr>
              <p:nvPr/>
            </p:nvSpPr>
            <p:spPr bwMode="auto">
              <a:xfrm>
                <a:off x="784699" y="1314293"/>
                <a:ext cx="238811" cy="237600"/>
              </a:xfrm>
              <a:custGeom>
                <a:avLst/>
                <a:gdLst>
                  <a:gd name="T0" fmla="*/ 0 w 206"/>
                  <a:gd name="T1" fmla="*/ 103 h 206"/>
                  <a:gd name="T2" fmla="*/ 103 w 206"/>
                  <a:gd name="T3" fmla="*/ 0 h 206"/>
                  <a:gd name="T4" fmla="*/ 103 w 206"/>
                  <a:gd name="T5" fmla="*/ 0 h 206"/>
                  <a:gd name="T6" fmla="*/ 206 w 206"/>
                  <a:gd name="T7" fmla="*/ 103 h 206"/>
                  <a:gd name="T8" fmla="*/ 206 w 206"/>
                  <a:gd name="T9" fmla="*/ 103 h 206"/>
                  <a:gd name="T10" fmla="*/ 206 w 206"/>
                  <a:gd name="T11" fmla="*/ 103 h 206"/>
                  <a:gd name="T12" fmla="*/ 103 w 206"/>
                  <a:gd name="T13" fmla="*/ 206 h 206"/>
                  <a:gd name="T14" fmla="*/ 103 w 206"/>
                  <a:gd name="T15" fmla="*/ 206 h 206"/>
                  <a:gd name="T16" fmla="*/ 0 w 206"/>
                  <a:gd name="T17" fmla="*/ 103 h 206"/>
                  <a:gd name="T18" fmla="*/ 40 w 206"/>
                  <a:gd name="T19" fmla="*/ 40 h 206"/>
                  <a:gd name="T20" fmla="*/ 13 w 206"/>
                  <a:gd name="T21" fmla="*/ 103 h 206"/>
                  <a:gd name="T22" fmla="*/ 13 w 206"/>
                  <a:gd name="T23" fmla="*/ 103 h 206"/>
                  <a:gd name="T24" fmla="*/ 40 w 206"/>
                  <a:gd name="T25" fmla="*/ 167 h 206"/>
                  <a:gd name="T26" fmla="*/ 40 w 206"/>
                  <a:gd name="T27" fmla="*/ 167 h 206"/>
                  <a:gd name="T28" fmla="*/ 103 w 206"/>
                  <a:gd name="T29" fmla="*/ 193 h 206"/>
                  <a:gd name="T30" fmla="*/ 103 w 206"/>
                  <a:gd name="T31" fmla="*/ 193 h 206"/>
                  <a:gd name="T32" fmla="*/ 166 w 206"/>
                  <a:gd name="T33" fmla="*/ 167 h 206"/>
                  <a:gd name="T34" fmla="*/ 166 w 206"/>
                  <a:gd name="T35" fmla="*/ 167 h 206"/>
                  <a:gd name="T36" fmla="*/ 192 w 206"/>
                  <a:gd name="T37" fmla="*/ 103 h 206"/>
                  <a:gd name="T38" fmla="*/ 192 w 206"/>
                  <a:gd name="T39" fmla="*/ 103 h 206"/>
                  <a:gd name="T40" fmla="*/ 166 w 206"/>
                  <a:gd name="T41" fmla="*/ 40 h 206"/>
                  <a:gd name="T42" fmla="*/ 166 w 206"/>
                  <a:gd name="T43" fmla="*/ 40 h 206"/>
                  <a:gd name="T44" fmla="*/ 103 w 206"/>
                  <a:gd name="T45" fmla="*/ 14 h 206"/>
                  <a:gd name="T46" fmla="*/ 103 w 206"/>
                  <a:gd name="T47" fmla="*/ 14 h 206"/>
                  <a:gd name="T48" fmla="*/ 40 w 206"/>
                  <a:gd name="T49" fmla="*/ 4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6" h="206">
                    <a:moveTo>
                      <a:pt x="0" y="103"/>
                    </a:moveTo>
                    <a:cubicBezTo>
                      <a:pt x="0" y="46"/>
                      <a:pt x="46" y="0"/>
                      <a:pt x="103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60" y="0"/>
                      <a:pt x="206" y="46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60"/>
                      <a:pt x="160" y="206"/>
                      <a:pt x="103" y="206"/>
                    </a:cubicBezTo>
                    <a:cubicBezTo>
                      <a:pt x="103" y="206"/>
                      <a:pt x="103" y="206"/>
                      <a:pt x="103" y="206"/>
                    </a:cubicBezTo>
                    <a:cubicBezTo>
                      <a:pt x="46" y="206"/>
                      <a:pt x="0" y="160"/>
                      <a:pt x="0" y="103"/>
                    </a:cubicBezTo>
                    <a:close/>
                    <a:moveTo>
                      <a:pt x="40" y="40"/>
                    </a:moveTo>
                    <a:cubicBezTo>
                      <a:pt x="23" y="56"/>
                      <a:pt x="13" y="79"/>
                      <a:pt x="13" y="103"/>
                    </a:cubicBezTo>
                    <a:cubicBezTo>
                      <a:pt x="13" y="103"/>
                      <a:pt x="13" y="103"/>
                      <a:pt x="13" y="103"/>
                    </a:cubicBezTo>
                    <a:cubicBezTo>
                      <a:pt x="13" y="128"/>
                      <a:pt x="23" y="150"/>
                      <a:pt x="40" y="167"/>
                    </a:cubicBezTo>
                    <a:cubicBezTo>
                      <a:pt x="40" y="167"/>
                      <a:pt x="40" y="167"/>
                      <a:pt x="40" y="167"/>
                    </a:cubicBezTo>
                    <a:cubicBezTo>
                      <a:pt x="56" y="183"/>
                      <a:pt x="78" y="193"/>
                      <a:pt x="103" y="193"/>
                    </a:cubicBezTo>
                    <a:cubicBezTo>
                      <a:pt x="103" y="193"/>
                      <a:pt x="103" y="193"/>
                      <a:pt x="103" y="193"/>
                    </a:cubicBezTo>
                    <a:cubicBezTo>
                      <a:pt x="128" y="193"/>
                      <a:pt x="150" y="183"/>
                      <a:pt x="166" y="167"/>
                    </a:cubicBezTo>
                    <a:cubicBezTo>
                      <a:pt x="166" y="167"/>
                      <a:pt x="166" y="167"/>
                      <a:pt x="166" y="167"/>
                    </a:cubicBezTo>
                    <a:cubicBezTo>
                      <a:pt x="182" y="150"/>
                      <a:pt x="192" y="128"/>
                      <a:pt x="192" y="103"/>
                    </a:cubicBezTo>
                    <a:cubicBezTo>
                      <a:pt x="192" y="103"/>
                      <a:pt x="192" y="103"/>
                      <a:pt x="192" y="103"/>
                    </a:cubicBezTo>
                    <a:cubicBezTo>
                      <a:pt x="192" y="79"/>
                      <a:pt x="182" y="56"/>
                      <a:pt x="166" y="40"/>
                    </a:cubicBezTo>
                    <a:cubicBezTo>
                      <a:pt x="166" y="40"/>
                      <a:pt x="166" y="40"/>
                      <a:pt x="166" y="40"/>
                    </a:cubicBezTo>
                    <a:cubicBezTo>
                      <a:pt x="150" y="24"/>
                      <a:pt x="128" y="14"/>
                      <a:pt x="103" y="14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78" y="14"/>
                      <a:pt x="56" y="24"/>
                      <a:pt x="40" y="40"/>
                    </a:cubicBezTo>
                    <a:close/>
                  </a:path>
                </a:pathLst>
              </a:custGeom>
              <a:solidFill>
                <a:srgbClr val="CF3C2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1D495D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166" name="组合 165"/>
          <p:cNvGrpSpPr/>
          <p:nvPr/>
        </p:nvGrpSpPr>
        <p:grpSpPr>
          <a:xfrm>
            <a:off x="7721419" y="4645711"/>
            <a:ext cx="1359063" cy="830997"/>
            <a:chOff x="6754650" y="1876231"/>
            <a:chExt cx="1359063" cy="830997"/>
          </a:xfrm>
        </p:grpSpPr>
        <p:sp>
          <p:nvSpPr>
            <p:cNvPr id="167" name="文本框 166"/>
            <p:cNvSpPr txBox="1"/>
            <p:nvPr/>
          </p:nvSpPr>
          <p:spPr>
            <a:xfrm>
              <a:off x="6893177" y="1876231"/>
              <a:ext cx="12205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600" dirty="0" smtClean="0">
                  <a:solidFill>
                    <a:srgbClr val="1D495D"/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添加标题</a:t>
              </a:r>
              <a:endParaRPr lang="en-US" altLang="zh-CN" sz="1600" dirty="0" smtClean="0">
                <a:solidFill>
                  <a:srgbClr val="1D495D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600" dirty="0" smtClean="0">
                  <a:solidFill>
                    <a:srgbClr val="1D495D"/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添加标题</a:t>
              </a:r>
              <a:endParaRPr lang="en-US" altLang="zh-CN" sz="1600" dirty="0" smtClean="0">
                <a:solidFill>
                  <a:srgbClr val="1D495D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168" name="组合 167"/>
            <p:cNvGrpSpPr/>
            <p:nvPr/>
          </p:nvGrpSpPr>
          <p:grpSpPr>
            <a:xfrm>
              <a:off x="6754650" y="2022317"/>
              <a:ext cx="238811" cy="237600"/>
              <a:chOff x="784699" y="1314293"/>
              <a:chExt cx="238811" cy="237600"/>
            </a:xfrm>
          </p:grpSpPr>
          <p:sp>
            <p:nvSpPr>
              <p:cNvPr id="169" name="Freeform 15"/>
              <p:cNvSpPr>
                <a:spLocks noEditPoints="1"/>
              </p:cNvSpPr>
              <p:nvPr/>
            </p:nvSpPr>
            <p:spPr bwMode="auto">
              <a:xfrm>
                <a:off x="878605" y="1355919"/>
                <a:ext cx="50998" cy="154349"/>
              </a:xfrm>
              <a:custGeom>
                <a:avLst/>
                <a:gdLst>
                  <a:gd name="T0" fmla="*/ 41 w 44"/>
                  <a:gd name="T1" fmla="*/ 117 h 147"/>
                  <a:gd name="T2" fmla="*/ 44 w 44"/>
                  <a:gd name="T3" fmla="*/ 120 h 147"/>
                  <a:gd name="T4" fmla="*/ 26 w 44"/>
                  <a:gd name="T5" fmla="*/ 140 h 147"/>
                  <a:gd name="T6" fmla="*/ 12 w 44"/>
                  <a:gd name="T7" fmla="*/ 147 h 147"/>
                  <a:gd name="T8" fmla="*/ 7 w 44"/>
                  <a:gd name="T9" fmla="*/ 145 h 147"/>
                  <a:gd name="T10" fmla="*/ 6 w 44"/>
                  <a:gd name="T11" fmla="*/ 138 h 147"/>
                  <a:gd name="T12" fmla="*/ 11 w 44"/>
                  <a:gd name="T13" fmla="*/ 103 h 147"/>
                  <a:gd name="T14" fmla="*/ 16 w 44"/>
                  <a:gd name="T15" fmla="*/ 68 h 147"/>
                  <a:gd name="T16" fmla="*/ 16 w 44"/>
                  <a:gd name="T17" fmla="*/ 66 h 147"/>
                  <a:gd name="T18" fmla="*/ 14 w 44"/>
                  <a:gd name="T19" fmla="*/ 65 h 147"/>
                  <a:gd name="T20" fmla="*/ 10 w 44"/>
                  <a:gd name="T21" fmla="*/ 66 h 147"/>
                  <a:gd name="T22" fmla="*/ 4 w 44"/>
                  <a:gd name="T23" fmla="*/ 72 h 147"/>
                  <a:gd name="T24" fmla="*/ 0 w 44"/>
                  <a:gd name="T25" fmla="*/ 69 h 147"/>
                  <a:gd name="T26" fmla="*/ 19 w 44"/>
                  <a:gd name="T27" fmla="*/ 50 h 147"/>
                  <a:gd name="T28" fmla="*/ 32 w 44"/>
                  <a:gd name="T29" fmla="*/ 43 h 147"/>
                  <a:gd name="T30" fmla="*/ 37 w 44"/>
                  <a:gd name="T31" fmla="*/ 45 h 147"/>
                  <a:gd name="T32" fmla="*/ 39 w 44"/>
                  <a:gd name="T33" fmla="*/ 51 h 147"/>
                  <a:gd name="T34" fmla="*/ 35 w 44"/>
                  <a:gd name="T35" fmla="*/ 76 h 147"/>
                  <a:gd name="T36" fmla="*/ 33 w 44"/>
                  <a:gd name="T37" fmla="*/ 87 h 147"/>
                  <a:gd name="T38" fmla="*/ 30 w 44"/>
                  <a:gd name="T39" fmla="*/ 110 h 147"/>
                  <a:gd name="T40" fmla="*/ 28 w 44"/>
                  <a:gd name="T41" fmla="*/ 120 h 147"/>
                  <a:gd name="T42" fmla="*/ 29 w 44"/>
                  <a:gd name="T43" fmla="*/ 124 h 147"/>
                  <a:gd name="T44" fmla="*/ 31 w 44"/>
                  <a:gd name="T45" fmla="*/ 125 h 147"/>
                  <a:gd name="T46" fmla="*/ 35 w 44"/>
                  <a:gd name="T47" fmla="*/ 123 h 147"/>
                  <a:gd name="T48" fmla="*/ 41 w 44"/>
                  <a:gd name="T49" fmla="*/ 117 h 147"/>
                  <a:gd name="T50" fmla="*/ 34 w 44"/>
                  <a:gd name="T51" fmla="*/ 0 h 147"/>
                  <a:gd name="T52" fmla="*/ 41 w 44"/>
                  <a:gd name="T53" fmla="*/ 3 h 147"/>
                  <a:gd name="T54" fmla="*/ 44 w 44"/>
                  <a:gd name="T55" fmla="*/ 10 h 147"/>
                  <a:gd name="T56" fmla="*/ 40 w 44"/>
                  <a:gd name="T57" fmla="*/ 22 h 147"/>
                  <a:gd name="T58" fmla="*/ 31 w 44"/>
                  <a:gd name="T59" fmla="*/ 27 h 147"/>
                  <a:gd name="T60" fmla="*/ 23 w 44"/>
                  <a:gd name="T61" fmla="*/ 24 h 147"/>
                  <a:gd name="T62" fmla="*/ 21 w 44"/>
                  <a:gd name="T63" fmla="*/ 16 h 147"/>
                  <a:gd name="T64" fmla="*/ 25 w 44"/>
                  <a:gd name="T65" fmla="*/ 5 h 147"/>
                  <a:gd name="T66" fmla="*/ 34 w 44"/>
                  <a:gd name="T67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4" h="147">
                    <a:moveTo>
                      <a:pt x="41" y="117"/>
                    </a:moveTo>
                    <a:cubicBezTo>
                      <a:pt x="44" y="120"/>
                      <a:pt x="44" y="120"/>
                      <a:pt x="44" y="120"/>
                    </a:cubicBezTo>
                    <a:cubicBezTo>
                      <a:pt x="38" y="129"/>
                      <a:pt x="32" y="135"/>
                      <a:pt x="26" y="140"/>
                    </a:cubicBezTo>
                    <a:cubicBezTo>
                      <a:pt x="20" y="145"/>
                      <a:pt x="16" y="147"/>
                      <a:pt x="12" y="147"/>
                    </a:cubicBezTo>
                    <a:cubicBezTo>
                      <a:pt x="10" y="147"/>
                      <a:pt x="8" y="147"/>
                      <a:pt x="7" y="145"/>
                    </a:cubicBezTo>
                    <a:cubicBezTo>
                      <a:pt x="6" y="144"/>
                      <a:pt x="6" y="141"/>
                      <a:pt x="6" y="138"/>
                    </a:cubicBezTo>
                    <a:cubicBezTo>
                      <a:pt x="6" y="131"/>
                      <a:pt x="7" y="119"/>
                      <a:pt x="11" y="103"/>
                    </a:cubicBezTo>
                    <a:cubicBezTo>
                      <a:pt x="15" y="87"/>
                      <a:pt x="16" y="75"/>
                      <a:pt x="16" y="68"/>
                    </a:cubicBezTo>
                    <a:cubicBezTo>
                      <a:pt x="16" y="67"/>
                      <a:pt x="16" y="66"/>
                      <a:pt x="16" y="66"/>
                    </a:cubicBezTo>
                    <a:cubicBezTo>
                      <a:pt x="15" y="65"/>
                      <a:pt x="15" y="65"/>
                      <a:pt x="14" y="65"/>
                    </a:cubicBezTo>
                    <a:cubicBezTo>
                      <a:pt x="13" y="65"/>
                      <a:pt x="12" y="65"/>
                      <a:pt x="10" y="66"/>
                    </a:cubicBezTo>
                    <a:cubicBezTo>
                      <a:pt x="8" y="68"/>
                      <a:pt x="6" y="70"/>
                      <a:pt x="4" y="72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7" y="61"/>
                      <a:pt x="13" y="55"/>
                      <a:pt x="19" y="50"/>
                    </a:cubicBezTo>
                    <a:cubicBezTo>
                      <a:pt x="25" y="46"/>
                      <a:pt x="29" y="43"/>
                      <a:pt x="32" y="43"/>
                    </a:cubicBezTo>
                    <a:cubicBezTo>
                      <a:pt x="34" y="43"/>
                      <a:pt x="36" y="44"/>
                      <a:pt x="37" y="45"/>
                    </a:cubicBezTo>
                    <a:cubicBezTo>
                      <a:pt x="38" y="47"/>
                      <a:pt x="39" y="49"/>
                      <a:pt x="39" y="51"/>
                    </a:cubicBezTo>
                    <a:cubicBezTo>
                      <a:pt x="39" y="54"/>
                      <a:pt x="37" y="62"/>
                      <a:pt x="35" y="76"/>
                    </a:cubicBezTo>
                    <a:cubicBezTo>
                      <a:pt x="34" y="81"/>
                      <a:pt x="34" y="84"/>
                      <a:pt x="33" y="87"/>
                    </a:cubicBezTo>
                    <a:cubicBezTo>
                      <a:pt x="32" y="96"/>
                      <a:pt x="30" y="104"/>
                      <a:pt x="30" y="110"/>
                    </a:cubicBezTo>
                    <a:cubicBezTo>
                      <a:pt x="29" y="116"/>
                      <a:pt x="28" y="119"/>
                      <a:pt x="28" y="120"/>
                    </a:cubicBezTo>
                    <a:cubicBezTo>
                      <a:pt x="28" y="122"/>
                      <a:pt x="28" y="123"/>
                      <a:pt x="29" y="124"/>
                    </a:cubicBezTo>
                    <a:cubicBezTo>
                      <a:pt x="29" y="125"/>
                      <a:pt x="30" y="125"/>
                      <a:pt x="31" y="125"/>
                    </a:cubicBezTo>
                    <a:cubicBezTo>
                      <a:pt x="32" y="125"/>
                      <a:pt x="34" y="124"/>
                      <a:pt x="35" y="123"/>
                    </a:cubicBezTo>
                    <a:cubicBezTo>
                      <a:pt x="37" y="122"/>
                      <a:pt x="39" y="120"/>
                      <a:pt x="41" y="117"/>
                    </a:cubicBezTo>
                    <a:close/>
                    <a:moveTo>
                      <a:pt x="34" y="0"/>
                    </a:moveTo>
                    <a:cubicBezTo>
                      <a:pt x="37" y="0"/>
                      <a:pt x="40" y="1"/>
                      <a:pt x="41" y="3"/>
                    </a:cubicBezTo>
                    <a:cubicBezTo>
                      <a:pt x="43" y="5"/>
                      <a:pt x="44" y="7"/>
                      <a:pt x="44" y="10"/>
                    </a:cubicBezTo>
                    <a:cubicBezTo>
                      <a:pt x="44" y="15"/>
                      <a:pt x="43" y="19"/>
                      <a:pt x="40" y="22"/>
                    </a:cubicBezTo>
                    <a:cubicBezTo>
                      <a:pt x="38" y="25"/>
                      <a:pt x="34" y="27"/>
                      <a:pt x="31" y="27"/>
                    </a:cubicBezTo>
                    <a:cubicBezTo>
                      <a:pt x="28" y="27"/>
                      <a:pt x="25" y="26"/>
                      <a:pt x="23" y="24"/>
                    </a:cubicBezTo>
                    <a:cubicBezTo>
                      <a:pt x="22" y="22"/>
                      <a:pt x="21" y="19"/>
                      <a:pt x="21" y="16"/>
                    </a:cubicBezTo>
                    <a:cubicBezTo>
                      <a:pt x="21" y="12"/>
                      <a:pt x="22" y="8"/>
                      <a:pt x="25" y="5"/>
                    </a:cubicBezTo>
                    <a:cubicBezTo>
                      <a:pt x="28" y="2"/>
                      <a:pt x="31" y="0"/>
                      <a:pt x="34" y="0"/>
                    </a:cubicBezTo>
                    <a:close/>
                  </a:path>
                </a:pathLst>
              </a:custGeom>
              <a:solidFill>
                <a:srgbClr val="CF3C2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1D495D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70" name="Freeform 16"/>
              <p:cNvSpPr>
                <a:spLocks noEditPoints="1"/>
              </p:cNvSpPr>
              <p:nvPr/>
            </p:nvSpPr>
            <p:spPr bwMode="auto">
              <a:xfrm>
                <a:off x="784699" y="1314293"/>
                <a:ext cx="238811" cy="237600"/>
              </a:xfrm>
              <a:custGeom>
                <a:avLst/>
                <a:gdLst>
                  <a:gd name="T0" fmla="*/ 0 w 206"/>
                  <a:gd name="T1" fmla="*/ 103 h 206"/>
                  <a:gd name="T2" fmla="*/ 103 w 206"/>
                  <a:gd name="T3" fmla="*/ 0 h 206"/>
                  <a:gd name="T4" fmla="*/ 103 w 206"/>
                  <a:gd name="T5" fmla="*/ 0 h 206"/>
                  <a:gd name="T6" fmla="*/ 206 w 206"/>
                  <a:gd name="T7" fmla="*/ 103 h 206"/>
                  <a:gd name="T8" fmla="*/ 206 w 206"/>
                  <a:gd name="T9" fmla="*/ 103 h 206"/>
                  <a:gd name="T10" fmla="*/ 206 w 206"/>
                  <a:gd name="T11" fmla="*/ 103 h 206"/>
                  <a:gd name="T12" fmla="*/ 103 w 206"/>
                  <a:gd name="T13" fmla="*/ 206 h 206"/>
                  <a:gd name="T14" fmla="*/ 103 w 206"/>
                  <a:gd name="T15" fmla="*/ 206 h 206"/>
                  <a:gd name="T16" fmla="*/ 0 w 206"/>
                  <a:gd name="T17" fmla="*/ 103 h 206"/>
                  <a:gd name="T18" fmla="*/ 40 w 206"/>
                  <a:gd name="T19" fmla="*/ 40 h 206"/>
                  <a:gd name="T20" fmla="*/ 13 w 206"/>
                  <a:gd name="T21" fmla="*/ 103 h 206"/>
                  <a:gd name="T22" fmla="*/ 13 w 206"/>
                  <a:gd name="T23" fmla="*/ 103 h 206"/>
                  <a:gd name="T24" fmla="*/ 40 w 206"/>
                  <a:gd name="T25" fmla="*/ 167 h 206"/>
                  <a:gd name="T26" fmla="*/ 40 w 206"/>
                  <a:gd name="T27" fmla="*/ 167 h 206"/>
                  <a:gd name="T28" fmla="*/ 103 w 206"/>
                  <a:gd name="T29" fmla="*/ 193 h 206"/>
                  <a:gd name="T30" fmla="*/ 103 w 206"/>
                  <a:gd name="T31" fmla="*/ 193 h 206"/>
                  <a:gd name="T32" fmla="*/ 166 w 206"/>
                  <a:gd name="T33" fmla="*/ 167 h 206"/>
                  <a:gd name="T34" fmla="*/ 166 w 206"/>
                  <a:gd name="T35" fmla="*/ 167 h 206"/>
                  <a:gd name="T36" fmla="*/ 192 w 206"/>
                  <a:gd name="T37" fmla="*/ 103 h 206"/>
                  <a:gd name="T38" fmla="*/ 192 w 206"/>
                  <a:gd name="T39" fmla="*/ 103 h 206"/>
                  <a:gd name="T40" fmla="*/ 166 w 206"/>
                  <a:gd name="T41" fmla="*/ 40 h 206"/>
                  <a:gd name="T42" fmla="*/ 166 w 206"/>
                  <a:gd name="T43" fmla="*/ 40 h 206"/>
                  <a:gd name="T44" fmla="*/ 103 w 206"/>
                  <a:gd name="T45" fmla="*/ 14 h 206"/>
                  <a:gd name="T46" fmla="*/ 103 w 206"/>
                  <a:gd name="T47" fmla="*/ 14 h 206"/>
                  <a:gd name="T48" fmla="*/ 40 w 206"/>
                  <a:gd name="T49" fmla="*/ 4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6" h="206">
                    <a:moveTo>
                      <a:pt x="0" y="103"/>
                    </a:moveTo>
                    <a:cubicBezTo>
                      <a:pt x="0" y="46"/>
                      <a:pt x="46" y="0"/>
                      <a:pt x="103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60" y="0"/>
                      <a:pt x="206" y="46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60"/>
                      <a:pt x="160" y="206"/>
                      <a:pt x="103" y="206"/>
                    </a:cubicBezTo>
                    <a:cubicBezTo>
                      <a:pt x="103" y="206"/>
                      <a:pt x="103" y="206"/>
                      <a:pt x="103" y="206"/>
                    </a:cubicBezTo>
                    <a:cubicBezTo>
                      <a:pt x="46" y="206"/>
                      <a:pt x="0" y="160"/>
                      <a:pt x="0" y="103"/>
                    </a:cubicBezTo>
                    <a:close/>
                    <a:moveTo>
                      <a:pt x="40" y="40"/>
                    </a:moveTo>
                    <a:cubicBezTo>
                      <a:pt x="23" y="56"/>
                      <a:pt x="13" y="79"/>
                      <a:pt x="13" y="103"/>
                    </a:cubicBezTo>
                    <a:cubicBezTo>
                      <a:pt x="13" y="103"/>
                      <a:pt x="13" y="103"/>
                      <a:pt x="13" y="103"/>
                    </a:cubicBezTo>
                    <a:cubicBezTo>
                      <a:pt x="13" y="128"/>
                      <a:pt x="23" y="150"/>
                      <a:pt x="40" y="167"/>
                    </a:cubicBezTo>
                    <a:cubicBezTo>
                      <a:pt x="40" y="167"/>
                      <a:pt x="40" y="167"/>
                      <a:pt x="40" y="167"/>
                    </a:cubicBezTo>
                    <a:cubicBezTo>
                      <a:pt x="56" y="183"/>
                      <a:pt x="78" y="193"/>
                      <a:pt x="103" y="193"/>
                    </a:cubicBezTo>
                    <a:cubicBezTo>
                      <a:pt x="103" y="193"/>
                      <a:pt x="103" y="193"/>
                      <a:pt x="103" y="193"/>
                    </a:cubicBezTo>
                    <a:cubicBezTo>
                      <a:pt x="128" y="193"/>
                      <a:pt x="150" y="183"/>
                      <a:pt x="166" y="167"/>
                    </a:cubicBezTo>
                    <a:cubicBezTo>
                      <a:pt x="166" y="167"/>
                      <a:pt x="166" y="167"/>
                      <a:pt x="166" y="167"/>
                    </a:cubicBezTo>
                    <a:cubicBezTo>
                      <a:pt x="182" y="150"/>
                      <a:pt x="192" y="128"/>
                      <a:pt x="192" y="103"/>
                    </a:cubicBezTo>
                    <a:cubicBezTo>
                      <a:pt x="192" y="103"/>
                      <a:pt x="192" y="103"/>
                      <a:pt x="192" y="103"/>
                    </a:cubicBezTo>
                    <a:cubicBezTo>
                      <a:pt x="192" y="79"/>
                      <a:pt x="182" y="56"/>
                      <a:pt x="166" y="40"/>
                    </a:cubicBezTo>
                    <a:cubicBezTo>
                      <a:pt x="166" y="40"/>
                      <a:pt x="166" y="40"/>
                      <a:pt x="166" y="40"/>
                    </a:cubicBezTo>
                    <a:cubicBezTo>
                      <a:pt x="150" y="24"/>
                      <a:pt x="128" y="14"/>
                      <a:pt x="103" y="14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78" y="14"/>
                      <a:pt x="56" y="24"/>
                      <a:pt x="40" y="40"/>
                    </a:cubicBezTo>
                    <a:close/>
                  </a:path>
                </a:pathLst>
              </a:custGeom>
              <a:solidFill>
                <a:srgbClr val="CF3C2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1D495D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171" name="组合 170"/>
          <p:cNvGrpSpPr/>
          <p:nvPr/>
        </p:nvGrpSpPr>
        <p:grpSpPr>
          <a:xfrm>
            <a:off x="3020529" y="2298436"/>
            <a:ext cx="1359063" cy="787523"/>
            <a:chOff x="6754650" y="1876231"/>
            <a:chExt cx="1359063" cy="787523"/>
          </a:xfrm>
        </p:grpSpPr>
        <p:sp>
          <p:nvSpPr>
            <p:cNvPr id="172" name="文本框 171"/>
            <p:cNvSpPr txBox="1"/>
            <p:nvPr/>
          </p:nvSpPr>
          <p:spPr>
            <a:xfrm>
              <a:off x="6893177" y="1876231"/>
              <a:ext cx="1220536" cy="787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600" dirty="0" smtClean="0">
                  <a:solidFill>
                    <a:srgbClr val="1D495D"/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添加标题</a:t>
              </a:r>
              <a:endParaRPr lang="zh-CN" altLang="en-US" sz="1600" dirty="0" smtClean="0">
                <a:solidFill>
                  <a:srgbClr val="1D495D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600" dirty="0" smtClean="0">
                  <a:solidFill>
                    <a:srgbClr val="1D495D"/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添加标题</a:t>
              </a:r>
              <a:endParaRPr lang="en-US" altLang="zh-CN" sz="1600" dirty="0" smtClean="0">
                <a:solidFill>
                  <a:srgbClr val="1D495D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173" name="组合 172"/>
            <p:cNvGrpSpPr/>
            <p:nvPr/>
          </p:nvGrpSpPr>
          <p:grpSpPr>
            <a:xfrm>
              <a:off x="6754650" y="2022317"/>
              <a:ext cx="238811" cy="237600"/>
              <a:chOff x="784699" y="1314293"/>
              <a:chExt cx="238811" cy="237600"/>
            </a:xfrm>
          </p:grpSpPr>
          <p:sp>
            <p:nvSpPr>
              <p:cNvPr id="174" name="Freeform 15"/>
              <p:cNvSpPr>
                <a:spLocks noEditPoints="1"/>
              </p:cNvSpPr>
              <p:nvPr/>
            </p:nvSpPr>
            <p:spPr bwMode="auto">
              <a:xfrm>
                <a:off x="878605" y="1355919"/>
                <a:ext cx="50998" cy="154349"/>
              </a:xfrm>
              <a:custGeom>
                <a:avLst/>
                <a:gdLst>
                  <a:gd name="T0" fmla="*/ 41 w 44"/>
                  <a:gd name="T1" fmla="*/ 117 h 147"/>
                  <a:gd name="T2" fmla="*/ 44 w 44"/>
                  <a:gd name="T3" fmla="*/ 120 h 147"/>
                  <a:gd name="T4" fmla="*/ 26 w 44"/>
                  <a:gd name="T5" fmla="*/ 140 h 147"/>
                  <a:gd name="T6" fmla="*/ 12 w 44"/>
                  <a:gd name="T7" fmla="*/ 147 h 147"/>
                  <a:gd name="T8" fmla="*/ 7 w 44"/>
                  <a:gd name="T9" fmla="*/ 145 h 147"/>
                  <a:gd name="T10" fmla="*/ 6 w 44"/>
                  <a:gd name="T11" fmla="*/ 138 h 147"/>
                  <a:gd name="T12" fmla="*/ 11 w 44"/>
                  <a:gd name="T13" fmla="*/ 103 h 147"/>
                  <a:gd name="T14" fmla="*/ 16 w 44"/>
                  <a:gd name="T15" fmla="*/ 68 h 147"/>
                  <a:gd name="T16" fmla="*/ 16 w 44"/>
                  <a:gd name="T17" fmla="*/ 66 h 147"/>
                  <a:gd name="T18" fmla="*/ 14 w 44"/>
                  <a:gd name="T19" fmla="*/ 65 h 147"/>
                  <a:gd name="T20" fmla="*/ 10 w 44"/>
                  <a:gd name="T21" fmla="*/ 66 h 147"/>
                  <a:gd name="T22" fmla="*/ 4 w 44"/>
                  <a:gd name="T23" fmla="*/ 72 h 147"/>
                  <a:gd name="T24" fmla="*/ 0 w 44"/>
                  <a:gd name="T25" fmla="*/ 69 h 147"/>
                  <a:gd name="T26" fmla="*/ 19 w 44"/>
                  <a:gd name="T27" fmla="*/ 50 h 147"/>
                  <a:gd name="T28" fmla="*/ 32 w 44"/>
                  <a:gd name="T29" fmla="*/ 43 h 147"/>
                  <a:gd name="T30" fmla="*/ 37 w 44"/>
                  <a:gd name="T31" fmla="*/ 45 h 147"/>
                  <a:gd name="T32" fmla="*/ 39 w 44"/>
                  <a:gd name="T33" fmla="*/ 51 h 147"/>
                  <a:gd name="T34" fmla="*/ 35 w 44"/>
                  <a:gd name="T35" fmla="*/ 76 h 147"/>
                  <a:gd name="T36" fmla="*/ 33 w 44"/>
                  <a:gd name="T37" fmla="*/ 87 h 147"/>
                  <a:gd name="T38" fmla="*/ 30 w 44"/>
                  <a:gd name="T39" fmla="*/ 110 h 147"/>
                  <a:gd name="T40" fmla="*/ 28 w 44"/>
                  <a:gd name="T41" fmla="*/ 120 h 147"/>
                  <a:gd name="T42" fmla="*/ 29 w 44"/>
                  <a:gd name="T43" fmla="*/ 124 h 147"/>
                  <a:gd name="T44" fmla="*/ 31 w 44"/>
                  <a:gd name="T45" fmla="*/ 125 h 147"/>
                  <a:gd name="T46" fmla="*/ 35 w 44"/>
                  <a:gd name="T47" fmla="*/ 123 h 147"/>
                  <a:gd name="T48" fmla="*/ 41 w 44"/>
                  <a:gd name="T49" fmla="*/ 117 h 147"/>
                  <a:gd name="T50" fmla="*/ 34 w 44"/>
                  <a:gd name="T51" fmla="*/ 0 h 147"/>
                  <a:gd name="T52" fmla="*/ 41 w 44"/>
                  <a:gd name="T53" fmla="*/ 3 h 147"/>
                  <a:gd name="T54" fmla="*/ 44 w 44"/>
                  <a:gd name="T55" fmla="*/ 10 h 147"/>
                  <a:gd name="T56" fmla="*/ 40 w 44"/>
                  <a:gd name="T57" fmla="*/ 22 h 147"/>
                  <a:gd name="T58" fmla="*/ 31 w 44"/>
                  <a:gd name="T59" fmla="*/ 27 h 147"/>
                  <a:gd name="T60" fmla="*/ 23 w 44"/>
                  <a:gd name="T61" fmla="*/ 24 h 147"/>
                  <a:gd name="T62" fmla="*/ 21 w 44"/>
                  <a:gd name="T63" fmla="*/ 16 h 147"/>
                  <a:gd name="T64" fmla="*/ 25 w 44"/>
                  <a:gd name="T65" fmla="*/ 5 h 147"/>
                  <a:gd name="T66" fmla="*/ 34 w 44"/>
                  <a:gd name="T67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4" h="147">
                    <a:moveTo>
                      <a:pt x="41" y="117"/>
                    </a:moveTo>
                    <a:cubicBezTo>
                      <a:pt x="44" y="120"/>
                      <a:pt x="44" y="120"/>
                      <a:pt x="44" y="120"/>
                    </a:cubicBezTo>
                    <a:cubicBezTo>
                      <a:pt x="38" y="129"/>
                      <a:pt x="32" y="135"/>
                      <a:pt x="26" y="140"/>
                    </a:cubicBezTo>
                    <a:cubicBezTo>
                      <a:pt x="20" y="145"/>
                      <a:pt x="16" y="147"/>
                      <a:pt x="12" y="147"/>
                    </a:cubicBezTo>
                    <a:cubicBezTo>
                      <a:pt x="10" y="147"/>
                      <a:pt x="8" y="147"/>
                      <a:pt x="7" y="145"/>
                    </a:cubicBezTo>
                    <a:cubicBezTo>
                      <a:pt x="6" y="144"/>
                      <a:pt x="6" y="141"/>
                      <a:pt x="6" y="138"/>
                    </a:cubicBezTo>
                    <a:cubicBezTo>
                      <a:pt x="6" y="131"/>
                      <a:pt x="7" y="119"/>
                      <a:pt x="11" y="103"/>
                    </a:cubicBezTo>
                    <a:cubicBezTo>
                      <a:pt x="15" y="87"/>
                      <a:pt x="16" y="75"/>
                      <a:pt x="16" y="68"/>
                    </a:cubicBezTo>
                    <a:cubicBezTo>
                      <a:pt x="16" y="67"/>
                      <a:pt x="16" y="66"/>
                      <a:pt x="16" y="66"/>
                    </a:cubicBezTo>
                    <a:cubicBezTo>
                      <a:pt x="15" y="65"/>
                      <a:pt x="15" y="65"/>
                      <a:pt x="14" y="65"/>
                    </a:cubicBezTo>
                    <a:cubicBezTo>
                      <a:pt x="13" y="65"/>
                      <a:pt x="12" y="65"/>
                      <a:pt x="10" y="66"/>
                    </a:cubicBezTo>
                    <a:cubicBezTo>
                      <a:pt x="8" y="68"/>
                      <a:pt x="6" y="70"/>
                      <a:pt x="4" y="72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7" y="61"/>
                      <a:pt x="13" y="55"/>
                      <a:pt x="19" y="50"/>
                    </a:cubicBezTo>
                    <a:cubicBezTo>
                      <a:pt x="25" y="46"/>
                      <a:pt x="29" y="43"/>
                      <a:pt x="32" y="43"/>
                    </a:cubicBezTo>
                    <a:cubicBezTo>
                      <a:pt x="34" y="43"/>
                      <a:pt x="36" y="44"/>
                      <a:pt x="37" y="45"/>
                    </a:cubicBezTo>
                    <a:cubicBezTo>
                      <a:pt x="38" y="47"/>
                      <a:pt x="39" y="49"/>
                      <a:pt x="39" y="51"/>
                    </a:cubicBezTo>
                    <a:cubicBezTo>
                      <a:pt x="39" y="54"/>
                      <a:pt x="37" y="62"/>
                      <a:pt x="35" y="76"/>
                    </a:cubicBezTo>
                    <a:cubicBezTo>
                      <a:pt x="34" y="81"/>
                      <a:pt x="34" y="84"/>
                      <a:pt x="33" y="87"/>
                    </a:cubicBezTo>
                    <a:cubicBezTo>
                      <a:pt x="32" y="96"/>
                      <a:pt x="30" y="104"/>
                      <a:pt x="30" y="110"/>
                    </a:cubicBezTo>
                    <a:cubicBezTo>
                      <a:pt x="29" y="116"/>
                      <a:pt x="28" y="119"/>
                      <a:pt x="28" y="120"/>
                    </a:cubicBezTo>
                    <a:cubicBezTo>
                      <a:pt x="28" y="122"/>
                      <a:pt x="28" y="123"/>
                      <a:pt x="29" y="124"/>
                    </a:cubicBezTo>
                    <a:cubicBezTo>
                      <a:pt x="29" y="125"/>
                      <a:pt x="30" y="125"/>
                      <a:pt x="31" y="125"/>
                    </a:cubicBezTo>
                    <a:cubicBezTo>
                      <a:pt x="32" y="125"/>
                      <a:pt x="34" y="124"/>
                      <a:pt x="35" y="123"/>
                    </a:cubicBezTo>
                    <a:cubicBezTo>
                      <a:pt x="37" y="122"/>
                      <a:pt x="39" y="120"/>
                      <a:pt x="41" y="117"/>
                    </a:cubicBezTo>
                    <a:close/>
                    <a:moveTo>
                      <a:pt x="34" y="0"/>
                    </a:moveTo>
                    <a:cubicBezTo>
                      <a:pt x="37" y="0"/>
                      <a:pt x="40" y="1"/>
                      <a:pt x="41" y="3"/>
                    </a:cubicBezTo>
                    <a:cubicBezTo>
                      <a:pt x="43" y="5"/>
                      <a:pt x="44" y="7"/>
                      <a:pt x="44" y="10"/>
                    </a:cubicBezTo>
                    <a:cubicBezTo>
                      <a:pt x="44" y="15"/>
                      <a:pt x="43" y="19"/>
                      <a:pt x="40" y="22"/>
                    </a:cubicBezTo>
                    <a:cubicBezTo>
                      <a:pt x="38" y="25"/>
                      <a:pt x="34" y="27"/>
                      <a:pt x="31" y="27"/>
                    </a:cubicBezTo>
                    <a:cubicBezTo>
                      <a:pt x="28" y="27"/>
                      <a:pt x="25" y="26"/>
                      <a:pt x="23" y="24"/>
                    </a:cubicBezTo>
                    <a:cubicBezTo>
                      <a:pt x="22" y="22"/>
                      <a:pt x="21" y="19"/>
                      <a:pt x="21" y="16"/>
                    </a:cubicBezTo>
                    <a:cubicBezTo>
                      <a:pt x="21" y="12"/>
                      <a:pt x="22" y="8"/>
                      <a:pt x="25" y="5"/>
                    </a:cubicBezTo>
                    <a:cubicBezTo>
                      <a:pt x="28" y="2"/>
                      <a:pt x="31" y="0"/>
                      <a:pt x="34" y="0"/>
                    </a:cubicBezTo>
                    <a:close/>
                  </a:path>
                </a:pathLst>
              </a:custGeom>
              <a:solidFill>
                <a:srgbClr val="CF3C2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1D495D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75" name="Freeform 16"/>
              <p:cNvSpPr>
                <a:spLocks noEditPoints="1"/>
              </p:cNvSpPr>
              <p:nvPr/>
            </p:nvSpPr>
            <p:spPr bwMode="auto">
              <a:xfrm>
                <a:off x="784699" y="1314293"/>
                <a:ext cx="238811" cy="237600"/>
              </a:xfrm>
              <a:custGeom>
                <a:avLst/>
                <a:gdLst>
                  <a:gd name="T0" fmla="*/ 0 w 206"/>
                  <a:gd name="T1" fmla="*/ 103 h 206"/>
                  <a:gd name="T2" fmla="*/ 103 w 206"/>
                  <a:gd name="T3" fmla="*/ 0 h 206"/>
                  <a:gd name="T4" fmla="*/ 103 w 206"/>
                  <a:gd name="T5" fmla="*/ 0 h 206"/>
                  <a:gd name="T6" fmla="*/ 206 w 206"/>
                  <a:gd name="T7" fmla="*/ 103 h 206"/>
                  <a:gd name="T8" fmla="*/ 206 w 206"/>
                  <a:gd name="T9" fmla="*/ 103 h 206"/>
                  <a:gd name="T10" fmla="*/ 206 w 206"/>
                  <a:gd name="T11" fmla="*/ 103 h 206"/>
                  <a:gd name="T12" fmla="*/ 103 w 206"/>
                  <a:gd name="T13" fmla="*/ 206 h 206"/>
                  <a:gd name="T14" fmla="*/ 103 w 206"/>
                  <a:gd name="T15" fmla="*/ 206 h 206"/>
                  <a:gd name="T16" fmla="*/ 0 w 206"/>
                  <a:gd name="T17" fmla="*/ 103 h 206"/>
                  <a:gd name="T18" fmla="*/ 40 w 206"/>
                  <a:gd name="T19" fmla="*/ 40 h 206"/>
                  <a:gd name="T20" fmla="*/ 13 w 206"/>
                  <a:gd name="T21" fmla="*/ 103 h 206"/>
                  <a:gd name="T22" fmla="*/ 13 w 206"/>
                  <a:gd name="T23" fmla="*/ 103 h 206"/>
                  <a:gd name="T24" fmla="*/ 40 w 206"/>
                  <a:gd name="T25" fmla="*/ 167 h 206"/>
                  <a:gd name="T26" fmla="*/ 40 w 206"/>
                  <a:gd name="T27" fmla="*/ 167 h 206"/>
                  <a:gd name="T28" fmla="*/ 103 w 206"/>
                  <a:gd name="T29" fmla="*/ 193 h 206"/>
                  <a:gd name="T30" fmla="*/ 103 w 206"/>
                  <a:gd name="T31" fmla="*/ 193 h 206"/>
                  <a:gd name="T32" fmla="*/ 166 w 206"/>
                  <a:gd name="T33" fmla="*/ 167 h 206"/>
                  <a:gd name="T34" fmla="*/ 166 w 206"/>
                  <a:gd name="T35" fmla="*/ 167 h 206"/>
                  <a:gd name="T36" fmla="*/ 192 w 206"/>
                  <a:gd name="T37" fmla="*/ 103 h 206"/>
                  <a:gd name="T38" fmla="*/ 192 w 206"/>
                  <a:gd name="T39" fmla="*/ 103 h 206"/>
                  <a:gd name="T40" fmla="*/ 166 w 206"/>
                  <a:gd name="T41" fmla="*/ 40 h 206"/>
                  <a:gd name="T42" fmla="*/ 166 w 206"/>
                  <a:gd name="T43" fmla="*/ 40 h 206"/>
                  <a:gd name="T44" fmla="*/ 103 w 206"/>
                  <a:gd name="T45" fmla="*/ 14 h 206"/>
                  <a:gd name="T46" fmla="*/ 103 w 206"/>
                  <a:gd name="T47" fmla="*/ 14 h 206"/>
                  <a:gd name="T48" fmla="*/ 40 w 206"/>
                  <a:gd name="T49" fmla="*/ 4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6" h="206">
                    <a:moveTo>
                      <a:pt x="0" y="103"/>
                    </a:moveTo>
                    <a:cubicBezTo>
                      <a:pt x="0" y="46"/>
                      <a:pt x="46" y="0"/>
                      <a:pt x="103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60" y="0"/>
                      <a:pt x="206" y="46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60"/>
                      <a:pt x="160" y="206"/>
                      <a:pt x="103" y="206"/>
                    </a:cubicBezTo>
                    <a:cubicBezTo>
                      <a:pt x="103" y="206"/>
                      <a:pt x="103" y="206"/>
                      <a:pt x="103" y="206"/>
                    </a:cubicBezTo>
                    <a:cubicBezTo>
                      <a:pt x="46" y="206"/>
                      <a:pt x="0" y="160"/>
                      <a:pt x="0" y="103"/>
                    </a:cubicBezTo>
                    <a:close/>
                    <a:moveTo>
                      <a:pt x="40" y="40"/>
                    </a:moveTo>
                    <a:cubicBezTo>
                      <a:pt x="23" y="56"/>
                      <a:pt x="13" y="79"/>
                      <a:pt x="13" y="103"/>
                    </a:cubicBezTo>
                    <a:cubicBezTo>
                      <a:pt x="13" y="103"/>
                      <a:pt x="13" y="103"/>
                      <a:pt x="13" y="103"/>
                    </a:cubicBezTo>
                    <a:cubicBezTo>
                      <a:pt x="13" y="128"/>
                      <a:pt x="23" y="150"/>
                      <a:pt x="40" y="167"/>
                    </a:cubicBezTo>
                    <a:cubicBezTo>
                      <a:pt x="40" y="167"/>
                      <a:pt x="40" y="167"/>
                      <a:pt x="40" y="167"/>
                    </a:cubicBezTo>
                    <a:cubicBezTo>
                      <a:pt x="56" y="183"/>
                      <a:pt x="78" y="193"/>
                      <a:pt x="103" y="193"/>
                    </a:cubicBezTo>
                    <a:cubicBezTo>
                      <a:pt x="103" y="193"/>
                      <a:pt x="103" y="193"/>
                      <a:pt x="103" y="193"/>
                    </a:cubicBezTo>
                    <a:cubicBezTo>
                      <a:pt x="128" y="193"/>
                      <a:pt x="150" y="183"/>
                      <a:pt x="166" y="167"/>
                    </a:cubicBezTo>
                    <a:cubicBezTo>
                      <a:pt x="166" y="167"/>
                      <a:pt x="166" y="167"/>
                      <a:pt x="166" y="167"/>
                    </a:cubicBezTo>
                    <a:cubicBezTo>
                      <a:pt x="182" y="150"/>
                      <a:pt x="192" y="128"/>
                      <a:pt x="192" y="103"/>
                    </a:cubicBezTo>
                    <a:cubicBezTo>
                      <a:pt x="192" y="103"/>
                      <a:pt x="192" y="103"/>
                      <a:pt x="192" y="103"/>
                    </a:cubicBezTo>
                    <a:cubicBezTo>
                      <a:pt x="192" y="79"/>
                      <a:pt x="182" y="56"/>
                      <a:pt x="166" y="40"/>
                    </a:cubicBezTo>
                    <a:cubicBezTo>
                      <a:pt x="166" y="40"/>
                      <a:pt x="166" y="40"/>
                      <a:pt x="166" y="40"/>
                    </a:cubicBezTo>
                    <a:cubicBezTo>
                      <a:pt x="150" y="24"/>
                      <a:pt x="128" y="14"/>
                      <a:pt x="103" y="14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78" y="14"/>
                      <a:pt x="56" y="24"/>
                      <a:pt x="40" y="40"/>
                    </a:cubicBezTo>
                    <a:close/>
                  </a:path>
                </a:pathLst>
              </a:custGeom>
              <a:solidFill>
                <a:srgbClr val="CF3C2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1D495D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474"/>
    </mc:Choice>
    <mc:Fallback>
      <p:transition spd="slow" advClick="0" advTm="64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000"/>
                            </p:stCondLst>
                            <p:childTnLst>
                              <p:par>
                                <p:cTn id="15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4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500"/>
                            </p:stCondLst>
                            <p:childTnLst>
                              <p:par>
                                <p:cTn id="15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0"/>
                            </p:stCondLst>
                            <p:childTnLst>
                              <p:par>
                                <p:cTn id="16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500"/>
                            </p:stCondLst>
                            <p:childTnLst>
                              <p:par>
                                <p:cTn id="16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6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56" grpId="0" animBg="1"/>
      <p:bldP spid="57" grpId="0" animBg="1"/>
      <p:bldP spid="53" grpId="0" animBg="1"/>
      <p:bldP spid="54" grpId="0" animBg="1"/>
      <p:bldP spid="2" grpId="0" animBg="1"/>
      <p:bldP spid="23" grpId="0" animBg="1"/>
      <p:bldP spid="65" grpId="0" animBg="1"/>
      <p:bldP spid="67" grpId="0" animBg="1"/>
      <p:bldP spid="68" grpId="0" animBg="1"/>
      <p:bldP spid="69" grpId="0" animBg="1"/>
      <p:bldP spid="70" grpId="0" animBg="1"/>
      <p:bldP spid="125" grpId="0" animBg="1"/>
      <p:bldP spid="127" grpId="0" animBg="1"/>
      <p:bldP spid="128" grpId="0"/>
      <p:bldP spid="129" grpId="0" animBg="1"/>
      <p:bldP spid="130" grpId="0"/>
      <p:bldP spid="131" grpId="0" animBg="1"/>
      <p:bldP spid="132" grpId="0"/>
      <p:bldP spid="133" grpId="0" animBg="1"/>
      <p:bldP spid="134" grpId="0"/>
      <p:bldP spid="135" grpId="0" animBg="1"/>
      <p:bldP spid="136" grpId="0"/>
      <p:bldP spid="137" grpId="0" animBg="1"/>
      <p:bldP spid="138" grpId="0"/>
      <p:bldP spid="139" grpId="0" animBg="1"/>
      <p:bldP spid="140" grpId="0"/>
      <p:bldP spid="141" grpId="0" animBg="1"/>
      <p:bldP spid="142" grpId="0"/>
      <p:bldP spid="143" grpId="0" animBg="1"/>
      <p:bldP spid="144" grpId="0"/>
      <p:bldP spid="145" grpId="0" animBg="1"/>
      <p:bldP spid="146" grpId="0"/>
      <p:bldP spid="147" grpId="0" animBg="1"/>
      <p:bldP spid="148" grpId="0"/>
      <p:bldP spid="149" grpId="0" animBg="1"/>
      <p:bldP spid="150" grpId="0" animBg="1"/>
      <p:bldP spid="151" grpId="0" animBg="1"/>
      <p:bldP spid="152" grpId="0" animBg="1"/>
      <p:bldP spid="153" grpId="0" animBg="1"/>
      <p:bldP spid="154" grpId="0"/>
      <p:bldP spid="155" grpId="0" animBg="1"/>
      <p:bldP spid="156" grpId="0"/>
      <p:bldP spid="15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576000" y="442051"/>
            <a:ext cx="5040000" cy="775672"/>
            <a:chOff x="3300934" y="565876"/>
            <a:chExt cx="5040000" cy="775672"/>
          </a:xfrm>
        </p:grpSpPr>
        <p:sp>
          <p:nvSpPr>
            <p:cNvPr id="3" name="椭圆 2"/>
            <p:cNvSpPr/>
            <p:nvPr/>
          </p:nvSpPr>
          <p:spPr>
            <a:xfrm>
              <a:off x="3300934" y="1298348"/>
              <a:ext cx="5040000" cy="43200"/>
            </a:xfrm>
            <a:prstGeom prst="ellipse">
              <a:avLst/>
            </a:prstGeom>
            <a:solidFill>
              <a:srgbClr val="1D49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300934" y="565876"/>
              <a:ext cx="5040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400" spc="500" dirty="0" smtClean="0">
                  <a:solidFill>
                    <a:srgbClr val="1D495D"/>
                  </a:solidFill>
                  <a:latin typeface="方正综艺简体" panose="03000509000000000000" pitchFamily="65" charset="-122"/>
                  <a:ea typeface="方正综艺简体" panose="03000509000000000000" pitchFamily="65" charset="-122"/>
                </a:rPr>
                <a:t>点击添加标题</a:t>
              </a:r>
              <a:endParaRPr lang="zh-CN" altLang="en-US" sz="4400" spc="500" dirty="0">
                <a:solidFill>
                  <a:srgbClr val="1D495D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</a:endParaRPr>
            </a:p>
          </p:txBody>
        </p:sp>
      </p:grpSp>
      <p:sp>
        <p:nvSpPr>
          <p:cNvPr id="7" name="AutoShape 3"/>
          <p:cNvSpPr>
            <a:spLocks noChangeAspect="1" noChangeArrowheads="1" noTextEdit="1"/>
          </p:cNvSpPr>
          <p:nvPr/>
        </p:nvSpPr>
        <p:spPr bwMode="auto">
          <a:xfrm>
            <a:off x="1535232" y="1618975"/>
            <a:ext cx="2375266" cy="402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5"/>
          <p:cNvSpPr/>
          <p:nvPr/>
        </p:nvSpPr>
        <p:spPr bwMode="auto">
          <a:xfrm>
            <a:off x="2739113" y="3190028"/>
            <a:ext cx="714854" cy="1049536"/>
          </a:xfrm>
          <a:custGeom>
            <a:avLst/>
            <a:gdLst>
              <a:gd name="T0" fmla="*/ 292 w 433"/>
              <a:gd name="T1" fmla="*/ 95 h 635"/>
              <a:gd name="T2" fmla="*/ 333 w 433"/>
              <a:gd name="T3" fmla="*/ 80 h 635"/>
              <a:gd name="T4" fmla="*/ 401 w 433"/>
              <a:gd name="T5" fmla="*/ 118 h 635"/>
              <a:gd name="T6" fmla="*/ 433 w 433"/>
              <a:gd name="T7" fmla="*/ 118 h 635"/>
              <a:gd name="T8" fmla="*/ 433 w 433"/>
              <a:gd name="T9" fmla="*/ 0 h 635"/>
              <a:gd name="T10" fmla="*/ 0 w 433"/>
              <a:gd name="T11" fmla="*/ 0 h 635"/>
              <a:gd name="T12" fmla="*/ 0 w 433"/>
              <a:gd name="T13" fmla="*/ 463 h 635"/>
              <a:gd name="T14" fmla="*/ 158 w 433"/>
              <a:gd name="T15" fmla="*/ 463 h 635"/>
              <a:gd name="T16" fmla="*/ 169 w 433"/>
              <a:gd name="T17" fmla="*/ 474 h 635"/>
              <a:gd name="T18" fmla="*/ 169 w 433"/>
              <a:gd name="T19" fmla="*/ 529 h 635"/>
              <a:gd name="T20" fmla="*/ 165 w 433"/>
              <a:gd name="T21" fmla="*/ 537 h 635"/>
              <a:gd name="T22" fmla="*/ 129 w 433"/>
              <a:gd name="T23" fmla="*/ 587 h 635"/>
              <a:gd name="T24" fmla="*/ 141 w 433"/>
              <a:gd name="T25" fmla="*/ 620 h 635"/>
              <a:gd name="T26" fmla="*/ 183 w 433"/>
              <a:gd name="T27" fmla="*/ 635 h 635"/>
              <a:gd name="T28" fmla="*/ 250 w 433"/>
              <a:gd name="T29" fmla="*/ 595 h 635"/>
              <a:gd name="T30" fmla="*/ 209 w 433"/>
              <a:gd name="T31" fmla="*/ 533 h 635"/>
              <a:gd name="T32" fmla="*/ 204 w 433"/>
              <a:gd name="T33" fmla="*/ 524 h 635"/>
              <a:gd name="T34" fmla="*/ 204 w 433"/>
              <a:gd name="T35" fmla="*/ 471 h 635"/>
              <a:gd name="T36" fmla="*/ 215 w 433"/>
              <a:gd name="T37" fmla="*/ 460 h 635"/>
              <a:gd name="T38" fmla="*/ 433 w 433"/>
              <a:gd name="T39" fmla="*/ 460 h 635"/>
              <a:gd name="T40" fmla="*/ 433 w 433"/>
              <a:gd name="T41" fmla="*/ 199 h 635"/>
              <a:gd name="T42" fmla="*/ 409 w 433"/>
              <a:gd name="T43" fmla="*/ 199 h 635"/>
              <a:gd name="T44" fmla="*/ 338 w 433"/>
              <a:gd name="T45" fmla="*/ 244 h 635"/>
              <a:gd name="T46" fmla="*/ 269 w 433"/>
              <a:gd name="T47" fmla="*/ 161 h 635"/>
              <a:gd name="T48" fmla="*/ 292 w 433"/>
              <a:gd name="T49" fmla="*/ 95 h 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3" h="635">
                <a:moveTo>
                  <a:pt x="292" y="95"/>
                </a:moveTo>
                <a:cubicBezTo>
                  <a:pt x="303" y="84"/>
                  <a:pt x="318" y="79"/>
                  <a:pt x="333" y="80"/>
                </a:cubicBezTo>
                <a:cubicBezTo>
                  <a:pt x="360" y="81"/>
                  <a:pt x="390" y="108"/>
                  <a:pt x="401" y="118"/>
                </a:cubicBezTo>
                <a:cubicBezTo>
                  <a:pt x="433" y="118"/>
                  <a:pt x="433" y="118"/>
                  <a:pt x="433" y="118"/>
                </a:cubicBezTo>
                <a:cubicBezTo>
                  <a:pt x="433" y="0"/>
                  <a:pt x="433" y="0"/>
                  <a:pt x="43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63"/>
                  <a:pt x="0" y="463"/>
                  <a:pt x="0" y="463"/>
                </a:cubicBezTo>
                <a:cubicBezTo>
                  <a:pt x="158" y="463"/>
                  <a:pt x="158" y="463"/>
                  <a:pt x="158" y="463"/>
                </a:cubicBezTo>
                <a:cubicBezTo>
                  <a:pt x="164" y="463"/>
                  <a:pt x="169" y="468"/>
                  <a:pt x="169" y="474"/>
                </a:cubicBezTo>
                <a:cubicBezTo>
                  <a:pt x="169" y="529"/>
                  <a:pt x="169" y="529"/>
                  <a:pt x="169" y="529"/>
                </a:cubicBezTo>
                <a:cubicBezTo>
                  <a:pt x="169" y="532"/>
                  <a:pt x="167" y="535"/>
                  <a:pt x="165" y="537"/>
                </a:cubicBezTo>
                <a:cubicBezTo>
                  <a:pt x="156" y="544"/>
                  <a:pt x="130" y="569"/>
                  <a:pt x="129" y="587"/>
                </a:cubicBezTo>
                <a:cubicBezTo>
                  <a:pt x="128" y="599"/>
                  <a:pt x="133" y="611"/>
                  <a:pt x="141" y="620"/>
                </a:cubicBezTo>
                <a:cubicBezTo>
                  <a:pt x="151" y="630"/>
                  <a:pt x="165" y="635"/>
                  <a:pt x="183" y="635"/>
                </a:cubicBezTo>
                <a:cubicBezTo>
                  <a:pt x="207" y="635"/>
                  <a:pt x="247" y="630"/>
                  <a:pt x="250" y="595"/>
                </a:cubicBezTo>
                <a:cubicBezTo>
                  <a:pt x="253" y="561"/>
                  <a:pt x="210" y="534"/>
                  <a:pt x="209" y="533"/>
                </a:cubicBezTo>
                <a:cubicBezTo>
                  <a:pt x="206" y="531"/>
                  <a:pt x="204" y="528"/>
                  <a:pt x="204" y="524"/>
                </a:cubicBezTo>
                <a:cubicBezTo>
                  <a:pt x="204" y="471"/>
                  <a:pt x="204" y="471"/>
                  <a:pt x="204" y="471"/>
                </a:cubicBezTo>
                <a:cubicBezTo>
                  <a:pt x="204" y="465"/>
                  <a:pt x="209" y="460"/>
                  <a:pt x="215" y="460"/>
                </a:cubicBezTo>
                <a:cubicBezTo>
                  <a:pt x="433" y="460"/>
                  <a:pt x="433" y="460"/>
                  <a:pt x="433" y="460"/>
                </a:cubicBezTo>
                <a:cubicBezTo>
                  <a:pt x="433" y="199"/>
                  <a:pt x="433" y="199"/>
                  <a:pt x="433" y="199"/>
                </a:cubicBezTo>
                <a:cubicBezTo>
                  <a:pt x="409" y="199"/>
                  <a:pt x="409" y="199"/>
                  <a:pt x="409" y="199"/>
                </a:cubicBezTo>
                <a:cubicBezTo>
                  <a:pt x="399" y="211"/>
                  <a:pt x="367" y="244"/>
                  <a:pt x="338" y="244"/>
                </a:cubicBezTo>
                <a:cubicBezTo>
                  <a:pt x="304" y="244"/>
                  <a:pt x="269" y="222"/>
                  <a:pt x="269" y="161"/>
                </a:cubicBezTo>
                <a:cubicBezTo>
                  <a:pt x="269" y="124"/>
                  <a:pt x="282" y="104"/>
                  <a:pt x="292" y="95"/>
                </a:cubicBezTo>
              </a:path>
            </a:pathLst>
          </a:custGeom>
          <a:solidFill>
            <a:srgbClr val="CF3C2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6"/>
          <p:cNvSpPr/>
          <p:nvPr/>
        </p:nvSpPr>
        <p:spPr bwMode="auto">
          <a:xfrm>
            <a:off x="1983642" y="3190028"/>
            <a:ext cx="718104" cy="765218"/>
          </a:xfrm>
          <a:custGeom>
            <a:avLst/>
            <a:gdLst>
              <a:gd name="T0" fmla="*/ 435 w 435"/>
              <a:gd name="T1" fmla="*/ 0 h 463"/>
              <a:gd name="T2" fmla="*/ 2 w 435"/>
              <a:gd name="T3" fmla="*/ 0 h 463"/>
              <a:gd name="T4" fmla="*/ 2 w 435"/>
              <a:gd name="T5" fmla="*/ 113 h 463"/>
              <a:gd name="T6" fmla="*/ 31 w 435"/>
              <a:gd name="T7" fmla="*/ 113 h 463"/>
              <a:gd name="T8" fmla="*/ 104 w 435"/>
              <a:gd name="T9" fmla="*/ 70 h 463"/>
              <a:gd name="T10" fmla="*/ 166 w 435"/>
              <a:gd name="T11" fmla="*/ 155 h 463"/>
              <a:gd name="T12" fmla="*/ 145 w 435"/>
              <a:gd name="T13" fmla="*/ 219 h 463"/>
              <a:gd name="T14" fmla="*/ 100 w 435"/>
              <a:gd name="T15" fmla="*/ 234 h 463"/>
              <a:gd name="T16" fmla="*/ 34 w 435"/>
              <a:gd name="T17" fmla="*/ 193 h 463"/>
              <a:gd name="T18" fmla="*/ 0 w 435"/>
              <a:gd name="T19" fmla="*/ 193 h 463"/>
              <a:gd name="T20" fmla="*/ 0 w 435"/>
              <a:gd name="T21" fmla="*/ 442 h 463"/>
              <a:gd name="T22" fmla="*/ 9 w 435"/>
              <a:gd name="T23" fmla="*/ 463 h 463"/>
              <a:gd name="T24" fmla="*/ 435 w 435"/>
              <a:gd name="T25" fmla="*/ 463 h 463"/>
              <a:gd name="T26" fmla="*/ 435 w 435"/>
              <a:gd name="T27" fmla="*/ 0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35" h="463">
                <a:moveTo>
                  <a:pt x="435" y="0"/>
                </a:moveTo>
                <a:cubicBezTo>
                  <a:pt x="2" y="0"/>
                  <a:pt x="2" y="0"/>
                  <a:pt x="2" y="0"/>
                </a:cubicBezTo>
                <a:cubicBezTo>
                  <a:pt x="2" y="113"/>
                  <a:pt x="2" y="113"/>
                  <a:pt x="2" y="113"/>
                </a:cubicBezTo>
                <a:cubicBezTo>
                  <a:pt x="31" y="113"/>
                  <a:pt x="31" y="113"/>
                  <a:pt x="31" y="113"/>
                </a:cubicBezTo>
                <a:cubicBezTo>
                  <a:pt x="39" y="99"/>
                  <a:pt x="61" y="69"/>
                  <a:pt x="104" y="70"/>
                </a:cubicBezTo>
                <a:cubicBezTo>
                  <a:pt x="166" y="72"/>
                  <a:pt x="166" y="134"/>
                  <a:pt x="166" y="155"/>
                </a:cubicBezTo>
                <a:cubicBezTo>
                  <a:pt x="166" y="184"/>
                  <a:pt x="159" y="205"/>
                  <a:pt x="145" y="219"/>
                </a:cubicBezTo>
                <a:cubicBezTo>
                  <a:pt x="134" y="229"/>
                  <a:pt x="119" y="235"/>
                  <a:pt x="100" y="234"/>
                </a:cubicBezTo>
                <a:cubicBezTo>
                  <a:pt x="62" y="233"/>
                  <a:pt x="42" y="210"/>
                  <a:pt x="34" y="193"/>
                </a:cubicBezTo>
                <a:cubicBezTo>
                  <a:pt x="0" y="193"/>
                  <a:pt x="0" y="193"/>
                  <a:pt x="0" y="193"/>
                </a:cubicBezTo>
                <a:cubicBezTo>
                  <a:pt x="0" y="442"/>
                  <a:pt x="0" y="442"/>
                  <a:pt x="0" y="442"/>
                </a:cubicBezTo>
                <a:cubicBezTo>
                  <a:pt x="3" y="449"/>
                  <a:pt x="6" y="456"/>
                  <a:pt x="9" y="463"/>
                </a:cubicBezTo>
                <a:cubicBezTo>
                  <a:pt x="435" y="463"/>
                  <a:pt x="435" y="463"/>
                  <a:pt x="435" y="463"/>
                </a:cubicBezTo>
                <a:lnTo>
                  <a:pt x="435" y="0"/>
                </a:lnTo>
                <a:close/>
              </a:path>
            </a:pathLst>
          </a:custGeom>
          <a:solidFill>
            <a:srgbClr val="498B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7"/>
          <p:cNvSpPr/>
          <p:nvPr/>
        </p:nvSpPr>
        <p:spPr bwMode="auto">
          <a:xfrm>
            <a:off x="1986891" y="1614101"/>
            <a:ext cx="1839125" cy="1018667"/>
          </a:xfrm>
          <a:custGeom>
            <a:avLst/>
            <a:gdLst>
              <a:gd name="T0" fmla="*/ 0 w 1113"/>
              <a:gd name="T1" fmla="*/ 445 h 617"/>
              <a:gd name="T2" fmla="*/ 186 w 1113"/>
              <a:gd name="T3" fmla="*/ 445 h 617"/>
              <a:gd name="T4" fmla="*/ 197 w 1113"/>
              <a:gd name="T5" fmla="*/ 456 h 617"/>
              <a:gd name="T6" fmla="*/ 197 w 1113"/>
              <a:gd name="T7" fmla="*/ 512 h 617"/>
              <a:gd name="T8" fmla="*/ 192 w 1113"/>
              <a:gd name="T9" fmla="*/ 521 h 617"/>
              <a:gd name="T10" fmla="*/ 160 w 1113"/>
              <a:gd name="T11" fmla="*/ 566 h 617"/>
              <a:gd name="T12" fmla="*/ 213 w 1113"/>
              <a:gd name="T13" fmla="*/ 617 h 617"/>
              <a:gd name="T14" fmla="*/ 278 w 1113"/>
              <a:gd name="T15" fmla="*/ 572 h 617"/>
              <a:gd name="T16" fmla="*/ 240 w 1113"/>
              <a:gd name="T17" fmla="*/ 519 h 617"/>
              <a:gd name="T18" fmla="*/ 232 w 1113"/>
              <a:gd name="T19" fmla="*/ 508 h 617"/>
              <a:gd name="T20" fmla="*/ 234 w 1113"/>
              <a:gd name="T21" fmla="*/ 459 h 617"/>
              <a:gd name="T22" fmla="*/ 245 w 1113"/>
              <a:gd name="T23" fmla="*/ 448 h 617"/>
              <a:gd name="T24" fmla="*/ 646 w 1113"/>
              <a:gd name="T25" fmla="*/ 448 h 617"/>
              <a:gd name="T26" fmla="*/ 646 w 1113"/>
              <a:gd name="T27" fmla="*/ 413 h 617"/>
              <a:gd name="T28" fmla="*/ 605 w 1113"/>
              <a:gd name="T29" fmla="*/ 340 h 617"/>
              <a:gd name="T30" fmla="*/ 683 w 1113"/>
              <a:gd name="T31" fmla="*/ 279 h 617"/>
              <a:gd name="T32" fmla="*/ 767 w 1113"/>
              <a:gd name="T33" fmla="*/ 338 h 617"/>
              <a:gd name="T34" fmla="*/ 727 w 1113"/>
              <a:gd name="T35" fmla="*/ 414 h 617"/>
              <a:gd name="T36" fmla="*/ 727 w 1113"/>
              <a:gd name="T37" fmla="*/ 446 h 617"/>
              <a:gd name="T38" fmla="*/ 1113 w 1113"/>
              <a:gd name="T39" fmla="*/ 446 h 617"/>
              <a:gd name="T40" fmla="*/ 952 w 1113"/>
              <a:gd name="T41" fmla="*/ 204 h 617"/>
              <a:gd name="T42" fmla="*/ 460 w 1113"/>
              <a:gd name="T43" fmla="*/ 2 h 617"/>
              <a:gd name="T44" fmla="*/ 0 w 1113"/>
              <a:gd name="T45" fmla="*/ 148 h 617"/>
              <a:gd name="T46" fmla="*/ 0 w 1113"/>
              <a:gd name="T47" fmla="*/ 445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113" h="617">
                <a:moveTo>
                  <a:pt x="0" y="445"/>
                </a:moveTo>
                <a:cubicBezTo>
                  <a:pt x="186" y="445"/>
                  <a:pt x="186" y="445"/>
                  <a:pt x="186" y="445"/>
                </a:cubicBezTo>
                <a:cubicBezTo>
                  <a:pt x="192" y="445"/>
                  <a:pt x="197" y="450"/>
                  <a:pt x="197" y="456"/>
                </a:cubicBezTo>
                <a:cubicBezTo>
                  <a:pt x="197" y="512"/>
                  <a:pt x="197" y="512"/>
                  <a:pt x="197" y="512"/>
                </a:cubicBezTo>
                <a:cubicBezTo>
                  <a:pt x="197" y="515"/>
                  <a:pt x="195" y="519"/>
                  <a:pt x="192" y="521"/>
                </a:cubicBezTo>
                <a:cubicBezTo>
                  <a:pt x="183" y="527"/>
                  <a:pt x="160" y="546"/>
                  <a:pt x="160" y="566"/>
                </a:cubicBezTo>
                <a:cubicBezTo>
                  <a:pt x="160" y="591"/>
                  <a:pt x="179" y="617"/>
                  <a:pt x="213" y="617"/>
                </a:cubicBezTo>
                <a:cubicBezTo>
                  <a:pt x="249" y="617"/>
                  <a:pt x="278" y="597"/>
                  <a:pt x="278" y="572"/>
                </a:cubicBezTo>
                <a:cubicBezTo>
                  <a:pt x="280" y="534"/>
                  <a:pt x="240" y="519"/>
                  <a:pt x="240" y="519"/>
                </a:cubicBezTo>
                <a:cubicBezTo>
                  <a:pt x="235" y="517"/>
                  <a:pt x="232" y="513"/>
                  <a:pt x="232" y="508"/>
                </a:cubicBezTo>
                <a:cubicBezTo>
                  <a:pt x="234" y="459"/>
                  <a:pt x="234" y="459"/>
                  <a:pt x="234" y="459"/>
                </a:cubicBezTo>
                <a:cubicBezTo>
                  <a:pt x="234" y="453"/>
                  <a:pt x="239" y="448"/>
                  <a:pt x="245" y="448"/>
                </a:cubicBezTo>
                <a:cubicBezTo>
                  <a:pt x="646" y="448"/>
                  <a:pt x="646" y="448"/>
                  <a:pt x="646" y="448"/>
                </a:cubicBezTo>
                <a:cubicBezTo>
                  <a:pt x="646" y="413"/>
                  <a:pt x="646" y="413"/>
                  <a:pt x="646" y="413"/>
                </a:cubicBezTo>
                <a:cubicBezTo>
                  <a:pt x="633" y="404"/>
                  <a:pt x="605" y="380"/>
                  <a:pt x="605" y="340"/>
                </a:cubicBezTo>
                <a:cubicBezTo>
                  <a:pt x="605" y="298"/>
                  <a:pt x="645" y="279"/>
                  <a:pt x="683" y="279"/>
                </a:cubicBezTo>
                <a:cubicBezTo>
                  <a:pt x="722" y="279"/>
                  <a:pt x="767" y="295"/>
                  <a:pt x="767" y="338"/>
                </a:cubicBezTo>
                <a:cubicBezTo>
                  <a:pt x="767" y="378"/>
                  <a:pt x="739" y="404"/>
                  <a:pt x="727" y="414"/>
                </a:cubicBezTo>
                <a:cubicBezTo>
                  <a:pt x="727" y="446"/>
                  <a:pt x="727" y="446"/>
                  <a:pt x="727" y="446"/>
                </a:cubicBezTo>
                <a:cubicBezTo>
                  <a:pt x="1113" y="446"/>
                  <a:pt x="1113" y="446"/>
                  <a:pt x="1113" y="446"/>
                </a:cubicBezTo>
                <a:cubicBezTo>
                  <a:pt x="1078" y="356"/>
                  <a:pt x="1024" y="266"/>
                  <a:pt x="952" y="204"/>
                </a:cubicBezTo>
                <a:cubicBezTo>
                  <a:pt x="808" y="83"/>
                  <a:pt x="676" y="5"/>
                  <a:pt x="460" y="2"/>
                </a:cubicBezTo>
                <a:cubicBezTo>
                  <a:pt x="326" y="0"/>
                  <a:pt x="148" y="37"/>
                  <a:pt x="0" y="148"/>
                </a:cubicBezTo>
                <a:lnTo>
                  <a:pt x="0" y="445"/>
                </a:lnTo>
                <a:close/>
              </a:path>
            </a:pathLst>
          </a:custGeom>
          <a:solidFill>
            <a:srgbClr val="59ACB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8"/>
          <p:cNvSpPr/>
          <p:nvPr/>
        </p:nvSpPr>
        <p:spPr bwMode="auto">
          <a:xfrm>
            <a:off x="2739113" y="2111249"/>
            <a:ext cx="986175" cy="1043037"/>
          </a:xfrm>
          <a:custGeom>
            <a:avLst/>
            <a:gdLst>
              <a:gd name="T0" fmla="*/ 433 w 597"/>
              <a:gd name="T1" fmla="*/ 422 h 631"/>
              <a:gd name="T2" fmla="*/ 444 w 597"/>
              <a:gd name="T3" fmla="*/ 411 h 631"/>
              <a:gd name="T4" fmla="*/ 492 w 597"/>
              <a:gd name="T5" fmla="*/ 411 h 631"/>
              <a:gd name="T6" fmla="*/ 501 w 597"/>
              <a:gd name="T7" fmla="*/ 416 h 631"/>
              <a:gd name="T8" fmla="*/ 556 w 597"/>
              <a:gd name="T9" fmla="*/ 451 h 631"/>
              <a:gd name="T10" fmla="*/ 597 w 597"/>
              <a:gd name="T11" fmla="*/ 389 h 631"/>
              <a:gd name="T12" fmla="*/ 557 w 597"/>
              <a:gd name="T13" fmla="*/ 335 h 631"/>
              <a:gd name="T14" fmla="*/ 499 w 597"/>
              <a:gd name="T15" fmla="*/ 374 h 631"/>
              <a:gd name="T16" fmla="*/ 490 w 597"/>
              <a:gd name="T17" fmla="*/ 378 h 631"/>
              <a:gd name="T18" fmla="*/ 441 w 597"/>
              <a:gd name="T19" fmla="*/ 378 h 631"/>
              <a:gd name="T20" fmla="*/ 430 w 597"/>
              <a:gd name="T21" fmla="*/ 367 h 631"/>
              <a:gd name="T22" fmla="*/ 430 w 597"/>
              <a:gd name="T23" fmla="*/ 167 h 631"/>
              <a:gd name="T24" fmla="*/ 261 w 597"/>
              <a:gd name="T25" fmla="*/ 167 h 631"/>
              <a:gd name="T26" fmla="*/ 250 w 597"/>
              <a:gd name="T27" fmla="*/ 156 h 631"/>
              <a:gd name="T28" fmla="*/ 250 w 597"/>
              <a:gd name="T29" fmla="*/ 107 h 631"/>
              <a:gd name="T30" fmla="*/ 255 w 597"/>
              <a:gd name="T31" fmla="*/ 98 h 631"/>
              <a:gd name="T32" fmla="*/ 290 w 597"/>
              <a:gd name="T33" fmla="*/ 37 h 631"/>
              <a:gd name="T34" fmla="*/ 228 w 597"/>
              <a:gd name="T35" fmla="*/ 0 h 631"/>
              <a:gd name="T36" fmla="*/ 172 w 597"/>
              <a:gd name="T37" fmla="*/ 39 h 631"/>
              <a:gd name="T38" fmla="*/ 207 w 597"/>
              <a:gd name="T39" fmla="*/ 96 h 631"/>
              <a:gd name="T40" fmla="*/ 213 w 597"/>
              <a:gd name="T41" fmla="*/ 105 h 631"/>
              <a:gd name="T42" fmla="*/ 213 w 597"/>
              <a:gd name="T43" fmla="*/ 158 h 631"/>
              <a:gd name="T44" fmla="*/ 202 w 597"/>
              <a:gd name="T45" fmla="*/ 169 h 631"/>
              <a:gd name="T46" fmla="*/ 0 w 597"/>
              <a:gd name="T47" fmla="*/ 169 h 631"/>
              <a:gd name="T48" fmla="*/ 0 w 597"/>
              <a:gd name="T49" fmla="*/ 631 h 631"/>
              <a:gd name="T50" fmla="*/ 433 w 597"/>
              <a:gd name="T51" fmla="*/ 631 h 631"/>
              <a:gd name="T52" fmla="*/ 433 w 597"/>
              <a:gd name="T53" fmla="*/ 422 h 6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97" h="631">
                <a:moveTo>
                  <a:pt x="433" y="422"/>
                </a:moveTo>
                <a:cubicBezTo>
                  <a:pt x="433" y="416"/>
                  <a:pt x="438" y="411"/>
                  <a:pt x="444" y="411"/>
                </a:cubicBezTo>
                <a:cubicBezTo>
                  <a:pt x="492" y="411"/>
                  <a:pt x="492" y="411"/>
                  <a:pt x="492" y="411"/>
                </a:cubicBezTo>
                <a:cubicBezTo>
                  <a:pt x="495" y="411"/>
                  <a:pt x="499" y="413"/>
                  <a:pt x="501" y="416"/>
                </a:cubicBezTo>
                <a:cubicBezTo>
                  <a:pt x="508" y="425"/>
                  <a:pt x="533" y="451"/>
                  <a:pt x="556" y="451"/>
                </a:cubicBezTo>
                <a:cubicBezTo>
                  <a:pt x="586" y="451"/>
                  <a:pt x="597" y="419"/>
                  <a:pt x="597" y="389"/>
                </a:cubicBezTo>
                <a:cubicBezTo>
                  <a:pt x="597" y="356"/>
                  <a:pt x="582" y="336"/>
                  <a:pt x="557" y="335"/>
                </a:cubicBezTo>
                <a:cubicBezTo>
                  <a:pt x="540" y="334"/>
                  <a:pt x="512" y="358"/>
                  <a:pt x="499" y="374"/>
                </a:cubicBezTo>
                <a:cubicBezTo>
                  <a:pt x="497" y="376"/>
                  <a:pt x="494" y="378"/>
                  <a:pt x="490" y="378"/>
                </a:cubicBezTo>
                <a:cubicBezTo>
                  <a:pt x="441" y="378"/>
                  <a:pt x="441" y="378"/>
                  <a:pt x="441" y="378"/>
                </a:cubicBezTo>
                <a:cubicBezTo>
                  <a:pt x="435" y="378"/>
                  <a:pt x="430" y="373"/>
                  <a:pt x="430" y="367"/>
                </a:cubicBezTo>
                <a:cubicBezTo>
                  <a:pt x="430" y="167"/>
                  <a:pt x="430" y="167"/>
                  <a:pt x="430" y="167"/>
                </a:cubicBezTo>
                <a:cubicBezTo>
                  <a:pt x="261" y="167"/>
                  <a:pt x="261" y="167"/>
                  <a:pt x="261" y="167"/>
                </a:cubicBezTo>
                <a:cubicBezTo>
                  <a:pt x="255" y="167"/>
                  <a:pt x="250" y="163"/>
                  <a:pt x="250" y="156"/>
                </a:cubicBezTo>
                <a:cubicBezTo>
                  <a:pt x="250" y="107"/>
                  <a:pt x="250" y="107"/>
                  <a:pt x="250" y="107"/>
                </a:cubicBezTo>
                <a:cubicBezTo>
                  <a:pt x="250" y="103"/>
                  <a:pt x="252" y="100"/>
                  <a:pt x="255" y="98"/>
                </a:cubicBezTo>
                <a:cubicBezTo>
                  <a:pt x="255" y="98"/>
                  <a:pt x="290" y="75"/>
                  <a:pt x="290" y="37"/>
                </a:cubicBezTo>
                <a:cubicBezTo>
                  <a:pt x="290" y="2"/>
                  <a:pt x="238" y="0"/>
                  <a:pt x="228" y="0"/>
                </a:cubicBezTo>
                <a:cubicBezTo>
                  <a:pt x="207" y="0"/>
                  <a:pt x="172" y="8"/>
                  <a:pt x="172" y="39"/>
                </a:cubicBezTo>
                <a:cubicBezTo>
                  <a:pt x="172" y="76"/>
                  <a:pt x="206" y="95"/>
                  <a:pt x="207" y="96"/>
                </a:cubicBezTo>
                <a:cubicBezTo>
                  <a:pt x="211" y="98"/>
                  <a:pt x="213" y="101"/>
                  <a:pt x="213" y="105"/>
                </a:cubicBezTo>
                <a:cubicBezTo>
                  <a:pt x="213" y="158"/>
                  <a:pt x="213" y="158"/>
                  <a:pt x="213" y="158"/>
                </a:cubicBezTo>
                <a:cubicBezTo>
                  <a:pt x="213" y="164"/>
                  <a:pt x="208" y="169"/>
                  <a:pt x="202" y="169"/>
                </a:cubicBezTo>
                <a:cubicBezTo>
                  <a:pt x="0" y="169"/>
                  <a:pt x="0" y="169"/>
                  <a:pt x="0" y="169"/>
                </a:cubicBezTo>
                <a:cubicBezTo>
                  <a:pt x="0" y="631"/>
                  <a:pt x="0" y="631"/>
                  <a:pt x="0" y="631"/>
                </a:cubicBezTo>
                <a:cubicBezTo>
                  <a:pt x="433" y="631"/>
                  <a:pt x="433" y="631"/>
                  <a:pt x="433" y="631"/>
                </a:cubicBezTo>
                <a:lnTo>
                  <a:pt x="433" y="422"/>
                </a:lnTo>
                <a:close/>
              </a:path>
            </a:pathLst>
          </a:custGeom>
          <a:solidFill>
            <a:srgbClr val="498B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9"/>
          <p:cNvSpPr/>
          <p:nvPr/>
        </p:nvSpPr>
        <p:spPr bwMode="auto">
          <a:xfrm>
            <a:off x="3220015" y="2390691"/>
            <a:ext cx="692109" cy="1496319"/>
          </a:xfrm>
          <a:custGeom>
            <a:avLst/>
            <a:gdLst>
              <a:gd name="T0" fmla="*/ 161 w 419"/>
              <a:gd name="T1" fmla="*/ 0 h 906"/>
              <a:gd name="T2" fmla="*/ 161 w 419"/>
              <a:gd name="T3" fmla="*/ 187 h 906"/>
              <a:gd name="T4" fmla="*/ 194 w 419"/>
              <a:gd name="T5" fmla="*/ 187 h 906"/>
              <a:gd name="T6" fmla="*/ 267 w 419"/>
              <a:gd name="T7" fmla="*/ 144 h 906"/>
              <a:gd name="T8" fmla="*/ 328 w 419"/>
              <a:gd name="T9" fmla="*/ 220 h 906"/>
              <a:gd name="T10" fmla="*/ 265 w 419"/>
              <a:gd name="T11" fmla="*/ 304 h 906"/>
              <a:gd name="T12" fmla="*/ 196 w 419"/>
              <a:gd name="T13" fmla="*/ 264 h 906"/>
              <a:gd name="T14" fmla="*/ 164 w 419"/>
              <a:gd name="T15" fmla="*/ 264 h 906"/>
              <a:gd name="T16" fmla="*/ 164 w 419"/>
              <a:gd name="T17" fmla="*/ 613 h 906"/>
              <a:gd name="T18" fmla="*/ 153 w 419"/>
              <a:gd name="T19" fmla="*/ 624 h 906"/>
              <a:gd name="T20" fmla="*/ 105 w 419"/>
              <a:gd name="T21" fmla="*/ 624 h 906"/>
              <a:gd name="T22" fmla="*/ 98 w 419"/>
              <a:gd name="T23" fmla="*/ 621 h 906"/>
              <a:gd name="T24" fmla="*/ 41 w 419"/>
              <a:gd name="T25" fmla="*/ 586 h 906"/>
              <a:gd name="T26" fmla="*/ 16 w 419"/>
              <a:gd name="T27" fmla="*/ 595 h 906"/>
              <a:gd name="T28" fmla="*/ 0 w 419"/>
              <a:gd name="T29" fmla="*/ 645 h 906"/>
              <a:gd name="T30" fmla="*/ 47 w 419"/>
              <a:gd name="T31" fmla="*/ 705 h 906"/>
              <a:gd name="T32" fmla="*/ 105 w 419"/>
              <a:gd name="T33" fmla="*/ 665 h 906"/>
              <a:gd name="T34" fmla="*/ 113 w 419"/>
              <a:gd name="T35" fmla="*/ 661 h 906"/>
              <a:gd name="T36" fmla="*/ 153 w 419"/>
              <a:gd name="T37" fmla="*/ 661 h 906"/>
              <a:gd name="T38" fmla="*/ 164 w 419"/>
              <a:gd name="T39" fmla="*/ 672 h 906"/>
              <a:gd name="T40" fmla="*/ 164 w 419"/>
              <a:gd name="T41" fmla="*/ 906 h 906"/>
              <a:gd name="T42" fmla="*/ 319 w 419"/>
              <a:gd name="T43" fmla="*/ 573 h 906"/>
              <a:gd name="T44" fmla="*/ 419 w 419"/>
              <a:gd name="T45" fmla="*/ 210 h 906"/>
              <a:gd name="T46" fmla="*/ 376 w 419"/>
              <a:gd name="T47" fmla="*/ 0 h 906"/>
              <a:gd name="T48" fmla="*/ 161 w 419"/>
              <a:gd name="T49" fmla="*/ 0 h 9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19" h="906">
                <a:moveTo>
                  <a:pt x="161" y="0"/>
                </a:moveTo>
                <a:cubicBezTo>
                  <a:pt x="161" y="187"/>
                  <a:pt x="161" y="187"/>
                  <a:pt x="161" y="187"/>
                </a:cubicBezTo>
                <a:cubicBezTo>
                  <a:pt x="194" y="187"/>
                  <a:pt x="194" y="187"/>
                  <a:pt x="194" y="187"/>
                </a:cubicBezTo>
                <a:cubicBezTo>
                  <a:pt x="205" y="175"/>
                  <a:pt x="238" y="142"/>
                  <a:pt x="267" y="144"/>
                </a:cubicBezTo>
                <a:cubicBezTo>
                  <a:pt x="296" y="145"/>
                  <a:pt x="328" y="166"/>
                  <a:pt x="328" y="220"/>
                </a:cubicBezTo>
                <a:cubicBezTo>
                  <a:pt x="328" y="271"/>
                  <a:pt x="303" y="304"/>
                  <a:pt x="265" y="304"/>
                </a:cubicBezTo>
                <a:cubicBezTo>
                  <a:pt x="233" y="304"/>
                  <a:pt x="205" y="276"/>
                  <a:pt x="196" y="264"/>
                </a:cubicBezTo>
                <a:cubicBezTo>
                  <a:pt x="164" y="264"/>
                  <a:pt x="164" y="264"/>
                  <a:pt x="164" y="264"/>
                </a:cubicBezTo>
                <a:cubicBezTo>
                  <a:pt x="164" y="613"/>
                  <a:pt x="164" y="613"/>
                  <a:pt x="164" y="613"/>
                </a:cubicBezTo>
                <a:cubicBezTo>
                  <a:pt x="164" y="619"/>
                  <a:pt x="159" y="624"/>
                  <a:pt x="153" y="624"/>
                </a:cubicBezTo>
                <a:cubicBezTo>
                  <a:pt x="105" y="624"/>
                  <a:pt x="105" y="624"/>
                  <a:pt x="105" y="624"/>
                </a:cubicBezTo>
                <a:cubicBezTo>
                  <a:pt x="102" y="624"/>
                  <a:pt x="100" y="623"/>
                  <a:pt x="98" y="621"/>
                </a:cubicBezTo>
                <a:cubicBezTo>
                  <a:pt x="88" y="611"/>
                  <a:pt x="60" y="587"/>
                  <a:pt x="41" y="586"/>
                </a:cubicBezTo>
                <a:cubicBezTo>
                  <a:pt x="32" y="585"/>
                  <a:pt x="23" y="588"/>
                  <a:pt x="16" y="595"/>
                </a:cubicBezTo>
                <a:cubicBezTo>
                  <a:pt x="6" y="605"/>
                  <a:pt x="0" y="622"/>
                  <a:pt x="0" y="645"/>
                </a:cubicBezTo>
                <a:cubicBezTo>
                  <a:pt x="0" y="683"/>
                  <a:pt x="17" y="705"/>
                  <a:pt x="47" y="705"/>
                </a:cubicBezTo>
                <a:cubicBezTo>
                  <a:pt x="67" y="705"/>
                  <a:pt x="96" y="675"/>
                  <a:pt x="105" y="665"/>
                </a:cubicBezTo>
                <a:cubicBezTo>
                  <a:pt x="107" y="662"/>
                  <a:pt x="110" y="661"/>
                  <a:pt x="113" y="661"/>
                </a:cubicBezTo>
                <a:cubicBezTo>
                  <a:pt x="153" y="661"/>
                  <a:pt x="153" y="661"/>
                  <a:pt x="153" y="661"/>
                </a:cubicBezTo>
                <a:cubicBezTo>
                  <a:pt x="159" y="661"/>
                  <a:pt x="164" y="666"/>
                  <a:pt x="164" y="672"/>
                </a:cubicBezTo>
                <a:cubicBezTo>
                  <a:pt x="164" y="906"/>
                  <a:pt x="164" y="906"/>
                  <a:pt x="164" y="906"/>
                </a:cubicBezTo>
                <a:cubicBezTo>
                  <a:pt x="208" y="809"/>
                  <a:pt x="271" y="670"/>
                  <a:pt x="319" y="573"/>
                </a:cubicBezTo>
                <a:cubicBezTo>
                  <a:pt x="394" y="422"/>
                  <a:pt x="419" y="330"/>
                  <a:pt x="419" y="210"/>
                </a:cubicBezTo>
                <a:cubicBezTo>
                  <a:pt x="419" y="157"/>
                  <a:pt x="405" y="80"/>
                  <a:pt x="376" y="0"/>
                </a:cubicBezTo>
                <a:lnTo>
                  <a:pt x="161" y="0"/>
                </a:lnTo>
                <a:close/>
              </a:path>
            </a:pathLst>
          </a:custGeom>
          <a:solidFill>
            <a:srgbClr val="59ACB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10"/>
          <p:cNvSpPr/>
          <p:nvPr/>
        </p:nvSpPr>
        <p:spPr bwMode="auto">
          <a:xfrm>
            <a:off x="2012886" y="3986116"/>
            <a:ext cx="1432958" cy="593003"/>
          </a:xfrm>
          <a:custGeom>
            <a:avLst/>
            <a:gdLst>
              <a:gd name="T0" fmla="*/ 665 w 867"/>
              <a:gd name="T1" fmla="*/ 0 h 359"/>
              <a:gd name="T2" fmla="*/ 665 w 867"/>
              <a:gd name="T3" fmla="*/ 36 h 359"/>
              <a:gd name="T4" fmla="*/ 711 w 867"/>
              <a:gd name="T5" fmla="*/ 114 h 359"/>
              <a:gd name="T6" fmla="*/ 622 w 867"/>
              <a:gd name="T7" fmla="*/ 175 h 359"/>
              <a:gd name="T8" fmla="*/ 564 w 867"/>
              <a:gd name="T9" fmla="*/ 153 h 359"/>
              <a:gd name="T10" fmla="*/ 546 w 867"/>
              <a:gd name="T11" fmla="*/ 103 h 359"/>
              <a:gd name="T12" fmla="*/ 586 w 867"/>
              <a:gd name="T13" fmla="*/ 41 h 359"/>
              <a:gd name="T14" fmla="*/ 586 w 867"/>
              <a:gd name="T15" fmla="*/ 4 h 359"/>
              <a:gd name="T16" fmla="*/ 0 w 867"/>
              <a:gd name="T17" fmla="*/ 4 h 359"/>
              <a:gd name="T18" fmla="*/ 25 w 867"/>
              <a:gd name="T19" fmla="*/ 104 h 359"/>
              <a:gd name="T20" fmla="*/ 167 w 867"/>
              <a:gd name="T21" fmla="*/ 359 h 359"/>
              <a:gd name="T22" fmla="*/ 700 w 867"/>
              <a:gd name="T23" fmla="*/ 359 h 359"/>
              <a:gd name="T24" fmla="*/ 821 w 867"/>
              <a:gd name="T25" fmla="*/ 241 h 359"/>
              <a:gd name="T26" fmla="*/ 845 w 867"/>
              <a:gd name="T27" fmla="*/ 51 h 359"/>
              <a:gd name="T28" fmla="*/ 867 w 867"/>
              <a:gd name="T29" fmla="*/ 0 h 359"/>
              <a:gd name="T30" fmla="*/ 665 w 867"/>
              <a:gd name="T31" fmla="*/ 0 h 3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67" h="359">
                <a:moveTo>
                  <a:pt x="665" y="0"/>
                </a:moveTo>
                <a:cubicBezTo>
                  <a:pt x="665" y="36"/>
                  <a:pt x="665" y="36"/>
                  <a:pt x="665" y="36"/>
                </a:cubicBezTo>
                <a:cubicBezTo>
                  <a:pt x="679" y="46"/>
                  <a:pt x="714" y="75"/>
                  <a:pt x="711" y="114"/>
                </a:cubicBezTo>
                <a:cubicBezTo>
                  <a:pt x="708" y="153"/>
                  <a:pt x="675" y="175"/>
                  <a:pt x="622" y="175"/>
                </a:cubicBezTo>
                <a:cubicBezTo>
                  <a:pt x="592" y="175"/>
                  <a:pt x="574" y="163"/>
                  <a:pt x="564" y="153"/>
                </a:cubicBezTo>
                <a:cubicBezTo>
                  <a:pt x="551" y="140"/>
                  <a:pt x="545" y="121"/>
                  <a:pt x="546" y="103"/>
                </a:cubicBezTo>
                <a:cubicBezTo>
                  <a:pt x="547" y="77"/>
                  <a:pt x="575" y="51"/>
                  <a:pt x="586" y="41"/>
                </a:cubicBezTo>
                <a:cubicBezTo>
                  <a:pt x="586" y="4"/>
                  <a:pt x="586" y="4"/>
                  <a:pt x="586" y="4"/>
                </a:cubicBezTo>
                <a:cubicBezTo>
                  <a:pt x="0" y="4"/>
                  <a:pt x="0" y="4"/>
                  <a:pt x="0" y="4"/>
                </a:cubicBezTo>
                <a:cubicBezTo>
                  <a:pt x="16" y="45"/>
                  <a:pt x="26" y="81"/>
                  <a:pt x="25" y="104"/>
                </a:cubicBezTo>
                <a:cubicBezTo>
                  <a:pt x="17" y="303"/>
                  <a:pt x="125" y="359"/>
                  <a:pt x="167" y="359"/>
                </a:cubicBezTo>
                <a:cubicBezTo>
                  <a:pt x="700" y="359"/>
                  <a:pt x="700" y="359"/>
                  <a:pt x="700" y="359"/>
                </a:cubicBezTo>
                <a:cubicBezTo>
                  <a:pt x="749" y="359"/>
                  <a:pt x="799" y="291"/>
                  <a:pt x="821" y="241"/>
                </a:cubicBezTo>
                <a:cubicBezTo>
                  <a:pt x="843" y="190"/>
                  <a:pt x="829" y="88"/>
                  <a:pt x="845" y="51"/>
                </a:cubicBezTo>
                <a:cubicBezTo>
                  <a:pt x="848" y="43"/>
                  <a:pt x="856" y="25"/>
                  <a:pt x="867" y="0"/>
                </a:cubicBezTo>
                <a:lnTo>
                  <a:pt x="665" y="0"/>
                </a:lnTo>
                <a:close/>
              </a:path>
            </a:pathLst>
          </a:custGeom>
          <a:solidFill>
            <a:srgbClr val="59ACB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11"/>
          <p:cNvSpPr/>
          <p:nvPr/>
        </p:nvSpPr>
        <p:spPr bwMode="auto">
          <a:xfrm>
            <a:off x="1395511" y="1888670"/>
            <a:ext cx="825332" cy="1951226"/>
          </a:xfrm>
          <a:custGeom>
            <a:avLst/>
            <a:gdLst>
              <a:gd name="T0" fmla="*/ 334 w 500"/>
              <a:gd name="T1" fmla="*/ 970 h 1181"/>
              <a:gd name="T2" fmla="*/ 345 w 500"/>
              <a:gd name="T3" fmla="*/ 959 h 1181"/>
              <a:gd name="T4" fmla="*/ 398 w 500"/>
              <a:gd name="T5" fmla="*/ 959 h 1181"/>
              <a:gd name="T6" fmla="*/ 408 w 500"/>
              <a:gd name="T7" fmla="*/ 967 h 1181"/>
              <a:gd name="T8" fmla="*/ 457 w 500"/>
              <a:gd name="T9" fmla="*/ 1000 h 1181"/>
              <a:gd name="T10" fmla="*/ 486 w 500"/>
              <a:gd name="T11" fmla="*/ 991 h 1181"/>
              <a:gd name="T12" fmla="*/ 500 w 500"/>
              <a:gd name="T13" fmla="*/ 943 h 1181"/>
              <a:gd name="T14" fmla="*/ 459 w 500"/>
              <a:gd name="T15" fmla="*/ 880 h 1181"/>
              <a:gd name="T16" fmla="*/ 405 w 500"/>
              <a:gd name="T17" fmla="*/ 916 h 1181"/>
              <a:gd name="T18" fmla="*/ 394 w 500"/>
              <a:gd name="T19" fmla="*/ 923 h 1181"/>
              <a:gd name="T20" fmla="*/ 347 w 500"/>
              <a:gd name="T21" fmla="*/ 923 h 1181"/>
              <a:gd name="T22" fmla="*/ 336 w 500"/>
              <a:gd name="T23" fmla="*/ 912 h 1181"/>
              <a:gd name="T24" fmla="*/ 336 w 500"/>
              <a:gd name="T25" fmla="*/ 783 h 1181"/>
              <a:gd name="T26" fmla="*/ 334 w 500"/>
              <a:gd name="T27" fmla="*/ 777 h 1181"/>
              <a:gd name="T28" fmla="*/ 336 w 500"/>
              <a:gd name="T29" fmla="*/ 771 h 1181"/>
              <a:gd name="T30" fmla="*/ 336 w 500"/>
              <a:gd name="T31" fmla="*/ 0 h 1181"/>
              <a:gd name="T32" fmla="*/ 133 w 500"/>
              <a:gd name="T33" fmla="*/ 280 h 1181"/>
              <a:gd name="T34" fmla="*/ 221 w 500"/>
              <a:gd name="T35" fmla="*/ 958 h 1181"/>
              <a:gd name="T36" fmla="*/ 334 w 500"/>
              <a:gd name="T37" fmla="*/ 1181 h 1181"/>
              <a:gd name="T38" fmla="*/ 334 w 500"/>
              <a:gd name="T39" fmla="*/ 970 h 1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00" h="1181">
                <a:moveTo>
                  <a:pt x="334" y="970"/>
                </a:moveTo>
                <a:cubicBezTo>
                  <a:pt x="334" y="963"/>
                  <a:pt x="339" y="959"/>
                  <a:pt x="345" y="959"/>
                </a:cubicBezTo>
                <a:cubicBezTo>
                  <a:pt x="398" y="959"/>
                  <a:pt x="398" y="959"/>
                  <a:pt x="398" y="959"/>
                </a:cubicBezTo>
                <a:cubicBezTo>
                  <a:pt x="403" y="959"/>
                  <a:pt x="407" y="962"/>
                  <a:pt x="408" y="967"/>
                </a:cubicBezTo>
                <a:cubicBezTo>
                  <a:pt x="409" y="968"/>
                  <a:pt x="418" y="999"/>
                  <a:pt x="457" y="1000"/>
                </a:cubicBezTo>
                <a:cubicBezTo>
                  <a:pt x="470" y="1000"/>
                  <a:pt x="479" y="997"/>
                  <a:pt x="486" y="991"/>
                </a:cubicBezTo>
                <a:cubicBezTo>
                  <a:pt x="495" y="982"/>
                  <a:pt x="500" y="966"/>
                  <a:pt x="500" y="943"/>
                </a:cubicBezTo>
                <a:cubicBezTo>
                  <a:pt x="500" y="906"/>
                  <a:pt x="493" y="881"/>
                  <a:pt x="459" y="880"/>
                </a:cubicBezTo>
                <a:cubicBezTo>
                  <a:pt x="420" y="879"/>
                  <a:pt x="405" y="915"/>
                  <a:pt x="405" y="916"/>
                </a:cubicBezTo>
                <a:cubicBezTo>
                  <a:pt x="403" y="921"/>
                  <a:pt x="399" y="923"/>
                  <a:pt x="394" y="923"/>
                </a:cubicBezTo>
                <a:cubicBezTo>
                  <a:pt x="347" y="923"/>
                  <a:pt x="347" y="923"/>
                  <a:pt x="347" y="923"/>
                </a:cubicBezTo>
                <a:cubicBezTo>
                  <a:pt x="341" y="923"/>
                  <a:pt x="336" y="918"/>
                  <a:pt x="336" y="912"/>
                </a:cubicBezTo>
                <a:cubicBezTo>
                  <a:pt x="336" y="783"/>
                  <a:pt x="336" y="783"/>
                  <a:pt x="336" y="783"/>
                </a:cubicBezTo>
                <a:cubicBezTo>
                  <a:pt x="335" y="781"/>
                  <a:pt x="334" y="779"/>
                  <a:pt x="334" y="777"/>
                </a:cubicBezTo>
                <a:cubicBezTo>
                  <a:pt x="334" y="775"/>
                  <a:pt x="335" y="773"/>
                  <a:pt x="336" y="771"/>
                </a:cubicBezTo>
                <a:cubicBezTo>
                  <a:pt x="336" y="0"/>
                  <a:pt x="336" y="0"/>
                  <a:pt x="336" y="0"/>
                </a:cubicBezTo>
                <a:cubicBezTo>
                  <a:pt x="253" y="67"/>
                  <a:pt x="182" y="158"/>
                  <a:pt x="133" y="280"/>
                </a:cubicBezTo>
                <a:cubicBezTo>
                  <a:pt x="0" y="618"/>
                  <a:pt x="191" y="898"/>
                  <a:pt x="221" y="958"/>
                </a:cubicBezTo>
                <a:cubicBezTo>
                  <a:pt x="237" y="991"/>
                  <a:pt x="290" y="1087"/>
                  <a:pt x="334" y="1181"/>
                </a:cubicBezTo>
                <a:lnTo>
                  <a:pt x="334" y="970"/>
                </a:lnTo>
                <a:close/>
              </a:path>
            </a:pathLst>
          </a:custGeom>
          <a:solidFill>
            <a:srgbClr val="59ACB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12"/>
          <p:cNvSpPr/>
          <p:nvPr/>
        </p:nvSpPr>
        <p:spPr bwMode="auto">
          <a:xfrm>
            <a:off x="1985266" y="2385818"/>
            <a:ext cx="714854" cy="768468"/>
          </a:xfrm>
          <a:custGeom>
            <a:avLst/>
            <a:gdLst>
              <a:gd name="T0" fmla="*/ 433 w 433"/>
              <a:gd name="T1" fmla="*/ 3 h 465"/>
              <a:gd name="T2" fmla="*/ 256 w 433"/>
              <a:gd name="T3" fmla="*/ 3 h 465"/>
              <a:gd name="T4" fmla="*/ 255 w 433"/>
              <a:gd name="T5" fmla="*/ 34 h 465"/>
              <a:gd name="T6" fmla="*/ 301 w 433"/>
              <a:gd name="T7" fmla="*/ 105 h 465"/>
              <a:gd name="T8" fmla="*/ 213 w 433"/>
              <a:gd name="T9" fmla="*/ 172 h 465"/>
              <a:gd name="T10" fmla="*/ 138 w 433"/>
              <a:gd name="T11" fmla="*/ 99 h 465"/>
              <a:gd name="T12" fmla="*/ 175 w 433"/>
              <a:gd name="T13" fmla="*/ 39 h 465"/>
              <a:gd name="T14" fmla="*/ 175 w 433"/>
              <a:gd name="T15" fmla="*/ 0 h 465"/>
              <a:gd name="T16" fmla="*/ 0 w 433"/>
              <a:gd name="T17" fmla="*/ 0 h 465"/>
              <a:gd name="T18" fmla="*/ 0 w 433"/>
              <a:gd name="T19" fmla="*/ 465 h 465"/>
              <a:gd name="T20" fmla="*/ 433 w 433"/>
              <a:gd name="T21" fmla="*/ 465 h 465"/>
              <a:gd name="T22" fmla="*/ 433 w 433"/>
              <a:gd name="T23" fmla="*/ 3 h 4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33" h="465">
                <a:moveTo>
                  <a:pt x="433" y="3"/>
                </a:moveTo>
                <a:cubicBezTo>
                  <a:pt x="256" y="3"/>
                  <a:pt x="256" y="3"/>
                  <a:pt x="256" y="3"/>
                </a:cubicBezTo>
                <a:cubicBezTo>
                  <a:pt x="255" y="34"/>
                  <a:pt x="255" y="34"/>
                  <a:pt x="255" y="34"/>
                </a:cubicBezTo>
                <a:cubicBezTo>
                  <a:pt x="270" y="42"/>
                  <a:pt x="302" y="63"/>
                  <a:pt x="301" y="105"/>
                </a:cubicBezTo>
                <a:cubicBezTo>
                  <a:pt x="299" y="143"/>
                  <a:pt x="261" y="172"/>
                  <a:pt x="213" y="172"/>
                </a:cubicBezTo>
                <a:cubicBezTo>
                  <a:pt x="165" y="172"/>
                  <a:pt x="138" y="134"/>
                  <a:pt x="138" y="99"/>
                </a:cubicBezTo>
                <a:cubicBezTo>
                  <a:pt x="138" y="70"/>
                  <a:pt x="164" y="47"/>
                  <a:pt x="175" y="39"/>
                </a:cubicBezTo>
                <a:cubicBezTo>
                  <a:pt x="175" y="0"/>
                  <a:pt x="175" y="0"/>
                  <a:pt x="17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65"/>
                  <a:pt x="0" y="465"/>
                  <a:pt x="0" y="465"/>
                </a:cubicBezTo>
                <a:cubicBezTo>
                  <a:pt x="433" y="465"/>
                  <a:pt x="433" y="465"/>
                  <a:pt x="433" y="465"/>
                </a:cubicBezTo>
                <a:lnTo>
                  <a:pt x="433" y="3"/>
                </a:lnTo>
                <a:close/>
              </a:path>
            </a:pathLst>
          </a:custGeom>
          <a:solidFill>
            <a:srgbClr val="CF3C2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13"/>
          <p:cNvSpPr/>
          <p:nvPr/>
        </p:nvSpPr>
        <p:spPr bwMode="auto">
          <a:xfrm>
            <a:off x="2191599" y="4579121"/>
            <a:ext cx="1059285" cy="973176"/>
          </a:xfrm>
          <a:custGeom>
            <a:avLst/>
            <a:gdLst>
              <a:gd name="T0" fmla="*/ 6 w 641"/>
              <a:gd name="T1" fmla="*/ 0 h 589"/>
              <a:gd name="T2" fmla="*/ 627 w 641"/>
              <a:gd name="T3" fmla="*/ 0 h 589"/>
              <a:gd name="T4" fmla="*/ 627 w 641"/>
              <a:gd name="T5" fmla="*/ 51 h 589"/>
              <a:gd name="T6" fmla="*/ 641 w 641"/>
              <a:gd name="T7" fmla="*/ 81 h 589"/>
              <a:gd name="T8" fmla="*/ 611 w 641"/>
              <a:gd name="T9" fmla="*/ 129 h 589"/>
              <a:gd name="T10" fmla="*/ 637 w 641"/>
              <a:gd name="T11" fmla="*/ 170 h 589"/>
              <a:gd name="T12" fmla="*/ 611 w 641"/>
              <a:gd name="T13" fmla="*/ 224 h 589"/>
              <a:gd name="T14" fmla="*/ 635 w 641"/>
              <a:gd name="T15" fmla="*/ 261 h 589"/>
              <a:gd name="T16" fmla="*/ 611 w 641"/>
              <a:gd name="T17" fmla="*/ 305 h 589"/>
              <a:gd name="T18" fmla="*/ 635 w 641"/>
              <a:gd name="T19" fmla="*/ 347 h 589"/>
              <a:gd name="T20" fmla="*/ 610 w 641"/>
              <a:gd name="T21" fmla="*/ 393 h 589"/>
              <a:gd name="T22" fmla="*/ 626 w 641"/>
              <a:gd name="T23" fmla="*/ 423 h 589"/>
              <a:gd name="T24" fmla="*/ 575 w 641"/>
              <a:gd name="T25" fmla="*/ 495 h 589"/>
              <a:gd name="T26" fmla="*/ 466 w 641"/>
              <a:gd name="T27" fmla="*/ 589 h 589"/>
              <a:gd name="T28" fmla="*/ 173 w 641"/>
              <a:gd name="T29" fmla="*/ 589 h 589"/>
              <a:gd name="T30" fmla="*/ 38 w 641"/>
              <a:gd name="T31" fmla="*/ 475 h 589"/>
              <a:gd name="T32" fmla="*/ 32 w 641"/>
              <a:gd name="T33" fmla="*/ 428 h 589"/>
              <a:gd name="T34" fmla="*/ 2 w 641"/>
              <a:gd name="T35" fmla="*/ 388 h 589"/>
              <a:gd name="T36" fmla="*/ 25 w 641"/>
              <a:gd name="T37" fmla="*/ 355 h 589"/>
              <a:gd name="T38" fmla="*/ 2 w 641"/>
              <a:gd name="T39" fmla="*/ 294 h 589"/>
              <a:gd name="T40" fmla="*/ 22 w 641"/>
              <a:gd name="T41" fmla="*/ 257 h 589"/>
              <a:gd name="T42" fmla="*/ 5 w 641"/>
              <a:gd name="T43" fmla="*/ 213 h 589"/>
              <a:gd name="T44" fmla="*/ 24 w 641"/>
              <a:gd name="T45" fmla="*/ 167 h 589"/>
              <a:gd name="T46" fmla="*/ 2 w 641"/>
              <a:gd name="T47" fmla="*/ 119 h 589"/>
              <a:gd name="T48" fmla="*/ 6 w 641"/>
              <a:gd name="T49" fmla="*/ 0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1" h="589">
                <a:moveTo>
                  <a:pt x="6" y="0"/>
                </a:moveTo>
                <a:cubicBezTo>
                  <a:pt x="627" y="0"/>
                  <a:pt x="627" y="0"/>
                  <a:pt x="627" y="0"/>
                </a:cubicBezTo>
                <a:cubicBezTo>
                  <a:pt x="627" y="51"/>
                  <a:pt x="627" y="51"/>
                  <a:pt x="627" y="51"/>
                </a:cubicBezTo>
                <a:cubicBezTo>
                  <a:pt x="627" y="51"/>
                  <a:pt x="641" y="62"/>
                  <a:pt x="641" y="81"/>
                </a:cubicBezTo>
                <a:cubicBezTo>
                  <a:pt x="641" y="100"/>
                  <a:pt x="611" y="114"/>
                  <a:pt x="611" y="129"/>
                </a:cubicBezTo>
                <a:cubicBezTo>
                  <a:pt x="611" y="143"/>
                  <a:pt x="637" y="151"/>
                  <a:pt x="637" y="170"/>
                </a:cubicBezTo>
                <a:cubicBezTo>
                  <a:pt x="637" y="189"/>
                  <a:pt x="610" y="205"/>
                  <a:pt x="611" y="224"/>
                </a:cubicBezTo>
                <a:cubicBezTo>
                  <a:pt x="613" y="243"/>
                  <a:pt x="637" y="245"/>
                  <a:pt x="635" y="261"/>
                </a:cubicBezTo>
                <a:cubicBezTo>
                  <a:pt x="633" y="277"/>
                  <a:pt x="611" y="291"/>
                  <a:pt x="611" y="305"/>
                </a:cubicBezTo>
                <a:cubicBezTo>
                  <a:pt x="611" y="320"/>
                  <a:pt x="635" y="331"/>
                  <a:pt x="635" y="347"/>
                </a:cubicBezTo>
                <a:cubicBezTo>
                  <a:pt x="635" y="363"/>
                  <a:pt x="611" y="377"/>
                  <a:pt x="610" y="393"/>
                </a:cubicBezTo>
                <a:cubicBezTo>
                  <a:pt x="608" y="409"/>
                  <a:pt x="626" y="412"/>
                  <a:pt x="626" y="423"/>
                </a:cubicBezTo>
                <a:cubicBezTo>
                  <a:pt x="626" y="434"/>
                  <a:pt x="618" y="458"/>
                  <a:pt x="575" y="495"/>
                </a:cubicBezTo>
                <a:cubicBezTo>
                  <a:pt x="532" y="531"/>
                  <a:pt x="466" y="589"/>
                  <a:pt x="466" y="589"/>
                </a:cubicBezTo>
                <a:cubicBezTo>
                  <a:pt x="173" y="589"/>
                  <a:pt x="173" y="589"/>
                  <a:pt x="173" y="589"/>
                </a:cubicBezTo>
                <a:cubicBezTo>
                  <a:pt x="38" y="475"/>
                  <a:pt x="38" y="475"/>
                  <a:pt x="38" y="475"/>
                </a:cubicBezTo>
                <a:cubicBezTo>
                  <a:pt x="35" y="461"/>
                  <a:pt x="35" y="437"/>
                  <a:pt x="32" y="428"/>
                </a:cubicBezTo>
                <a:cubicBezTo>
                  <a:pt x="29" y="418"/>
                  <a:pt x="2" y="404"/>
                  <a:pt x="2" y="388"/>
                </a:cubicBezTo>
                <a:cubicBezTo>
                  <a:pt x="2" y="372"/>
                  <a:pt x="25" y="366"/>
                  <a:pt x="25" y="355"/>
                </a:cubicBezTo>
                <a:cubicBezTo>
                  <a:pt x="25" y="343"/>
                  <a:pt x="0" y="315"/>
                  <a:pt x="2" y="294"/>
                </a:cubicBezTo>
                <a:cubicBezTo>
                  <a:pt x="3" y="273"/>
                  <a:pt x="21" y="269"/>
                  <a:pt x="22" y="257"/>
                </a:cubicBezTo>
                <a:cubicBezTo>
                  <a:pt x="24" y="246"/>
                  <a:pt x="5" y="229"/>
                  <a:pt x="5" y="213"/>
                </a:cubicBezTo>
                <a:cubicBezTo>
                  <a:pt x="5" y="197"/>
                  <a:pt x="24" y="181"/>
                  <a:pt x="24" y="167"/>
                </a:cubicBezTo>
                <a:cubicBezTo>
                  <a:pt x="24" y="152"/>
                  <a:pt x="3" y="143"/>
                  <a:pt x="2" y="119"/>
                </a:cubicBezTo>
                <a:cubicBezTo>
                  <a:pt x="0" y="95"/>
                  <a:pt x="6" y="0"/>
                  <a:pt x="6" y="0"/>
                </a:cubicBezTo>
              </a:path>
            </a:pathLst>
          </a:custGeom>
          <a:solidFill>
            <a:srgbClr val="498B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14"/>
          <p:cNvSpPr/>
          <p:nvPr/>
        </p:nvSpPr>
        <p:spPr bwMode="auto">
          <a:xfrm>
            <a:off x="2488914" y="5579917"/>
            <a:ext cx="440286" cy="61738"/>
          </a:xfrm>
          <a:custGeom>
            <a:avLst/>
            <a:gdLst>
              <a:gd name="T0" fmla="*/ 0 w 266"/>
              <a:gd name="T1" fmla="*/ 0 h 37"/>
              <a:gd name="T2" fmla="*/ 266 w 266"/>
              <a:gd name="T3" fmla="*/ 0 h 37"/>
              <a:gd name="T4" fmla="*/ 223 w 266"/>
              <a:gd name="T5" fmla="*/ 37 h 37"/>
              <a:gd name="T6" fmla="*/ 49 w 266"/>
              <a:gd name="T7" fmla="*/ 37 h 37"/>
              <a:gd name="T8" fmla="*/ 0 w 266"/>
              <a:gd name="T9" fmla="*/ 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6" h="37">
                <a:moveTo>
                  <a:pt x="0" y="0"/>
                </a:moveTo>
                <a:cubicBezTo>
                  <a:pt x="266" y="0"/>
                  <a:pt x="266" y="0"/>
                  <a:pt x="266" y="0"/>
                </a:cubicBezTo>
                <a:cubicBezTo>
                  <a:pt x="266" y="0"/>
                  <a:pt x="237" y="37"/>
                  <a:pt x="223" y="37"/>
                </a:cubicBezTo>
                <a:cubicBezTo>
                  <a:pt x="49" y="37"/>
                  <a:pt x="49" y="37"/>
                  <a:pt x="49" y="37"/>
                </a:cubicBezTo>
                <a:cubicBezTo>
                  <a:pt x="36" y="37"/>
                  <a:pt x="0" y="0"/>
                  <a:pt x="0" y="0"/>
                </a:cubicBezTo>
              </a:path>
            </a:pathLst>
          </a:custGeom>
          <a:solidFill>
            <a:srgbClr val="498B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Freeform 48"/>
          <p:cNvSpPr>
            <a:spLocks noChangeAspect="1"/>
          </p:cNvSpPr>
          <p:nvPr/>
        </p:nvSpPr>
        <p:spPr bwMode="auto">
          <a:xfrm>
            <a:off x="2310471" y="4268850"/>
            <a:ext cx="310477" cy="172247"/>
          </a:xfrm>
          <a:custGeom>
            <a:avLst/>
            <a:gdLst>
              <a:gd name="T0" fmla="*/ 28 w 119"/>
              <a:gd name="T1" fmla="*/ 17 h 66"/>
              <a:gd name="T2" fmla="*/ 35 w 119"/>
              <a:gd name="T3" fmla="*/ 18 h 66"/>
              <a:gd name="T4" fmla="*/ 54 w 119"/>
              <a:gd name="T5" fmla="*/ 0 h 66"/>
              <a:gd name="T6" fmla="*/ 54 w 119"/>
              <a:gd name="T7" fmla="*/ 36 h 66"/>
              <a:gd name="T8" fmla="*/ 46 w 119"/>
              <a:gd name="T9" fmla="*/ 28 h 66"/>
              <a:gd name="T10" fmla="*/ 37 w 119"/>
              <a:gd name="T11" fmla="*/ 28 h 66"/>
              <a:gd name="T12" fmla="*/ 37 w 119"/>
              <a:gd name="T13" fmla="*/ 28 h 66"/>
              <a:gd name="T14" fmla="*/ 37 w 119"/>
              <a:gd name="T15" fmla="*/ 36 h 66"/>
              <a:gd name="T16" fmla="*/ 55 w 119"/>
              <a:gd name="T17" fmla="*/ 54 h 66"/>
              <a:gd name="T18" fmla="*/ 59 w 119"/>
              <a:gd name="T19" fmla="*/ 56 h 66"/>
              <a:gd name="T20" fmla="*/ 59 w 119"/>
              <a:gd name="T21" fmla="*/ 56 h 66"/>
              <a:gd name="T22" fmla="*/ 60 w 119"/>
              <a:gd name="T23" fmla="*/ 56 h 66"/>
              <a:gd name="T24" fmla="*/ 64 w 119"/>
              <a:gd name="T25" fmla="*/ 54 h 66"/>
              <a:gd name="T26" fmla="*/ 82 w 119"/>
              <a:gd name="T27" fmla="*/ 36 h 66"/>
              <a:gd name="T28" fmla="*/ 82 w 119"/>
              <a:gd name="T29" fmla="*/ 28 h 66"/>
              <a:gd name="T30" fmla="*/ 82 w 119"/>
              <a:gd name="T31" fmla="*/ 28 h 66"/>
              <a:gd name="T32" fmla="*/ 73 w 119"/>
              <a:gd name="T33" fmla="*/ 28 h 66"/>
              <a:gd name="T34" fmla="*/ 65 w 119"/>
              <a:gd name="T35" fmla="*/ 36 h 66"/>
              <a:gd name="T36" fmla="*/ 65 w 119"/>
              <a:gd name="T37" fmla="*/ 0 h 66"/>
              <a:gd name="T38" fmla="*/ 84 w 119"/>
              <a:gd name="T39" fmla="*/ 18 h 66"/>
              <a:gd name="T40" fmla="*/ 91 w 119"/>
              <a:gd name="T41" fmla="*/ 17 h 66"/>
              <a:gd name="T42" fmla="*/ 112 w 119"/>
              <a:gd name="T43" fmla="*/ 38 h 66"/>
              <a:gd name="T44" fmla="*/ 112 w 119"/>
              <a:gd name="T45" fmla="*/ 42 h 66"/>
              <a:gd name="T46" fmla="*/ 119 w 119"/>
              <a:gd name="T47" fmla="*/ 53 h 66"/>
              <a:gd name="T48" fmla="*/ 107 w 119"/>
              <a:gd name="T49" fmla="*/ 66 h 66"/>
              <a:gd name="T50" fmla="*/ 12 w 119"/>
              <a:gd name="T51" fmla="*/ 66 h 66"/>
              <a:gd name="T52" fmla="*/ 0 w 119"/>
              <a:gd name="T53" fmla="*/ 53 h 66"/>
              <a:gd name="T54" fmla="*/ 7 w 119"/>
              <a:gd name="T55" fmla="*/ 42 h 66"/>
              <a:gd name="T56" fmla="*/ 7 w 119"/>
              <a:gd name="T57" fmla="*/ 38 h 66"/>
              <a:gd name="T58" fmla="*/ 28 w 119"/>
              <a:gd name="T59" fmla="*/ 17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19" h="66">
                <a:moveTo>
                  <a:pt x="28" y="17"/>
                </a:moveTo>
                <a:cubicBezTo>
                  <a:pt x="31" y="17"/>
                  <a:pt x="33" y="18"/>
                  <a:pt x="35" y="18"/>
                </a:cubicBezTo>
                <a:cubicBezTo>
                  <a:pt x="37" y="9"/>
                  <a:pt x="44" y="2"/>
                  <a:pt x="54" y="0"/>
                </a:cubicBezTo>
                <a:cubicBezTo>
                  <a:pt x="54" y="36"/>
                  <a:pt x="54" y="36"/>
                  <a:pt x="54" y="36"/>
                </a:cubicBezTo>
                <a:cubicBezTo>
                  <a:pt x="46" y="28"/>
                  <a:pt x="46" y="28"/>
                  <a:pt x="46" y="28"/>
                </a:cubicBezTo>
                <a:cubicBezTo>
                  <a:pt x="43" y="26"/>
                  <a:pt x="40" y="26"/>
                  <a:pt x="37" y="28"/>
                </a:cubicBezTo>
                <a:cubicBezTo>
                  <a:pt x="37" y="28"/>
                  <a:pt x="37" y="28"/>
                  <a:pt x="37" y="28"/>
                </a:cubicBezTo>
                <a:cubicBezTo>
                  <a:pt x="35" y="30"/>
                  <a:pt x="35" y="34"/>
                  <a:pt x="37" y="36"/>
                </a:cubicBezTo>
                <a:cubicBezTo>
                  <a:pt x="55" y="54"/>
                  <a:pt x="55" y="54"/>
                  <a:pt x="55" y="54"/>
                </a:cubicBezTo>
                <a:cubicBezTo>
                  <a:pt x="56" y="55"/>
                  <a:pt x="58" y="56"/>
                  <a:pt x="59" y="56"/>
                </a:cubicBezTo>
                <a:cubicBezTo>
                  <a:pt x="59" y="56"/>
                  <a:pt x="59" y="56"/>
                  <a:pt x="59" y="56"/>
                </a:cubicBezTo>
                <a:cubicBezTo>
                  <a:pt x="60" y="56"/>
                  <a:pt x="60" y="56"/>
                  <a:pt x="60" y="56"/>
                </a:cubicBezTo>
                <a:cubicBezTo>
                  <a:pt x="61" y="56"/>
                  <a:pt x="63" y="55"/>
                  <a:pt x="64" y="54"/>
                </a:cubicBezTo>
                <a:cubicBezTo>
                  <a:pt x="82" y="36"/>
                  <a:pt x="82" y="36"/>
                  <a:pt x="82" y="36"/>
                </a:cubicBezTo>
                <a:cubicBezTo>
                  <a:pt x="84" y="34"/>
                  <a:pt x="84" y="30"/>
                  <a:pt x="82" y="28"/>
                </a:cubicBezTo>
                <a:cubicBezTo>
                  <a:pt x="82" y="28"/>
                  <a:pt x="82" y="28"/>
                  <a:pt x="82" y="28"/>
                </a:cubicBezTo>
                <a:cubicBezTo>
                  <a:pt x="79" y="26"/>
                  <a:pt x="76" y="26"/>
                  <a:pt x="73" y="28"/>
                </a:cubicBezTo>
                <a:cubicBezTo>
                  <a:pt x="65" y="36"/>
                  <a:pt x="65" y="36"/>
                  <a:pt x="65" y="36"/>
                </a:cubicBezTo>
                <a:cubicBezTo>
                  <a:pt x="65" y="0"/>
                  <a:pt x="65" y="0"/>
                  <a:pt x="65" y="0"/>
                </a:cubicBezTo>
                <a:cubicBezTo>
                  <a:pt x="75" y="2"/>
                  <a:pt x="82" y="9"/>
                  <a:pt x="84" y="18"/>
                </a:cubicBezTo>
                <a:cubicBezTo>
                  <a:pt x="86" y="18"/>
                  <a:pt x="88" y="17"/>
                  <a:pt x="91" y="17"/>
                </a:cubicBezTo>
                <a:cubicBezTo>
                  <a:pt x="102" y="17"/>
                  <a:pt x="112" y="27"/>
                  <a:pt x="112" y="38"/>
                </a:cubicBezTo>
                <a:cubicBezTo>
                  <a:pt x="112" y="39"/>
                  <a:pt x="112" y="40"/>
                  <a:pt x="112" y="42"/>
                </a:cubicBezTo>
                <a:cubicBezTo>
                  <a:pt x="116" y="44"/>
                  <a:pt x="119" y="48"/>
                  <a:pt x="119" y="53"/>
                </a:cubicBezTo>
                <a:cubicBezTo>
                  <a:pt x="119" y="60"/>
                  <a:pt x="114" y="66"/>
                  <a:pt x="107" y="66"/>
                </a:cubicBezTo>
                <a:cubicBezTo>
                  <a:pt x="12" y="66"/>
                  <a:pt x="12" y="66"/>
                  <a:pt x="12" y="66"/>
                </a:cubicBezTo>
                <a:cubicBezTo>
                  <a:pt x="5" y="66"/>
                  <a:pt x="0" y="60"/>
                  <a:pt x="0" y="53"/>
                </a:cubicBezTo>
                <a:cubicBezTo>
                  <a:pt x="0" y="48"/>
                  <a:pt x="3" y="44"/>
                  <a:pt x="7" y="42"/>
                </a:cubicBezTo>
                <a:cubicBezTo>
                  <a:pt x="7" y="40"/>
                  <a:pt x="7" y="39"/>
                  <a:pt x="7" y="38"/>
                </a:cubicBezTo>
                <a:cubicBezTo>
                  <a:pt x="7" y="27"/>
                  <a:pt x="17" y="17"/>
                  <a:pt x="28" y="17"/>
                </a:cubicBezTo>
                <a:close/>
              </a:path>
            </a:pathLst>
          </a:custGeom>
          <a:solidFill>
            <a:srgbClr val="F5EDE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" name="Freeform 56"/>
          <p:cNvSpPr>
            <a:spLocks noChangeAspect="1"/>
          </p:cNvSpPr>
          <p:nvPr/>
        </p:nvSpPr>
        <p:spPr bwMode="auto">
          <a:xfrm>
            <a:off x="2188486" y="1891345"/>
            <a:ext cx="310477" cy="173525"/>
          </a:xfrm>
          <a:custGeom>
            <a:avLst/>
            <a:gdLst>
              <a:gd name="T0" fmla="*/ 29 w 120"/>
              <a:gd name="T1" fmla="*/ 18 h 67"/>
              <a:gd name="T2" fmla="*/ 36 w 120"/>
              <a:gd name="T3" fmla="*/ 19 h 67"/>
              <a:gd name="T4" fmla="*/ 60 w 120"/>
              <a:gd name="T5" fmla="*/ 0 h 67"/>
              <a:gd name="T6" fmla="*/ 85 w 120"/>
              <a:gd name="T7" fmla="*/ 19 h 67"/>
              <a:gd name="T8" fmla="*/ 92 w 120"/>
              <a:gd name="T9" fmla="*/ 18 h 67"/>
              <a:gd name="T10" fmla="*/ 113 w 120"/>
              <a:gd name="T11" fmla="*/ 39 h 67"/>
              <a:gd name="T12" fmla="*/ 113 w 120"/>
              <a:gd name="T13" fmla="*/ 43 h 67"/>
              <a:gd name="T14" fmla="*/ 120 w 120"/>
              <a:gd name="T15" fmla="*/ 54 h 67"/>
              <a:gd name="T16" fmla="*/ 108 w 120"/>
              <a:gd name="T17" fmla="*/ 67 h 67"/>
              <a:gd name="T18" fmla="*/ 66 w 120"/>
              <a:gd name="T19" fmla="*/ 67 h 67"/>
              <a:gd name="T20" fmla="*/ 66 w 120"/>
              <a:gd name="T21" fmla="*/ 38 h 67"/>
              <a:gd name="T22" fmla="*/ 74 w 120"/>
              <a:gd name="T23" fmla="*/ 45 h 67"/>
              <a:gd name="T24" fmla="*/ 83 w 120"/>
              <a:gd name="T25" fmla="*/ 45 h 67"/>
              <a:gd name="T26" fmla="*/ 83 w 120"/>
              <a:gd name="T27" fmla="*/ 45 h 67"/>
              <a:gd name="T28" fmla="*/ 83 w 120"/>
              <a:gd name="T29" fmla="*/ 37 h 67"/>
              <a:gd name="T30" fmla="*/ 65 w 120"/>
              <a:gd name="T31" fmla="*/ 19 h 67"/>
              <a:gd name="T32" fmla="*/ 61 w 120"/>
              <a:gd name="T33" fmla="*/ 17 h 67"/>
              <a:gd name="T34" fmla="*/ 60 w 120"/>
              <a:gd name="T35" fmla="*/ 17 h 67"/>
              <a:gd name="T36" fmla="*/ 60 w 120"/>
              <a:gd name="T37" fmla="*/ 17 h 67"/>
              <a:gd name="T38" fmla="*/ 56 w 120"/>
              <a:gd name="T39" fmla="*/ 19 h 67"/>
              <a:gd name="T40" fmla="*/ 38 w 120"/>
              <a:gd name="T41" fmla="*/ 37 h 67"/>
              <a:gd name="T42" fmla="*/ 38 w 120"/>
              <a:gd name="T43" fmla="*/ 45 h 67"/>
              <a:gd name="T44" fmla="*/ 38 w 120"/>
              <a:gd name="T45" fmla="*/ 45 h 67"/>
              <a:gd name="T46" fmla="*/ 47 w 120"/>
              <a:gd name="T47" fmla="*/ 45 h 67"/>
              <a:gd name="T48" fmla="*/ 54 w 120"/>
              <a:gd name="T49" fmla="*/ 38 h 67"/>
              <a:gd name="T50" fmla="*/ 54 w 120"/>
              <a:gd name="T51" fmla="*/ 67 h 67"/>
              <a:gd name="T52" fmla="*/ 13 w 120"/>
              <a:gd name="T53" fmla="*/ 67 h 67"/>
              <a:gd name="T54" fmla="*/ 0 w 120"/>
              <a:gd name="T55" fmla="*/ 54 h 67"/>
              <a:gd name="T56" fmla="*/ 8 w 120"/>
              <a:gd name="T57" fmla="*/ 43 h 67"/>
              <a:gd name="T58" fmla="*/ 8 w 120"/>
              <a:gd name="T59" fmla="*/ 39 h 67"/>
              <a:gd name="T60" fmla="*/ 29 w 120"/>
              <a:gd name="T61" fmla="*/ 18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20" h="67">
                <a:moveTo>
                  <a:pt x="29" y="18"/>
                </a:moveTo>
                <a:cubicBezTo>
                  <a:pt x="31" y="18"/>
                  <a:pt x="34" y="19"/>
                  <a:pt x="36" y="19"/>
                </a:cubicBezTo>
                <a:cubicBezTo>
                  <a:pt x="38" y="8"/>
                  <a:pt x="48" y="0"/>
                  <a:pt x="60" y="0"/>
                </a:cubicBezTo>
                <a:cubicBezTo>
                  <a:pt x="72" y="0"/>
                  <a:pt x="82" y="8"/>
                  <a:pt x="85" y="19"/>
                </a:cubicBezTo>
                <a:cubicBezTo>
                  <a:pt x="87" y="19"/>
                  <a:pt x="89" y="18"/>
                  <a:pt x="92" y="18"/>
                </a:cubicBezTo>
                <a:cubicBezTo>
                  <a:pt x="103" y="18"/>
                  <a:pt x="113" y="28"/>
                  <a:pt x="113" y="39"/>
                </a:cubicBezTo>
                <a:cubicBezTo>
                  <a:pt x="113" y="40"/>
                  <a:pt x="113" y="41"/>
                  <a:pt x="113" y="43"/>
                </a:cubicBezTo>
                <a:cubicBezTo>
                  <a:pt x="117" y="45"/>
                  <a:pt x="120" y="49"/>
                  <a:pt x="120" y="54"/>
                </a:cubicBezTo>
                <a:cubicBezTo>
                  <a:pt x="120" y="61"/>
                  <a:pt x="115" y="67"/>
                  <a:pt x="108" y="67"/>
                </a:cubicBezTo>
                <a:cubicBezTo>
                  <a:pt x="66" y="67"/>
                  <a:pt x="66" y="67"/>
                  <a:pt x="66" y="67"/>
                </a:cubicBezTo>
                <a:cubicBezTo>
                  <a:pt x="66" y="38"/>
                  <a:pt x="66" y="38"/>
                  <a:pt x="66" y="38"/>
                </a:cubicBezTo>
                <a:cubicBezTo>
                  <a:pt x="74" y="45"/>
                  <a:pt x="74" y="45"/>
                  <a:pt x="74" y="45"/>
                </a:cubicBezTo>
                <a:cubicBezTo>
                  <a:pt x="76" y="48"/>
                  <a:pt x="80" y="48"/>
                  <a:pt x="83" y="45"/>
                </a:cubicBezTo>
                <a:cubicBezTo>
                  <a:pt x="83" y="45"/>
                  <a:pt x="83" y="45"/>
                  <a:pt x="83" y="45"/>
                </a:cubicBezTo>
                <a:cubicBezTo>
                  <a:pt x="85" y="43"/>
                  <a:pt x="85" y="39"/>
                  <a:pt x="83" y="37"/>
                </a:cubicBezTo>
                <a:cubicBezTo>
                  <a:pt x="65" y="19"/>
                  <a:pt x="65" y="19"/>
                  <a:pt x="65" y="19"/>
                </a:cubicBezTo>
                <a:cubicBezTo>
                  <a:pt x="64" y="18"/>
                  <a:pt x="62" y="17"/>
                  <a:pt x="61" y="17"/>
                </a:cubicBezTo>
                <a:cubicBezTo>
                  <a:pt x="60" y="17"/>
                  <a:pt x="60" y="17"/>
                  <a:pt x="60" y="17"/>
                </a:cubicBezTo>
                <a:cubicBezTo>
                  <a:pt x="60" y="17"/>
                  <a:pt x="60" y="17"/>
                  <a:pt x="60" y="17"/>
                </a:cubicBezTo>
                <a:cubicBezTo>
                  <a:pt x="59" y="17"/>
                  <a:pt x="57" y="18"/>
                  <a:pt x="56" y="19"/>
                </a:cubicBezTo>
                <a:cubicBezTo>
                  <a:pt x="38" y="37"/>
                  <a:pt x="38" y="37"/>
                  <a:pt x="38" y="37"/>
                </a:cubicBezTo>
                <a:cubicBezTo>
                  <a:pt x="36" y="39"/>
                  <a:pt x="36" y="43"/>
                  <a:pt x="38" y="45"/>
                </a:cubicBezTo>
                <a:cubicBezTo>
                  <a:pt x="38" y="45"/>
                  <a:pt x="38" y="45"/>
                  <a:pt x="38" y="45"/>
                </a:cubicBezTo>
                <a:cubicBezTo>
                  <a:pt x="40" y="48"/>
                  <a:pt x="44" y="48"/>
                  <a:pt x="47" y="45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67"/>
                  <a:pt x="54" y="67"/>
                  <a:pt x="54" y="67"/>
                </a:cubicBezTo>
                <a:cubicBezTo>
                  <a:pt x="13" y="67"/>
                  <a:pt x="13" y="67"/>
                  <a:pt x="13" y="67"/>
                </a:cubicBezTo>
                <a:cubicBezTo>
                  <a:pt x="6" y="67"/>
                  <a:pt x="0" y="61"/>
                  <a:pt x="0" y="54"/>
                </a:cubicBezTo>
                <a:cubicBezTo>
                  <a:pt x="0" y="49"/>
                  <a:pt x="4" y="45"/>
                  <a:pt x="8" y="43"/>
                </a:cubicBezTo>
                <a:cubicBezTo>
                  <a:pt x="8" y="41"/>
                  <a:pt x="8" y="40"/>
                  <a:pt x="8" y="39"/>
                </a:cubicBezTo>
                <a:cubicBezTo>
                  <a:pt x="8" y="28"/>
                  <a:pt x="17" y="18"/>
                  <a:pt x="29" y="18"/>
                </a:cubicBezTo>
                <a:close/>
              </a:path>
            </a:pathLst>
          </a:custGeom>
          <a:solidFill>
            <a:srgbClr val="F5EDE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" name="文本框 38"/>
          <p:cNvSpPr txBox="1"/>
          <p:nvPr/>
        </p:nvSpPr>
        <p:spPr>
          <a:xfrm>
            <a:off x="1983642" y="2757184"/>
            <a:ext cx="718103" cy="431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000" dirty="0" smtClean="0">
                <a:solidFill>
                  <a:srgbClr val="F5EDE8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</a:rPr>
              <a:t>01</a:t>
            </a:r>
            <a:endParaRPr lang="zh-CN" altLang="en-US" sz="2000" dirty="0">
              <a:solidFill>
                <a:srgbClr val="F5EDE8"/>
              </a:solidFill>
              <a:latin typeface="方正综艺简体" panose="03000509000000000000" pitchFamily="65" charset="-122"/>
              <a:ea typeface="方正综艺简体" panose="03000509000000000000" pitchFamily="65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2737487" y="2757184"/>
            <a:ext cx="718103" cy="431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F5EDE8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</a:rPr>
              <a:t>02</a:t>
            </a:r>
            <a:endParaRPr lang="zh-CN" altLang="en-US" sz="2000" dirty="0">
              <a:solidFill>
                <a:srgbClr val="F5EDE8"/>
              </a:solidFill>
              <a:latin typeface="方正综艺简体" panose="03000509000000000000" pitchFamily="65" charset="-122"/>
              <a:ea typeface="方正综艺简体" panose="03000509000000000000" pitchFamily="65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2737487" y="3153985"/>
            <a:ext cx="718103" cy="431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F5EDE8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</a:rPr>
              <a:t>03</a:t>
            </a:r>
            <a:endParaRPr lang="zh-CN" altLang="en-US" sz="2000" dirty="0">
              <a:solidFill>
                <a:srgbClr val="F5EDE8"/>
              </a:solidFill>
              <a:latin typeface="方正综艺简体" panose="03000509000000000000" pitchFamily="65" charset="-122"/>
              <a:ea typeface="方正综艺简体" panose="03000509000000000000" pitchFamily="65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1982016" y="3153985"/>
            <a:ext cx="718103" cy="431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000" dirty="0" smtClean="0">
                <a:solidFill>
                  <a:srgbClr val="F5EDE8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</a:rPr>
              <a:t>04</a:t>
            </a:r>
            <a:endParaRPr lang="zh-CN" altLang="en-US" sz="2000" dirty="0">
              <a:solidFill>
                <a:srgbClr val="F5EDE8"/>
              </a:solidFill>
              <a:latin typeface="方正综艺简体" panose="03000509000000000000" pitchFamily="65" charset="-122"/>
              <a:ea typeface="方正综艺简体" panose="03000509000000000000" pitchFamily="65" charset="-122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4933726" y="1831823"/>
            <a:ext cx="6319537" cy="728656"/>
            <a:chOff x="980608" y="1870075"/>
            <a:chExt cx="6319537" cy="728656"/>
          </a:xfrm>
        </p:grpSpPr>
        <p:sp>
          <p:nvSpPr>
            <p:cNvPr id="46" name="文本框 45"/>
            <p:cNvSpPr txBox="1"/>
            <p:nvPr/>
          </p:nvSpPr>
          <p:spPr>
            <a:xfrm>
              <a:off x="1255542" y="2183233"/>
              <a:ext cx="604460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400" dirty="0" smtClean="0">
                  <a:solidFill>
                    <a:srgbClr val="1D495D"/>
                  </a:solidFill>
                  <a:latin typeface="微软雅黑" panose="020B0503020204020204" charset="-122"/>
                  <a:ea typeface="微软雅黑" panose="020B0503020204020204" charset="-122"/>
                </a:rPr>
                <a:t>文字是简单的视觉图案再现 口语的声音，因而更加清晰，于</a:t>
              </a:r>
              <a:r>
                <a:rPr lang="en-US" altLang="zh-CN" sz="1400" dirty="0" smtClean="0">
                  <a:solidFill>
                    <a:srgbClr val="1D495D"/>
                  </a:solidFill>
                  <a:latin typeface="微软雅黑" panose="020B0503020204020204" charset="-122"/>
                  <a:ea typeface="微软雅黑" panose="020B0503020204020204" charset="-122"/>
                </a:rPr>
                <a:t>2013</a:t>
              </a:r>
              <a:endParaRPr lang="zh-CN" altLang="en-US" sz="1400" dirty="0">
                <a:solidFill>
                  <a:srgbClr val="1D495D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980608" y="1948657"/>
              <a:ext cx="216000" cy="216443"/>
              <a:chOff x="980608" y="2248535"/>
              <a:chExt cx="216000" cy="216443"/>
            </a:xfrm>
          </p:grpSpPr>
          <p:sp>
            <p:nvSpPr>
              <p:cNvPr id="49" name="Freeform 15"/>
              <p:cNvSpPr>
                <a:spLocks noEditPoints="1"/>
              </p:cNvSpPr>
              <p:nvPr/>
            </p:nvSpPr>
            <p:spPr bwMode="auto">
              <a:xfrm>
                <a:off x="1061331" y="2279139"/>
                <a:ext cx="46127" cy="154349"/>
              </a:xfrm>
              <a:custGeom>
                <a:avLst/>
                <a:gdLst>
                  <a:gd name="T0" fmla="*/ 41 w 44"/>
                  <a:gd name="T1" fmla="*/ 117 h 147"/>
                  <a:gd name="T2" fmla="*/ 44 w 44"/>
                  <a:gd name="T3" fmla="*/ 120 h 147"/>
                  <a:gd name="T4" fmla="*/ 26 w 44"/>
                  <a:gd name="T5" fmla="*/ 140 h 147"/>
                  <a:gd name="T6" fmla="*/ 12 w 44"/>
                  <a:gd name="T7" fmla="*/ 147 h 147"/>
                  <a:gd name="T8" fmla="*/ 7 w 44"/>
                  <a:gd name="T9" fmla="*/ 145 h 147"/>
                  <a:gd name="T10" fmla="*/ 6 w 44"/>
                  <a:gd name="T11" fmla="*/ 138 h 147"/>
                  <a:gd name="T12" fmla="*/ 11 w 44"/>
                  <a:gd name="T13" fmla="*/ 103 h 147"/>
                  <a:gd name="T14" fmla="*/ 16 w 44"/>
                  <a:gd name="T15" fmla="*/ 68 h 147"/>
                  <a:gd name="T16" fmla="*/ 16 w 44"/>
                  <a:gd name="T17" fmla="*/ 66 h 147"/>
                  <a:gd name="T18" fmla="*/ 14 w 44"/>
                  <a:gd name="T19" fmla="*/ 65 h 147"/>
                  <a:gd name="T20" fmla="*/ 10 w 44"/>
                  <a:gd name="T21" fmla="*/ 66 h 147"/>
                  <a:gd name="T22" fmla="*/ 4 w 44"/>
                  <a:gd name="T23" fmla="*/ 72 h 147"/>
                  <a:gd name="T24" fmla="*/ 0 w 44"/>
                  <a:gd name="T25" fmla="*/ 69 h 147"/>
                  <a:gd name="T26" fmla="*/ 19 w 44"/>
                  <a:gd name="T27" fmla="*/ 50 h 147"/>
                  <a:gd name="T28" fmla="*/ 32 w 44"/>
                  <a:gd name="T29" fmla="*/ 43 h 147"/>
                  <a:gd name="T30" fmla="*/ 37 w 44"/>
                  <a:gd name="T31" fmla="*/ 45 h 147"/>
                  <a:gd name="T32" fmla="*/ 39 w 44"/>
                  <a:gd name="T33" fmla="*/ 51 h 147"/>
                  <a:gd name="T34" fmla="*/ 35 w 44"/>
                  <a:gd name="T35" fmla="*/ 76 h 147"/>
                  <a:gd name="T36" fmla="*/ 33 w 44"/>
                  <a:gd name="T37" fmla="*/ 87 h 147"/>
                  <a:gd name="T38" fmla="*/ 30 w 44"/>
                  <a:gd name="T39" fmla="*/ 110 h 147"/>
                  <a:gd name="T40" fmla="*/ 28 w 44"/>
                  <a:gd name="T41" fmla="*/ 120 h 147"/>
                  <a:gd name="T42" fmla="*/ 29 w 44"/>
                  <a:gd name="T43" fmla="*/ 124 h 147"/>
                  <a:gd name="T44" fmla="*/ 31 w 44"/>
                  <a:gd name="T45" fmla="*/ 125 h 147"/>
                  <a:gd name="T46" fmla="*/ 35 w 44"/>
                  <a:gd name="T47" fmla="*/ 123 h 147"/>
                  <a:gd name="T48" fmla="*/ 41 w 44"/>
                  <a:gd name="T49" fmla="*/ 117 h 147"/>
                  <a:gd name="T50" fmla="*/ 34 w 44"/>
                  <a:gd name="T51" fmla="*/ 0 h 147"/>
                  <a:gd name="T52" fmla="*/ 41 w 44"/>
                  <a:gd name="T53" fmla="*/ 3 h 147"/>
                  <a:gd name="T54" fmla="*/ 44 w 44"/>
                  <a:gd name="T55" fmla="*/ 10 h 147"/>
                  <a:gd name="T56" fmla="*/ 40 w 44"/>
                  <a:gd name="T57" fmla="*/ 22 h 147"/>
                  <a:gd name="T58" fmla="*/ 31 w 44"/>
                  <a:gd name="T59" fmla="*/ 27 h 147"/>
                  <a:gd name="T60" fmla="*/ 23 w 44"/>
                  <a:gd name="T61" fmla="*/ 24 h 147"/>
                  <a:gd name="T62" fmla="*/ 21 w 44"/>
                  <a:gd name="T63" fmla="*/ 16 h 147"/>
                  <a:gd name="T64" fmla="*/ 25 w 44"/>
                  <a:gd name="T65" fmla="*/ 5 h 147"/>
                  <a:gd name="T66" fmla="*/ 34 w 44"/>
                  <a:gd name="T67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4" h="147">
                    <a:moveTo>
                      <a:pt x="41" y="117"/>
                    </a:moveTo>
                    <a:cubicBezTo>
                      <a:pt x="44" y="120"/>
                      <a:pt x="44" y="120"/>
                      <a:pt x="44" y="120"/>
                    </a:cubicBezTo>
                    <a:cubicBezTo>
                      <a:pt x="38" y="129"/>
                      <a:pt x="32" y="135"/>
                      <a:pt x="26" y="140"/>
                    </a:cubicBezTo>
                    <a:cubicBezTo>
                      <a:pt x="20" y="145"/>
                      <a:pt x="16" y="147"/>
                      <a:pt x="12" y="147"/>
                    </a:cubicBezTo>
                    <a:cubicBezTo>
                      <a:pt x="10" y="147"/>
                      <a:pt x="8" y="147"/>
                      <a:pt x="7" y="145"/>
                    </a:cubicBezTo>
                    <a:cubicBezTo>
                      <a:pt x="6" y="144"/>
                      <a:pt x="6" y="141"/>
                      <a:pt x="6" y="138"/>
                    </a:cubicBezTo>
                    <a:cubicBezTo>
                      <a:pt x="6" y="131"/>
                      <a:pt x="7" y="119"/>
                      <a:pt x="11" y="103"/>
                    </a:cubicBezTo>
                    <a:cubicBezTo>
                      <a:pt x="15" y="87"/>
                      <a:pt x="16" y="75"/>
                      <a:pt x="16" y="68"/>
                    </a:cubicBezTo>
                    <a:cubicBezTo>
                      <a:pt x="16" y="67"/>
                      <a:pt x="16" y="66"/>
                      <a:pt x="16" y="66"/>
                    </a:cubicBezTo>
                    <a:cubicBezTo>
                      <a:pt x="15" y="65"/>
                      <a:pt x="15" y="65"/>
                      <a:pt x="14" y="65"/>
                    </a:cubicBezTo>
                    <a:cubicBezTo>
                      <a:pt x="13" y="65"/>
                      <a:pt x="12" y="65"/>
                      <a:pt x="10" y="66"/>
                    </a:cubicBezTo>
                    <a:cubicBezTo>
                      <a:pt x="8" y="68"/>
                      <a:pt x="6" y="70"/>
                      <a:pt x="4" y="72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7" y="61"/>
                      <a:pt x="13" y="55"/>
                      <a:pt x="19" y="50"/>
                    </a:cubicBezTo>
                    <a:cubicBezTo>
                      <a:pt x="25" y="46"/>
                      <a:pt x="29" y="43"/>
                      <a:pt x="32" y="43"/>
                    </a:cubicBezTo>
                    <a:cubicBezTo>
                      <a:pt x="34" y="43"/>
                      <a:pt x="36" y="44"/>
                      <a:pt x="37" y="45"/>
                    </a:cubicBezTo>
                    <a:cubicBezTo>
                      <a:pt x="38" y="47"/>
                      <a:pt x="39" y="49"/>
                      <a:pt x="39" y="51"/>
                    </a:cubicBezTo>
                    <a:cubicBezTo>
                      <a:pt x="39" y="54"/>
                      <a:pt x="37" y="62"/>
                      <a:pt x="35" y="76"/>
                    </a:cubicBezTo>
                    <a:cubicBezTo>
                      <a:pt x="34" y="81"/>
                      <a:pt x="34" y="84"/>
                      <a:pt x="33" y="87"/>
                    </a:cubicBezTo>
                    <a:cubicBezTo>
                      <a:pt x="32" y="96"/>
                      <a:pt x="30" y="104"/>
                      <a:pt x="30" y="110"/>
                    </a:cubicBezTo>
                    <a:cubicBezTo>
                      <a:pt x="29" y="116"/>
                      <a:pt x="28" y="119"/>
                      <a:pt x="28" y="120"/>
                    </a:cubicBezTo>
                    <a:cubicBezTo>
                      <a:pt x="28" y="122"/>
                      <a:pt x="28" y="123"/>
                      <a:pt x="29" y="124"/>
                    </a:cubicBezTo>
                    <a:cubicBezTo>
                      <a:pt x="29" y="125"/>
                      <a:pt x="30" y="125"/>
                      <a:pt x="31" y="125"/>
                    </a:cubicBezTo>
                    <a:cubicBezTo>
                      <a:pt x="32" y="125"/>
                      <a:pt x="34" y="124"/>
                      <a:pt x="35" y="123"/>
                    </a:cubicBezTo>
                    <a:cubicBezTo>
                      <a:pt x="37" y="122"/>
                      <a:pt x="39" y="120"/>
                      <a:pt x="41" y="117"/>
                    </a:cubicBezTo>
                    <a:close/>
                    <a:moveTo>
                      <a:pt x="34" y="0"/>
                    </a:moveTo>
                    <a:cubicBezTo>
                      <a:pt x="37" y="0"/>
                      <a:pt x="40" y="1"/>
                      <a:pt x="41" y="3"/>
                    </a:cubicBezTo>
                    <a:cubicBezTo>
                      <a:pt x="43" y="5"/>
                      <a:pt x="44" y="7"/>
                      <a:pt x="44" y="10"/>
                    </a:cubicBezTo>
                    <a:cubicBezTo>
                      <a:pt x="44" y="15"/>
                      <a:pt x="43" y="19"/>
                      <a:pt x="40" y="22"/>
                    </a:cubicBezTo>
                    <a:cubicBezTo>
                      <a:pt x="38" y="25"/>
                      <a:pt x="34" y="27"/>
                      <a:pt x="31" y="27"/>
                    </a:cubicBezTo>
                    <a:cubicBezTo>
                      <a:pt x="28" y="27"/>
                      <a:pt x="25" y="26"/>
                      <a:pt x="23" y="24"/>
                    </a:cubicBezTo>
                    <a:cubicBezTo>
                      <a:pt x="22" y="22"/>
                      <a:pt x="21" y="19"/>
                      <a:pt x="21" y="16"/>
                    </a:cubicBezTo>
                    <a:cubicBezTo>
                      <a:pt x="21" y="12"/>
                      <a:pt x="22" y="8"/>
                      <a:pt x="25" y="5"/>
                    </a:cubicBezTo>
                    <a:cubicBezTo>
                      <a:pt x="28" y="2"/>
                      <a:pt x="31" y="0"/>
                      <a:pt x="34" y="0"/>
                    </a:cubicBezTo>
                    <a:close/>
                  </a:path>
                </a:pathLst>
              </a:custGeom>
              <a:solidFill>
                <a:srgbClr val="CF3C2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1D495D"/>
                  </a:solidFill>
                </a:endParaRPr>
              </a:p>
            </p:txBody>
          </p:sp>
          <p:sp>
            <p:nvSpPr>
              <p:cNvPr id="50" name="Freeform 16"/>
              <p:cNvSpPr>
                <a:spLocks noEditPoints="1"/>
              </p:cNvSpPr>
              <p:nvPr/>
            </p:nvSpPr>
            <p:spPr bwMode="auto">
              <a:xfrm>
                <a:off x="980608" y="2248535"/>
                <a:ext cx="216000" cy="216443"/>
              </a:xfrm>
              <a:custGeom>
                <a:avLst/>
                <a:gdLst>
                  <a:gd name="T0" fmla="*/ 0 w 206"/>
                  <a:gd name="T1" fmla="*/ 103 h 206"/>
                  <a:gd name="T2" fmla="*/ 103 w 206"/>
                  <a:gd name="T3" fmla="*/ 0 h 206"/>
                  <a:gd name="T4" fmla="*/ 103 w 206"/>
                  <a:gd name="T5" fmla="*/ 0 h 206"/>
                  <a:gd name="T6" fmla="*/ 206 w 206"/>
                  <a:gd name="T7" fmla="*/ 103 h 206"/>
                  <a:gd name="T8" fmla="*/ 206 w 206"/>
                  <a:gd name="T9" fmla="*/ 103 h 206"/>
                  <a:gd name="T10" fmla="*/ 206 w 206"/>
                  <a:gd name="T11" fmla="*/ 103 h 206"/>
                  <a:gd name="T12" fmla="*/ 103 w 206"/>
                  <a:gd name="T13" fmla="*/ 206 h 206"/>
                  <a:gd name="T14" fmla="*/ 103 w 206"/>
                  <a:gd name="T15" fmla="*/ 206 h 206"/>
                  <a:gd name="T16" fmla="*/ 0 w 206"/>
                  <a:gd name="T17" fmla="*/ 103 h 206"/>
                  <a:gd name="T18" fmla="*/ 40 w 206"/>
                  <a:gd name="T19" fmla="*/ 40 h 206"/>
                  <a:gd name="T20" fmla="*/ 13 w 206"/>
                  <a:gd name="T21" fmla="*/ 103 h 206"/>
                  <a:gd name="T22" fmla="*/ 13 w 206"/>
                  <a:gd name="T23" fmla="*/ 103 h 206"/>
                  <a:gd name="T24" fmla="*/ 40 w 206"/>
                  <a:gd name="T25" fmla="*/ 167 h 206"/>
                  <a:gd name="T26" fmla="*/ 40 w 206"/>
                  <a:gd name="T27" fmla="*/ 167 h 206"/>
                  <a:gd name="T28" fmla="*/ 103 w 206"/>
                  <a:gd name="T29" fmla="*/ 193 h 206"/>
                  <a:gd name="T30" fmla="*/ 103 w 206"/>
                  <a:gd name="T31" fmla="*/ 193 h 206"/>
                  <a:gd name="T32" fmla="*/ 166 w 206"/>
                  <a:gd name="T33" fmla="*/ 167 h 206"/>
                  <a:gd name="T34" fmla="*/ 166 w 206"/>
                  <a:gd name="T35" fmla="*/ 167 h 206"/>
                  <a:gd name="T36" fmla="*/ 192 w 206"/>
                  <a:gd name="T37" fmla="*/ 103 h 206"/>
                  <a:gd name="T38" fmla="*/ 192 w 206"/>
                  <a:gd name="T39" fmla="*/ 103 h 206"/>
                  <a:gd name="T40" fmla="*/ 166 w 206"/>
                  <a:gd name="T41" fmla="*/ 40 h 206"/>
                  <a:gd name="T42" fmla="*/ 166 w 206"/>
                  <a:gd name="T43" fmla="*/ 40 h 206"/>
                  <a:gd name="T44" fmla="*/ 103 w 206"/>
                  <a:gd name="T45" fmla="*/ 14 h 206"/>
                  <a:gd name="T46" fmla="*/ 103 w 206"/>
                  <a:gd name="T47" fmla="*/ 14 h 206"/>
                  <a:gd name="T48" fmla="*/ 40 w 206"/>
                  <a:gd name="T49" fmla="*/ 4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6" h="206">
                    <a:moveTo>
                      <a:pt x="0" y="103"/>
                    </a:moveTo>
                    <a:cubicBezTo>
                      <a:pt x="0" y="46"/>
                      <a:pt x="46" y="0"/>
                      <a:pt x="103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60" y="0"/>
                      <a:pt x="206" y="46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60"/>
                      <a:pt x="160" y="206"/>
                      <a:pt x="103" y="206"/>
                    </a:cubicBezTo>
                    <a:cubicBezTo>
                      <a:pt x="103" y="206"/>
                      <a:pt x="103" y="206"/>
                      <a:pt x="103" y="206"/>
                    </a:cubicBezTo>
                    <a:cubicBezTo>
                      <a:pt x="46" y="206"/>
                      <a:pt x="0" y="160"/>
                      <a:pt x="0" y="103"/>
                    </a:cubicBezTo>
                    <a:close/>
                    <a:moveTo>
                      <a:pt x="40" y="40"/>
                    </a:moveTo>
                    <a:cubicBezTo>
                      <a:pt x="23" y="56"/>
                      <a:pt x="13" y="79"/>
                      <a:pt x="13" y="103"/>
                    </a:cubicBezTo>
                    <a:cubicBezTo>
                      <a:pt x="13" y="103"/>
                      <a:pt x="13" y="103"/>
                      <a:pt x="13" y="103"/>
                    </a:cubicBezTo>
                    <a:cubicBezTo>
                      <a:pt x="13" y="128"/>
                      <a:pt x="23" y="150"/>
                      <a:pt x="40" y="167"/>
                    </a:cubicBezTo>
                    <a:cubicBezTo>
                      <a:pt x="40" y="167"/>
                      <a:pt x="40" y="167"/>
                      <a:pt x="40" y="167"/>
                    </a:cubicBezTo>
                    <a:cubicBezTo>
                      <a:pt x="56" y="183"/>
                      <a:pt x="78" y="193"/>
                      <a:pt x="103" y="193"/>
                    </a:cubicBezTo>
                    <a:cubicBezTo>
                      <a:pt x="103" y="193"/>
                      <a:pt x="103" y="193"/>
                      <a:pt x="103" y="193"/>
                    </a:cubicBezTo>
                    <a:cubicBezTo>
                      <a:pt x="128" y="193"/>
                      <a:pt x="150" y="183"/>
                      <a:pt x="166" y="167"/>
                    </a:cubicBezTo>
                    <a:cubicBezTo>
                      <a:pt x="166" y="167"/>
                      <a:pt x="166" y="167"/>
                      <a:pt x="166" y="167"/>
                    </a:cubicBezTo>
                    <a:cubicBezTo>
                      <a:pt x="182" y="150"/>
                      <a:pt x="192" y="128"/>
                      <a:pt x="192" y="103"/>
                    </a:cubicBezTo>
                    <a:cubicBezTo>
                      <a:pt x="192" y="103"/>
                      <a:pt x="192" y="103"/>
                      <a:pt x="192" y="103"/>
                    </a:cubicBezTo>
                    <a:cubicBezTo>
                      <a:pt x="192" y="79"/>
                      <a:pt x="182" y="56"/>
                      <a:pt x="166" y="40"/>
                    </a:cubicBezTo>
                    <a:cubicBezTo>
                      <a:pt x="166" y="40"/>
                      <a:pt x="166" y="40"/>
                      <a:pt x="166" y="40"/>
                    </a:cubicBezTo>
                    <a:cubicBezTo>
                      <a:pt x="150" y="24"/>
                      <a:pt x="128" y="14"/>
                      <a:pt x="103" y="14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78" y="14"/>
                      <a:pt x="56" y="24"/>
                      <a:pt x="40" y="40"/>
                    </a:cubicBezTo>
                    <a:close/>
                  </a:path>
                </a:pathLst>
              </a:custGeom>
              <a:solidFill>
                <a:srgbClr val="CF3C2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1D495D"/>
                  </a:solidFill>
                </a:endParaRPr>
              </a:p>
            </p:txBody>
          </p:sp>
        </p:grpSp>
        <p:sp>
          <p:nvSpPr>
            <p:cNvPr id="48" name="文本框 47"/>
            <p:cNvSpPr txBox="1"/>
            <p:nvPr/>
          </p:nvSpPr>
          <p:spPr>
            <a:xfrm>
              <a:off x="1255541" y="1870075"/>
              <a:ext cx="30999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1D495D"/>
                  </a:solidFill>
                  <a:latin typeface="微软雅黑" panose="020B0503020204020204" charset="-122"/>
                  <a:ea typeface="微软雅黑" panose="020B0503020204020204" charset="-122"/>
                </a:rPr>
                <a:t>点击添加标题</a:t>
              </a:r>
              <a:endParaRPr lang="zh-CN" altLang="en-US" b="1" dirty="0">
                <a:solidFill>
                  <a:srgbClr val="1D495D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4933726" y="2862900"/>
            <a:ext cx="6319537" cy="728656"/>
            <a:chOff x="980608" y="1870075"/>
            <a:chExt cx="6319537" cy="728656"/>
          </a:xfrm>
        </p:grpSpPr>
        <p:sp>
          <p:nvSpPr>
            <p:cNvPr id="52" name="文本框 51"/>
            <p:cNvSpPr txBox="1"/>
            <p:nvPr/>
          </p:nvSpPr>
          <p:spPr>
            <a:xfrm>
              <a:off x="1255542" y="2183233"/>
              <a:ext cx="604460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400" dirty="0" smtClean="0">
                  <a:solidFill>
                    <a:srgbClr val="1D495D"/>
                  </a:solidFill>
                  <a:latin typeface="微软雅黑" panose="020B0503020204020204" charset="-122"/>
                  <a:ea typeface="微软雅黑" panose="020B0503020204020204" charset="-122"/>
                </a:rPr>
                <a:t>文字是简单的视觉图案再现 口语的声音，因而更加清晰，于</a:t>
              </a:r>
              <a:r>
                <a:rPr lang="en-US" altLang="zh-CN" sz="1400" dirty="0" smtClean="0">
                  <a:solidFill>
                    <a:srgbClr val="1D495D"/>
                  </a:solidFill>
                  <a:latin typeface="微软雅黑" panose="020B0503020204020204" charset="-122"/>
                  <a:ea typeface="微软雅黑" panose="020B0503020204020204" charset="-122"/>
                </a:rPr>
                <a:t>2013</a:t>
              </a:r>
              <a:endParaRPr lang="zh-CN" altLang="en-US" sz="1400" dirty="0">
                <a:solidFill>
                  <a:srgbClr val="1D495D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53" name="组合 52"/>
            <p:cNvGrpSpPr/>
            <p:nvPr/>
          </p:nvGrpSpPr>
          <p:grpSpPr>
            <a:xfrm>
              <a:off x="980608" y="1948657"/>
              <a:ext cx="216000" cy="216443"/>
              <a:chOff x="980608" y="2248535"/>
              <a:chExt cx="216000" cy="216443"/>
            </a:xfrm>
          </p:grpSpPr>
          <p:sp>
            <p:nvSpPr>
              <p:cNvPr id="55" name="Freeform 15"/>
              <p:cNvSpPr>
                <a:spLocks noEditPoints="1"/>
              </p:cNvSpPr>
              <p:nvPr/>
            </p:nvSpPr>
            <p:spPr bwMode="auto">
              <a:xfrm>
                <a:off x="1061331" y="2279139"/>
                <a:ext cx="46127" cy="154349"/>
              </a:xfrm>
              <a:custGeom>
                <a:avLst/>
                <a:gdLst>
                  <a:gd name="T0" fmla="*/ 41 w 44"/>
                  <a:gd name="T1" fmla="*/ 117 h 147"/>
                  <a:gd name="T2" fmla="*/ 44 w 44"/>
                  <a:gd name="T3" fmla="*/ 120 h 147"/>
                  <a:gd name="T4" fmla="*/ 26 w 44"/>
                  <a:gd name="T5" fmla="*/ 140 h 147"/>
                  <a:gd name="T6" fmla="*/ 12 w 44"/>
                  <a:gd name="T7" fmla="*/ 147 h 147"/>
                  <a:gd name="T8" fmla="*/ 7 w 44"/>
                  <a:gd name="T9" fmla="*/ 145 h 147"/>
                  <a:gd name="T10" fmla="*/ 6 w 44"/>
                  <a:gd name="T11" fmla="*/ 138 h 147"/>
                  <a:gd name="T12" fmla="*/ 11 w 44"/>
                  <a:gd name="T13" fmla="*/ 103 h 147"/>
                  <a:gd name="T14" fmla="*/ 16 w 44"/>
                  <a:gd name="T15" fmla="*/ 68 h 147"/>
                  <a:gd name="T16" fmla="*/ 16 w 44"/>
                  <a:gd name="T17" fmla="*/ 66 h 147"/>
                  <a:gd name="T18" fmla="*/ 14 w 44"/>
                  <a:gd name="T19" fmla="*/ 65 h 147"/>
                  <a:gd name="T20" fmla="*/ 10 w 44"/>
                  <a:gd name="T21" fmla="*/ 66 h 147"/>
                  <a:gd name="T22" fmla="*/ 4 w 44"/>
                  <a:gd name="T23" fmla="*/ 72 h 147"/>
                  <a:gd name="T24" fmla="*/ 0 w 44"/>
                  <a:gd name="T25" fmla="*/ 69 h 147"/>
                  <a:gd name="T26" fmla="*/ 19 w 44"/>
                  <a:gd name="T27" fmla="*/ 50 h 147"/>
                  <a:gd name="T28" fmla="*/ 32 w 44"/>
                  <a:gd name="T29" fmla="*/ 43 h 147"/>
                  <a:gd name="T30" fmla="*/ 37 w 44"/>
                  <a:gd name="T31" fmla="*/ 45 h 147"/>
                  <a:gd name="T32" fmla="*/ 39 w 44"/>
                  <a:gd name="T33" fmla="*/ 51 h 147"/>
                  <a:gd name="T34" fmla="*/ 35 w 44"/>
                  <a:gd name="T35" fmla="*/ 76 h 147"/>
                  <a:gd name="T36" fmla="*/ 33 w 44"/>
                  <a:gd name="T37" fmla="*/ 87 h 147"/>
                  <a:gd name="T38" fmla="*/ 30 w 44"/>
                  <a:gd name="T39" fmla="*/ 110 h 147"/>
                  <a:gd name="T40" fmla="*/ 28 w 44"/>
                  <a:gd name="T41" fmla="*/ 120 h 147"/>
                  <a:gd name="T42" fmla="*/ 29 w 44"/>
                  <a:gd name="T43" fmla="*/ 124 h 147"/>
                  <a:gd name="T44" fmla="*/ 31 w 44"/>
                  <a:gd name="T45" fmla="*/ 125 h 147"/>
                  <a:gd name="T46" fmla="*/ 35 w 44"/>
                  <a:gd name="T47" fmla="*/ 123 h 147"/>
                  <a:gd name="T48" fmla="*/ 41 w 44"/>
                  <a:gd name="T49" fmla="*/ 117 h 147"/>
                  <a:gd name="T50" fmla="*/ 34 w 44"/>
                  <a:gd name="T51" fmla="*/ 0 h 147"/>
                  <a:gd name="T52" fmla="*/ 41 w 44"/>
                  <a:gd name="T53" fmla="*/ 3 h 147"/>
                  <a:gd name="T54" fmla="*/ 44 w 44"/>
                  <a:gd name="T55" fmla="*/ 10 h 147"/>
                  <a:gd name="T56" fmla="*/ 40 w 44"/>
                  <a:gd name="T57" fmla="*/ 22 h 147"/>
                  <a:gd name="T58" fmla="*/ 31 w 44"/>
                  <a:gd name="T59" fmla="*/ 27 h 147"/>
                  <a:gd name="T60" fmla="*/ 23 w 44"/>
                  <a:gd name="T61" fmla="*/ 24 h 147"/>
                  <a:gd name="T62" fmla="*/ 21 w 44"/>
                  <a:gd name="T63" fmla="*/ 16 h 147"/>
                  <a:gd name="T64" fmla="*/ 25 w 44"/>
                  <a:gd name="T65" fmla="*/ 5 h 147"/>
                  <a:gd name="T66" fmla="*/ 34 w 44"/>
                  <a:gd name="T67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4" h="147">
                    <a:moveTo>
                      <a:pt x="41" y="117"/>
                    </a:moveTo>
                    <a:cubicBezTo>
                      <a:pt x="44" y="120"/>
                      <a:pt x="44" y="120"/>
                      <a:pt x="44" y="120"/>
                    </a:cubicBezTo>
                    <a:cubicBezTo>
                      <a:pt x="38" y="129"/>
                      <a:pt x="32" y="135"/>
                      <a:pt x="26" y="140"/>
                    </a:cubicBezTo>
                    <a:cubicBezTo>
                      <a:pt x="20" y="145"/>
                      <a:pt x="16" y="147"/>
                      <a:pt x="12" y="147"/>
                    </a:cubicBezTo>
                    <a:cubicBezTo>
                      <a:pt x="10" y="147"/>
                      <a:pt x="8" y="147"/>
                      <a:pt x="7" y="145"/>
                    </a:cubicBezTo>
                    <a:cubicBezTo>
                      <a:pt x="6" y="144"/>
                      <a:pt x="6" y="141"/>
                      <a:pt x="6" y="138"/>
                    </a:cubicBezTo>
                    <a:cubicBezTo>
                      <a:pt x="6" y="131"/>
                      <a:pt x="7" y="119"/>
                      <a:pt x="11" y="103"/>
                    </a:cubicBezTo>
                    <a:cubicBezTo>
                      <a:pt x="15" y="87"/>
                      <a:pt x="16" y="75"/>
                      <a:pt x="16" y="68"/>
                    </a:cubicBezTo>
                    <a:cubicBezTo>
                      <a:pt x="16" y="67"/>
                      <a:pt x="16" y="66"/>
                      <a:pt x="16" y="66"/>
                    </a:cubicBezTo>
                    <a:cubicBezTo>
                      <a:pt x="15" y="65"/>
                      <a:pt x="15" y="65"/>
                      <a:pt x="14" y="65"/>
                    </a:cubicBezTo>
                    <a:cubicBezTo>
                      <a:pt x="13" y="65"/>
                      <a:pt x="12" y="65"/>
                      <a:pt x="10" y="66"/>
                    </a:cubicBezTo>
                    <a:cubicBezTo>
                      <a:pt x="8" y="68"/>
                      <a:pt x="6" y="70"/>
                      <a:pt x="4" y="72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7" y="61"/>
                      <a:pt x="13" y="55"/>
                      <a:pt x="19" y="50"/>
                    </a:cubicBezTo>
                    <a:cubicBezTo>
                      <a:pt x="25" y="46"/>
                      <a:pt x="29" y="43"/>
                      <a:pt x="32" y="43"/>
                    </a:cubicBezTo>
                    <a:cubicBezTo>
                      <a:pt x="34" y="43"/>
                      <a:pt x="36" y="44"/>
                      <a:pt x="37" y="45"/>
                    </a:cubicBezTo>
                    <a:cubicBezTo>
                      <a:pt x="38" y="47"/>
                      <a:pt x="39" y="49"/>
                      <a:pt x="39" y="51"/>
                    </a:cubicBezTo>
                    <a:cubicBezTo>
                      <a:pt x="39" y="54"/>
                      <a:pt x="37" y="62"/>
                      <a:pt x="35" y="76"/>
                    </a:cubicBezTo>
                    <a:cubicBezTo>
                      <a:pt x="34" y="81"/>
                      <a:pt x="34" y="84"/>
                      <a:pt x="33" y="87"/>
                    </a:cubicBezTo>
                    <a:cubicBezTo>
                      <a:pt x="32" y="96"/>
                      <a:pt x="30" y="104"/>
                      <a:pt x="30" y="110"/>
                    </a:cubicBezTo>
                    <a:cubicBezTo>
                      <a:pt x="29" y="116"/>
                      <a:pt x="28" y="119"/>
                      <a:pt x="28" y="120"/>
                    </a:cubicBezTo>
                    <a:cubicBezTo>
                      <a:pt x="28" y="122"/>
                      <a:pt x="28" y="123"/>
                      <a:pt x="29" y="124"/>
                    </a:cubicBezTo>
                    <a:cubicBezTo>
                      <a:pt x="29" y="125"/>
                      <a:pt x="30" y="125"/>
                      <a:pt x="31" y="125"/>
                    </a:cubicBezTo>
                    <a:cubicBezTo>
                      <a:pt x="32" y="125"/>
                      <a:pt x="34" y="124"/>
                      <a:pt x="35" y="123"/>
                    </a:cubicBezTo>
                    <a:cubicBezTo>
                      <a:pt x="37" y="122"/>
                      <a:pt x="39" y="120"/>
                      <a:pt x="41" y="117"/>
                    </a:cubicBezTo>
                    <a:close/>
                    <a:moveTo>
                      <a:pt x="34" y="0"/>
                    </a:moveTo>
                    <a:cubicBezTo>
                      <a:pt x="37" y="0"/>
                      <a:pt x="40" y="1"/>
                      <a:pt x="41" y="3"/>
                    </a:cubicBezTo>
                    <a:cubicBezTo>
                      <a:pt x="43" y="5"/>
                      <a:pt x="44" y="7"/>
                      <a:pt x="44" y="10"/>
                    </a:cubicBezTo>
                    <a:cubicBezTo>
                      <a:pt x="44" y="15"/>
                      <a:pt x="43" y="19"/>
                      <a:pt x="40" y="22"/>
                    </a:cubicBezTo>
                    <a:cubicBezTo>
                      <a:pt x="38" y="25"/>
                      <a:pt x="34" y="27"/>
                      <a:pt x="31" y="27"/>
                    </a:cubicBezTo>
                    <a:cubicBezTo>
                      <a:pt x="28" y="27"/>
                      <a:pt x="25" y="26"/>
                      <a:pt x="23" y="24"/>
                    </a:cubicBezTo>
                    <a:cubicBezTo>
                      <a:pt x="22" y="22"/>
                      <a:pt x="21" y="19"/>
                      <a:pt x="21" y="16"/>
                    </a:cubicBezTo>
                    <a:cubicBezTo>
                      <a:pt x="21" y="12"/>
                      <a:pt x="22" y="8"/>
                      <a:pt x="25" y="5"/>
                    </a:cubicBezTo>
                    <a:cubicBezTo>
                      <a:pt x="28" y="2"/>
                      <a:pt x="31" y="0"/>
                      <a:pt x="34" y="0"/>
                    </a:cubicBezTo>
                    <a:close/>
                  </a:path>
                </a:pathLst>
              </a:custGeom>
              <a:solidFill>
                <a:srgbClr val="CF3C2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1D495D"/>
                  </a:solidFill>
                </a:endParaRPr>
              </a:p>
            </p:txBody>
          </p:sp>
          <p:sp>
            <p:nvSpPr>
              <p:cNvPr id="56" name="Freeform 16"/>
              <p:cNvSpPr>
                <a:spLocks noEditPoints="1"/>
              </p:cNvSpPr>
              <p:nvPr/>
            </p:nvSpPr>
            <p:spPr bwMode="auto">
              <a:xfrm>
                <a:off x="980608" y="2248535"/>
                <a:ext cx="216000" cy="216443"/>
              </a:xfrm>
              <a:custGeom>
                <a:avLst/>
                <a:gdLst>
                  <a:gd name="T0" fmla="*/ 0 w 206"/>
                  <a:gd name="T1" fmla="*/ 103 h 206"/>
                  <a:gd name="T2" fmla="*/ 103 w 206"/>
                  <a:gd name="T3" fmla="*/ 0 h 206"/>
                  <a:gd name="T4" fmla="*/ 103 w 206"/>
                  <a:gd name="T5" fmla="*/ 0 h 206"/>
                  <a:gd name="T6" fmla="*/ 206 w 206"/>
                  <a:gd name="T7" fmla="*/ 103 h 206"/>
                  <a:gd name="T8" fmla="*/ 206 w 206"/>
                  <a:gd name="T9" fmla="*/ 103 h 206"/>
                  <a:gd name="T10" fmla="*/ 206 w 206"/>
                  <a:gd name="T11" fmla="*/ 103 h 206"/>
                  <a:gd name="T12" fmla="*/ 103 w 206"/>
                  <a:gd name="T13" fmla="*/ 206 h 206"/>
                  <a:gd name="T14" fmla="*/ 103 w 206"/>
                  <a:gd name="T15" fmla="*/ 206 h 206"/>
                  <a:gd name="T16" fmla="*/ 0 w 206"/>
                  <a:gd name="T17" fmla="*/ 103 h 206"/>
                  <a:gd name="T18" fmla="*/ 40 w 206"/>
                  <a:gd name="T19" fmla="*/ 40 h 206"/>
                  <a:gd name="T20" fmla="*/ 13 w 206"/>
                  <a:gd name="T21" fmla="*/ 103 h 206"/>
                  <a:gd name="T22" fmla="*/ 13 w 206"/>
                  <a:gd name="T23" fmla="*/ 103 h 206"/>
                  <a:gd name="T24" fmla="*/ 40 w 206"/>
                  <a:gd name="T25" fmla="*/ 167 h 206"/>
                  <a:gd name="T26" fmla="*/ 40 w 206"/>
                  <a:gd name="T27" fmla="*/ 167 h 206"/>
                  <a:gd name="T28" fmla="*/ 103 w 206"/>
                  <a:gd name="T29" fmla="*/ 193 h 206"/>
                  <a:gd name="T30" fmla="*/ 103 w 206"/>
                  <a:gd name="T31" fmla="*/ 193 h 206"/>
                  <a:gd name="T32" fmla="*/ 166 w 206"/>
                  <a:gd name="T33" fmla="*/ 167 h 206"/>
                  <a:gd name="T34" fmla="*/ 166 w 206"/>
                  <a:gd name="T35" fmla="*/ 167 h 206"/>
                  <a:gd name="T36" fmla="*/ 192 w 206"/>
                  <a:gd name="T37" fmla="*/ 103 h 206"/>
                  <a:gd name="T38" fmla="*/ 192 w 206"/>
                  <a:gd name="T39" fmla="*/ 103 h 206"/>
                  <a:gd name="T40" fmla="*/ 166 w 206"/>
                  <a:gd name="T41" fmla="*/ 40 h 206"/>
                  <a:gd name="T42" fmla="*/ 166 w 206"/>
                  <a:gd name="T43" fmla="*/ 40 h 206"/>
                  <a:gd name="T44" fmla="*/ 103 w 206"/>
                  <a:gd name="T45" fmla="*/ 14 h 206"/>
                  <a:gd name="T46" fmla="*/ 103 w 206"/>
                  <a:gd name="T47" fmla="*/ 14 h 206"/>
                  <a:gd name="T48" fmla="*/ 40 w 206"/>
                  <a:gd name="T49" fmla="*/ 4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6" h="206">
                    <a:moveTo>
                      <a:pt x="0" y="103"/>
                    </a:moveTo>
                    <a:cubicBezTo>
                      <a:pt x="0" y="46"/>
                      <a:pt x="46" y="0"/>
                      <a:pt x="103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60" y="0"/>
                      <a:pt x="206" y="46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60"/>
                      <a:pt x="160" y="206"/>
                      <a:pt x="103" y="206"/>
                    </a:cubicBezTo>
                    <a:cubicBezTo>
                      <a:pt x="103" y="206"/>
                      <a:pt x="103" y="206"/>
                      <a:pt x="103" y="206"/>
                    </a:cubicBezTo>
                    <a:cubicBezTo>
                      <a:pt x="46" y="206"/>
                      <a:pt x="0" y="160"/>
                      <a:pt x="0" y="103"/>
                    </a:cubicBezTo>
                    <a:close/>
                    <a:moveTo>
                      <a:pt x="40" y="40"/>
                    </a:moveTo>
                    <a:cubicBezTo>
                      <a:pt x="23" y="56"/>
                      <a:pt x="13" y="79"/>
                      <a:pt x="13" y="103"/>
                    </a:cubicBezTo>
                    <a:cubicBezTo>
                      <a:pt x="13" y="103"/>
                      <a:pt x="13" y="103"/>
                      <a:pt x="13" y="103"/>
                    </a:cubicBezTo>
                    <a:cubicBezTo>
                      <a:pt x="13" y="128"/>
                      <a:pt x="23" y="150"/>
                      <a:pt x="40" y="167"/>
                    </a:cubicBezTo>
                    <a:cubicBezTo>
                      <a:pt x="40" y="167"/>
                      <a:pt x="40" y="167"/>
                      <a:pt x="40" y="167"/>
                    </a:cubicBezTo>
                    <a:cubicBezTo>
                      <a:pt x="56" y="183"/>
                      <a:pt x="78" y="193"/>
                      <a:pt x="103" y="193"/>
                    </a:cubicBezTo>
                    <a:cubicBezTo>
                      <a:pt x="103" y="193"/>
                      <a:pt x="103" y="193"/>
                      <a:pt x="103" y="193"/>
                    </a:cubicBezTo>
                    <a:cubicBezTo>
                      <a:pt x="128" y="193"/>
                      <a:pt x="150" y="183"/>
                      <a:pt x="166" y="167"/>
                    </a:cubicBezTo>
                    <a:cubicBezTo>
                      <a:pt x="166" y="167"/>
                      <a:pt x="166" y="167"/>
                      <a:pt x="166" y="167"/>
                    </a:cubicBezTo>
                    <a:cubicBezTo>
                      <a:pt x="182" y="150"/>
                      <a:pt x="192" y="128"/>
                      <a:pt x="192" y="103"/>
                    </a:cubicBezTo>
                    <a:cubicBezTo>
                      <a:pt x="192" y="103"/>
                      <a:pt x="192" y="103"/>
                      <a:pt x="192" y="103"/>
                    </a:cubicBezTo>
                    <a:cubicBezTo>
                      <a:pt x="192" y="79"/>
                      <a:pt x="182" y="56"/>
                      <a:pt x="166" y="40"/>
                    </a:cubicBezTo>
                    <a:cubicBezTo>
                      <a:pt x="166" y="40"/>
                      <a:pt x="166" y="40"/>
                      <a:pt x="166" y="40"/>
                    </a:cubicBezTo>
                    <a:cubicBezTo>
                      <a:pt x="150" y="24"/>
                      <a:pt x="128" y="14"/>
                      <a:pt x="103" y="14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78" y="14"/>
                      <a:pt x="56" y="24"/>
                      <a:pt x="40" y="40"/>
                    </a:cubicBezTo>
                    <a:close/>
                  </a:path>
                </a:pathLst>
              </a:custGeom>
              <a:solidFill>
                <a:srgbClr val="CF3C2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1D495D"/>
                  </a:solidFill>
                </a:endParaRPr>
              </a:p>
            </p:txBody>
          </p:sp>
        </p:grpSp>
        <p:sp>
          <p:nvSpPr>
            <p:cNvPr id="54" name="文本框 53"/>
            <p:cNvSpPr txBox="1"/>
            <p:nvPr/>
          </p:nvSpPr>
          <p:spPr>
            <a:xfrm>
              <a:off x="1255541" y="1870075"/>
              <a:ext cx="30999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1D495D"/>
                  </a:solidFill>
                  <a:latin typeface="微软雅黑" panose="020B0503020204020204" charset="-122"/>
                  <a:ea typeface="微软雅黑" panose="020B0503020204020204" charset="-122"/>
                </a:rPr>
                <a:t>点击添加标题</a:t>
              </a:r>
              <a:endParaRPr lang="zh-CN" altLang="en-US" b="1" dirty="0">
                <a:solidFill>
                  <a:srgbClr val="1D495D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4933726" y="3893977"/>
            <a:ext cx="6319537" cy="728656"/>
            <a:chOff x="980608" y="1870075"/>
            <a:chExt cx="6319537" cy="728656"/>
          </a:xfrm>
        </p:grpSpPr>
        <p:sp>
          <p:nvSpPr>
            <p:cNvPr id="58" name="文本框 57"/>
            <p:cNvSpPr txBox="1"/>
            <p:nvPr/>
          </p:nvSpPr>
          <p:spPr>
            <a:xfrm>
              <a:off x="1255542" y="2183233"/>
              <a:ext cx="604460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400" dirty="0" smtClean="0">
                  <a:solidFill>
                    <a:srgbClr val="1D495D"/>
                  </a:solidFill>
                  <a:latin typeface="微软雅黑" panose="020B0503020204020204" charset="-122"/>
                  <a:ea typeface="微软雅黑" panose="020B0503020204020204" charset="-122"/>
                </a:rPr>
                <a:t>文字是简单的视觉图案再现 口语的声音，因而更加清晰，于</a:t>
              </a:r>
              <a:r>
                <a:rPr lang="en-US" altLang="zh-CN" sz="1400" dirty="0" smtClean="0">
                  <a:solidFill>
                    <a:srgbClr val="1D495D"/>
                  </a:solidFill>
                  <a:latin typeface="微软雅黑" panose="020B0503020204020204" charset="-122"/>
                  <a:ea typeface="微软雅黑" panose="020B0503020204020204" charset="-122"/>
                </a:rPr>
                <a:t>2013</a:t>
              </a:r>
              <a:endParaRPr lang="zh-CN" altLang="en-US" sz="1400" dirty="0">
                <a:solidFill>
                  <a:srgbClr val="1D495D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59" name="组合 58"/>
            <p:cNvGrpSpPr/>
            <p:nvPr/>
          </p:nvGrpSpPr>
          <p:grpSpPr>
            <a:xfrm>
              <a:off x="980608" y="1948657"/>
              <a:ext cx="216000" cy="216443"/>
              <a:chOff x="980608" y="2248535"/>
              <a:chExt cx="216000" cy="216443"/>
            </a:xfrm>
          </p:grpSpPr>
          <p:sp>
            <p:nvSpPr>
              <p:cNvPr id="61" name="Freeform 15"/>
              <p:cNvSpPr>
                <a:spLocks noEditPoints="1"/>
              </p:cNvSpPr>
              <p:nvPr/>
            </p:nvSpPr>
            <p:spPr bwMode="auto">
              <a:xfrm>
                <a:off x="1061331" y="2279139"/>
                <a:ext cx="46127" cy="154349"/>
              </a:xfrm>
              <a:custGeom>
                <a:avLst/>
                <a:gdLst>
                  <a:gd name="T0" fmla="*/ 41 w 44"/>
                  <a:gd name="T1" fmla="*/ 117 h 147"/>
                  <a:gd name="T2" fmla="*/ 44 w 44"/>
                  <a:gd name="T3" fmla="*/ 120 h 147"/>
                  <a:gd name="T4" fmla="*/ 26 w 44"/>
                  <a:gd name="T5" fmla="*/ 140 h 147"/>
                  <a:gd name="T6" fmla="*/ 12 w 44"/>
                  <a:gd name="T7" fmla="*/ 147 h 147"/>
                  <a:gd name="T8" fmla="*/ 7 w 44"/>
                  <a:gd name="T9" fmla="*/ 145 h 147"/>
                  <a:gd name="T10" fmla="*/ 6 w 44"/>
                  <a:gd name="T11" fmla="*/ 138 h 147"/>
                  <a:gd name="T12" fmla="*/ 11 w 44"/>
                  <a:gd name="T13" fmla="*/ 103 h 147"/>
                  <a:gd name="T14" fmla="*/ 16 w 44"/>
                  <a:gd name="T15" fmla="*/ 68 h 147"/>
                  <a:gd name="T16" fmla="*/ 16 w 44"/>
                  <a:gd name="T17" fmla="*/ 66 h 147"/>
                  <a:gd name="T18" fmla="*/ 14 w 44"/>
                  <a:gd name="T19" fmla="*/ 65 h 147"/>
                  <a:gd name="T20" fmla="*/ 10 w 44"/>
                  <a:gd name="T21" fmla="*/ 66 h 147"/>
                  <a:gd name="T22" fmla="*/ 4 w 44"/>
                  <a:gd name="T23" fmla="*/ 72 h 147"/>
                  <a:gd name="T24" fmla="*/ 0 w 44"/>
                  <a:gd name="T25" fmla="*/ 69 h 147"/>
                  <a:gd name="T26" fmla="*/ 19 w 44"/>
                  <a:gd name="T27" fmla="*/ 50 h 147"/>
                  <a:gd name="T28" fmla="*/ 32 w 44"/>
                  <a:gd name="T29" fmla="*/ 43 h 147"/>
                  <a:gd name="T30" fmla="*/ 37 w 44"/>
                  <a:gd name="T31" fmla="*/ 45 h 147"/>
                  <a:gd name="T32" fmla="*/ 39 w 44"/>
                  <a:gd name="T33" fmla="*/ 51 h 147"/>
                  <a:gd name="T34" fmla="*/ 35 w 44"/>
                  <a:gd name="T35" fmla="*/ 76 h 147"/>
                  <a:gd name="T36" fmla="*/ 33 w 44"/>
                  <a:gd name="T37" fmla="*/ 87 h 147"/>
                  <a:gd name="T38" fmla="*/ 30 w 44"/>
                  <a:gd name="T39" fmla="*/ 110 h 147"/>
                  <a:gd name="T40" fmla="*/ 28 w 44"/>
                  <a:gd name="T41" fmla="*/ 120 h 147"/>
                  <a:gd name="T42" fmla="*/ 29 w 44"/>
                  <a:gd name="T43" fmla="*/ 124 h 147"/>
                  <a:gd name="T44" fmla="*/ 31 w 44"/>
                  <a:gd name="T45" fmla="*/ 125 h 147"/>
                  <a:gd name="T46" fmla="*/ 35 w 44"/>
                  <a:gd name="T47" fmla="*/ 123 h 147"/>
                  <a:gd name="T48" fmla="*/ 41 w 44"/>
                  <a:gd name="T49" fmla="*/ 117 h 147"/>
                  <a:gd name="T50" fmla="*/ 34 w 44"/>
                  <a:gd name="T51" fmla="*/ 0 h 147"/>
                  <a:gd name="T52" fmla="*/ 41 w 44"/>
                  <a:gd name="T53" fmla="*/ 3 h 147"/>
                  <a:gd name="T54" fmla="*/ 44 w 44"/>
                  <a:gd name="T55" fmla="*/ 10 h 147"/>
                  <a:gd name="T56" fmla="*/ 40 w 44"/>
                  <a:gd name="T57" fmla="*/ 22 h 147"/>
                  <a:gd name="T58" fmla="*/ 31 w 44"/>
                  <a:gd name="T59" fmla="*/ 27 h 147"/>
                  <a:gd name="T60" fmla="*/ 23 w 44"/>
                  <a:gd name="T61" fmla="*/ 24 h 147"/>
                  <a:gd name="T62" fmla="*/ 21 w 44"/>
                  <a:gd name="T63" fmla="*/ 16 h 147"/>
                  <a:gd name="T64" fmla="*/ 25 w 44"/>
                  <a:gd name="T65" fmla="*/ 5 h 147"/>
                  <a:gd name="T66" fmla="*/ 34 w 44"/>
                  <a:gd name="T67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4" h="147">
                    <a:moveTo>
                      <a:pt x="41" y="117"/>
                    </a:moveTo>
                    <a:cubicBezTo>
                      <a:pt x="44" y="120"/>
                      <a:pt x="44" y="120"/>
                      <a:pt x="44" y="120"/>
                    </a:cubicBezTo>
                    <a:cubicBezTo>
                      <a:pt x="38" y="129"/>
                      <a:pt x="32" y="135"/>
                      <a:pt x="26" y="140"/>
                    </a:cubicBezTo>
                    <a:cubicBezTo>
                      <a:pt x="20" y="145"/>
                      <a:pt x="16" y="147"/>
                      <a:pt x="12" y="147"/>
                    </a:cubicBezTo>
                    <a:cubicBezTo>
                      <a:pt x="10" y="147"/>
                      <a:pt x="8" y="147"/>
                      <a:pt x="7" y="145"/>
                    </a:cubicBezTo>
                    <a:cubicBezTo>
                      <a:pt x="6" y="144"/>
                      <a:pt x="6" y="141"/>
                      <a:pt x="6" y="138"/>
                    </a:cubicBezTo>
                    <a:cubicBezTo>
                      <a:pt x="6" y="131"/>
                      <a:pt x="7" y="119"/>
                      <a:pt x="11" y="103"/>
                    </a:cubicBezTo>
                    <a:cubicBezTo>
                      <a:pt x="15" y="87"/>
                      <a:pt x="16" y="75"/>
                      <a:pt x="16" y="68"/>
                    </a:cubicBezTo>
                    <a:cubicBezTo>
                      <a:pt x="16" y="67"/>
                      <a:pt x="16" y="66"/>
                      <a:pt x="16" y="66"/>
                    </a:cubicBezTo>
                    <a:cubicBezTo>
                      <a:pt x="15" y="65"/>
                      <a:pt x="15" y="65"/>
                      <a:pt x="14" y="65"/>
                    </a:cubicBezTo>
                    <a:cubicBezTo>
                      <a:pt x="13" y="65"/>
                      <a:pt x="12" y="65"/>
                      <a:pt x="10" y="66"/>
                    </a:cubicBezTo>
                    <a:cubicBezTo>
                      <a:pt x="8" y="68"/>
                      <a:pt x="6" y="70"/>
                      <a:pt x="4" y="72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7" y="61"/>
                      <a:pt x="13" y="55"/>
                      <a:pt x="19" y="50"/>
                    </a:cubicBezTo>
                    <a:cubicBezTo>
                      <a:pt x="25" y="46"/>
                      <a:pt x="29" y="43"/>
                      <a:pt x="32" y="43"/>
                    </a:cubicBezTo>
                    <a:cubicBezTo>
                      <a:pt x="34" y="43"/>
                      <a:pt x="36" y="44"/>
                      <a:pt x="37" y="45"/>
                    </a:cubicBezTo>
                    <a:cubicBezTo>
                      <a:pt x="38" y="47"/>
                      <a:pt x="39" y="49"/>
                      <a:pt x="39" y="51"/>
                    </a:cubicBezTo>
                    <a:cubicBezTo>
                      <a:pt x="39" y="54"/>
                      <a:pt x="37" y="62"/>
                      <a:pt x="35" y="76"/>
                    </a:cubicBezTo>
                    <a:cubicBezTo>
                      <a:pt x="34" y="81"/>
                      <a:pt x="34" y="84"/>
                      <a:pt x="33" y="87"/>
                    </a:cubicBezTo>
                    <a:cubicBezTo>
                      <a:pt x="32" y="96"/>
                      <a:pt x="30" y="104"/>
                      <a:pt x="30" y="110"/>
                    </a:cubicBezTo>
                    <a:cubicBezTo>
                      <a:pt x="29" y="116"/>
                      <a:pt x="28" y="119"/>
                      <a:pt x="28" y="120"/>
                    </a:cubicBezTo>
                    <a:cubicBezTo>
                      <a:pt x="28" y="122"/>
                      <a:pt x="28" y="123"/>
                      <a:pt x="29" y="124"/>
                    </a:cubicBezTo>
                    <a:cubicBezTo>
                      <a:pt x="29" y="125"/>
                      <a:pt x="30" y="125"/>
                      <a:pt x="31" y="125"/>
                    </a:cubicBezTo>
                    <a:cubicBezTo>
                      <a:pt x="32" y="125"/>
                      <a:pt x="34" y="124"/>
                      <a:pt x="35" y="123"/>
                    </a:cubicBezTo>
                    <a:cubicBezTo>
                      <a:pt x="37" y="122"/>
                      <a:pt x="39" y="120"/>
                      <a:pt x="41" y="117"/>
                    </a:cubicBezTo>
                    <a:close/>
                    <a:moveTo>
                      <a:pt x="34" y="0"/>
                    </a:moveTo>
                    <a:cubicBezTo>
                      <a:pt x="37" y="0"/>
                      <a:pt x="40" y="1"/>
                      <a:pt x="41" y="3"/>
                    </a:cubicBezTo>
                    <a:cubicBezTo>
                      <a:pt x="43" y="5"/>
                      <a:pt x="44" y="7"/>
                      <a:pt x="44" y="10"/>
                    </a:cubicBezTo>
                    <a:cubicBezTo>
                      <a:pt x="44" y="15"/>
                      <a:pt x="43" y="19"/>
                      <a:pt x="40" y="22"/>
                    </a:cubicBezTo>
                    <a:cubicBezTo>
                      <a:pt x="38" y="25"/>
                      <a:pt x="34" y="27"/>
                      <a:pt x="31" y="27"/>
                    </a:cubicBezTo>
                    <a:cubicBezTo>
                      <a:pt x="28" y="27"/>
                      <a:pt x="25" y="26"/>
                      <a:pt x="23" y="24"/>
                    </a:cubicBezTo>
                    <a:cubicBezTo>
                      <a:pt x="22" y="22"/>
                      <a:pt x="21" y="19"/>
                      <a:pt x="21" y="16"/>
                    </a:cubicBezTo>
                    <a:cubicBezTo>
                      <a:pt x="21" y="12"/>
                      <a:pt x="22" y="8"/>
                      <a:pt x="25" y="5"/>
                    </a:cubicBezTo>
                    <a:cubicBezTo>
                      <a:pt x="28" y="2"/>
                      <a:pt x="31" y="0"/>
                      <a:pt x="34" y="0"/>
                    </a:cubicBezTo>
                    <a:close/>
                  </a:path>
                </a:pathLst>
              </a:custGeom>
              <a:solidFill>
                <a:srgbClr val="CF3C2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1D495D"/>
                  </a:solidFill>
                </a:endParaRPr>
              </a:p>
            </p:txBody>
          </p:sp>
          <p:sp>
            <p:nvSpPr>
              <p:cNvPr id="62" name="Freeform 16"/>
              <p:cNvSpPr>
                <a:spLocks noEditPoints="1"/>
              </p:cNvSpPr>
              <p:nvPr/>
            </p:nvSpPr>
            <p:spPr bwMode="auto">
              <a:xfrm>
                <a:off x="980608" y="2248535"/>
                <a:ext cx="216000" cy="216443"/>
              </a:xfrm>
              <a:custGeom>
                <a:avLst/>
                <a:gdLst>
                  <a:gd name="T0" fmla="*/ 0 w 206"/>
                  <a:gd name="T1" fmla="*/ 103 h 206"/>
                  <a:gd name="T2" fmla="*/ 103 w 206"/>
                  <a:gd name="T3" fmla="*/ 0 h 206"/>
                  <a:gd name="T4" fmla="*/ 103 w 206"/>
                  <a:gd name="T5" fmla="*/ 0 h 206"/>
                  <a:gd name="T6" fmla="*/ 206 w 206"/>
                  <a:gd name="T7" fmla="*/ 103 h 206"/>
                  <a:gd name="T8" fmla="*/ 206 w 206"/>
                  <a:gd name="T9" fmla="*/ 103 h 206"/>
                  <a:gd name="T10" fmla="*/ 206 w 206"/>
                  <a:gd name="T11" fmla="*/ 103 h 206"/>
                  <a:gd name="T12" fmla="*/ 103 w 206"/>
                  <a:gd name="T13" fmla="*/ 206 h 206"/>
                  <a:gd name="T14" fmla="*/ 103 w 206"/>
                  <a:gd name="T15" fmla="*/ 206 h 206"/>
                  <a:gd name="T16" fmla="*/ 0 w 206"/>
                  <a:gd name="T17" fmla="*/ 103 h 206"/>
                  <a:gd name="T18" fmla="*/ 40 w 206"/>
                  <a:gd name="T19" fmla="*/ 40 h 206"/>
                  <a:gd name="T20" fmla="*/ 13 w 206"/>
                  <a:gd name="T21" fmla="*/ 103 h 206"/>
                  <a:gd name="T22" fmla="*/ 13 w 206"/>
                  <a:gd name="T23" fmla="*/ 103 h 206"/>
                  <a:gd name="T24" fmla="*/ 40 w 206"/>
                  <a:gd name="T25" fmla="*/ 167 h 206"/>
                  <a:gd name="T26" fmla="*/ 40 w 206"/>
                  <a:gd name="T27" fmla="*/ 167 h 206"/>
                  <a:gd name="T28" fmla="*/ 103 w 206"/>
                  <a:gd name="T29" fmla="*/ 193 h 206"/>
                  <a:gd name="T30" fmla="*/ 103 w 206"/>
                  <a:gd name="T31" fmla="*/ 193 h 206"/>
                  <a:gd name="T32" fmla="*/ 166 w 206"/>
                  <a:gd name="T33" fmla="*/ 167 h 206"/>
                  <a:gd name="T34" fmla="*/ 166 w 206"/>
                  <a:gd name="T35" fmla="*/ 167 h 206"/>
                  <a:gd name="T36" fmla="*/ 192 w 206"/>
                  <a:gd name="T37" fmla="*/ 103 h 206"/>
                  <a:gd name="T38" fmla="*/ 192 w 206"/>
                  <a:gd name="T39" fmla="*/ 103 h 206"/>
                  <a:gd name="T40" fmla="*/ 166 w 206"/>
                  <a:gd name="T41" fmla="*/ 40 h 206"/>
                  <a:gd name="T42" fmla="*/ 166 w 206"/>
                  <a:gd name="T43" fmla="*/ 40 h 206"/>
                  <a:gd name="T44" fmla="*/ 103 w 206"/>
                  <a:gd name="T45" fmla="*/ 14 h 206"/>
                  <a:gd name="T46" fmla="*/ 103 w 206"/>
                  <a:gd name="T47" fmla="*/ 14 h 206"/>
                  <a:gd name="T48" fmla="*/ 40 w 206"/>
                  <a:gd name="T49" fmla="*/ 4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6" h="206">
                    <a:moveTo>
                      <a:pt x="0" y="103"/>
                    </a:moveTo>
                    <a:cubicBezTo>
                      <a:pt x="0" y="46"/>
                      <a:pt x="46" y="0"/>
                      <a:pt x="103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60" y="0"/>
                      <a:pt x="206" y="46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60"/>
                      <a:pt x="160" y="206"/>
                      <a:pt x="103" y="206"/>
                    </a:cubicBezTo>
                    <a:cubicBezTo>
                      <a:pt x="103" y="206"/>
                      <a:pt x="103" y="206"/>
                      <a:pt x="103" y="206"/>
                    </a:cubicBezTo>
                    <a:cubicBezTo>
                      <a:pt x="46" y="206"/>
                      <a:pt x="0" y="160"/>
                      <a:pt x="0" y="103"/>
                    </a:cubicBezTo>
                    <a:close/>
                    <a:moveTo>
                      <a:pt x="40" y="40"/>
                    </a:moveTo>
                    <a:cubicBezTo>
                      <a:pt x="23" y="56"/>
                      <a:pt x="13" y="79"/>
                      <a:pt x="13" y="103"/>
                    </a:cubicBezTo>
                    <a:cubicBezTo>
                      <a:pt x="13" y="103"/>
                      <a:pt x="13" y="103"/>
                      <a:pt x="13" y="103"/>
                    </a:cubicBezTo>
                    <a:cubicBezTo>
                      <a:pt x="13" y="128"/>
                      <a:pt x="23" y="150"/>
                      <a:pt x="40" y="167"/>
                    </a:cubicBezTo>
                    <a:cubicBezTo>
                      <a:pt x="40" y="167"/>
                      <a:pt x="40" y="167"/>
                      <a:pt x="40" y="167"/>
                    </a:cubicBezTo>
                    <a:cubicBezTo>
                      <a:pt x="56" y="183"/>
                      <a:pt x="78" y="193"/>
                      <a:pt x="103" y="193"/>
                    </a:cubicBezTo>
                    <a:cubicBezTo>
                      <a:pt x="103" y="193"/>
                      <a:pt x="103" y="193"/>
                      <a:pt x="103" y="193"/>
                    </a:cubicBezTo>
                    <a:cubicBezTo>
                      <a:pt x="128" y="193"/>
                      <a:pt x="150" y="183"/>
                      <a:pt x="166" y="167"/>
                    </a:cubicBezTo>
                    <a:cubicBezTo>
                      <a:pt x="166" y="167"/>
                      <a:pt x="166" y="167"/>
                      <a:pt x="166" y="167"/>
                    </a:cubicBezTo>
                    <a:cubicBezTo>
                      <a:pt x="182" y="150"/>
                      <a:pt x="192" y="128"/>
                      <a:pt x="192" y="103"/>
                    </a:cubicBezTo>
                    <a:cubicBezTo>
                      <a:pt x="192" y="103"/>
                      <a:pt x="192" y="103"/>
                      <a:pt x="192" y="103"/>
                    </a:cubicBezTo>
                    <a:cubicBezTo>
                      <a:pt x="192" y="79"/>
                      <a:pt x="182" y="56"/>
                      <a:pt x="166" y="40"/>
                    </a:cubicBezTo>
                    <a:cubicBezTo>
                      <a:pt x="166" y="40"/>
                      <a:pt x="166" y="40"/>
                      <a:pt x="166" y="40"/>
                    </a:cubicBezTo>
                    <a:cubicBezTo>
                      <a:pt x="150" y="24"/>
                      <a:pt x="128" y="14"/>
                      <a:pt x="103" y="14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78" y="14"/>
                      <a:pt x="56" y="24"/>
                      <a:pt x="40" y="40"/>
                    </a:cubicBezTo>
                    <a:close/>
                  </a:path>
                </a:pathLst>
              </a:custGeom>
              <a:solidFill>
                <a:srgbClr val="CF3C2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1D495D"/>
                  </a:solidFill>
                </a:endParaRPr>
              </a:p>
            </p:txBody>
          </p:sp>
        </p:grpSp>
        <p:sp>
          <p:nvSpPr>
            <p:cNvPr id="60" name="文本框 59"/>
            <p:cNvSpPr txBox="1"/>
            <p:nvPr/>
          </p:nvSpPr>
          <p:spPr>
            <a:xfrm>
              <a:off x="1255541" y="1870075"/>
              <a:ext cx="30999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1D495D"/>
                  </a:solidFill>
                  <a:latin typeface="微软雅黑" panose="020B0503020204020204" charset="-122"/>
                  <a:ea typeface="微软雅黑" panose="020B0503020204020204" charset="-122"/>
                </a:rPr>
                <a:t>点击添加标题</a:t>
              </a:r>
              <a:endParaRPr lang="zh-CN" altLang="en-US" b="1" dirty="0">
                <a:solidFill>
                  <a:srgbClr val="1D495D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4933726" y="4925054"/>
            <a:ext cx="6319537" cy="728656"/>
            <a:chOff x="980608" y="1870075"/>
            <a:chExt cx="6319537" cy="728656"/>
          </a:xfrm>
        </p:grpSpPr>
        <p:sp>
          <p:nvSpPr>
            <p:cNvPr id="64" name="文本框 63"/>
            <p:cNvSpPr txBox="1"/>
            <p:nvPr/>
          </p:nvSpPr>
          <p:spPr>
            <a:xfrm>
              <a:off x="1255542" y="2183233"/>
              <a:ext cx="604460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400" dirty="0" smtClean="0">
                  <a:solidFill>
                    <a:srgbClr val="1D495D"/>
                  </a:solidFill>
                  <a:latin typeface="微软雅黑" panose="020B0503020204020204" charset="-122"/>
                  <a:ea typeface="微软雅黑" panose="020B0503020204020204" charset="-122"/>
                </a:rPr>
                <a:t>文字是简单的视觉图案再现 口语的声音，因而更加清晰，于</a:t>
              </a:r>
              <a:r>
                <a:rPr lang="en-US" altLang="zh-CN" sz="1400" dirty="0" smtClean="0">
                  <a:solidFill>
                    <a:srgbClr val="1D495D"/>
                  </a:solidFill>
                  <a:latin typeface="微软雅黑" panose="020B0503020204020204" charset="-122"/>
                  <a:ea typeface="微软雅黑" panose="020B0503020204020204" charset="-122"/>
                </a:rPr>
                <a:t>2013</a:t>
              </a:r>
              <a:endParaRPr lang="zh-CN" altLang="en-US" sz="1400" dirty="0">
                <a:solidFill>
                  <a:srgbClr val="1D495D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65" name="组合 64"/>
            <p:cNvGrpSpPr/>
            <p:nvPr/>
          </p:nvGrpSpPr>
          <p:grpSpPr>
            <a:xfrm>
              <a:off x="980608" y="1948657"/>
              <a:ext cx="216000" cy="216443"/>
              <a:chOff x="980608" y="2248535"/>
              <a:chExt cx="216000" cy="216443"/>
            </a:xfrm>
          </p:grpSpPr>
          <p:sp>
            <p:nvSpPr>
              <p:cNvPr id="67" name="Freeform 15"/>
              <p:cNvSpPr>
                <a:spLocks noEditPoints="1"/>
              </p:cNvSpPr>
              <p:nvPr/>
            </p:nvSpPr>
            <p:spPr bwMode="auto">
              <a:xfrm>
                <a:off x="1061331" y="2279139"/>
                <a:ext cx="46127" cy="154349"/>
              </a:xfrm>
              <a:custGeom>
                <a:avLst/>
                <a:gdLst>
                  <a:gd name="T0" fmla="*/ 41 w 44"/>
                  <a:gd name="T1" fmla="*/ 117 h 147"/>
                  <a:gd name="T2" fmla="*/ 44 w 44"/>
                  <a:gd name="T3" fmla="*/ 120 h 147"/>
                  <a:gd name="T4" fmla="*/ 26 w 44"/>
                  <a:gd name="T5" fmla="*/ 140 h 147"/>
                  <a:gd name="T6" fmla="*/ 12 w 44"/>
                  <a:gd name="T7" fmla="*/ 147 h 147"/>
                  <a:gd name="T8" fmla="*/ 7 w 44"/>
                  <a:gd name="T9" fmla="*/ 145 h 147"/>
                  <a:gd name="T10" fmla="*/ 6 w 44"/>
                  <a:gd name="T11" fmla="*/ 138 h 147"/>
                  <a:gd name="T12" fmla="*/ 11 w 44"/>
                  <a:gd name="T13" fmla="*/ 103 h 147"/>
                  <a:gd name="T14" fmla="*/ 16 w 44"/>
                  <a:gd name="T15" fmla="*/ 68 h 147"/>
                  <a:gd name="T16" fmla="*/ 16 w 44"/>
                  <a:gd name="T17" fmla="*/ 66 h 147"/>
                  <a:gd name="T18" fmla="*/ 14 w 44"/>
                  <a:gd name="T19" fmla="*/ 65 h 147"/>
                  <a:gd name="T20" fmla="*/ 10 w 44"/>
                  <a:gd name="T21" fmla="*/ 66 h 147"/>
                  <a:gd name="T22" fmla="*/ 4 w 44"/>
                  <a:gd name="T23" fmla="*/ 72 h 147"/>
                  <a:gd name="T24" fmla="*/ 0 w 44"/>
                  <a:gd name="T25" fmla="*/ 69 h 147"/>
                  <a:gd name="T26" fmla="*/ 19 w 44"/>
                  <a:gd name="T27" fmla="*/ 50 h 147"/>
                  <a:gd name="T28" fmla="*/ 32 w 44"/>
                  <a:gd name="T29" fmla="*/ 43 h 147"/>
                  <a:gd name="T30" fmla="*/ 37 w 44"/>
                  <a:gd name="T31" fmla="*/ 45 h 147"/>
                  <a:gd name="T32" fmla="*/ 39 w 44"/>
                  <a:gd name="T33" fmla="*/ 51 h 147"/>
                  <a:gd name="T34" fmla="*/ 35 w 44"/>
                  <a:gd name="T35" fmla="*/ 76 h 147"/>
                  <a:gd name="T36" fmla="*/ 33 w 44"/>
                  <a:gd name="T37" fmla="*/ 87 h 147"/>
                  <a:gd name="T38" fmla="*/ 30 w 44"/>
                  <a:gd name="T39" fmla="*/ 110 h 147"/>
                  <a:gd name="T40" fmla="*/ 28 w 44"/>
                  <a:gd name="T41" fmla="*/ 120 h 147"/>
                  <a:gd name="T42" fmla="*/ 29 w 44"/>
                  <a:gd name="T43" fmla="*/ 124 h 147"/>
                  <a:gd name="T44" fmla="*/ 31 w 44"/>
                  <a:gd name="T45" fmla="*/ 125 h 147"/>
                  <a:gd name="T46" fmla="*/ 35 w 44"/>
                  <a:gd name="T47" fmla="*/ 123 h 147"/>
                  <a:gd name="T48" fmla="*/ 41 w 44"/>
                  <a:gd name="T49" fmla="*/ 117 h 147"/>
                  <a:gd name="T50" fmla="*/ 34 w 44"/>
                  <a:gd name="T51" fmla="*/ 0 h 147"/>
                  <a:gd name="T52" fmla="*/ 41 w 44"/>
                  <a:gd name="T53" fmla="*/ 3 h 147"/>
                  <a:gd name="T54" fmla="*/ 44 w 44"/>
                  <a:gd name="T55" fmla="*/ 10 h 147"/>
                  <a:gd name="T56" fmla="*/ 40 w 44"/>
                  <a:gd name="T57" fmla="*/ 22 h 147"/>
                  <a:gd name="T58" fmla="*/ 31 w 44"/>
                  <a:gd name="T59" fmla="*/ 27 h 147"/>
                  <a:gd name="T60" fmla="*/ 23 w 44"/>
                  <a:gd name="T61" fmla="*/ 24 h 147"/>
                  <a:gd name="T62" fmla="*/ 21 w 44"/>
                  <a:gd name="T63" fmla="*/ 16 h 147"/>
                  <a:gd name="T64" fmla="*/ 25 w 44"/>
                  <a:gd name="T65" fmla="*/ 5 h 147"/>
                  <a:gd name="T66" fmla="*/ 34 w 44"/>
                  <a:gd name="T67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4" h="147">
                    <a:moveTo>
                      <a:pt x="41" y="117"/>
                    </a:moveTo>
                    <a:cubicBezTo>
                      <a:pt x="44" y="120"/>
                      <a:pt x="44" y="120"/>
                      <a:pt x="44" y="120"/>
                    </a:cubicBezTo>
                    <a:cubicBezTo>
                      <a:pt x="38" y="129"/>
                      <a:pt x="32" y="135"/>
                      <a:pt x="26" y="140"/>
                    </a:cubicBezTo>
                    <a:cubicBezTo>
                      <a:pt x="20" y="145"/>
                      <a:pt x="16" y="147"/>
                      <a:pt x="12" y="147"/>
                    </a:cubicBezTo>
                    <a:cubicBezTo>
                      <a:pt x="10" y="147"/>
                      <a:pt x="8" y="147"/>
                      <a:pt x="7" y="145"/>
                    </a:cubicBezTo>
                    <a:cubicBezTo>
                      <a:pt x="6" y="144"/>
                      <a:pt x="6" y="141"/>
                      <a:pt x="6" y="138"/>
                    </a:cubicBezTo>
                    <a:cubicBezTo>
                      <a:pt x="6" y="131"/>
                      <a:pt x="7" y="119"/>
                      <a:pt x="11" y="103"/>
                    </a:cubicBezTo>
                    <a:cubicBezTo>
                      <a:pt x="15" y="87"/>
                      <a:pt x="16" y="75"/>
                      <a:pt x="16" y="68"/>
                    </a:cubicBezTo>
                    <a:cubicBezTo>
                      <a:pt x="16" y="67"/>
                      <a:pt x="16" y="66"/>
                      <a:pt x="16" y="66"/>
                    </a:cubicBezTo>
                    <a:cubicBezTo>
                      <a:pt x="15" y="65"/>
                      <a:pt x="15" y="65"/>
                      <a:pt x="14" y="65"/>
                    </a:cubicBezTo>
                    <a:cubicBezTo>
                      <a:pt x="13" y="65"/>
                      <a:pt x="12" y="65"/>
                      <a:pt x="10" y="66"/>
                    </a:cubicBezTo>
                    <a:cubicBezTo>
                      <a:pt x="8" y="68"/>
                      <a:pt x="6" y="70"/>
                      <a:pt x="4" y="72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7" y="61"/>
                      <a:pt x="13" y="55"/>
                      <a:pt x="19" y="50"/>
                    </a:cubicBezTo>
                    <a:cubicBezTo>
                      <a:pt x="25" y="46"/>
                      <a:pt x="29" y="43"/>
                      <a:pt x="32" y="43"/>
                    </a:cubicBezTo>
                    <a:cubicBezTo>
                      <a:pt x="34" y="43"/>
                      <a:pt x="36" y="44"/>
                      <a:pt x="37" y="45"/>
                    </a:cubicBezTo>
                    <a:cubicBezTo>
                      <a:pt x="38" y="47"/>
                      <a:pt x="39" y="49"/>
                      <a:pt x="39" y="51"/>
                    </a:cubicBezTo>
                    <a:cubicBezTo>
                      <a:pt x="39" y="54"/>
                      <a:pt x="37" y="62"/>
                      <a:pt x="35" y="76"/>
                    </a:cubicBezTo>
                    <a:cubicBezTo>
                      <a:pt x="34" y="81"/>
                      <a:pt x="34" y="84"/>
                      <a:pt x="33" y="87"/>
                    </a:cubicBezTo>
                    <a:cubicBezTo>
                      <a:pt x="32" y="96"/>
                      <a:pt x="30" y="104"/>
                      <a:pt x="30" y="110"/>
                    </a:cubicBezTo>
                    <a:cubicBezTo>
                      <a:pt x="29" y="116"/>
                      <a:pt x="28" y="119"/>
                      <a:pt x="28" y="120"/>
                    </a:cubicBezTo>
                    <a:cubicBezTo>
                      <a:pt x="28" y="122"/>
                      <a:pt x="28" y="123"/>
                      <a:pt x="29" y="124"/>
                    </a:cubicBezTo>
                    <a:cubicBezTo>
                      <a:pt x="29" y="125"/>
                      <a:pt x="30" y="125"/>
                      <a:pt x="31" y="125"/>
                    </a:cubicBezTo>
                    <a:cubicBezTo>
                      <a:pt x="32" y="125"/>
                      <a:pt x="34" y="124"/>
                      <a:pt x="35" y="123"/>
                    </a:cubicBezTo>
                    <a:cubicBezTo>
                      <a:pt x="37" y="122"/>
                      <a:pt x="39" y="120"/>
                      <a:pt x="41" y="117"/>
                    </a:cubicBezTo>
                    <a:close/>
                    <a:moveTo>
                      <a:pt x="34" y="0"/>
                    </a:moveTo>
                    <a:cubicBezTo>
                      <a:pt x="37" y="0"/>
                      <a:pt x="40" y="1"/>
                      <a:pt x="41" y="3"/>
                    </a:cubicBezTo>
                    <a:cubicBezTo>
                      <a:pt x="43" y="5"/>
                      <a:pt x="44" y="7"/>
                      <a:pt x="44" y="10"/>
                    </a:cubicBezTo>
                    <a:cubicBezTo>
                      <a:pt x="44" y="15"/>
                      <a:pt x="43" y="19"/>
                      <a:pt x="40" y="22"/>
                    </a:cubicBezTo>
                    <a:cubicBezTo>
                      <a:pt x="38" y="25"/>
                      <a:pt x="34" y="27"/>
                      <a:pt x="31" y="27"/>
                    </a:cubicBezTo>
                    <a:cubicBezTo>
                      <a:pt x="28" y="27"/>
                      <a:pt x="25" y="26"/>
                      <a:pt x="23" y="24"/>
                    </a:cubicBezTo>
                    <a:cubicBezTo>
                      <a:pt x="22" y="22"/>
                      <a:pt x="21" y="19"/>
                      <a:pt x="21" y="16"/>
                    </a:cubicBezTo>
                    <a:cubicBezTo>
                      <a:pt x="21" y="12"/>
                      <a:pt x="22" y="8"/>
                      <a:pt x="25" y="5"/>
                    </a:cubicBezTo>
                    <a:cubicBezTo>
                      <a:pt x="28" y="2"/>
                      <a:pt x="31" y="0"/>
                      <a:pt x="34" y="0"/>
                    </a:cubicBezTo>
                    <a:close/>
                  </a:path>
                </a:pathLst>
              </a:custGeom>
              <a:solidFill>
                <a:srgbClr val="CF3C2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1D495D"/>
                  </a:solidFill>
                </a:endParaRPr>
              </a:p>
            </p:txBody>
          </p:sp>
          <p:sp>
            <p:nvSpPr>
              <p:cNvPr id="68" name="Freeform 16"/>
              <p:cNvSpPr>
                <a:spLocks noEditPoints="1"/>
              </p:cNvSpPr>
              <p:nvPr/>
            </p:nvSpPr>
            <p:spPr bwMode="auto">
              <a:xfrm>
                <a:off x="980608" y="2248535"/>
                <a:ext cx="216000" cy="216443"/>
              </a:xfrm>
              <a:custGeom>
                <a:avLst/>
                <a:gdLst>
                  <a:gd name="T0" fmla="*/ 0 w 206"/>
                  <a:gd name="T1" fmla="*/ 103 h 206"/>
                  <a:gd name="T2" fmla="*/ 103 w 206"/>
                  <a:gd name="T3" fmla="*/ 0 h 206"/>
                  <a:gd name="T4" fmla="*/ 103 w 206"/>
                  <a:gd name="T5" fmla="*/ 0 h 206"/>
                  <a:gd name="T6" fmla="*/ 206 w 206"/>
                  <a:gd name="T7" fmla="*/ 103 h 206"/>
                  <a:gd name="T8" fmla="*/ 206 w 206"/>
                  <a:gd name="T9" fmla="*/ 103 h 206"/>
                  <a:gd name="T10" fmla="*/ 206 w 206"/>
                  <a:gd name="T11" fmla="*/ 103 h 206"/>
                  <a:gd name="T12" fmla="*/ 103 w 206"/>
                  <a:gd name="T13" fmla="*/ 206 h 206"/>
                  <a:gd name="T14" fmla="*/ 103 w 206"/>
                  <a:gd name="T15" fmla="*/ 206 h 206"/>
                  <a:gd name="T16" fmla="*/ 0 w 206"/>
                  <a:gd name="T17" fmla="*/ 103 h 206"/>
                  <a:gd name="T18" fmla="*/ 40 w 206"/>
                  <a:gd name="T19" fmla="*/ 40 h 206"/>
                  <a:gd name="T20" fmla="*/ 13 w 206"/>
                  <a:gd name="T21" fmla="*/ 103 h 206"/>
                  <a:gd name="T22" fmla="*/ 13 w 206"/>
                  <a:gd name="T23" fmla="*/ 103 h 206"/>
                  <a:gd name="T24" fmla="*/ 40 w 206"/>
                  <a:gd name="T25" fmla="*/ 167 h 206"/>
                  <a:gd name="T26" fmla="*/ 40 w 206"/>
                  <a:gd name="T27" fmla="*/ 167 h 206"/>
                  <a:gd name="T28" fmla="*/ 103 w 206"/>
                  <a:gd name="T29" fmla="*/ 193 h 206"/>
                  <a:gd name="T30" fmla="*/ 103 w 206"/>
                  <a:gd name="T31" fmla="*/ 193 h 206"/>
                  <a:gd name="T32" fmla="*/ 166 w 206"/>
                  <a:gd name="T33" fmla="*/ 167 h 206"/>
                  <a:gd name="T34" fmla="*/ 166 w 206"/>
                  <a:gd name="T35" fmla="*/ 167 h 206"/>
                  <a:gd name="T36" fmla="*/ 192 w 206"/>
                  <a:gd name="T37" fmla="*/ 103 h 206"/>
                  <a:gd name="T38" fmla="*/ 192 w 206"/>
                  <a:gd name="T39" fmla="*/ 103 h 206"/>
                  <a:gd name="T40" fmla="*/ 166 w 206"/>
                  <a:gd name="T41" fmla="*/ 40 h 206"/>
                  <a:gd name="T42" fmla="*/ 166 w 206"/>
                  <a:gd name="T43" fmla="*/ 40 h 206"/>
                  <a:gd name="T44" fmla="*/ 103 w 206"/>
                  <a:gd name="T45" fmla="*/ 14 h 206"/>
                  <a:gd name="T46" fmla="*/ 103 w 206"/>
                  <a:gd name="T47" fmla="*/ 14 h 206"/>
                  <a:gd name="T48" fmla="*/ 40 w 206"/>
                  <a:gd name="T49" fmla="*/ 4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6" h="206">
                    <a:moveTo>
                      <a:pt x="0" y="103"/>
                    </a:moveTo>
                    <a:cubicBezTo>
                      <a:pt x="0" y="46"/>
                      <a:pt x="46" y="0"/>
                      <a:pt x="103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60" y="0"/>
                      <a:pt x="206" y="46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60"/>
                      <a:pt x="160" y="206"/>
                      <a:pt x="103" y="206"/>
                    </a:cubicBezTo>
                    <a:cubicBezTo>
                      <a:pt x="103" y="206"/>
                      <a:pt x="103" y="206"/>
                      <a:pt x="103" y="206"/>
                    </a:cubicBezTo>
                    <a:cubicBezTo>
                      <a:pt x="46" y="206"/>
                      <a:pt x="0" y="160"/>
                      <a:pt x="0" y="103"/>
                    </a:cubicBezTo>
                    <a:close/>
                    <a:moveTo>
                      <a:pt x="40" y="40"/>
                    </a:moveTo>
                    <a:cubicBezTo>
                      <a:pt x="23" y="56"/>
                      <a:pt x="13" y="79"/>
                      <a:pt x="13" y="103"/>
                    </a:cubicBezTo>
                    <a:cubicBezTo>
                      <a:pt x="13" y="103"/>
                      <a:pt x="13" y="103"/>
                      <a:pt x="13" y="103"/>
                    </a:cubicBezTo>
                    <a:cubicBezTo>
                      <a:pt x="13" y="128"/>
                      <a:pt x="23" y="150"/>
                      <a:pt x="40" y="167"/>
                    </a:cubicBezTo>
                    <a:cubicBezTo>
                      <a:pt x="40" y="167"/>
                      <a:pt x="40" y="167"/>
                      <a:pt x="40" y="167"/>
                    </a:cubicBezTo>
                    <a:cubicBezTo>
                      <a:pt x="56" y="183"/>
                      <a:pt x="78" y="193"/>
                      <a:pt x="103" y="193"/>
                    </a:cubicBezTo>
                    <a:cubicBezTo>
                      <a:pt x="103" y="193"/>
                      <a:pt x="103" y="193"/>
                      <a:pt x="103" y="193"/>
                    </a:cubicBezTo>
                    <a:cubicBezTo>
                      <a:pt x="128" y="193"/>
                      <a:pt x="150" y="183"/>
                      <a:pt x="166" y="167"/>
                    </a:cubicBezTo>
                    <a:cubicBezTo>
                      <a:pt x="166" y="167"/>
                      <a:pt x="166" y="167"/>
                      <a:pt x="166" y="167"/>
                    </a:cubicBezTo>
                    <a:cubicBezTo>
                      <a:pt x="182" y="150"/>
                      <a:pt x="192" y="128"/>
                      <a:pt x="192" y="103"/>
                    </a:cubicBezTo>
                    <a:cubicBezTo>
                      <a:pt x="192" y="103"/>
                      <a:pt x="192" y="103"/>
                      <a:pt x="192" y="103"/>
                    </a:cubicBezTo>
                    <a:cubicBezTo>
                      <a:pt x="192" y="79"/>
                      <a:pt x="182" y="56"/>
                      <a:pt x="166" y="40"/>
                    </a:cubicBezTo>
                    <a:cubicBezTo>
                      <a:pt x="166" y="40"/>
                      <a:pt x="166" y="40"/>
                      <a:pt x="166" y="40"/>
                    </a:cubicBezTo>
                    <a:cubicBezTo>
                      <a:pt x="150" y="24"/>
                      <a:pt x="128" y="14"/>
                      <a:pt x="103" y="14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78" y="14"/>
                      <a:pt x="56" y="24"/>
                      <a:pt x="40" y="40"/>
                    </a:cubicBezTo>
                    <a:close/>
                  </a:path>
                </a:pathLst>
              </a:custGeom>
              <a:solidFill>
                <a:srgbClr val="CF3C2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1D495D"/>
                  </a:solidFill>
                </a:endParaRPr>
              </a:p>
            </p:txBody>
          </p:sp>
        </p:grpSp>
        <p:sp>
          <p:nvSpPr>
            <p:cNvPr id="66" name="文本框 65"/>
            <p:cNvSpPr txBox="1"/>
            <p:nvPr/>
          </p:nvSpPr>
          <p:spPr>
            <a:xfrm>
              <a:off x="1255541" y="1870075"/>
              <a:ext cx="30999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1D495D"/>
                  </a:solidFill>
                  <a:latin typeface="微软雅黑" panose="020B0503020204020204" charset="-122"/>
                  <a:ea typeface="微软雅黑" panose="020B0503020204020204" charset="-122"/>
                </a:rPr>
                <a:t>点击添加标题</a:t>
              </a:r>
              <a:endParaRPr lang="zh-CN" altLang="en-US" b="1" dirty="0">
                <a:solidFill>
                  <a:srgbClr val="1D495D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657"/>
    </mc:Choice>
    <mc:Fallback>
      <p:transition spd="slow" advClick="0" advTm="46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00"/>
                            </p:stCondLst>
                            <p:childTnLst>
                              <p:par>
                                <p:cTn id="7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36" grpId="0" animBg="1"/>
      <p:bldP spid="37" grpId="0" animBg="1"/>
      <p:bldP spid="39" grpId="0"/>
      <p:bldP spid="41" grpId="0"/>
      <p:bldP spid="43" grpId="0"/>
      <p:bldP spid="4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任意多边形 90"/>
          <p:cNvSpPr/>
          <p:nvPr/>
        </p:nvSpPr>
        <p:spPr>
          <a:xfrm>
            <a:off x="5800724" y="4233868"/>
            <a:ext cx="1352551" cy="1278732"/>
          </a:xfrm>
          <a:custGeom>
            <a:avLst/>
            <a:gdLst>
              <a:gd name="connsiteX0" fmla="*/ 473869 w 1483519"/>
              <a:gd name="connsiteY0" fmla="*/ 0 h 1183481"/>
              <a:gd name="connsiteX1" fmla="*/ 1483519 w 1483519"/>
              <a:gd name="connsiteY1" fmla="*/ 695325 h 1183481"/>
              <a:gd name="connsiteX2" fmla="*/ 1323975 w 1483519"/>
              <a:gd name="connsiteY2" fmla="*/ 1183481 h 1183481"/>
              <a:gd name="connsiteX3" fmla="*/ 1138238 w 1483519"/>
              <a:gd name="connsiteY3" fmla="*/ 1162050 h 1183481"/>
              <a:gd name="connsiteX4" fmla="*/ 0 w 1483519"/>
              <a:gd name="connsiteY4" fmla="*/ 447675 h 1183481"/>
              <a:gd name="connsiteX5" fmla="*/ 473869 w 1483519"/>
              <a:gd name="connsiteY5" fmla="*/ 0 h 1183481"/>
              <a:gd name="connsiteX0-1" fmla="*/ 473869 w 1483519"/>
              <a:gd name="connsiteY0-2" fmla="*/ 0 h 1271588"/>
              <a:gd name="connsiteX1-3" fmla="*/ 1483519 w 1483519"/>
              <a:gd name="connsiteY1-4" fmla="*/ 695325 h 1271588"/>
              <a:gd name="connsiteX2-5" fmla="*/ 1323975 w 1483519"/>
              <a:gd name="connsiteY2-6" fmla="*/ 1183481 h 1271588"/>
              <a:gd name="connsiteX3-7" fmla="*/ 1302544 w 1483519"/>
              <a:gd name="connsiteY3-8" fmla="*/ 1271588 h 1271588"/>
              <a:gd name="connsiteX4-9" fmla="*/ 0 w 1483519"/>
              <a:gd name="connsiteY4-10" fmla="*/ 447675 h 1271588"/>
              <a:gd name="connsiteX5-11" fmla="*/ 473869 w 1483519"/>
              <a:gd name="connsiteY5-12" fmla="*/ 0 h 1271588"/>
              <a:gd name="connsiteX0-13" fmla="*/ 342901 w 1352551"/>
              <a:gd name="connsiteY0-14" fmla="*/ 0 h 1271588"/>
              <a:gd name="connsiteX1-15" fmla="*/ 1352551 w 1352551"/>
              <a:gd name="connsiteY1-16" fmla="*/ 695325 h 1271588"/>
              <a:gd name="connsiteX2-17" fmla="*/ 1193007 w 1352551"/>
              <a:gd name="connsiteY2-18" fmla="*/ 1183481 h 1271588"/>
              <a:gd name="connsiteX3-19" fmla="*/ 1171576 w 1352551"/>
              <a:gd name="connsiteY3-20" fmla="*/ 1271588 h 1271588"/>
              <a:gd name="connsiteX4-21" fmla="*/ 0 w 1352551"/>
              <a:gd name="connsiteY4-22" fmla="*/ 309562 h 1271588"/>
              <a:gd name="connsiteX5-23" fmla="*/ 342901 w 1352551"/>
              <a:gd name="connsiteY5-24" fmla="*/ 0 h 1271588"/>
              <a:gd name="connsiteX0-25" fmla="*/ 342901 w 1352551"/>
              <a:gd name="connsiteY0-26" fmla="*/ 0 h 1183481"/>
              <a:gd name="connsiteX1-27" fmla="*/ 1352551 w 1352551"/>
              <a:gd name="connsiteY1-28" fmla="*/ 695325 h 1183481"/>
              <a:gd name="connsiteX2-29" fmla="*/ 1193007 w 1352551"/>
              <a:gd name="connsiteY2-30" fmla="*/ 1183481 h 1183481"/>
              <a:gd name="connsiteX3-31" fmla="*/ 1197770 w 1352551"/>
              <a:gd name="connsiteY3-32" fmla="*/ 1181101 h 1183481"/>
              <a:gd name="connsiteX4-33" fmla="*/ 0 w 1352551"/>
              <a:gd name="connsiteY4-34" fmla="*/ 309562 h 1183481"/>
              <a:gd name="connsiteX5-35" fmla="*/ 342901 w 1352551"/>
              <a:gd name="connsiteY5-36" fmla="*/ 0 h 1183481"/>
              <a:gd name="connsiteX0-37" fmla="*/ 342901 w 1352551"/>
              <a:gd name="connsiteY0-38" fmla="*/ 0 h 1278732"/>
              <a:gd name="connsiteX1-39" fmla="*/ 1352551 w 1352551"/>
              <a:gd name="connsiteY1-40" fmla="*/ 695325 h 1278732"/>
              <a:gd name="connsiteX2-41" fmla="*/ 1193007 w 1352551"/>
              <a:gd name="connsiteY2-42" fmla="*/ 1183481 h 1278732"/>
              <a:gd name="connsiteX3-43" fmla="*/ 1166814 w 1352551"/>
              <a:gd name="connsiteY3-44" fmla="*/ 1278732 h 1278732"/>
              <a:gd name="connsiteX4-45" fmla="*/ 0 w 1352551"/>
              <a:gd name="connsiteY4-46" fmla="*/ 309562 h 1278732"/>
              <a:gd name="connsiteX5-47" fmla="*/ 342901 w 1352551"/>
              <a:gd name="connsiteY5-48" fmla="*/ 0 h 127873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352551" h="1278732">
                <a:moveTo>
                  <a:pt x="342901" y="0"/>
                </a:moveTo>
                <a:lnTo>
                  <a:pt x="1352551" y="695325"/>
                </a:lnTo>
                <a:lnTo>
                  <a:pt x="1193007" y="1183481"/>
                </a:lnTo>
                <a:lnTo>
                  <a:pt x="1166814" y="1278732"/>
                </a:lnTo>
                <a:lnTo>
                  <a:pt x="0" y="309562"/>
                </a:lnTo>
                <a:lnTo>
                  <a:pt x="342901" y="0"/>
                </a:lnTo>
                <a:close/>
              </a:path>
            </a:pathLst>
          </a:custGeom>
          <a:gradFill flip="none" rotWithShape="1">
            <a:gsLst>
              <a:gs pos="0">
                <a:srgbClr val="F5EDE8"/>
              </a:gs>
              <a:gs pos="100000">
                <a:srgbClr val="DCD5C3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316366" y="762000"/>
            <a:ext cx="11559270" cy="5334000"/>
            <a:chOff x="-177801" y="684213"/>
            <a:chExt cx="10882314" cy="4872038"/>
          </a:xfrm>
          <a:solidFill>
            <a:srgbClr val="EBDED5">
              <a:alpha val="49804"/>
            </a:srgbClr>
          </a:solidFill>
        </p:grpSpPr>
        <p:sp>
          <p:nvSpPr>
            <p:cNvPr id="7" name="Freeform 110"/>
            <p:cNvSpPr/>
            <p:nvPr/>
          </p:nvSpPr>
          <p:spPr bwMode="auto">
            <a:xfrm>
              <a:off x="-60325" y="1279526"/>
              <a:ext cx="3186113" cy="4276725"/>
            </a:xfrm>
            <a:custGeom>
              <a:avLst/>
              <a:gdLst>
                <a:gd name="T0" fmla="*/ 738 w 1193"/>
                <a:gd name="T1" fmla="*/ 1528 h 1601"/>
                <a:gd name="T2" fmla="*/ 773 w 1193"/>
                <a:gd name="T3" fmla="*/ 1460 h 1601"/>
                <a:gd name="T4" fmla="*/ 834 w 1193"/>
                <a:gd name="T5" fmla="*/ 1404 h 1601"/>
                <a:gd name="T6" fmla="*/ 1005 w 1193"/>
                <a:gd name="T7" fmla="*/ 1267 h 1601"/>
                <a:gd name="T8" fmla="*/ 1137 w 1193"/>
                <a:gd name="T9" fmla="*/ 1107 h 1601"/>
                <a:gd name="T10" fmla="*/ 1164 w 1193"/>
                <a:gd name="T11" fmla="*/ 1026 h 1601"/>
                <a:gd name="T12" fmla="*/ 1041 w 1193"/>
                <a:gd name="T13" fmla="*/ 983 h 1601"/>
                <a:gd name="T14" fmla="*/ 959 w 1193"/>
                <a:gd name="T15" fmla="*/ 919 h 1601"/>
                <a:gd name="T16" fmla="*/ 878 w 1193"/>
                <a:gd name="T17" fmla="*/ 882 h 1601"/>
                <a:gd name="T18" fmla="*/ 810 w 1193"/>
                <a:gd name="T19" fmla="*/ 866 h 1601"/>
                <a:gd name="T20" fmla="*/ 704 w 1193"/>
                <a:gd name="T21" fmla="*/ 886 h 1601"/>
                <a:gd name="T22" fmla="*/ 675 w 1193"/>
                <a:gd name="T23" fmla="*/ 790 h 1601"/>
                <a:gd name="T24" fmla="*/ 580 w 1193"/>
                <a:gd name="T25" fmla="*/ 742 h 1601"/>
                <a:gd name="T26" fmla="*/ 729 w 1193"/>
                <a:gd name="T27" fmla="*/ 692 h 1601"/>
                <a:gd name="T28" fmla="*/ 818 w 1193"/>
                <a:gd name="T29" fmla="*/ 623 h 1601"/>
                <a:gd name="T30" fmla="*/ 882 w 1193"/>
                <a:gd name="T31" fmla="*/ 554 h 1601"/>
                <a:gd name="T32" fmla="*/ 970 w 1193"/>
                <a:gd name="T33" fmla="*/ 513 h 1601"/>
                <a:gd name="T34" fmla="*/ 956 w 1193"/>
                <a:gd name="T35" fmla="*/ 481 h 1601"/>
                <a:gd name="T36" fmla="*/ 961 w 1193"/>
                <a:gd name="T37" fmla="*/ 439 h 1601"/>
                <a:gd name="T38" fmla="*/ 1026 w 1193"/>
                <a:gd name="T39" fmla="*/ 434 h 1601"/>
                <a:gd name="T40" fmla="*/ 1052 w 1193"/>
                <a:gd name="T41" fmla="*/ 442 h 1601"/>
                <a:gd name="T42" fmla="*/ 1018 w 1193"/>
                <a:gd name="T43" fmla="*/ 356 h 1601"/>
                <a:gd name="T44" fmla="*/ 971 w 1193"/>
                <a:gd name="T45" fmla="*/ 284 h 1601"/>
                <a:gd name="T46" fmla="*/ 924 w 1193"/>
                <a:gd name="T47" fmla="*/ 246 h 1601"/>
                <a:gd name="T48" fmla="*/ 856 w 1193"/>
                <a:gd name="T49" fmla="*/ 261 h 1601"/>
                <a:gd name="T50" fmla="*/ 829 w 1193"/>
                <a:gd name="T51" fmla="*/ 396 h 1601"/>
                <a:gd name="T52" fmla="*/ 804 w 1193"/>
                <a:gd name="T53" fmla="*/ 378 h 1601"/>
                <a:gd name="T54" fmla="*/ 714 w 1193"/>
                <a:gd name="T55" fmla="*/ 292 h 1601"/>
                <a:gd name="T56" fmla="*/ 787 w 1193"/>
                <a:gd name="T57" fmla="*/ 183 h 1601"/>
                <a:gd name="T58" fmla="*/ 822 w 1193"/>
                <a:gd name="T59" fmla="*/ 141 h 1601"/>
                <a:gd name="T60" fmla="*/ 852 w 1193"/>
                <a:gd name="T61" fmla="*/ 84 h 1601"/>
                <a:gd name="T62" fmla="*/ 793 w 1193"/>
                <a:gd name="T63" fmla="*/ 92 h 1601"/>
                <a:gd name="T64" fmla="*/ 763 w 1193"/>
                <a:gd name="T65" fmla="*/ 30 h 1601"/>
                <a:gd name="T66" fmla="*/ 745 w 1193"/>
                <a:gd name="T67" fmla="*/ 43 h 1601"/>
                <a:gd name="T68" fmla="*/ 721 w 1193"/>
                <a:gd name="T69" fmla="*/ 104 h 1601"/>
                <a:gd name="T70" fmla="*/ 659 w 1193"/>
                <a:gd name="T71" fmla="*/ 113 h 1601"/>
                <a:gd name="T72" fmla="*/ 532 w 1193"/>
                <a:gd name="T73" fmla="*/ 95 h 1601"/>
                <a:gd name="T74" fmla="*/ 469 w 1193"/>
                <a:gd name="T75" fmla="*/ 80 h 1601"/>
                <a:gd name="T76" fmla="*/ 423 w 1193"/>
                <a:gd name="T77" fmla="*/ 77 h 1601"/>
                <a:gd name="T78" fmla="*/ 108 w 1193"/>
                <a:gd name="T79" fmla="*/ 100 h 1601"/>
                <a:gd name="T80" fmla="*/ 98 w 1193"/>
                <a:gd name="T81" fmla="*/ 142 h 1601"/>
                <a:gd name="T82" fmla="*/ 107 w 1193"/>
                <a:gd name="T83" fmla="*/ 178 h 1601"/>
                <a:gd name="T84" fmla="*/ 59 w 1193"/>
                <a:gd name="T85" fmla="*/ 280 h 1601"/>
                <a:gd name="T86" fmla="*/ 48 w 1193"/>
                <a:gd name="T87" fmla="*/ 347 h 1601"/>
                <a:gd name="T88" fmla="*/ 155 w 1193"/>
                <a:gd name="T89" fmla="*/ 276 h 1601"/>
                <a:gd name="T90" fmla="*/ 191 w 1193"/>
                <a:gd name="T91" fmla="*/ 275 h 1601"/>
                <a:gd name="T92" fmla="*/ 313 w 1193"/>
                <a:gd name="T93" fmla="*/ 303 h 1601"/>
                <a:gd name="T94" fmla="*/ 355 w 1193"/>
                <a:gd name="T95" fmla="*/ 419 h 1601"/>
                <a:gd name="T96" fmla="*/ 349 w 1193"/>
                <a:gd name="T97" fmla="*/ 560 h 1601"/>
                <a:gd name="T98" fmla="*/ 415 w 1193"/>
                <a:gd name="T99" fmla="*/ 708 h 1601"/>
                <a:gd name="T100" fmla="*/ 451 w 1193"/>
                <a:gd name="T101" fmla="*/ 746 h 1601"/>
                <a:gd name="T102" fmla="*/ 488 w 1193"/>
                <a:gd name="T103" fmla="*/ 781 h 1601"/>
                <a:gd name="T104" fmla="*/ 634 w 1193"/>
                <a:gd name="T105" fmla="*/ 865 h 1601"/>
                <a:gd name="T106" fmla="*/ 714 w 1193"/>
                <a:gd name="T107" fmla="*/ 910 h 1601"/>
                <a:gd name="T108" fmla="*/ 724 w 1193"/>
                <a:gd name="T109" fmla="*/ 968 h 1601"/>
                <a:gd name="T110" fmla="*/ 693 w 1193"/>
                <a:gd name="T111" fmla="*/ 1048 h 1601"/>
                <a:gd name="T112" fmla="*/ 766 w 1193"/>
                <a:gd name="T113" fmla="*/ 1225 h 1601"/>
                <a:gd name="T114" fmla="*/ 689 w 1193"/>
                <a:gd name="T115" fmla="*/ 1436 h 1601"/>
                <a:gd name="T116" fmla="*/ 672 w 1193"/>
                <a:gd name="T117" fmla="*/ 1479 h 1601"/>
                <a:gd name="T118" fmla="*/ 678 w 1193"/>
                <a:gd name="T119" fmla="*/ 1566 h 1601"/>
                <a:gd name="T120" fmla="*/ 790 w 1193"/>
                <a:gd name="T121" fmla="*/ 1595 h 1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93" h="1601">
                  <a:moveTo>
                    <a:pt x="792" y="1592"/>
                  </a:moveTo>
                  <a:cubicBezTo>
                    <a:pt x="792" y="1592"/>
                    <a:pt x="800" y="1596"/>
                    <a:pt x="800" y="1592"/>
                  </a:cubicBezTo>
                  <a:cubicBezTo>
                    <a:pt x="801" y="1588"/>
                    <a:pt x="800" y="1583"/>
                    <a:pt x="796" y="1582"/>
                  </a:cubicBezTo>
                  <a:cubicBezTo>
                    <a:pt x="792" y="1581"/>
                    <a:pt x="783" y="1579"/>
                    <a:pt x="772" y="1572"/>
                  </a:cubicBezTo>
                  <a:cubicBezTo>
                    <a:pt x="761" y="1564"/>
                    <a:pt x="741" y="1563"/>
                    <a:pt x="744" y="1555"/>
                  </a:cubicBezTo>
                  <a:cubicBezTo>
                    <a:pt x="746" y="1548"/>
                    <a:pt x="736" y="1539"/>
                    <a:pt x="738" y="1528"/>
                  </a:cubicBezTo>
                  <a:cubicBezTo>
                    <a:pt x="740" y="1517"/>
                    <a:pt x="739" y="1516"/>
                    <a:pt x="748" y="1515"/>
                  </a:cubicBezTo>
                  <a:cubicBezTo>
                    <a:pt x="756" y="1514"/>
                    <a:pt x="758" y="1504"/>
                    <a:pt x="762" y="1502"/>
                  </a:cubicBezTo>
                  <a:cubicBezTo>
                    <a:pt x="766" y="1499"/>
                    <a:pt x="784" y="1490"/>
                    <a:pt x="784" y="1487"/>
                  </a:cubicBezTo>
                  <a:cubicBezTo>
                    <a:pt x="784" y="1485"/>
                    <a:pt x="784" y="1480"/>
                    <a:pt x="780" y="1479"/>
                  </a:cubicBezTo>
                  <a:cubicBezTo>
                    <a:pt x="776" y="1479"/>
                    <a:pt x="768" y="1477"/>
                    <a:pt x="767" y="1474"/>
                  </a:cubicBezTo>
                  <a:cubicBezTo>
                    <a:pt x="766" y="1472"/>
                    <a:pt x="771" y="1462"/>
                    <a:pt x="773" y="1460"/>
                  </a:cubicBezTo>
                  <a:cubicBezTo>
                    <a:pt x="776" y="1458"/>
                    <a:pt x="793" y="1458"/>
                    <a:pt x="793" y="1458"/>
                  </a:cubicBezTo>
                  <a:cubicBezTo>
                    <a:pt x="793" y="1458"/>
                    <a:pt x="793" y="1439"/>
                    <a:pt x="796" y="1438"/>
                  </a:cubicBezTo>
                  <a:cubicBezTo>
                    <a:pt x="798" y="1437"/>
                    <a:pt x="810" y="1429"/>
                    <a:pt x="813" y="1428"/>
                  </a:cubicBezTo>
                  <a:cubicBezTo>
                    <a:pt x="816" y="1428"/>
                    <a:pt x="817" y="1420"/>
                    <a:pt x="811" y="1419"/>
                  </a:cubicBezTo>
                  <a:cubicBezTo>
                    <a:pt x="806" y="1418"/>
                    <a:pt x="797" y="1412"/>
                    <a:pt x="801" y="1408"/>
                  </a:cubicBezTo>
                  <a:cubicBezTo>
                    <a:pt x="806" y="1403"/>
                    <a:pt x="831" y="1407"/>
                    <a:pt x="834" y="1404"/>
                  </a:cubicBezTo>
                  <a:cubicBezTo>
                    <a:pt x="836" y="1401"/>
                    <a:pt x="841" y="1386"/>
                    <a:pt x="854" y="1383"/>
                  </a:cubicBezTo>
                  <a:cubicBezTo>
                    <a:pt x="867" y="1380"/>
                    <a:pt x="924" y="1354"/>
                    <a:pt x="905" y="1339"/>
                  </a:cubicBezTo>
                  <a:cubicBezTo>
                    <a:pt x="886" y="1323"/>
                    <a:pt x="905" y="1329"/>
                    <a:pt x="905" y="1329"/>
                  </a:cubicBezTo>
                  <a:cubicBezTo>
                    <a:pt x="905" y="1329"/>
                    <a:pt x="924" y="1340"/>
                    <a:pt x="935" y="1333"/>
                  </a:cubicBezTo>
                  <a:cubicBezTo>
                    <a:pt x="945" y="1327"/>
                    <a:pt x="989" y="1287"/>
                    <a:pt x="991" y="1278"/>
                  </a:cubicBezTo>
                  <a:cubicBezTo>
                    <a:pt x="993" y="1269"/>
                    <a:pt x="999" y="1268"/>
                    <a:pt x="1005" y="1267"/>
                  </a:cubicBezTo>
                  <a:cubicBezTo>
                    <a:pt x="1010" y="1267"/>
                    <a:pt x="1018" y="1264"/>
                    <a:pt x="1018" y="1258"/>
                  </a:cubicBezTo>
                  <a:cubicBezTo>
                    <a:pt x="1017" y="1252"/>
                    <a:pt x="1013" y="1238"/>
                    <a:pt x="1019" y="1233"/>
                  </a:cubicBezTo>
                  <a:cubicBezTo>
                    <a:pt x="1025" y="1229"/>
                    <a:pt x="1061" y="1206"/>
                    <a:pt x="1076" y="1206"/>
                  </a:cubicBezTo>
                  <a:cubicBezTo>
                    <a:pt x="1091" y="1206"/>
                    <a:pt x="1101" y="1204"/>
                    <a:pt x="1116" y="1178"/>
                  </a:cubicBezTo>
                  <a:cubicBezTo>
                    <a:pt x="1131" y="1152"/>
                    <a:pt x="1125" y="1153"/>
                    <a:pt x="1131" y="1151"/>
                  </a:cubicBezTo>
                  <a:cubicBezTo>
                    <a:pt x="1136" y="1148"/>
                    <a:pt x="1137" y="1107"/>
                    <a:pt x="1137" y="1107"/>
                  </a:cubicBezTo>
                  <a:cubicBezTo>
                    <a:pt x="1137" y="1107"/>
                    <a:pt x="1143" y="1103"/>
                    <a:pt x="1147" y="1103"/>
                  </a:cubicBezTo>
                  <a:cubicBezTo>
                    <a:pt x="1151" y="1103"/>
                    <a:pt x="1162" y="1087"/>
                    <a:pt x="1162" y="1087"/>
                  </a:cubicBezTo>
                  <a:cubicBezTo>
                    <a:pt x="1175" y="1079"/>
                    <a:pt x="1175" y="1079"/>
                    <a:pt x="1175" y="1079"/>
                  </a:cubicBezTo>
                  <a:cubicBezTo>
                    <a:pt x="1175" y="1079"/>
                    <a:pt x="1179" y="1071"/>
                    <a:pt x="1183" y="1069"/>
                  </a:cubicBezTo>
                  <a:cubicBezTo>
                    <a:pt x="1187" y="1066"/>
                    <a:pt x="1193" y="1037"/>
                    <a:pt x="1187" y="1032"/>
                  </a:cubicBezTo>
                  <a:cubicBezTo>
                    <a:pt x="1182" y="1028"/>
                    <a:pt x="1170" y="1030"/>
                    <a:pt x="1164" y="1026"/>
                  </a:cubicBezTo>
                  <a:cubicBezTo>
                    <a:pt x="1158" y="1021"/>
                    <a:pt x="1133" y="1007"/>
                    <a:pt x="1128" y="1007"/>
                  </a:cubicBezTo>
                  <a:cubicBezTo>
                    <a:pt x="1122" y="1008"/>
                    <a:pt x="1101" y="1009"/>
                    <a:pt x="1094" y="1005"/>
                  </a:cubicBezTo>
                  <a:cubicBezTo>
                    <a:pt x="1087" y="1002"/>
                    <a:pt x="1095" y="993"/>
                    <a:pt x="1086" y="993"/>
                  </a:cubicBezTo>
                  <a:cubicBezTo>
                    <a:pt x="1078" y="992"/>
                    <a:pt x="1061" y="988"/>
                    <a:pt x="1056" y="987"/>
                  </a:cubicBezTo>
                  <a:cubicBezTo>
                    <a:pt x="1050" y="986"/>
                    <a:pt x="1041" y="993"/>
                    <a:pt x="1040" y="994"/>
                  </a:cubicBezTo>
                  <a:cubicBezTo>
                    <a:pt x="1038" y="995"/>
                    <a:pt x="1053" y="987"/>
                    <a:pt x="1041" y="983"/>
                  </a:cubicBezTo>
                  <a:cubicBezTo>
                    <a:pt x="1029" y="979"/>
                    <a:pt x="1032" y="974"/>
                    <a:pt x="1034" y="973"/>
                  </a:cubicBezTo>
                  <a:cubicBezTo>
                    <a:pt x="1036" y="972"/>
                    <a:pt x="1044" y="964"/>
                    <a:pt x="1036" y="959"/>
                  </a:cubicBezTo>
                  <a:cubicBezTo>
                    <a:pt x="1028" y="955"/>
                    <a:pt x="1020" y="950"/>
                    <a:pt x="1022" y="945"/>
                  </a:cubicBezTo>
                  <a:cubicBezTo>
                    <a:pt x="1023" y="940"/>
                    <a:pt x="1008" y="929"/>
                    <a:pt x="1005" y="929"/>
                  </a:cubicBezTo>
                  <a:cubicBezTo>
                    <a:pt x="1002" y="928"/>
                    <a:pt x="993" y="925"/>
                    <a:pt x="984" y="926"/>
                  </a:cubicBezTo>
                  <a:cubicBezTo>
                    <a:pt x="974" y="926"/>
                    <a:pt x="959" y="923"/>
                    <a:pt x="959" y="919"/>
                  </a:cubicBezTo>
                  <a:cubicBezTo>
                    <a:pt x="960" y="915"/>
                    <a:pt x="951" y="906"/>
                    <a:pt x="947" y="905"/>
                  </a:cubicBezTo>
                  <a:cubicBezTo>
                    <a:pt x="942" y="903"/>
                    <a:pt x="938" y="903"/>
                    <a:pt x="933" y="897"/>
                  </a:cubicBezTo>
                  <a:cubicBezTo>
                    <a:pt x="929" y="891"/>
                    <a:pt x="929" y="888"/>
                    <a:pt x="923" y="887"/>
                  </a:cubicBezTo>
                  <a:cubicBezTo>
                    <a:pt x="916" y="887"/>
                    <a:pt x="913" y="885"/>
                    <a:pt x="912" y="881"/>
                  </a:cubicBezTo>
                  <a:cubicBezTo>
                    <a:pt x="912" y="876"/>
                    <a:pt x="905" y="873"/>
                    <a:pt x="896" y="879"/>
                  </a:cubicBezTo>
                  <a:cubicBezTo>
                    <a:pt x="888" y="884"/>
                    <a:pt x="881" y="886"/>
                    <a:pt x="878" y="882"/>
                  </a:cubicBezTo>
                  <a:cubicBezTo>
                    <a:pt x="874" y="879"/>
                    <a:pt x="874" y="878"/>
                    <a:pt x="862" y="878"/>
                  </a:cubicBezTo>
                  <a:cubicBezTo>
                    <a:pt x="850" y="878"/>
                    <a:pt x="844" y="878"/>
                    <a:pt x="847" y="871"/>
                  </a:cubicBezTo>
                  <a:cubicBezTo>
                    <a:pt x="851" y="864"/>
                    <a:pt x="840" y="861"/>
                    <a:pt x="832" y="866"/>
                  </a:cubicBezTo>
                  <a:cubicBezTo>
                    <a:pt x="825" y="872"/>
                    <a:pt x="822" y="877"/>
                    <a:pt x="818" y="876"/>
                  </a:cubicBezTo>
                  <a:cubicBezTo>
                    <a:pt x="813" y="876"/>
                    <a:pt x="829" y="871"/>
                    <a:pt x="825" y="865"/>
                  </a:cubicBezTo>
                  <a:cubicBezTo>
                    <a:pt x="822" y="859"/>
                    <a:pt x="822" y="860"/>
                    <a:pt x="810" y="866"/>
                  </a:cubicBezTo>
                  <a:cubicBezTo>
                    <a:pt x="798" y="872"/>
                    <a:pt x="793" y="875"/>
                    <a:pt x="783" y="875"/>
                  </a:cubicBezTo>
                  <a:cubicBezTo>
                    <a:pt x="773" y="875"/>
                    <a:pt x="777" y="879"/>
                    <a:pt x="771" y="887"/>
                  </a:cubicBezTo>
                  <a:cubicBezTo>
                    <a:pt x="766" y="895"/>
                    <a:pt x="759" y="910"/>
                    <a:pt x="754" y="905"/>
                  </a:cubicBezTo>
                  <a:cubicBezTo>
                    <a:pt x="748" y="900"/>
                    <a:pt x="744" y="886"/>
                    <a:pt x="735" y="889"/>
                  </a:cubicBezTo>
                  <a:cubicBezTo>
                    <a:pt x="727" y="893"/>
                    <a:pt x="725" y="902"/>
                    <a:pt x="719" y="898"/>
                  </a:cubicBezTo>
                  <a:cubicBezTo>
                    <a:pt x="713" y="893"/>
                    <a:pt x="705" y="890"/>
                    <a:pt x="704" y="886"/>
                  </a:cubicBezTo>
                  <a:cubicBezTo>
                    <a:pt x="704" y="882"/>
                    <a:pt x="700" y="879"/>
                    <a:pt x="700" y="879"/>
                  </a:cubicBezTo>
                  <a:cubicBezTo>
                    <a:pt x="700" y="879"/>
                    <a:pt x="695" y="878"/>
                    <a:pt x="701" y="857"/>
                  </a:cubicBezTo>
                  <a:cubicBezTo>
                    <a:pt x="707" y="835"/>
                    <a:pt x="709" y="829"/>
                    <a:pt x="686" y="829"/>
                  </a:cubicBezTo>
                  <a:cubicBezTo>
                    <a:pt x="664" y="830"/>
                    <a:pt x="654" y="834"/>
                    <a:pt x="656" y="827"/>
                  </a:cubicBezTo>
                  <a:cubicBezTo>
                    <a:pt x="657" y="820"/>
                    <a:pt x="663" y="822"/>
                    <a:pt x="664" y="814"/>
                  </a:cubicBezTo>
                  <a:cubicBezTo>
                    <a:pt x="665" y="807"/>
                    <a:pt x="672" y="794"/>
                    <a:pt x="675" y="790"/>
                  </a:cubicBezTo>
                  <a:cubicBezTo>
                    <a:pt x="678" y="785"/>
                    <a:pt x="686" y="774"/>
                    <a:pt x="679" y="774"/>
                  </a:cubicBezTo>
                  <a:cubicBezTo>
                    <a:pt x="673" y="775"/>
                    <a:pt x="654" y="771"/>
                    <a:pt x="646" y="778"/>
                  </a:cubicBezTo>
                  <a:cubicBezTo>
                    <a:pt x="638" y="786"/>
                    <a:pt x="629" y="802"/>
                    <a:pt x="623" y="803"/>
                  </a:cubicBezTo>
                  <a:cubicBezTo>
                    <a:pt x="616" y="805"/>
                    <a:pt x="594" y="809"/>
                    <a:pt x="590" y="803"/>
                  </a:cubicBezTo>
                  <a:cubicBezTo>
                    <a:pt x="587" y="797"/>
                    <a:pt x="572" y="796"/>
                    <a:pt x="573" y="776"/>
                  </a:cubicBezTo>
                  <a:cubicBezTo>
                    <a:pt x="574" y="757"/>
                    <a:pt x="573" y="747"/>
                    <a:pt x="580" y="742"/>
                  </a:cubicBezTo>
                  <a:cubicBezTo>
                    <a:pt x="586" y="737"/>
                    <a:pt x="585" y="738"/>
                    <a:pt x="586" y="729"/>
                  </a:cubicBezTo>
                  <a:cubicBezTo>
                    <a:pt x="587" y="719"/>
                    <a:pt x="594" y="706"/>
                    <a:pt x="604" y="703"/>
                  </a:cubicBezTo>
                  <a:cubicBezTo>
                    <a:pt x="613" y="701"/>
                    <a:pt x="623" y="689"/>
                    <a:pt x="629" y="689"/>
                  </a:cubicBezTo>
                  <a:cubicBezTo>
                    <a:pt x="635" y="688"/>
                    <a:pt x="659" y="704"/>
                    <a:pt x="664" y="699"/>
                  </a:cubicBezTo>
                  <a:cubicBezTo>
                    <a:pt x="669" y="695"/>
                    <a:pt x="671" y="684"/>
                    <a:pt x="685" y="686"/>
                  </a:cubicBezTo>
                  <a:cubicBezTo>
                    <a:pt x="699" y="689"/>
                    <a:pt x="724" y="685"/>
                    <a:pt x="729" y="692"/>
                  </a:cubicBezTo>
                  <a:cubicBezTo>
                    <a:pt x="734" y="699"/>
                    <a:pt x="744" y="718"/>
                    <a:pt x="743" y="726"/>
                  </a:cubicBezTo>
                  <a:cubicBezTo>
                    <a:pt x="741" y="735"/>
                    <a:pt x="744" y="741"/>
                    <a:pt x="750" y="739"/>
                  </a:cubicBezTo>
                  <a:cubicBezTo>
                    <a:pt x="755" y="737"/>
                    <a:pt x="759" y="727"/>
                    <a:pt x="758" y="722"/>
                  </a:cubicBezTo>
                  <a:cubicBezTo>
                    <a:pt x="757" y="717"/>
                    <a:pt x="757" y="697"/>
                    <a:pt x="757" y="689"/>
                  </a:cubicBezTo>
                  <a:cubicBezTo>
                    <a:pt x="756" y="680"/>
                    <a:pt x="748" y="674"/>
                    <a:pt x="761" y="666"/>
                  </a:cubicBezTo>
                  <a:cubicBezTo>
                    <a:pt x="775" y="658"/>
                    <a:pt x="818" y="633"/>
                    <a:pt x="818" y="623"/>
                  </a:cubicBezTo>
                  <a:cubicBezTo>
                    <a:pt x="818" y="613"/>
                    <a:pt x="814" y="603"/>
                    <a:pt x="817" y="600"/>
                  </a:cubicBezTo>
                  <a:cubicBezTo>
                    <a:pt x="820" y="596"/>
                    <a:pt x="820" y="607"/>
                    <a:pt x="825" y="604"/>
                  </a:cubicBezTo>
                  <a:cubicBezTo>
                    <a:pt x="831" y="601"/>
                    <a:pt x="837" y="582"/>
                    <a:pt x="842" y="579"/>
                  </a:cubicBezTo>
                  <a:cubicBezTo>
                    <a:pt x="847" y="576"/>
                    <a:pt x="851" y="567"/>
                    <a:pt x="853" y="563"/>
                  </a:cubicBezTo>
                  <a:cubicBezTo>
                    <a:pt x="855" y="558"/>
                    <a:pt x="863" y="556"/>
                    <a:pt x="867" y="558"/>
                  </a:cubicBezTo>
                  <a:cubicBezTo>
                    <a:pt x="872" y="560"/>
                    <a:pt x="880" y="558"/>
                    <a:pt x="882" y="554"/>
                  </a:cubicBezTo>
                  <a:cubicBezTo>
                    <a:pt x="884" y="550"/>
                    <a:pt x="881" y="542"/>
                    <a:pt x="882" y="538"/>
                  </a:cubicBezTo>
                  <a:cubicBezTo>
                    <a:pt x="883" y="535"/>
                    <a:pt x="898" y="527"/>
                    <a:pt x="904" y="521"/>
                  </a:cubicBezTo>
                  <a:cubicBezTo>
                    <a:pt x="911" y="515"/>
                    <a:pt x="918" y="514"/>
                    <a:pt x="921" y="515"/>
                  </a:cubicBezTo>
                  <a:cubicBezTo>
                    <a:pt x="924" y="517"/>
                    <a:pt x="931" y="506"/>
                    <a:pt x="930" y="514"/>
                  </a:cubicBezTo>
                  <a:cubicBezTo>
                    <a:pt x="929" y="522"/>
                    <a:pt x="931" y="535"/>
                    <a:pt x="937" y="528"/>
                  </a:cubicBezTo>
                  <a:cubicBezTo>
                    <a:pt x="944" y="520"/>
                    <a:pt x="966" y="513"/>
                    <a:pt x="970" y="513"/>
                  </a:cubicBezTo>
                  <a:cubicBezTo>
                    <a:pt x="973" y="513"/>
                    <a:pt x="979" y="507"/>
                    <a:pt x="981" y="504"/>
                  </a:cubicBezTo>
                  <a:cubicBezTo>
                    <a:pt x="983" y="500"/>
                    <a:pt x="991" y="501"/>
                    <a:pt x="995" y="500"/>
                  </a:cubicBezTo>
                  <a:cubicBezTo>
                    <a:pt x="1000" y="499"/>
                    <a:pt x="1000" y="495"/>
                    <a:pt x="995" y="489"/>
                  </a:cubicBezTo>
                  <a:cubicBezTo>
                    <a:pt x="990" y="484"/>
                    <a:pt x="1001" y="470"/>
                    <a:pt x="992" y="475"/>
                  </a:cubicBezTo>
                  <a:cubicBezTo>
                    <a:pt x="982" y="481"/>
                    <a:pt x="984" y="489"/>
                    <a:pt x="975" y="488"/>
                  </a:cubicBezTo>
                  <a:cubicBezTo>
                    <a:pt x="966" y="486"/>
                    <a:pt x="956" y="483"/>
                    <a:pt x="956" y="481"/>
                  </a:cubicBezTo>
                  <a:cubicBezTo>
                    <a:pt x="957" y="479"/>
                    <a:pt x="956" y="469"/>
                    <a:pt x="952" y="474"/>
                  </a:cubicBezTo>
                  <a:cubicBezTo>
                    <a:pt x="948" y="479"/>
                    <a:pt x="947" y="470"/>
                    <a:pt x="954" y="466"/>
                  </a:cubicBezTo>
                  <a:cubicBezTo>
                    <a:pt x="961" y="461"/>
                    <a:pt x="961" y="455"/>
                    <a:pt x="956" y="451"/>
                  </a:cubicBezTo>
                  <a:cubicBezTo>
                    <a:pt x="951" y="447"/>
                    <a:pt x="944" y="446"/>
                    <a:pt x="939" y="446"/>
                  </a:cubicBezTo>
                  <a:cubicBezTo>
                    <a:pt x="934" y="447"/>
                    <a:pt x="929" y="436"/>
                    <a:pt x="943" y="437"/>
                  </a:cubicBezTo>
                  <a:cubicBezTo>
                    <a:pt x="956" y="438"/>
                    <a:pt x="960" y="437"/>
                    <a:pt x="961" y="439"/>
                  </a:cubicBezTo>
                  <a:cubicBezTo>
                    <a:pt x="962" y="441"/>
                    <a:pt x="971" y="459"/>
                    <a:pt x="976" y="455"/>
                  </a:cubicBezTo>
                  <a:cubicBezTo>
                    <a:pt x="980" y="450"/>
                    <a:pt x="991" y="449"/>
                    <a:pt x="984" y="445"/>
                  </a:cubicBezTo>
                  <a:cubicBezTo>
                    <a:pt x="978" y="441"/>
                    <a:pt x="970" y="438"/>
                    <a:pt x="973" y="436"/>
                  </a:cubicBezTo>
                  <a:cubicBezTo>
                    <a:pt x="976" y="434"/>
                    <a:pt x="994" y="439"/>
                    <a:pt x="999" y="437"/>
                  </a:cubicBezTo>
                  <a:cubicBezTo>
                    <a:pt x="1003" y="434"/>
                    <a:pt x="1022" y="416"/>
                    <a:pt x="1025" y="417"/>
                  </a:cubicBezTo>
                  <a:cubicBezTo>
                    <a:pt x="1028" y="418"/>
                    <a:pt x="1029" y="429"/>
                    <a:pt x="1026" y="434"/>
                  </a:cubicBezTo>
                  <a:cubicBezTo>
                    <a:pt x="1023" y="440"/>
                    <a:pt x="1000" y="457"/>
                    <a:pt x="1002" y="461"/>
                  </a:cubicBezTo>
                  <a:cubicBezTo>
                    <a:pt x="1005" y="465"/>
                    <a:pt x="1006" y="473"/>
                    <a:pt x="1006" y="473"/>
                  </a:cubicBezTo>
                  <a:cubicBezTo>
                    <a:pt x="1006" y="473"/>
                    <a:pt x="1024" y="462"/>
                    <a:pt x="1037" y="473"/>
                  </a:cubicBezTo>
                  <a:cubicBezTo>
                    <a:pt x="1050" y="485"/>
                    <a:pt x="1061" y="490"/>
                    <a:pt x="1063" y="484"/>
                  </a:cubicBezTo>
                  <a:cubicBezTo>
                    <a:pt x="1066" y="477"/>
                    <a:pt x="1072" y="473"/>
                    <a:pt x="1068" y="462"/>
                  </a:cubicBezTo>
                  <a:cubicBezTo>
                    <a:pt x="1063" y="450"/>
                    <a:pt x="1058" y="444"/>
                    <a:pt x="1052" y="442"/>
                  </a:cubicBezTo>
                  <a:cubicBezTo>
                    <a:pt x="1046" y="440"/>
                    <a:pt x="1036" y="437"/>
                    <a:pt x="1038" y="431"/>
                  </a:cubicBezTo>
                  <a:cubicBezTo>
                    <a:pt x="1040" y="425"/>
                    <a:pt x="1041" y="427"/>
                    <a:pt x="1046" y="416"/>
                  </a:cubicBezTo>
                  <a:cubicBezTo>
                    <a:pt x="1050" y="405"/>
                    <a:pt x="1052" y="377"/>
                    <a:pt x="1047" y="377"/>
                  </a:cubicBezTo>
                  <a:cubicBezTo>
                    <a:pt x="1043" y="377"/>
                    <a:pt x="1037" y="380"/>
                    <a:pt x="1037" y="375"/>
                  </a:cubicBezTo>
                  <a:cubicBezTo>
                    <a:pt x="1037" y="370"/>
                    <a:pt x="1041" y="365"/>
                    <a:pt x="1033" y="364"/>
                  </a:cubicBezTo>
                  <a:cubicBezTo>
                    <a:pt x="1025" y="362"/>
                    <a:pt x="1021" y="359"/>
                    <a:pt x="1018" y="356"/>
                  </a:cubicBezTo>
                  <a:cubicBezTo>
                    <a:pt x="1014" y="353"/>
                    <a:pt x="1012" y="343"/>
                    <a:pt x="1006" y="340"/>
                  </a:cubicBezTo>
                  <a:cubicBezTo>
                    <a:pt x="1001" y="337"/>
                    <a:pt x="994" y="340"/>
                    <a:pt x="999" y="335"/>
                  </a:cubicBezTo>
                  <a:cubicBezTo>
                    <a:pt x="1004" y="330"/>
                    <a:pt x="1003" y="317"/>
                    <a:pt x="1000" y="310"/>
                  </a:cubicBezTo>
                  <a:cubicBezTo>
                    <a:pt x="997" y="302"/>
                    <a:pt x="990" y="293"/>
                    <a:pt x="989" y="282"/>
                  </a:cubicBezTo>
                  <a:cubicBezTo>
                    <a:pt x="988" y="272"/>
                    <a:pt x="988" y="264"/>
                    <a:pt x="984" y="266"/>
                  </a:cubicBezTo>
                  <a:cubicBezTo>
                    <a:pt x="979" y="269"/>
                    <a:pt x="975" y="275"/>
                    <a:pt x="971" y="284"/>
                  </a:cubicBezTo>
                  <a:cubicBezTo>
                    <a:pt x="967" y="292"/>
                    <a:pt x="962" y="297"/>
                    <a:pt x="959" y="297"/>
                  </a:cubicBezTo>
                  <a:cubicBezTo>
                    <a:pt x="957" y="298"/>
                    <a:pt x="957" y="307"/>
                    <a:pt x="951" y="301"/>
                  </a:cubicBezTo>
                  <a:cubicBezTo>
                    <a:pt x="946" y="296"/>
                    <a:pt x="940" y="290"/>
                    <a:pt x="938" y="288"/>
                  </a:cubicBezTo>
                  <a:cubicBezTo>
                    <a:pt x="936" y="285"/>
                    <a:pt x="931" y="281"/>
                    <a:pt x="937" y="270"/>
                  </a:cubicBezTo>
                  <a:cubicBezTo>
                    <a:pt x="943" y="259"/>
                    <a:pt x="943" y="251"/>
                    <a:pt x="940" y="250"/>
                  </a:cubicBezTo>
                  <a:cubicBezTo>
                    <a:pt x="937" y="248"/>
                    <a:pt x="930" y="259"/>
                    <a:pt x="924" y="246"/>
                  </a:cubicBezTo>
                  <a:cubicBezTo>
                    <a:pt x="919" y="233"/>
                    <a:pt x="920" y="229"/>
                    <a:pt x="912" y="227"/>
                  </a:cubicBezTo>
                  <a:cubicBezTo>
                    <a:pt x="903" y="224"/>
                    <a:pt x="904" y="227"/>
                    <a:pt x="893" y="224"/>
                  </a:cubicBezTo>
                  <a:cubicBezTo>
                    <a:pt x="881" y="221"/>
                    <a:pt x="883" y="213"/>
                    <a:pt x="874" y="219"/>
                  </a:cubicBezTo>
                  <a:cubicBezTo>
                    <a:pt x="865" y="224"/>
                    <a:pt x="857" y="220"/>
                    <a:pt x="861" y="232"/>
                  </a:cubicBezTo>
                  <a:cubicBezTo>
                    <a:pt x="866" y="244"/>
                    <a:pt x="866" y="250"/>
                    <a:pt x="862" y="250"/>
                  </a:cubicBezTo>
                  <a:cubicBezTo>
                    <a:pt x="857" y="251"/>
                    <a:pt x="853" y="256"/>
                    <a:pt x="856" y="261"/>
                  </a:cubicBezTo>
                  <a:cubicBezTo>
                    <a:pt x="859" y="266"/>
                    <a:pt x="871" y="263"/>
                    <a:pt x="861" y="275"/>
                  </a:cubicBezTo>
                  <a:cubicBezTo>
                    <a:pt x="851" y="286"/>
                    <a:pt x="847" y="298"/>
                    <a:pt x="852" y="301"/>
                  </a:cubicBezTo>
                  <a:cubicBezTo>
                    <a:pt x="857" y="305"/>
                    <a:pt x="864" y="312"/>
                    <a:pt x="861" y="320"/>
                  </a:cubicBezTo>
                  <a:cubicBezTo>
                    <a:pt x="858" y="328"/>
                    <a:pt x="859" y="346"/>
                    <a:pt x="844" y="355"/>
                  </a:cubicBezTo>
                  <a:cubicBezTo>
                    <a:pt x="829" y="365"/>
                    <a:pt x="828" y="371"/>
                    <a:pt x="828" y="374"/>
                  </a:cubicBezTo>
                  <a:cubicBezTo>
                    <a:pt x="827" y="377"/>
                    <a:pt x="825" y="390"/>
                    <a:pt x="829" y="396"/>
                  </a:cubicBezTo>
                  <a:cubicBezTo>
                    <a:pt x="833" y="402"/>
                    <a:pt x="835" y="405"/>
                    <a:pt x="831" y="407"/>
                  </a:cubicBezTo>
                  <a:cubicBezTo>
                    <a:pt x="828" y="409"/>
                    <a:pt x="822" y="421"/>
                    <a:pt x="817" y="418"/>
                  </a:cubicBezTo>
                  <a:cubicBezTo>
                    <a:pt x="813" y="415"/>
                    <a:pt x="809" y="413"/>
                    <a:pt x="805" y="409"/>
                  </a:cubicBezTo>
                  <a:cubicBezTo>
                    <a:pt x="802" y="405"/>
                    <a:pt x="795" y="397"/>
                    <a:pt x="801" y="397"/>
                  </a:cubicBezTo>
                  <a:cubicBezTo>
                    <a:pt x="806" y="398"/>
                    <a:pt x="815" y="394"/>
                    <a:pt x="810" y="390"/>
                  </a:cubicBezTo>
                  <a:cubicBezTo>
                    <a:pt x="806" y="387"/>
                    <a:pt x="803" y="386"/>
                    <a:pt x="804" y="378"/>
                  </a:cubicBezTo>
                  <a:cubicBezTo>
                    <a:pt x="805" y="371"/>
                    <a:pt x="800" y="354"/>
                    <a:pt x="796" y="354"/>
                  </a:cubicBezTo>
                  <a:cubicBezTo>
                    <a:pt x="792" y="354"/>
                    <a:pt x="781" y="354"/>
                    <a:pt x="781" y="347"/>
                  </a:cubicBezTo>
                  <a:cubicBezTo>
                    <a:pt x="780" y="340"/>
                    <a:pt x="756" y="333"/>
                    <a:pt x="749" y="329"/>
                  </a:cubicBezTo>
                  <a:cubicBezTo>
                    <a:pt x="743" y="324"/>
                    <a:pt x="740" y="318"/>
                    <a:pt x="728" y="319"/>
                  </a:cubicBezTo>
                  <a:cubicBezTo>
                    <a:pt x="715" y="320"/>
                    <a:pt x="715" y="325"/>
                    <a:pt x="716" y="311"/>
                  </a:cubicBezTo>
                  <a:cubicBezTo>
                    <a:pt x="716" y="296"/>
                    <a:pt x="723" y="296"/>
                    <a:pt x="714" y="292"/>
                  </a:cubicBezTo>
                  <a:cubicBezTo>
                    <a:pt x="704" y="288"/>
                    <a:pt x="696" y="290"/>
                    <a:pt x="703" y="278"/>
                  </a:cubicBezTo>
                  <a:cubicBezTo>
                    <a:pt x="711" y="266"/>
                    <a:pt x="700" y="262"/>
                    <a:pt x="714" y="253"/>
                  </a:cubicBezTo>
                  <a:cubicBezTo>
                    <a:pt x="728" y="243"/>
                    <a:pt x="740" y="217"/>
                    <a:pt x="741" y="216"/>
                  </a:cubicBezTo>
                  <a:cubicBezTo>
                    <a:pt x="743" y="214"/>
                    <a:pt x="751" y="215"/>
                    <a:pt x="755" y="207"/>
                  </a:cubicBezTo>
                  <a:cubicBezTo>
                    <a:pt x="758" y="199"/>
                    <a:pt x="753" y="194"/>
                    <a:pt x="766" y="193"/>
                  </a:cubicBezTo>
                  <a:cubicBezTo>
                    <a:pt x="779" y="193"/>
                    <a:pt x="781" y="195"/>
                    <a:pt x="787" y="183"/>
                  </a:cubicBezTo>
                  <a:cubicBezTo>
                    <a:pt x="794" y="172"/>
                    <a:pt x="803" y="167"/>
                    <a:pt x="792" y="163"/>
                  </a:cubicBezTo>
                  <a:cubicBezTo>
                    <a:pt x="782" y="160"/>
                    <a:pt x="773" y="156"/>
                    <a:pt x="777" y="156"/>
                  </a:cubicBezTo>
                  <a:cubicBezTo>
                    <a:pt x="782" y="156"/>
                    <a:pt x="797" y="158"/>
                    <a:pt x="800" y="156"/>
                  </a:cubicBezTo>
                  <a:cubicBezTo>
                    <a:pt x="802" y="155"/>
                    <a:pt x="819" y="149"/>
                    <a:pt x="814" y="144"/>
                  </a:cubicBezTo>
                  <a:cubicBezTo>
                    <a:pt x="808" y="139"/>
                    <a:pt x="804" y="138"/>
                    <a:pt x="809" y="137"/>
                  </a:cubicBezTo>
                  <a:cubicBezTo>
                    <a:pt x="813" y="136"/>
                    <a:pt x="818" y="142"/>
                    <a:pt x="822" y="141"/>
                  </a:cubicBezTo>
                  <a:cubicBezTo>
                    <a:pt x="826" y="140"/>
                    <a:pt x="825" y="129"/>
                    <a:pt x="829" y="130"/>
                  </a:cubicBezTo>
                  <a:cubicBezTo>
                    <a:pt x="834" y="131"/>
                    <a:pt x="838" y="137"/>
                    <a:pt x="844" y="132"/>
                  </a:cubicBezTo>
                  <a:cubicBezTo>
                    <a:pt x="850" y="128"/>
                    <a:pt x="863" y="131"/>
                    <a:pt x="861" y="121"/>
                  </a:cubicBezTo>
                  <a:cubicBezTo>
                    <a:pt x="859" y="112"/>
                    <a:pt x="848" y="113"/>
                    <a:pt x="854" y="107"/>
                  </a:cubicBezTo>
                  <a:cubicBezTo>
                    <a:pt x="861" y="101"/>
                    <a:pt x="862" y="98"/>
                    <a:pt x="858" y="94"/>
                  </a:cubicBezTo>
                  <a:cubicBezTo>
                    <a:pt x="854" y="90"/>
                    <a:pt x="858" y="86"/>
                    <a:pt x="852" y="84"/>
                  </a:cubicBezTo>
                  <a:cubicBezTo>
                    <a:pt x="847" y="81"/>
                    <a:pt x="831" y="84"/>
                    <a:pt x="830" y="88"/>
                  </a:cubicBezTo>
                  <a:cubicBezTo>
                    <a:pt x="829" y="92"/>
                    <a:pt x="822" y="98"/>
                    <a:pt x="816" y="107"/>
                  </a:cubicBezTo>
                  <a:cubicBezTo>
                    <a:pt x="810" y="116"/>
                    <a:pt x="809" y="119"/>
                    <a:pt x="805" y="118"/>
                  </a:cubicBezTo>
                  <a:cubicBezTo>
                    <a:pt x="801" y="117"/>
                    <a:pt x="799" y="126"/>
                    <a:pt x="801" y="116"/>
                  </a:cubicBezTo>
                  <a:cubicBezTo>
                    <a:pt x="803" y="105"/>
                    <a:pt x="805" y="106"/>
                    <a:pt x="804" y="102"/>
                  </a:cubicBezTo>
                  <a:cubicBezTo>
                    <a:pt x="802" y="99"/>
                    <a:pt x="797" y="93"/>
                    <a:pt x="793" y="92"/>
                  </a:cubicBezTo>
                  <a:cubicBezTo>
                    <a:pt x="790" y="91"/>
                    <a:pt x="787" y="90"/>
                    <a:pt x="783" y="96"/>
                  </a:cubicBezTo>
                  <a:cubicBezTo>
                    <a:pt x="780" y="102"/>
                    <a:pt x="780" y="85"/>
                    <a:pt x="776" y="82"/>
                  </a:cubicBezTo>
                  <a:cubicBezTo>
                    <a:pt x="773" y="80"/>
                    <a:pt x="781" y="78"/>
                    <a:pt x="773" y="70"/>
                  </a:cubicBezTo>
                  <a:cubicBezTo>
                    <a:pt x="765" y="62"/>
                    <a:pt x="769" y="51"/>
                    <a:pt x="763" y="49"/>
                  </a:cubicBezTo>
                  <a:cubicBezTo>
                    <a:pt x="757" y="47"/>
                    <a:pt x="756" y="47"/>
                    <a:pt x="758" y="41"/>
                  </a:cubicBezTo>
                  <a:cubicBezTo>
                    <a:pt x="760" y="34"/>
                    <a:pt x="748" y="27"/>
                    <a:pt x="763" y="30"/>
                  </a:cubicBezTo>
                  <a:cubicBezTo>
                    <a:pt x="778" y="33"/>
                    <a:pt x="778" y="35"/>
                    <a:pt x="784" y="28"/>
                  </a:cubicBezTo>
                  <a:cubicBezTo>
                    <a:pt x="791" y="22"/>
                    <a:pt x="806" y="16"/>
                    <a:pt x="799" y="11"/>
                  </a:cubicBezTo>
                  <a:cubicBezTo>
                    <a:pt x="791" y="5"/>
                    <a:pt x="780" y="3"/>
                    <a:pt x="776" y="1"/>
                  </a:cubicBezTo>
                  <a:cubicBezTo>
                    <a:pt x="773" y="0"/>
                    <a:pt x="755" y="4"/>
                    <a:pt x="755" y="4"/>
                  </a:cubicBezTo>
                  <a:cubicBezTo>
                    <a:pt x="755" y="4"/>
                    <a:pt x="746" y="26"/>
                    <a:pt x="745" y="27"/>
                  </a:cubicBezTo>
                  <a:cubicBezTo>
                    <a:pt x="744" y="29"/>
                    <a:pt x="752" y="31"/>
                    <a:pt x="745" y="43"/>
                  </a:cubicBezTo>
                  <a:cubicBezTo>
                    <a:pt x="739" y="55"/>
                    <a:pt x="733" y="51"/>
                    <a:pt x="732" y="62"/>
                  </a:cubicBezTo>
                  <a:cubicBezTo>
                    <a:pt x="730" y="72"/>
                    <a:pt x="731" y="83"/>
                    <a:pt x="731" y="83"/>
                  </a:cubicBezTo>
                  <a:cubicBezTo>
                    <a:pt x="731" y="83"/>
                    <a:pt x="744" y="90"/>
                    <a:pt x="743" y="90"/>
                  </a:cubicBezTo>
                  <a:cubicBezTo>
                    <a:pt x="741" y="90"/>
                    <a:pt x="751" y="100"/>
                    <a:pt x="747" y="102"/>
                  </a:cubicBezTo>
                  <a:cubicBezTo>
                    <a:pt x="743" y="104"/>
                    <a:pt x="750" y="109"/>
                    <a:pt x="739" y="109"/>
                  </a:cubicBezTo>
                  <a:cubicBezTo>
                    <a:pt x="728" y="109"/>
                    <a:pt x="718" y="105"/>
                    <a:pt x="721" y="104"/>
                  </a:cubicBezTo>
                  <a:cubicBezTo>
                    <a:pt x="724" y="103"/>
                    <a:pt x="735" y="100"/>
                    <a:pt x="732" y="96"/>
                  </a:cubicBezTo>
                  <a:cubicBezTo>
                    <a:pt x="729" y="92"/>
                    <a:pt x="718" y="81"/>
                    <a:pt x="713" y="85"/>
                  </a:cubicBezTo>
                  <a:cubicBezTo>
                    <a:pt x="709" y="89"/>
                    <a:pt x="692" y="95"/>
                    <a:pt x="695" y="96"/>
                  </a:cubicBezTo>
                  <a:cubicBezTo>
                    <a:pt x="698" y="98"/>
                    <a:pt x="713" y="102"/>
                    <a:pt x="708" y="105"/>
                  </a:cubicBezTo>
                  <a:cubicBezTo>
                    <a:pt x="702" y="108"/>
                    <a:pt x="698" y="117"/>
                    <a:pt x="691" y="116"/>
                  </a:cubicBezTo>
                  <a:cubicBezTo>
                    <a:pt x="684" y="116"/>
                    <a:pt x="666" y="115"/>
                    <a:pt x="659" y="113"/>
                  </a:cubicBezTo>
                  <a:cubicBezTo>
                    <a:pt x="652" y="112"/>
                    <a:pt x="644" y="106"/>
                    <a:pt x="653" y="102"/>
                  </a:cubicBezTo>
                  <a:cubicBezTo>
                    <a:pt x="662" y="99"/>
                    <a:pt x="622" y="99"/>
                    <a:pt x="617" y="105"/>
                  </a:cubicBezTo>
                  <a:cubicBezTo>
                    <a:pt x="612" y="111"/>
                    <a:pt x="612" y="114"/>
                    <a:pt x="604" y="113"/>
                  </a:cubicBezTo>
                  <a:cubicBezTo>
                    <a:pt x="595" y="113"/>
                    <a:pt x="554" y="113"/>
                    <a:pt x="554" y="113"/>
                  </a:cubicBezTo>
                  <a:cubicBezTo>
                    <a:pt x="554" y="113"/>
                    <a:pt x="568" y="106"/>
                    <a:pt x="556" y="99"/>
                  </a:cubicBezTo>
                  <a:cubicBezTo>
                    <a:pt x="543" y="93"/>
                    <a:pt x="534" y="95"/>
                    <a:pt x="532" y="95"/>
                  </a:cubicBezTo>
                  <a:cubicBezTo>
                    <a:pt x="530" y="95"/>
                    <a:pt x="527" y="95"/>
                    <a:pt x="520" y="91"/>
                  </a:cubicBezTo>
                  <a:cubicBezTo>
                    <a:pt x="513" y="88"/>
                    <a:pt x="506" y="85"/>
                    <a:pt x="504" y="84"/>
                  </a:cubicBezTo>
                  <a:cubicBezTo>
                    <a:pt x="502" y="82"/>
                    <a:pt x="490" y="81"/>
                    <a:pt x="487" y="83"/>
                  </a:cubicBezTo>
                  <a:cubicBezTo>
                    <a:pt x="484" y="84"/>
                    <a:pt x="484" y="90"/>
                    <a:pt x="482" y="90"/>
                  </a:cubicBezTo>
                  <a:cubicBezTo>
                    <a:pt x="479" y="91"/>
                    <a:pt x="476" y="91"/>
                    <a:pt x="476" y="83"/>
                  </a:cubicBezTo>
                  <a:cubicBezTo>
                    <a:pt x="476" y="75"/>
                    <a:pt x="469" y="80"/>
                    <a:pt x="469" y="80"/>
                  </a:cubicBezTo>
                  <a:cubicBezTo>
                    <a:pt x="465" y="88"/>
                    <a:pt x="465" y="88"/>
                    <a:pt x="465" y="88"/>
                  </a:cubicBezTo>
                  <a:cubicBezTo>
                    <a:pt x="465" y="88"/>
                    <a:pt x="461" y="88"/>
                    <a:pt x="459" y="84"/>
                  </a:cubicBezTo>
                  <a:cubicBezTo>
                    <a:pt x="458" y="81"/>
                    <a:pt x="458" y="78"/>
                    <a:pt x="455" y="76"/>
                  </a:cubicBezTo>
                  <a:cubicBezTo>
                    <a:pt x="452" y="74"/>
                    <a:pt x="457" y="73"/>
                    <a:pt x="449" y="73"/>
                  </a:cubicBezTo>
                  <a:cubicBezTo>
                    <a:pt x="442" y="74"/>
                    <a:pt x="442" y="82"/>
                    <a:pt x="438" y="81"/>
                  </a:cubicBezTo>
                  <a:cubicBezTo>
                    <a:pt x="433" y="81"/>
                    <a:pt x="440" y="69"/>
                    <a:pt x="423" y="77"/>
                  </a:cubicBezTo>
                  <a:cubicBezTo>
                    <a:pt x="405" y="86"/>
                    <a:pt x="382" y="89"/>
                    <a:pt x="371" y="95"/>
                  </a:cubicBezTo>
                  <a:cubicBezTo>
                    <a:pt x="360" y="100"/>
                    <a:pt x="357" y="95"/>
                    <a:pt x="334" y="85"/>
                  </a:cubicBezTo>
                  <a:cubicBezTo>
                    <a:pt x="310" y="75"/>
                    <a:pt x="284" y="83"/>
                    <a:pt x="238" y="71"/>
                  </a:cubicBezTo>
                  <a:cubicBezTo>
                    <a:pt x="192" y="60"/>
                    <a:pt x="185" y="67"/>
                    <a:pt x="170" y="71"/>
                  </a:cubicBezTo>
                  <a:cubicBezTo>
                    <a:pt x="155" y="75"/>
                    <a:pt x="142" y="71"/>
                    <a:pt x="131" y="82"/>
                  </a:cubicBezTo>
                  <a:cubicBezTo>
                    <a:pt x="120" y="93"/>
                    <a:pt x="122" y="98"/>
                    <a:pt x="108" y="100"/>
                  </a:cubicBezTo>
                  <a:cubicBezTo>
                    <a:pt x="94" y="101"/>
                    <a:pt x="83" y="105"/>
                    <a:pt x="85" y="108"/>
                  </a:cubicBezTo>
                  <a:cubicBezTo>
                    <a:pt x="87" y="111"/>
                    <a:pt x="98" y="113"/>
                    <a:pt x="101" y="115"/>
                  </a:cubicBezTo>
                  <a:cubicBezTo>
                    <a:pt x="104" y="117"/>
                    <a:pt x="103" y="129"/>
                    <a:pt x="111" y="132"/>
                  </a:cubicBezTo>
                  <a:cubicBezTo>
                    <a:pt x="120" y="135"/>
                    <a:pt x="135" y="133"/>
                    <a:pt x="131" y="138"/>
                  </a:cubicBezTo>
                  <a:cubicBezTo>
                    <a:pt x="128" y="142"/>
                    <a:pt x="118" y="156"/>
                    <a:pt x="114" y="152"/>
                  </a:cubicBezTo>
                  <a:cubicBezTo>
                    <a:pt x="109" y="148"/>
                    <a:pt x="104" y="142"/>
                    <a:pt x="98" y="142"/>
                  </a:cubicBezTo>
                  <a:cubicBezTo>
                    <a:pt x="92" y="142"/>
                    <a:pt x="79" y="146"/>
                    <a:pt x="74" y="149"/>
                  </a:cubicBezTo>
                  <a:cubicBezTo>
                    <a:pt x="69" y="152"/>
                    <a:pt x="60" y="153"/>
                    <a:pt x="61" y="159"/>
                  </a:cubicBezTo>
                  <a:cubicBezTo>
                    <a:pt x="62" y="165"/>
                    <a:pt x="69" y="162"/>
                    <a:pt x="68" y="167"/>
                  </a:cubicBezTo>
                  <a:cubicBezTo>
                    <a:pt x="67" y="173"/>
                    <a:pt x="58" y="168"/>
                    <a:pt x="58" y="175"/>
                  </a:cubicBezTo>
                  <a:cubicBezTo>
                    <a:pt x="59" y="182"/>
                    <a:pt x="78" y="187"/>
                    <a:pt x="87" y="184"/>
                  </a:cubicBezTo>
                  <a:cubicBezTo>
                    <a:pt x="96" y="181"/>
                    <a:pt x="102" y="171"/>
                    <a:pt x="107" y="178"/>
                  </a:cubicBezTo>
                  <a:cubicBezTo>
                    <a:pt x="112" y="185"/>
                    <a:pt x="115" y="201"/>
                    <a:pt x="104" y="204"/>
                  </a:cubicBezTo>
                  <a:cubicBezTo>
                    <a:pt x="93" y="207"/>
                    <a:pt x="64" y="214"/>
                    <a:pt x="61" y="221"/>
                  </a:cubicBezTo>
                  <a:cubicBezTo>
                    <a:pt x="59" y="229"/>
                    <a:pt x="50" y="242"/>
                    <a:pt x="46" y="243"/>
                  </a:cubicBezTo>
                  <a:cubicBezTo>
                    <a:pt x="42" y="243"/>
                    <a:pt x="42" y="254"/>
                    <a:pt x="46" y="258"/>
                  </a:cubicBezTo>
                  <a:cubicBezTo>
                    <a:pt x="49" y="262"/>
                    <a:pt x="45" y="261"/>
                    <a:pt x="47" y="269"/>
                  </a:cubicBezTo>
                  <a:cubicBezTo>
                    <a:pt x="49" y="277"/>
                    <a:pt x="52" y="286"/>
                    <a:pt x="59" y="280"/>
                  </a:cubicBezTo>
                  <a:cubicBezTo>
                    <a:pt x="66" y="275"/>
                    <a:pt x="75" y="280"/>
                    <a:pt x="70" y="287"/>
                  </a:cubicBezTo>
                  <a:cubicBezTo>
                    <a:pt x="65" y="295"/>
                    <a:pt x="55" y="299"/>
                    <a:pt x="70" y="299"/>
                  </a:cubicBezTo>
                  <a:cubicBezTo>
                    <a:pt x="85" y="299"/>
                    <a:pt x="83" y="292"/>
                    <a:pt x="95" y="296"/>
                  </a:cubicBezTo>
                  <a:cubicBezTo>
                    <a:pt x="107" y="301"/>
                    <a:pt x="110" y="295"/>
                    <a:pt x="107" y="304"/>
                  </a:cubicBezTo>
                  <a:cubicBezTo>
                    <a:pt x="103" y="314"/>
                    <a:pt x="93" y="327"/>
                    <a:pt x="78" y="334"/>
                  </a:cubicBezTo>
                  <a:cubicBezTo>
                    <a:pt x="63" y="341"/>
                    <a:pt x="60" y="340"/>
                    <a:pt x="48" y="347"/>
                  </a:cubicBezTo>
                  <a:cubicBezTo>
                    <a:pt x="36" y="354"/>
                    <a:pt x="0" y="373"/>
                    <a:pt x="11" y="372"/>
                  </a:cubicBezTo>
                  <a:cubicBezTo>
                    <a:pt x="23" y="372"/>
                    <a:pt x="43" y="358"/>
                    <a:pt x="48" y="356"/>
                  </a:cubicBezTo>
                  <a:cubicBezTo>
                    <a:pt x="54" y="354"/>
                    <a:pt x="56" y="362"/>
                    <a:pt x="65" y="356"/>
                  </a:cubicBezTo>
                  <a:cubicBezTo>
                    <a:pt x="73" y="350"/>
                    <a:pt x="107" y="325"/>
                    <a:pt x="118" y="318"/>
                  </a:cubicBezTo>
                  <a:cubicBezTo>
                    <a:pt x="129" y="311"/>
                    <a:pt x="145" y="307"/>
                    <a:pt x="146" y="297"/>
                  </a:cubicBezTo>
                  <a:cubicBezTo>
                    <a:pt x="147" y="287"/>
                    <a:pt x="147" y="278"/>
                    <a:pt x="155" y="276"/>
                  </a:cubicBezTo>
                  <a:cubicBezTo>
                    <a:pt x="164" y="273"/>
                    <a:pt x="166" y="266"/>
                    <a:pt x="175" y="260"/>
                  </a:cubicBezTo>
                  <a:cubicBezTo>
                    <a:pt x="184" y="253"/>
                    <a:pt x="193" y="244"/>
                    <a:pt x="197" y="246"/>
                  </a:cubicBezTo>
                  <a:cubicBezTo>
                    <a:pt x="201" y="248"/>
                    <a:pt x="193" y="252"/>
                    <a:pt x="186" y="257"/>
                  </a:cubicBezTo>
                  <a:cubicBezTo>
                    <a:pt x="178" y="261"/>
                    <a:pt x="171" y="267"/>
                    <a:pt x="170" y="276"/>
                  </a:cubicBezTo>
                  <a:cubicBezTo>
                    <a:pt x="169" y="286"/>
                    <a:pt x="156" y="296"/>
                    <a:pt x="167" y="291"/>
                  </a:cubicBezTo>
                  <a:cubicBezTo>
                    <a:pt x="177" y="286"/>
                    <a:pt x="184" y="279"/>
                    <a:pt x="191" y="275"/>
                  </a:cubicBezTo>
                  <a:cubicBezTo>
                    <a:pt x="199" y="271"/>
                    <a:pt x="204" y="277"/>
                    <a:pt x="207" y="268"/>
                  </a:cubicBezTo>
                  <a:cubicBezTo>
                    <a:pt x="210" y="259"/>
                    <a:pt x="206" y="251"/>
                    <a:pt x="214" y="256"/>
                  </a:cubicBezTo>
                  <a:cubicBezTo>
                    <a:pt x="221" y="260"/>
                    <a:pt x="231" y="269"/>
                    <a:pt x="240" y="273"/>
                  </a:cubicBezTo>
                  <a:cubicBezTo>
                    <a:pt x="249" y="277"/>
                    <a:pt x="249" y="268"/>
                    <a:pt x="271" y="278"/>
                  </a:cubicBezTo>
                  <a:cubicBezTo>
                    <a:pt x="294" y="288"/>
                    <a:pt x="293" y="282"/>
                    <a:pt x="296" y="299"/>
                  </a:cubicBezTo>
                  <a:cubicBezTo>
                    <a:pt x="298" y="315"/>
                    <a:pt x="307" y="300"/>
                    <a:pt x="313" y="303"/>
                  </a:cubicBezTo>
                  <a:cubicBezTo>
                    <a:pt x="320" y="306"/>
                    <a:pt x="327" y="306"/>
                    <a:pt x="328" y="319"/>
                  </a:cubicBezTo>
                  <a:cubicBezTo>
                    <a:pt x="330" y="333"/>
                    <a:pt x="332" y="338"/>
                    <a:pt x="330" y="347"/>
                  </a:cubicBezTo>
                  <a:cubicBezTo>
                    <a:pt x="328" y="356"/>
                    <a:pt x="341" y="353"/>
                    <a:pt x="342" y="363"/>
                  </a:cubicBezTo>
                  <a:cubicBezTo>
                    <a:pt x="342" y="372"/>
                    <a:pt x="341" y="384"/>
                    <a:pt x="342" y="387"/>
                  </a:cubicBezTo>
                  <a:cubicBezTo>
                    <a:pt x="343" y="389"/>
                    <a:pt x="358" y="391"/>
                    <a:pt x="354" y="398"/>
                  </a:cubicBezTo>
                  <a:cubicBezTo>
                    <a:pt x="351" y="405"/>
                    <a:pt x="352" y="412"/>
                    <a:pt x="355" y="419"/>
                  </a:cubicBezTo>
                  <a:cubicBezTo>
                    <a:pt x="359" y="425"/>
                    <a:pt x="363" y="427"/>
                    <a:pt x="372" y="436"/>
                  </a:cubicBezTo>
                  <a:cubicBezTo>
                    <a:pt x="381" y="445"/>
                    <a:pt x="399" y="461"/>
                    <a:pt x="393" y="463"/>
                  </a:cubicBezTo>
                  <a:cubicBezTo>
                    <a:pt x="388" y="466"/>
                    <a:pt x="382" y="461"/>
                    <a:pt x="376" y="468"/>
                  </a:cubicBezTo>
                  <a:cubicBezTo>
                    <a:pt x="370" y="475"/>
                    <a:pt x="374" y="477"/>
                    <a:pt x="369" y="496"/>
                  </a:cubicBezTo>
                  <a:cubicBezTo>
                    <a:pt x="364" y="514"/>
                    <a:pt x="365" y="515"/>
                    <a:pt x="360" y="529"/>
                  </a:cubicBezTo>
                  <a:cubicBezTo>
                    <a:pt x="354" y="544"/>
                    <a:pt x="351" y="548"/>
                    <a:pt x="349" y="560"/>
                  </a:cubicBezTo>
                  <a:cubicBezTo>
                    <a:pt x="347" y="572"/>
                    <a:pt x="342" y="580"/>
                    <a:pt x="351" y="591"/>
                  </a:cubicBezTo>
                  <a:cubicBezTo>
                    <a:pt x="360" y="602"/>
                    <a:pt x="346" y="603"/>
                    <a:pt x="358" y="619"/>
                  </a:cubicBezTo>
                  <a:cubicBezTo>
                    <a:pt x="370" y="635"/>
                    <a:pt x="376" y="631"/>
                    <a:pt x="382" y="641"/>
                  </a:cubicBezTo>
                  <a:cubicBezTo>
                    <a:pt x="389" y="651"/>
                    <a:pt x="407" y="648"/>
                    <a:pt x="402" y="661"/>
                  </a:cubicBezTo>
                  <a:cubicBezTo>
                    <a:pt x="397" y="674"/>
                    <a:pt x="399" y="681"/>
                    <a:pt x="408" y="691"/>
                  </a:cubicBezTo>
                  <a:cubicBezTo>
                    <a:pt x="418" y="701"/>
                    <a:pt x="419" y="704"/>
                    <a:pt x="415" y="708"/>
                  </a:cubicBezTo>
                  <a:cubicBezTo>
                    <a:pt x="411" y="712"/>
                    <a:pt x="405" y="716"/>
                    <a:pt x="409" y="718"/>
                  </a:cubicBezTo>
                  <a:cubicBezTo>
                    <a:pt x="412" y="720"/>
                    <a:pt x="417" y="719"/>
                    <a:pt x="422" y="727"/>
                  </a:cubicBezTo>
                  <a:cubicBezTo>
                    <a:pt x="427" y="736"/>
                    <a:pt x="427" y="743"/>
                    <a:pt x="430" y="746"/>
                  </a:cubicBezTo>
                  <a:cubicBezTo>
                    <a:pt x="433" y="749"/>
                    <a:pt x="441" y="755"/>
                    <a:pt x="440" y="758"/>
                  </a:cubicBezTo>
                  <a:cubicBezTo>
                    <a:pt x="440" y="762"/>
                    <a:pt x="451" y="766"/>
                    <a:pt x="451" y="761"/>
                  </a:cubicBezTo>
                  <a:cubicBezTo>
                    <a:pt x="451" y="756"/>
                    <a:pt x="458" y="762"/>
                    <a:pt x="451" y="746"/>
                  </a:cubicBezTo>
                  <a:cubicBezTo>
                    <a:pt x="443" y="730"/>
                    <a:pt x="431" y="717"/>
                    <a:pt x="427" y="707"/>
                  </a:cubicBezTo>
                  <a:cubicBezTo>
                    <a:pt x="424" y="697"/>
                    <a:pt x="419" y="683"/>
                    <a:pt x="421" y="679"/>
                  </a:cubicBezTo>
                  <a:cubicBezTo>
                    <a:pt x="422" y="675"/>
                    <a:pt x="424" y="664"/>
                    <a:pt x="431" y="670"/>
                  </a:cubicBezTo>
                  <a:cubicBezTo>
                    <a:pt x="438" y="676"/>
                    <a:pt x="432" y="687"/>
                    <a:pt x="439" y="700"/>
                  </a:cubicBezTo>
                  <a:cubicBezTo>
                    <a:pt x="446" y="713"/>
                    <a:pt x="471" y="741"/>
                    <a:pt x="475" y="746"/>
                  </a:cubicBezTo>
                  <a:cubicBezTo>
                    <a:pt x="478" y="751"/>
                    <a:pt x="492" y="771"/>
                    <a:pt x="488" y="781"/>
                  </a:cubicBezTo>
                  <a:cubicBezTo>
                    <a:pt x="483" y="791"/>
                    <a:pt x="481" y="792"/>
                    <a:pt x="488" y="796"/>
                  </a:cubicBezTo>
                  <a:cubicBezTo>
                    <a:pt x="495" y="800"/>
                    <a:pt x="554" y="831"/>
                    <a:pt x="562" y="831"/>
                  </a:cubicBezTo>
                  <a:cubicBezTo>
                    <a:pt x="570" y="832"/>
                    <a:pt x="586" y="824"/>
                    <a:pt x="592" y="828"/>
                  </a:cubicBezTo>
                  <a:cubicBezTo>
                    <a:pt x="599" y="831"/>
                    <a:pt x="611" y="848"/>
                    <a:pt x="618" y="848"/>
                  </a:cubicBezTo>
                  <a:cubicBezTo>
                    <a:pt x="624" y="848"/>
                    <a:pt x="636" y="845"/>
                    <a:pt x="635" y="852"/>
                  </a:cubicBezTo>
                  <a:cubicBezTo>
                    <a:pt x="633" y="859"/>
                    <a:pt x="627" y="869"/>
                    <a:pt x="634" y="865"/>
                  </a:cubicBezTo>
                  <a:cubicBezTo>
                    <a:pt x="641" y="861"/>
                    <a:pt x="645" y="853"/>
                    <a:pt x="651" y="857"/>
                  </a:cubicBezTo>
                  <a:cubicBezTo>
                    <a:pt x="657" y="861"/>
                    <a:pt x="667" y="871"/>
                    <a:pt x="668" y="879"/>
                  </a:cubicBezTo>
                  <a:cubicBezTo>
                    <a:pt x="670" y="887"/>
                    <a:pt x="676" y="892"/>
                    <a:pt x="681" y="889"/>
                  </a:cubicBezTo>
                  <a:cubicBezTo>
                    <a:pt x="686" y="886"/>
                    <a:pt x="694" y="893"/>
                    <a:pt x="695" y="898"/>
                  </a:cubicBezTo>
                  <a:cubicBezTo>
                    <a:pt x="697" y="903"/>
                    <a:pt x="700" y="907"/>
                    <a:pt x="705" y="906"/>
                  </a:cubicBezTo>
                  <a:cubicBezTo>
                    <a:pt x="710" y="904"/>
                    <a:pt x="714" y="906"/>
                    <a:pt x="714" y="910"/>
                  </a:cubicBezTo>
                  <a:cubicBezTo>
                    <a:pt x="714" y="913"/>
                    <a:pt x="717" y="918"/>
                    <a:pt x="721" y="913"/>
                  </a:cubicBezTo>
                  <a:cubicBezTo>
                    <a:pt x="726" y="908"/>
                    <a:pt x="725" y="903"/>
                    <a:pt x="727" y="903"/>
                  </a:cubicBezTo>
                  <a:cubicBezTo>
                    <a:pt x="729" y="903"/>
                    <a:pt x="737" y="899"/>
                    <a:pt x="738" y="905"/>
                  </a:cubicBezTo>
                  <a:cubicBezTo>
                    <a:pt x="739" y="911"/>
                    <a:pt x="748" y="921"/>
                    <a:pt x="745" y="931"/>
                  </a:cubicBezTo>
                  <a:cubicBezTo>
                    <a:pt x="741" y="940"/>
                    <a:pt x="746" y="954"/>
                    <a:pt x="735" y="955"/>
                  </a:cubicBezTo>
                  <a:cubicBezTo>
                    <a:pt x="723" y="956"/>
                    <a:pt x="720" y="963"/>
                    <a:pt x="724" y="968"/>
                  </a:cubicBezTo>
                  <a:cubicBezTo>
                    <a:pt x="728" y="972"/>
                    <a:pt x="721" y="969"/>
                    <a:pt x="714" y="974"/>
                  </a:cubicBezTo>
                  <a:cubicBezTo>
                    <a:pt x="708" y="979"/>
                    <a:pt x="696" y="975"/>
                    <a:pt x="699" y="985"/>
                  </a:cubicBezTo>
                  <a:cubicBezTo>
                    <a:pt x="703" y="995"/>
                    <a:pt x="698" y="1008"/>
                    <a:pt x="698" y="1008"/>
                  </a:cubicBezTo>
                  <a:cubicBezTo>
                    <a:pt x="698" y="1008"/>
                    <a:pt x="711" y="1014"/>
                    <a:pt x="703" y="1015"/>
                  </a:cubicBezTo>
                  <a:cubicBezTo>
                    <a:pt x="694" y="1016"/>
                    <a:pt x="695" y="1018"/>
                    <a:pt x="692" y="1027"/>
                  </a:cubicBezTo>
                  <a:cubicBezTo>
                    <a:pt x="690" y="1036"/>
                    <a:pt x="690" y="1048"/>
                    <a:pt x="693" y="1048"/>
                  </a:cubicBezTo>
                  <a:cubicBezTo>
                    <a:pt x="696" y="1047"/>
                    <a:pt x="713" y="1067"/>
                    <a:pt x="715" y="1079"/>
                  </a:cubicBezTo>
                  <a:cubicBezTo>
                    <a:pt x="717" y="1091"/>
                    <a:pt x="724" y="1107"/>
                    <a:pt x="726" y="1119"/>
                  </a:cubicBezTo>
                  <a:cubicBezTo>
                    <a:pt x="727" y="1131"/>
                    <a:pt x="743" y="1135"/>
                    <a:pt x="750" y="1138"/>
                  </a:cubicBezTo>
                  <a:cubicBezTo>
                    <a:pt x="756" y="1141"/>
                    <a:pt x="771" y="1146"/>
                    <a:pt x="772" y="1153"/>
                  </a:cubicBezTo>
                  <a:cubicBezTo>
                    <a:pt x="774" y="1159"/>
                    <a:pt x="781" y="1152"/>
                    <a:pt x="779" y="1169"/>
                  </a:cubicBezTo>
                  <a:cubicBezTo>
                    <a:pt x="778" y="1186"/>
                    <a:pt x="772" y="1213"/>
                    <a:pt x="766" y="1225"/>
                  </a:cubicBezTo>
                  <a:cubicBezTo>
                    <a:pt x="760" y="1238"/>
                    <a:pt x="760" y="1241"/>
                    <a:pt x="755" y="1260"/>
                  </a:cubicBezTo>
                  <a:cubicBezTo>
                    <a:pt x="750" y="1279"/>
                    <a:pt x="752" y="1284"/>
                    <a:pt x="749" y="1291"/>
                  </a:cubicBezTo>
                  <a:cubicBezTo>
                    <a:pt x="746" y="1298"/>
                    <a:pt x="739" y="1327"/>
                    <a:pt x="730" y="1338"/>
                  </a:cubicBezTo>
                  <a:cubicBezTo>
                    <a:pt x="720" y="1349"/>
                    <a:pt x="711" y="1350"/>
                    <a:pt x="710" y="1367"/>
                  </a:cubicBezTo>
                  <a:cubicBezTo>
                    <a:pt x="708" y="1384"/>
                    <a:pt x="701" y="1393"/>
                    <a:pt x="698" y="1404"/>
                  </a:cubicBezTo>
                  <a:cubicBezTo>
                    <a:pt x="695" y="1416"/>
                    <a:pt x="688" y="1431"/>
                    <a:pt x="689" y="1436"/>
                  </a:cubicBezTo>
                  <a:cubicBezTo>
                    <a:pt x="689" y="1442"/>
                    <a:pt x="697" y="1435"/>
                    <a:pt x="697" y="1435"/>
                  </a:cubicBezTo>
                  <a:cubicBezTo>
                    <a:pt x="697" y="1435"/>
                    <a:pt x="707" y="1415"/>
                    <a:pt x="710" y="1416"/>
                  </a:cubicBezTo>
                  <a:cubicBezTo>
                    <a:pt x="713" y="1416"/>
                    <a:pt x="712" y="1412"/>
                    <a:pt x="712" y="1423"/>
                  </a:cubicBezTo>
                  <a:cubicBezTo>
                    <a:pt x="712" y="1434"/>
                    <a:pt x="703" y="1447"/>
                    <a:pt x="697" y="1451"/>
                  </a:cubicBezTo>
                  <a:cubicBezTo>
                    <a:pt x="692" y="1456"/>
                    <a:pt x="692" y="1456"/>
                    <a:pt x="682" y="1463"/>
                  </a:cubicBezTo>
                  <a:cubicBezTo>
                    <a:pt x="672" y="1470"/>
                    <a:pt x="672" y="1476"/>
                    <a:pt x="672" y="1479"/>
                  </a:cubicBezTo>
                  <a:cubicBezTo>
                    <a:pt x="672" y="1481"/>
                    <a:pt x="680" y="1484"/>
                    <a:pt x="676" y="1486"/>
                  </a:cubicBezTo>
                  <a:cubicBezTo>
                    <a:pt x="672" y="1488"/>
                    <a:pt x="674" y="1490"/>
                    <a:pt x="670" y="1493"/>
                  </a:cubicBezTo>
                  <a:cubicBezTo>
                    <a:pt x="667" y="1495"/>
                    <a:pt x="660" y="1498"/>
                    <a:pt x="663" y="1502"/>
                  </a:cubicBezTo>
                  <a:cubicBezTo>
                    <a:pt x="666" y="1507"/>
                    <a:pt x="659" y="1517"/>
                    <a:pt x="660" y="1524"/>
                  </a:cubicBezTo>
                  <a:cubicBezTo>
                    <a:pt x="660" y="1530"/>
                    <a:pt x="666" y="1541"/>
                    <a:pt x="666" y="1541"/>
                  </a:cubicBezTo>
                  <a:cubicBezTo>
                    <a:pt x="666" y="1541"/>
                    <a:pt x="674" y="1563"/>
                    <a:pt x="678" y="1566"/>
                  </a:cubicBezTo>
                  <a:cubicBezTo>
                    <a:pt x="682" y="1570"/>
                    <a:pt x="691" y="1572"/>
                    <a:pt x="690" y="1576"/>
                  </a:cubicBezTo>
                  <a:cubicBezTo>
                    <a:pt x="689" y="1581"/>
                    <a:pt x="698" y="1578"/>
                    <a:pt x="707" y="1582"/>
                  </a:cubicBezTo>
                  <a:cubicBezTo>
                    <a:pt x="716" y="1586"/>
                    <a:pt x="710" y="1601"/>
                    <a:pt x="727" y="1597"/>
                  </a:cubicBezTo>
                  <a:cubicBezTo>
                    <a:pt x="744" y="1594"/>
                    <a:pt x="759" y="1595"/>
                    <a:pt x="759" y="1595"/>
                  </a:cubicBezTo>
                  <a:cubicBezTo>
                    <a:pt x="759" y="1595"/>
                    <a:pt x="761" y="1597"/>
                    <a:pt x="767" y="1598"/>
                  </a:cubicBezTo>
                  <a:cubicBezTo>
                    <a:pt x="773" y="1599"/>
                    <a:pt x="790" y="1595"/>
                    <a:pt x="790" y="1595"/>
                  </a:cubicBezTo>
                  <a:lnTo>
                    <a:pt x="792" y="15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" name="Freeform 111"/>
            <p:cNvSpPr/>
            <p:nvPr/>
          </p:nvSpPr>
          <p:spPr bwMode="auto">
            <a:xfrm>
              <a:off x="2484437" y="684213"/>
              <a:ext cx="1468438" cy="1327150"/>
            </a:xfrm>
            <a:custGeom>
              <a:avLst/>
              <a:gdLst>
                <a:gd name="T0" fmla="*/ 62 w 550"/>
                <a:gd name="T1" fmla="*/ 110 h 497"/>
                <a:gd name="T2" fmla="*/ 81 w 550"/>
                <a:gd name="T3" fmla="*/ 123 h 497"/>
                <a:gd name="T4" fmla="*/ 27 w 550"/>
                <a:gd name="T5" fmla="*/ 143 h 497"/>
                <a:gd name="T6" fmla="*/ 11 w 550"/>
                <a:gd name="T7" fmla="*/ 164 h 497"/>
                <a:gd name="T8" fmla="*/ 32 w 550"/>
                <a:gd name="T9" fmla="*/ 178 h 497"/>
                <a:gd name="T10" fmla="*/ 55 w 550"/>
                <a:gd name="T11" fmla="*/ 187 h 497"/>
                <a:gd name="T12" fmla="*/ 119 w 550"/>
                <a:gd name="T13" fmla="*/ 204 h 497"/>
                <a:gd name="T14" fmla="*/ 147 w 550"/>
                <a:gd name="T15" fmla="*/ 271 h 497"/>
                <a:gd name="T16" fmla="*/ 164 w 550"/>
                <a:gd name="T17" fmla="*/ 270 h 497"/>
                <a:gd name="T18" fmla="*/ 173 w 550"/>
                <a:gd name="T19" fmla="*/ 313 h 497"/>
                <a:gd name="T20" fmla="*/ 153 w 550"/>
                <a:gd name="T21" fmla="*/ 334 h 497"/>
                <a:gd name="T22" fmla="*/ 150 w 550"/>
                <a:gd name="T23" fmla="*/ 364 h 497"/>
                <a:gd name="T24" fmla="*/ 157 w 550"/>
                <a:gd name="T25" fmla="*/ 401 h 497"/>
                <a:gd name="T26" fmla="*/ 177 w 550"/>
                <a:gd name="T27" fmla="*/ 395 h 497"/>
                <a:gd name="T28" fmla="*/ 160 w 550"/>
                <a:gd name="T29" fmla="*/ 421 h 497"/>
                <a:gd name="T30" fmla="*/ 179 w 550"/>
                <a:gd name="T31" fmla="*/ 454 h 497"/>
                <a:gd name="T32" fmla="*/ 206 w 550"/>
                <a:gd name="T33" fmla="*/ 478 h 497"/>
                <a:gd name="T34" fmla="*/ 227 w 550"/>
                <a:gd name="T35" fmla="*/ 492 h 497"/>
                <a:gd name="T36" fmla="*/ 250 w 550"/>
                <a:gd name="T37" fmla="*/ 446 h 497"/>
                <a:gd name="T38" fmla="*/ 267 w 550"/>
                <a:gd name="T39" fmla="*/ 408 h 497"/>
                <a:gd name="T40" fmla="*/ 296 w 550"/>
                <a:gd name="T41" fmla="*/ 376 h 497"/>
                <a:gd name="T42" fmla="*/ 345 w 550"/>
                <a:gd name="T43" fmla="*/ 345 h 497"/>
                <a:gd name="T44" fmla="*/ 443 w 550"/>
                <a:gd name="T45" fmla="*/ 298 h 497"/>
                <a:gd name="T46" fmla="*/ 401 w 550"/>
                <a:gd name="T47" fmla="*/ 290 h 497"/>
                <a:gd name="T48" fmla="*/ 427 w 550"/>
                <a:gd name="T49" fmla="*/ 287 h 497"/>
                <a:gd name="T50" fmla="*/ 451 w 550"/>
                <a:gd name="T51" fmla="*/ 281 h 497"/>
                <a:gd name="T52" fmla="*/ 411 w 550"/>
                <a:gd name="T53" fmla="*/ 255 h 497"/>
                <a:gd name="T54" fmla="*/ 431 w 550"/>
                <a:gd name="T55" fmla="*/ 236 h 497"/>
                <a:gd name="T56" fmla="*/ 453 w 550"/>
                <a:gd name="T57" fmla="*/ 238 h 497"/>
                <a:gd name="T58" fmla="*/ 453 w 550"/>
                <a:gd name="T59" fmla="*/ 225 h 497"/>
                <a:gd name="T60" fmla="*/ 478 w 550"/>
                <a:gd name="T61" fmla="*/ 198 h 497"/>
                <a:gd name="T62" fmla="*/ 462 w 550"/>
                <a:gd name="T63" fmla="*/ 180 h 497"/>
                <a:gd name="T64" fmla="*/ 484 w 550"/>
                <a:gd name="T65" fmla="*/ 162 h 497"/>
                <a:gd name="T66" fmla="*/ 460 w 550"/>
                <a:gd name="T67" fmla="*/ 149 h 497"/>
                <a:gd name="T68" fmla="*/ 476 w 550"/>
                <a:gd name="T69" fmla="*/ 124 h 497"/>
                <a:gd name="T70" fmla="*/ 498 w 550"/>
                <a:gd name="T71" fmla="*/ 104 h 497"/>
                <a:gd name="T72" fmla="*/ 543 w 550"/>
                <a:gd name="T73" fmla="*/ 73 h 497"/>
                <a:gd name="T74" fmla="*/ 486 w 550"/>
                <a:gd name="T75" fmla="*/ 61 h 497"/>
                <a:gd name="T76" fmla="*/ 442 w 550"/>
                <a:gd name="T77" fmla="*/ 79 h 497"/>
                <a:gd name="T78" fmla="*/ 439 w 550"/>
                <a:gd name="T79" fmla="*/ 60 h 497"/>
                <a:gd name="T80" fmla="*/ 416 w 550"/>
                <a:gd name="T81" fmla="*/ 53 h 497"/>
                <a:gd name="T82" fmla="*/ 458 w 550"/>
                <a:gd name="T83" fmla="*/ 30 h 497"/>
                <a:gd name="T84" fmla="*/ 414 w 550"/>
                <a:gd name="T85" fmla="*/ 6 h 497"/>
                <a:gd name="T86" fmla="*/ 321 w 550"/>
                <a:gd name="T87" fmla="*/ 11 h 497"/>
                <a:gd name="T88" fmla="*/ 288 w 550"/>
                <a:gd name="T89" fmla="*/ 21 h 497"/>
                <a:gd name="T90" fmla="*/ 245 w 550"/>
                <a:gd name="T91" fmla="*/ 35 h 497"/>
                <a:gd name="T92" fmla="*/ 221 w 550"/>
                <a:gd name="T93" fmla="*/ 40 h 497"/>
                <a:gd name="T94" fmla="*/ 192 w 550"/>
                <a:gd name="T95" fmla="*/ 47 h 497"/>
                <a:gd name="T96" fmla="*/ 153 w 550"/>
                <a:gd name="T97" fmla="*/ 51 h 497"/>
                <a:gd name="T98" fmla="*/ 141 w 550"/>
                <a:gd name="T99" fmla="*/ 68 h 497"/>
                <a:gd name="T100" fmla="*/ 89 w 550"/>
                <a:gd name="T101" fmla="*/ 88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50" h="497">
                  <a:moveTo>
                    <a:pt x="67" y="99"/>
                  </a:moveTo>
                  <a:cubicBezTo>
                    <a:pt x="62" y="100"/>
                    <a:pt x="60" y="110"/>
                    <a:pt x="62" y="110"/>
                  </a:cubicBezTo>
                  <a:cubicBezTo>
                    <a:pt x="64" y="111"/>
                    <a:pt x="73" y="106"/>
                    <a:pt x="84" y="110"/>
                  </a:cubicBezTo>
                  <a:cubicBezTo>
                    <a:pt x="95" y="115"/>
                    <a:pt x="87" y="122"/>
                    <a:pt x="81" y="123"/>
                  </a:cubicBezTo>
                  <a:cubicBezTo>
                    <a:pt x="76" y="125"/>
                    <a:pt x="71" y="121"/>
                    <a:pt x="56" y="129"/>
                  </a:cubicBezTo>
                  <a:cubicBezTo>
                    <a:pt x="42" y="137"/>
                    <a:pt x="35" y="146"/>
                    <a:pt x="27" y="143"/>
                  </a:cubicBezTo>
                  <a:cubicBezTo>
                    <a:pt x="20" y="139"/>
                    <a:pt x="5" y="144"/>
                    <a:pt x="3" y="148"/>
                  </a:cubicBezTo>
                  <a:cubicBezTo>
                    <a:pt x="0" y="152"/>
                    <a:pt x="11" y="164"/>
                    <a:pt x="11" y="164"/>
                  </a:cubicBezTo>
                  <a:cubicBezTo>
                    <a:pt x="24" y="163"/>
                    <a:pt x="24" y="163"/>
                    <a:pt x="24" y="163"/>
                  </a:cubicBezTo>
                  <a:cubicBezTo>
                    <a:pt x="24" y="163"/>
                    <a:pt x="37" y="175"/>
                    <a:pt x="32" y="178"/>
                  </a:cubicBezTo>
                  <a:cubicBezTo>
                    <a:pt x="28" y="181"/>
                    <a:pt x="19" y="179"/>
                    <a:pt x="30" y="184"/>
                  </a:cubicBezTo>
                  <a:cubicBezTo>
                    <a:pt x="41" y="189"/>
                    <a:pt x="29" y="185"/>
                    <a:pt x="55" y="187"/>
                  </a:cubicBezTo>
                  <a:cubicBezTo>
                    <a:pt x="81" y="189"/>
                    <a:pt x="72" y="187"/>
                    <a:pt x="84" y="189"/>
                  </a:cubicBezTo>
                  <a:cubicBezTo>
                    <a:pt x="97" y="190"/>
                    <a:pt x="116" y="203"/>
                    <a:pt x="119" y="204"/>
                  </a:cubicBezTo>
                  <a:cubicBezTo>
                    <a:pt x="123" y="204"/>
                    <a:pt x="138" y="205"/>
                    <a:pt x="139" y="217"/>
                  </a:cubicBezTo>
                  <a:cubicBezTo>
                    <a:pt x="140" y="229"/>
                    <a:pt x="153" y="263"/>
                    <a:pt x="147" y="271"/>
                  </a:cubicBezTo>
                  <a:cubicBezTo>
                    <a:pt x="141" y="279"/>
                    <a:pt x="161" y="287"/>
                    <a:pt x="159" y="283"/>
                  </a:cubicBezTo>
                  <a:cubicBezTo>
                    <a:pt x="158" y="280"/>
                    <a:pt x="160" y="268"/>
                    <a:pt x="164" y="270"/>
                  </a:cubicBezTo>
                  <a:cubicBezTo>
                    <a:pt x="168" y="272"/>
                    <a:pt x="178" y="301"/>
                    <a:pt x="177" y="303"/>
                  </a:cubicBezTo>
                  <a:cubicBezTo>
                    <a:pt x="176" y="305"/>
                    <a:pt x="178" y="305"/>
                    <a:pt x="173" y="313"/>
                  </a:cubicBezTo>
                  <a:cubicBezTo>
                    <a:pt x="169" y="321"/>
                    <a:pt x="164" y="329"/>
                    <a:pt x="162" y="329"/>
                  </a:cubicBezTo>
                  <a:cubicBezTo>
                    <a:pt x="159" y="329"/>
                    <a:pt x="154" y="331"/>
                    <a:pt x="153" y="334"/>
                  </a:cubicBezTo>
                  <a:cubicBezTo>
                    <a:pt x="152" y="336"/>
                    <a:pt x="154" y="339"/>
                    <a:pt x="153" y="347"/>
                  </a:cubicBezTo>
                  <a:cubicBezTo>
                    <a:pt x="152" y="355"/>
                    <a:pt x="147" y="356"/>
                    <a:pt x="150" y="364"/>
                  </a:cubicBezTo>
                  <a:cubicBezTo>
                    <a:pt x="154" y="372"/>
                    <a:pt x="151" y="372"/>
                    <a:pt x="152" y="379"/>
                  </a:cubicBezTo>
                  <a:cubicBezTo>
                    <a:pt x="152" y="386"/>
                    <a:pt x="162" y="399"/>
                    <a:pt x="157" y="401"/>
                  </a:cubicBezTo>
                  <a:cubicBezTo>
                    <a:pt x="152" y="402"/>
                    <a:pt x="151" y="410"/>
                    <a:pt x="158" y="405"/>
                  </a:cubicBezTo>
                  <a:cubicBezTo>
                    <a:pt x="164" y="401"/>
                    <a:pt x="177" y="395"/>
                    <a:pt x="177" y="395"/>
                  </a:cubicBezTo>
                  <a:cubicBezTo>
                    <a:pt x="177" y="395"/>
                    <a:pt x="181" y="397"/>
                    <a:pt x="176" y="399"/>
                  </a:cubicBezTo>
                  <a:cubicBezTo>
                    <a:pt x="171" y="400"/>
                    <a:pt x="157" y="416"/>
                    <a:pt x="160" y="421"/>
                  </a:cubicBezTo>
                  <a:cubicBezTo>
                    <a:pt x="164" y="426"/>
                    <a:pt x="169" y="428"/>
                    <a:pt x="171" y="436"/>
                  </a:cubicBezTo>
                  <a:cubicBezTo>
                    <a:pt x="173" y="445"/>
                    <a:pt x="183" y="444"/>
                    <a:pt x="179" y="454"/>
                  </a:cubicBezTo>
                  <a:cubicBezTo>
                    <a:pt x="175" y="465"/>
                    <a:pt x="186" y="468"/>
                    <a:pt x="186" y="474"/>
                  </a:cubicBezTo>
                  <a:cubicBezTo>
                    <a:pt x="186" y="480"/>
                    <a:pt x="197" y="469"/>
                    <a:pt x="206" y="478"/>
                  </a:cubicBezTo>
                  <a:cubicBezTo>
                    <a:pt x="215" y="487"/>
                    <a:pt x="208" y="489"/>
                    <a:pt x="216" y="493"/>
                  </a:cubicBezTo>
                  <a:cubicBezTo>
                    <a:pt x="224" y="497"/>
                    <a:pt x="225" y="494"/>
                    <a:pt x="227" y="492"/>
                  </a:cubicBezTo>
                  <a:cubicBezTo>
                    <a:pt x="229" y="490"/>
                    <a:pt x="230" y="475"/>
                    <a:pt x="237" y="464"/>
                  </a:cubicBezTo>
                  <a:cubicBezTo>
                    <a:pt x="244" y="453"/>
                    <a:pt x="250" y="453"/>
                    <a:pt x="250" y="446"/>
                  </a:cubicBezTo>
                  <a:cubicBezTo>
                    <a:pt x="250" y="439"/>
                    <a:pt x="260" y="426"/>
                    <a:pt x="263" y="421"/>
                  </a:cubicBezTo>
                  <a:cubicBezTo>
                    <a:pt x="265" y="417"/>
                    <a:pt x="273" y="412"/>
                    <a:pt x="267" y="408"/>
                  </a:cubicBezTo>
                  <a:cubicBezTo>
                    <a:pt x="261" y="404"/>
                    <a:pt x="271" y="400"/>
                    <a:pt x="281" y="393"/>
                  </a:cubicBezTo>
                  <a:cubicBezTo>
                    <a:pt x="290" y="386"/>
                    <a:pt x="288" y="378"/>
                    <a:pt x="296" y="376"/>
                  </a:cubicBezTo>
                  <a:cubicBezTo>
                    <a:pt x="305" y="374"/>
                    <a:pt x="298" y="370"/>
                    <a:pt x="311" y="366"/>
                  </a:cubicBezTo>
                  <a:cubicBezTo>
                    <a:pt x="324" y="361"/>
                    <a:pt x="336" y="351"/>
                    <a:pt x="345" y="345"/>
                  </a:cubicBezTo>
                  <a:cubicBezTo>
                    <a:pt x="353" y="339"/>
                    <a:pt x="350" y="336"/>
                    <a:pt x="366" y="332"/>
                  </a:cubicBezTo>
                  <a:cubicBezTo>
                    <a:pt x="383" y="328"/>
                    <a:pt x="443" y="298"/>
                    <a:pt x="443" y="298"/>
                  </a:cubicBezTo>
                  <a:cubicBezTo>
                    <a:pt x="443" y="298"/>
                    <a:pt x="431" y="296"/>
                    <a:pt x="421" y="295"/>
                  </a:cubicBezTo>
                  <a:cubicBezTo>
                    <a:pt x="412" y="295"/>
                    <a:pt x="397" y="293"/>
                    <a:pt x="401" y="290"/>
                  </a:cubicBezTo>
                  <a:cubicBezTo>
                    <a:pt x="405" y="287"/>
                    <a:pt x="410" y="278"/>
                    <a:pt x="413" y="277"/>
                  </a:cubicBezTo>
                  <a:cubicBezTo>
                    <a:pt x="416" y="276"/>
                    <a:pt x="427" y="287"/>
                    <a:pt x="427" y="287"/>
                  </a:cubicBezTo>
                  <a:cubicBezTo>
                    <a:pt x="427" y="287"/>
                    <a:pt x="447" y="291"/>
                    <a:pt x="445" y="289"/>
                  </a:cubicBezTo>
                  <a:cubicBezTo>
                    <a:pt x="444" y="287"/>
                    <a:pt x="451" y="284"/>
                    <a:pt x="451" y="281"/>
                  </a:cubicBezTo>
                  <a:cubicBezTo>
                    <a:pt x="451" y="278"/>
                    <a:pt x="445" y="270"/>
                    <a:pt x="432" y="264"/>
                  </a:cubicBezTo>
                  <a:cubicBezTo>
                    <a:pt x="420" y="258"/>
                    <a:pt x="423" y="261"/>
                    <a:pt x="411" y="255"/>
                  </a:cubicBezTo>
                  <a:cubicBezTo>
                    <a:pt x="398" y="248"/>
                    <a:pt x="387" y="247"/>
                    <a:pt x="397" y="245"/>
                  </a:cubicBezTo>
                  <a:cubicBezTo>
                    <a:pt x="406" y="242"/>
                    <a:pt x="428" y="240"/>
                    <a:pt x="431" y="236"/>
                  </a:cubicBezTo>
                  <a:cubicBezTo>
                    <a:pt x="433" y="232"/>
                    <a:pt x="426" y="227"/>
                    <a:pt x="433" y="232"/>
                  </a:cubicBezTo>
                  <a:cubicBezTo>
                    <a:pt x="441" y="237"/>
                    <a:pt x="444" y="237"/>
                    <a:pt x="453" y="238"/>
                  </a:cubicBezTo>
                  <a:cubicBezTo>
                    <a:pt x="462" y="239"/>
                    <a:pt x="466" y="241"/>
                    <a:pt x="463" y="236"/>
                  </a:cubicBezTo>
                  <a:cubicBezTo>
                    <a:pt x="459" y="231"/>
                    <a:pt x="449" y="239"/>
                    <a:pt x="453" y="225"/>
                  </a:cubicBezTo>
                  <a:cubicBezTo>
                    <a:pt x="458" y="211"/>
                    <a:pt x="476" y="206"/>
                    <a:pt x="476" y="206"/>
                  </a:cubicBezTo>
                  <a:cubicBezTo>
                    <a:pt x="476" y="206"/>
                    <a:pt x="487" y="211"/>
                    <a:pt x="478" y="198"/>
                  </a:cubicBezTo>
                  <a:cubicBezTo>
                    <a:pt x="469" y="186"/>
                    <a:pt x="470" y="187"/>
                    <a:pt x="466" y="183"/>
                  </a:cubicBezTo>
                  <a:cubicBezTo>
                    <a:pt x="462" y="180"/>
                    <a:pt x="462" y="180"/>
                    <a:pt x="462" y="180"/>
                  </a:cubicBezTo>
                  <a:cubicBezTo>
                    <a:pt x="462" y="180"/>
                    <a:pt x="493" y="175"/>
                    <a:pt x="490" y="172"/>
                  </a:cubicBezTo>
                  <a:cubicBezTo>
                    <a:pt x="488" y="168"/>
                    <a:pt x="484" y="162"/>
                    <a:pt x="484" y="162"/>
                  </a:cubicBezTo>
                  <a:cubicBezTo>
                    <a:pt x="484" y="162"/>
                    <a:pt x="484" y="161"/>
                    <a:pt x="472" y="155"/>
                  </a:cubicBezTo>
                  <a:cubicBezTo>
                    <a:pt x="460" y="149"/>
                    <a:pt x="460" y="154"/>
                    <a:pt x="460" y="149"/>
                  </a:cubicBezTo>
                  <a:cubicBezTo>
                    <a:pt x="459" y="144"/>
                    <a:pt x="470" y="137"/>
                    <a:pt x="471" y="133"/>
                  </a:cubicBezTo>
                  <a:cubicBezTo>
                    <a:pt x="473" y="129"/>
                    <a:pt x="476" y="126"/>
                    <a:pt x="476" y="124"/>
                  </a:cubicBezTo>
                  <a:cubicBezTo>
                    <a:pt x="476" y="122"/>
                    <a:pt x="477" y="116"/>
                    <a:pt x="479" y="115"/>
                  </a:cubicBezTo>
                  <a:cubicBezTo>
                    <a:pt x="481" y="114"/>
                    <a:pt x="489" y="112"/>
                    <a:pt x="498" y="104"/>
                  </a:cubicBezTo>
                  <a:cubicBezTo>
                    <a:pt x="507" y="95"/>
                    <a:pt x="515" y="83"/>
                    <a:pt x="518" y="83"/>
                  </a:cubicBezTo>
                  <a:cubicBezTo>
                    <a:pt x="522" y="83"/>
                    <a:pt x="539" y="75"/>
                    <a:pt x="543" y="73"/>
                  </a:cubicBezTo>
                  <a:cubicBezTo>
                    <a:pt x="546" y="71"/>
                    <a:pt x="550" y="64"/>
                    <a:pt x="536" y="63"/>
                  </a:cubicBezTo>
                  <a:cubicBezTo>
                    <a:pt x="521" y="61"/>
                    <a:pt x="490" y="56"/>
                    <a:pt x="486" y="61"/>
                  </a:cubicBezTo>
                  <a:cubicBezTo>
                    <a:pt x="481" y="67"/>
                    <a:pt x="471" y="73"/>
                    <a:pt x="468" y="79"/>
                  </a:cubicBezTo>
                  <a:cubicBezTo>
                    <a:pt x="465" y="85"/>
                    <a:pt x="448" y="80"/>
                    <a:pt x="442" y="79"/>
                  </a:cubicBezTo>
                  <a:cubicBezTo>
                    <a:pt x="436" y="77"/>
                    <a:pt x="466" y="69"/>
                    <a:pt x="459" y="63"/>
                  </a:cubicBezTo>
                  <a:cubicBezTo>
                    <a:pt x="452" y="56"/>
                    <a:pt x="453" y="54"/>
                    <a:pt x="439" y="60"/>
                  </a:cubicBezTo>
                  <a:cubicBezTo>
                    <a:pt x="425" y="66"/>
                    <a:pt x="426" y="71"/>
                    <a:pt x="419" y="72"/>
                  </a:cubicBezTo>
                  <a:cubicBezTo>
                    <a:pt x="412" y="73"/>
                    <a:pt x="401" y="60"/>
                    <a:pt x="416" y="53"/>
                  </a:cubicBezTo>
                  <a:cubicBezTo>
                    <a:pt x="431" y="46"/>
                    <a:pt x="469" y="52"/>
                    <a:pt x="470" y="48"/>
                  </a:cubicBezTo>
                  <a:cubicBezTo>
                    <a:pt x="472" y="44"/>
                    <a:pt x="468" y="33"/>
                    <a:pt x="458" y="30"/>
                  </a:cubicBezTo>
                  <a:cubicBezTo>
                    <a:pt x="448" y="27"/>
                    <a:pt x="429" y="20"/>
                    <a:pt x="422" y="17"/>
                  </a:cubicBezTo>
                  <a:cubicBezTo>
                    <a:pt x="416" y="13"/>
                    <a:pt x="414" y="6"/>
                    <a:pt x="414" y="6"/>
                  </a:cubicBezTo>
                  <a:cubicBezTo>
                    <a:pt x="371" y="0"/>
                    <a:pt x="371" y="0"/>
                    <a:pt x="371" y="0"/>
                  </a:cubicBezTo>
                  <a:cubicBezTo>
                    <a:pt x="371" y="0"/>
                    <a:pt x="326" y="10"/>
                    <a:pt x="321" y="11"/>
                  </a:cubicBezTo>
                  <a:cubicBezTo>
                    <a:pt x="316" y="11"/>
                    <a:pt x="317" y="15"/>
                    <a:pt x="305" y="17"/>
                  </a:cubicBezTo>
                  <a:cubicBezTo>
                    <a:pt x="293" y="20"/>
                    <a:pt x="288" y="21"/>
                    <a:pt x="288" y="21"/>
                  </a:cubicBezTo>
                  <a:cubicBezTo>
                    <a:pt x="288" y="21"/>
                    <a:pt x="274" y="18"/>
                    <a:pt x="263" y="20"/>
                  </a:cubicBezTo>
                  <a:cubicBezTo>
                    <a:pt x="252" y="22"/>
                    <a:pt x="245" y="35"/>
                    <a:pt x="245" y="35"/>
                  </a:cubicBezTo>
                  <a:cubicBezTo>
                    <a:pt x="245" y="35"/>
                    <a:pt x="250" y="38"/>
                    <a:pt x="252" y="40"/>
                  </a:cubicBezTo>
                  <a:cubicBezTo>
                    <a:pt x="255" y="42"/>
                    <a:pt x="234" y="41"/>
                    <a:pt x="221" y="40"/>
                  </a:cubicBezTo>
                  <a:cubicBezTo>
                    <a:pt x="208" y="38"/>
                    <a:pt x="208" y="43"/>
                    <a:pt x="205" y="52"/>
                  </a:cubicBezTo>
                  <a:cubicBezTo>
                    <a:pt x="201" y="60"/>
                    <a:pt x="197" y="54"/>
                    <a:pt x="192" y="47"/>
                  </a:cubicBezTo>
                  <a:cubicBezTo>
                    <a:pt x="187" y="40"/>
                    <a:pt x="182" y="42"/>
                    <a:pt x="178" y="48"/>
                  </a:cubicBezTo>
                  <a:cubicBezTo>
                    <a:pt x="174" y="54"/>
                    <a:pt x="168" y="46"/>
                    <a:pt x="153" y="51"/>
                  </a:cubicBezTo>
                  <a:cubicBezTo>
                    <a:pt x="139" y="56"/>
                    <a:pt x="126" y="61"/>
                    <a:pt x="126" y="61"/>
                  </a:cubicBezTo>
                  <a:cubicBezTo>
                    <a:pt x="126" y="61"/>
                    <a:pt x="145" y="65"/>
                    <a:pt x="141" y="68"/>
                  </a:cubicBezTo>
                  <a:cubicBezTo>
                    <a:pt x="137" y="71"/>
                    <a:pt x="111" y="77"/>
                    <a:pt x="111" y="77"/>
                  </a:cubicBezTo>
                  <a:cubicBezTo>
                    <a:pt x="111" y="77"/>
                    <a:pt x="92" y="88"/>
                    <a:pt x="89" y="88"/>
                  </a:cubicBezTo>
                  <a:cubicBezTo>
                    <a:pt x="85" y="88"/>
                    <a:pt x="67" y="99"/>
                    <a:pt x="67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" name="Freeform 112"/>
            <p:cNvSpPr/>
            <p:nvPr/>
          </p:nvSpPr>
          <p:spPr bwMode="auto">
            <a:xfrm>
              <a:off x="1952625" y="735013"/>
              <a:ext cx="868363" cy="539750"/>
            </a:xfrm>
            <a:custGeom>
              <a:avLst/>
              <a:gdLst>
                <a:gd name="T0" fmla="*/ 297 w 325"/>
                <a:gd name="T1" fmla="*/ 44 h 202"/>
                <a:gd name="T2" fmla="*/ 285 w 325"/>
                <a:gd name="T3" fmla="*/ 53 h 202"/>
                <a:gd name="T4" fmla="*/ 277 w 325"/>
                <a:gd name="T5" fmla="*/ 64 h 202"/>
                <a:gd name="T6" fmla="*/ 232 w 325"/>
                <a:gd name="T7" fmla="*/ 88 h 202"/>
                <a:gd name="T8" fmla="*/ 211 w 325"/>
                <a:gd name="T9" fmla="*/ 104 h 202"/>
                <a:gd name="T10" fmla="*/ 197 w 325"/>
                <a:gd name="T11" fmla="*/ 106 h 202"/>
                <a:gd name="T12" fmla="*/ 192 w 325"/>
                <a:gd name="T13" fmla="*/ 124 h 202"/>
                <a:gd name="T14" fmla="*/ 169 w 325"/>
                <a:gd name="T15" fmla="*/ 138 h 202"/>
                <a:gd name="T16" fmla="*/ 160 w 325"/>
                <a:gd name="T17" fmla="*/ 148 h 202"/>
                <a:gd name="T18" fmla="*/ 162 w 325"/>
                <a:gd name="T19" fmla="*/ 164 h 202"/>
                <a:gd name="T20" fmla="*/ 143 w 325"/>
                <a:gd name="T21" fmla="*/ 169 h 202"/>
                <a:gd name="T22" fmla="*/ 127 w 325"/>
                <a:gd name="T23" fmla="*/ 168 h 202"/>
                <a:gd name="T24" fmla="*/ 105 w 325"/>
                <a:gd name="T25" fmla="*/ 168 h 202"/>
                <a:gd name="T26" fmla="*/ 80 w 325"/>
                <a:gd name="T27" fmla="*/ 168 h 202"/>
                <a:gd name="T28" fmla="*/ 74 w 325"/>
                <a:gd name="T29" fmla="*/ 168 h 202"/>
                <a:gd name="T30" fmla="*/ 60 w 325"/>
                <a:gd name="T31" fmla="*/ 170 h 202"/>
                <a:gd name="T32" fmla="*/ 62 w 325"/>
                <a:gd name="T33" fmla="*/ 177 h 202"/>
                <a:gd name="T34" fmla="*/ 83 w 325"/>
                <a:gd name="T35" fmla="*/ 177 h 202"/>
                <a:gd name="T36" fmla="*/ 118 w 325"/>
                <a:gd name="T37" fmla="*/ 182 h 202"/>
                <a:gd name="T38" fmla="*/ 142 w 325"/>
                <a:gd name="T39" fmla="*/ 182 h 202"/>
                <a:gd name="T40" fmla="*/ 144 w 325"/>
                <a:gd name="T41" fmla="*/ 195 h 202"/>
                <a:gd name="T42" fmla="*/ 129 w 325"/>
                <a:gd name="T43" fmla="*/ 201 h 202"/>
                <a:gd name="T44" fmla="*/ 109 w 325"/>
                <a:gd name="T45" fmla="*/ 200 h 202"/>
                <a:gd name="T46" fmla="*/ 67 w 325"/>
                <a:gd name="T47" fmla="*/ 199 h 202"/>
                <a:gd name="T48" fmla="*/ 37 w 325"/>
                <a:gd name="T49" fmla="*/ 193 h 202"/>
                <a:gd name="T50" fmla="*/ 29 w 325"/>
                <a:gd name="T51" fmla="*/ 181 h 202"/>
                <a:gd name="T52" fmla="*/ 24 w 325"/>
                <a:gd name="T53" fmla="*/ 170 h 202"/>
                <a:gd name="T54" fmla="*/ 3 w 325"/>
                <a:gd name="T55" fmla="*/ 160 h 202"/>
                <a:gd name="T56" fmla="*/ 3 w 325"/>
                <a:gd name="T57" fmla="*/ 153 h 202"/>
                <a:gd name="T58" fmla="*/ 21 w 325"/>
                <a:gd name="T59" fmla="*/ 152 h 202"/>
                <a:gd name="T60" fmla="*/ 35 w 325"/>
                <a:gd name="T61" fmla="*/ 158 h 202"/>
                <a:gd name="T62" fmla="*/ 63 w 325"/>
                <a:gd name="T63" fmla="*/ 156 h 202"/>
                <a:gd name="T64" fmla="*/ 81 w 325"/>
                <a:gd name="T65" fmla="*/ 151 h 202"/>
                <a:gd name="T66" fmla="*/ 77 w 325"/>
                <a:gd name="T67" fmla="*/ 137 h 202"/>
                <a:gd name="T68" fmla="*/ 94 w 325"/>
                <a:gd name="T69" fmla="*/ 137 h 202"/>
                <a:gd name="T70" fmla="*/ 98 w 325"/>
                <a:gd name="T71" fmla="*/ 137 h 202"/>
                <a:gd name="T72" fmla="*/ 94 w 325"/>
                <a:gd name="T73" fmla="*/ 131 h 202"/>
                <a:gd name="T74" fmla="*/ 81 w 325"/>
                <a:gd name="T75" fmla="*/ 127 h 202"/>
                <a:gd name="T76" fmla="*/ 103 w 325"/>
                <a:gd name="T77" fmla="*/ 109 h 202"/>
                <a:gd name="T78" fmla="*/ 116 w 325"/>
                <a:gd name="T79" fmla="*/ 100 h 202"/>
                <a:gd name="T80" fmla="*/ 100 w 325"/>
                <a:gd name="T81" fmla="*/ 87 h 202"/>
                <a:gd name="T82" fmla="*/ 87 w 325"/>
                <a:gd name="T83" fmla="*/ 79 h 202"/>
                <a:gd name="T84" fmla="*/ 74 w 325"/>
                <a:gd name="T85" fmla="*/ 59 h 202"/>
                <a:gd name="T86" fmla="*/ 61 w 325"/>
                <a:gd name="T87" fmla="*/ 52 h 202"/>
                <a:gd name="T88" fmla="*/ 74 w 325"/>
                <a:gd name="T89" fmla="*/ 41 h 202"/>
                <a:gd name="T90" fmla="*/ 98 w 325"/>
                <a:gd name="T91" fmla="*/ 33 h 202"/>
                <a:gd name="T92" fmla="*/ 114 w 325"/>
                <a:gd name="T93" fmla="*/ 37 h 202"/>
                <a:gd name="T94" fmla="*/ 113 w 325"/>
                <a:gd name="T95" fmla="*/ 25 h 202"/>
                <a:gd name="T96" fmla="*/ 134 w 325"/>
                <a:gd name="T97" fmla="*/ 31 h 202"/>
                <a:gd name="T98" fmla="*/ 143 w 325"/>
                <a:gd name="T99" fmla="*/ 22 h 202"/>
                <a:gd name="T100" fmla="*/ 156 w 325"/>
                <a:gd name="T101" fmla="*/ 11 h 202"/>
                <a:gd name="T102" fmla="*/ 194 w 325"/>
                <a:gd name="T103" fmla="*/ 8 h 202"/>
                <a:gd name="T104" fmla="*/ 212 w 325"/>
                <a:gd name="T105" fmla="*/ 3 h 202"/>
                <a:gd name="T106" fmla="*/ 223 w 325"/>
                <a:gd name="T107" fmla="*/ 15 h 202"/>
                <a:gd name="T108" fmla="*/ 226 w 325"/>
                <a:gd name="T109" fmla="*/ 4 h 202"/>
                <a:gd name="T110" fmla="*/ 284 w 325"/>
                <a:gd name="T111" fmla="*/ 12 h 202"/>
                <a:gd name="T112" fmla="*/ 324 w 325"/>
                <a:gd name="T113" fmla="*/ 22 h 202"/>
                <a:gd name="T114" fmla="*/ 318 w 325"/>
                <a:gd name="T115" fmla="*/ 38 h 202"/>
                <a:gd name="T116" fmla="*/ 297 w 325"/>
                <a:gd name="T117" fmla="*/ 44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5" h="202">
                  <a:moveTo>
                    <a:pt x="297" y="44"/>
                  </a:moveTo>
                  <a:cubicBezTo>
                    <a:pt x="280" y="48"/>
                    <a:pt x="275" y="52"/>
                    <a:pt x="285" y="53"/>
                  </a:cubicBezTo>
                  <a:cubicBezTo>
                    <a:pt x="294" y="54"/>
                    <a:pt x="303" y="50"/>
                    <a:pt x="277" y="64"/>
                  </a:cubicBezTo>
                  <a:cubicBezTo>
                    <a:pt x="252" y="77"/>
                    <a:pt x="242" y="83"/>
                    <a:pt x="232" y="88"/>
                  </a:cubicBezTo>
                  <a:cubicBezTo>
                    <a:pt x="222" y="93"/>
                    <a:pt x="223" y="103"/>
                    <a:pt x="211" y="104"/>
                  </a:cubicBezTo>
                  <a:cubicBezTo>
                    <a:pt x="200" y="104"/>
                    <a:pt x="201" y="93"/>
                    <a:pt x="197" y="106"/>
                  </a:cubicBezTo>
                  <a:cubicBezTo>
                    <a:pt x="193" y="119"/>
                    <a:pt x="193" y="122"/>
                    <a:pt x="192" y="124"/>
                  </a:cubicBezTo>
                  <a:cubicBezTo>
                    <a:pt x="191" y="127"/>
                    <a:pt x="180" y="137"/>
                    <a:pt x="169" y="138"/>
                  </a:cubicBezTo>
                  <a:cubicBezTo>
                    <a:pt x="159" y="139"/>
                    <a:pt x="164" y="141"/>
                    <a:pt x="160" y="148"/>
                  </a:cubicBezTo>
                  <a:cubicBezTo>
                    <a:pt x="156" y="154"/>
                    <a:pt x="177" y="161"/>
                    <a:pt x="162" y="164"/>
                  </a:cubicBezTo>
                  <a:cubicBezTo>
                    <a:pt x="147" y="166"/>
                    <a:pt x="145" y="168"/>
                    <a:pt x="143" y="169"/>
                  </a:cubicBezTo>
                  <a:cubicBezTo>
                    <a:pt x="140" y="170"/>
                    <a:pt x="135" y="171"/>
                    <a:pt x="127" y="168"/>
                  </a:cubicBezTo>
                  <a:cubicBezTo>
                    <a:pt x="119" y="166"/>
                    <a:pt x="119" y="169"/>
                    <a:pt x="105" y="168"/>
                  </a:cubicBezTo>
                  <a:cubicBezTo>
                    <a:pt x="91" y="168"/>
                    <a:pt x="86" y="168"/>
                    <a:pt x="80" y="168"/>
                  </a:cubicBezTo>
                  <a:cubicBezTo>
                    <a:pt x="74" y="168"/>
                    <a:pt x="84" y="167"/>
                    <a:pt x="74" y="168"/>
                  </a:cubicBezTo>
                  <a:cubicBezTo>
                    <a:pt x="65" y="168"/>
                    <a:pt x="59" y="166"/>
                    <a:pt x="60" y="170"/>
                  </a:cubicBezTo>
                  <a:cubicBezTo>
                    <a:pt x="61" y="174"/>
                    <a:pt x="60" y="176"/>
                    <a:pt x="62" y="177"/>
                  </a:cubicBezTo>
                  <a:cubicBezTo>
                    <a:pt x="65" y="178"/>
                    <a:pt x="70" y="176"/>
                    <a:pt x="83" y="177"/>
                  </a:cubicBezTo>
                  <a:cubicBezTo>
                    <a:pt x="97" y="178"/>
                    <a:pt x="106" y="182"/>
                    <a:pt x="118" y="182"/>
                  </a:cubicBezTo>
                  <a:cubicBezTo>
                    <a:pt x="130" y="181"/>
                    <a:pt x="136" y="179"/>
                    <a:pt x="142" y="182"/>
                  </a:cubicBezTo>
                  <a:cubicBezTo>
                    <a:pt x="147" y="185"/>
                    <a:pt x="149" y="195"/>
                    <a:pt x="144" y="195"/>
                  </a:cubicBezTo>
                  <a:cubicBezTo>
                    <a:pt x="138" y="196"/>
                    <a:pt x="138" y="201"/>
                    <a:pt x="129" y="201"/>
                  </a:cubicBezTo>
                  <a:cubicBezTo>
                    <a:pt x="120" y="201"/>
                    <a:pt x="126" y="202"/>
                    <a:pt x="109" y="200"/>
                  </a:cubicBezTo>
                  <a:cubicBezTo>
                    <a:pt x="92" y="198"/>
                    <a:pt x="80" y="201"/>
                    <a:pt x="67" y="199"/>
                  </a:cubicBezTo>
                  <a:cubicBezTo>
                    <a:pt x="54" y="196"/>
                    <a:pt x="43" y="198"/>
                    <a:pt x="37" y="193"/>
                  </a:cubicBezTo>
                  <a:cubicBezTo>
                    <a:pt x="31" y="189"/>
                    <a:pt x="31" y="187"/>
                    <a:pt x="29" y="181"/>
                  </a:cubicBezTo>
                  <a:cubicBezTo>
                    <a:pt x="26" y="174"/>
                    <a:pt x="34" y="176"/>
                    <a:pt x="24" y="170"/>
                  </a:cubicBezTo>
                  <a:cubicBezTo>
                    <a:pt x="13" y="164"/>
                    <a:pt x="3" y="160"/>
                    <a:pt x="3" y="160"/>
                  </a:cubicBezTo>
                  <a:cubicBezTo>
                    <a:pt x="3" y="160"/>
                    <a:pt x="0" y="157"/>
                    <a:pt x="3" y="153"/>
                  </a:cubicBezTo>
                  <a:cubicBezTo>
                    <a:pt x="6" y="149"/>
                    <a:pt x="21" y="152"/>
                    <a:pt x="21" y="152"/>
                  </a:cubicBezTo>
                  <a:cubicBezTo>
                    <a:pt x="35" y="158"/>
                    <a:pt x="35" y="158"/>
                    <a:pt x="35" y="158"/>
                  </a:cubicBezTo>
                  <a:cubicBezTo>
                    <a:pt x="35" y="158"/>
                    <a:pt x="61" y="162"/>
                    <a:pt x="63" y="156"/>
                  </a:cubicBezTo>
                  <a:cubicBezTo>
                    <a:pt x="65" y="149"/>
                    <a:pt x="82" y="158"/>
                    <a:pt x="81" y="151"/>
                  </a:cubicBezTo>
                  <a:cubicBezTo>
                    <a:pt x="80" y="144"/>
                    <a:pt x="69" y="142"/>
                    <a:pt x="77" y="137"/>
                  </a:cubicBezTo>
                  <a:cubicBezTo>
                    <a:pt x="86" y="131"/>
                    <a:pt x="94" y="137"/>
                    <a:pt x="94" y="137"/>
                  </a:cubicBezTo>
                  <a:cubicBezTo>
                    <a:pt x="94" y="137"/>
                    <a:pt x="96" y="139"/>
                    <a:pt x="98" y="137"/>
                  </a:cubicBezTo>
                  <a:cubicBezTo>
                    <a:pt x="100" y="135"/>
                    <a:pt x="99" y="133"/>
                    <a:pt x="94" y="131"/>
                  </a:cubicBezTo>
                  <a:cubicBezTo>
                    <a:pt x="90" y="129"/>
                    <a:pt x="81" y="127"/>
                    <a:pt x="81" y="127"/>
                  </a:cubicBezTo>
                  <a:cubicBezTo>
                    <a:pt x="81" y="127"/>
                    <a:pt x="99" y="109"/>
                    <a:pt x="103" y="109"/>
                  </a:cubicBezTo>
                  <a:cubicBezTo>
                    <a:pt x="106" y="109"/>
                    <a:pt x="126" y="110"/>
                    <a:pt x="116" y="100"/>
                  </a:cubicBezTo>
                  <a:cubicBezTo>
                    <a:pt x="105" y="89"/>
                    <a:pt x="107" y="92"/>
                    <a:pt x="100" y="87"/>
                  </a:cubicBezTo>
                  <a:cubicBezTo>
                    <a:pt x="94" y="83"/>
                    <a:pt x="100" y="91"/>
                    <a:pt x="87" y="79"/>
                  </a:cubicBezTo>
                  <a:cubicBezTo>
                    <a:pt x="74" y="68"/>
                    <a:pt x="76" y="70"/>
                    <a:pt x="74" y="59"/>
                  </a:cubicBezTo>
                  <a:cubicBezTo>
                    <a:pt x="72" y="48"/>
                    <a:pt x="60" y="57"/>
                    <a:pt x="61" y="52"/>
                  </a:cubicBezTo>
                  <a:cubicBezTo>
                    <a:pt x="62" y="48"/>
                    <a:pt x="70" y="41"/>
                    <a:pt x="74" y="41"/>
                  </a:cubicBezTo>
                  <a:cubicBezTo>
                    <a:pt x="78" y="41"/>
                    <a:pt x="87" y="29"/>
                    <a:pt x="98" y="33"/>
                  </a:cubicBezTo>
                  <a:cubicBezTo>
                    <a:pt x="109" y="37"/>
                    <a:pt x="109" y="40"/>
                    <a:pt x="114" y="37"/>
                  </a:cubicBezTo>
                  <a:cubicBezTo>
                    <a:pt x="118" y="33"/>
                    <a:pt x="101" y="29"/>
                    <a:pt x="113" y="25"/>
                  </a:cubicBezTo>
                  <a:cubicBezTo>
                    <a:pt x="125" y="21"/>
                    <a:pt x="129" y="31"/>
                    <a:pt x="134" y="31"/>
                  </a:cubicBezTo>
                  <a:cubicBezTo>
                    <a:pt x="139" y="31"/>
                    <a:pt x="144" y="29"/>
                    <a:pt x="143" y="22"/>
                  </a:cubicBezTo>
                  <a:cubicBezTo>
                    <a:pt x="143" y="16"/>
                    <a:pt x="151" y="12"/>
                    <a:pt x="156" y="11"/>
                  </a:cubicBezTo>
                  <a:cubicBezTo>
                    <a:pt x="162" y="10"/>
                    <a:pt x="194" y="8"/>
                    <a:pt x="194" y="8"/>
                  </a:cubicBezTo>
                  <a:cubicBezTo>
                    <a:pt x="194" y="8"/>
                    <a:pt x="213" y="0"/>
                    <a:pt x="212" y="3"/>
                  </a:cubicBezTo>
                  <a:cubicBezTo>
                    <a:pt x="210" y="6"/>
                    <a:pt x="223" y="15"/>
                    <a:pt x="223" y="15"/>
                  </a:cubicBezTo>
                  <a:cubicBezTo>
                    <a:pt x="226" y="4"/>
                    <a:pt x="226" y="4"/>
                    <a:pt x="226" y="4"/>
                  </a:cubicBezTo>
                  <a:cubicBezTo>
                    <a:pt x="226" y="4"/>
                    <a:pt x="282" y="12"/>
                    <a:pt x="284" y="12"/>
                  </a:cubicBezTo>
                  <a:cubicBezTo>
                    <a:pt x="286" y="12"/>
                    <a:pt x="325" y="24"/>
                    <a:pt x="324" y="22"/>
                  </a:cubicBezTo>
                  <a:cubicBezTo>
                    <a:pt x="323" y="20"/>
                    <a:pt x="324" y="37"/>
                    <a:pt x="318" y="38"/>
                  </a:cubicBezTo>
                  <a:cubicBezTo>
                    <a:pt x="313" y="39"/>
                    <a:pt x="297" y="44"/>
                    <a:pt x="297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" name="Freeform 113"/>
            <p:cNvSpPr/>
            <p:nvPr/>
          </p:nvSpPr>
          <p:spPr bwMode="auto">
            <a:xfrm>
              <a:off x="1990725" y="884238"/>
              <a:ext cx="255588" cy="217488"/>
            </a:xfrm>
            <a:custGeom>
              <a:avLst/>
              <a:gdLst>
                <a:gd name="T0" fmla="*/ 57 w 96"/>
                <a:gd name="T1" fmla="*/ 73 h 81"/>
                <a:gd name="T2" fmla="*/ 41 w 96"/>
                <a:gd name="T3" fmla="*/ 75 h 81"/>
                <a:gd name="T4" fmla="*/ 17 w 96"/>
                <a:gd name="T5" fmla="*/ 66 h 81"/>
                <a:gd name="T6" fmla="*/ 26 w 96"/>
                <a:gd name="T7" fmla="*/ 52 h 81"/>
                <a:gd name="T8" fmla="*/ 19 w 96"/>
                <a:gd name="T9" fmla="*/ 50 h 81"/>
                <a:gd name="T10" fmla="*/ 3 w 96"/>
                <a:gd name="T11" fmla="*/ 29 h 81"/>
                <a:gd name="T12" fmla="*/ 16 w 96"/>
                <a:gd name="T13" fmla="*/ 17 h 81"/>
                <a:gd name="T14" fmla="*/ 38 w 96"/>
                <a:gd name="T15" fmla="*/ 0 h 81"/>
                <a:gd name="T16" fmla="*/ 55 w 96"/>
                <a:gd name="T17" fmla="*/ 8 h 81"/>
                <a:gd name="T18" fmla="*/ 66 w 96"/>
                <a:gd name="T19" fmla="*/ 23 h 81"/>
                <a:gd name="T20" fmla="*/ 94 w 96"/>
                <a:gd name="T21" fmla="*/ 41 h 81"/>
                <a:gd name="T22" fmla="*/ 75 w 96"/>
                <a:gd name="T23" fmla="*/ 56 h 81"/>
                <a:gd name="T24" fmla="*/ 57 w 96"/>
                <a:gd name="T25" fmla="*/ 7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81">
                  <a:moveTo>
                    <a:pt x="57" y="73"/>
                  </a:moveTo>
                  <a:cubicBezTo>
                    <a:pt x="48" y="81"/>
                    <a:pt x="48" y="79"/>
                    <a:pt x="41" y="75"/>
                  </a:cubicBezTo>
                  <a:cubicBezTo>
                    <a:pt x="34" y="72"/>
                    <a:pt x="18" y="68"/>
                    <a:pt x="17" y="66"/>
                  </a:cubicBezTo>
                  <a:cubicBezTo>
                    <a:pt x="17" y="64"/>
                    <a:pt x="24" y="52"/>
                    <a:pt x="26" y="52"/>
                  </a:cubicBezTo>
                  <a:cubicBezTo>
                    <a:pt x="28" y="52"/>
                    <a:pt x="24" y="51"/>
                    <a:pt x="19" y="50"/>
                  </a:cubicBezTo>
                  <a:cubicBezTo>
                    <a:pt x="14" y="50"/>
                    <a:pt x="0" y="35"/>
                    <a:pt x="3" y="29"/>
                  </a:cubicBezTo>
                  <a:cubicBezTo>
                    <a:pt x="7" y="23"/>
                    <a:pt x="10" y="20"/>
                    <a:pt x="16" y="17"/>
                  </a:cubicBezTo>
                  <a:cubicBezTo>
                    <a:pt x="21" y="15"/>
                    <a:pt x="35" y="1"/>
                    <a:pt x="38" y="0"/>
                  </a:cubicBezTo>
                  <a:cubicBezTo>
                    <a:pt x="41" y="0"/>
                    <a:pt x="53" y="0"/>
                    <a:pt x="55" y="8"/>
                  </a:cubicBezTo>
                  <a:cubicBezTo>
                    <a:pt x="57" y="16"/>
                    <a:pt x="55" y="15"/>
                    <a:pt x="66" y="23"/>
                  </a:cubicBezTo>
                  <a:cubicBezTo>
                    <a:pt x="76" y="31"/>
                    <a:pt x="96" y="37"/>
                    <a:pt x="94" y="41"/>
                  </a:cubicBezTo>
                  <a:cubicBezTo>
                    <a:pt x="93" y="46"/>
                    <a:pt x="81" y="50"/>
                    <a:pt x="75" y="56"/>
                  </a:cubicBezTo>
                  <a:cubicBezTo>
                    <a:pt x="68" y="61"/>
                    <a:pt x="57" y="73"/>
                    <a:pt x="57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" name="Freeform 114"/>
            <p:cNvSpPr/>
            <p:nvPr/>
          </p:nvSpPr>
          <p:spPr bwMode="auto">
            <a:xfrm>
              <a:off x="1920875" y="1042988"/>
              <a:ext cx="125413" cy="68263"/>
            </a:xfrm>
            <a:custGeom>
              <a:avLst/>
              <a:gdLst>
                <a:gd name="T0" fmla="*/ 29 w 47"/>
                <a:gd name="T1" fmla="*/ 22 h 26"/>
                <a:gd name="T2" fmla="*/ 12 w 47"/>
                <a:gd name="T3" fmla="*/ 22 h 26"/>
                <a:gd name="T4" fmla="*/ 5 w 47"/>
                <a:gd name="T5" fmla="*/ 3 h 26"/>
                <a:gd name="T6" fmla="*/ 28 w 47"/>
                <a:gd name="T7" fmla="*/ 8 h 26"/>
                <a:gd name="T8" fmla="*/ 29 w 47"/>
                <a:gd name="T9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6">
                  <a:moveTo>
                    <a:pt x="29" y="22"/>
                  </a:moveTo>
                  <a:cubicBezTo>
                    <a:pt x="25" y="22"/>
                    <a:pt x="16" y="26"/>
                    <a:pt x="12" y="22"/>
                  </a:cubicBezTo>
                  <a:cubicBezTo>
                    <a:pt x="8" y="17"/>
                    <a:pt x="0" y="5"/>
                    <a:pt x="5" y="3"/>
                  </a:cubicBezTo>
                  <a:cubicBezTo>
                    <a:pt x="9" y="1"/>
                    <a:pt x="8" y="0"/>
                    <a:pt x="28" y="8"/>
                  </a:cubicBezTo>
                  <a:cubicBezTo>
                    <a:pt x="47" y="16"/>
                    <a:pt x="29" y="22"/>
                    <a:pt x="29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" name="Freeform 115"/>
            <p:cNvSpPr/>
            <p:nvPr/>
          </p:nvSpPr>
          <p:spPr bwMode="auto">
            <a:xfrm>
              <a:off x="1741487" y="1012826"/>
              <a:ext cx="182563" cy="98425"/>
            </a:xfrm>
            <a:custGeom>
              <a:avLst/>
              <a:gdLst>
                <a:gd name="T0" fmla="*/ 39 w 68"/>
                <a:gd name="T1" fmla="*/ 34 h 37"/>
                <a:gd name="T2" fmla="*/ 21 w 68"/>
                <a:gd name="T3" fmla="*/ 25 h 37"/>
                <a:gd name="T4" fmla="*/ 8 w 68"/>
                <a:gd name="T5" fmla="*/ 25 h 37"/>
                <a:gd name="T6" fmla="*/ 16 w 68"/>
                <a:gd name="T7" fmla="*/ 18 h 37"/>
                <a:gd name="T8" fmla="*/ 11 w 68"/>
                <a:gd name="T9" fmla="*/ 10 h 37"/>
                <a:gd name="T10" fmla="*/ 15 w 68"/>
                <a:gd name="T11" fmla="*/ 0 h 37"/>
                <a:gd name="T12" fmla="*/ 46 w 68"/>
                <a:gd name="T13" fmla="*/ 14 h 37"/>
                <a:gd name="T14" fmla="*/ 64 w 68"/>
                <a:gd name="T15" fmla="*/ 30 h 37"/>
                <a:gd name="T16" fmla="*/ 39 w 68"/>
                <a:gd name="T17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37">
                  <a:moveTo>
                    <a:pt x="39" y="34"/>
                  </a:moveTo>
                  <a:cubicBezTo>
                    <a:pt x="30" y="33"/>
                    <a:pt x="27" y="29"/>
                    <a:pt x="21" y="25"/>
                  </a:cubicBezTo>
                  <a:cubicBezTo>
                    <a:pt x="15" y="22"/>
                    <a:pt x="17" y="37"/>
                    <a:pt x="8" y="25"/>
                  </a:cubicBezTo>
                  <a:cubicBezTo>
                    <a:pt x="0" y="12"/>
                    <a:pt x="13" y="19"/>
                    <a:pt x="16" y="18"/>
                  </a:cubicBezTo>
                  <a:cubicBezTo>
                    <a:pt x="20" y="16"/>
                    <a:pt x="13" y="12"/>
                    <a:pt x="11" y="10"/>
                  </a:cubicBezTo>
                  <a:cubicBezTo>
                    <a:pt x="9" y="9"/>
                    <a:pt x="11" y="0"/>
                    <a:pt x="15" y="0"/>
                  </a:cubicBezTo>
                  <a:cubicBezTo>
                    <a:pt x="19" y="0"/>
                    <a:pt x="36" y="5"/>
                    <a:pt x="46" y="14"/>
                  </a:cubicBezTo>
                  <a:cubicBezTo>
                    <a:pt x="56" y="22"/>
                    <a:pt x="68" y="29"/>
                    <a:pt x="64" y="30"/>
                  </a:cubicBezTo>
                  <a:cubicBezTo>
                    <a:pt x="60" y="31"/>
                    <a:pt x="39" y="34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" name="Freeform 116"/>
            <p:cNvSpPr/>
            <p:nvPr/>
          </p:nvSpPr>
          <p:spPr bwMode="auto">
            <a:xfrm>
              <a:off x="1373187" y="1311276"/>
              <a:ext cx="409575" cy="265113"/>
            </a:xfrm>
            <a:custGeom>
              <a:avLst/>
              <a:gdLst>
                <a:gd name="T0" fmla="*/ 153 w 153"/>
                <a:gd name="T1" fmla="*/ 68 h 99"/>
                <a:gd name="T2" fmla="*/ 136 w 153"/>
                <a:gd name="T3" fmla="*/ 54 h 99"/>
                <a:gd name="T4" fmla="*/ 123 w 153"/>
                <a:gd name="T5" fmla="*/ 43 h 99"/>
                <a:gd name="T6" fmla="*/ 128 w 153"/>
                <a:gd name="T7" fmla="*/ 23 h 99"/>
                <a:gd name="T8" fmla="*/ 133 w 153"/>
                <a:gd name="T9" fmla="*/ 0 h 99"/>
                <a:gd name="T10" fmla="*/ 115 w 153"/>
                <a:gd name="T11" fmla="*/ 0 h 99"/>
                <a:gd name="T12" fmla="*/ 106 w 153"/>
                <a:gd name="T13" fmla="*/ 9 h 99"/>
                <a:gd name="T14" fmla="*/ 99 w 153"/>
                <a:gd name="T15" fmla="*/ 20 h 99"/>
                <a:gd name="T16" fmla="*/ 93 w 153"/>
                <a:gd name="T17" fmla="*/ 35 h 99"/>
                <a:gd name="T18" fmla="*/ 89 w 153"/>
                <a:gd name="T19" fmla="*/ 22 h 99"/>
                <a:gd name="T20" fmla="*/ 85 w 153"/>
                <a:gd name="T21" fmla="*/ 18 h 99"/>
                <a:gd name="T22" fmla="*/ 74 w 153"/>
                <a:gd name="T23" fmla="*/ 21 h 99"/>
                <a:gd name="T24" fmla="*/ 68 w 153"/>
                <a:gd name="T25" fmla="*/ 18 h 99"/>
                <a:gd name="T26" fmla="*/ 66 w 153"/>
                <a:gd name="T27" fmla="*/ 16 h 99"/>
                <a:gd name="T28" fmla="*/ 57 w 153"/>
                <a:gd name="T29" fmla="*/ 15 h 99"/>
                <a:gd name="T30" fmla="*/ 45 w 153"/>
                <a:gd name="T31" fmla="*/ 19 h 99"/>
                <a:gd name="T32" fmla="*/ 43 w 153"/>
                <a:gd name="T33" fmla="*/ 6 h 99"/>
                <a:gd name="T34" fmla="*/ 35 w 153"/>
                <a:gd name="T35" fmla="*/ 12 h 99"/>
                <a:gd name="T36" fmla="*/ 19 w 153"/>
                <a:gd name="T37" fmla="*/ 19 h 99"/>
                <a:gd name="T38" fmla="*/ 0 w 153"/>
                <a:gd name="T39" fmla="*/ 37 h 99"/>
                <a:gd name="T40" fmla="*/ 7 w 153"/>
                <a:gd name="T41" fmla="*/ 45 h 99"/>
                <a:gd name="T42" fmla="*/ 3 w 153"/>
                <a:gd name="T43" fmla="*/ 56 h 99"/>
                <a:gd name="T44" fmla="*/ 14 w 153"/>
                <a:gd name="T45" fmla="*/ 60 h 99"/>
                <a:gd name="T46" fmla="*/ 3 w 153"/>
                <a:gd name="T47" fmla="*/ 72 h 99"/>
                <a:gd name="T48" fmla="*/ 19 w 153"/>
                <a:gd name="T49" fmla="*/ 83 h 99"/>
                <a:gd name="T50" fmla="*/ 35 w 153"/>
                <a:gd name="T51" fmla="*/ 86 h 99"/>
                <a:gd name="T52" fmla="*/ 54 w 153"/>
                <a:gd name="T53" fmla="*/ 93 h 99"/>
                <a:gd name="T54" fmla="*/ 73 w 153"/>
                <a:gd name="T55" fmla="*/ 84 h 99"/>
                <a:gd name="T56" fmla="*/ 95 w 153"/>
                <a:gd name="T57" fmla="*/ 84 h 99"/>
                <a:gd name="T58" fmla="*/ 113 w 153"/>
                <a:gd name="T59" fmla="*/ 83 h 99"/>
                <a:gd name="T60" fmla="*/ 132 w 153"/>
                <a:gd name="T61" fmla="*/ 88 h 99"/>
                <a:gd name="T62" fmla="*/ 139 w 153"/>
                <a:gd name="T63" fmla="*/ 80 h 99"/>
                <a:gd name="T64" fmla="*/ 128 w 153"/>
                <a:gd name="T65" fmla="*/ 75 h 99"/>
                <a:gd name="T66" fmla="*/ 153 w 153"/>
                <a:gd name="T67" fmla="*/ 6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53" h="99">
                  <a:moveTo>
                    <a:pt x="153" y="68"/>
                  </a:moveTo>
                  <a:cubicBezTo>
                    <a:pt x="145" y="64"/>
                    <a:pt x="149" y="60"/>
                    <a:pt x="136" y="54"/>
                  </a:cubicBezTo>
                  <a:cubicBezTo>
                    <a:pt x="123" y="49"/>
                    <a:pt x="123" y="56"/>
                    <a:pt x="123" y="43"/>
                  </a:cubicBezTo>
                  <a:cubicBezTo>
                    <a:pt x="123" y="30"/>
                    <a:pt x="127" y="29"/>
                    <a:pt x="128" y="23"/>
                  </a:cubicBezTo>
                  <a:cubicBezTo>
                    <a:pt x="130" y="18"/>
                    <a:pt x="133" y="0"/>
                    <a:pt x="133" y="0"/>
                  </a:cubicBezTo>
                  <a:cubicBezTo>
                    <a:pt x="133" y="0"/>
                    <a:pt x="125" y="1"/>
                    <a:pt x="115" y="0"/>
                  </a:cubicBezTo>
                  <a:cubicBezTo>
                    <a:pt x="104" y="0"/>
                    <a:pt x="106" y="8"/>
                    <a:pt x="106" y="9"/>
                  </a:cubicBezTo>
                  <a:cubicBezTo>
                    <a:pt x="107" y="10"/>
                    <a:pt x="99" y="20"/>
                    <a:pt x="99" y="20"/>
                  </a:cubicBezTo>
                  <a:cubicBezTo>
                    <a:pt x="93" y="35"/>
                    <a:pt x="93" y="35"/>
                    <a:pt x="93" y="35"/>
                  </a:cubicBezTo>
                  <a:cubicBezTo>
                    <a:pt x="89" y="30"/>
                    <a:pt x="89" y="22"/>
                    <a:pt x="89" y="22"/>
                  </a:cubicBezTo>
                  <a:cubicBezTo>
                    <a:pt x="89" y="22"/>
                    <a:pt x="87" y="19"/>
                    <a:pt x="85" y="18"/>
                  </a:cubicBezTo>
                  <a:cubicBezTo>
                    <a:pt x="83" y="18"/>
                    <a:pt x="74" y="21"/>
                    <a:pt x="74" y="21"/>
                  </a:cubicBezTo>
                  <a:cubicBezTo>
                    <a:pt x="74" y="21"/>
                    <a:pt x="70" y="21"/>
                    <a:pt x="68" y="18"/>
                  </a:cubicBezTo>
                  <a:cubicBezTo>
                    <a:pt x="66" y="16"/>
                    <a:pt x="70" y="18"/>
                    <a:pt x="66" y="16"/>
                  </a:cubicBezTo>
                  <a:cubicBezTo>
                    <a:pt x="61" y="14"/>
                    <a:pt x="62" y="11"/>
                    <a:pt x="57" y="15"/>
                  </a:cubicBezTo>
                  <a:cubicBezTo>
                    <a:pt x="52" y="19"/>
                    <a:pt x="49" y="26"/>
                    <a:pt x="45" y="19"/>
                  </a:cubicBezTo>
                  <a:cubicBezTo>
                    <a:pt x="41" y="12"/>
                    <a:pt x="46" y="6"/>
                    <a:pt x="43" y="6"/>
                  </a:cubicBezTo>
                  <a:cubicBezTo>
                    <a:pt x="40" y="7"/>
                    <a:pt x="44" y="10"/>
                    <a:pt x="35" y="12"/>
                  </a:cubicBezTo>
                  <a:cubicBezTo>
                    <a:pt x="25" y="14"/>
                    <a:pt x="24" y="14"/>
                    <a:pt x="19" y="19"/>
                  </a:cubicBezTo>
                  <a:cubicBezTo>
                    <a:pt x="14" y="23"/>
                    <a:pt x="0" y="35"/>
                    <a:pt x="0" y="37"/>
                  </a:cubicBezTo>
                  <a:cubicBezTo>
                    <a:pt x="0" y="39"/>
                    <a:pt x="9" y="43"/>
                    <a:pt x="7" y="45"/>
                  </a:cubicBezTo>
                  <a:cubicBezTo>
                    <a:pt x="5" y="48"/>
                    <a:pt x="3" y="56"/>
                    <a:pt x="3" y="56"/>
                  </a:cubicBezTo>
                  <a:cubicBezTo>
                    <a:pt x="3" y="56"/>
                    <a:pt x="12" y="60"/>
                    <a:pt x="14" y="60"/>
                  </a:cubicBezTo>
                  <a:cubicBezTo>
                    <a:pt x="16" y="61"/>
                    <a:pt x="1" y="72"/>
                    <a:pt x="3" y="72"/>
                  </a:cubicBezTo>
                  <a:cubicBezTo>
                    <a:pt x="6" y="73"/>
                    <a:pt x="19" y="83"/>
                    <a:pt x="19" y="83"/>
                  </a:cubicBezTo>
                  <a:cubicBezTo>
                    <a:pt x="19" y="83"/>
                    <a:pt x="29" y="82"/>
                    <a:pt x="35" y="86"/>
                  </a:cubicBezTo>
                  <a:cubicBezTo>
                    <a:pt x="40" y="90"/>
                    <a:pt x="46" y="99"/>
                    <a:pt x="54" y="93"/>
                  </a:cubicBezTo>
                  <a:cubicBezTo>
                    <a:pt x="63" y="88"/>
                    <a:pt x="62" y="87"/>
                    <a:pt x="73" y="84"/>
                  </a:cubicBezTo>
                  <a:cubicBezTo>
                    <a:pt x="84" y="81"/>
                    <a:pt x="90" y="87"/>
                    <a:pt x="95" y="84"/>
                  </a:cubicBezTo>
                  <a:cubicBezTo>
                    <a:pt x="101" y="81"/>
                    <a:pt x="113" y="83"/>
                    <a:pt x="113" y="83"/>
                  </a:cubicBezTo>
                  <a:cubicBezTo>
                    <a:pt x="113" y="83"/>
                    <a:pt x="114" y="91"/>
                    <a:pt x="132" y="88"/>
                  </a:cubicBezTo>
                  <a:cubicBezTo>
                    <a:pt x="150" y="85"/>
                    <a:pt x="145" y="80"/>
                    <a:pt x="139" y="80"/>
                  </a:cubicBezTo>
                  <a:cubicBezTo>
                    <a:pt x="133" y="80"/>
                    <a:pt x="125" y="75"/>
                    <a:pt x="128" y="75"/>
                  </a:cubicBezTo>
                  <a:cubicBezTo>
                    <a:pt x="131" y="75"/>
                    <a:pt x="153" y="68"/>
                    <a:pt x="153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" name="Freeform 117"/>
            <p:cNvSpPr/>
            <p:nvPr/>
          </p:nvSpPr>
          <p:spPr bwMode="auto">
            <a:xfrm>
              <a:off x="1201737" y="1260476"/>
              <a:ext cx="265113" cy="187325"/>
            </a:xfrm>
            <a:custGeom>
              <a:avLst/>
              <a:gdLst>
                <a:gd name="T0" fmla="*/ 33 w 99"/>
                <a:gd name="T1" fmla="*/ 65 h 70"/>
                <a:gd name="T2" fmla="*/ 16 w 99"/>
                <a:gd name="T3" fmla="*/ 62 h 70"/>
                <a:gd name="T4" fmla="*/ 5 w 99"/>
                <a:gd name="T5" fmla="*/ 52 h 70"/>
                <a:gd name="T6" fmla="*/ 7 w 99"/>
                <a:gd name="T7" fmla="*/ 40 h 70"/>
                <a:gd name="T8" fmla="*/ 16 w 99"/>
                <a:gd name="T9" fmla="*/ 33 h 70"/>
                <a:gd name="T10" fmla="*/ 23 w 99"/>
                <a:gd name="T11" fmla="*/ 16 h 70"/>
                <a:gd name="T12" fmla="*/ 21 w 99"/>
                <a:gd name="T13" fmla="*/ 6 h 70"/>
                <a:gd name="T14" fmla="*/ 45 w 99"/>
                <a:gd name="T15" fmla="*/ 3 h 70"/>
                <a:gd name="T16" fmla="*/ 66 w 99"/>
                <a:gd name="T17" fmla="*/ 6 h 70"/>
                <a:gd name="T18" fmla="*/ 82 w 99"/>
                <a:gd name="T19" fmla="*/ 6 h 70"/>
                <a:gd name="T20" fmla="*/ 96 w 99"/>
                <a:gd name="T21" fmla="*/ 15 h 70"/>
                <a:gd name="T22" fmla="*/ 77 w 99"/>
                <a:gd name="T23" fmla="*/ 35 h 70"/>
                <a:gd name="T24" fmla="*/ 61 w 99"/>
                <a:gd name="T25" fmla="*/ 43 h 70"/>
                <a:gd name="T26" fmla="*/ 33 w 99"/>
                <a:gd name="T27" fmla="*/ 6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9" h="70">
                  <a:moveTo>
                    <a:pt x="33" y="65"/>
                  </a:moveTo>
                  <a:cubicBezTo>
                    <a:pt x="28" y="70"/>
                    <a:pt x="20" y="65"/>
                    <a:pt x="16" y="62"/>
                  </a:cubicBezTo>
                  <a:cubicBezTo>
                    <a:pt x="12" y="58"/>
                    <a:pt x="11" y="54"/>
                    <a:pt x="5" y="52"/>
                  </a:cubicBezTo>
                  <a:cubicBezTo>
                    <a:pt x="0" y="49"/>
                    <a:pt x="4" y="42"/>
                    <a:pt x="7" y="40"/>
                  </a:cubicBezTo>
                  <a:cubicBezTo>
                    <a:pt x="10" y="39"/>
                    <a:pt x="16" y="33"/>
                    <a:pt x="16" y="33"/>
                  </a:cubicBezTo>
                  <a:cubicBezTo>
                    <a:pt x="16" y="33"/>
                    <a:pt x="25" y="18"/>
                    <a:pt x="23" y="16"/>
                  </a:cubicBezTo>
                  <a:cubicBezTo>
                    <a:pt x="20" y="14"/>
                    <a:pt x="19" y="9"/>
                    <a:pt x="21" y="6"/>
                  </a:cubicBezTo>
                  <a:cubicBezTo>
                    <a:pt x="23" y="4"/>
                    <a:pt x="41" y="0"/>
                    <a:pt x="45" y="3"/>
                  </a:cubicBezTo>
                  <a:cubicBezTo>
                    <a:pt x="49" y="6"/>
                    <a:pt x="64" y="10"/>
                    <a:pt x="66" y="6"/>
                  </a:cubicBezTo>
                  <a:cubicBezTo>
                    <a:pt x="68" y="2"/>
                    <a:pt x="77" y="4"/>
                    <a:pt x="82" y="6"/>
                  </a:cubicBezTo>
                  <a:cubicBezTo>
                    <a:pt x="86" y="8"/>
                    <a:pt x="99" y="13"/>
                    <a:pt x="96" y="15"/>
                  </a:cubicBezTo>
                  <a:cubicBezTo>
                    <a:pt x="93" y="18"/>
                    <a:pt x="87" y="32"/>
                    <a:pt x="77" y="35"/>
                  </a:cubicBezTo>
                  <a:cubicBezTo>
                    <a:pt x="68" y="37"/>
                    <a:pt x="65" y="39"/>
                    <a:pt x="61" y="43"/>
                  </a:cubicBezTo>
                  <a:cubicBezTo>
                    <a:pt x="58" y="47"/>
                    <a:pt x="33" y="65"/>
                    <a:pt x="33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" name="Freeform 118"/>
            <p:cNvSpPr/>
            <p:nvPr/>
          </p:nvSpPr>
          <p:spPr bwMode="auto">
            <a:xfrm>
              <a:off x="1314450" y="1114426"/>
              <a:ext cx="198438" cy="96838"/>
            </a:xfrm>
            <a:custGeom>
              <a:avLst/>
              <a:gdLst>
                <a:gd name="T0" fmla="*/ 3 w 74"/>
                <a:gd name="T1" fmla="*/ 30 h 36"/>
                <a:gd name="T2" fmla="*/ 27 w 74"/>
                <a:gd name="T3" fmla="*/ 31 h 36"/>
                <a:gd name="T4" fmla="*/ 44 w 74"/>
                <a:gd name="T5" fmla="*/ 23 h 36"/>
                <a:gd name="T6" fmla="*/ 64 w 74"/>
                <a:gd name="T7" fmla="*/ 20 h 36"/>
                <a:gd name="T8" fmla="*/ 71 w 74"/>
                <a:gd name="T9" fmla="*/ 4 h 36"/>
                <a:gd name="T10" fmla="*/ 55 w 74"/>
                <a:gd name="T11" fmla="*/ 5 h 36"/>
                <a:gd name="T12" fmla="*/ 31 w 74"/>
                <a:gd name="T13" fmla="*/ 7 h 36"/>
                <a:gd name="T14" fmla="*/ 20 w 74"/>
                <a:gd name="T15" fmla="*/ 16 h 36"/>
                <a:gd name="T16" fmla="*/ 3 w 74"/>
                <a:gd name="T17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36">
                  <a:moveTo>
                    <a:pt x="3" y="30"/>
                  </a:moveTo>
                  <a:cubicBezTo>
                    <a:pt x="0" y="36"/>
                    <a:pt x="21" y="34"/>
                    <a:pt x="27" y="31"/>
                  </a:cubicBezTo>
                  <a:cubicBezTo>
                    <a:pt x="32" y="28"/>
                    <a:pt x="30" y="22"/>
                    <a:pt x="44" y="23"/>
                  </a:cubicBezTo>
                  <a:cubicBezTo>
                    <a:pt x="57" y="24"/>
                    <a:pt x="62" y="22"/>
                    <a:pt x="64" y="20"/>
                  </a:cubicBezTo>
                  <a:cubicBezTo>
                    <a:pt x="66" y="18"/>
                    <a:pt x="74" y="8"/>
                    <a:pt x="71" y="4"/>
                  </a:cubicBezTo>
                  <a:cubicBezTo>
                    <a:pt x="69" y="0"/>
                    <a:pt x="58" y="5"/>
                    <a:pt x="55" y="5"/>
                  </a:cubicBezTo>
                  <a:cubicBezTo>
                    <a:pt x="51" y="5"/>
                    <a:pt x="34" y="7"/>
                    <a:pt x="31" y="7"/>
                  </a:cubicBezTo>
                  <a:cubicBezTo>
                    <a:pt x="29" y="8"/>
                    <a:pt x="22" y="14"/>
                    <a:pt x="20" y="16"/>
                  </a:cubicBezTo>
                  <a:cubicBezTo>
                    <a:pt x="18" y="18"/>
                    <a:pt x="5" y="22"/>
                    <a:pt x="3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" name="Freeform 119"/>
            <p:cNvSpPr/>
            <p:nvPr/>
          </p:nvSpPr>
          <p:spPr bwMode="auto">
            <a:xfrm>
              <a:off x="1520825" y="1079501"/>
              <a:ext cx="153988" cy="63500"/>
            </a:xfrm>
            <a:custGeom>
              <a:avLst/>
              <a:gdLst>
                <a:gd name="T0" fmla="*/ 4 w 58"/>
                <a:gd name="T1" fmla="*/ 3 h 24"/>
                <a:gd name="T2" fmla="*/ 16 w 58"/>
                <a:gd name="T3" fmla="*/ 6 h 24"/>
                <a:gd name="T4" fmla="*/ 44 w 58"/>
                <a:gd name="T5" fmla="*/ 6 h 24"/>
                <a:gd name="T6" fmla="*/ 50 w 58"/>
                <a:gd name="T7" fmla="*/ 14 h 24"/>
                <a:gd name="T8" fmla="*/ 37 w 58"/>
                <a:gd name="T9" fmla="*/ 22 h 24"/>
                <a:gd name="T10" fmla="*/ 15 w 58"/>
                <a:gd name="T11" fmla="*/ 16 h 24"/>
                <a:gd name="T12" fmla="*/ 0 w 58"/>
                <a:gd name="T13" fmla="*/ 12 h 24"/>
                <a:gd name="T14" fmla="*/ 4 w 58"/>
                <a:gd name="T15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24">
                  <a:moveTo>
                    <a:pt x="4" y="3"/>
                  </a:moveTo>
                  <a:cubicBezTo>
                    <a:pt x="8" y="0"/>
                    <a:pt x="11" y="2"/>
                    <a:pt x="16" y="6"/>
                  </a:cubicBezTo>
                  <a:cubicBezTo>
                    <a:pt x="21" y="11"/>
                    <a:pt x="38" y="3"/>
                    <a:pt x="44" y="6"/>
                  </a:cubicBezTo>
                  <a:cubicBezTo>
                    <a:pt x="49" y="10"/>
                    <a:pt x="58" y="8"/>
                    <a:pt x="50" y="14"/>
                  </a:cubicBezTo>
                  <a:cubicBezTo>
                    <a:pt x="41" y="21"/>
                    <a:pt x="44" y="24"/>
                    <a:pt x="37" y="22"/>
                  </a:cubicBezTo>
                  <a:cubicBezTo>
                    <a:pt x="29" y="19"/>
                    <a:pt x="23" y="19"/>
                    <a:pt x="15" y="16"/>
                  </a:cubicBezTo>
                  <a:cubicBezTo>
                    <a:pt x="7" y="12"/>
                    <a:pt x="0" y="12"/>
                    <a:pt x="0" y="12"/>
                  </a:cubicBezTo>
                  <a:lnTo>
                    <a:pt x="4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" name="Freeform 120"/>
            <p:cNvSpPr/>
            <p:nvPr/>
          </p:nvSpPr>
          <p:spPr bwMode="auto">
            <a:xfrm>
              <a:off x="1584325" y="1036638"/>
              <a:ext cx="85725" cy="58738"/>
            </a:xfrm>
            <a:custGeom>
              <a:avLst/>
              <a:gdLst>
                <a:gd name="T0" fmla="*/ 2 w 32"/>
                <a:gd name="T1" fmla="*/ 18 h 22"/>
                <a:gd name="T2" fmla="*/ 27 w 32"/>
                <a:gd name="T3" fmla="*/ 16 h 22"/>
                <a:gd name="T4" fmla="*/ 13 w 32"/>
                <a:gd name="T5" fmla="*/ 3 h 22"/>
                <a:gd name="T6" fmla="*/ 0 w 32"/>
                <a:gd name="T7" fmla="*/ 9 h 22"/>
                <a:gd name="T8" fmla="*/ 2 w 32"/>
                <a:gd name="T9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2">
                  <a:moveTo>
                    <a:pt x="2" y="18"/>
                  </a:moveTo>
                  <a:cubicBezTo>
                    <a:pt x="7" y="17"/>
                    <a:pt x="22" y="22"/>
                    <a:pt x="27" y="16"/>
                  </a:cubicBezTo>
                  <a:cubicBezTo>
                    <a:pt x="32" y="9"/>
                    <a:pt x="19" y="0"/>
                    <a:pt x="13" y="3"/>
                  </a:cubicBezTo>
                  <a:cubicBezTo>
                    <a:pt x="8" y="5"/>
                    <a:pt x="0" y="9"/>
                    <a:pt x="0" y="9"/>
                  </a:cubicBezTo>
                  <a:lnTo>
                    <a:pt x="2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" name="Freeform 121"/>
            <p:cNvSpPr/>
            <p:nvPr/>
          </p:nvSpPr>
          <p:spPr bwMode="auto">
            <a:xfrm>
              <a:off x="1428750" y="1157288"/>
              <a:ext cx="304800" cy="125413"/>
            </a:xfrm>
            <a:custGeom>
              <a:avLst/>
              <a:gdLst>
                <a:gd name="T0" fmla="*/ 75 w 114"/>
                <a:gd name="T1" fmla="*/ 17 h 47"/>
                <a:gd name="T2" fmla="*/ 60 w 114"/>
                <a:gd name="T3" fmla="*/ 17 h 47"/>
                <a:gd name="T4" fmla="*/ 38 w 114"/>
                <a:gd name="T5" fmla="*/ 8 h 47"/>
                <a:gd name="T6" fmla="*/ 14 w 114"/>
                <a:gd name="T7" fmla="*/ 12 h 47"/>
                <a:gd name="T8" fmla="*/ 5 w 114"/>
                <a:gd name="T9" fmla="*/ 24 h 47"/>
                <a:gd name="T10" fmla="*/ 5 w 114"/>
                <a:gd name="T11" fmla="*/ 28 h 47"/>
                <a:gd name="T12" fmla="*/ 26 w 114"/>
                <a:gd name="T13" fmla="*/ 27 h 47"/>
                <a:gd name="T14" fmla="*/ 43 w 114"/>
                <a:gd name="T15" fmla="*/ 33 h 47"/>
                <a:gd name="T16" fmla="*/ 34 w 114"/>
                <a:gd name="T17" fmla="*/ 37 h 47"/>
                <a:gd name="T18" fmla="*/ 49 w 114"/>
                <a:gd name="T19" fmla="*/ 42 h 47"/>
                <a:gd name="T20" fmla="*/ 67 w 114"/>
                <a:gd name="T21" fmla="*/ 35 h 47"/>
                <a:gd name="T22" fmla="*/ 90 w 114"/>
                <a:gd name="T23" fmla="*/ 35 h 47"/>
                <a:gd name="T24" fmla="*/ 108 w 114"/>
                <a:gd name="T25" fmla="*/ 27 h 47"/>
                <a:gd name="T26" fmla="*/ 112 w 114"/>
                <a:gd name="T27" fmla="*/ 19 h 47"/>
                <a:gd name="T28" fmla="*/ 106 w 114"/>
                <a:gd name="T29" fmla="*/ 14 h 47"/>
                <a:gd name="T30" fmla="*/ 98 w 114"/>
                <a:gd name="T31" fmla="*/ 14 h 47"/>
                <a:gd name="T32" fmla="*/ 92 w 114"/>
                <a:gd name="T33" fmla="*/ 7 h 47"/>
                <a:gd name="T34" fmla="*/ 86 w 114"/>
                <a:gd name="T35" fmla="*/ 0 h 47"/>
                <a:gd name="T36" fmla="*/ 69 w 114"/>
                <a:gd name="T37" fmla="*/ 4 h 47"/>
                <a:gd name="T38" fmla="*/ 75 w 114"/>
                <a:gd name="T3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4" h="47">
                  <a:moveTo>
                    <a:pt x="75" y="17"/>
                  </a:moveTo>
                  <a:cubicBezTo>
                    <a:pt x="69" y="18"/>
                    <a:pt x="65" y="26"/>
                    <a:pt x="60" y="17"/>
                  </a:cubicBezTo>
                  <a:cubicBezTo>
                    <a:pt x="55" y="8"/>
                    <a:pt x="42" y="6"/>
                    <a:pt x="38" y="8"/>
                  </a:cubicBezTo>
                  <a:cubicBezTo>
                    <a:pt x="33" y="10"/>
                    <a:pt x="13" y="8"/>
                    <a:pt x="14" y="12"/>
                  </a:cubicBezTo>
                  <a:cubicBezTo>
                    <a:pt x="14" y="17"/>
                    <a:pt x="9" y="24"/>
                    <a:pt x="5" y="24"/>
                  </a:cubicBezTo>
                  <a:cubicBezTo>
                    <a:pt x="0" y="25"/>
                    <a:pt x="3" y="27"/>
                    <a:pt x="5" y="28"/>
                  </a:cubicBezTo>
                  <a:cubicBezTo>
                    <a:pt x="8" y="29"/>
                    <a:pt x="11" y="24"/>
                    <a:pt x="26" y="27"/>
                  </a:cubicBezTo>
                  <a:cubicBezTo>
                    <a:pt x="41" y="31"/>
                    <a:pt x="45" y="31"/>
                    <a:pt x="43" y="33"/>
                  </a:cubicBezTo>
                  <a:cubicBezTo>
                    <a:pt x="41" y="36"/>
                    <a:pt x="31" y="35"/>
                    <a:pt x="34" y="37"/>
                  </a:cubicBezTo>
                  <a:cubicBezTo>
                    <a:pt x="37" y="39"/>
                    <a:pt x="41" y="47"/>
                    <a:pt x="49" y="42"/>
                  </a:cubicBezTo>
                  <a:cubicBezTo>
                    <a:pt x="58" y="37"/>
                    <a:pt x="59" y="35"/>
                    <a:pt x="67" y="35"/>
                  </a:cubicBezTo>
                  <a:cubicBezTo>
                    <a:pt x="75" y="35"/>
                    <a:pt x="73" y="40"/>
                    <a:pt x="90" y="35"/>
                  </a:cubicBezTo>
                  <a:cubicBezTo>
                    <a:pt x="107" y="31"/>
                    <a:pt x="108" y="27"/>
                    <a:pt x="108" y="27"/>
                  </a:cubicBezTo>
                  <a:cubicBezTo>
                    <a:pt x="108" y="27"/>
                    <a:pt x="114" y="22"/>
                    <a:pt x="112" y="19"/>
                  </a:cubicBezTo>
                  <a:cubicBezTo>
                    <a:pt x="110" y="16"/>
                    <a:pt x="108" y="14"/>
                    <a:pt x="106" y="14"/>
                  </a:cubicBezTo>
                  <a:cubicBezTo>
                    <a:pt x="104" y="14"/>
                    <a:pt x="103" y="17"/>
                    <a:pt x="98" y="14"/>
                  </a:cubicBezTo>
                  <a:cubicBezTo>
                    <a:pt x="93" y="10"/>
                    <a:pt x="95" y="14"/>
                    <a:pt x="92" y="7"/>
                  </a:cubicBezTo>
                  <a:cubicBezTo>
                    <a:pt x="89" y="0"/>
                    <a:pt x="91" y="0"/>
                    <a:pt x="86" y="0"/>
                  </a:cubicBezTo>
                  <a:cubicBezTo>
                    <a:pt x="80" y="0"/>
                    <a:pt x="62" y="2"/>
                    <a:pt x="69" y="4"/>
                  </a:cubicBezTo>
                  <a:cubicBezTo>
                    <a:pt x="76" y="7"/>
                    <a:pt x="75" y="17"/>
                    <a:pt x="7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" name="Freeform 122"/>
            <p:cNvSpPr/>
            <p:nvPr/>
          </p:nvSpPr>
          <p:spPr bwMode="auto">
            <a:xfrm>
              <a:off x="1779587" y="1282701"/>
              <a:ext cx="157163" cy="160338"/>
            </a:xfrm>
            <a:custGeom>
              <a:avLst/>
              <a:gdLst>
                <a:gd name="T0" fmla="*/ 40 w 59"/>
                <a:gd name="T1" fmla="*/ 20 h 60"/>
                <a:gd name="T2" fmla="*/ 51 w 59"/>
                <a:gd name="T3" fmla="*/ 9 h 60"/>
                <a:gd name="T4" fmla="*/ 32 w 59"/>
                <a:gd name="T5" fmla="*/ 4 h 60"/>
                <a:gd name="T6" fmla="*/ 11 w 59"/>
                <a:gd name="T7" fmla="*/ 10 h 60"/>
                <a:gd name="T8" fmla="*/ 11 w 59"/>
                <a:gd name="T9" fmla="*/ 21 h 60"/>
                <a:gd name="T10" fmla="*/ 0 w 59"/>
                <a:gd name="T11" fmla="*/ 26 h 60"/>
                <a:gd name="T12" fmla="*/ 4 w 59"/>
                <a:gd name="T13" fmla="*/ 40 h 60"/>
                <a:gd name="T14" fmla="*/ 16 w 59"/>
                <a:gd name="T15" fmla="*/ 50 h 60"/>
                <a:gd name="T16" fmla="*/ 22 w 59"/>
                <a:gd name="T17" fmla="*/ 59 h 60"/>
                <a:gd name="T18" fmla="*/ 34 w 59"/>
                <a:gd name="T19" fmla="*/ 52 h 60"/>
                <a:gd name="T20" fmla="*/ 44 w 59"/>
                <a:gd name="T21" fmla="*/ 49 h 60"/>
                <a:gd name="T22" fmla="*/ 46 w 59"/>
                <a:gd name="T23" fmla="*/ 42 h 60"/>
                <a:gd name="T24" fmla="*/ 47 w 59"/>
                <a:gd name="T25" fmla="*/ 31 h 60"/>
                <a:gd name="T26" fmla="*/ 40 w 59"/>
                <a:gd name="T27" fmla="*/ 2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9" h="60">
                  <a:moveTo>
                    <a:pt x="40" y="20"/>
                  </a:moveTo>
                  <a:cubicBezTo>
                    <a:pt x="32" y="19"/>
                    <a:pt x="59" y="9"/>
                    <a:pt x="51" y="9"/>
                  </a:cubicBezTo>
                  <a:cubicBezTo>
                    <a:pt x="43" y="9"/>
                    <a:pt x="37" y="0"/>
                    <a:pt x="32" y="4"/>
                  </a:cubicBezTo>
                  <a:cubicBezTo>
                    <a:pt x="27" y="8"/>
                    <a:pt x="11" y="10"/>
                    <a:pt x="11" y="1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36"/>
                    <a:pt x="4" y="40"/>
                  </a:cubicBezTo>
                  <a:cubicBezTo>
                    <a:pt x="9" y="43"/>
                    <a:pt x="20" y="46"/>
                    <a:pt x="16" y="50"/>
                  </a:cubicBezTo>
                  <a:cubicBezTo>
                    <a:pt x="12" y="53"/>
                    <a:pt x="25" y="59"/>
                    <a:pt x="22" y="59"/>
                  </a:cubicBezTo>
                  <a:cubicBezTo>
                    <a:pt x="19" y="60"/>
                    <a:pt x="26" y="55"/>
                    <a:pt x="34" y="52"/>
                  </a:cubicBezTo>
                  <a:cubicBezTo>
                    <a:pt x="41" y="50"/>
                    <a:pt x="45" y="48"/>
                    <a:pt x="44" y="49"/>
                  </a:cubicBezTo>
                  <a:cubicBezTo>
                    <a:pt x="44" y="50"/>
                    <a:pt x="45" y="45"/>
                    <a:pt x="46" y="42"/>
                  </a:cubicBezTo>
                  <a:cubicBezTo>
                    <a:pt x="47" y="38"/>
                    <a:pt x="47" y="31"/>
                    <a:pt x="47" y="31"/>
                  </a:cubicBezTo>
                  <a:cubicBezTo>
                    <a:pt x="47" y="31"/>
                    <a:pt x="50" y="21"/>
                    <a:pt x="4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" name="Freeform 123"/>
            <p:cNvSpPr/>
            <p:nvPr/>
          </p:nvSpPr>
          <p:spPr bwMode="auto">
            <a:xfrm>
              <a:off x="1755775" y="1152526"/>
              <a:ext cx="254000" cy="125413"/>
            </a:xfrm>
            <a:custGeom>
              <a:avLst/>
              <a:gdLst>
                <a:gd name="T0" fmla="*/ 21 w 95"/>
                <a:gd name="T1" fmla="*/ 14 h 47"/>
                <a:gd name="T2" fmla="*/ 6 w 95"/>
                <a:gd name="T3" fmla="*/ 4 h 47"/>
                <a:gd name="T4" fmla="*/ 7 w 95"/>
                <a:gd name="T5" fmla="*/ 16 h 47"/>
                <a:gd name="T6" fmla="*/ 5 w 95"/>
                <a:gd name="T7" fmla="*/ 27 h 47"/>
                <a:gd name="T8" fmla="*/ 12 w 95"/>
                <a:gd name="T9" fmla="*/ 34 h 47"/>
                <a:gd name="T10" fmla="*/ 19 w 95"/>
                <a:gd name="T11" fmla="*/ 44 h 47"/>
                <a:gd name="T12" fmla="*/ 59 w 95"/>
                <a:gd name="T13" fmla="*/ 42 h 47"/>
                <a:gd name="T14" fmla="*/ 82 w 95"/>
                <a:gd name="T15" fmla="*/ 40 h 47"/>
                <a:gd name="T16" fmla="*/ 95 w 95"/>
                <a:gd name="T17" fmla="*/ 35 h 47"/>
                <a:gd name="T18" fmla="*/ 86 w 95"/>
                <a:gd name="T19" fmla="*/ 18 h 47"/>
                <a:gd name="T20" fmla="*/ 75 w 95"/>
                <a:gd name="T21" fmla="*/ 23 h 47"/>
                <a:gd name="T22" fmla="*/ 64 w 95"/>
                <a:gd name="T23" fmla="*/ 12 h 47"/>
                <a:gd name="T24" fmla="*/ 61 w 95"/>
                <a:gd name="T25" fmla="*/ 2 h 47"/>
                <a:gd name="T26" fmla="*/ 40 w 95"/>
                <a:gd name="T27" fmla="*/ 2 h 47"/>
                <a:gd name="T28" fmla="*/ 26 w 95"/>
                <a:gd name="T29" fmla="*/ 3 h 47"/>
                <a:gd name="T30" fmla="*/ 21 w 95"/>
                <a:gd name="T31" fmla="*/ 1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5" h="47">
                  <a:moveTo>
                    <a:pt x="21" y="14"/>
                  </a:moveTo>
                  <a:cubicBezTo>
                    <a:pt x="15" y="8"/>
                    <a:pt x="10" y="3"/>
                    <a:pt x="6" y="4"/>
                  </a:cubicBezTo>
                  <a:cubicBezTo>
                    <a:pt x="3" y="4"/>
                    <a:pt x="9" y="12"/>
                    <a:pt x="7" y="16"/>
                  </a:cubicBezTo>
                  <a:cubicBezTo>
                    <a:pt x="6" y="19"/>
                    <a:pt x="10" y="26"/>
                    <a:pt x="5" y="27"/>
                  </a:cubicBezTo>
                  <a:cubicBezTo>
                    <a:pt x="0" y="29"/>
                    <a:pt x="5" y="27"/>
                    <a:pt x="12" y="34"/>
                  </a:cubicBezTo>
                  <a:cubicBezTo>
                    <a:pt x="18" y="41"/>
                    <a:pt x="5" y="47"/>
                    <a:pt x="19" y="44"/>
                  </a:cubicBezTo>
                  <a:cubicBezTo>
                    <a:pt x="32" y="41"/>
                    <a:pt x="46" y="43"/>
                    <a:pt x="59" y="42"/>
                  </a:cubicBezTo>
                  <a:cubicBezTo>
                    <a:pt x="71" y="41"/>
                    <a:pt x="82" y="40"/>
                    <a:pt x="82" y="40"/>
                  </a:cubicBezTo>
                  <a:cubicBezTo>
                    <a:pt x="95" y="35"/>
                    <a:pt x="95" y="35"/>
                    <a:pt x="95" y="35"/>
                  </a:cubicBezTo>
                  <a:cubicBezTo>
                    <a:pt x="95" y="35"/>
                    <a:pt x="89" y="20"/>
                    <a:pt x="86" y="18"/>
                  </a:cubicBezTo>
                  <a:cubicBezTo>
                    <a:pt x="83" y="16"/>
                    <a:pt x="75" y="23"/>
                    <a:pt x="75" y="23"/>
                  </a:cubicBezTo>
                  <a:cubicBezTo>
                    <a:pt x="75" y="23"/>
                    <a:pt x="64" y="14"/>
                    <a:pt x="64" y="12"/>
                  </a:cubicBezTo>
                  <a:cubicBezTo>
                    <a:pt x="64" y="9"/>
                    <a:pt x="65" y="4"/>
                    <a:pt x="61" y="2"/>
                  </a:cubicBezTo>
                  <a:cubicBezTo>
                    <a:pt x="57" y="1"/>
                    <a:pt x="47" y="2"/>
                    <a:pt x="40" y="2"/>
                  </a:cubicBezTo>
                  <a:cubicBezTo>
                    <a:pt x="34" y="2"/>
                    <a:pt x="26" y="0"/>
                    <a:pt x="26" y="3"/>
                  </a:cubicBezTo>
                  <a:cubicBezTo>
                    <a:pt x="26" y="6"/>
                    <a:pt x="21" y="14"/>
                    <a:pt x="21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1" name="Freeform 124"/>
            <p:cNvSpPr/>
            <p:nvPr/>
          </p:nvSpPr>
          <p:spPr bwMode="auto">
            <a:xfrm>
              <a:off x="2038350" y="1298576"/>
              <a:ext cx="660400" cy="614363"/>
            </a:xfrm>
            <a:custGeom>
              <a:avLst/>
              <a:gdLst>
                <a:gd name="T0" fmla="*/ 57 w 247"/>
                <a:gd name="T1" fmla="*/ 3 h 230"/>
                <a:gd name="T2" fmla="*/ 35 w 247"/>
                <a:gd name="T3" fmla="*/ 6 h 230"/>
                <a:gd name="T4" fmla="*/ 14 w 247"/>
                <a:gd name="T5" fmla="*/ 26 h 230"/>
                <a:gd name="T6" fmla="*/ 20 w 247"/>
                <a:gd name="T7" fmla="*/ 56 h 230"/>
                <a:gd name="T8" fmla="*/ 22 w 247"/>
                <a:gd name="T9" fmla="*/ 76 h 230"/>
                <a:gd name="T10" fmla="*/ 73 w 247"/>
                <a:gd name="T11" fmla="*/ 71 h 230"/>
                <a:gd name="T12" fmla="*/ 113 w 247"/>
                <a:gd name="T13" fmla="*/ 69 h 230"/>
                <a:gd name="T14" fmla="*/ 121 w 247"/>
                <a:gd name="T15" fmla="*/ 94 h 230"/>
                <a:gd name="T16" fmla="*/ 121 w 247"/>
                <a:gd name="T17" fmla="*/ 107 h 230"/>
                <a:gd name="T18" fmla="*/ 149 w 247"/>
                <a:gd name="T19" fmla="*/ 107 h 230"/>
                <a:gd name="T20" fmla="*/ 143 w 247"/>
                <a:gd name="T21" fmla="*/ 121 h 230"/>
                <a:gd name="T22" fmla="*/ 130 w 247"/>
                <a:gd name="T23" fmla="*/ 147 h 230"/>
                <a:gd name="T24" fmla="*/ 120 w 247"/>
                <a:gd name="T25" fmla="*/ 156 h 230"/>
                <a:gd name="T26" fmla="*/ 94 w 247"/>
                <a:gd name="T27" fmla="*/ 150 h 230"/>
                <a:gd name="T28" fmla="*/ 84 w 247"/>
                <a:gd name="T29" fmla="*/ 176 h 230"/>
                <a:gd name="T30" fmla="*/ 88 w 247"/>
                <a:gd name="T31" fmla="*/ 187 h 230"/>
                <a:gd name="T32" fmla="*/ 121 w 247"/>
                <a:gd name="T33" fmla="*/ 173 h 230"/>
                <a:gd name="T34" fmla="*/ 128 w 247"/>
                <a:gd name="T35" fmla="*/ 188 h 230"/>
                <a:gd name="T36" fmla="*/ 142 w 247"/>
                <a:gd name="T37" fmla="*/ 201 h 230"/>
                <a:gd name="T38" fmla="*/ 159 w 247"/>
                <a:gd name="T39" fmla="*/ 226 h 230"/>
                <a:gd name="T40" fmla="*/ 165 w 247"/>
                <a:gd name="T41" fmla="*/ 227 h 230"/>
                <a:gd name="T42" fmla="*/ 182 w 247"/>
                <a:gd name="T43" fmla="*/ 227 h 230"/>
                <a:gd name="T44" fmla="*/ 192 w 247"/>
                <a:gd name="T45" fmla="*/ 227 h 230"/>
                <a:gd name="T46" fmla="*/ 184 w 247"/>
                <a:gd name="T47" fmla="*/ 212 h 230"/>
                <a:gd name="T48" fmla="*/ 172 w 247"/>
                <a:gd name="T49" fmla="*/ 187 h 230"/>
                <a:gd name="T50" fmla="*/ 191 w 247"/>
                <a:gd name="T51" fmla="*/ 207 h 230"/>
                <a:gd name="T52" fmla="*/ 194 w 247"/>
                <a:gd name="T53" fmla="*/ 209 h 230"/>
                <a:gd name="T54" fmla="*/ 210 w 247"/>
                <a:gd name="T55" fmla="*/ 194 h 230"/>
                <a:gd name="T56" fmla="*/ 206 w 247"/>
                <a:gd name="T57" fmla="*/ 181 h 230"/>
                <a:gd name="T58" fmla="*/ 189 w 247"/>
                <a:gd name="T59" fmla="*/ 151 h 230"/>
                <a:gd name="T60" fmla="*/ 194 w 247"/>
                <a:gd name="T61" fmla="*/ 132 h 230"/>
                <a:gd name="T62" fmla="*/ 212 w 247"/>
                <a:gd name="T63" fmla="*/ 137 h 230"/>
                <a:gd name="T64" fmla="*/ 213 w 247"/>
                <a:gd name="T65" fmla="*/ 154 h 230"/>
                <a:gd name="T66" fmla="*/ 225 w 247"/>
                <a:gd name="T67" fmla="*/ 158 h 230"/>
                <a:gd name="T68" fmla="*/ 237 w 247"/>
                <a:gd name="T69" fmla="*/ 148 h 230"/>
                <a:gd name="T70" fmla="*/ 244 w 247"/>
                <a:gd name="T71" fmla="*/ 136 h 230"/>
                <a:gd name="T72" fmla="*/ 247 w 247"/>
                <a:gd name="T73" fmla="*/ 125 h 230"/>
                <a:gd name="T74" fmla="*/ 218 w 247"/>
                <a:gd name="T75" fmla="*/ 117 h 230"/>
                <a:gd name="T76" fmla="*/ 194 w 247"/>
                <a:gd name="T77" fmla="*/ 111 h 230"/>
                <a:gd name="T78" fmla="*/ 190 w 247"/>
                <a:gd name="T79" fmla="*/ 98 h 230"/>
                <a:gd name="T80" fmla="*/ 195 w 247"/>
                <a:gd name="T81" fmla="*/ 88 h 230"/>
                <a:gd name="T82" fmla="*/ 204 w 247"/>
                <a:gd name="T83" fmla="*/ 82 h 230"/>
                <a:gd name="T84" fmla="*/ 183 w 247"/>
                <a:gd name="T85" fmla="*/ 59 h 230"/>
                <a:gd name="T86" fmla="*/ 174 w 247"/>
                <a:gd name="T87" fmla="*/ 60 h 230"/>
                <a:gd name="T88" fmla="*/ 171 w 247"/>
                <a:gd name="T89" fmla="*/ 45 h 230"/>
                <a:gd name="T90" fmla="*/ 153 w 247"/>
                <a:gd name="T91" fmla="*/ 49 h 230"/>
                <a:gd name="T92" fmla="*/ 145 w 247"/>
                <a:gd name="T93" fmla="*/ 36 h 230"/>
                <a:gd name="T94" fmla="*/ 138 w 247"/>
                <a:gd name="T95" fmla="*/ 28 h 230"/>
                <a:gd name="T96" fmla="*/ 140 w 247"/>
                <a:gd name="T97" fmla="*/ 17 h 230"/>
                <a:gd name="T98" fmla="*/ 123 w 247"/>
                <a:gd name="T99" fmla="*/ 9 h 230"/>
                <a:gd name="T100" fmla="*/ 110 w 247"/>
                <a:gd name="T101" fmla="*/ 3 h 230"/>
                <a:gd name="T102" fmla="*/ 97 w 247"/>
                <a:gd name="T103" fmla="*/ 4 h 230"/>
                <a:gd name="T104" fmla="*/ 88 w 247"/>
                <a:gd name="T105" fmla="*/ 14 h 230"/>
                <a:gd name="T106" fmla="*/ 87 w 247"/>
                <a:gd name="T107" fmla="*/ 35 h 230"/>
                <a:gd name="T108" fmla="*/ 73 w 247"/>
                <a:gd name="T109" fmla="*/ 24 h 230"/>
                <a:gd name="T110" fmla="*/ 68 w 247"/>
                <a:gd name="T111" fmla="*/ 8 h 230"/>
                <a:gd name="T112" fmla="*/ 64 w 247"/>
                <a:gd name="T113" fmla="*/ 7 h 230"/>
                <a:gd name="T114" fmla="*/ 57 w 247"/>
                <a:gd name="T115" fmla="*/ 3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47" h="230">
                  <a:moveTo>
                    <a:pt x="57" y="3"/>
                  </a:moveTo>
                  <a:cubicBezTo>
                    <a:pt x="49" y="3"/>
                    <a:pt x="44" y="0"/>
                    <a:pt x="35" y="6"/>
                  </a:cubicBezTo>
                  <a:cubicBezTo>
                    <a:pt x="26" y="12"/>
                    <a:pt x="17" y="19"/>
                    <a:pt x="14" y="26"/>
                  </a:cubicBezTo>
                  <a:cubicBezTo>
                    <a:pt x="11" y="32"/>
                    <a:pt x="20" y="54"/>
                    <a:pt x="20" y="56"/>
                  </a:cubicBezTo>
                  <a:cubicBezTo>
                    <a:pt x="20" y="58"/>
                    <a:pt x="0" y="76"/>
                    <a:pt x="22" y="76"/>
                  </a:cubicBezTo>
                  <a:cubicBezTo>
                    <a:pt x="44" y="76"/>
                    <a:pt x="65" y="71"/>
                    <a:pt x="73" y="71"/>
                  </a:cubicBezTo>
                  <a:cubicBezTo>
                    <a:pt x="81" y="72"/>
                    <a:pt x="105" y="48"/>
                    <a:pt x="113" y="69"/>
                  </a:cubicBezTo>
                  <a:cubicBezTo>
                    <a:pt x="122" y="90"/>
                    <a:pt x="126" y="93"/>
                    <a:pt x="121" y="94"/>
                  </a:cubicBezTo>
                  <a:cubicBezTo>
                    <a:pt x="117" y="96"/>
                    <a:pt x="117" y="104"/>
                    <a:pt x="121" y="107"/>
                  </a:cubicBezTo>
                  <a:cubicBezTo>
                    <a:pt x="125" y="110"/>
                    <a:pt x="144" y="107"/>
                    <a:pt x="149" y="107"/>
                  </a:cubicBezTo>
                  <a:cubicBezTo>
                    <a:pt x="153" y="107"/>
                    <a:pt x="155" y="111"/>
                    <a:pt x="143" y="121"/>
                  </a:cubicBezTo>
                  <a:cubicBezTo>
                    <a:pt x="131" y="131"/>
                    <a:pt x="134" y="142"/>
                    <a:pt x="130" y="147"/>
                  </a:cubicBezTo>
                  <a:cubicBezTo>
                    <a:pt x="125" y="152"/>
                    <a:pt x="123" y="156"/>
                    <a:pt x="120" y="156"/>
                  </a:cubicBezTo>
                  <a:cubicBezTo>
                    <a:pt x="117" y="157"/>
                    <a:pt x="102" y="145"/>
                    <a:pt x="94" y="150"/>
                  </a:cubicBezTo>
                  <a:cubicBezTo>
                    <a:pt x="87" y="154"/>
                    <a:pt x="84" y="173"/>
                    <a:pt x="84" y="176"/>
                  </a:cubicBezTo>
                  <a:cubicBezTo>
                    <a:pt x="84" y="179"/>
                    <a:pt x="81" y="192"/>
                    <a:pt x="88" y="187"/>
                  </a:cubicBezTo>
                  <a:cubicBezTo>
                    <a:pt x="96" y="183"/>
                    <a:pt x="121" y="173"/>
                    <a:pt x="121" y="173"/>
                  </a:cubicBezTo>
                  <a:cubicBezTo>
                    <a:pt x="121" y="173"/>
                    <a:pt x="121" y="186"/>
                    <a:pt x="128" y="188"/>
                  </a:cubicBezTo>
                  <a:cubicBezTo>
                    <a:pt x="134" y="190"/>
                    <a:pt x="133" y="196"/>
                    <a:pt x="142" y="201"/>
                  </a:cubicBezTo>
                  <a:cubicBezTo>
                    <a:pt x="152" y="206"/>
                    <a:pt x="159" y="226"/>
                    <a:pt x="159" y="226"/>
                  </a:cubicBezTo>
                  <a:cubicBezTo>
                    <a:pt x="159" y="226"/>
                    <a:pt x="160" y="227"/>
                    <a:pt x="165" y="227"/>
                  </a:cubicBezTo>
                  <a:cubicBezTo>
                    <a:pt x="171" y="227"/>
                    <a:pt x="182" y="227"/>
                    <a:pt x="182" y="227"/>
                  </a:cubicBezTo>
                  <a:cubicBezTo>
                    <a:pt x="182" y="227"/>
                    <a:pt x="194" y="230"/>
                    <a:pt x="192" y="227"/>
                  </a:cubicBezTo>
                  <a:cubicBezTo>
                    <a:pt x="189" y="223"/>
                    <a:pt x="189" y="221"/>
                    <a:pt x="184" y="212"/>
                  </a:cubicBezTo>
                  <a:cubicBezTo>
                    <a:pt x="178" y="204"/>
                    <a:pt x="161" y="180"/>
                    <a:pt x="172" y="187"/>
                  </a:cubicBezTo>
                  <a:cubicBezTo>
                    <a:pt x="183" y="193"/>
                    <a:pt x="192" y="204"/>
                    <a:pt x="191" y="207"/>
                  </a:cubicBezTo>
                  <a:cubicBezTo>
                    <a:pt x="191" y="210"/>
                    <a:pt x="183" y="212"/>
                    <a:pt x="194" y="209"/>
                  </a:cubicBezTo>
                  <a:cubicBezTo>
                    <a:pt x="205" y="206"/>
                    <a:pt x="213" y="198"/>
                    <a:pt x="210" y="194"/>
                  </a:cubicBezTo>
                  <a:cubicBezTo>
                    <a:pt x="208" y="191"/>
                    <a:pt x="212" y="189"/>
                    <a:pt x="206" y="181"/>
                  </a:cubicBezTo>
                  <a:cubicBezTo>
                    <a:pt x="201" y="173"/>
                    <a:pt x="185" y="162"/>
                    <a:pt x="189" y="151"/>
                  </a:cubicBezTo>
                  <a:cubicBezTo>
                    <a:pt x="192" y="140"/>
                    <a:pt x="194" y="132"/>
                    <a:pt x="194" y="132"/>
                  </a:cubicBezTo>
                  <a:cubicBezTo>
                    <a:pt x="194" y="132"/>
                    <a:pt x="214" y="133"/>
                    <a:pt x="212" y="137"/>
                  </a:cubicBezTo>
                  <a:cubicBezTo>
                    <a:pt x="211" y="141"/>
                    <a:pt x="213" y="154"/>
                    <a:pt x="213" y="154"/>
                  </a:cubicBezTo>
                  <a:cubicBezTo>
                    <a:pt x="213" y="154"/>
                    <a:pt x="217" y="160"/>
                    <a:pt x="225" y="158"/>
                  </a:cubicBezTo>
                  <a:cubicBezTo>
                    <a:pt x="234" y="156"/>
                    <a:pt x="237" y="148"/>
                    <a:pt x="237" y="148"/>
                  </a:cubicBezTo>
                  <a:cubicBezTo>
                    <a:pt x="237" y="148"/>
                    <a:pt x="246" y="141"/>
                    <a:pt x="244" y="136"/>
                  </a:cubicBezTo>
                  <a:cubicBezTo>
                    <a:pt x="243" y="131"/>
                    <a:pt x="247" y="125"/>
                    <a:pt x="247" y="125"/>
                  </a:cubicBezTo>
                  <a:cubicBezTo>
                    <a:pt x="247" y="125"/>
                    <a:pt x="228" y="119"/>
                    <a:pt x="218" y="117"/>
                  </a:cubicBezTo>
                  <a:cubicBezTo>
                    <a:pt x="207" y="115"/>
                    <a:pt x="199" y="119"/>
                    <a:pt x="194" y="111"/>
                  </a:cubicBezTo>
                  <a:cubicBezTo>
                    <a:pt x="189" y="104"/>
                    <a:pt x="189" y="105"/>
                    <a:pt x="190" y="98"/>
                  </a:cubicBezTo>
                  <a:cubicBezTo>
                    <a:pt x="191" y="90"/>
                    <a:pt x="189" y="89"/>
                    <a:pt x="195" y="88"/>
                  </a:cubicBezTo>
                  <a:cubicBezTo>
                    <a:pt x="202" y="86"/>
                    <a:pt x="207" y="90"/>
                    <a:pt x="204" y="82"/>
                  </a:cubicBezTo>
                  <a:cubicBezTo>
                    <a:pt x="201" y="73"/>
                    <a:pt x="186" y="61"/>
                    <a:pt x="183" y="59"/>
                  </a:cubicBezTo>
                  <a:cubicBezTo>
                    <a:pt x="180" y="57"/>
                    <a:pt x="179" y="60"/>
                    <a:pt x="174" y="60"/>
                  </a:cubicBezTo>
                  <a:cubicBezTo>
                    <a:pt x="170" y="60"/>
                    <a:pt x="181" y="45"/>
                    <a:pt x="171" y="45"/>
                  </a:cubicBezTo>
                  <a:cubicBezTo>
                    <a:pt x="161" y="45"/>
                    <a:pt x="156" y="48"/>
                    <a:pt x="153" y="49"/>
                  </a:cubicBezTo>
                  <a:cubicBezTo>
                    <a:pt x="150" y="49"/>
                    <a:pt x="151" y="43"/>
                    <a:pt x="145" y="36"/>
                  </a:cubicBezTo>
                  <a:cubicBezTo>
                    <a:pt x="138" y="28"/>
                    <a:pt x="138" y="34"/>
                    <a:pt x="138" y="28"/>
                  </a:cubicBezTo>
                  <a:cubicBezTo>
                    <a:pt x="137" y="23"/>
                    <a:pt x="153" y="22"/>
                    <a:pt x="140" y="17"/>
                  </a:cubicBezTo>
                  <a:cubicBezTo>
                    <a:pt x="127" y="13"/>
                    <a:pt x="137" y="15"/>
                    <a:pt x="123" y="9"/>
                  </a:cubicBezTo>
                  <a:cubicBezTo>
                    <a:pt x="110" y="3"/>
                    <a:pt x="113" y="3"/>
                    <a:pt x="110" y="3"/>
                  </a:cubicBezTo>
                  <a:cubicBezTo>
                    <a:pt x="106" y="2"/>
                    <a:pt x="103" y="0"/>
                    <a:pt x="97" y="4"/>
                  </a:cubicBezTo>
                  <a:cubicBezTo>
                    <a:pt x="90" y="8"/>
                    <a:pt x="88" y="1"/>
                    <a:pt x="88" y="14"/>
                  </a:cubicBezTo>
                  <a:cubicBezTo>
                    <a:pt x="87" y="27"/>
                    <a:pt x="94" y="36"/>
                    <a:pt x="87" y="35"/>
                  </a:cubicBezTo>
                  <a:cubicBezTo>
                    <a:pt x="81" y="34"/>
                    <a:pt x="73" y="24"/>
                    <a:pt x="73" y="24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4" y="7"/>
                    <a:pt x="64" y="7"/>
                    <a:pt x="64" y="7"/>
                  </a:cubicBezTo>
                  <a:lnTo>
                    <a:pt x="57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2" name="Freeform 125"/>
            <p:cNvSpPr/>
            <p:nvPr/>
          </p:nvSpPr>
          <p:spPr bwMode="auto">
            <a:xfrm>
              <a:off x="2046287" y="1689101"/>
              <a:ext cx="176213" cy="141288"/>
            </a:xfrm>
            <a:custGeom>
              <a:avLst/>
              <a:gdLst>
                <a:gd name="T0" fmla="*/ 17 w 66"/>
                <a:gd name="T1" fmla="*/ 53 h 53"/>
                <a:gd name="T2" fmla="*/ 39 w 66"/>
                <a:gd name="T3" fmla="*/ 37 h 53"/>
                <a:gd name="T4" fmla="*/ 50 w 66"/>
                <a:gd name="T5" fmla="*/ 45 h 53"/>
                <a:gd name="T6" fmla="*/ 62 w 66"/>
                <a:gd name="T7" fmla="*/ 37 h 53"/>
                <a:gd name="T8" fmla="*/ 54 w 66"/>
                <a:gd name="T9" fmla="*/ 25 h 53"/>
                <a:gd name="T10" fmla="*/ 42 w 66"/>
                <a:gd name="T11" fmla="*/ 10 h 53"/>
                <a:gd name="T12" fmla="*/ 28 w 66"/>
                <a:gd name="T13" fmla="*/ 2 h 53"/>
                <a:gd name="T14" fmla="*/ 18 w 66"/>
                <a:gd name="T15" fmla="*/ 12 h 53"/>
                <a:gd name="T16" fmla="*/ 12 w 66"/>
                <a:gd name="T17" fmla="*/ 29 h 53"/>
                <a:gd name="T18" fmla="*/ 0 w 66"/>
                <a:gd name="T19" fmla="*/ 41 h 53"/>
                <a:gd name="T20" fmla="*/ 17 w 66"/>
                <a:gd name="T21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53">
                  <a:moveTo>
                    <a:pt x="17" y="53"/>
                  </a:moveTo>
                  <a:cubicBezTo>
                    <a:pt x="24" y="45"/>
                    <a:pt x="34" y="40"/>
                    <a:pt x="39" y="37"/>
                  </a:cubicBezTo>
                  <a:cubicBezTo>
                    <a:pt x="44" y="35"/>
                    <a:pt x="37" y="48"/>
                    <a:pt x="50" y="45"/>
                  </a:cubicBezTo>
                  <a:cubicBezTo>
                    <a:pt x="63" y="42"/>
                    <a:pt x="66" y="41"/>
                    <a:pt x="62" y="37"/>
                  </a:cubicBezTo>
                  <a:cubicBezTo>
                    <a:pt x="58" y="33"/>
                    <a:pt x="61" y="38"/>
                    <a:pt x="54" y="25"/>
                  </a:cubicBezTo>
                  <a:cubicBezTo>
                    <a:pt x="46" y="13"/>
                    <a:pt x="52" y="14"/>
                    <a:pt x="42" y="10"/>
                  </a:cubicBezTo>
                  <a:cubicBezTo>
                    <a:pt x="32" y="6"/>
                    <a:pt x="31" y="4"/>
                    <a:pt x="28" y="2"/>
                  </a:cubicBezTo>
                  <a:cubicBezTo>
                    <a:pt x="25" y="0"/>
                    <a:pt x="18" y="10"/>
                    <a:pt x="18" y="12"/>
                  </a:cubicBezTo>
                  <a:cubicBezTo>
                    <a:pt x="18" y="14"/>
                    <a:pt x="21" y="27"/>
                    <a:pt x="12" y="29"/>
                  </a:cubicBezTo>
                  <a:cubicBezTo>
                    <a:pt x="2" y="32"/>
                    <a:pt x="0" y="41"/>
                    <a:pt x="0" y="41"/>
                  </a:cubicBezTo>
                  <a:lnTo>
                    <a:pt x="17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3" name="Freeform 126"/>
            <p:cNvSpPr/>
            <p:nvPr/>
          </p:nvSpPr>
          <p:spPr bwMode="auto">
            <a:xfrm>
              <a:off x="2092325" y="1841501"/>
              <a:ext cx="76200" cy="39688"/>
            </a:xfrm>
            <a:custGeom>
              <a:avLst/>
              <a:gdLst>
                <a:gd name="T0" fmla="*/ 25 w 29"/>
                <a:gd name="T1" fmla="*/ 0 h 15"/>
                <a:gd name="T2" fmla="*/ 8 w 29"/>
                <a:gd name="T3" fmla="*/ 14 h 15"/>
                <a:gd name="T4" fmla="*/ 23 w 29"/>
                <a:gd name="T5" fmla="*/ 12 h 15"/>
                <a:gd name="T6" fmla="*/ 29 w 29"/>
                <a:gd name="T7" fmla="*/ 2 h 15"/>
                <a:gd name="T8" fmla="*/ 25 w 29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5">
                  <a:moveTo>
                    <a:pt x="25" y="0"/>
                  </a:moveTo>
                  <a:cubicBezTo>
                    <a:pt x="18" y="7"/>
                    <a:pt x="0" y="14"/>
                    <a:pt x="8" y="14"/>
                  </a:cubicBezTo>
                  <a:cubicBezTo>
                    <a:pt x="15" y="15"/>
                    <a:pt x="23" y="12"/>
                    <a:pt x="23" y="12"/>
                  </a:cubicBezTo>
                  <a:cubicBezTo>
                    <a:pt x="29" y="2"/>
                    <a:pt x="29" y="2"/>
                    <a:pt x="29" y="2"/>
                  </a:cubicBezTo>
                  <a:lnTo>
                    <a:pt x="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4" name="Freeform 127"/>
            <p:cNvSpPr/>
            <p:nvPr/>
          </p:nvSpPr>
          <p:spPr bwMode="auto">
            <a:xfrm>
              <a:off x="2171700" y="1884363"/>
              <a:ext cx="61913" cy="52388"/>
            </a:xfrm>
            <a:custGeom>
              <a:avLst/>
              <a:gdLst>
                <a:gd name="T0" fmla="*/ 13 w 23"/>
                <a:gd name="T1" fmla="*/ 0 h 20"/>
                <a:gd name="T2" fmla="*/ 9 w 23"/>
                <a:gd name="T3" fmla="*/ 14 h 20"/>
                <a:gd name="T4" fmla="*/ 21 w 23"/>
                <a:gd name="T5" fmla="*/ 15 h 20"/>
                <a:gd name="T6" fmla="*/ 20 w 23"/>
                <a:gd name="T7" fmla="*/ 6 h 20"/>
                <a:gd name="T8" fmla="*/ 13 w 23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0">
                  <a:moveTo>
                    <a:pt x="13" y="0"/>
                  </a:moveTo>
                  <a:cubicBezTo>
                    <a:pt x="12" y="7"/>
                    <a:pt x="0" y="13"/>
                    <a:pt x="9" y="14"/>
                  </a:cubicBezTo>
                  <a:cubicBezTo>
                    <a:pt x="18" y="16"/>
                    <a:pt x="19" y="20"/>
                    <a:pt x="21" y="15"/>
                  </a:cubicBezTo>
                  <a:cubicBezTo>
                    <a:pt x="23" y="10"/>
                    <a:pt x="19" y="8"/>
                    <a:pt x="20" y="6"/>
                  </a:cubicBezTo>
                  <a:cubicBezTo>
                    <a:pt x="20" y="3"/>
                    <a:pt x="13" y="0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5" name="Freeform 128"/>
            <p:cNvSpPr/>
            <p:nvPr/>
          </p:nvSpPr>
          <p:spPr bwMode="auto">
            <a:xfrm>
              <a:off x="2468562" y="1974851"/>
              <a:ext cx="26988" cy="34925"/>
            </a:xfrm>
            <a:custGeom>
              <a:avLst/>
              <a:gdLst>
                <a:gd name="T0" fmla="*/ 3 w 10"/>
                <a:gd name="T1" fmla="*/ 0 h 13"/>
                <a:gd name="T2" fmla="*/ 9 w 10"/>
                <a:gd name="T3" fmla="*/ 7 h 13"/>
                <a:gd name="T4" fmla="*/ 3 w 10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3">
                  <a:moveTo>
                    <a:pt x="3" y="0"/>
                  </a:moveTo>
                  <a:cubicBezTo>
                    <a:pt x="0" y="9"/>
                    <a:pt x="10" y="13"/>
                    <a:pt x="9" y="7"/>
                  </a:cubicBezTo>
                  <a:cubicBezTo>
                    <a:pt x="8" y="0"/>
                    <a:pt x="3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6" name="Freeform 129"/>
            <p:cNvSpPr/>
            <p:nvPr/>
          </p:nvSpPr>
          <p:spPr bwMode="auto">
            <a:xfrm>
              <a:off x="2547937" y="1916113"/>
              <a:ext cx="30163" cy="20638"/>
            </a:xfrm>
            <a:custGeom>
              <a:avLst/>
              <a:gdLst>
                <a:gd name="T0" fmla="*/ 0 w 11"/>
                <a:gd name="T1" fmla="*/ 0 h 8"/>
                <a:gd name="T2" fmla="*/ 10 w 11"/>
                <a:gd name="T3" fmla="*/ 1 h 8"/>
                <a:gd name="T4" fmla="*/ 8 w 11"/>
                <a:gd name="T5" fmla="*/ 8 h 8"/>
                <a:gd name="T6" fmla="*/ 0 w 11"/>
                <a:gd name="T7" fmla="*/ 6 h 8"/>
                <a:gd name="T8" fmla="*/ 0 w 11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8">
                  <a:moveTo>
                    <a:pt x="0" y="0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1" y="8"/>
                    <a:pt x="8" y="8"/>
                  </a:cubicBezTo>
                  <a:cubicBezTo>
                    <a:pt x="5" y="7"/>
                    <a:pt x="0" y="6"/>
                    <a:pt x="0" y="6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7" name="Freeform 130"/>
            <p:cNvSpPr/>
            <p:nvPr/>
          </p:nvSpPr>
          <p:spPr bwMode="auto">
            <a:xfrm>
              <a:off x="2136775" y="2170113"/>
              <a:ext cx="42863" cy="39688"/>
            </a:xfrm>
            <a:custGeom>
              <a:avLst/>
              <a:gdLst>
                <a:gd name="T0" fmla="*/ 14 w 16"/>
                <a:gd name="T1" fmla="*/ 0 h 15"/>
                <a:gd name="T2" fmla="*/ 0 w 16"/>
                <a:gd name="T3" fmla="*/ 11 h 15"/>
                <a:gd name="T4" fmla="*/ 11 w 16"/>
                <a:gd name="T5" fmla="*/ 11 h 15"/>
                <a:gd name="T6" fmla="*/ 14 w 16"/>
                <a:gd name="T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5">
                  <a:moveTo>
                    <a:pt x="14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8" y="15"/>
                    <a:pt x="11" y="11"/>
                  </a:cubicBezTo>
                  <a:cubicBezTo>
                    <a:pt x="14" y="6"/>
                    <a:pt x="16" y="1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8" name="Freeform 131"/>
            <p:cNvSpPr/>
            <p:nvPr/>
          </p:nvSpPr>
          <p:spPr bwMode="auto">
            <a:xfrm>
              <a:off x="765175" y="2152651"/>
              <a:ext cx="58738" cy="104775"/>
            </a:xfrm>
            <a:custGeom>
              <a:avLst/>
              <a:gdLst>
                <a:gd name="T0" fmla="*/ 6 w 22"/>
                <a:gd name="T1" fmla="*/ 0 h 39"/>
                <a:gd name="T2" fmla="*/ 5 w 22"/>
                <a:gd name="T3" fmla="*/ 10 h 39"/>
                <a:gd name="T4" fmla="*/ 7 w 22"/>
                <a:gd name="T5" fmla="*/ 27 h 39"/>
                <a:gd name="T6" fmla="*/ 19 w 22"/>
                <a:gd name="T7" fmla="*/ 37 h 39"/>
                <a:gd name="T8" fmla="*/ 18 w 22"/>
                <a:gd name="T9" fmla="*/ 27 h 39"/>
                <a:gd name="T10" fmla="*/ 12 w 22"/>
                <a:gd name="T11" fmla="*/ 15 h 39"/>
                <a:gd name="T12" fmla="*/ 10 w 22"/>
                <a:gd name="T13" fmla="*/ 5 h 39"/>
                <a:gd name="T14" fmla="*/ 6 w 22"/>
                <a:gd name="T1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39">
                  <a:moveTo>
                    <a:pt x="6" y="0"/>
                  </a:moveTo>
                  <a:cubicBezTo>
                    <a:pt x="0" y="4"/>
                    <a:pt x="5" y="10"/>
                    <a:pt x="5" y="10"/>
                  </a:cubicBezTo>
                  <a:cubicBezTo>
                    <a:pt x="5" y="10"/>
                    <a:pt x="9" y="21"/>
                    <a:pt x="7" y="27"/>
                  </a:cubicBezTo>
                  <a:cubicBezTo>
                    <a:pt x="6" y="34"/>
                    <a:pt x="15" y="39"/>
                    <a:pt x="19" y="37"/>
                  </a:cubicBezTo>
                  <a:cubicBezTo>
                    <a:pt x="22" y="35"/>
                    <a:pt x="20" y="29"/>
                    <a:pt x="18" y="27"/>
                  </a:cubicBezTo>
                  <a:cubicBezTo>
                    <a:pt x="15" y="25"/>
                    <a:pt x="14" y="21"/>
                    <a:pt x="12" y="15"/>
                  </a:cubicBezTo>
                  <a:cubicBezTo>
                    <a:pt x="10" y="8"/>
                    <a:pt x="11" y="8"/>
                    <a:pt x="10" y="5"/>
                  </a:cubicBezTo>
                  <a:cubicBezTo>
                    <a:pt x="9" y="2"/>
                    <a:pt x="6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9" name="Freeform 132"/>
            <p:cNvSpPr/>
            <p:nvPr/>
          </p:nvSpPr>
          <p:spPr bwMode="auto">
            <a:xfrm>
              <a:off x="769937" y="2281238"/>
              <a:ext cx="47625" cy="46038"/>
            </a:xfrm>
            <a:custGeom>
              <a:avLst/>
              <a:gdLst>
                <a:gd name="T0" fmla="*/ 11 w 18"/>
                <a:gd name="T1" fmla="*/ 0 h 17"/>
                <a:gd name="T2" fmla="*/ 3 w 18"/>
                <a:gd name="T3" fmla="*/ 6 h 17"/>
                <a:gd name="T4" fmla="*/ 11 w 18"/>
                <a:gd name="T5" fmla="*/ 14 h 17"/>
                <a:gd name="T6" fmla="*/ 8 w 18"/>
                <a:gd name="T7" fmla="*/ 15 h 17"/>
                <a:gd name="T8" fmla="*/ 18 w 18"/>
                <a:gd name="T9" fmla="*/ 7 h 17"/>
                <a:gd name="T10" fmla="*/ 11 w 18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7">
                  <a:moveTo>
                    <a:pt x="11" y="0"/>
                  </a:moveTo>
                  <a:cubicBezTo>
                    <a:pt x="6" y="0"/>
                    <a:pt x="0" y="2"/>
                    <a:pt x="3" y="6"/>
                  </a:cubicBezTo>
                  <a:cubicBezTo>
                    <a:pt x="7" y="10"/>
                    <a:pt x="13" y="12"/>
                    <a:pt x="11" y="14"/>
                  </a:cubicBezTo>
                  <a:cubicBezTo>
                    <a:pt x="8" y="15"/>
                    <a:pt x="3" y="17"/>
                    <a:pt x="8" y="15"/>
                  </a:cubicBezTo>
                  <a:cubicBezTo>
                    <a:pt x="14" y="14"/>
                    <a:pt x="18" y="7"/>
                    <a:pt x="18" y="7"/>
                  </a:cubicBez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0" name="Freeform 133"/>
            <p:cNvSpPr/>
            <p:nvPr/>
          </p:nvSpPr>
          <p:spPr bwMode="auto">
            <a:xfrm>
              <a:off x="790575" y="2332038"/>
              <a:ext cx="23813" cy="15875"/>
            </a:xfrm>
            <a:custGeom>
              <a:avLst/>
              <a:gdLst>
                <a:gd name="T0" fmla="*/ 0 w 9"/>
                <a:gd name="T1" fmla="*/ 1 h 6"/>
                <a:gd name="T2" fmla="*/ 7 w 9"/>
                <a:gd name="T3" fmla="*/ 0 h 6"/>
                <a:gd name="T4" fmla="*/ 0 w 9"/>
                <a:gd name="T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6">
                  <a:moveTo>
                    <a:pt x="0" y="1"/>
                  </a:moveTo>
                  <a:cubicBezTo>
                    <a:pt x="9" y="6"/>
                    <a:pt x="7" y="0"/>
                    <a:pt x="7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1" name="Freeform 134"/>
            <p:cNvSpPr/>
            <p:nvPr/>
          </p:nvSpPr>
          <p:spPr bwMode="auto">
            <a:xfrm>
              <a:off x="798512" y="2338388"/>
              <a:ext cx="25400" cy="20638"/>
            </a:xfrm>
            <a:custGeom>
              <a:avLst/>
              <a:gdLst>
                <a:gd name="T0" fmla="*/ 4 w 9"/>
                <a:gd name="T1" fmla="*/ 8 h 8"/>
                <a:gd name="T2" fmla="*/ 9 w 9"/>
                <a:gd name="T3" fmla="*/ 6 h 8"/>
                <a:gd name="T4" fmla="*/ 2 w 9"/>
                <a:gd name="T5" fmla="*/ 4 h 8"/>
                <a:gd name="T6" fmla="*/ 4 w 9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8">
                  <a:moveTo>
                    <a:pt x="4" y="8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4" y="0"/>
                    <a:pt x="2" y="4"/>
                  </a:cubicBezTo>
                  <a:cubicBezTo>
                    <a:pt x="0" y="7"/>
                    <a:pt x="4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2" name="Freeform 135"/>
            <p:cNvSpPr/>
            <p:nvPr/>
          </p:nvSpPr>
          <p:spPr bwMode="auto">
            <a:xfrm>
              <a:off x="-177801" y="2295526"/>
              <a:ext cx="103188" cy="39688"/>
            </a:xfrm>
            <a:custGeom>
              <a:avLst/>
              <a:gdLst>
                <a:gd name="T0" fmla="*/ 39 w 39"/>
                <a:gd name="T1" fmla="*/ 0 h 15"/>
                <a:gd name="T2" fmla="*/ 31 w 39"/>
                <a:gd name="T3" fmla="*/ 8 h 15"/>
                <a:gd name="T4" fmla="*/ 15 w 39"/>
                <a:gd name="T5" fmla="*/ 8 h 15"/>
                <a:gd name="T6" fmla="*/ 6 w 39"/>
                <a:gd name="T7" fmla="*/ 14 h 15"/>
                <a:gd name="T8" fmla="*/ 3 w 39"/>
                <a:gd name="T9" fmla="*/ 6 h 15"/>
                <a:gd name="T10" fmla="*/ 17 w 39"/>
                <a:gd name="T11" fmla="*/ 4 h 15"/>
                <a:gd name="T12" fmla="*/ 30 w 39"/>
                <a:gd name="T13" fmla="*/ 3 h 15"/>
                <a:gd name="T14" fmla="*/ 39 w 39"/>
                <a:gd name="T1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15">
                  <a:moveTo>
                    <a:pt x="39" y="0"/>
                  </a:moveTo>
                  <a:cubicBezTo>
                    <a:pt x="39" y="0"/>
                    <a:pt x="35" y="9"/>
                    <a:pt x="31" y="8"/>
                  </a:cubicBezTo>
                  <a:cubicBezTo>
                    <a:pt x="27" y="7"/>
                    <a:pt x="21" y="5"/>
                    <a:pt x="15" y="8"/>
                  </a:cubicBezTo>
                  <a:cubicBezTo>
                    <a:pt x="8" y="11"/>
                    <a:pt x="9" y="12"/>
                    <a:pt x="6" y="14"/>
                  </a:cubicBezTo>
                  <a:cubicBezTo>
                    <a:pt x="2" y="15"/>
                    <a:pt x="0" y="7"/>
                    <a:pt x="3" y="6"/>
                  </a:cubicBezTo>
                  <a:cubicBezTo>
                    <a:pt x="6" y="5"/>
                    <a:pt x="8" y="7"/>
                    <a:pt x="17" y="4"/>
                  </a:cubicBezTo>
                  <a:cubicBezTo>
                    <a:pt x="26" y="1"/>
                    <a:pt x="30" y="3"/>
                    <a:pt x="30" y="3"/>
                  </a:cubicBezTo>
                  <a:lnTo>
                    <a:pt x="3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3" name="Freeform 136"/>
            <p:cNvSpPr/>
            <p:nvPr/>
          </p:nvSpPr>
          <p:spPr bwMode="auto">
            <a:xfrm>
              <a:off x="-23813" y="1982788"/>
              <a:ext cx="85725" cy="44450"/>
            </a:xfrm>
            <a:custGeom>
              <a:avLst/>
              <a:gdLst>
                <a:gd name="T0" fmla="*/ 21 w 32"/>
                <a:gd name="T1" fmla="*/ 15 h 17"/>
                <a:gd name="T2" fmla="*/ 29 w 32"/>
                <a:gd name="T3" fmla="*/ 4 h 17"/>
                <a:gd name="T4" fmla="*/ 15 w 32"/>
                <a:gd name="T5" fmla="*/ 2 h 17"/>
                <a:gd name="T6" fmla="*/ 13 w 32"/>
                <a:gd name="T7" fmla="*/ 14 h 17"/>
                <a:gd name="T8" fmla="*/ 8 w 32"/>
                <a:gd name="T9" fmla="*/ 15 h 17"/>
                <a:gd name="T10" fmla="*/ 21 w 32"/>
                <a:gd name="T11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17">
                  <a:moveTo>
                    <a:pt x="21" y="15"/>
                  </a:moveTo>
                  <a:cubicBezTo>
                    <a:pt x="23" y="14"/>
                    <a:pt x="32" y="6"/>
                    <a:pt x="29" y="4"/>
                  </a:cubicBezTo>
                  <a:cubicBezTo>
                    <a:pt x="26" y="2"/>
                    <a:pt x="16" y="0"/>
                    <a:pt x="15" y="2"/>
                  </a:cubicBezTo>
                  <a:cubicBezTo>
                    <a:pt x="14" y="4"/>
                    <a:pt x="18" y="14"/>
                    <a:pt x="13" y="14"/>
                  </a:cubicBezTo>
                  <a:cubicBezTo>
                    <a:pt x="8" y="15"/>
                    <a:pt x="0" y="13"/>
                    <a:pt x="8" y="15"/>
                  </a:cubicBezTo>
                  <a:cubicBezTo>
                    <a:pt x="17" y="17"/>
                    <a:pt x="21" y="15"/>
                    <a:pt x="2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4" name="Freeform 137"/>
            <p:cNvSpPr/>
            <p:nvPr/>
          </p:nvSpPr>
          <p:spPr bwMode="auto">
            <a:xfrm>
              <a:off x="-71438" y="1581151"/>
              <a:ext cx="160338" cy="182563"/>
            </a:xfrm>
            <a:custGeom>
              <a:avLst/>
              <a:gdLst>
                <a:gd name="T0" fmla="*/ 7 w 60"/>
                <a:gd name="T1" fmla="*/ 57 h 68"/>
                <a:gd name="T2" fmla="*/ 11 w 60"/>
                <a:gd name="T3" fmla="*/ 68 h 68"/>
                <a:gd name="T4" fmla="*/ 20 w 60"/>
                <a:gd name="T5" fmla="*/ 58 h 68"/>
                <a:gd name="T6" fmla="*/ 25 w 60"/>
                <a:gd name="T7" fmla="*/ 48 h 68"/>
                <a:gd name="T8" fmla="*/ 52 w 60"/>
                <a:gd name="T9" fmla="*/ 38 h 68"/>
                <a:gd name="T10" fmla="*/ 57 w 60"/>
                <a:gd name="T11" fmla="*/ 31 h 68"/>
                <a:gd name="T12" fmla="*/ 58 w 60"/>
                <a:gd name="T13" fmla="*/ 19 h 68"/>
                <a:gd name="T14" fmla="*/ 50 w 60"/>
                <a:gd name="T15" fmla="*/ 16 h 68"/>
                <a:gd name="T16" fmla="*/ 37 w 60"/>
                <a:gd name="T17" fmla="*/ 7 h 68"/>
                <a:gd name="T18" fmla="*/ 19 w 60"/>
                <a:gd name="T19" fmla="*/ 14 h 68"/>
                <a:gd name="T20" fmla="*/ 24 w 60"/>
                <a:gd name="T21" fmla="*/ 0 h 68"/>
                <a:gd name="T22" fmla="*/ 21 w 60"/>
                <a:gd name="T23" fmla="*/ 1 h 68"/>
                <a:gd name="T24" fmla="*/ 0 w 60"/>
                <a:gd name="T25" fmla="*/ 57 h 68"/>
                <a:gd name="T26" fmla="*/ 7 w 60"/>
                <a:gd name="T27" fmla="*/ 5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68">
                  <a:moveTo>
                    <a:pt x="7" y="57"/>
                  </a:moveTo>
                  <a:cubicBezTo>
                    <a:pt x="7" y="57"/>
                    <a:pt x="8" y="68"/>
                    <a:pt x="11" y="68"/>
                  </a:cubicBezTo>
                  <a:cubicBezTo>
                    <a:pt x="14" y="68"/>
                    <a:pt x="20" y="58"/>
                    <a:pt x="20" y="58"/>
                  </a:cubicBezTo>
                  <a:cubicBezTo>
                    <a:pt x="20" y="58"/>
                    <a:pt x="17" y="54"/>
                    <a:pt x="25" y="48"/>
                  </a:cubicBezTo>
                  <a:cubicBezTo>
                    <a:pt x="33" y="43"/>
                    <a:pt x="52" y="38"/>
                    <a:pt x="52" y="38"/>
                  </a:cubicBezTo>
                  <a:cubicBezTo>
                    <a:pt x="52" y="38"/>
                    <a:pt x="55" y="35"/>
                    <a:pt x="57" y="31"/>
                  </a:cubicBezTo>
                  <a:cubicBezTo>
                    <a:pt x="58" y="27"/>
                    <a:pt x="60" y="20"/>
                    <a:pt x="58" y="19"/>
                  </a:cubicBezTo>
                  <a:cubicBezTo>
                    <a:pt x="56" y="19"/>
                    <a:pt x="50" y="16"/>
                    <a:pt x="50" y="16"/>
                  </a:cubicBezTo>
                  <a:cubicBezTo>
                    <a:pt x="50" y="16"/>
                    <a:pt x="48" y="6"/>
                    <a:pt x="37" y="7"/>
                  </a:cubicBezTo>
                  <a:cubicBezTo>
                    <a:pt x="25" y="9"/>
                    <a:pt x="19" y="14"/>
                    <a:pt x="19" y="14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7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5" name="Freeform 138"/>
            <p:cNvSpPr/>
            <p:nvPr/>
          </p:nvSpPr>
          <p:spPr bwMode="auto">
            <a:xfrm>
              <a:off x="3533775" y="1589088"/>
              <a:ext cx="390525" cy="276225"/>
            </a:xfrm>
            <a:custGeom>
              <a:avLst/>
              <a:gdLst>
                <a:gd name="T0" fmla="*/ 39 w 146"/>
                <a:gd name="T1" fmla="*/ 87 h 103"/>
                <a:gd name="T2" fmla="*/ 21 w 146"/>
                <a:gd name="T3" fmla="*/ 84 h 103"/>
                <a:gd name="T4" fmla="*/ 31 w 146"/>
                <a:gd name="T5" fmla="*/ 76 h 103"/>
                <a:gd name="T6" fmla="*/ 29 w 146"/>
                <a:gd name="T7" fmla="*/ 71 h 103"/>
                <a:gd name="T8" fmla="*/ 22 w 146"/>
                <a:gd name="T9" fmla="*/ 62 h 103"/>
                <a:gd name="T10" fmla="*/ 13 w 146"/>
                <a:gd name="T11" fmla="*/ 62 h 103"/>
                <a:gd name="T12" fmla="*/ 9 w 146"/>
                <a:gd name="T13" fmla="*/ 53 h 103"/>
                <a:gd name="T14" fmla="*/ 23 w 146"/>
                <a:gd name="T15" fmla="*/ 50 h 103"/>
                <a:gd name="T16" fmla="*/ 32 w 146"/>
                <a:gd name="T17" fmla="*/ 44 h 103"/>
                <a:gd name="T18" fmla="*/ 25 w 146"/>
                <a:gd name="T19" fmla="*/ 38 h 103"/>
                <a:gd name="T20" fmla="*/ 2 w 146"/>
                <a:gd name="T21" fmla="*/ 34 h 103"/>
                <a:gd name="T22" fmla="*/ 9 w 146"/>
                <a:gd name="T23" fmla="*/ 27 h 103"/>
                <a:gd name="T24" fmla="*/ 15 w 146"/>
                <a:gd name="T25" fmla="*/ 15 h 103"/>
                <a:gd name="T26" fmla="*/ 35 w 146"/>
                <a:gd name="T27" fmla="*/ 5 h 103"/>
                <a:gd name="T28" fmla="*/ 40 w 146"/>
                <a:gd name="T29" fmla="*/ 10 h 103"/>
                <a:gd name="T30" fmla="*/ 46 w 146"/>
                <a:gd name="T31" fmla="*/ 29 h 103"/>
                <a:gd name="T32" fmla="*/ 59 w 146"/>
                <a:gd name="T33" fmla="*/ 29 h 103"/>
                <a:gd name="T34" fmla="*/ 67 w 146"/>
                <a:gd name="T35" fmla="*/ 18 h 103"/>
                <a:gd name="T36" fmla="*/ 95 w 146"/>
                <a:gd name="T37" fmla="*/ 20 h 103"/>
                <a:gd name="T38" fmla="*/ 104 w 146"/>
                <a:gd name="T39" fmla="*/ 13 h 103"/>
                <a:gd name="T40" fmla="*/ 103 w 146"/>
                <a:gd name="T41" fmla="*/ 7 h 103"/>
                <a:gd name="T42" fmla="*/ 123 w 146"/>
                <a:gd name="T43" fmla="*/ 5 h 103"/>
                <a:gd name="T44" fmla="*/ 127 w 146"/>
                <a:gd name="T45" fmla="*/ 6 h 103"/>
                <a:gd name="T46" fmla="*/ 136 w 146"/>
                <a:gd name="T47" fmla="*/ 20 h 103"/>
                <a:gd name="T48" fmla="*/ 131 w 146"/>
                <a:gd name="T49" fmla="*/ 29 h 103"/>
                <a:gd name="T50" fmla="*/ 143 w 146"/>
                <a:gd name="T51" fmla="*/ 36 h 103"/>
                <a:gd name="T52" fmla="*/ 142 w 146"/>
                <a:gd name="T53" fmla="*/ 54 h 103"/>
                <a:gd name="T54" fmla="*/ 130 w 146"/>
                <a:gd name="T55" fmla="*/ 65 h 103"/>
                <a:gd name="T56" fmla="*/ 116 w 146"/>
                <a:gd name="T57" fmla="*/ 77 h 103"/>
                <a:gd name="T58" fmla="*/ 109 w 146"/>
                <a:gd name="T59" fmla="*/ 85 h 103"/>
                <a:gd name="T60" fmla="*/ 92 w 146"/>
                <a:gd name="T61" fmla="*/ 92 h 103"/>
                <a:gd name="T62" fmla="*/ 86 w 146"/>
                <a:gd name="T63" fmla="*/ 95 h 103"/>
                <a:gd name="T64" fmla="*/ 69 w 146"/>
                <a:gd name="T65" fmla="*/ 97 h 103"/>
                <a:gd name="T66" fmla="*/ 43 w 146"/>
                <a:gd name="T67" fmla="*/ 92 h 103"/>
                <a:gd name="T68" fmla="*/ 39 w 146"/>
                <a:gd name="T69" fmla="*/ 8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6" h="103">
                  <a:moveTo>
                    <a:pt x="39" y="87"/>
                  </a:moveTo>
                  <a:cubicBezTo>
                    <a:pt x="24" y="89"/>
                    <a:pt x="23" y="86"/>
                    <a:pt x="21" y="84"/>
                  </a:cubicBezTo>
                  <a:cubicBezTo>
                    <a:pt x="19" y="82"/>
                    <a:pt x="31" y="76"/>
                    <a:pt x="31" y="76"/>
                  </a:cubicBezTo>
                  <a:cubicBezTo>
                    <a:pt x="31" y="76"/>
                    <a:pt x="36" y="79"/>
                    <a:pt x="29" y="71"/>
                  </a:cubicBezTo>
                  <a:cubicBezTo>
                    <a:pt x="22" y="62"/>
                    <a:pt x="26" y="63"/>
                    <a:pt x="22" y="62"/>
                  </a:cubicBezTo>
                  <a:cubicBezTo>
                    <a:pt x="18" y="62"/>
                    <a:pt x="18" y="63"/>
                    <a:pt x="13" y="62"/>
                  </a:cubicBezTo>
                  <a:cubicBezTo>
                    <a:pt x="7" y="60"/>
                    <a:pt x="6" y="54"/>
                    <a:pt x="9" y="53"/>
                  </a:cubicBezTo>
                  <a:cubicBezTo>
                    <a:pt x="11" y="52"/>
                    <a:pt x="23" y="50"/>
                    <a:pt x="23" y="50"/>
                  </a:cubicBezTo>
                  <a:cubicBezTo>
                    <a:pt x="23" y="50"/>
                    <a:pt x="34" y="47"/>
                    <a:pt x="32" y="44"/>
                  </a:cubicBezTo>
                  <a:cubicBezTo>
                    <a:pt x="29" y="40"/>
                    <a:pt x="29" y="38"/>
                    <a:pt x="25" y="38"/>
                  </a:cubicBezTo>
                  <a:cubicBezTo>
                    <a:pt x="21" y="38"/>
                    <a:pt x="0" y="36"/>
                    <a:pt x="2" y="34"/>
                  </a:cubicBezTo>
                  <a:cubicBezTo>
                    <a:pt x="3" y="32"/>
                    <a:pt x="8" y="30"/>
                    <a:pt x="9" y="27"/>
                  </a:cubicBezTo>
                  <a:cubicBezTo>
                    <a:pt x="10" y="24"/>
                    <a:pt x="15" y="18"/>
                    <a:pt x="15" y="15"/>
                  </a:cubicBezTo>
                  <a:cubicBezTo>
                    <a:pt x="16" y="11"/>
                    <a:pt x="35" y="5"/>
                    <a:pt x="35" y="5"/>
                  </a:cubicBezTo>
                  <a:cubicBezTo>
                    <a:pt x="35" y="5"/>
                    <a:pt x="31" y="5"/>
                    <a:pt x="40" y="10"/>
                  </a:cubicBezTo>
                  <a:cubicBezTo>
                    <a:pt x="49" y="15"/>
                    <a:pt x="39" y="27"/>
                    <a:pt x="46" y="29"/>
                  </a:cubicBezTo>
                  <a:cubicBezTo>
                    <a:pt x="54" y="32"/>
                    <a:pt x="61" y="31"/>
                    <a:pt x="59" y="29"/>
                  </a:cubicBezTo>
                  <a:cubicBezTo>
                    <a:pt x="58" y="27"/>
                    <a:pt x="51" y="15"/>
                    <a:pt x="67" y="18"/>
                  </a:cubicBezTo>
                  <a:cubicBezTo>
                    <a:pt x="84" y="20"/>
                    <a:pt x="93" y="19"/>
                    <a:pt x="95" y="20"/>
                  </a:cubicBezTo>
                  <a:cubicBezTo>
                    <a:pt x="97" y="20"/>
                    <a:pt x="104" y="13"/>
                    <a:pt x="104" y="13"/>
                  </a:cubicBezTo>
                  <a:cubicBezTo>
                    <a:pt x="104" y="13"/>
                    <a:pt x="98" y="12"/>
                    <a:pt x="103" y="7"/>
                  </a:cubicBezTo>
                  <a:cubicBezTo>
                    <a:pt x="109" y="3"/>
                    <a:pt x="123" y="5"/>
                    <a:pt x="123" y="5"/>
                  </a:cubicBezTo>
                  <a:cubicBezTo>
                    <a:pt x="123" y="5"/>
                    <a:pt x="125" y="0"/>
                    <a:pt x="127" y="6"/>
                  </a:cubicBezTo>
                  <a:cubicBezTo>
                    <a:pt x="129" y="12"/>
                    <a:pt x="140" y="18"/>
                    <a:pt x="136" y="20"/>
                  </a:cubicBezTo>
                  <a:cubicBezTo>
                    <a:pt x="132" y="23"/>
                    <a:pt x="124" y="23"/>
                    <a:pt x="131" y="29"/>
                  </a:cubicBezTo>
                  <a:cubicBezTo>
                    <a:pt x="139" y="34"/>
                    <a:pt x="146" y="33"/>
                    <a:pt x="143" y="36"/>
                  </a:cubicBezTo>
                  <a:cubicBezTo>
                    <a:pt x="140" y="40"/>
                    <a:pt x="145" y="51"/>
                    <a:pt x="142" y="54"/>
                  </a:cubicBezTo>
                  <a:cubicBezTo>
                    <a:pt x="138" y="58"/>
                    <a:pt x="143" y="62"/>
                    <a:pt x="130" y="65"/>
                  </a:cubicBezTo>
                  <a:cubicBezTo>
                    <a:pt x="118" y="68"/>
                    <a:pt x="120" y="75"/>
                    <a:pt x="116" y="77"/>
                  </a:cubicBezTo>
                  <a:cubicBezTo>
                    <a:pt x="112" y="80"/>
                    <a:pt x="113" y="84"/>
                    <a:pt x="109" y="85"/>
                  </a:cubicBezTo>
                  <a:cubicBezTo>
                    <a:pt x="104" y="86"/>
                    <a:pt x="92" y="92"/>
                    <a:pt x="92" y="92"/>
                  </a:cubicBezTo>
                  <a:cubicBezTo>
                    <a:pt x="92" y="92"/>
                    <a:pt x="96" y="94"/>
                    <a:pt x="86" y="95"/>
                  </a:cubicBezTo>
                  <a:cubicBezTo>
                    <a:pt x="76" y="97"/>
                    <a:pt x="88" y="103"/>
                    <a:pt x="69" y="97"/>
                  </a:cubicBezTo>
                  <a:cubicBezTo>
                    <a:pt x="50" y="92"/>
                    <a:pt x="43" y="92"/>
                    <a:pt x="43" y="92"/>
                  </a:cubicBezTo>
                  <a:lnTo>
                    <a:pt x="39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6" name="Freeform 139"/>
            <p:cNvSpPr/>
            <p:nvPr/>
          </p:nvSpPr>
          <p:spPr bwMode="auto">
            <a:xfrm>
              <a:off x="4773612" y="2895601"/>
              <a:ext cx="1917700" cy="1933575"/>
            </a:xfrm>
            <a:custGeom>
              <a:avLst/>
              <a:gdLst>
                <a:gd name="T0" fmla="*/ 384 w 718"/>
                <a:gd name="T1" fmla="*/ 710 h 724"/>
                <a:gd name="T2" fmla="*/ 364 w 718"/>
                <a:gd name="T3" fmla="*/ 658 h 724"/>
                <a:gd name="T4" fmla="*/ 318 w 718"/>
                <a:gd name="T5" fmla="*/ 562 h 724"/>
                <a:gd name="T6" fmla="*/ 331 w 718"/>
                <a:gd name="T7" fmla="*/ 480 h 724"/>
                <a:gd name="T8" fmla="*/ 288 w 718"/>
                <a:gd name="T9" fmla="*/ 389 h 724"/>
                <a:gd name="T10" fmla="*/ 267 w 718"/>
                <a:gd name="T11" fmla="*/ 334 h 724"/>
                <a:gd name="T12" fmla="*/ 233 w 718"/>
                <a:gd name="T13" fmla="*/ 318 h 724"/>
                <a:gd name="T14" fmla="*/ 167 w 718"/>
                <a:gd name="T15" fmla="*/ 328 h 724"/>
                <a:gd name="T16" fmla="*/ 93 w 718"/>
                <a:gd name="T17" fmla="*/ 333 h 724"/>
                <a:gd name="T18" fmla="*/ 43 w 718"/>
                <a:gd name="T19" fmla="*/ 291 h 724"/>
                <a:gd name="T20" fmla="*/ 10 w 718"/>
                <a:gd name="T21" fmla="*/ 241 h 724"/>
                <a:gd name="T22" fmla="*/ 21 w 718"/>
                <a:gd name="T23" fmla="*/ 199 h 724"/>
                <a:gd name="T24" fmla="*/ 19 w 718"/>
                <a:gd name="T25" fmla="*/ 172 h 724"/>
                <a:gd name="T26" fmla="*/ 52 w 718"/>
                <a:gd name="T27" fmla="*/ 114 h 724"/>
                <a:gd name="T28" fmla="*/ 95 w 718"/>
                <a:gd name="T29" fmla="*/ 71 h 724"/>
                <a:gd name="T30" fmla="*/ 132 w 718"/>
                <a:gd name="T31" fmla="*/ 22 h 724"/>
                <a:gd name="T32" fmla="*/ 207 w 718"/>
                <a:gd name="T33" fmla="*/ 10 h 724"/>
                <a:gd name="T34" fmla="*/ 302 w 718"/>
                <a:gd name="T35" fmla="*/ 3 h 724"/>
                <a:gd name="T36" fmla="*/ 304 w 718"/>
                <a:gd name="T37" fmla="*/ 46 h 724"/>
                <a:gd name="T38" fmla="*/ 347 w 718"/>
                <a:gd name="T39" fmla="*/ 57 h 724"/>
                <a:gd name="T40" fmla="*/ 396 w 718"/>
                <a:gd name="T41" fmla="*/ 68 h 724"/>
                <a:gd name="T42" fmla="*/ 443 w 718"/>
                <a:gd name="T43" fmla="*/ 57 h 724"/>
                <a:gd name="T44" fmla="*/ 509 w 718"/>
                <a:gd name="T45" fmla="*/ 63 h 724"/>
                <a:gd name="T46" fmla="*/ 540 w 718"/>
                <a:gd name="T47" fmla="*/ 120 h 724"/>
                <a:gd name="T48" fmla="*/ 577 w 718"/>
                <a:gd name="T49" fmla="*/ 199 h 724"/>
                <a:gd name="T50" fmla="*/ 646 w 718"/>
                <a:gd name="T51" fmla="*/ 260 h 724"/>
                <a:gd name="T52" fmla="*/ 716 w 718"/>
                <a:gd name="T53" fmla="*/ 292 h 724"/>
                <a:gd name="T54" fmla="*/ 659 w 718"/>
                <a:gd name="T55" fmla="*/ 351 h 724"/>
                <a:gd name="T56" fmla="*/ 606 w 718"/>
                <a:gd name="T57" fmla="*/ 413 h 724"/>
                <a:gd name="T58" fmla="*/ 605 w 718"/>
                <a:gd name="T59" fmla="*/ 454 h 724"/>
                <a:gd name="T60" fmla="*/ 625 w 718"/>
                <a:gd name="T61" fmla="*/ 501 h 724"/>
                <a:gd name="T62" fmla="*/ 596 w 718"/>
                <a:gd name="T63" fmla="*/ 539 h 724"/>
                <a:gd name="T64" fmla="*/ 566 w 718"/>
                <a:gd name="T65" fmla="*/ 583 h 724"/>
                <a:gd name="T66" fmla="*/ 568 w 718"/>
                <a:gd name="T67" fmla="*/ 608 h 724"/>
                <a:gd name="T68" fmla="*/ 530 w 718"/>
                <a:gd name="T69" fmla="*/ 639 h 724"/>
                <a:gd name="T70" fmla="*/ 519 w 718"/>
                <a:gd name="T71" fmla="*/ 680 h 724"/>
                <a:gd name="T72" fmla="*/ 470 w 718"/>
                <a:gd name="T73" fmla="*/ 713 h 724"/>
                <a:gd name="T74" fmla="*/ 401 w 718"/>
                <a:gd name="T75" fmla="*/ 724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8" h="724">
                  <a:moveTo>
                    <a:pt x="401" y="724"/>
                  </a:moveTo>
                  <a:cubicBezTo>
                    <a:pt x="396" y="721"/>
                    <a:pt x="388" y="712"/>
                    <a:pt x="384" y="710"/>
                  </a:cubicBezTo>
                  <a:cubicBezTo>
                    <a:pt x="380" y="708"/>
                    <a:pt x="378" y="689"/>
                    <a:pt x="378" y="683"/>
                  </a:cubicBezTo>
                  <a:cubicBezTo>
                    <a:pt x="378" y="677"/>
                    <a:pt x="371" y="664"/>
                    <a:pt x="364" y="658"/>
                  </a:cubicBezTo>
                  <a:cubicBezTo>
                    <a:pt x="358" y="651"/>
                    <a:pt x="351" y="635"/>
                    <a:pt x="346" y="618"/>
                  </a:cubicBezTo>
                  <a:cubicBezTo>
                    <a:pt x="340" y="602"/>
                    <a:pt x="329" y="571"/>
                    <a:pt x="318" y="562"/>
                  </a:cubicBezTo>
                  <a:cubicBezTo>
                    <a:pt x="307" y="554"/>
                    <a:pt x="312" y="536"/>
                    <a:pt x="312" y="520"/>
                  </a:cubicBezTo>
                  <a:cubicBezTo>
                    <a:pt x="312" y="503"/>
                    <a:pt x="339" y="494"/>
                    <a:pt x="331" y="480"/>
                  </a:cubicBezTo>
                  <a:cubicBezTo>
                    <a:pt x="323" y="467"/>
                    <a:pt x="330" y="444"/>
                    <a:pt x="321" y="435"/>
                  </a:cubicBezTo>
                  <a:cubicBezTo>
                    <a:pt x="312" y="426"/>
                    <a:pt x="289" y="399"/>
                    <a:pt x="288" y="389"/>
                  </a:cubicBezTo>
                  <a:cubicBezTo>
                    <a:pt x="286" y="380"/>
                    <a:pt x="274" y="357"/>
                    <a:pt x="280" y="348"/>
                  </a:cubicBezTo>
                  <a:cubicBezTo>
                    <a:pt x="286" y="339"/>
                    <a:pt x="270" y="334"/>
                    <a:pt x="267" y="334"/>
                  </a:cubicBezTo>
                  <a:cubicBezTo>
                    <a:pt x="265" y="334"/>
                    <a:pt x="251" y="332"/>
                    <a:pt x="248" y="332"/>
                  </a:cubicBezTo>
                  <a:cubicBezTo>
                    <a:pt x="246" y="332"/>
                    <a:pt x="245" y="321"/>
                    <a:pt x="233" y="318"/>
                  </a:cubicBezTo>
                  <a:cubicBezTo>
                    <a:pt x="221" y="316"/>
                    <a:pt x="205" y="313"/>
                    <a:pt x="194" y="318"/>
                  </a:cubicBezTo>
                  <a:cubicBezTo>
                    <a:pt x="182" y="322"/>
                    <a:pt x="189" y="328"/>
                    <a:pt x="167" y="328"/>
                  </a:cubicBezTo>
                  <a:cubicBezTo>
                    <a:pt x="146" y="328"/>
                    <a:pt x="126" y="322"/>
                    <a:pt x="115" y="330"/>
                  </a:cubicBezTo>
                  <a:cubicBezTo>
                    <a:pt x="105" y="337"/>
                    <a:pt x="103" y="342"/>
                    <a:pt x="93" y="333"/>
                  </a:cubicBezTo>
                  <a:cubicBezTo>
                    <a:pt x="84" y="324"/>
                    <a:pt x="72" y="319"/>
                    <a:pt x="57" y="309"/>
                  </a:cubicBezTo>
                  <a:cubicBezTo>
                    <a:pt x="43" y="299"/>
                    <a:pt x="46" y="301"/>
                    <a:pt x="43" y="291"/>
                  </a:cubicBezTo>
                  <a:cubicBezTo>
                    <a:pt x="41" y="282"/>
                    <a:pt x="57" y="288"/>
                    <a:pt x="28" y="269"/>
                  </a:cubicBezTo>
                  <a:cubicBezTo>
                    <a:pt x="0" y="250"/>
                    <a:pt x="6" y="248"/>
                    <a:pt x="10" y="241"/>
                  </a:cubicBezTo>
                  <a:cubicBezTo>
                    <a:pt x="14" y="233"/>
                    <a:pt x="11" y="221"/>
                    <a:pt x="19" y="214"/>
                  </a:cubicBezTo>
                  <a:cubicBezTo>
                    <a:pt x="27" y="208"/>
                    <a:pt x="29" y="200"/>
                    <a:pt x="21" y="199"/>
                  </a:cubicBezTo>
                  <a:cubicBezTo>
                    <a:pt x="14" y="197"/>
                    <a:pt x="17" y="183"/>
                    <a:pt x="20" y="181"/>
                  </a:cubicBezTo>
                  <a:cubicBezTo>
                    <a:pt x="22" y="180"/>
                    <a:pt x="27" y="179"/>
                    <a:pt x="19" y="172"/>
                  </a:cubicBezTo>
                  <a:cubicBezTo>
                    <a:pt x="12" y="166"/>
                    <a:pt x="13" y="158"/>
                    <a:pt x="21" y="152"/>
                  </a:cubicBezTo>
                  <a:cubicBezTo>
                    <a:pt x="29" y="146"/>
                    <a:pt x="48" y="121"/>
                    <a:pt x="52" y="114"/>
                  </a:cubicBezTo>
                  <a:cubicBezTo>
                    <a:pt x="55" y="108"/>
                    <a:pt x="68" y="102"/>
                    <a:pt x="75" y="97"/>
                  </a:cubicBezTo>
                  <a:cubicBezTo>
                    <a:pt x="82" y="92"/>
                    <a:pt x="94" y="87"/>
                    <a:pt x="95" y="71"/>
                  </a:cubicBezTo>
                  <a:cubicBezTo>
                    <a:pt x="95" y="56"/>
                    <a:pt x="100" y="51"/>
                    <a:pt x="107" y="44"/>
                  </a:cubicBezTo>
                  <a:cubicBezTo>
                    <a:pt x="115" y="38"/>
                    <a:pt x="133" y="34"/>
                    <a:pt x="132" y="22"/>
                  </a:cubicBezTo>
                  <a:cubicBezTo>
                    <a:pt x="131" y="10"/>
                    <a:pt x="144" y="20"/>
                    <a:pt x="161" y="20"/>
                  </a:cubicBezTo>
                  <a:cubicBezTo>
                    <a:pt x="178" y="20"/>
                    <a:pt x="197" y="17"/>
                    <a:pt x="207" y="10"/>
                  </a:cubicBezTo>
                  <a:cubicBezTo>
                    <a:pt x="217" y="4"/>
                    <a:pt x="256" y="5"/>
                    <a:pt x="265" y="3"/>
                  </a:cubicBezTo>
                  <a:cubicBezTo>
                    <a:pt x="273" y="1"/>
                    <a:pt x="304" y="0"/>
                    <a:pt x="302" y="3"/>
                  </a:cubicBezTo>
                  <a:cubicBezTo>
                    <a:pt x="301" y="6"/>
                    <a:pt x="302" y="6"/>
                    <a:pt x="302" y="18"/>
                  </a:cubicBezTo>
                  <a:cubicBezTo>
                    <a:pt x="302" y="30"/>
                    <a:pt x="297" y="45"/>
                    <a:pt x="304" y="46"/>
                  </a:cubicBezTo>
                  <a:cubicBezTo>
                    <a:pt x="310" y="47"/>
                    <a:pt x="311" y="42"/>
                    <a:pt x="328" y="47"/>
                  </a:cubicBezTo>
                  <a:cubicBezTo>
                    <a:pt x="346" y="52"/>
                    <a:pt x="338" y="52"/>
                    <a:pt x="347" y="57"/>
                  </a:cubicBezTo>
                  <a:cubicBezTo>
                    <a:pt x="355" y="62"/>
                    <a:pt x="368" y="72"/>
                    <a:pt x="374" y="71"/>
                  </a:cubicBezTo>
                  <a:cubicBezTo>
                    <a:pt x="380" y="70"/>
                    <a:pt x="397" y="76"/>
                    <a:pt x="396" y="68"/>
                  </a:cubicBezTo>
                  <a:cubicBezTo>
                    <a:pt x="396" y="60"/>
                    <a:pt x="395" y="51"/>
                    <a:pt x="405" y="50"/>
                  </a:cubicBezTo>
                  <a:cubicBezTo>
                    <a:pt x="415" y="49"/>
                    <a:pt x="425" y="47"/>
                    <a:pt x="443" y="57"/>
                  </a:cubicBezTo>
                  <a:cubicBezTo>
                    <a:pt x="462" y="67"/>
                    <a:pt x="478" y="71"/>
                    <a:pt x="487" y="70"/>
                  </a:cubicBezTo>
                  <a:cubicBezTo>
                    <a:pt x="496" y="69"/>
                    <a:pt x="502" y="65"/>
                    <a:pt x="509" y="63"/>
                  </a:cubicBezTo>
                  <a:cubicBezTo>
                    <a:pt x="517" y="61"/>
                    <a:pt x="507" y="65"/>
                    <a:pt x="524" y="87"/>
                  </a:cubicBezTo>
                  <a:cubicBezTo>
                    <a:pt x="541" y="108"/>
                    <a:pt x="528" y="100"/>
                    <a:pt x="540" y="120"/>
                  </a:cubicBezTo>
                  <a:cubicBezTo>
                    <a:pt x="552" y="140"/>
                    <a:pt x="560" y="150"/>
                    <a:pt x="563" y="163"/>
                  </a:cubicBezTo>
                  <a:cubicBezTo>
                    <a:pt x="566" y="175"/>
                    <a:pt x="563" y="188"/>
                    <a:pt x="577" y="199"/>
                  </a:cubicBezTo>
                  <a:cubicBezTo>
                    <a:pt x="592" y="210"/>
                    <a:pt x="597" y="226"/>
                    <a:pt x="615" y="235"/>
                  </a:cubicBezTo>
                  <a:cubicBezTo>
                    <a:pt x="633" y="244"/>
                    <a:pt x="603" y="255"/>
                    <a:pt x="646" y="260"/>
                  </a:cubicBezTo>
                  <a:cubicBezTo>
                    <a:pt x="689" y="266"/>
                    <a:pt x="718" y="259"/>
                    <a:pt x="718" y="259"/>
                  </a:cubicBezTo>
                  <a:cubicBezTo>
                    <a:pt x="716" y="292"/>
                    <a:pt x="716" y="292"/>
                    <a:pt x="716" y="292"/>
                  </a:cubicBezTo>
                  <a:cubicBezTo>
                    <a:pt x="716" y="292"/>
                    <a:pt x="704" y="312"/>
                    <a:pt x="694" y="322"/>
                  </a:cubicBezTo>
                  <a:cubicBezTo>
                    <a:pt x="684" y="332"/>
                    <a:pt x="673" y="341"/>
                    <a:pt x="659" y="351"/>
                  </a:cubicBezTo>
                  <a:cubicBezTo>
                    <a:pt x="645" y="361"/>
                    <a:pt x="634" y="372"/>
                    <a:pt x="628" y="385"/>
                  </a:cubicBezTo>
                  <a:cubicBezTo>
                    <a:pt x="622" y="398"/>
                    <a:pt x="608" y="406"/>
                    <a:pt x="606" y="413"/>
                  </a:cubicBezTo>
                  <a:cubicBezTo>
                    <a:pt x="604" y="420"/>
                    <a:pt x="596" y="422"/>
                    <a:pt x="596" y="430"/>
                  </a:cubicBezTo>
                  <a:cubicBezTo>
                    <a:pt x="597" y="438"/>
                    <a:pt x="601" y="451"/>
                    <a:pt x="605" y="454"/>
                  </a:cubicBezTo>
                  <a:cubicBezTo>
                    <a:pt x="610" y="457"/>
                    <a:pt x="628" y="474"/>
                    <a:pt x="622" y="474"/>
                  </a:cubicBezTo>
                  <a:cubicBezTo>
                    <a:pt x="617" y="474"/>
                    <a:pt x="625" y="501"/>
                    <a:pt x="625" y="501"/>
                  </a:cubicBezTo>
                  <a:cubicBezTo>
                    <a:pt x="625" y="501"/>
                    <a:pt x="633" y="525"/>
                    <a:pt x="625" y="527"/>
                  </a:cubicBezTo>
                  <a:cubicBezTo>
                    <a:pt x="617" y="529"/>
                    <a:pt x="607" y="537"/>
                    <a:pt x="596" y="539"/>
                  </a:cubicBezTo>
                  <a:cubicBezTo>
                    <a:pt x="585" y="541"/>
                    <a:pt x="565" y="555"/>
                    <a:pt x="565" y="561"/>
                  </a:cubicBezTo>
                  <a:cubicBezTo>
                    <a:pt x="565" y="568"/>
                    <a:pt x="566" y="583"/>
                    <a:pt x="566" y="583"/>
                  </a:cubicBezTo>
                  <a:cubicBezTo>
                    <a:pt x="566" y="583"/>
                    <a:pt x="569" y="580"/>
                    <a:pt x="569" y="587"/>
                  </a:cubicBezTo>
                  <a:cubicBezTo>
                    <a:pt x="569" y="593"/>
                    <a:pt x="571" y="602"/>
                    <a:pt x="568" y="608"/>
                  </a:cubicBezTo>
                  <a:cubicBezTo>
                    <a:pt x="565" y="614"/>
                    <a:pt x="558" y="621"/>
                    <a:pt x="550" y="623"/>
                  </a:cubicBezTo>
                  <a:cubicBezTo>
                    <a:pt x="543" y="625"/>
                    <a:pt x="528" y="635"/>
                    <a:pt x="530" y="639"/>
                  </a:cubicBezTo>
                  <a:cubicBezTo>
                    <a:pt x="533" y="643"/>
                    <a:pt x="551" y="644"/>
                    <a:pt x="541" y="650"/>
                  </a:cubicBezTo>
                  <a:cubicBezTo>
                    <a:pt x="531" y="656"/>
                    <a:pt x="523" y="671"/>
                    <a:pt x="519" y="680"/>
                  </a:cubicBezTo>
                  <a:cubicBezTo>
                    <a:pt x="514" y="689"/>
                    <a:pt x="517" y="686"/>
                    <a:pt x="500" y="698"/>
                  </a:cubicBezTo>
                  <a:cubicBezTo>
                    <a:pt x="483" y="710"/>
                    <a:pt x="497" y="711"/>
                    <a:pt x="470" y="713"/>
                  </a:cubicBezTo>
                  <a:cubicBezTo>
                    <a:pt x="442" y="716"/>
                    <a:pt x="423" y="720"/>
                    <a:pt x="419" y="721"/>
                  </a:cubicBezTo>
                  <a:cubicBezTo>
                    <a:pt x="415" y="723"/>
                    <a:pt x="401" y="724"/>
                    <a:pt x="401" y="7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7" name="Freeform 140"/>
            <p:cNvSpPr/>
            <p:nvPr/>
          </p:nvSpPr>
          <p:spPr bwMode="auto">
            <a:xfrm>
              <a:off x="6515100" y="4186238"/>
              <a:ext cx="212725" cy="382588"/>
            </a:xfrm>
            <a:custGeom>
              <a:avLst/>
              <a:gdLst>
                <a:gd name="T0" fmla="*/ 63 w 80"/>
                <a:gd name="T1" fmla="*/ 2 h 143"/>
                <a:gd name="T2" fmla="*/ 62 w 80"/>
                <a:gd name="T3" fmla="*/ 13 h 143"/>
                <a:gd name="T4" fmla="*/ 52 w 80"/>
                <a:gd name="T5" fmla="*/ 22 h 143"/>
                <a:gd name="T6" fmla="*/ 35 w 80"/>
                <a:gd name="T7" fmla="*/ 38 h 143"/>
                <a:gd name="T8" fmla="*/ 13 w 80"/>
                <a:gd name="T9" fmla="*/ 55 h 143"/>
                <a:gd name="T10" fmla="*/ 9 w 80"/>
                <a:gd name="T11" fmla="*/ 75 h 143"/>
                <a:gd name="T12" fmla="*/ 9 w 80"/>
                <a:gd name="T13" fmla="*/ 97 h 143"/>
                <a:gd name="T14" fmla="*/ 12 w 80"/>
                <a:gd name="T15" fmla="*/ 119 h 143"/>
                <a:gd name="T16" fmla="*/ 25 w 80"/>
                <a:gd name="T17" fmla="*/ 143 h 143"/>
                <a:gd name="T18" fmla="*/ 56 w 80"/>
                <a:gd name="T19" fmla="*/ 118 h 143"/>
                <a:gd name="T20" fmla="*/ 64 w 80"/>
                <a:gd name="T21" fmla="*/ 63 h 143"/>
                <a:gd name="T22" fmla="*/ 78 w 80"/>
                <a:gd name="T23" fmla="*/ 35 h 143"/>
                <a:gd name="T24" fmla="*/ 63 w 80"/>
                <a:gd name="T25" fmla="*/ 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143">
                  <a:moveTo>
                    <a:pt x="63" y="2"/>
                  </a:moveTo>
                  <a:cubicBezTo>
                    <a:pt x="64" y="0"/>
                    <a:pt x="64" y="11"/>
                    <a:pt x="62" y="13"/>
                  </a:cubicBezTo>
                  <a:cubicBezTo>
                    <a:pt x="59" y="16"/>
                    <a:pt x="58" y="17"/>
                    <a:pt x="52" y="22"/>
                  </a:cubicBezTo>
                  <a:cubicBezTo>
                    <a:pt x="46" y="27"/>
                    <a:pt x="49" y="34"/>
                    <a:pt x="35" y="38"/>
                  </a:cubicBezTo>
                  <a:cubicBezTo>
                    <a:pt x="21" y="42"/>
                    <a:pt x="17" y="47"/>
                    <a:pt x="13" y="55"/>
                  </a:cubicBezTo>
                  <a:cubicBezTo>
                    <a:pt x="10" y="63"/>
                    <a:pt x="9" y="65"/>
                    <a:pt x="9" y="75"/>
                  </a:cubicBezTo>
                  <a:cubicBezTo>
                    <a:pt x="10" y="84"/>
                    <a:pt x="18" y="85"/>
                    <a:pt x="9" y="97"/>
                  </a:cubicBezTo>
                  <a:cubicBezTo>
                    <a:pt x="0" y="109"/>
                    <a:pt x="11" y="114"/>
                    <a:pt x="12" y="119"/>
                  </a:cubicBezTo>
                  <a:cubicBezTo>
                    <a:pt x="13" y="125"/>
                    <a:pt x="13" y="142"/>
                    <a:pt x="25" y="143"/>
                  </a:cubicBezTo>
                  <a:cubicBezTo>
                    <a:pt x="37" y="143"/>
                    <a:pt x="56" y="131"/>
                    <a:pt x="56" y="118"/>
                  </a:cubicBezTo>
                  <a:cubicBezTo>
                    <a:pt x="56" y="105"/>
                    <a:pt x="60" y="74"/>
                    <a:pt x="64" y="63"/>
                  </a:cubicBezTo>
                  <a:cubicBezTo>
                    <a:pt x="69" y="52"/>
                    <a:pt x="80" y="49"/>
                    <a:pt x="78" y="35"/>
                  </a:cubicBezTo>
                  <a:cubicBezTo>
                    <a:pt x="76" y="21"/>
                    <a:pt x="63" y="4"/>
                    <a:pt x="6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8" name="Freeform 141"/>
            <p:cNvSpPr/>
            <p:nvPr/>
          </p:nvSpPr>
          <p:spPr bwMode="auto">
            <a:xfrm>
              <a:off x="5048250" y="1098551"/>
              <a:ext cx="4883150" cy="2771775"/>
            </a:xfrm>
            <a:custGeom>
              <a:avLst/>
              <a:gdLst>
                <a:gd name="T0" fmla="*/ 430 w 1828"/>
                <a:gd name="T1" fmla="*/ 679 h 1038"/>
                <a:gd name="T2" fmla="*/ 320 w 1828"/>
                <a:gd name="T3" fmla="*/ 638 h 1038"/>
                <a:gd name="T4" fmla="*/ 221 w 1828"/>
                <a:gd name="T5" fmla="*/ 574 h 1038"/>
                <a:gd name="T6" fmla="*/ 240 w 1828"/>
                <a:gd name="T7" fmla="*/ 677 h 1038"/>
                <a:gd name="T8" fmla="*/ 169 w 1828"/>
                <a:gd name="T9" fmla="*/ 589 h 1038"/>
                <a:gd name="T10" fmla="*/ 44 w 1828"/>
                <a:gd name="T11" fmla="*/ 683 h 1038"/>
                <a:gd name="T12" fmla="*/ 74 w 1828"/>
                <a:gd name="T13" fmla="*/ 548 h 1038"/>
                <a:gd name="T14" fmla="*/ 108 w 1828"/>
                <a:gd name="T15" fmla="*/ 497 h 1038"/>
                <a:gd name="T16" fmla="*/ 181 w 1828"/>
                <a:gd name="T17" fmla="*/ 386 h 1038"/>
                <a:gd name="T18" fmla="*/ 197 w 1828"/>
                <a:gd name="T19" fmla="*/ 437 h 1038"/>
                <a:gd name="T20" fmla="*/ 319 w 1828"/>
                <a:gd name="T21" fmla="*/ 385 h 1038"/>
                <a:gd name="T22" fmla="*/ 365 w 1828"/>
                <a:gd name="T23" fmla="*/ 342 h 1038"/>
                <a:gd name="T24" fmla="*/ 298 w 1828"/>
                <a:gd name="T25" fmla="*/ 288 h 1038"/>
                <a:gd name="T26" fmla="*/ 269 w 1828"/>
                <a:gd name="T27" fmla="*/ 321 h 1038"/>
                <a:gd name="T28" fmla="*/ 191 w 1828"/>
                <a:gd name="T29" fmla="*/ 357 h 1038"/>
                <a:gd name="T30" fmla="*/ 147 w 1828"/>
                <a:gd name="T31" fmla="*/ 330 h 1038"/>
                <a:gd name="T32" fmla="*/ 240 w 1828"/>
                <a:gd name="T33" fmla="*/ 182 h 1038"/>
                <a:gd name="T34" fmla="*/ 300 w 1828"/>
                <a:gd name="T35" fmla="*/ 137 h 1038"/>
                <a:gd name="T36" fmla="*/ 466 w 1828"/>
                <a:gd name="T37" fmla="*/ 199 h 1038"/>
                <a:gd name="T38" fmla="*/ 414 w 1828"/>
                <a:gd name="T39" fmla="*/ 229 h 1038"/>
                <a:gd name="T40" fmla="*/ 462 w 1828"/>
                <a:gd name="T41" fmla="*/ 229 h 1038"/>
                <a:gd name="T42" fmla="*/ 517 w 1828"/>
                <a:gd name="T43" fmla="*/ 193 h 1038"/>
                <a:gd name="T44" fmla="*/ 622 w 1828"/>
                <a:gd name="T45" fmla="*/ 165 h 1038"/>
                <a:gd name="T46" fmla="*/ 714 w 1828"/>
                <a:gd name="T47" fmla="*/ 163 h 1038"/>
                <a:gd name="T48" fmla="*/ 736 w 1828"/>
                <a:gd name="T49" fmla="*/ 94 h 1038"/>
                <a:gd name="T50" fmla="*/ 755 w 1828"/>
                <a:gd name="T51" fmla="*/ 184 h 1038"/>
                <a:gd name="T52" fmla="*/ 763 w 1828"/>
                <a:gd name="T53" fmla="*/ 137 h 1038"/>
                <a:gd name="T54" fmla="*/ 781 w 1828"/>
                <a:gd name="T55" fmla="*/ 123 h 1038"/>
                <a:gd name="T56" fmla="*/ 830 w 1828"/>
                <a:gd name="T57" fmla="*/ 105 h 1038"/>
                <a:gd name="T58" fmla="*/ 935 w 1828"/>
                <a:gd name="T59" fmla="*/ 30 h 1038"/>
                <a:gd name="T60" fmla="*/ 1062 w 1828"/>
                <a:gd name="T61" fmla="*/ 20 h 1038"/>
                <a:gd name="T62" fmla="*/ 1098 w 1828"/>
                <a:gd name="T63" fmla="*/ 77 h 1038"/>
                <a:gd name="T64" fmla="*/ 1243 w 1828"/>
                <a:gd name="T65" fmla="*/ 88 h 1038"/>
                <a:gd name="T66" fmla="*/ 1344 w 1828"/>
                <a:gd name="T67" fmla="*/ 115 h 1038"/>
                <a:gd name="T68" fmla="*/ 1466 w 1828"/>
                <a:gd name="T69" fmla="*/ 128 h 1038"/>
                <a:gd name="T70" fmla="*/ 1636 w 1828"/>
                <a:gd name="T71" fmla="*/ 158 h 1038"/>
                <a:gd name="T72" fmla="*/ 1812 w 1828"/>
                <a:gd name="T73" fmla="*/ 229 h 1038"/>
                <a:gd name="T74" fmla="*/ 1741 w 1828"/>
                <a:gd name="T75" fmla="*/ 215 h 1038"/>
                <a:gd name="T76" fmla="*/ 1753 w 1828"/>
                <a:gd name="T77" fmla="*/ 285 h 1038"/>
                <a:gd name="T78" fmla="*/ 1622 w 1828"/>
                <a:gd name="T79" fmla="*/ 344 h 1038"/>
                <a:gd name="T80" fmla="*/ 1628 w 1828"/>
                <a:gd name="T81" fmla="*/ 427 h 1038"/>
                <a:gd name="T82" fmla="*/ 1566 w 1828"/>
                <a:gd name="T83" fmla="*/ 392 h 1038"/>
                <a:gd name="T84" fmla="*/ 1604 w 1828"/>
                <a:gd name="T85" fmla="*/ 303 h 1038"/>
                <a:gd name="T86" fmla="*/ 1546 w 1828"/>
                <a:gd name="T87" fmla="*/ 344 h 1038"/>
                <a:gd name="T88" fmla="*/ 1424 w 1828"/>
                <a:gd name="T89" fmla="*/ 367 h 1038"/>
                <a:gd name="T90" fmla="*/ 1448 w 1828"/>
                <a:gd name="T91" fmla="*/ 480 h 1038"/>
                <a:gd name="T92" fmla="*/ 1371 w 1828"/>
                <a:gd name="T93" fmla="*/ 624 h 1038"/>
                <a:gd name="T94" fmla="*/ 1334 w 1828"/>
                <a:gd name="T95" fmla="*/ 660 h 1038"/>
                <a:gd name="T96" fmla="*/ 1300 w 1828"/>
                <a:gd name="T97" fmla="*/ 661 h 1038"/>
                <a:gd name="T98" fmla="*/ 1280 w 1828"/>
                <a:gd name="T99" fmla="*/ 830 h 1038"/>
                <a:gd name="T100" fmla="*/ 1192 w 1828"/>
                <a:gd name="T101" fmla="*/ 965 h 1038"/>
                <a:gd name="T102" fmla="*/ 1177 w 1828"/>
                <a:gd name="T103" fmla="*/ 1027 h 1038"/>
                <a:gd name="T104" fmla="*/ 1044 w 1828"/>
                <a:gd name="T105" fmla="*/ 849 h 1038"/>
                <a:gd name="T106" fmla="*/ 902 w 1828"/>
                <a:gd name="T107" fmla="*/ 969 h 1038"/>
                <a:gd name="T108" fmla="*/ 782 w 1828"/>
                <a:gd name="T109" fmla="*/ 820 h 1038"/>
                <a:gd name="T110" fmla="*/ 608 w 1828"/>
                <a:gd name="T111" fmla="*/ 774 h 1038"/>
                <a:gd name="T112" fmla="*/ 661 w 1828"/>
                <a:gd name="T113" fmla="*/ 797 h 1038"/>
                <a:gd name="T114" fmla="*/ 633 w 1828"/>
                <a:gd name="T115" fmla="*/ 887 h 1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28" h="1038">
                  <a:moveTo>
                    <a:pt x="541" y="926"/>
                  </a:moveTo>
                  <a:cubicBezTo>
                    <a:pt x="521" y="908"/>
                    <a:pt x="526" y="906"/>
                    <a:pt x="517" y="886"/>
                  </a:cubicBezTo>
                  <a:cubicBezTo>
                    <a:pt x="509" y="866"/>
                    <a:pt x="505" y="870"/>
                    <a:pt x="499" y="853"/>
                  </a:cubicBezTo>
                  <a:cubicBezTo>
                    <a:pt x="493" y="837"/>
                    <a:pt x="481" y="821"/>
                    <a:pt x="472" y="810"/>
                  </a:cubicBezTo>
                  <a:cubicBezTo>
                    <a:pt x="462" y="799"/>
                    <a:pt x="452" y="786"/>
                    <a:pt x="452" y="786"/>
                  </a:cubicBezTo>
                  <a:cubicBezTo>
                    <a:pt x="433" y="766"/>
                    <a:pt x="433" y="766"/>
                    <a:pt x="433" y="766"/>
                  </a:cubicBezTo>
                  <a:cubicBezTo>
                    <a:pt x="433" y="766"/>
                    <a:pt x="423" y="765"/>
                    <a:pt x="423" y="755"/>
                  </a:cubicBezTo>
                  <a:cubicBezTo>
                    <a:pt x="423" y="745"/>
                    <a:pt x="426" y="730"/>
                    <a:pt x="426" y="730"/>
                  </a:cubicBezTo>
                  <a:cubicBezTo>
                    <a:pt x="426" y="730"/>
                    <a:pt x="440" y="714"/>
                    <a:pt x="446" y="708"/>
                  </a:cubicBezTo>
                  <a:cubicBezTo>
                    <a:pt x="452" y="702"/>
                    <a:pt x="456" y="693"/>
                    <a:pt x="451" y="688"/>
                  </a:cubicBezTo>
                  <a:cubicBezTo>
                    <a:pt x="446" y="683"/>
                    <a:pt x="442" y="679"/>
                    <a:pt x="442" y="679"/>
                  </a:cubicBezTo>
                  <a:cubicBezTo>
                    <a:pt x="442" y="679"/>
                    <a:pt x="435" y="679"/>
                    <a:pt x="430" y="679"/>
                  </a:cubicBezTo>
                  <a:cubicBezTo>
                    <a:pt x="425" y="679"/>
                    <a:pt x="404" y="680"/>
                    <a:pt x="404" y="680"/>
                  </a:cubicBezTo>
                  <a:cubicBezTo>
                    <a:pt x="404" y="680"/>
                    <a:pt x="395" y="672"/>
                    <a:pt x="392" y="672"/>
                  </a:cubicBezTo>
                  <a:cubicBezTo>
                    <a:pt x="388" y="672"/>
                    <a:pt x="387" y="677"/>
                    <a:pt x="382" y="677"/>
                  </a:cubicBezTo>
                  <a:cubicBezTo>
                    <a:pt x="377" y="677"/>
                    <a:pt x="378" y="676"/>
                    <a:pt x="372" y="676"/>
                  </a:cubicBezTo>
                  <a:cubicBezTo>
                    <a:pt x="366" y="676"/>
                    <a:pt x="366" y="678"/>
                    <a:pt x="362" y="675"/>
                  </a:cubicBezTo>
                  <a:cubicBezTo>
                    <a:pt x="359" y="672"/>
                    <a:pt x="349" y="662"/>
                    <a:pt x="349" y="662"/>
                  </a:cubicBezTo>
                  <a:cubicBezTo>
                    <a:pt x="350" y="651"/>
                    <a:pt x="350" y="651"/>
                    <a:pt x="350" y="651"/>
                  </a:cubicBezTo>
                  <a:cubicBezTo>
                    <a:pt x="350" y="651"/>
                    <a:pt x="348" y="644"/>
                    <a:pt x="351" y="641"/>
                  </a:cubicBezTo>
                  <a:cubicBezTo>
                    <a:pt x="353" y="638"/>
                    <a:pt x="354" y="634"/>
                    <a:pt x="354" y="634"/>
                  </a:cubicBezTo>
                  <a:cubicBezTo>
                    <a:pt x="350" y="629"/>
                    <a:pt x="349" y="625"/>
                    <a:pt x="344" y="628"/>
                  </a:cubicBezTo>
                  <a:cubicBezTo>
                    <a:pt x="339" y="631"/>
                    <a:pt x="339" y="632"/>
                    <a:pt x="334" y="632"/>
                  </a:cubicBezTo>
                  <a:cubicBezTo>
                    <a:pt x="330" y="632"/>
                    <a:pt x="316" y="632"/>
                    <a:pt x="320" y="638"/>
                  </a:cubicBezTo>
                  <a:cubicBezTo>
                    <a:pt x="324" y="644"/>
                    <a:pt x="329" y="651"/>
                    <a:pt x="329" y="651"/>
                  </a:cubicBezTo>
                  <a:cubicBezTo>
                    <a:pt x="329" y="651"/>
                    <a:pt x="341" y="658"/>
                    <a:pt x="332" y="665"/>
                  </a:cubicBezTo>
                  <a:cubicBezTo>
                    <a:pt x="323" y="671"/>
                    <a:pt x="326" y="669"/>
                    <a:pt x="323" y="675"/>
                  </a:cubicBezTo>
                  <a:cubicBezTo>
                    <a:pt x="321" y="682"/>
                    <a:pt x="311" y="677"/>
                    <a:pt x="307" y="675"/>
                  </a:cubicBezTo>
                  <a:cubicBezTo>
                    <a:pt x="304" y="674"/>
                    <a:pt x="302" y="665"/>
                    <a:pt x="301" y="661"/>
                  </a:cubicBezTo>
                  <a:cubicBezTo>
                    <a:pt x="300" y="658"/>
                    <a:pt x="295" y="661"/>
                    <a:pt x="289" y="657"/>
                  </a:cubicBezTo>
                  <a:cubicBezTo>
                    <a:pt x="283" y="652"/>
                    <a:pt x="278" y="646"/>
                    <a:pt x="284" y="643"/>
                  </a:cubicBezTo>
                  <a:cubicBezTo>
                    <a:pt x="291" y="641"/>
                    <a:pt x="296" y="637"/>
                    <a:pt x="285" y="629"/>
                  </a:cubicBezTo>
                  <a:cubicBezTo>
                    <a:pt x="274" y="621"/>
                    <a:pt x="277" y="613"/>
                    <a:pt x="278" y="610"/>
                  </a:cubicBezTo>
                  <a:cubicBezTo>
                    <a:pt x="280" y="606"/>
                    <a:pt x="283" y="610"/>
                    <a:pt x="266" y="603"/>
                  </a:cubicBezTo>
                  <a:cubicBezTo>
                    <a:pt x="250" y="596"/>
                    <a:pt x="255" y="596"/>
                    <a:pt x="248" y="589"/>
                  </a:cubicBezTo>
                  <a:cubicBezTo>
                    <a:pt x="240" y="581"/>
                    <a:pt x="225" y="574"/>
                    <a:pt x="221" y="574"/>
                  </a:cubicBezTo>
                  <a:cubicBezTo>
                    <a:pt x="217" y="574"/>
                    <a:pt x="214" y="577"/>
                    <a:pt x="218" y="585"/>
                  </a:cubicBezTo>
                  <a:cubicBezTo>
                    <a:pt x="221" y="592"/>
                    <a:pt x="217" y="592"/>
                    <a:pt x="236" y="606"/>
                  </a:cubicBezTo>
                  <a:cubicBezTo>
                    <a:pt x="255" y="619"/>
                    <a:pt x="256" y="612"/>
                    <a:pt x="257" y="616"/>
                  </a:cubicBezTo>
                  <a:cubicBezTo>
                    <a:pt x="259" y="619"/>
                    <a:pt x="268" y="622"/>
                    <a:pt x="273" y="628"/>
                  </a:cubicBezTo>
                  <a:cubicBezTo>
                    <a:pt x="277" y="635"/>
                    <a:pt x="277" y="639"/>
                    <a:pt x="277" y="639"/>
                  </a:cubicBezTo>
                  <a:cubicBezTo>
                    <a:pt x="277" y="639"/>
                    <a:pt x="268" y="639"/>
                    <a:pt x="266" y="639"/>
                  </a:cubicBezTo>
                  <a:cubicBezTo>
                    <a:pt x="264" y="638"/>
                    <a:pt x="262" y="643"/>
                    <a:pt x="262" y="643"/>
                  </a:cubicBezTo>
                  <a:cubicBezTo>
                    <a:pt x="262" y="643"/>
                    <a:pt x="267" y="649"/>
                    <a:pt x="263" y="651"/>
                  </a:cubicBezTo>
                  <a:cubicBezTo>
                    <a:pt x="258" y="653"/>
                    <a:pt x="257" y="660"/>
                    <a:pt x="252" y="660"/>
                  </a:cubicBezTo>
                  <a:cubicBezTo>
                    <a:pt x="247" y="660"/>
                    <a:pt x="253" y="664"/>
                    <a:pt x="247" y="667"/>
                  </a:cubicBezTo>
                  <a:cubicBezTo>
                    <a:pt x="240" y="670"/>
                    <a:pt x="245" y="671"/>
                    <a:pt x="243" y="673"/>
                  </a:cubicBezTo>
                  <a:cubicBezTo>
                    <a:pt x="242" y="675"/>
                    <a:pt x="242" y="678"/>
                    <a:pt x="240" y="677"/>
                  </a:cubicBezTo>
                  <a:cubicBezTo>
                    <a:pt x="238" y="677"/>
                    <a:pt x="237" y="679"/>
                    <a:pt x="225" y="671"/>
                  </a:cubicBezTo>
                  <a:cubicBezTo>
                    <a:pt x="213" y="662"/>
                    <a:pt x="213" y="662"/>
                    <a:pt x="213" y="662"/>
                  </a:cubicBezTo>
                  <a:cubicBezTo>
                    <a:pt x="213" y="662"/>
                    <a:pt x="207" y="654"/>
                    <a:pt x="219" y="657"/>
                  </a:cubicBezTo>
                  <a:cubicBezTo>
                    <a:pt x="231" y="661"/>
                    <a:pt x="236" y="663"/>
                    <a:pt x="240" y="660"/>
                  </a:cubicBezTo>
                  <a:cubicBezTo>
                    <a:pt x="244" y="657"/>
                    <a:pt x="244" y="657"/>
                    <a:pt x="244" y="653"/>
                  </a:cubicBezTo>
                  <a:cubicBezTo>
                    <a:pt x="244" y="650"/>
                    <a:pt x="246" y="650"/>
                    <a:pt x="243" y="646"/>
                  </a:cubicBezTo>
                  <a:cubicBezTo>
                    <a:pt x="240" y="641"/>
                    <a:pt x="251" y="636"/>
                    <a:pt x="241" y="632"/>
                  </a:cubicBezTo>
                  <a:cubicBezTo>
                    <a:pt x="232" y="628"/>
                    <a:pt x="228" y="627"/>
                    <a:pt x="223" y="622"/>
                  </a:cubicBezTo>
                  <a:cubicBezTo>
                    <a:pt x="218" y="617"/>
                    <a:pt x="223" y="621"/>
                    <a:pt x="211" y="611"/>
                  </a:cubicBezTo>
                  <a:cubicBezTo>
                    <a:pt x="198" y="601"/>
                    <a:pt x="198" y="602"/>
                    <a:pt x="195" y="598"/>
                  </a:cubicBezTo>
                  <a:cubicBezTo>
                    <a:pt x="192" y="594"/>
                    <a:pt x="188" y="581"/>
                    <a:pt x="186" y="581"/>
                  </a:cubicBezTo>
                  <a:cubicBezTo>
                    <a:pt x="185" y="581"/>
                    <a:pt x="178" y="585"/>
                    <a:pt x="169" y="589"/>
                  </a:cubicBezTo>
                  <a:cubicBezTo>
                    <a:pt x="160" y="593"/>
                    <a:pt x="165" y="600"/>
                    <a:pt x="158" y="599"/>
                  </a:cubicBezTo>
                  <a:cubicBezTo>
                    <a:pt x="150" y="597"/>
                    <a:pt x="153" y="598"/>
                    <a:pt x="145" y="597"/>
                  </a:cubicBezTo>
                  <a:cubicBezTo>
                    <a:pt x="138" y="596"/>
                    <a:pt x="131" y="596"/>
                    <a:pt x="130" y="597"/>
                  </a:cubicBezTo>
                  <a:cubicBezTo>
                    <a:pt x="128" y="598"/>
                    <a:pt x="128" y="606"/>
                    <a:pt x="128" y="606"/>
                  </a:cubicBezTo>
                  <a:cubicBezTo>
                    <a:pt x="128" y="606"/>
                    <a:pt x="128" y="606"/>
                    <a:pt x="123" y="613"/>
                  </a:cubicBezTo>
                  <a:cubicBezTo>
                    <a:pt x="117" y="619"/>
                    <a:pt x="112" y="617"/>
                    <a:pt x="108" y="622"/>
                  </a:cubicBezTo>
                  <a:cubicBezTo>
                    <a:pt x="103" y="628"/>
                    <a:pt x="96" y="630"/>
                    <a:pt x="96" y="637"/>
                  </a:cubicBezTo>
                  <a:cubicBezTo>
                    <a:pt x="96" y="644"/>
                    <a:pt x="98" y="641"/>
                    <a:pt x="90" y="655"/>
                  </a:cubicBezTo>
                  <a:cubicBezTo>
                    <a:pt x="82" y="670"/>
                    <a:pt x="85" y="675"/>
                    <a:pt x="79" y="675"/>
                  </a:cubicBezTo>
                  <a:cubicBezTo>
                    <a:pt x="73" y="676"/>
                    <a:pt x="68" y="677"/>
                    <a:pt x="65" y="678"/>
                  </a:cubicBezTo>
                  <a:cubicBezTo>
                    <a:pt x="61" y="679"/>
                    <a:pt x="52" y="680"/>
                    <a:pt x="52" y="680"/>
                  </a:cubicBezTo>
                  <a:cubicBezTo>
                    <a:pt x="52" y="680"/>
                    <a:pt x="47" y="687"/>
                    <a:pt x="44" y="683"/>
                  </a:cubicBezTo>
                  <a:cubicBezTo>
                    <a:pt x="41" y="679"/>
                    <a:pt x="42" y="671"/>
                    <a:pt x="40" y="675"/>
                  </a:cubicBezTo>
                  <a:cubicBezTo>
                    <a:pt x="37" y="678"/>
                    <a:pt x="41" y="695"/>
                    <a:pt x="39" y="695"/>
                  </a:cubicBezTo>
                  <a:cubicBezTo>
                    <a:pt x="37" y="695"/>
                    <a:pt x="33" y="695"/>
                    <a:pt x="31" y="694"/>
                  </a:cubicBezTo>
                  <a:cubicBezTo>
                    <a:pt x="30" y="694"/>
                    <a:pt x="30" y="679"/>
                    <a:pt x="27" y="680"/>
                  </a:cubicBezTo>
                  <a:cubicBezTo>
                    <a:pt x="25" y="681"/>
                    <a:pt x="24" y="680"/>
                    <a:pt x="14" y="676"/>
                  </a:cubicBezTo>
                  <a:cubicBezTo>
                    <a:pt x="5" y="672"/>
                    <a:pt x="5" y="671"/>
                    <a:pt x="3" y="670"/>
                  </a:cubicBezTo>
                  <a:cubicBezTo>
                    <a:pt x="0" y="669"/>
                    <a:pt x="10" y="638"/>
                    <a:pt x="7" y="618"/>
                  </a:cubicBezTo>
                  <a:cubicBezTo>
                    <a:pt x="4" y="599"/>
                    <a:pt x="5" y="601"/>
                    <a:pt x="10" y="595"/>
                  </a:cubicBezTo>
                  <a:cubicBezTo>
                    <a:pt x="14" y="588"/>
                    <a:pt x="18" y="589"/>
                    <a:pt x="46" y="593"/>
                  </a:cubicBezTo>
                  <a:cubicBezTo>
                    <a:pt x="73" y="598"/>
                    <a:pt x="82" y="590"/>
                    <a:pt x="81" y="585"/>
                  </a:cubicBezTo>
                  <a:cubicBezTo>
                    <a:pt x="80" y="581"/>
                    <a:pt x="83" y="555"/>
                    <a:pt x="83" y="555"/>
                  </a:cubicBezTo>
                  <a:cubicBezTo>
                    <a:pt x="83" y="555"/>
                    <a:pt x="75" y="551"/>
                    <a:pt x="74" y="548"/>
                  </a:cubicBezTo>
                  <a:cubicBezTo>
                    <a:pt x="73" y="545"/>
                    <a:pt x="74" y="541"/>
                    <a:pt x="70" y="541"/>
                  </a:cubicBezTo>
                  <a:cubicBezTo>
                    <a:pt x="67" y="541"/>
                    <a:pt x="57" y="538"/>
                    <a:pt x="55" y="535"/>
                  </a:cubicBezTo>
                  <a:cubicBezTo>
                    <a:pt x="54" y="533"/>
                    <a:pt x="51" y="524"/>
                    <a:pt x="51" y="524"/>
                  </a:cubicBezTo>
                  <a:cubicBezTo>
                    <a:pt x="51" y="524"/>
                    <a:pt x="56" y="524"/>
                    <a:pt x="56" y="523"/>
                  </a:cubicBezTo>
                  <a:cubicBezTo>
                    <a:pt x="57" y="521"/>
                    <a:pt x="58" y="523"/>
                    <a:pt x="65" y="522"/>
                  </a:cubicBezTo>
                  <a:cubicBezTo>
                    <a:pt x="71" y="520"/>
                    <a:pt x="80" y="521"/>
                    <a:pt x="80" y="521"/>
                  </a:cubicBezTo>
                  <a:cubicBezTo>
                    <a:pt x="76" y="513"/>
                    <a:pt x="76" y="513"/>
                    <a:pt x="76" y="513"/>
                  </a:cubicBezTo>
                  <a:cubicBezTo>
                    <a:pt x="76" y="513"/>
                    <a:pt x="74" y="505"/>
                    <a:pt x="81" y="507"/>
                  </a:cubicBezTo>
                  <a:cubicBezTo>
                    <a:pt x="88" y="508"/>
                    <a:pt x="97" y="514"/>
                    <a:pt x="98" y="513"/>
                  </a:cubicBezTo>
                  <a:cubicBezTo>
                    <a:pt x="98" y="512"/>
                    <a:pt x="98" y="505"/>
                    <a:pt x="99" y="504"/>
                  </a:cubicBezTo>
                  <a:cubicBezTo>
                    <a:pt x="100" y="502"/>
                    <a:pt x="103" y="498"/>
                    <a:pt x="103" y="498"/>
                  </a:cubicBezTo>
                  <a:cubicBezTo>
                    <a:pt x="103" y="498"/>
                    <a:pt x="104" y="496"/>
                    <a:pt x="108" y="497"/>
                  </a:cubicBezTo>
                  <a:cubicBezTo>
                    <a:pt x="113" y="498"/>
                    <a:pt x="114" y="489"/>
                    <a:pt x="114" y="489"/>
                  </a:cubicBezTo>
                  <a:cubicBezTo>
                    <a:pt x="114" y="489"/>
                    <a:pt x="121" y="482"/>
                    <a:pt x="125" y="483"/>
                  </a:cubicBezTo>
                  <a:cubicBezTo>
                    <a:pt x="129" y="484"/>
                    <a:pt x="137" y="480"/>
                    <a:pt x="136" y="476"/>
                  </a:cubicBezTo>
                  <a:cubicBezTo>
                    <a:pt x="135" y="472"/>
                    <a:pt x="145" y="458"/>
                    <a:pt x="145" y="458"/>
                  </a:cubicBezTo>
                  <a:cubicBezTo>
                    <a:pt x="145" y="458"/>
                    <a:pt x="145" y="453"/>
                    <a:pt x="148" y="452"/>
                  </a:cubicBezTo>
                  <a:cubicBezTo>
                    <a:pt x="151" y="452"/>
                    <a:pt x="158" y="454"/>
                    <a:pt x="159" y="451"/>
                  </a:cubicBezTo>
                  <a:cubicBezTo>
                    <a:pt x="161" y="449"/>
                    <a:pt x="163" y="440"/>
                    <a:pt x="163" y="443"/>
                  </a:cubicBezTo>
                  <a:cubicBezTo>
                    <a:pt x="164" y="446"/>
                    <a:pt x="176" y="443"/>
                    <a:pt x="176" y="443"/>
                  </a:cubicBezTo>
                  <a:cubicBezTo>
                    <a:pt x="176" y="443"/>
                    <a:pt x="176" y="433"/>
                    <a:pt x="176" y="432"/>
                  </a:cubicBezTo>
                  <a:cubicBezTo>
                    <a:pt x="176" y="430"/>
                    <a:pt x="176" y="409"/>
                    <a:pt x="174" y="407"/>
                  </a:cubicBezTo>
                  <a:cubicBezTo>
                    <a:pt x="172" y="405"/>
                    <a:pt x="169" y="400"/>
                    <a:pt x="171" y="398"/>
                  </a:cubicBezTo>
                  <a:cubicBezTo>
                    <a:pt x="174" y="396"/>
                    <a:pt x="180" y="389"/>
                    <a:pt x="181" y="386"/>
                  </a:cubicBezTo>
                  <a:cubicBezTo>
                    <a:pt x="181" y="384"/>
                    <a:pt x="180" y="384"/>
                    <a:pt x="183" y="382"/>
                  </a:cubicBezTo>
                  <a:cubicBezTo>
                    <a:pt x="186" y="380"/>
                    <a:pt x="201" y="382"/>
                    <a:pt x="199" y="383"/>
                  </a:cubicBezTo>
                  <a:cubicBezTo>
                    <a:pt x="197" y="385"/>
                    <a:pt x="195" y="382"/>
                    <a:pt x="195" y="388"/>
                  </a:cubicBezTo>
                  <a:cubicBezTo>
                    <a:pt x="195" y="394"/>
                    <a:pt x="198" y="394"/>
                    <a:pt x="199" y="397"/>
                  </a:cubicBezTo>
                  <a:cubicBezTo>
                    <a:pt x="200" y="399"/>
                    <a:pt x="208" y="405"/>
                    <a:pt x="207" y="407"/>
                  </a:cubicBezTo>
                  <a:cubicBezTo>
                    <a:pt x="206" y="408"/>
                    <a:pt x="206" y="411"/>
                    <a:pt x="208" y="413"/>
                  </a:cubicBezTo>
                  <a:cubicBezTo>
                    <a:pt x="210" y="415"/>
                    <a:pt x="217" y="419"/>
                    <a:pt x="216" y="421"/>
                  </a:cubicBezTo>
                  <a:cubicBezTo>
                    <a:pt x="215" y="422"/>
                    <a:pt x="214" y="422"/>
                    <a:pt x="210" y="423"/>
                  </a:cubicBezTo>
                  <a:cubicBezTo>
                    <a:pt x="206" y="423"/>
                    <a:pt x="202" y="421"/>
                    <a:pt x="197" y="421"/>
                  </a:cubicBezTo>
                  <a:cubicBezTo>
                    <a:pt x="192" y="422"/>
                    <a:pt x="190" y="427"/>
                    <a:pt x="190" y="427"/>
                  </a:cubicBezTo>
                  <a:cubicBezTo>
                    <a:pt x="194" y="435"/>
                    <a:pt x="194" y="435"/>
                    <a:pt x="194" y="435"/>
                  </a:cubicBezTo>
                  <a:cubicBezTo>
                    <a:pt x="194" y="435"/>
                    <a:pt x="192" y="434"/>
                    <a:pt x="197" y="437"/>
                  </a:cubicBezTo>
                  <a:cubicBezTo>
                    <a:pt x="202" y="439"/>
                    <a:pt x="195" y="438"/>
                    <a:pt x="205" y="437"/>
                  </a:cubicBezTo>
                  <a:cubicBezTo>
                    <a:pt x="215" y="437"/>
                    <a:pt x="216" y="429"/>
                    <a:pt x="220" y="431"/>
                  </a:cubicBezTo>
                  <a:cubicBezTo>
                    <a:pt x="224" y="433"/>
                    <a:pt x="223" y="437"/>
                    <a:pt x="223" y="437"/>
                  </a:cubicBezTo>
                  <a:cubicBezTo>
                    <a:pt x="223" y="437"/>
                    <a:pt x="244" y="438"/>
                    <a:pt x="248" y="436"/>
                  </a:cubicBezTo>
                  <a:cubicBezTo>
                    <a:pt x="252" y="434"/>
                    <a:pt x="252" y="429"/>
                    <a:pt x="259" y="428"/>
                  </a:cubicBezTo>
                  <a:cubicBezTo>
                    <a:pt x="266" y="428"/>
                    <a:pt x="273" y="423"/>
                    <a:pt x="276" y="429"/>
                  </a:cubicBezTo>
                  <a:cubicBezTo>
                    <a:pt x="279" y="434"/>
                    <a:pt x="277" y="434"/>
                    <a:pt x="282" y="433"/>
                  </a:cubicBezTo>
                  <a:cubicBezTo>
                    <a:pt x="287" y="433"/>
                    <a:pt x="294" y="415"/>
                    <a:pt x="295" y="412"/>
                  </a:cubicBezTo>
                  <a:cubicBezTo>
                    <a:pt x="295" y="410"/>
                    <a:pt x="285" y="414"/>
                    <a:pt x="293" y="403"/>
                  </a:cubicBezTo>
                  <a:cubicBezTo>
                    <a:pt x="300" y="393"/>
                    <a:pt x="302" y="387"/>
                    <a:pt x="304" y="386"/>
                  </a:cubicBezTo>
                  <a:cubicBezTo>
                    <a:pt x="305" y="384"/>
                    <a:pt x="288" y="371"/>
                    <a:pt x="299" y="375"/>
                  </a:cubicBezTo>
                  <a:cubicBezTo>
                    <a:pt x="310" y="379"/>
                    <a:pt x="316" y="385"/>
                    <a:pt x="319" y="385"/>
                  </a:cubicBezTo>
                  <a:cubicBezTo>
                    <a:pt x="322" y="386"/>
                    <a:pt x="333" y="390"/>
                    <a:pt x="331" y="388"/>
                  </a:cubicBezTo>
                  <a:cubicBezTo>
                    <a:pt x="329" y="386"/>
                    <a:pt x="321" y="382"/>
                    <a:pt x="323" y="379"/>
                  </a:cubicBezTo>
                  <a:cubicBezTo>
                    <a:pt x="325" y="376"/>
                    <a:pt x="330" y="376"/>
                    <a:pt x="323" y="373"/>
                  </a:cubicBezTo>
                  <a:cubicBezTo>
                    <a:pt x="316" y="370"/>
                    <a:pt x="315" y="367"/>
                    <a:pt x="311" y="370"/>
                  </a:cubicBezTo>
                  <a:cubicBezTo>
                    <a:pt x="308" y="373"/>
                    <a:pt x="308" y="372"/>
                    <a:pt x="306" y="368"/>
                  </a:cubicBezTo>
                  <a:cubicBezTo>
                    <a:pt x="305" y="364"/>
                    <a:pt x="306" y="364"/>
                    <a:pt x="307" y="361"/>
                  </a:cubicBezTo>
                  <a:cubicBezTo>
                    <a:pt x="308" y="358"/>
                    <a:pt x="313" y="357"/>
                    <a:pt x="316" y="357"/>
                  </a:cubicBezTo>
                  <a:cubicBezTo>
                    <a:pt x="319" y="356"/>
                    <a:pt x="321" y="355"/>
                    <a:pt x="319" y="353"/>
                  </a:cubicBezTo>
                  <a:cubicBezTo>
                    <a:pt x="317" y="350"/>
                    <a:pt x="311" y="350"/>
                    <a:pt x="316" y="346"/>
                  </a:cubicBezTo>
                  <a:cubicBezTo>
                    <a:pt x="321" y="343"/>
                    <a:pt x="319" y="342"/>
                    <a:pt x="327" y="343"/>
                  </a:cubicBezTo>
                  <a:cubicBezTo>
                    <a:pt x="335" y="344"/>
                    <a:pt x="333" y="346"/>
                    <a:pt x="343" y="345"/>
                  </a:cubicBezTo>
                  <a:cubicBezTo>
                    <a:pt x="352" y="343"/>
                    <a:pt x="364" y="343"/>
                    <a:pt x="365" y="342"/>
                  </a:cubicBezTo>
                  <a:cubicBezTo>
                    <a:pt x="366" y="341"/>
                    <a:pt x="366" y="333"/>
                    <a:pt x="366" y="333"/>
                  </a:cubicBezTo>
                  <a:cubicBezTo>
                    <a:pt x="369" y="333"/>
                    <a:pt x="369" y="333"/>
                    <a:pt x="369" y="333"/>
                  </a:cubicBezTo>
                  <a:cubicBezTo>
                    <a:pt x="369" y="333"/>
                    <a:pt x="360" y="330"/>
                    <a:pt x="356" y="330"/>
                  </a:cubicBezTo>
                  <a:cubicBezTo>
                    <a:pt x="352" y="329"/>
                    <a:pt x="353" y="325"/>
                    <a:pt x="342" y="329"/>
                  </a:cubicBezTo>
                  <a:cubicBezTo>
                    <a:pt x="331" y="334"/>
                    <a:pt x="324" y="339"/>
                    <a:pt x="321" y="339"/>
                  </a:cubicBezTo>
                  <a:cubicBezTo>
                    <a:pt x="318" y="339"/>
                    <a:pt x="306" y="337"/>
                    <a:pt x="306" y="337"/>
                  </a:cubicBezTo>
                  <a:cubicBezTo>
                    <a:pt x="301" y="329"/>
                    <a:pt x="301" y="329"/>
                    <a:pt x="301" y="329"/>
                  </a:cubicBezTo>
                  <a:cubicBezTo>
                    <a:pt x="301" y="329"/>
                    <a:pt x="298" y="325"/>
                    <a:pt x="297" y="322"/>
                  </a:cubicBezTo>
                  <a:cubicBezTo>
                    <a:pt x="296" y="320"/>
                    <a:pt x="296" y="318"/>
                    <a:pt x="295" y="313"/>
                  </a:cubicBezTo>
                  <a:cubicBezTo>
                    <a:pt x="294" y="309"/>
                    <a:pt x="294" y="303"/>
                    <a:pt x="294" y="303"/>
                  </a:cubicBezTo>
                  <a:cubicBezTo>
                    <a:pt x="294" y="303"/>
                    <a:pt x="293" y="299"/>
                    <a:pt x="293" y="296"/>
                  </a:cubicBezTo>
                  <a:cubicBezTo>
                    <a:pt x="293" y="293"/>
                    <a:pt x="297" y="290"/>
                    <a:pt x="298" y="288"/>
                  </a:cubicBezTo>
                  <a:cubicBezTo>
                    <a:pt x="298" y="286"/>
                    <a:pt x="304" y="268"/>
                    <a:pt x="308" y="264"/>
                  </a:cubicBezTo>
                  <a:cubicBezTo>
                    <a:pt x="311" y="259"/>
                    <a:pt x="328" y="246"/>
                    <a:pt x="328" y="242"/>
                  </a:cubicBezTo>
                  <a:cubicBezTo>
                    <a:pt x="329" y="239"/>
                    <a:pt x="334" y="222"/>
                    <a:pt x="334" y="222"/>
                  </a:cubicBezTo>
                  <a:cubicBezTo>
                    <a:pt x="334" y="222"/>
                    <a:pt x="328" y="217"/>
                    <a:pt x="324" y="215"/>
                  </a:cubicBezTo>
                  <a:cubicBezTo>
                    <a:pt x="320" y="212"/>
                    <a:pt x="324" y="217"/>
                    <a:pt x="315" y="219"/>
                  </a:cubicBezTo>
                  <a:cubicBezTo>
                    <a:pt x="307" y="222"/>
                    <a:pt x="302" y="224"/>
                    <a:pt x="299" y="229"/>
                  </a:cubicBezTo>
                  <a:cubicBezTo>
                    <a:pt x="296" y="235"/>
                    <a:pt x="296" y="245"/>
                    <a:pt x="293" y="249"/>
                  </a:cubicBezTo>
                  <a:cubicBezTo>
                    <a:pt x="290" y="252"/>
                    <a:pt x="291" y="258"/>
                    <a:pt x="287" y="262"/>
                  </a:cubicBezTo>
                  <a:cubicBezTo>
                    <a:pt x="282" y="267"/>
                    <a:pt x="282" y="268"/>
                    <a:pt x="276" y="274"/>
                  </a:cubicBezTo>
                  <a:cubicBezTo>
                    <a:pt x="270" y="280"/>
                    <a:pt x="265" y="291"/>
                    <a:pt x="264" y="292"/>
                  </a:cubicBezTo>
                  <a:cubicBezTo>
                    <a:pt x="264" y="294"/>
                    <a:pt x="263" y="298"/>
                    <a:pt x="263" y="306"/>
                  </a:cubicBezTo>
                  <a:cubicBezTo>
                    <a:pt x="264" y="313"/>
                    <a:pt x="265" y="316"/>
                    <a:pt x="269" y="321"/>
                  </a:cubicBezTo>
                  <a:cubicBezTo>
                    <a:pt x="272" y="325"/>
                    <a:pt x="281" y="338"/>
                    <a:pt x="273" y="347"/>
                  </a:cubicBezTo>
                  <a:cubicBezTo>
                    <a:pt x="266" y="357"/>
                    <a:pt x="258" y="350"/>
                    <a:pt x="258" y="365"/>
                  </a:cubicBezTo>
                  <a:cubicBezTo>
                    <a:pt x="259" y="381"/>
                    <a:pt x="256" y="390"/>
                    <a:pt x="254" y="394"/>
                  </a:cubicBezTo>
                  <a:cubicBezTo>
                    <a:pt x="251" y="397"/>
                    <a:pt x="237" y="408"/>
                    <a:pt x="237" y="409"/>
                  </a:cubicBezTo>
                  <a:cubicBezTo>
                    <a:pt x="237" y="410"/>
                    <a:pt x="239" y="414"/>
                    <a:pt x="232" y="414"/>
                  </a:cubicBezTo>
                  <a:cubicBezTo>
                    <a:pt x="226" y="414"/>
                    <a:pt x="224" y="414"/>
                    <a:pt x="222" y="414"/>
                  </a:cubicBezTo>
                  <a:cubicBezTo>
                    <a:pt x="221" y="413"/>
                    <a:pt x="218" y="409"/>
                    <a:pt x="217" y="404"/>
                  </a:cubicBezTo>
                  <a:cubicBezTo>
                    <a:pt x="216" y="399"/>
                    <a:pt x="215" y="397"/>
                    <a:pt x="213" y="391"/>
                  </a:cubicBezTo>
                  <a:cubicBezTo>
                    <a:pt x="211" y="386"/>
                    <a:pt x="211" y="383"/>
                    <a:pt x="209" y="378"/>
                  </a:cubicBezTo>
                  <a:cubicBezTo>
                    <a:pt x="207" y="373"/>
                    <a:pt x="209" y="365"/>
                    <a:pt x="206" y="363"/>
                  </a:cubicBezTo>
                  <a:cubicBezTo>
                    <a:pt x="204" y="361"/>
                    <a:pt x="201" y="350"/>
                    <a:pt x="201" y="350"/>
                  </a:cubicBezTo>
                  <a:cubicBezTo>
                    <a:pt x="201" y="350"/>
                    <a:pt x="195" y="355"/>
                    <a:pt x="191" y="357"/>
                  </a:cubicBezTo>
                  <a:cubicBezTo>
                    <a:pt x="188" y="358"/>
                    <a:pt x="190" y="361"/>
                    <a:pt x="187" y="362"/>
                  </a:cubicBezTo>
                  <a:cubicBezTo>
                    <a:pt x="183" y="362"/>
                    <a:pt x="183" y="363"/>
                    <a:pt x="179" y="368"/>
                  </a:cubicBezTo>
                  <a:cubicBezTo>
                    <a:pt x="175" y="372"/>
                    <a:pt x="172" y="373"/>
                    <a:pt x="169" y="374"/>
                  </a:cubicBezTo>
                  <a:cubicBezTo>
                    <a:pt x="167" y="374"/>
                    <a:pt x="166" y="378"/>
                    <a:pt x="162" y="375"/>
                  </a:cubicBezTo>
                  <a:cubicBezTo>
                    <a:pt x="159" y="372"/>
                    <a:pt x="159" y="371"/>
                    <a:pt x="157" y="369"/>
                  </a:cubicBezTo>
                  <a:cubicBezTo>
                    <a:pt x="156" y="367"/>
                    <a:pt x="149" y="363"/>
                    <a:pt x="149" y="363"/>
                  </a:cubicBezTo>
                  <a:cubicBezTo>
                    <a:pt x="149" y="363"/>
                    <a:pt x="148" y="366"/>
                    <a:pt x="149" y="359"/>
                  </a:cubicBezTo>
                  <a:cubicBezTo>
                    <a:pt x="149" y="353"/>
                    <a:pt x="150" y="350"/>
                    <a:pt x="151" y="346"/>
                  </a:cubicBezTo>
                  <a:cubicBezTo>
                    <a:pt x="153" y="343"/>
                    <a:pt x="153" y="343"/>
                    <a:pt x="153" y="343"/>
                  </a:cubicBezTo>
                  <a:cubicBezTo>
                    <a:pt x="153" y="343"/>
                    <a:pt x="152" y="343"/>
                    <a:pt x="153" y="339"/>
                  </a:cubicBezTo>
                  <a:cubicBezTo>
                    <a:pt x="155" y="335"/>
                    <a:pt x="151" y="334"/>
                    <a:pt x="149" y="332"/>
                  </a:cubicBezTo>
                  <a:cubicBezTo>
                    <a:pt x="147" y="330"/>
                    <a:pt x="146" y="335"/>
                    <a:pt x="147" y="330"/>
                  </a:cubicBezTo>
                  <a:cubicBezTo>
                    <a:pt x="148" y="326"/>
                    <a:pt x="147" y="299"/>
                    <a:pt x="147" y="299"/>
                  </a:cubicBezTo>
                  <a:cubicBezTo>
                    <a:pt x="147" y="299"/>
                    <a:pt x="154" y="296"/>
                    <a:pt x="153" y="294"/>
                  </a:cubicBezTo>
                  <a:cubicBezTo>
                    <a:pt x="153" y="292"/>
                    <a:pt x="160" y="286"/>
                    <a:pt x="160" y="286"/>
                  </a:cubicBezTo>
                  <a:cubicBezTo>
                    <a:pt x="160" y="286"/>
                    <a:pt x="166" y="285"/>
                    <a:pt x="168" y="281"/>
                  </a:cubicBezTo>
                  <a:cubicBezTo>
                    <a:pt x="171" y="277"/>
                    <a:pt x="173" y="271"/>
                    <a:pt x="179" y="268"/>
                  </a:cubicBezTo>
                  <a:cubicBezTo>
                    <a:pt x="184" y="265"/>
                    <a:pt x="186" y="263"/>
                    <a:pt x="187" y="261"/>
                  </a:cubicBezTo>
                  <a:cubicBezTo>
                    <a:pt x="188" y="260"/>
                    <a:pt x="185" y="266"/>
                    <a:pt x="189" y="257"/>
                  </a:cubicBezTo>
                  <a:cubicBezTo>
                    <a:pt x="193" y="249"/>
                    <a:pt x="208" y="239"/>
                    <a:pt x="211" y="232"/>
                  </a:cubicBezTo>
                  <a:cubicBezTo>
                    <a:pt x="215" y="225"/>
                    <a:pt x="219" y="213"/>
                    <a:pt x="219" y="213"/>
                  </a:cubicBezTo>
                  <a:cubicBezTo>
                    <a:pt x="219" y="213"/>
                    <a:pt x="215" y="208"/>
                    <a:pt x="220" y="202"/>
                  </a:cubicBezTo>
                  <a:cubicBezTo>
                    <a:pt x="224" y="196"/>
                    <a:pt x="230" y="194"/>
                    <a:pt x="233" y="191"/>
                  </a:cubicBezTo>
                  <a:cubicBezTo>
                    <a:pt x="237" y="188"/>
                    <a:pt x="241" y="183"/>
                    <a:pt x="240" y="182"/>
                  </a:cubicBezTo>
                  <a:cubicBezTo>
                    <a:pt x="238" y="182"/>
                    <a:pt x="242" y="183"/>
                    <a:pt x="242" y="181"/>
                  </a:cubicBezTo>
                  <a:cubicBezTo>
                    <a:pt x="243" y="178"/>
                    <a:pt x="246" y="174"/>
                    <a:pt x="246" y="174"/>
                  </a:cubicBezTo>
                  <a:cubicBezTo>
                    <a:pt x="239" y="173"/>
                    <a:pt x="241" y="174"/>
                    <a:pt x="237" y="176"/>
                  </a:cubicBezTo>
                  <a:cubicBezTo>
                    <a:pt x="233" y="177"/>
                    <a:pt x="235" y="175"/>
                    <a:pt x="233" y="173"/>
                  </a:cubicBezTo>
                  <a:cubicBezTo>
                    <a:pt x="231" y="171"/>
                    <a:pt x="231" y="171"/>
                    <a:pt x="232" y="170"/>
                  </a:cubicBezTo>
                  <a:cubicBezTo>
                    <a:pt x="233" y="168"/>
                    <a:pt x="236" y="166"/>
                    <a:pt x="236" y="166"/>
                  </a:cubicBezTo>
                  <a:cubicBezTo>
                    <a:pt x="236" y="166"/>
                    <a:pt x="238" y="170"/>
                    <a:pt x="243" y="165"/>
                  </a:cubicBezTo>
                  <a:cubicBezTo>
                    <a:pt x="249" y="160"/>
                    <a:pt x="258" y="155"/>
                    <a:pt x="258" y="155"/>
                  </a:cubicBezTo>
                  <a:cubicBezTo>
                    <a:pt x="272" y="144"/>
                    <a:pt x="272" y="144"/>
                    <a:pt x="272" y="144"/>
                  </a:cubicBezTo>
                  <a:cubicBezTo>
                    <a:pt x="272" y="144"/>
                    <a:pt x="284" y="140"/>
                    <a:pt x="286" y="140"/>
                  </a:cubicBezTo>
                  <a:cubicBezTo>
                    <a:pt x="288" y="141"/>
                    <a:pt x="290" y="141"/>
                    <a:pt x="291" y="141"/>
                  </a:cubicBezTo>
                  <a:cubicBezTo>
                    <a:pt x="292" y="141"/>
                    <a:pt x="296" y="141"/>
                    <a:pt x="300" y="137"/>
                  </a:cubicBezTo>
                  <a:cubicBezTo>
                    <a:pt x="303" y="134"/>
                    <a:pt x="301" y="131"/>
                    <a:pt x="306" y="130"/>
                  </a:cubicBezTo>
                  <a:cubicBezTo>
                    <a:pt x="311" y="129"/>
                    <a:pt x="315" y="130"/>
                    <a:pt x="318" y="127"/>
                  </a:cubicBezTo>
                  <a:cubicBezTo>
                    <a:pt x="321" y="123"/>
                    <a:pt x="356" y="127"/>
                    <a:pt x="356" y="127"/>
                  </a:cubicBezTo>
                  <a:cubicBezTo>
                    <a:pt x="356" y="127"/>
                    <a:pt x="371" y="131"/>
                    <a:pt x="373" y="134"/>
                  </a:cubicBezTo>
                  <a:cubicBezTo>
                    <a:pt x="375" y="137"/>
                    <a:pt x="382" y="139"/>
                    <a:pt x="379" y="143"/>
                  </a:cubicBezTo>
                  <a:cubicBezTo>
                    <a:pt x="375" y="146"/>
                    <a:pt x="379" y="151"/>
                    <a:pt x="381" y="152"/>
                  </a:cubicBezTo>
                  <a:cubicBezTo>
                    <a:pt x="383" y="153"/>
                    <a:pt x="383" y="144"/>
                    <a:pt x="387" y="145"/>
                  </a:cubicBezTo>
                  <a:cubicBezTo>
                    <a:pt x="390" y="146"/>
                    <a:pt x="392" y="151"/>
                    <a:pt x="395" y="152"/>
                  </a:cubicBezTo>
                  <a:cubicBezTo>
                    <a:pt x="398" y="153"/>
                    <a:pt x="412" y="154"/>
                    <a:pt x="414" y="155"/>
                  </a:cubicBezTo>
                  <a:cubicBezTo>
                    <a:pt x="416" y="157"/>
                    <a:pt x="419" y="159"/>
                    <a:pt x="425" y="162"/>
                  </a:cubicBezTo>
                  <a:cubicBezTo>
                    <a:pt x="430" y="165"/>
                    <a:pt x="468" y="180"/>
                    <a:pt x="469" y="182"/>
                  </a:cubicBezTo>
                  <a:cubicBezTo>
                    <a:pt x="470" y="184"/>
                    <a:pt x="466" y="199"/>
                    <a:pt x="466" y="199"/>
                  </a:cubicBezTo>
                  <a:cubicBezTo>
                    <a:pt x="466" y="199"/>
                    <a:pt x="467" y="204"/>
                    <a:pt x="462" y="205"/>
                  </a:cubicBezTo>
                  <a:cubicBezTo>
                    <a:pt x="457" y="205"/>
                    <a:pt x="462" y="204"/>
                    <a:pt x="454" y="205"/>
                  </a:cubicBezTo>
                  <a:cubicBezTo>
                    <a:pt x="446" y="206"/>
                    <a:pt x="447" y="210"/>
                    <a:pt x="441" y="208"/>
                  </a:cubicBezTo>
                  <a:cubicBezTo>
                    <a:pt x="436" y="206"/>
                    <a:pt x="437" y="206"/>
                    <a:pt x="433" y="203"/>
                  </a:cubicBezTo>
                  <a:cubicBezTo>
                    <a:pt x="429" y="201"/>
                    <a:pt x="425" y="197"/>
                    <a:pt x="421" y="199"/>
                  </a:cubicBezTo>
                  <a:cubicBezTo>
                    <a:pt x="417" y="202"/>
                    <a:pt x="419" y="206"/>
                    <a:pt x="412" y="202"/>
                  </a:cubicBezTo>
                  <a:cubicBezTo>
                    <a:pt x="405" y="197"/>
                    <a:pt x="401" y="196"/>
                    <a:pt x="401" y="196"/>
                  </a:cubicBezTo>
                  <a:cubicBezTo>
                    <a:pt x="401" y="196"/>
                    <a:pt x="398" y="198"/>
                    <a:pt x="398" y="199"/>
                  </a:cubicBezTo>
                  <a:cubicBezTo>
                    <a:pt x="399" y="201"/>
                    <a:pt x="401" y="198"/>
                    <a:pt x="406" y="204"/>
                  </a:cubicBezTo>
                  <a:cubicBezTo>
                    <a:pt x="410" y="209"/>
                    <a:pt x="417" y="213"/>
                    <a:pt x="416" y="216"/>
                  </a:cubicBezTo>
                  <a:cubicBezTo>
                    <a:pt x="416" y="219"/>
                    <a:pt x="419" y="220"/>
                    <a:pt x="416" y="223"/>
                  </a:cubicBezTo>
                  <a:cubicBezTo>
                    <a:pt x="414" y="225"/>
                    <a:pt x="414" y="229"/>
                    <a:pt x="414" y="229"/>
                  </a:cubicBezTo>
                  <a:cubicBezTo>
                    <a:pt x="414" y="229"/>
                    <a:pt x="418" y="234"/>
                    <a:pt x="417" y="236"/>
                  </a:cubicBezTo>
                  <a:cubicBezTo>
                    <a:pt x="416" y="238"/>
                    <a:pt x="416" y="243"/>
                    <a:pt x="416" y="245"/>
                  </a:cubicBezTo>
                  <a:cubicBezTo>
                    <a:pt x="416" y="246"/>
                    <a:pt x="419" y="251"/>
                    <a:pt x="419" y="251"/>
                  </a:cubicBezTo>
                  <a:cubicBezTo>
                    <a:pt x="419" y="251"/>
                    <a:pt x="423" y="248"/>
                    <a:pt x="428" y="253"/>
                  </a:cubicBezTo>
                  <a:cubicBezTo>
                    <a:pt x="433" y="257"/>
                    <a:pt x="440" y="257"/>
                    <a:pt x="440" y="257"/>
                  </a:cubicBezTo>
                  <a:cubicBezTo>
                    <a:pt x="440" y="251"/>
                    <a:pt x="440" y="251"/>
                    <a:pt x="440" y="251"/>
                  </a:cubicBezTo>
                  <a:cubicBezTo>
                    <a:pt x="440" y="251"/>
                    <a:pt x="438" y="250"/>
                    <a:pt x="436" y="246"/>
                  </a:cubicBezTo>
                  <a:cubicBezTo>
                    <a:pt x="433" y="243"/>
                    <a:pt x="430" y="238"/>
                    <a:pt x="430" y="237"/>
                  </a:cubicBezTo>
                  <a:cubicBezTo>
                    <a:pt x="429" y="235"/>
                    <a:pt x="429" y="230"/>
                    <a:pt x="430" y="230"/>
                  </a:cubicBezTo>
                  <a:cubicBezTo>
                    <a:pt x="432" y="230"/>
                    <a:pt x="435" y="231"/>
                    <a:pt x="441" y="234"/>
                  </a:cubicBezTo>
                  <a:cubicBezTo>
                    <a:pt x="447" y="236"/>
                    <a:pt x="459" y="245"/>
                    <a:pt x="462" y="240"/>
                  </a:cubicBezTo>
                  <a:cubicBezTo>
                    <a:pt x="465" y="235"/>
                    <a:pt x="464" y="234"/>
                    <a:pt x="462" y="229"/>
                  </a:cubicBezTo>
                  <a:cubicBezTo>
                    <a:pt x="460" y="224"/>
                    <a:pt x="457" y="227"/>
                    <a:pt x="459" y="221"/>
                  </a:cubicBezTo>
                  <a:cubicBezTo>
                    <a:pt x="462" y="215"/>
                    <a:pt x="456" y="220"/>
                    <a:pt x="468" y="210"/>
                  </a:cubicBezTo>
                  <a:cubicBezTo>
                    <a:pt x="480" y="200"/>
                    <a:pt x="490" y="203"/>
                    <a:pt x="492" y="203"/>
                  </a:cubicBezTo>
                  <a:cubicBezTo>
                    <a:pt x="494" y="203"/>
                    <a:pt x="502" y="198"/>
                    <a:pt x="501" y="196"/>
                  </a:cubicBezTo>
                  <a:cubicBezTo>
                    <a:pt x="500" y="195"/>
                    <a:pt x="502" y="192"/>
                    <a:pt x="500" y="187"/>
                  </a:cubicBezTo>
                  <a:cubicBezTo>
                    <a:pt x="497" y="182"/>
                    <a:pt x="492" y="172"/>
                    <a:pt x="492" y="172"/>
                  </a:cubicBezTo>
                  <a:cubicBezTo>
                    <a:pt x="492" y="172"/>
                    <a:pt x="487" y="163"/>
                    <a:pt x="490" y="163"/>
                  </a:cubicBezTo>
                  <a:cubicBezTo>
                    <a:pt x="493" y="164"/>
                    <a:pt x="496" y="166"/>
                    <a:pt x="505" y="170"/>
                  </a:cubicBezTo>
                  <a:cubicBezTo>
                    <a:pt x="515" y="174"/>
                    <a:pt x="519" y="175"/>
                    <a:pt x="521" y="176"/>
                  </a:cubicBezTo>
                  <a:cubicBezTo>
                    <a:pt x="523" y="177"/>
                    <a:pt x="525" y="181"/>
                    <a:pt x="521" y="181"/>
                  </a:cubicBezTo>
                  <a:cubicBezTo>
                    <a:pt x="516" y="181"/>
                    <a:pt x="513" y="184"/>
                    <a:pt x="512" y="186"/>
                  </a:cubicBezTo>
                  <a:cubicBezTo>
                    <a:pt x="511" y="188"/>
                    <a:pt x="517" y="193"/>
                    <a:pt x="517" y="193"/>
                  </a:cubicBezTo>
                  <a:cubicBezTo>
                    <a:pt x="517" y="193"/>
                    <a:pt x="526" y="193"/>
                    <a:pt x="528" y="193"/>
                  </a:cubicBezTo>
                  <a:cubicBezTo>
                    <a:pt x="530" y="193"/>
                    <a:pt x="530" y="186"/>
                    <a:pt x="530" y="182"/>
                  </a:cubicBezTo>
                  <a:cubicBezTo>
                    <a:pt x="530" y="179"/>
                    <a:pt x="544" y="181"/>
                    <a:pt x="546" y="180"/>
                  </a:cubicBezTo>
                  <a:cubicBezTo>
                    <a:pt x="548" y="178"/>
                    <a:pt x="553" y="172"/>
                    <a:pt x="556" y="170"/>
                  </a:cubicBezTo>
                  <a:cubicBezTo>
                    <a:pt x="560" y="168"/>
                    <a:pt x="573" y="164"/>
                    <a:pt x="571" y="166"/>
                  </a:cubicBezTo>
                  <a:cubicBezTo>
                    <a:pt x="570" y="168"/>
                    <a:pt x="573" y="174"/>
                    <a:pt x="573" y="172"/>
                  </a:cubicBezTo>
                  <a:cubicBezTo>
                    <a:pt x="573" y="170"/>
                    <a:pt x="577" y="162"/>
                    <a:pt x="579" y="162"/>
                  </a:cubicBezTo>
                  <a:cubicBezTo>
                    <a:pt x="581" y="162"/>
                    <a:pt x="587" y="164"/>
                    <a:pt x="587" y="164"/>
                  </a:cubicBezTo>
                  <a:cubicBezTo>
                    <a:pt x="587" y="164"/>
                    <a:pt x="584" y="172"/>
                    <a:pt x="588" y="172"/>
                  </a:cubicBezTo>
                  <a:cubicBezTo>
                    <a:pt x="593" y="173"/>
                    <a:pt x="599" y="177"/>
                    <a:pt x="600" y="173"/>
                  </a:cubicBezTo>
                  <a:cubicBezTo>
                    <a:pt x="602" y="170"/>
                    <a:pt x="599" y="171"/>
                    <a:pt x="609" y="168"/>
                  </a:cubicBezTo>
                  <a:cubicBezTo>
                    <a:pt x="620" y="166"/>
                    <a:pt x="615" y="166"/>
                    <a:pt x="622" y="165"/>
                  </a:cubicBezTo>
                  <a:cubicBezTo>
                    <a:pt x="629" y="165"/>
                    <a:pt x="633" y="170"/>
                    <a:pt x="636" y="170"/>
                  </a:cubicBezTo>
                  <a:cubicBezTo>
                    <a:pt x="640" y="170"/>
                    <a:pt x="642" y="162"/>
                    <a:pt x="642" y="162"/>
                  </a:cubicBezTo>
                  <a:cubicBezTo>
                    <a:pt x="643" y="156"/>
                    <a:pt x="643" y="156"/>
                    <a:pt x="643" y="156"/>
                  </a:cubicBezTo>
                  <a:cubicBezTo>
                    <a:pt x="639" y="154"/>
                    <a:pt x="639" y="154"/>
                    <a:pt x="639" y="154"/>
                  </a:cubicBezTo>
                  <a:cubicBezTo>
                    <a:pt x="639" y="154"/>
                    <a:pt x="643" y="154"/>
                    <a:pt x="641" y="152"/>
                  </a:cubicBezTo>
                  <a:cubicBezTo>
                    <a:pt x="640" y="151"/>
                    <a:pt x="645" y="150"/>
                    <a:pt x="648" y="150"/>
                  </a:cubicBezTo>
                  <a:cubicBezTo>
                    <a:pt x="651" y="149"/>
                    <a:pt x="660" y="152"/>
                    <a:pt x="664" y="153"/>
                  </a:cubicBezTo>
                  <a:cubicBezTo>
                    <a:pt x="669" y="155"/>
                    <a:pt x="686" y="154"/>
                    <a:pt x="697" y="162"/>
                  </a:cubicBezTo>
                  <a:cubicBezTo>
                    <a:pt x="707" y="170"/>
                    <a:pt x="709" y="171"/>
                    <a:pt x="711" y="171"/>
                  </a:cubicBezTo>
                  <a:cubicBezTo>
                    <a:pt x="713" y="172"/>
                    <a:pt x="721" y="169"/>
                    <a:pt x="721" y="169"/>
                  </a:cubicBezTo>
                  <a:cubicBezTo>
                    <a:pt x="721" y="169"/>
                    <a:pt x="724" y="168"/>
                    <a:pt x="721" y="166"/>
                  </a:cubicBezTo>
                  <a:cubicBezTo>
                    <a:pt x="717" y="163"/>
                    <a:pt x="714" y="164"/>
                    <a:pt x="714" y="163"/>
                  </a:cubicBezTo>
                  <a:cubicBezTo>
                    <a:pt x="714" y="161"/>
                    <a:pt x="711" y="153"/>
                    <a:pt x="710" y="153"/>
                  </a:cubicBezTo>
                  <a:cubicBezTo>
                    <a:pt x="709" y="153"/>
                    <a:pt x="707" y="152"/>
                    <a:pt x="706" y="153"/>
                  </a:cubicBezTo>
                  <a:cubicBezTo>
                    <a:pt x="705" y="154"/>
                    <a:pt x="699" y="149"/>
                    <a:pt x="699" y="148"/>
                  </a:cubicBezTo>
                  <a:cubicBezTo>
                    <a:pt x="699" y="146"/>
                    <a:pt x="699" y="141"/>
                    <a:pt x="701" y="141"/>
                  </a:cubicBezTo>
                  <a:cubicBezTo>
                    <a:pt x="702" y="140"/>
                    <a:pt x="692" y="140"/>
                    <a:pt x="698" y="134"/>
                  </a:cubicBezTo>
                  <a:cubicBezTo>
                    <a:pt x="703" y="127"/>
                    <a:pt x="713" y="119"/>
                    <a:pt x="713" y="118"/>
                  </a:cubicBezTo>
                  <a:cubicBezTo>
                    <a:pt x="712" y="116"/>
                    <a:pt x="714" y="92"/>
                    <a:pt x="714" y="92"/>
                  </a:cubicBezTo>
                  <a:cubicBezTo>
                    <a:pt x="714" y="92"/>
                    <a:pt x="720" y="95"/>
                    <a:pt x="722" y="93"/>
                  </a:cubicBezTo>
                  <a:cubicBezTo>
                    <a:pt x="724" y="90"/>
                    <a:pt x="726" y="84"/>
                    <a:pt x="726" y="84"/>
                  </a:cubicBezTo>
                  <a:cubicBezTo>
                    <a:pt x="733" y="83"/>
                    <a:pt x="733" y="83"/>
                    <a:pt x="733" y="83"/>
                  </a:cubicBezTo>
                  <a:cubicBezTo>
                    <a:pt x="733" y="83"/>
                    <a:pt x="736" y="88"/>
                    <a:pt x="736" y="89"/>
                  </a:cubicBezTo>
                  <a:cubicBezTo>
                    <a:pt x="735" y="90"/>
                    <a:pt x="732" y="94"/>
                    <a:pt x="736" y="94"/>
                  </a:cubicBezTo>
                  <a:cubicBezTo>
                    <a:pt x="739" y="94"/>
                    <a:pt x="748" y="100"/>
                    <a:pt x="748" y="100"/>
                  </a:cubicBezTo>
                  <a:cubicBezTo>
                    <a:pt x="748" y="100"/>
                    <a:pt x="751" y="112"/>
                    <a:pt x="749" y="112"/>
                  </a:cubicBezTo>
                  <a:cubicBezTo>
                    <a:pt x="747" y="112"/>
                    <a:pt x="748" y="118"/>
                    <a:pt x="748" y="118"/>
                  </a:cubicBezTo>
                  <a:cubicBezTo>
                    <a:pt x="748" y="118"/>
                    <a:pt x="746" y="114"/>
                    <a:pt x="745" y="119"/>
                  </a:cubicBezTo>
                  <a:cubicBezTo>
                    <a:pt x="743" y="124"/>
                    <a:pt x="748" y="127"/>
                    <a:pt x="748" y="127"/>
                  </a:cubicBezTo>
                  <a:cubicBezTo>
                    <a:pt x="748" y="127"/>
                    <a:pt x="753" y="125"/>
                    <a:pt x="751" y="130"/>
                  </a:cubicBezTo>
                  <a:cubicBezTo>
                    <a:pt x="750" y="135"/>
                    <a:pt x="750" y="133"/>
                    <a:pt x="751" y="137"/>
                  </a:cubicBezTo>
                  <a:cubicBezTo>
                    <a:pt x="751" y="142"/>
                    <a:pt x="755" y="148"/>
                    <a:pt x="755" y="150"/>
                  </a:cubicBezTo>
                  <a:cubicBezTo>
                    <a:pt x="755" y="152"/>
                    <a:pt x="755" y="164"/>
                    <a:pt x="755" y="164"/>
                  </a:cubicBezTo>
                  <a:cubicBezTo>
                    <a:pt x="755" y="164"/>
                    <a:pt x="758" y="170"/>
                    <a:pt x="760" y="172"/>
                  </a:cubicBezTo>
                  <a:cubicBezTo>
                    <a:pt x="762" y="174"/>
                    <a:pt x="767" y="169"/>
                    <a:pt x="762" y="174"/>
                  </a:cubicBezTo>
                  <a:cubicBezTo>
                    <a:pt x="756" y="179"/>
                    <a:pt x="759" y="179"/>
                    <a:pt x="755" y="184"/>
                  </a:cubicBezTo>
                  <a:cubicBezTo>
                    <a:pt x="751" y="189"/>
                    <a:pt x="748" y="190"/>
                    <a:pt x="746" y="192"/>
                  </a:cubicBezTo>
                  <a:cubicBezTo>
                    <a:pt x="744" y="194"/>
                    <a:pt x="738" y="196"/>
                    <a:pt x="738" y="196"/>
                  </a:cubicBezTo>
                  <a:cubicBezTo>
                    <a:pt x="738" y="196"/>
                    <a:pt x="752" y="200"/>
                    <a:pt x="754" y="200"/>
                  </a:cubicBezTo>
                  <a:cubicBezTo>
                    <a:pt x="756" y="200"/>
                    <a:pt x="772" y="198"/>
                    <a:pt x="772" y="194"/>
                  </a:cubicBezTo>
                  <a:cubicBezTo>
                    <a:pt x="772" y="190"/>
                    <a:pt x="781" y="180"/>
                    <a:pt x="776" y="177"/>
                  </a:cubicBezTo>
                  <a:cubicBezTo>
                    <a:pt x="772" y="174"/>
                    <a:pt x="771" y="175"/>
                    <a:pt x="770" y="172"/>
                  </a:cubicBezTo>
                  <a:cubicBezTo>
                    <a:pt x="770" y="169"/>
                    <a:pt x="768" y="168"/>
                    <a:pt x="770" y="166"/>
                  </a:cubicBezTo>
                  <a:cubicBezTo>
                    <a:pt x="771" y="164"/>
                    <a:pt x="774" y="160"/>
                    <a:pt x="770" y="161"/>
                  </a:cubicBezTo>
                  <a:cubicBezTo>
                    <a:pt x="766" y="161"/>
                    <a:pt x="766" y="162"/>
                    <a:pt x="764" y="159"/>
                  </a:cubicBezTo>
                  <a:cubicBezTo>
                    <a:pt x="762" y="156"/>
                    <a:pt x="763" y="160"/>
                    <a:pt x="760" y="152"/>
                  </a:cubicBezTo>
                  <a:cubicBezTo>
                    <a:pt x="757" y="144"/>
                    <a:pt x="762" y="140"/>
                    <a:pt x="762" y="140"/>
                  </a:cubicBezTo>
                  <a:cubicBezTo>
                    <a:pt x="762" y="140"/>
                    <a:pt x="766" y="144"/>
                    <a:pt x="763" y="137"/>
                  </a:cubicBezTo>
                  <a:cubicBezTo>
                    <a:pt x="760" y="130"/>
                    <a:pt x="756" y="128"/>
                    <a:pt x="756" y="126"/>
                  </a:cubicBezTo>
                  <a:cubicBezTo>
                    <a:pt x="755" y="123"/>
                    <a:pt x="757" y="121"/>
                    <a:pt x="756" y="117"/>
                  </a:cubicBezTo>
                  <a:cubicBezTo>
                    <a:pt x="756" y="113"/>
                    <a:pt x="768" y="111"/>
                    <a:pt x="768" y="111"/>
                  </a:cubicBezTo>
                  <a:cubicBezTo>
                    <a:pt x="768" y="111"/>
                    <a:pt x="769" y="105"/>
                    <a:pt x="767" y="102"/>
                  </a:cubicBezTo>
                  <a:cubicBezTo>
                    <a:pt x="764" y="100"/>
                    <a:pt x="760" y="95"/>
                    <a:pt x="760" y="95"/>
                  </a:cubicBezTo>
                  <a:cubicBezTo>
                    <a:pt x="760" y="95"/>
                    <a:pt x="761" y="92"/>
                    <a:pt x="761" y="91"/>
                  </a:cubicBezTo>
                  <a:cubicBezTo>
                    <a:pt x="762" y="89"/>
                    <a:pt x="767" y="92"/>
                    <a:pt x="769" y="94"/>
                  </a:cubicBezTo>
                  <a:cubicBezTo>
                    <a:pt x="770" y="96"/>
                    <a:pt x="776" y="100"/>
                    <a:pt x="776" y="100"/>
                  </a:cubicBezTo>
                  <a:cubicBezTo>
                    <a:pt x="776" y="100"/>
                    <a:pt x="774" y="103"/>
                    <a:pt x="775" y="106"/>
                  </a:cubicBezTo>
                  <a:cubicBezTo>
                    <a:pt x="776" y="109"/>
                    <a:pt x="777" y="116"/>
                    <a:pt x="777" y="116"/>
                  </a:cubicBezTo>
                  <a:cubicBezTo>
                    <a:pt x="777" y="116"/>
                    <a:pt x="779" y="121"/>
                    <a:pt x="780" y="122"/>
                  </a:cubicBezTo>
                  <a:cubicBezTo>
                    <a:pt x="781" y="123"/>
                    <a:pt x="778" y="124"/>
                    <a:pt x="781" y="123"/>
                  </a:cubicBezTo>
                  <a:cubicBezTo>
                    <a:pt x="784" y="123"/>
                    <a:pt x="797" y="126"/>
                    <a:pt x="797" y="126"/>
                  </a:cubicBezTo>
                  <a:cubicBezTo>
                    <a:pt x="797" y="126"/>
                    <a:pt x="798" y="117"/>
                    <a:pt x="796" y="117"/>
                  </a:cubicBezTo>
                  <a:cubicBezTo>
                    <a:pt x="793" y="118"/>
                    <a:pt x="791" y="119"/>
                    <a:pt x="789" y="118"/>
                  </a:cubicBezTo>
                  <a:cubicBezTo>
                    <a:pt x="786" y="116"/>
                    <a:pt x="785" y="112"/>
                    <a:pt x="785" y="112"/>
                  </a:cubicBezTo>
                  <a:cubicBezTo>
                    <a:pt x="785" y="112"/>
                    <a:pt x="785" y="109"/>
                    <a:pt x="786" y="107"/>
                  </a:cubicBezTo>
                  <a:cubicBezTo>
                    <a:pt x="787" y="105"/>
                    <a:pt x="794" y="101"/>
                    <a:pt x="794" y="101"/>
                  </a:cubicBezTo>
                  <a:cubicBezTo>
                    <a:pt x="794" y="101"/>
                    <a:pt x="800" y="102"/>
                    <a:pt x="804" y="102"/>
                  </a:cubicBezTo>
                  <a:cubicBezTo>
                    <a:pt x="808" y="102"/>
                    <a:pt x="824" y="113"/>
                    <a:pt x="824" y="113"/>
                  </a:cubicBezTo>
                  <a:cubicBezTo>
                    <a:pt x="827" y="116"/>
                    <a:pt x="827" y="116"/>
                    <a:pt x="827" y="116"/>
                  </a:cubicBezTo>
                  <a:cubicBezTo>
                    <a:pt x="827" y="116"/>
                    <a:pt x="828" y="109"/>
                    <a:pt x="831" y="111"/>
                  </a:cubicBezTo>
                  <a:cubicBezTo>
                    <a:pt x="833" y="112"/>
                    <a:pt x="833" y="112"/>
                    <a:pt x="833" y="112"/>
                  </a:cubicBezTo>
                  <a:cubicBezTo>
                    <a:pt x="833" y="112"/>
                    <a:pt x="834" y="107"/>
                    <a:pt x="830" y="105"/>
                  </a:cubicBezTo>
                  <a:cubicBezTo>
                    <a:pt x="825" y="104"/>
                    <a:pt x="819" y="97"/>
                    <a:pt x="819" y="97"/>
                  </a:cubicBezTo>
                  <a:cubicBezTo>
                    <a:pt x="819" y="97"/>
                    <a:pt x="814" y="89"/>
                    <a:pt x="815" y="85"/>
                  </a:cubicBezTo>
                  <a:cubicBezTo>
                    <a:pt x="816" y="81"/>
                    <a:pt x="815" y="79"/>
                    <a:pt x="817" y="79"/>
                  </a:cubicBezTo>
                  <a:cubicBezTo>
                    <a:pt x="819" y="79"/>
                    <a:pt x="831" y="78"/>
                    <a:pt x="835" y="76"/>
                  </a:cubicBezTo>
                  <a:cubicBezTo>
                    <a:pt x="839" y="75"/>
                    <a:pt x="844" y="77"/>
                    <a:pt x="850" y="75"/>
                  </a:cubicBezTo>
                  <a:cubicBezTo>
                    <a:pt x="856" y="73"/>
                    <a:pt x="857" y="72"/>
                    <a:pt x="862" y="73"/>
                  </a:cubicBezTo>
                  <a:cubicBezTo>
                    <a:pt x="868" y="75"/>
                    <a:pt x="864" y="70"/>
                    <a:pt x="863" y="67"/>
                  </a:cubicBezTo>
                  <a:cubicBezTo>
                    <a:pt x="862" y="65"/>
                    <a:pt x="861" y="54"/>
                    <a:pt x="861" y="57"/>
                  </a:cubicBezTo>
                  <a:cubicBezTo>
                    <a:pt x="861" y="59"/>
                    <a:pt x="861" y="46"/>
                    <a:pt x="873" y="44"/>
                  </a:cubicBezTo>
                  <a:cubicBezTo>
                    <a:pt x="884" y="43"/>
                    <a:pt x="894" y="41"/>
                    <a:pt x="907" y="39"/>
                  </a:cubicBezTo>
                  <a:cubicBezTo>
                    <a:pt x="921" y="36"/>
                    <a:pt x="923" y="31"/>
                    <a:pt x="923" y="31"/>
                  </a:cubicBezTo>
                  <a:cubicBezTo>
                    <a:pt x="923" y="31"/>
                    <a:pt x="933" y="30"/>
                    <a:pt x="935" y="30"/>
                  </a:cubicBezTo>
                  <a:cubicBezTo>
                    <a:pt x="936" y="30"/>
                    <a:pt x="939" y="28"/>
                    <a:pt x="943" y="29"/>
                  </a:cubicBezTo>
                  <a:cubicBezTo>
                    <a:pt x="948" y="30"/>
                    <a:pt x="950" y="32"/>
                    <a:pt x="953" y="32"/>
                  </a:cubicBezTo>
                  <a:cubicBezTo>
                    <a:pt x="956" y="32"/>
                    <a:pt x="973" y="29"/>
                    <a:pt x="973" y="29"/>
                  </a:cubicBezTo>
                  <a:cubicBezTo>
                    <a:pt x="973" y="29"/>
                    <a:pt x="973" y="26"/>
                    <a:pt x="975" y="24"/>
                  </a:cubicBezTo>
                  <a:cubicBezTo>
                    <a:pt x="976" y="22"/>
                    <a:pt x="978" y="18"/>
                    <a:pt x="980" y="18"/>
                  </a:cubicBezTo>
                  <a:cubicBezTo>
                    <a:pt x="983" y="19"/>
                    <a:pt x="986" y="20"/>
                    <a:pt x="986" y="18"/>
                  </a:cubicBezTo>
                  <a:cubicBezTo>
                    <a:pt x="987" y="15"/>
                    <a:pt x="997" y="0"/>
                    <a:pt x="1004" y="3"/>
                  </a:cubicBezTo>
                  <a:cubicBezTo>
                    <a:pt x="1011" y="5"/>
                    <a:pt x="1027" y="5"/>
                    <a:pt x="1027" y="6"/>
                  </a:cubicBezTo>
                  <a:cubicBezTo>
                    <a:pt x="1027" y="8"/>
                    <a:pt x="1030" y="12"/>
                    <a:pt x="1030" y="12"/>
                  </a:cubicBezTo>
                  <a:cubicBezTo>
                    <a:pt x="1030" y="12"/>
                    <a:pt x="1029" y="15"/>
                    <a:pt x="1034" y="16"/>
                  </a:cubicBezTo>
                  <a:cubicBezTo>
                    <a:pt x="1040" y="18"/>
                    <a:pt x="1043" y="20"/>
                    <a:pt x="1043" y="20"/>
                  </a:cubicBezTo>
                  <a:cubicBezTo>
                    <a:pt x="1043" y="20"/>
                    <a:pt x="1059" y="20"/>
                    <a:pt x="1062" y="20"/>
                  </a:cubicBezTo>
                  <a:cubicBezTo>
                    <a:pt x="1066" y="19"/>
                    <a:pt x="1094" y="25"/>
                    <a:pt x="1094" y="26"/>
                  </a:cubicBezTo>
                  <a:cubicBezTo>
                    <a:pt x="1094" y="28"/>
                    <a:pt x="1103" y="42"/>
                    <a:pt x="1098" y="44"/>
                  </a:cubicBezTo>
                  <a:cubicBezTo>
                    <a:pt x="1093" y="47"/>
                    <a:pt x="1099" y="47"/>
                    <a:pt x="1087" y="57"/>
                  </a:cubicBezTo>
                  <a:cubicBezTo>
                    <a:pt x="1075" y="66"/>
                    <a:pt x="1067" y="70"/>
                    <a:pt x="1060" y="73"/>
                  </a:cubicBezTo>
                  <a:cubicBezTo>
                    <a:pt x="1053" y="76"/>
                    <a:pt x="1050" y="85"/>
                    <a:pt x="1046" y="86"/>
                  </a:cubicBezTo>
                  <a:cubicBezTo>
                    <a:pt x="1041" y="87"/>
                    <a:pt x="1040" y="90"/>
                    <a:pt x="1040" y="90"/>
                  </a:cubicBezTo>
                  <a:cubicBezTo>
                    <a:pt x="1040" y="90"/>
                    <a:pt x="1046" y="89"/>
                    <a:pt x="1049" y="88"/>
                  </a:cubicBezTo>
                  <a:cubicBezTo>
                    <a:pt x="1051" y="87"/>
                    <a:pt x="1075" y="83"/>
                    <a:pt x="1075" y="83"/>
                  </a:cubicBezTo>
                  <a:cubicBezTo>
                    <a:pt x="1075" y="83"/>
                    <a:pt x="1063" y="78"/>
                    <a:pt x="1071" y="74"/>
                  </a:cubicBezTo>
                  <a:cubicBezTo>
                    <a:pt x="1079" y="70"/>
                    <a:pt x="1081" y="71"/>
                    <a:pt x="1081" y="71"/>
                  </a:cubicBezTo>
                  <a:cubicBezTo>
                    <a:pt x="1081" y="71"/>
                    <a:pt x="1086" y="71"/>
                    <a:pt x="1088" y="72"/>
                  </a:cubicBezTo>
                  <a:cubicBezTo>
                    <a:pt x="1091" y="72"/>
                    <a:pt x="1094" y="74"/>
                    <a:pt x="1098" y="77"/>
                  </a:cubicBezTo>
                  <a:cubicBezTo>
                    <a:pt x="1103" y="80"/>
                    <a:pt x="1101" y="80"/>
                    <a:pt x="1104" y="77"/>
                  </a:cubicBezTo>
                  <a:cubicBezTo>
                    <a:pt x="1108" y="73"/>
                    <a:pt x="1111" y="71"/>
                    <a:pt x="1115" y="72"/>
                  </a:cubicBezTo>
                  <a:cubicBezTo>
                    <a:pt x="1120" y="73"/>
                    <a:pt x="1144" y="76"/>
                    <a:pt x="1151" y="77"/>
                  </a:cubicBezTo>
                  <a:cubicBezTo>
                    <a:pt x="1157" y="77"/>
                    <a:pt x="1145" y="82"/>
                    <a:pt x="1154" y="87"/>
                  </a:cubicBezTo>
                  <a:cubicBezTo>
                    <a:pt x="1163" y="91"/>
                    <a:pt x="1173" y="96"/>
                    <a:pt x="1175" y="96"/>
                  </a:cubicBezTo>
                  <a:cubicBezTo>
                    <a:pt x="1177" y="95"/>
                    <a:pt x="1191" y="91"/>
                    <a:pt x="1191" y="91"/>
                  </a:cubicBezTo>
                  <a:cubicBezTo>
                    <a:pt x="1191" y="91"/>
                    <a:pt x="1191" y="91"/>
                    <a:pt x="1194" y="85"/>
                  </a:cubicBezTo>
                  <a:cubicBezTo>
                    <a:pt x="1196" y="79"/>
                    <a:pt x="1195" y="80"/>
                    <a:pt x="1195" y="77"/>
                  </a:cubicBezTo>
                  <a:cubicBezTo>
                    <a:pt x="1196" y="75"/>
                    <a:pt x="1198" y="73"/>
                    <a:pt x="1200" y="71"/>
                  </a:cubicBezTo>
                  <a:cubicBezTo>
                    <a:pt x="1203" y="69"/>
                    <a:pt x="1203" y="67"/>
                    <a:pt x="1210" y="71"/>
                  </a:cubicBezTo>
                  <a:cubicBezTo>
                    <a:pt x="1217" y="76"/>
                    <a:pt x="1218" y="78"/>
                    <a:pt x="1218" y="78"/>
                  </a:cubicBezTo>
                  <a:cubicBezTo>
                    <a:pt x="1218" y="78"/>
                    <a:pt x="1230" y="77"/>
                    <a:pt x="1243" y="88"/>
                  </a:cubicBezTo>
                  <a:cubicBezTo>
                    <a:pt x="1256" y="98"/>
                    <a:pt x="1253" y="101"/>
                    <a:pt x="1254" y="103"/>
                  </a:cubicBezTo>
                  <a:cubicBezTo>
                    <a:pt x="1254" y="106"/>
                    <a:pt x="1253" y="112"/>
                    <a:pt x="1254" y="114"/>
                  </a:cubicBezTo>
                  <a:cubicBezTo>
                    <a:pt x="1254" y="116"/>
                    <a:pt x="1254" y="112"/>
                    <a:pt x="1261" y="119"/>
                  </a:cubicBezTo>
                  <a:cubicBezTo>
                    <a:pt x="1268" y="127"/>
                    <a:pt x="1282" y="127"/>
                    <a:pt x="1281" y="127"/>
                  </a:cubicBezTo>
                  <a:cubicBezTo>
                    <a:pt x="1279" y="127"/>
                    <a:pt x="1282" y="121"/>
                    <a:pt x="1280" y="118"/>
                  </a:cubicBezTo>
                  <a:cubicBezTo>
                    <a:pt x="1278" y="115"/>
                    <a:pt x="1281" y="116"/>
                    <a:pt x="1284" y="113"/>
                  </a:cubicBezTo>
                  <a:cubicBezTo>
                    <a:pt x="1286" y="111"/>
                    <a:pt x="1291" y="112"/>
                    <a:pt x="1291" y="112"/>
                  </a:cubicBezTo>
                  <a:cubicBezTo>
                    <a:pt x="1291" y="112"/>
                    <a:pt x="1293" y="113"/>
                    <a:pt x="1299" y="115"/>
                  </a:cubicBezTo>
                  <a:cubicBezTo>
                    <a:pt x="1304" y="116"/>
                    <a:pt x="1296" y="116"/>
                    <a:pt x="1310" y="116"/>
                  </a:cubicBezTo>
                  <a:cubicBezTo>
                    <a:pt x="1324" y="116"/>
                    <a:pt x="1324" y="112"/>
                    <a:pt x="1329" y="112"/>
                  </a:cubicBezTo>
                  <a:cubicBezTo>
                    <a:pt x="1333" y="112"/>
                    <a:pt x="1337" y="111"/>
                    <a:pt x="1338" y="112"/>
                  </a:cubicBezTo>
                  <a:cubicBezTo>
                    <a:pt x="1339" y="114"/>
                    <a:pt x="1339" y="115"/>
                    <a:pt x="1344" y="115"/>
                  </a:cubicBezTo>
                  <a:cubicBezTo>
                    <a:pt x="1349" y="116"/>
                    <a:pt x="1350" y="118"/>
                    <a:pt x="1348" y="113"/>
                  </a:cubicBezTo>
                  <a:cubicBezTo>
                    <a:pt x="1345" y="108"/>
                    <a:pt x="1342" y="104"/>
                    <a:pt x="1342" y="104"/>
                  </a:cubicBezTo>
                  <a:cubicBezTo>
                    <a:pt x="1338" y="102"/>
                    <a:pt x="1338" y="102"/>
                    <a:pt x="1338" y="102"/>
                  </a:cubicBezTo>
                  <a:cubicBezTo>
                    <a:pt x="1338" y="102"/>
                    <a:pt x="1336" y="101"/>
                    <a:pt x="1342" y="97"/>
                  </a:cubicBezTo>
                  <a:cubicBezTo>
                    <a:pt x="1348" y="93"/>
                    <a:pt x="1347" y="99"/>
                    <a:pt x="1352" y="98"/>
                  </a:cubicBezTo>
                  <a:cubicBezTo>
                    <a:pt x="1357" y="98"/>
                    <a:pt x="1369" y="96"/>
                    <a:pt x="1369" y="96"/>
                  </a:cubicBezTo>
                  <a:cubicBezTo>
                    <a:pt x="1369" y="96"/>
                    <a:pt x="1381" y="98"/>
                    <a:pt x="1391" y="102"/>
                  </a:cubicBezTo>
                  <a:cubicBezTo>
                    <a:pt x="1402" y="106"/>
                    <a:pt x="1422" y="108"/>
                    <a:pt x="1422" y="106"/>
                  </a:cubicBezTo>
                  <a:cubicBezTo>
                    <a:pt x="1422" y="105"/>
                    <a:pt x="1427" y="106"/>
                    <a:pt x="1430" y="106"/>
                  </a:cubicBezTo>
                  <a:cubicBezTo>
                    <a:pt x="1434" y="106"/>
                    <a:pt x="1444" y="116"/>
                    <a:pt x="1444" y="116"/>
                  </a:cubicBezTo>
                  <a:cubicBezTo>
                    <a:pt x="1444" y="116"/>
                    <a:pt x="1452" y="123"/>
                    <a:pt x="1456" y="125"/>
                  </a:cubicBezTo>
                  <a:cubicBezTo>
                    <a:pt x="1460" y="127"/>
                    <a:pt x="1461" y="128"/>
                    <a:pt x="1466" y="128"/>
                  </a:cubicBezTo>
                  <a:cubicBezTo>
                    <a:pt x="1471" y="128"/>
                    <a:pt x="1484" y="134"/>
                    <a:pt x="1484" y="133"/>
                  </a:cubicBezTo>
                  <a:cubicBezTo>
                    <a:pt x="1485" y="131"/>
                    <a:pt x="1501" y="132"/>
                    <a:pt x="1501" y="129"/>
                  </a:cubicBezTo>
                  <a:cubicBezTo>
                    <a:pt x="1500" y="125"/>
                    <a:pt x="1510" y="130"/>
                    <a:pt x="1523" y="132"/>
                  </a:cubicBezTo>
                  <a:cubicBezTo>
                    <a:pt x="1536" y="134"/>
                    <a:pt x="1538" y="137"/>
                    <a:pt x="1538" y="139"/>
                  </a:cubicBezTo>
                  <a:cubicBezTo>
                    <a:pt x="1539" y="140"/>
                    <a:pt x="1542" y="147"/>
                    <a:pt x="1542" y="147"/>
                  </a:cubicBezTo>
                  <a:cubicBezTo>
                    <a:pt x="1542" y="147"/>
                    <a:pt x="1554" y="152"/>
                    <a:pt x="1559" y="152"/>
                  </a:cubicBezTo>
                  <a:cubicBezTo>
                    <a:pt x="1564" y="151"/>
                    <a:pt x="1575" y="152"/>
                    <a:pt x="1575" y="152"/>
                  </a:cubicBezTo>
                  <a:cubicBezTo>
                    <a:pt x="1575" y="152"/>
                    <a:pt x="1606" y="149"/>
                    <a:pt x="1613" y="149"/>
                  </a:cubicBezTo>
                  <a:cubicBezTo>
                    <a:pt x="1619" y="148"/>
                    <a:pt x="1619" y="137"/>
                    <a:pt x="1620" y="142"/>
                  </a:cubicBezTo>
                  <a:cubicBezTo>
                    <a:pt x="1622" y="147"/>
                    <a:pt x="1620" y="154"/>
                    <a:pt x="1620" y="154"/>
                  </a:cubicBezTo>
                  <a:cubicBezTo>
                    <a:pt x="1620" y="154"/>
                    <a:pt x="1625" y="161"/>
                    <a:pt x="1629" y="160"/>
                  </a:cubicBezTo>
                  <a:cubicBezTo>
                    <a:pt x="1632" y="159"/>
                    <a:pt x="1636" y="158"/>
                    <a:pt x="1636" y="158"/>
                  </a:cubicBezTo>
                  <a:cubicBezTo>
                    <a:pt x="1636" y="158"/>
                    <a:pt x="1638" y="157"/>
                    <a:pt x="1632" y="153"/>
                  </a:cubicBezTo>
                  <a:cubicBezTo>
                    <a:pt x="1627" y="149"/>
                    <a:pt x="1629" y="143"/>
                    <a:pt x="1631" y="141"/>
                  </a:cubicBezTo>
                  <a:cubicBezTo>
                    <a:pt x="1633" y="140"/>
                    <a:pt x="1678" y="142"/>
                    <a:pt x="1694" y="149"/>
                  </a:cubicBezTo>
                  <a:cubicBezTo>
                    <a:pt x="1710" y="155"/>
                    <a:pt x="1761" y="176"/>
                    <a:pt x="1767" y="182"/>
                  </a:cubicBezTo>
                  <a:cubicBezTo>
                    <a:pt x="1773" y="188"/>
                    <a:pt x="1777" y="192"/>
                    <a:pt x="1778" y="194"/>
                  </a:cubicBezTo>
                  <a:cubicBezTo>
                    <a:pt x="1780" y="195"/>
                    <a:pt x="1784" y="188"/>
                    <a:pt x="1784" y="188"/>
                  </a:cubicBezTo>
                  <a:cubicBezTo>
                    <a:pt x="1784" y="188"/>
                    <a:pt x="1794" y="189"/>
                    <a:pt x="1798" y="190"/>
                  </a:cubicBezTo>
                  <a:cubicBezTo>
                    <a:pt x="1801" y="190"/>
                    <a:pt x="1801" y="186"/>
                    <a:pt x="1811" y="193"/>
                  </a:cubicBezTo>
                  <a:cubicBezTo>
                    <a:pt x="1821" y="199"/>
                    <a:pt x="1822" y="206"/>
                    <a:pt x="1822" y="206"/>
                  </a:cubicBezTo>
                  <a:cubicBezTo>
                    <a:pt x="1822" y="206"/>
                    <a:pt x="1828" y="213"/>
                    <a:pt x="1821" y="214"/>
                  </a:cubicBezTo>
                  <a:cubicBezTo>
                    <a:pt x="1813" y="216"/>
                    <a:pt x="1810" y="224"/>
                    <a:pt x="1810" y="224"/>
                  </a:cubicBezTo>
                  <a:cubicBezTo>
                    <a:pt x="1810" y="224"/>
                    <a:pt x="1812" y="227"/>
                    <a:pt x="1812" y="229"/>
                  </a:cubicBezTo>
                  <a:cubicBezTo>
                    <a:pt x="1812" y="231"/>
                    <a:pt x="1810" y="234"/>
                    <a:pt x="1811" y="237"/>
                  </a:cubicBezTo>
                  <a:cubicBezTo>
                    <a:pt x="1812" y="240"/>
                    <a:pt x="1817" y="244"/>
                    <a:pt x="1815" y="246"/>
                  </a:cubicBezTo>
                  <a:cubicBezTo>
                    <a:pt x="1813" y="247"/>
                    <a:pt x="1815" y="247"/>
                    <a:pt x="1810" y="247"/>
                  </a:cubicBezTo>
                  <a:cubicBezTo>
                    <a:pt x="1806" y="246"/>
                    <a:pt x="1798" y="244"/>
                    <a:pt x="1797" y="242"/>
                  </a:cubicBezTo>
                  <a:cubicBezTo>
                    <a:pt x="1795" y="241"/>
                    <a:pt x="1795" y="239"/>
                    <a:pt x="1792" y="239"/>
                  </a:cubicBezTo>
                  <a:cubicBezTo>
                    <a:pt x="1789" y="239"/>
                    <a:pt x="1778" y="234"/>
                    <a:pt x="1778" y="234"/>
                  </a:cubicBezTo>
                  <a:cubicBezTo>
                    <a:pt x="1774" y="229"/>
                    <a:pt x="1774" y="229"/>
                    <a:pt x="1774" y="229"/>
                  </a:cubicBezTo>
                  <a:cubicBezTo>
                    <a:pt x="1770" y="223"/>
                    <a:pt x="1770" y="223"/>
                    <a:pt x="1770" y="223"/>
                  </a:cubicBezTo>
                  <a:cubicBezTo>
                    <a:pt x="1770" y="223"/>
                    <a:pt x="1752" y="222"/>
                    <a:pt x="1751" y="220"/>
                  </a:cubicBezTo>
                  <a:cubicBezTo>
                    <a:pt x="1751" y="219"/>
                    <a:pt x="1746" y="203"/>
                    <a:pt x="1745" y="203"/>
                  </a:cubicBezTo>
                  <a:cubicBezTo>
                    <a:pt x="1744" y="203"/>
                    <a:pt x="1738" y="199"/>
                    <a:pt x="1740" y="205"/>
                  </a:cubicBezTo>
                  <a:cubicBezTo>
                    <a:pt x="1741" y="210"/>
                    <a:pt x="1741" y="215"/>
                    <a:pt x="1741" y="215"/>
                  </a:cubicBezTo>
                  <a:cubicBezTo>
                    <a:pt x="1741" y="215"/>
                    <a:pt x="1751" y="223"/>
                    <a:pt x="1749" y="223"/>
                  </a:cubicBezTo>
                  <a:cubicBezTo>
                    <a:pt x="1746" y="223"/>
                    <a:pt x="1747" y="230"/>
                    <a:pt x="1745" y="230"/>
                  </a:cubicBezTo>
                  <a:cubicBezTo>
                    <a:pt x="1744" y="230"/>
                    <a:pt x="1738" y="238"/>
                    <a:pt x="1736" y="237"/>
                  </a:cubicBezTo>
                  <a:cubicBezTo>
                    <a:pt x="1734" y="236"/>
                    <a:pt x="1729" y="238"/>
                    <a:pt x="1728" y="238"/>
                  </a:cubicBezTo>
                  <a:cubicBezTo>
                    <a:pt x="1726" y="238"/>
                    <a:pt x="1726" y="237"/>
                    <a:pt x="1724" y="236"/>
                  </a:cubicBezTo>
                  <a:cubicBezTo>
                    <a:pt x="1722" y="236"/>
                    <a:pt x="1717" y="235"/>
                    <a:pt x="1717" y="237"/>
                  </a:cubicBezTo>
                  <a:cubicBezTo>
                    <a:pt x="1716" y="239"/>
                    <a:pt x="1719" y="245"/>
                    <a:pt x="1722" y="244"/>
                  </a:cubicBezTo>
                  <a:cubicBezTo>
                    <a:pt x="1725" y="243"/>
                    <a:pt x="1734" y="244"/>
                    <a:pt x="1734" y="244"/>
                  </a:cubicBezTo>
                  <a:cubicBezTo>
                    <a:pt x="1734" y="244"/>
                    <a:pt x="1746" y="262"/>
                    <a:pt x="1745" y="264"/>
                  </a:cubicBezTo>
                  <a:cubicBezTo>
                    <a:pt x="1745" y="266"/>
                    <a:pt x="1758" y="275"/>
                    <a:pt x="1756" y="276"/>
                  </a:cubicBezTo>
                  <a:cubicBezTo>
                    <a:pt x="1753" y="277"/>
                    <a:pt x="1754" y="280"/>
                    <a:pt x="1752" y="281"/>
                  </a:cubicBezTo>
                  <a:cubicBezTo>
                    <a:pt x="1751" y="281"/>
                    <a:pt x="1753" y="284"/>
                    <a:pt x="1753" y="285"/>
                  </a:cubicBezTo>
                  <a:cubicBezTo>
                    <a:pt x="1753" y="287"/>
                    <a:pt x="1742" y="284"/>
                    <a:pt x="1732" y="286"/>
                  </a:cubicBezTo>
                  <a:cubicBezTo>
                    <a:pt x="1722" y="288"/>
                    <a:pt x="1709" y="293"/>
                    <a:pt x="1705" y="300"/>
                  </a:cubicBezTo>
                  <a:cubicBezTo>
                    <a:pt x="1701" y="307"/>
                    <a:pt x="1696" y="325"/>
                    <a:pt x="1692" y="326"/>
                  </a:cubicBezTo>
                  <a:cubicBezTo>
                    <a:pt x="1689" y="328"/>
                    <a:pt x="1684" y="336"/>
                    <a:pt x="1684" y="336"/>
                  </a:cubicBezTo>
                  <a:cubicBezTo>
                    <a:pt x="1684" y="336"/>
                    <a:pt x="1675" y="329"/>
                    <a:pt x="1674" y="325"/>
                  </a:cubicBezTo>
                  <a:cubicBezTo>
                    <a:pt x="1673" y="321"/>
                    <a:pt x="1652" y="325"/>
                    <a:pt x="1651" y="325"/>
                  </a:cubicBezTo>
                  <a:cubicBezTo>
                    <a:pt x="1650" y="326"/>
                    <a:pt x="1653" y="330"/>
                    <a:pt x="1651" y="333"/>
                  </a:cubicBezTo>
                  <a:cubicBezTo>
                    <a:pt x="1650" y="336"/>
                    <a:pt x="1655" y="344"/>
                    <a:pt x="1650" y="340"/>
                  </a:cubicBezTo>
                  <a:cubicBezTo>
                    <a:pt x="1644" y="337"/>
                    <a:pt x="1642" y="330"/>
                    <a:pt x="1642" y="330"/>
                  </a:cubicBezTo>
                  <a:cubicBezTo>
                    <a:pt x="1642" y="330"/>
                    <a:pt x="1640" y="334"/>
                    <a:pt x="1638" y="335"/>
                  </a:cubicBezTo>
                  <a:cubicBezTo>
                    <a:pt x="1636" y="335"/>
                    <a:pt x="1629" y="341"/>
                    <a:pt x="1626" y="343"/>
                  </a:cubicBezTo>
                  <a:cubicBezTo>
                    <a:pt x="1622" y="344"/>
                    <a:pt x="1621" y="340"/>
                    <a:pt x="1622" y="344"/>
                  </a:cubicBezTo>
                  <a:cubicBezTo>
                    <a:pt x="1624" y="348"/>
                    <a:pt x="1623" y="356"/>
                    <a:pt x="1622" y="358"/>
                  </a:cubicBezTo>
                  <a:cubicBezTo>
                    <a:pt x="1620" y="361"/>
                    <a:pt x="1622" y="365"/>
                    <a:pt x="1623" y="368"/>
                  </a:cubicBezTo>
                  <a:cubicBezTo>
                    <a:pt x="1624" y="370"/>
                    <a:pt x="1637" y="376"/>
                    <a:pt x="1635" y="376"/>
                  </a:cubicBezTo>
                  <a:cubicBezTo>
                    <a:pt x="1634" y="376"/>
                    <a:pt x="1636" y="386"/>
                    <a:pt x="1636" y="387"/>
                  </a:cubicBezTo>
                  <a:cubicBezTo>
                    <a:pt x="1636" y="389"/>
                    <a:pt x="1642" y="393"/>
                    <a:pt x="1640" y="395"/>
                  </a:cubicBezTo>
                  <a:cubicBezTo>
                    <a:pt x="1638" y="397"/>
                    <a:pt x="1642" y="405"/>
                    <a:pt x="1639" y="404"/>
                  </a:cubicBezTo>
                  <a:cubicBezTo>
                    <a:pt x="1636" y="403"/>
                    <a:pt x="1632" y="401"/>
                    <a:pt x="1632" y="401"/>
                  </a:cubicBezTo>
                  <a:cubicBezTo>
                    <a:pt x="1632" y="401"/>
                    <a:pt x="1640" y="405"/>
                    <a:pt x="1634" y="406"/>
                  </a:cubicBezTo>
                  <a:cubicBezTo>
                    <a:pt x="1628" y="407"/>
                    <a:pt x="1628" y="412"/>
                    <a:pt x="1628" y="412"/>
                  </a:cubicBezTo>
                  <a:cubicBezTo>
                    <a:pt x="1628" y="412"/>
                    <a:pt x="1631" y="413"/>
                    <a:pt x="1631" y="416"/>
                  </a:cubicBezTo>
                  <a:cubicBezTo>
                    <a:pt x="1631" y="419"/>
                    <a:pt x="1639" y="424"/>
                    <a:pt x="1636" y="424"/>
                  </a:cubicBezTo>
                  <a:cubicBezTo>
                    <a:pt x="1634" y="424"/>
                    <a:pt x="1631" y="427"/>
                    <a:pt x="1628" y="427"/>
                  </a:cubicBezTo>
                  <a:cubicBezTo>
                    <a:pt x="1626" y="428"/>
                    <a:pt x="1623" y="436"/>
                    <a:pt x="1623" y="438"/>
                  </a:cubicBezTo>
                  <a:cubicBezTo>
                    <a:pt x="1624" y="440"/>
                    <a:pt x="1622" y="450"/>
                    <a:pt x="1623" y="451"/>
                  </a:cubicBezTo>
                  <a:cubicBezTo>
                    <a:pt x="1624" y="453"/>
                    <a:pt x="1612" y="453"/>
                    <a:pt x="1612" y="453"/>
                  </a:cubicBezTo>
                  <a:cubicBezTo>
                    <a:pt x="1612" y="453"/>
                    <a:pt x="1618" y="462"/>
                    <a:pt x="1616" y="462"/>
                  </a:cubicBezTo>
                  <a:cubicBezTo>
                    <a:pt x="1614" y="463"/>
                    <a:pt x="1613" y="463"/>
                    <a:pt x="1611" y="468"/>
                  </a:cubicBezTo>
                  <a:cubicBezTo>
                    <a:pt x="1609" y="473"/>
                    <a:pt x="1606" y="479"/>
                    <a:pt x="1604" y="480"/>
                  </a:cubicBezTo>
                  <a:cubicBezTo>
                    <a:pt x="1601" y="481"/>
                    <a:pt x="1600" y="484"/>
                    <a:pt x="1600" y="485"/>
                  </a:cubicBezTo>
                  <a:cubicBezTo>
                    <a:pt x="1600" y="487"/>
                    <a:pt x="1591" y="461"/>
                    <a:pt x="1589" y="459"/>
                  </a:cubicBezTo>
                  <a:cubicBezTo>
                    <a:pt x="1587" y="457"/>
                    <a:pt x="1584" y="447"/>
                    <a:pt x="1584" y="447"/>
                  </a:cubicBezTo>
                  <a:cubicBezTo>
                    <a:pt x="1581" y="441"/>
                    <a:pt x="1581" y="441"/>
                    <a:pt x="1581" y="441"/>
                  </a:cubicBezTo>
                  <a:cubicBezTo>
                    <a:pt x="1581" y="441"/>
                    <a:pt x="1579" y="442"/>
                    <a:pt x="1577" y="438"/>
                  </a:cubicBezTo>
                  <a:cubicBezTo>
                    <a:pt x="1574" y="433"/>
                    <a:pt x="1566" y="392"/>
                    <a:pt x="1566" y="392"/>
                  </a:cubicBezTo>
                  <a:cubicBezTo>
                    <a:pt x="1566" y="392"/>
                    <a:pt x="1572" y="390"/>
                    <a:pt x="1571" y="388"/>
                  </a:cubicBezTo>
                  <a:cubicBezTo>
                    <a:pt x="1570" y="386"/>
                    <a:pt x="1568" y="372"/>
                    <a:pt x="1568" y="372"/>
                  </a:cubicBezTo>
                  <a:cubicBezTo>
                    <a:pt x="1568" y="372"/>
                    <a:pt x="1585" y="367"/>
                    <a:pt x="1586" y="360"/>
                  </a:cubicBezTo>
                  <a:cubicBezTo>
                    <a:pt x="1586" y="353"/>
                    <a:pt x="1594" y="345"/>
                    <a:pt x="1599" y="335"/>
                  </a:cubicBezTo>
                  <a:cubicBezTo>
                    <a:pt x="1603" y="325"/>
                    <a:pt x="1607" y="318"/>
                    <a:pt x="1607" y="318"/>
                  </a:cubicBezTo>
                  <a:cubicBezTo>
                    <a:pt x="1607" y="318"/>
                    <a:pt x="1616" y="316"/>
                    <a:pt x="1619" y="316"/>
                  </a:cubicBezTo>
                  <a:cubicBezTo>
                    <a:pt x="1621" y="315"/>
                    <a:pt x="1621" y="316"/>
                    <a:pt x="1620" y="311"/>
                  </a:cubicBezTo>
                  <a:cubicBezTo>
                    <a:pt x="1619" y="307"/>
                    <a:pt x="1615" y="313"/>
                    <a:pt x="1616" y="299"/>
                  </a:cubicBezTo>
                  <a:cubicBezTo>
                    <a:pt x="1618" y="285"/>
                    <a:pt x="1619" y="282"/>
                    <a:pt x="1619" y="282"/>
                  </a:cubicBezTo>
                  <a:cubicBezTo>
                    <a:pt x="1619" y="282"/>
                    <a:pt x="1614" y="280"/>
                    <a:pt x="1612" y="282"/>
                  </a:cubicBezTo>
                  <a:cubicBezTo>
                    <a:pt x="1610" y="283"/>
                    <a:pt x="1605" y="290"/>
                    <a:pt x="1606" y="292"/>
                  </a:cubicBezTo>
                  <a:cubicBezTo>
                    <a:pt x="1607" y="295"/>
                    <a:pt x="1611" y="304"/>
                    <a:pt x="1604" y="303"/>
                  </a:cubicBezTo>
                  <a:cubicBezTo>
                    <a:pt x="1597" y="302"/>
                    <a:pt x="1589" y="309"/>
                    <a:pt x="1590" y="311"/>
                  </a:cubicBezTo>
                  <a:cubicBezTo>
                    <a:pt x="1590" y="313"/>
                    <a:pt x="1593" y="318"/>
                    <a:pt x="1593" y="318"/>
                  </a:cubicBezTo>
                  <a:cubicBezTo>
                    <a:pt x="1589" y="319"/>
                    <a:pt x="1589" y="319"/>
                    <a:pt x="1589" y="319"/>
                  </a:cubicBezTo>
                  <a:cubicBezTo>
                    <a:pt x="1589" y="319"/>
                    <a:pt x="1586" y="315"/>
                    <a:pt x="1585" y="312"/>
                  </a:cubicBezTo>
                  <a:cubicBezTo>
                    <a:pt x="1583" y="309"/>
                    <a:pt x="1585" y="308"/>
                    <a:pt x="1582" y="304"/>
                  </a:cubicBezTo>
                  <a:cubicBezTo>
                    <a:pt x="1580" y="300"/>
                    <a:pt x="1580" y="299"/>
                    <a:pt x="1578" y="298"/>
                  </a:cubicBezTo>
                  <a:cubicBezTo>
                    <a:pt x="1576" y="298"/>
                    <a:pt x="1583" y="294"/>
                    <a:pt x="1574" y="297"/>
                  </a:cubicBezTo>
                  <a:cubicBezTo>
                    <a:pt x="1565" y="301"/>
                    <a:pt x="1571" y="304"/>
                    <a:pt x="1561" y="305"/>
                  </a:cubicBezTo>
                  <a:cubicBezTo>
                    <a:pt x="1552" y="306"/>
                    <a:pt x="1552" y="314"/>
                    <a:pt x="1551" y="317"/>
                  </a:cubicBezTo>
                  <a:cubicBezTo>
                    <a:pt x="1551" y="319"/>
                    <a:pt x="1551" y="313"/>
                    <a:pt x="1546" y="322"/>
                  </a:cubicBezTo>
                  <a:cubicBezTo>
                    <a:pt x="1541" y="331"/>
                    <a:pt x="1544" y="328"/>
                    <a:pt x="1540" y="333"/>
                  </a:cubicBezTo>
                  <a:cubicBezTo>
                    <a:pt x="1537" y="339"/>
                    <a:pt x="1547" y="343"/>
                    <a:pt x="1546" y="344"/>
                  </a:cubicBezTo>
                  <a:cubicBezTo>
                    <a:pt x="1545" y="346"/>
                    <a:pt x="1542" y="350"/>
                    <a:pt x="1542" y="350"/>
                  </a:cubicBezTo>
                  <a:cubicBezTo>
                    <a:pt x="1542" y="350"/>
                    <a:pt x="1541" y="350"/>
                    <a:pt x="1534" y="350"/>
                  </a:cubicBezTo>
                  <a:cubicBezTo>
                    <a:pt x="1528" y="350"/>
                    <a:pt x="1517" y="354"/>
                    <a:pt x="1515" y="353"/>
                  </a:cubicBezTo>
                  <a:cubicBezTo>
                    <a:pt x="1513" y="352"/>
                    <a:pt x="1516" y="343"/>
                    <a:pt x="1516" y="343"/>
                  </a:cubicBezTo>
                  <a:cubicBezTo>
                    <a:pt x="1516" y="343"/>
                    <a:pt x="1499" y="341"/>
                    <a:pt x="1496" y="342"/>
                  </a:cubicBezTo>
                  <a:cubicBezTo>
                    <a:pt x="1494" y="342"/>
                    <a:pt x="1495" y="343"/>
                    <a:pt x="1493" y="345"/>
                  </a:cubicBezTo>
                  <a:cubicBezTo>
                    <a:pt x="1491" y="347"/>
                    <a:pt x="1498" y="350"/>
                    <a:pt x="1489" y="349"/>
                  </a:cubicBezTo>
                  <a:cubicBezTo>
                    <a:pt x="1480" y="348"/>
                    <a:pt x="1474" y="346"/>
                    <a:pt x="1469" y="347"/>
                  </a:cubicBezTo>
                  <a:cubicBezTo>
                    <a:pt x="1464" y="348"/>
                    <a:pt x="1460" y="352"/>
                    <a:pt x="1460" y="352"/>
                  </a:cubicBezTo>
                  <a:cubicBezTo>
                    <a:pt x="1457" y="346"/>
                    <a:pt x="1457" y="346"/>
                    <a:pt x="1457" y="346"/>
                  </a:cubicBezTo>
                  <a:cubicBezTo>
                    <a:pt x="1428" y="350"/>
                    <a:pt x="1428" y="350"/>
                    <a:pt x="1428" y="350"/>
                  </a:cubicBezTo>
                  <a:cubicBezTo>
                    <a:pt x="1428" y="350"/>
                    <a:pt x="1431" y="357"/>
                    <a:pt x="1424" y="367"/>
                  </a:cubicBezTo>
                  <a:cubicBezTo>
                    <a:pt x="1417" y="378"/>
                    <a:pt x="1403" y="408"/>
                    <a:pt x="1396" y="408"/>
                  </a:cubicBezTo>
                  <a:cubicBezTo>
                    <a:pt x="1390" y="408"/>
                    <a:pt x="1373" y="419"/>
                    <a:pt x="1378" y="422"/>
                  </a:cubicBezTo>
                  <a:cubicBezTo>
                    <a:pt x="1383" y="426"/>
                    <a:pt x="1386" y="428"/>
                    <a:pt x="1388" y="429"/>
                  </a:cubicBezTo>
                  <a:cubicBezTo>
                    <a:pt x="1391" y="429"/>
                    <a:pt x="1400" y="427"/>
                    <a:pt x="1401" y="430"/>
                  </a:cubicBezTo>
                  <a:cubicBezTo>
                    <a:pt x="1402" y="433"/>
                    <a:pt x="1409" y="443"/>
                    <a:pt x="1409" y="443"/>
                  </a:cubicBezTo>
                  <a:cubicBezTo>
                    <a:pt x="1409" y="443"/>
                    <a:pt x="1406" y="447"/>
                    <a:pt x="1415" y="444"/>
                  </a:cubicBezTo>
                  <a:cubicBezTo>
                    <a:pt x="1424" y="440"/>
                    <a:pt x="1416" y="434"/>
                    <a:pt x="1416" y="434"/>
                  </a:cubicBezTo>
                  <a:cubicBezTo>
                    <a:pt x="1416" y="434"/>
                    <a:pt x="1431" y="434"/>
                    <a:pt x="1431" y="437"/>
                  </a:cubicBezTo>
                  <a:cubicBezTo>
                    <a:pt x="1432" y="439"/>
                    <a:pt x="1441" y="450"/>
                    <a:pt x="1439" y="450"/>
                  </a:cubicBezTo>
                  <a:cubicBezTo>
                    <a:pt x="1437" y="450"/>
                    <a:pt x="1445" y="447"/>
                    <a:pt x="1446" y="454"/>
                  </a:cubicBezTo>
                  <a:cubicBezTo>
                    <a:pt x="1447" y="460"/>
                    <a:pt x="1447" y="465"/>
                    <a:pt x="1449" y="469"/>
                  </a:cubicBezTo>
                  <a:cubicBezTo>
                    <a:pt x="1450" y="472"/>
                    <a:pt x="1448" y="480"/>
                    <a:pt x="1448" y="480"/>
                  </a:cubicBezTo>
                  <a:cubicBezTo>
                    <a:pt x="1448" y="480"/>
                    <a:pt x="1453" y="489"/>
                    <a:pt x="1452" y="491"/>
                  </a:cubicBezTo>
                  <a:cubicBezTo>
                    <a:pt x="1451" y="493"/>
                    <a:pt x="1456" y="476"/>
                    <a:pt x="1453" y="501"/>
                  </a:cubicBezTo>
                  <a:cubicBezTo>
                    <a:pt x="1450" y="526"/>
                    <a:pt x="1454" y="532"/>
                    <a:pt x="1452" y="535"/>
                  </a:cubicBezTo>
                  <a:cubicBezTo>
                    <a:pt x="1451" y="539"/>
                    <a:pt x="1452" y="538"/>
                    <a:pt x="1448" y="541"/>
                  </a:cubicBezTo>
                  <a:cubicBezTo>
                    <a:pt x="1445" y="544"/>
                    <a:pt x="1445" y="546"/>
                    <a:pt x="1442" y="551"/>
                  </a:cubicBezTo>
                  <a:cubicBezTo>
                    <a:pt x="1439" y="556"/>
                    <a:pt x="1443" y="564"/>
                    <a:pt x="1441" y="566"/>
                  </a:cubicBezTo>
                  <a:cubicBezTo>
                    <a:pt x="1439" y="568"/>
                    <a:pt x="1438" y="573"/>
                    <a:pt x="1433" y="577"/>
                  </a:cubicBezTo>
                  <a:cubicBezTo>
                    <a:pt x="1428" y="580"/>
                    <a:pt x="1412" y="595"/>
                    <a:pt x="1406" y="596"/>
                  </a:cubicBezTo>
                  <a:cubicBezTo>
                    <a:pt x="1400" y="597"/>
                    <a:pt x="1385" y="593"/>
                    <a:pt x="1385" y="593"/>
                  </a:cubicBezTo>
                  <a:cubicBezTo>
                    <a:pt x="1385" y="593"/>
                    <a:pt x="1382" y="602"/>
                    <a:pt x="1379" y="604"/>
                  </a:cubicBezTo>
                  <a:cubicBezTo>
                    <a:pt x="1377" y="606"/>
                    <a:pt x="1372" y="612"/>
                    <a:pt x="1372" y="615"/>
                  </a:cubicBezTo>
                  <a:cubicBezTo>
                    <a:pt x="1372" y="618"/>
                    <a:pt x="1368" y="617"/>
                    <a:pt x="1371" y="624"/>
                  </a:cubicBezTo>
                  <a:cubicBezTo>
                    <a:pt x="1373" y="632"/>
                    <a:pt x="1366" y="637"/>
                    <a:pt x="1366" y="637"/>
                  </a:cubicBezTo>
                  <a:cubicBezTo>
                    <a:pt x="1366" y="637"/>
                    <a:pt x="1363" y="642"/>
                    <a:pt x="1363" y="644"/>
                  </a:cubicBezTo>
                  <a:cubicBezTo>
                    <a:pt x="1364" y="646"/>
                    <a:pt x="1372" y="651"/>
                    <a:pt x="1372" y="654"/>
                  </a:cubicBezTo>
                  <a:cubicBezTo>
                    <a:pt x="1372" y="657"/>
                    <a:pt x="1385" y="670"/>
                    <a:pt x="1384" y="670"/>
                  </a:cubicBezTo>
                  <a:cubicBezTo>
                    <a:pt x="1382" y="670"/>
                    <a:pt x="1386" y="680"/>
                    <a:pt x="1383" y="687"/>
                  </a:cubicBezTo>
                  <a:cubicBezTo>
                    <a:pt x="1379" y="694"/>
                    <a:pt x="1372" y="698"/>
                    <a:pt x="1372" y="698"/>
                  </a:cubicBezTo>
                  <a:cubicBezTo>
                    <a:pt x="1372" y="698"/>
                    <a:pt x="1363" y="706"/>
                    <a:pt x="1360" y="702"/>
                  </a:cubicBezTo>
                  <a:cubicBezTo>
                    <a:pt x="1356" y="698"/>
                    <a:pt x="1352" y="692"/>
                    <a:pt x="1352" y="692"/>
                  </a:cubicBezTo>
                  <a:cubicBezTo>
                    <a:pt x="1352" y="692"/>
                    <a:pt x="1351" y="686"/>
                    <a:pt x="1350" y="677"/>
                  </a:cubicBezTo>
                  <a:cubicBezTo>
                    <a:pt x="1349" y="668"/>
                    <a:pt x="1346" y="666"/>
                    <a:pt x="1348" y="663"/>
                  </a:cubicBezTo>
                  <a:cubicBezTo>
                    <a:pt x="1349" y="660"/>
                    <a:pt x="1347" y="663"/>
                    <a:pt x="1340" y="661"/>
                  </a:cubicBezTo>
                  <a:cubicBezTo>
                    <a:pt x="1334" y="660"/>
                    <a:pt x="1335" y="664"/>
                    <a:pt x="1334" y="660"/>
                  </a:cubicBezTo>
                  <a:cubicBezTo>
                    <a:pt x="1333" y="656"/>
                    <a:pt x="1334" y="650"/>
                    <a:pt x="1333" y="648"/>
                  </a:cubicBezTo>
                  <a:cubicBezTo>
                    <a:pt x="1332" y="645"/>
                    <a:pt x="1332" y="642"/>
                    <a:pt x="1327" y="640"/>
                  </a:cubicBezTo>
                  <a:cubicBezTo>
                    <a:pt x="1322" y="638"/>
                    <a:pt x="1313" y="644"/>
                    <a:pt x="1313" y="644"/>
                  </a:cubicBezTo>
                  <a:cubicBezTo>
                    <a:pt x="1313" y="644"/>
                    <a:pt x="1311" y="647"/>
                    <a:pt x="1307" y="646"/>
                  </a:cubicBezTo>
                  <a:cubicBezTo>
                    <a:pt x="1303" y="644"/>
                    <a:pt x="1291" y="642"/>
                    <a:pt x="1292" y="638"/>
                  </a:cubicBezTo>
                  <a:cubicBezTo>
                    <a:pt x="1293" y="633"/>
                    <a:pt x="1295" y="628"/>
                    <a:pt x="1293" y="628"/>
                  </a:cubicBezTo>
                  <a:cubicBezTo>
                    <a:pt x="1290" y="628"/>
                    <a:pt x="1280" y="633"/>
                    <a:pt x="1276" y="635"/>
                  </a:cubicBezTo>
                  <a:cubicBezTo>
                    <a:pt x="1273" y="638"/>
                    <a:pt x="1274" y="645"/>
                    <a:pt x="1272" y="646"/>
                  </a:cubicBezTo>
                  <a:cubicBezTo>
                    <a:pt x="1271" y="647"/>
                    <a:pt x="1264" y="647"/>
                    <a:pt x="1266" y="652"/>
                  </a:cubicBezTo>
                  <a:cubicBezTo>
                    <a:pt x="1268" y="657"/>
                    <a:pt x="1272" y="664"/>
                    <a:pt x="1275" y="664"/>
                  </a:cubicBezTo>
                  <a:cubicBezTo>
                    <a:pt x="1277" y="665"/>
                    <a:pt x="1283" y="661"/>
                    <a:pt x="1286" y="661"/>
                  </a:cubicBezTo>
                  <a:cubicBezTo>
                    <a:pt x="1289" y="661"/>
                    <a:pt x="1293" y="657"/>
                    <a:pt x="1300" y="661"/>
                  </a:cubicBezTo>
                  <a:cubicBezTo>
                    <a:pt x="1308" y="665"/>
                    <a:pt x="1313" y="667"/>
                    <a:pt x="1315" y="667"/>
                  </a:cubicBezTo>
                  <a:cubicBezTo>
                    <a:pt x="1317" y="668"/>
                    <a:pt x="1328" y="671"/>
                    <a:pt x="1324" y="672"/>
                  </a:cubicBezTo>
                  <a:cubicBezTo>
                    <a:pt x="1319" y="673"/>
                    <a:pt x="1310" y="675"/>
                    <a:pt x="1303" y="677"/>
                  </a:cubicBezTo>
                  <a:cubicBezTo>
                    <a:pt x="1297" y="679"/>
                    <a:pt x="1298" y="679"/>
                    <a:pt x="1296" y="682"/>
                  </a:cubicBezTo>
                  <a:cubicBezTo>
                    <a:pt x="1294" y="685"/>
                    <a:pt x="1290" y="690"/>
                    <a:pt x="1291" y="691"/>
                  </a:cubicBezTo>
                  <a:cubicBezTo>
                    <a:pt x="1292" y="693"/>
                    <a:pt x="1298" y="700"/>
                    <a:pt x="1298" y="700"/>
                  </a:cubicBezTo>
                  <a:cubicBezTo>
                    <a:pt x="1298" y="700"/>
                    <a:pt x="1321" y="723"/>
                    <a:pt x="1319" y="729"/>
                  </a:cubicBezTo>
                  <a:cubicBezTo>
                    <a:pt x="1318" y="735"/>
                    <a:pt x="1319" y="740"/>
                    <a:pt x="1317" y="743"/>
                  </a:cubicBezTo>
                  <a:cubicBezTo>
                    <a:pt x="1316" y="746"/>
                    <a:pt x="1317" y="745"/>
                    <a:pt x="1320" y="750"/>
                  </a:cubicBezTo>
                  <a:cubicBezTo>
                    <a:pt x="1323" y="755"/>
                    <a:pt x="1311" y="784"/>
                    <a:pt x="1311" y="784"/>
                  </a:cubicBezTo>
                  <a:cubicBezTo>
                    <a:pt x="1311" y="784"/>
                    <a:pt x="1295" y="815"/>
                    <a:pt x="1293" y="816"/>
                  </a:cubicBezTo>
                  <a:cubicBezTo>
                    <a:pt x="1291" y="818"/>
                    <a:pt x="1289" y="828"/>
                    <a:pt x="1280" y="830"/>
                  </a:cubicBezTo>
                  <a:cubicBezTo>
                    <a:pt x="1271" y="831"/>
                    <a:pt x="1267" y="832"/>
                    <a:pt x="1262" y="832"/>
                  </a:cubicBezTo>
                  <a:cubicBezTo>
                    <a:pt x="1256" y="833"/>
                    <a:pt x="1244" y="838"/>
                    <a:pt x="1234" y="841"/>
                  </a:cubicBezTo>
                  <a:cubicBezTo>
                    <a:pt x="1224" y="845"/>
                    <a:pt x="1219" y="843"/>
                    <a:pt x="1218" y="844"/>
                  </a:cubicBezTo>
                  <a:cubicBezTo>
                    <a:pt x="1216" y="846"/>
                    <a:pt x="1224" y="852"/>
                    <a:pt x="1216" y="846"/>
                  </a:cubicBezTo>
                  <a:cubicBezTo>
                    <a:pt x="1209" y="840"/>
                    <a:pt x="1217" y="837"/>
                    <a:pt x="1208" y="838"/>
                  </a:cubicBezTo>
                  <a:cubicBezTo>
                    <a:pt x="1199" y="840"/>
                    <a:pt x="1187" y="843"/>
                    <a:pt x="1186" y="848"/>
                  </a:cubicBezTo>
                  <a:cubicBezTo>
                    <a:pt x="1184" y="853"/>
                    <a:pt x="1180" y="861"/>
                    <a:pt x="1183" y="863"/>
                  </a:cubicBezTo>
                  <a:cubicBezTo>
                    <a:pt x="1186" y="866"/>
                    <a:pt x="1176" y="856"/>
                    <a:pt x="1199" y="880"/>
                  </a:cubicBezTo>
                  <a:cubicBezTo>
                    <a:pt x="1222" y="904"/>
                    <a:pt x="1232" y="914"/>
                    <a:pt x="1228" y="923"/>
                  </a:cubicBezTo>
                  <a:cubicBezTo>
                    <a:pt x="1223" y="931"/>
                    <a:pt x="1226" y="940"/>
                    <a:pt x="1216" y="946"/>
                  </a:cubicBezTo>
                  <a:cubicBezTo>
                    <a:pt x="1207" y="952"/>
                    <a:pt x="1211" y="949"/>
                    <a:pt x="1203" y="956"/>
                  </a:cubicBezTo>
                  <a:cubicBezTo>
                    <a:pt x="1195" y="963"/>
                    <a:pt x="1197" y="970"/>
                    <a:pt x="1192" y="965"/>
                  </a:cubicBezTo>
                  <a:cubicBezTo>
                    <a:pt x="1187" y="960"/>
                    <a:pt x="1186" y="960"/>
                    <a:pt x="1174" y="946"/>
                  </a:cubicBezTo>
                  <a:cubicBezTo>
                    <a:pt x="1162" y="933"/>
                    <a:pt x="1171" y="937"/>
                    <a:pt x="1158" y="931"/>
                  </a:cubicBezTo>
                  <a:cubicBezTo>
                    <a:pt x="1145" y="926"/>
                    <a:pt x="1140" y="922"/>
                    <a:pt x="1137" y="921"/>
                  </a:cubicBezTo>
                  <a:cubicBezTo>
                    <a:pt x="1134" y="920"/>
                    <a:pt x="1137" y="922"/>
                    <a:pt x="1134" y="929"/>
                  </a:cubicBezTo>
                  <a:cubicBezTo>
                    <a:pt x="1131" y="935"/>
                    <a:pt x="1126" y="945"/>
                    <a:pt x="1129" y="950"/>
                  </a:cubicBezTo>
                  <a:cubicBezTo>
                    <a:pt x="1132" y="956"/>
                    <a:pt x="1135" y="962"/>
                    <a:pt x="1137" y="965"/>
                  </a:cubicBezTo>
                  <a:cubicBezTo>
                    <a:pt x="1138" y="968"/>
                    <a:pt x="1150" y="979"/>
                    <a:pt x="1154" y="981"/>
                  </a:cubicBezTo>
                  <a:cubicBezTo>
                    <a:pt x="1158" y="984"/>
                    <a:pt x="1189" y="999"/>
                    <a:pt x="1185" y="1007"/>
                  </a:cubicBezTo>
                  <a:cubicBezTo>
                    <a:pt x="1180" y="1015"/>
                    <a:pt x="1193" y="1027"/>
                    <a:pt x="1193" y="1027"/>
                  </a:cubicBezTo>
                  <a:cubicBezTo>
                    <a:pt x="1193" y="1027"/>
                    <a:pt x="1204" y="1034"/>
                    <a:pt x="1201" y="1035"/>
                  </a:cubicBezTo>
                  <a:cubicBezTo>
                    <a:pt x="1197" y="1036"/>
                    <a:pt x="1197" y="1038"/>
                    <a:pt x="1194" y="1038"/>
                  </a:cubicBezTo>
                  <a:cubicBezTo>
                    <a:pt x="1191" y="1038"/>
                    <a:pt x="1181" y="1029"/>
                    <a:pt x="1177" y="1027"/>
                  </a:cubicBezTo>
                  <a:cubicBezTo>
                    <a:pt x="1172" y="1025"/>
                    <a:pt x="1149" y="1007"/>
                    <a:pt x="1149" y="1007"/>
                  </a:cubicBezTo>
                  <a:cubicBezTo>
                    <a:pt x="1149" y="1007"/>
                    <a:pt x="1150" y="999"/>
                    <a:pt x="1146" y="995"/>
                  </a:cubicBezTo>
                  <a:cubicBezTo>
                    <a:pt x="1142" y="991"/>
                    <a:pt x="1140" y="990"/>
                    <a:pt x="1132" y="982"/>
                  </a:cubicBezTo>
                  <a:cubicBezTo>
                    <a:pt x="1124" y="975"/>
                    <a:pt x="1116" y="972"/>
                    <a:pt x="1116" y="961"/>
                  </a:cubicBezTo>
                  <a:cubicBezTo>
                    <a:pt x="1116" y="951"/>
                    <a:pt x="1116" y="935"/>
                    <a:pt x="1113" y="929"/>
                  </a:cubicBezTo>
                  <a:cubicBezTo>
                    <a:pt x="1111" y="923"/>
                    <a:pt x="1104" y="907"/>
                    <a:pt x="1104" y="905"/>
                  </a:cubicBezTo>
                  <a:cubicBezTo>
                    <a:pt x="1105" y="902"/>
                    <a:pt x="1102" y="888"/>
                    <a:pt x="1098" y="888"/>
                  </a:cubicBezTo>
                  <a:cubicBezTo>
                    <a:pt x="1094" y="887"/>
                    <a:pt x="1089" y="885"/>
                    <a:pt x="1086" y="889"/>
                  </a:cubicBezTo>
                  <a:cubicBezTo>
                    <a:pt x="1083" y="893"/>
                    <a:pt x="1076" y="897"/>
                    <a:pt x="1073" y="895"/>
                  </a:cubicBezTo>
                  <a:cubicBezTo>
                    <a:pt x="1069" y="893"/>
                    <a:pt x="1063" y="891"/>
                    <a:pt x="1063" y="891"/>
                  </a:cubicBezTo>
                  <a:cubicBezTo>
                    <a:pt x="1063" y="891"/>
                    <a:pt x="1058" y="870"/>
                    <a:pt x="1056" y="869"/>
                  </a:cubicBezTo>
                  <a:cubicBezTo>
                    <a:pt x="1054" y="868"/>
                    <a:pt x="1051" y="854"/>
                    <a:pt x="1044" y="849"/>
                  </a:cubicBezTo>
                  <a:cubicBezTo>
                    <a:pt x="1037" y="844"/>
                    <a:pt x="1029" y="838"/>
                    <a:pt x="1025" y="833"/>
                  </a:cubicBezTo>
                  <a:cubicBezTo>
                    <a:pt x="1020" y="828"/>
                    <a:pt x="1025" y="827"/>
                    <a:pt x="1020" y="828"/>
                  </a:cubicBezTo>
                  <a:cubicBezTo>
                    <a:pt x="1015" y="829"/>
                    <a:pt x="1016" y="830"/>
                    <a:pt x="1009" y="831"/>
                  </a:cubicBezTo>
                  <a:cubicBezTo>
                    <a:pt x="1001" y="833"/>
                    <a:pt x="993" y="836"/>
                    <a:pt x="991" y="836"/>
                  </a:cubicBezTo>
                  <a:cubicBezTo>
                    <a:pt x="989" y="836"/>
                    <a:pt x="980" y="837"/>
                    <a:pt x="980" y="840"/>
                  </a:cubicBezTo>
                  <a:cubicBezTo>
                    <a:pt x="979" y="842"/>
                    <a:pt x="980" y="849"/>
                    <a:pt x="982" y="851"/>
                  </a:cubicBezTo>
                  <a:cubicBezTo>
                    <a:pt x="983" y="853"/>
                    <a:pt x="994" y="851"/>
                    <a:pt x="976" y="858"/>
                  </a:cubicBezTo>
                  <a:cubicBezTo>
                    <a:pt x="958" y="864"/>
                    <a:pt x="953" y="872"/>
                    <a:pt x="952" y="874"/>
                  </a:cubicBezTo>
                  <a:cubicBezTo>
                    <a:pt x="951" y="877"/>
                    <a:pt x="963" y="878"/>
                    <a:pt x="950" y="883"/>
                  </a:cubicBezTo>
                  <a:cubicBezTo>
                    <a:pt x="937" y="887"/>
                    <a:pt x="926" y="890"/>
                    <a:pt x="920" y="899"/>
                  </a:cubicBezTo>
                  <a:cubicBezTo>
                    <a:pt x="919" y="901"/>
                    <a:pt x="925" y="941"/>
                    <a:pt x="920" y="950"/>
                  </a:cubicBezTo>
                  <a:cubicBezTo>
                    <a:pt x="914" y="959"/>
                    <a:pt x="902" y="969"/>
                    <a:pt x="902" y="969"/>
                  </a:cubicBezTo>
                  <a:cubicBezTo>
                    <a:pt x="902" y="969"/>
                    <a:pt x="905" y="978"/>
                    <a:pt x="886" y="964"/>
                  </a:cubicBezTo>
                  <a:cubicBezTo>
                    <a:pt x="868" y="951"/>
                    <a:pt x="884" y="963"/>
                    <a:pt x="884" y="963"/>
                  </a:cubicBezTo>
                  <a:cubicBezTo>
                    <a:pt x="884" y="963"/>
                    <a:pt x="876" y="937"/>
                    <a:pt x="869" y="930"/>
                  </a:cubicBezTo>
                  <a:cubicBezTo>
                    <a:pt x="863" y="923"/>
                    <a:pt x="851" y="908"/>
                    <a:pt x="848" y="897"/>
                  </a:cubicBezTo>
                  <a:cubicBezTo>
                    <a:pt x="844" y="886"/>
                    <a:pt x="840" y="879"/>
                    <a:pt x="838" y="872"/>
                  </a:cubicBezTo>
                  <a:cubicBezTo>
                    <a:pt x="837" y="866"/>
                    <a:pt x="835" y="849"/>
                    <a:pt x="836" y="848"/>
                  </a:cubicBezTo>
                  <a:cubicBezTo>
                    <a:pt x="836" y="846"/>
                    <a:pt x="832" y="834"/>
                    <a:pt x="832" y="834"/>
                  </a:cubicBezTo>
                  <a:cubicBezTo>
                    <a:pt x="832" y="834"/>
                    <a:pt x="827" y="832"/>
                    <a:pt x="827" y="834"/>
                  </a:cubicBezTo>
                  <a:cubicBezTo>
                    <a:pt x="826" y="836"/>
                    <a:pt x="826" y="840"/>
                    <a:pt x="826" y="844"/>
                  </a:cubicBezTo>
                  <a:cubicBezTo>
                    <a:pt x="825" y="847"/>
                    <a:pt x="811" y="848"/>
                    <a:pt x="811" y="848"/>
                  </a:cubicBezTo>
                  <a:cubicBezTo>
                    <a:pt x="806" y="845"/>
                    <a:pt x="806" y="845"/>
                    <a:pt x="806" y="845"/>
                  </a:cubicBezTo>
                  <a:cubicBezTo>
                    <a:pt x="806" y="845"/>
                    <a:pt x="785" y="823"/>
                    <a:pt x="782" y="820"/>
                  </a:cubicBezTo>
                  <a:cubicBezTo>
                    <a:pt x="779" y="816"/>
                    <a:pt x="775" y="811"/>
                    <a:pt x="770" y="808"/>
                  </a:cubicBezTo>
                  <a:cubicBezTo>
                    <a:pt x="765" y="805"/>
                    <a:pt x="769" y="802"/>
                    <a:pt x="759" y="802"/>
                  </a:cubicBezTo>
                  <a:cubicBezTo>
                    <a:pt x="750" y="802"/>
                    <a:pt x="751" y="802"/>
                    <a:pt x="735" y="801"/>
                  </a:cubicBezTo>
                  <a:cubicBezTo>
                    <a:pt x="719" y="799"/>
                    <a:pt x="715" y="804"/>
                    <a:pt x="708" y="803"/>
                  </a:cubicBezTo>
                  <a:cubicBezTo>
                    <a:pt x="701" y="801"/>
                    <a:pt x="699" y="803"/>
                    <a:pt x="684" y="800"/>
                  </a:cubicBezTo>
                  <a:cubicBezTo>
                    <a:pt x="668" y="797"/>
                    <a:pt x="668" y="797"/>
                    <a:pt x="668" y="797"/>
                  </a:cubicBezTo>
                  <a:cubicBezTo>
                    <a:pt x="668" y="797"/>
                    <a:pt x="666" y="793"/>
                    <a:pt x="663" y="789"/>
                  </a:cubicBezTo>
                  <a:cubicBezTo>
                    <a:pt x="661" y="785"/>
                    <a:pt x="661" y="785"/>
                    <a:pt x="661" y="785"/>
                  </a:cubicBezTo>
                  <a:cubicBezTo>
                    <a:pt x="657" y="788"/>
                    <a:pt x="657" y="788"/>
                    <a:pt x="657" y="788"/>
                  </a:cubicBezTo>
                  <a:cubicBezTo>
                    <a:pt x="657" y="788"/>
                    <a:pt x="654" y="789"/>
                    <a:pt x="652" y="789"/>
                  </a:cubicBezTo>
                  <a:cubicBezTo>
                    <a:pt x="650" y="788"/>
                    <a:pt x="629" y="783"/>
                    <a:pt x="625" y="782"/>
                  </a:cubicBezTo>
                  <a:cubicBezTo>
                    <a:pt x="622" y="781"/>
                    <a:pt x="622" y="784"/>
                    <a:pt x="608" y="774"/>
                  </a:cubicBezTo>
                  <a:cubicBezTo>
                    <a:pt x="594" y="763"/>
                    <a:pt x="599" y="759"/>
                    <a:pt x="599" y="759"/>
                  </a:cubicBezTo>
                  <a:cubicBezTo>
                    <a:pt x="599" y="759"/>
                    <a:pt x="596" y="756"/>
                    <a:pt x="592" y="754"/>
                  </a:cubicBezTo>
                  <a:cubicBezTo>
                    <a:pt x="589" y="752"/>
                    <a:pt x="584" y="749"/>
                    <a:pt x="582" y="749"/>
                  </a:cubicBezTo>
                  <a:cubicBezTo>
                    <a:pt x="581" y="750"/>
                    <a:pt x="572" y="754"/>
                    <a:pt x="574" y="758"/>
                  </a:cubicBezTo>
                  <a:cubicBezTo>
                    <a:pt x="576" y="762"/>
                    <a:pt x="589" y="775"/>
                    <a:pt x="590" y="775"/>
                  </a:cubicBezTo>
                  <a:cubicBezTo>
                    <a:pt x="591" y="775"/>
                    <a:pt x="608" y="794"/>
                    <a:pt x="608" y="794"/>
                  </a:cubicBezTo>
                  <a:cubicBezTo>
                    <a:pt x="615" y="803"/>
                    <a:pt x="615" y="803"/>
                    <a:pt x="615" y="803"/>
                  </a:cubicBezTo>
                  <a:cubicBezTo>
                    <a:pt x="615" y="803"/>
                    <a:pt x="609" y="808"/>
                    <a:pt x="615" y="807"/>
                  </a:cubicBezTo>
                  <a:cubicBezTo>
                    <a:pt x="621" y="806"/>
                    <a:pt x="616" y="805"/>
                    <a:pt x="625" y="806"/>
                  </a:cubicBezTo>
                  <a:cubicBezTo>
                    <a:pt x="634" y="807"/>
                    <a:pt x="639" y="809"/>
                    <a:pt x="642" y="806"/>
                  </a:cubicBezTo>
                  <a:cubicBezTo>
                    <a:pt x="645" y="804"/>
                    <a:pt x="640" y="801"/>
                    <a:pt x="647" y="798"/>
                  </a:cubicBezTo>
                  <a:cubicBezTo>
                    <a:pt x="654" y="795"/>
                    <a:pt x="660" y="796"/>
                    <a:pt x="661" y="797"/>
                  </a:cubicBezTo>
                  <a:cubicBezTo>
                    <a:pt x="662" y="799"/>
                    <a:pt x="666" y="803"/>
                    <a:pt x="667" y="805"/>
                  </a:cubicBezTo>
                  <a:cubicBezTo>
                    <a:pt x="667" y="807"/>
                    <a:pt x="669" y="812"/>
                    <a:pt x="672" y="812"/>
                  </a:cubicBezTo>
                  <a:cubicBezTo>
                    <a:pt x="674" y="813"/>
                    <a:pt x="680" y="812"/>
                    <a:pt x="681" y="816"/>
                  </a:cubicBezTo>
                  <a:cubicBezTo>
                    <a:pt x="682" y="819"/>
                    <a:pt x="689" y="825"/>
                    <a:pt x="689" y="825"/>
                  </a:cubicBezTo>
                  <a:cubicBezTo>
                    <a:pt x="689" y="825"/>
                    <a:pt x="691" y="826"/>
                    <a:pt x="695" y="827"/>
                  </a:cubicBezTo>
                  <a:cubicBezTo>
                    <a:pt x="699" y="829"/>
                    <a:pt x="710" y="835"/>
                    <a:pt x="710" y="835"/>
                  </a:cubicBezTo>
                  <a:cubicBezTo>
                    <a:pt x="707" y="837"/>
                    <a:pt x="702" y="846"/>
                    <a:pt x="698" y="846"/>
                  </a:cubicBezTo>
                  <a:cubicBezTo>
                    <a:pt x="695" y="846"/>
                    <a:pt x="696" y="845"/>
                    <a:pt x="688" y="850"/>
                  </a:cubicBezTo>
                  <a:cubicBezTo>
                    <a:pt x="680" y="854"/>
                    <a:pt x="684" y="864"/>
                    <a:pt x="680" y="865"/>
                  </a:cubicBezTo>
                  <a:cubicBezTo>
                    <a:pt x="676" y="866"/>
                    <a:pt x="670" y="874"/>
                    <a:pt x="667" y="876"/>
                  </a:cubicBezTo>
                  <a:cubicBezTo>
                    <a:pt x="664" y="877"/>
                    <a:pt x="644" y="885"/>
                    <a:pt x="642" y="884"/>
                  </a:cubicBezTo>
                  <a:cubicBezTo>
                    <a:pt x="640" y="884"/>
                    <a:pt x="635" y="887"/>
                    <a:pt x="633" y="887"/>
                  </a:cubicBezTo>
                  <a:cubicBezTo>
                    <a:pt x="632" y="887"/>
                    <a:pt x="633" y="892"/>
                    <a:pt x="632" y="893"/>
                  </a:cubicBezTo>
                  <a:cubicBezTo>
                    <a:pt x="630" y="894"/>
                    <a:pt x="638" y="899"/>
                    <a:pt x="626" y="901"/>
                  </a:cubicBezTo>
                  <a:cubicBezTo>
                    <a:pt x="615" y="902"/>
                    <a:pt x="607" y="906"/>
                    <a:pt x="605" y="906"/>
                  </a:cubicBezTo>
                  <a:cubicBezTo>
                    <a:pt x="602" y="907"/>
                    <a:pt x="597" y="918"/>
                    <a:pt x="588" y="917"/>
                  </a:cubicBezTo>
                  <a:cubicBezTo>
                    <a:pt x="579" y="916"/>
                    <a:pt x="583" y="916"/>
                    <a:pt x="575" y="917"/>
                  </a:cubicBezTo>
                  <a:cubicBezTo>
                    <a:pt x="567" y="917"/>
                    <a:pt x="566" y="920"/>
                    <a:pt x="558" y="921"/>
                  </a:cubicBezTo>
                  <a:cubicBezTo>
                    <a:pt x="550" y="922"/>
                    <a:pt x="545" y="923"/>
                    <a:pt x="545" y="923"/>
                  </a:cubicBezTo>
                  <a:lnTo>
                    <a:pt x="541" y="9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9" name="Freeform 142"/>
            <p:cNvSpPr/>
            <p:nvPr/>
          </p:nvSpPr>
          <p:spPr bwMode="auto">
            <a:xfrm>
              <a:off x="5564188" y="941388"/>
              <a:ext cx="414338" cy="223838"/>
            </a:xfrm>
            <a:custGeom>
              <a:avLst/>
              <a:gdLst>
                <a:gd name="T0" fmla="*/ 83 w 155"/>
                <a:gd name="T1" fmla="*/ 44 h 84"/>
                <a:gd name="T2" fmla="*/ 72 w 155"/>
                <a:gd name="T3" fmla="*/ 57 h 84"/>
                <a:gd name="T4" fmla="*/ 60 w 155"/>
                <a:gd name="T5" fmla="*/ 78 h 84"/>
                <a:gd name="T6" fmla="*/ 52 w 155"/>
                <a:gd name="T7" fmla="*/ 81 h 84"/>
                <a:gd name="T8" fmla="*/ 39 w 155"/>
                <a:gd name="T9" fmla="*/ 69 h 84"/>
                <a:gd name="T10" fmla="*/ 30 w 155"/>
                <a:gd name="T11" fmla="*/ 61 h 84"/>
                <a:gd name="T12" fmla="*/ 30 w 155"/>
                <a:gd name="T13" fmla="*/ 54 h 84"/>
                <a:gd name="T14" fmla="*/ 36 w 155"/>
                <a:gd name="T15" fmla="*/ 52 h 84"/>
                <a:gd name="T16" fmla="*/ 20 w 155"/>
                <a:gd name="T17" fmla="*/ 49 h 84"/>
                <a:gd name="T18" fmla="*/ 21 w 155"/>
                <a:gd name="T19" fmla="*/ 54 h 84"/>
                <a:gd name="T20" fmla="*/ 12 w 155"/>
                <a:gd name="T21" fmla="*/ 50 h 84"/>
                <a:gd name="T22" fmla="*/ 2 w 155"/>
                <a:gd name="T23" fmla="*/ 37 h 84"/>
                <a:gd name="T24" fmla="*/ 16 w 155"/>
                <a:gd name="T25" fmla="*/ 38 h 84"/>
                <a:gd name="T26" fmla="*/ 6 w 155"/>
                <a:gd name="T27" fmla="*/ 27 h 84"/>
                <a:gd name="T28" fmla="*/ 9 w 155"/>
                <a:gd name="T29" fmla="*/ 20 h 84"/>
                <a:gd name="T30" fmla="*/ 20 w 155"/>
                <a:gd name="T31" fmla="*/ 18 h 84"/>
                <a:gd name="T32" fmla="*/ 35 w 155"/>
                <a:gd name="T33" fmla="*/ 18 h 84"/>
                <a:gd name="T34" fmla="*/ 42 w 155"/>
                <a:gd name="T35" fmla="*/ 19 h 84"/>
                <a:gd name="T36" fmla="*/ 50 w 155"/>
                <a:gd name="T37" fmla="*/ 14 h 84"/>
                <a:gd name="T38" fmla="*/ 48 w 155"/>
                <a:gd name="T39" fmla="*/ 10 h 84"/>
                <a:gd name="T40" fmla="*/ 60 w 155"/>
                <a:gd name="T41" fmla="*/ 15 h 84"/>
                <a:gd name="T42" fmla="*/ 82 w 155"/>
                <a:gd name="T43" fmla="*/ 24 h 84"/>
                <a:gd name="T44" fmla="*/ 76 w 155"/>
                <a:gd name="T45" fmla="*/ 27 h 84"/>
                <a:gd name="T46" fmla="*/ 84 w 155"/>
                <a:gd name="T47" fmla="*/ 31 h 84"/>
                <a:gd name="T48" fmla="*/ 85 w 155"/>
                <a:gd name="T49" fmla="*/ 21 h 84"/>
                <a:gd name="T50" fmla="*/ 75 w 155"/>
                <a:gd name="T51" fmla="*/ 14 h 84"/>
                <a:gd name="T52" fmla="*/ 67 w 155"/>
                <a:gd name="T53" fmla="*/ 7 h 84"/>
                <a:gd name="T54" fmla="*/ 76 w 155"/>
                <a:gd name="T55" fmla="*/ 2 h 84"/>
                <a:gd name="T56" fmla="*/ 95 w 155"/>
                <a:gd name="T57" fmla="*/ 4 h 84"/>
                <a:gd name="T58" fmla="*/ 110 w 155"/>
                <a:gd name="T59" fmla="*/ 8 h 84"/>
                <a:gd name="T60" fmla="*/ 116 w 155"/>
                <a:gd name="T61" fmla="*/ 4 h 84"/>
                <a:gd name="T62" fmla="*/ 139 w 155"/>
                <a:gd name="T63" fmla="*/ 8 h 84"/>
                <a:gd name="T64" fmla="*/ 148 w 155"/>
                <a:gd name="T65" fmla="*/ 11 h 84"/>
                <a:gd name="T66" fmla="*/ 151 w 155"/>
                <a:gd name="T67" fmla="*/ 19 h 84"/>
                <a:gd name="T68" fmla="*/ 140 w 155"/>
                <a:gd name="T69" fmla="*/ 26 h 84"/>
                <a:gd name="T70" fmla="*/ 116 w 155"/>
                <a:gd name="T71" fmla="*/ 29 h 84"/>
                <a:gd name="T72" fmla="*/ 99 w 155"/>
                <a:gd name="T73" fmla="*/ 31 h 84"/>
                <a:gd name="T74" fmla="*/ 103 w 155"/>
                <a:gd name="T75" fmla="*/ 42 h 84"/>
                <a:gd name="T76" fmla="*/ 108 w 155"/>
                <a:gd name="T77" fmla="*/ 43 h 84"/>
                <a:gd name="T78" fmla="*/ 128 w 155"/>
                <a:gd name="T79" fmla="*/ 60 h 84"/>
                <a:gd name="T80" fmla="*/ 122 w 155"/>
                <a:gd name="T81" fmla="*/ 62 h 84"/>
                <a:gd name="T82" fmla="*/ 117 w 155"/>
                <a:gd name="T83" fmla="*/ 67 h 84"/>
                <a:gd name="T84" fmla="*/ 101 w 155"/>
                <a:gd name="T85" fmla="*/ 71 h 84"/>
                <a:gd name="T86" fmla="*/ 93 w 155"/>
                <a:gd name="T87" fmla="*/ 68 h 84"/>
                <a:gd name="T88" fmla="*/ 97 w 155"/>
                <a:gd name="T89" fmla="*/ 55 h 84"/>
                <a:gd name="T90" fmla="*/ 88 w 155"/>
                <a:gd name="T91" fmla="*/ 48 h 84"/>
                <a:gd name="T92" fmla="*/ 83 w 155"/>
                <a:gd name="T93" fmla="*/ 4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5" h="84">
                  <a:moveTo>
                    <a:pt x="83" y="44"/>
                  </a:moveTo>
                  <a:cubicBezTo>
                    <a:pt x="79" y="52"/>
                    <a:pt x="78" y="55"/>
                    <a:pt x="72" y="57"/>
                  </a:cubicBezTo>
                  <a:cubicBezTo>
                    <a:pt x="66" y="59"/>
                    <a:pt x="60" y="78"/>
                    <a:pt x="60" y="78"/>
                  </a:cubicBezTo>
                  <a:cubicBezTo>
                    <a:pt x="60" y="78"/>
                    <a:pt x="55" y="84"/>
                    <a:pt x="52" y="81"/>
                  </a:cubicBezTo>
                  <a:cubicBezTo>
                    <a:pt x="49" y="78"/>
                    <a:pt x="43" y="74"/>
                    <a:pt x="39" y="69"/>
                  </a:cubicBezTo>
                  <a:cubicBezTo>
                    <a:pt x="35" y="64"/>
                    <a:pt x="32" y="63"/>
                    <a:pt x="30" y="61"/>
                  </a:cubicBezTo>
                  <a:cubicBezTo>
                    <a:pt x="29" y="59"/>
                    <a:pt x="24" y="54"/>
                    <a:pt x="30" y="54"/>
                  </a:cubicBezTo>
                  <a:cubicBezTo>
                    <a:pt x="35" y="54"/>
                    <a:pt x="40" y="55"/>
                    <a:pt x="36" y="52"/>
                  </a:cubicBezTo>
                  <a:cubicBezTo>
                    <a:pt x="32" y="48"/>
                    <a:pt x="21" y="46"/>
                    <a:pt x="20" y="49"/>
                  </a:cubicBezTo>
                  <a:cubicBezTo>
                    <a:pt x="20" y="52"/>
                    <a:pt x="24" y="53"/>
                    <a:pt x="21" y="54"/>
                  </a:cubicBezTo>
                  <a:cubicBezTo>
                    <a:pt x="17" y="54"/>
                    <a:pt x="18" y="55"/>
                    <a:pt x="12" y="50"/>
                  </a:cubicBezTo>
                  <a:cubicBezTo>
                    <a:pt x="6" y="45"/>
                    <a:pt x="0" y="38"/>
                    <a:pt x="2" y="37"/>
                  </a:cubicBezTo>
                  <a:cubicBezTo>
                    <a:pt x="4" y="35"/>
                    <a:pt x="22" y="45"/>
                    <a:pt x="16" y="38"/>
                  </a:cubicBezTo>
                  <a:cubicBezTo>
                    <a:pt x="10" y="30"/>
                    <a:pt x="6" y="27"/>
                    <a:pt x="6" y="27"/>
                  </a:cubicBezTo>
                  <a:cubicBezTo>
                    <a:pt x="6" y="27"/>
                    <a:pt x="6" y="25"/>
                    <a:pt x="9" y="20"/>
                  </a:cubicBezTo>
                  <a:cubicBezTo>
                    <a:pt x="12" y="15"/>
                    <a:pt x="20" y="18"/>
                    <a:pt x="20" y="18"/>
                  </a:cubicBezTo>
                  <a:cubicBezTo>
                    <a:pt x="20" y="18"/>
                    <a:pt x="33" y="17"/>
                    <a:pt x="35" y="18"/>
                  </a:cubicBezTo>
                  <a:cubicBezTo>
                    <a:pt x="37" y="18"/>
                    <a:pt x="36" y="21"/>
                    <a:pt x="42" y="19"/>
                  </a:cubicBezTo>
                  <a:cubicBezTo>
                    <a:pt x="47" y="17"/>
                    <a:pt x="52" y="18"/>
                    <a:pt x="50" y="14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10"/>
                    <a:pt x="54" y="16"/>
                    <a:pt x="60" y="15"/>
                  </a:cubicBezTo>
                  <a:cubicBezTo>
                    <a:pt x="66" y="14"/>
                    <a:pt x="85" y="21"/>
                    <a:pt x="82" y="24"/>
                  </a:cubicBezTo>
                  <a:cubicBezTo>
                    <a:pt x="78" y="27"/>
                    <a:pt x="74" y="26"/>
                    <a:pt x="76" y="27"/>
                  </a:cubicBezTo>
                  <a:cubicBezTo>
                    <a:pt x="77" y="28"/>
                    <a:pt x="79" y="29"/>
                    <a:pt x="84" y="31"/>
                  </a:cubicBezTo>
                  <a:cubicBezTo>
                    <a:pt x="89" y="32"/>
                    <a:pt x="91" y="27"/>
                    <a:pt x="85" y="21"/>
                  </a:cubicBezTo>
                  <a:cubicBezTo>
                    <a:pt x="80" y="16"/>
                    <a:pt x="75" y="14"/>
                    <a:pt x="75" y="14"/>
                  </a:cubicBezTo>
                  <a:cubicBezTo>
                    <a:pt x="75" y="14"/>
                    <a:pt x="68" y="9"/>
                    <a:pt x="67" y="7"/>
                  </a:cubicBezTo>
                  <a:cubicBezTo>
                    <a:pt x="67" y="5"/>
                    <a:pt x="73" y="3"/>
                    <a:pt x="76" y="2"/>
                  </a:cubicBezTo>
                  <a:cubicBezTo>
                    <a:pt x="79" y="0"/>
                    <a:pt x="91" y="6"/>
                    <a:pt x="95" y="4"/>
                  </a:cubicBezTo>
                  <a:cubicBezTo>
                    <a:pt x="100" y="2"/>
                    <a:pt x="110" y="9"/>
                    <a:pt x="110" y="8"/>
                  </a:cubicBezTo>
                  <a:cubicBezTo>
                    <a:pt x="109" y="6"/>
                    <a:pt x="102" y="4"/>
                    <a:pt x="116" y="4"/>
                  </a:cubicBezTo>
                  <a:cubicBezTo>
                    <a:pt x="130" y="3"/>
                    <a:pt x="135" y="7"/>
                    <a:pt x="139" y="8"/>
                  </a:cubicBezTo>
                  <a:cubicBezTo>
                    <a:pt x="142" y="9"/>
                    <a:pt x="146" y="12"/>
                    <a:pt x="148" y="11"/>
                  </a:cubicBezTo>
                  <a:cubicBezTo>
                    <a:pt x="149" y="11"/>
                    <a:pt x="155" y="18"/>
                    <a:pt x="151" y="19"/>
                  </a:cubicBezTo>
                  <a:cubicBezTo>
                    <a:pt x="148" y="19"/>
                    <a:pt x="147" y="28"/>
                    <a:pt x="140" y="26"/>
                  </a:cubicBezTo>
                  <a:cubicBezTo>
                    <a:pt x="133" y="24"/>
                    <a:pt x="136" y="31"/>
                    <a:pt x="116" y="29"/>
                  </a:cubicBezTo>
                  <a:cubicBezTo>
                    <a:pt x="97" y="27"/>
                    <a:pt x="98" y="26"/>
                    <a:pt x="99" y="31"/>
                  </a:cubicBezTo>
                  <a:cubicBezTo>
                    <a:pt x="100" y="35"/>
                    <a:pt x="103" y="42"/>
                    <a:pt x="103" y="42"/>
                  </a:cubicBezTo>
                  <a:cubicBezTo>
                    <a:pt x="108" y="43"/>
                    <a:pt x="108" y="43"/>
                    <a:pt x="108" y="43"/>
                  </a:cubicBezTo>
                  <a:cubicBezTo>
                    <a:pt x="108" y="43"/>
                    <a:pt x="129" y="60"/>
                    <a:pt x="128" y="60"/>
                  </a:cubicBezTo>
                  <a:cubicBezTo>
                    <a:pt x="127" y="60"/>
                    <a:pt x="126" y="61"/>
                    <a:pt x="122" y="62"/>
                  </a:cubicBezTo>
                  <a:cubicBezTo>
                    <a:pt x="119" y="62"/>
                    <a:pt x="117" y="63"/>
                    <a:pt x="117" y="67"/>
                  </a:cubicBezTo>
                  <a:cubicBezTo>
                    <a:pt x="118" y="71"/>
                    <a:pt x="106" y="74"/>
                    <a:pt x="101" y="71"/>
                  </a:cubicBezTo>
                  <a:cubicBezTo>
                    <a:pt x="96" y="68"/>
                    <a:pt x="95" y="70"/>
                    <a:pt x="93" y="68"/>
                  </a:cubicBezTo>
                  <a:cubicBezTo>
                    <a:pt x="90" y="66"/>
                    <a:pt x="100" y="57"/>
                    <a:pt x="97" y="55"/>
                  </a:cubicBezTo>
                  <a:cubicBezTo>
                    <a:pt x="93" y="52"/>
                    <a:pt x="90" y="49"/>
                    <a:pt x="88" y="48"/>
                  </a:cubicBezTo>
                  <a:cubicBezTo>
                    <a:pt x="87" y="47"/>
                    <a:pt x="83" y="44"/>
                    <a:pt x="83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0" name="Freeform 143"/>
            <p:cNvSpPr/>
            <p:nvPr/>
          </p:nvSpPr>
          <p:spPr bwMode="auto">
            <a:xfrm>
              <a:off x="6503988" y="1135063"/>
              <a:ext cx="427038" cy="342900"/>
            </a:xfrm>
            <a:custGeom>
              <a:avLst/>
              <a:gdLst>
                <a:gd name="T0" fmla="*/ 66 w 160"/>
                <a:gd name="T1" fmla="*/ 120 h 128"/>
                <a:gd name="T2" fmla="*/ 59 w 160"/>
                <a:gd name="T3" fmla="*/ 124 h 128"/>
                <a:gd name="T4" fmla="*/ 33 w 160"/>
                <a:gd name="T5" fmla="*/ 116 h 128"/>
                <a:gd name="T6" fmla="*/ 16 w 160"/>
                <a:gd name="T7" fmla="*/ 111 h 128"/>
                <a:gd name="T8" fmla="*/ 12 w 160"/>
                <a:gd name="T9" fmla="*/ 103 h 128"/>
                <a:gd name="T10" fmla="*/ 24 w 160"/>
                <a:gd name="T11" fmla="*/ 89 h 128"/>
                <a:gd name="T12" fmla="*/ 26 w 160"/>
                <a:gd name="T13" fmla="*/ 74 h 128"/>
                <a:gd name="T14" fmla="*/ 31 w 160"/>
                <a:gd name="T15" fmla="*/ 73 h 128"/>
                <a:gd name="T16" fmla="*/ 38 w 160"/>
                <a:gd name="T17" fmla="*/ 68 h 128"/>
                <a:gd name="T18" fmla="*/ 32 w 160"/>
                <a:gd name="T19" fmla="*/ 65 h 128"/>
                <a:gd name="T20" fmla="*/ 30 w 160"/>
                <a:gd name="T21" fmla="*/ 59 h 128"/>
                <a:gd name="T22" fmla="*/ 47 w 160"/>
                <a:gd name="T23" fmla="*/ 53 h 128"/>
                <a:gd name="T24" fmla="*/ 46 w 160"/>
                <a:gd name="T25" fmla="*/ 42 h 128"/>
                <a:gd name="T26" fmla="*/ 46 w 160"/>
                <a:gd name="T27" fmla="*/ 33 h 128"/>
                <a:gd name="T28" fmla="*/ 64 w 160"/>
                <a:gd name="T29" fmla="*/ 31 h 128"/>
                <a:gd name="T30" fmla="*/ 87 w 160"/>
                <a:gd name="T31" fmla="*/ 14 h 128"/>
                <a:gd name="T32" fmla="*/ 111 w 160"/>
                <a:gd name="T33" fmla="*/ 14 h 128"/>
                <a:gd name="T34" fmla="*/ 126 w 160"/>
                <a:gd name="T35" fmla="*/ 10 h 128"/>
                <a:gd name="T36" fmla="*/ 136 w 160"/>
                <a:gd name="T37" fmla="*/ 4 h 128"/>
                <a:gd name="T38" fmla="*/ 159 w 160"/>
                <a:gd name="T39" fmla="*/ 3 h 128"/>
                <a:gd name="T40" fmla="*/ 158 w 160"/>
                <a:gd name="T41" fmla="*/ 12 h 128"/>
                <a:gd name="T42" fmla="*/ 152 w 160"/>
                <a:gd name="T43" fmla="*/ 15 h 128"/>
                <a:gd name="T44" fmla="*/ 126 w 160"/>
                <a:gd name="T45" fmla="*/ 23 h 128"/>
                <a:gd name="T46" fmla="*/ 111 w 160"/>
                <a:gd name="T47" fmla="*/ 29 h 128"/>
                <a:gd name="T48" fmla="*/ 94 w 160"/>
                <a:gd name="T49" fmla="*/ 41 h 128"/>
                <a:gd name="T50" fmla="*/ 69 w 160"/>
                <a:gd name="T51" fmla="*/ 49 h 128"/>
                <a:gd name="T52" fmla="*/ 64 w 160"/>
                <a:gd name="T53" fmla="*/ 63 h 128"/>
                <a:gd name="T54" fmla="*/ 57 w 160"/>
                <a:gd name="T55" fmla="*/ 71 h 128"/>
                <a:gd name="T56" fmla="*/ 54 w 160"/>
                <a:gd name="T57" fmla="*/ 77 h 128"/>
                <a:gd name="T58" fmla="*/ 49 w 160"/>
                <a:gd name="T59" fmla="*/ 91 h 128"/>
                <a:gd name="T60" fmla="*/ 49 w 160"/>
                <a:gd name="T61" fmla="*/ 105 h 128"/>
                <a:gd name="T62" fmla="*/ 66 w 160"/>
                <a:gd name="T63" fmla="*/ 116 h 128"/>
                <a:gd name="T64" fmla="*/ 66 w 160"/>
                <a:gd name="T65" fmla="*/ 12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128">
                  <a:moveTo>
                    <a:pt x="66" y="120"/>
                  </a:moveTo>
                  <a:cubicBezTo>
                    <a:pt x="64" y="122"/>
                    <a:pt x="72" y="128"/>
                    <a:pt x="59" y="124"/>
                  </a:cubicBezTo>
                  <a:cubicBezTo>
                    <a:pt x="46" y="120"/>
                    <a:pt x="37" y="123"/>
                    <a:pt x="33" y="116"/>
                  </a:cubicBezTo>
                  <a:cubicBezTo>
                    <a:pt x="30" y="109"/>
                    <a:pt x="20" y="115"/>
                    <a:pt x="16" y="111"/>
                  </a:cubicBezTo>
                  <a:cubicBezTo>
                    <a:pt x="12" y="106"/>
                    <a:pt x="0" y="116"/>
                    <a:pt x="12" y="103"/>
                  </a:cubicBezTo>
                  <a:cubicBezTo>
                    <a:pt x="24" y="89"/>
                    <a:pt x="23" y="98"/>
                    <a:pt x="24" y="89"/>
                  </a:cubicBezTo>
                  <a:cubicBezTo>
                    <a:pt x="25" y="81"/>
                    <a:pt x="26" y="74"/>
                    <a:pt x="26" y="74"/>
                  </a:cubicBezTo>
                  <a:cubicBezTo>
                    <a:pt x="26" y="74"/>
                    <a:pt x="27" y="71"/>
                    <a:pt x="31" y="73"/>
                  </a:cubicBezTo>
                  <a:cubicBezTo>
                    <a:pt x="35" y="74"/>
                    <a:pt x="39" y="69"/>
                    <a:pt x="38" y="68"/>
                  </a:cubicBezTo>
                  <a:cubicBezTo>
                    <a:pt x="36" y="68"/>
                    <a:pt x="35" y="68"/>
                    <a:pt x="32" y="65"/>
                  </a:cubicBezTo>
                  <a:cubicBezTo>
                    <a:pt x="30" y="62"/>
                    <a:pt x="25" y="60"/>
                    <a:pt x="30" y="59"/>
                  </a:cubicBezTo>
                  <a:cubicBezTo>
                    <a:pt x="34" y="58"/>
                    <a:pt x="48" y="56"/>
                    <a:pt x="47" y="53"/>
                  </a:cubicBezTo>
                  <a:cubicBezTo>
                    <a:pt x="47" y="50"/>
                    <a:pt x="46" y="42"/>
                    <a:pt x="46" y="42"/>
                  </a:cubicBezTo>
                  <a:cubicBezTo>
                    <a:pt x="46" y="42"/>
                    <a:pt x="44" y="33"/>
                    <a:pt x="46" y="33"/>
                  </a:cubicBezTo>
                  <a:cubicBezTo>
                    <a:pt x="48" y="32"/>
                    <a:pt x="61" y="33"/>
                    <a:pt x="64" y="31"/>
                  </a:cubicBezTo>
                  <a:cubicBezTo>
                    <a:pt x="66" y="29"/>
                    <a:pt x="83" y="16"/>
                    <a:pt x="87" y="14"/>
                  </a:cubicBezTo>
                  <a:cubicBezTo>
                    <a:pt x="90" y="12"/>
                    <a:pt x="109" y="14"/>
                    <a:pt x="111" y="14"/>
                  </a:cubicBezTo>
                  <a:cubicBezTo>
                    <a:pt x="113" y="14"/>
                    <a:pt x="123" y="13"/>
                    <a:pt x="126" y="10"/>
                  </a:cubicBezTo>
                  <a:cubicBezTo>
                    <a:pt x="130" y="8"/>
                    <a:pt x="131" y="7"/>
                    <a:pt x="136" y="4"/>
                  </a:cubicBezTo>
                  <a:cubicBezTo>
                    <a:pt x="140" y="0"/>
                    <a:pt x="159" y="1"/>
                    <a:pt x="159" y="3"/>
                  </a:cubicBezTo>
                  <a:cubicBezTo>
                    <a:pt x="160" y="6"/>
                    <a:pt x="158" y="12"/>
                    <a:pt x="158" y="12"/>
                  </a:cubicBezTo>
                  <a:cubicBezTo>
                    <a:pt x="158" y="12"/>
                    <a:pt x="157" y="11"/>
                    <a:pt x="152" y="15"/>
                  </a:cubicBezTo>
                  <a:cubicBezTo>
                    <a:pt x="148" y="20"/>
                    <a:pt x="131" y="22"/>
                    <a:pt x="126" y="23"/>
                  </a:cubicBezTo>
                  <a:cubicBezTo>
                    <a:pt x="121" y="24"/>
                    <a:pt x="122" y="26"/>
                    <a:pt x="111" y="29"/>
                  </a:cubicBezTo>
                  <a:cubicBezTo>
                    <a:pt x="101" y="32"/>
                    <a:pt x="108" y="39"/>
                    <a:pt x="94" y="41"/>
                  </a:cubicBezTo>
                  <a:cubicBezTo>
                    <a:pt x="81" y="44"/>
                    <a:pt x="73" y="44"/>
                    <a:pt x="69" y="49"/>
                  </a:cubicBezTo>
                  <a:cubicBezTo>
                    <a:pt x="66" y="55"/>
                    <a:pt x="66" y="61"/>
                    <a:pt x="64" y="63"/>
                  </a:cubicBezTo>
                  <a:cubicBezTo>
                    <a:pt x="62" y="65"/>
                    <a:pt x="57" y="69"/>
                    <a:pt x="57" y="71"/>
                  </a:cubicBezTo>
                  <a:cubicBezTo>
                    <a:pt x="58" y="73"/>
                    <a:pt x="54" y="77"/>
                    <a:pt x="54" y="77"/>
                  </a:cubicBezTo>
                  <a:cubicBezTo>
                    <a:pt x="54" y="77"/>
                    <a:pt x="52" y="89"/>
                    <a:pt x="49" y="91"/>
                  </a:cubicBezTo>
                  <a:cubicBezTo>
                    <a:pt x="47" y="92"/>
                    <a:pt x="44" y="98"/>
                    <a:pt x="49" y="105"/>
                  </a:cubicBezTo>
                  <a:cubicBezTo>
                    <a:pt x="54" y="111"/>
                    <a:pt x="66" y="116"/>
                    <a:pt x="66" y="116"/>
                  </a:cubicBezTo>
                  <a:lnTo>
                    <a:pt x="66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1" name="Freeform 144"/>
            <p:cNvSpPr/>
            <p:nvPr/>
          </p:nvSpPr>
          <p:spPr bwMode="auto">
            <a:xfrm>
              <a:off x="6338888" y="900113"/>
              <a:ext cx="180975" cy="84138"/>
            </a:xfrm>
            <a:custGeom>
              <a:avLst/>
              <a:gdLst>
                <a:gd name="T0" fmla="*/ 60 w 68"/>
                <a:gd name="T1" fmla="*/ 29 h 31"/>
                <a:gd name="T2" fmla="*/ 41 w 68"/>
                <a:gd name="T3" fmla="*/ 26 h 31"/>
                <a:gd name="T4" fmla="*/ 22 w 68"/>
                <a:gd name="T5" fmla="*/ 21 h 31"/>
                <a:gd name="T6" fmla="*/ 3 w 68"/>
                <a:gd name="T7" fmla="*/ 15 h 31"/>
                <a:gd name="T8" fmla="*/ 4 w 68"/>
                <a:gd name="T9" fmla="*/ 9 h 31"/>
                <a:gd name="T10" fmla="*/ 11 w 68"/>
                <a:gd name="T11" fmla="*/ 8 h 31"/>
                <a:gd name="T12" fmla="*/ 17 w 68"/>
                <a:gd name="T13" fmla="*/ 9 h 31"/>
                <a:gd name="T14" fmla="*/ 37 w 68"/>
                <a:gd name="T15" fmla="*/ 5 h 31"/>
                <a:gd name="T16" fmla="*/ 41 w 68"/>
                <a:gd name="T17" fmla="*/ 8 h 31"/>
                <a:gd name="T18" fmla="*/ 48 w 68"/>
                <a:gd name="T19" fmla="*/ 4 h 31"/>
                <a:gd name="T20" fmla="*/ 64 w 68"/>
                <a:gd name="T21" fmla="*/ 13 h 31"/>
                <a:gd name="T22" fmla="*/ 61 w 68"/>
                <a:gd name="T23" fmla="*/ 24 h 31"/>
                <a:gd name="T24" fmla="*/ 60 w 68"/>
                <a:gd name="T25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31">
                  <a:moveTo>
                    <a:pt x="60" y="29"/>
                  </a:moveTo>
                  <a:cubicBezTo>
                    <a:pt x="50" y="27"/>
                    <a:pt x="51" y="31"/>
                    <a:pt x="41" y="26"/>
                  </a:cubicBezTo>
                  <a:cubicBezTo>
                    <a:pt x="31" y="20"/>
                    <a:pt x="33" y="20"/>
                    <a:pt x="22" y="21"/>
                  </a:cubicBezTo>
                  <a:cubicBezTo>
                    <a:pt x="10" y="22"/>
                    <a:pt x="6" y="19"/>
                    <a:pt x="3" y="15"/>
                  </a:cubicBezTo>
                  <a:cubicBezTo>
                    <a:pt x="0" y="10"/>
                    <a:pt x="0" y="10"/>
                    <a:pt x="4" y="9"/>
                  </a:cubicBezTo>
                  <a:cubicBezTo>
                    <a:pt x="7" y="8"/>
                    <a:pt x="6" y="7"/>
                    <a:pt x="11" y="8"/>
                  </a:cubicBezTo>
                  <a:cubicBezTo>
                    <a:pt x="17" y="9"/>
                    <a:pt x="4" y="18"/>
                    <a:pt x="17" y="9"/>
                  </a:cubicBezTo>
                  <a:cubicBezTo>
                    <a:pt x="30" y="0"/>
                    <a:pt x="37" y="5"/>
                    <a:pt x="37" y="5"/>
                  </a:cubicBezTo>
                  <a:cubicBezTo>
                    <a:pt x="37" y="5"/>
                    <a:pt x="36" y="11"/>
                    <a:pt x="41" y="8"/>
                  </a:cubicBezTo>
                  <a:cubicBezTo>
                    <a:pt x="47" y="6"/>
                    <a:pt x="48" y="4"/>
                    <a:pt x="48" y="4"/>
                  </a:cubicBezTo>
                  <a:cubicBezTo>
                    <a:pt x="48" y="4"/>
                    <a:pt x="68" y="10"/>
                    <a:pt x="64" y="13"/>
                  </a:cubicBezTo>
                  <a:cubicBezTo>
                    <a:pt x="59" y="17"/>
                    <a:pt x="61" y="24"/>
                    <a:pt x="61" y="24"/>
                  </a:cubicBezTo>
                  <a:lnTo>
                    <a:pt x="60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2" name="Freeform 145"/>
            <p:cNvSpPr/>
            <p:nvPr/>
          </p:nvSpPr>
          <p:spPr bwMode="auto">
            <a:xfrm>
              <a:off x="6527800" y="933451"/>
              <a:ext cx="77788" cy="31750"/>
            </a:xfrm>
            <a:custGeom>
              <a:avLst/>
              <a:gdLst>
                <a:gd name="T0" fmla="*/ 21 w 29"/>
                <a:gd name="T1" fmla="*/ 10 h 12"/>
                <a:gd name="T2" fmla="*/ 9 w 29"/>
                <a:gd name="T3" fmla="*/ 12 h 12"/>
                <a:gd name="T4" fmla="*/ 1 w 29"/>
                <a:gd name="T5" fmla="*/ 9 h 12"/>
                <a:gd name="T6" fmla="*/ 5 w 29"/>
                <a:gd name="T7" fmla="*/ 6 h 12"/>
                <a:gd name="T8" fmla="*/ 12 w 29"/>
                <a:gd name="T9" fmla="*/ 5 h 12"/>
                <a:gd name="T10" fmla="*/ 13 w 29"/>
                <a:gd name="T11" fmla="*/ 0 h 12"/>
                <a:gd name="T12" fmla="*/ 24 w 29"/>
                <a:gd name="T13" fmla="*/ 2 h 12"/>
                <a:gd name="T14" fmla="*/ 27 w 29"/>
                <a:gd name="T15" fmla="*/ 7 h 12"/>
                <a:gd name="T16" fmla="*/ 21 w 29"/>
                <a:gd name="T17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">
                  <a:moveTo>
                    <a:pt x="21" y="10"/>
                  </a:move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0" y="12"/>
                    <a:pt x="1" y="9"/>
                  </a:cubicBezTo>
                  <a:cubicBezTo>
                    <a:pt x="2" y="7"/>
                    <a:pt x="2" y="9"/>
                    <a:pt x="5" y="6"/>
                  </a:cubicBezTo>
                  <a:cubicBezTo>
                    <a:pt x="8" y="4"/>
                    <a:pt x="9" y="5"/>
                    <a:pt x="12" y="5"/>
                  </a:cubicBezTo>
                  <a:cubicBezTo>
                    <a:pt x="14" y="5"/>
                    <a:pt x="13" y="0"/>
                    <a:pt x="13" y="0"/>
                  </a:cubicBezTo>
                  <a:cubicBezTo>
                    <a:pt x="13" y="0"/>
                    <a:pt x="22" y="1"/>
                    <a:pt x="24" y="2"/>
                  </a:cubicBezTo>
                  <a:cubicBezTo>
                    <a:pt x="26" y="3"/>
                    <a:pt x="29" y="7"/>
                    <a:pt x="27" y="7"/>
                  </a:cubicBezTo>
                  <a:cubicBezTo>
                    <a:pt x="25" y="7"/>
                    <a:pt x="21" y="10"/>
                    <a:pt x="2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3" name="Freeform 146"/>
            <p:cNvSpPr/>
            <p:nvPr/>
          </p:nvSpPr>
          <p:spPr bwMode="auto">
            <a:xfrm>
              <a:off x="6559550" y="860426"/>
              <a:ext cx="120650" cy="69850"/>
            </a:xfrm>
            <a:custGeom>
              <a:avLst/>
              <a:gdLst>
                <a:gd name="T0" fmla="*/ 31 w 45"/>
                <a:gd name="T1" fmla="*/ 24 h 26"/>
                <a:gd name="T2" fmla="*/ 19 w 45"/>
                <a:gd name="T3" fmla="*/ 25 h 26"/>
                <a:gd name="T4" fmla="*/ 14 w 45"/>
                <a:gd name="T5" fmla="*/ 22 h 26"/>
                <a:gd name="T6" fmla="*/ 5 w 45"/>
                <a:gd name="T7" fmla="*/ 22 h 26"/>
                <a:gd name="T8" fmla="*/ 2 w 45"/>
                <a:gd name="T9" fmla="*/ 20 h 26"/>
                <a:gd name="T10" fmla="*/ 12 w 45"/>
                <a:gd name="T11" fmla="*/ 16 h 26"/>
                <a:gd name="T12" fmla="*/ 16 w 45"/>
                <a:gd name="T13" fmla="*/ 11 h 26"/>
                <a:gd name="T14" fmla="*/ 19 w 45"/>
                <a:gd name="T15" fmla="*/ 6 h 26"/>
                <a:gd name="T16" fmla="*/ 22 w 45"/>
                <a:gd name="T17" fmla="*/ 4 h 26"/>
                <a:gd name="T18" fmla="*/ 28 w 45"/>
                <a:gd name="T19" fmla="*/ 1 h 26"/>
                <a:gd name="T20" fmla="*/ 35 w 45"/>
                <a:gd name="T21" fmla="*/ 4 h 26"/>
                <a:gd name="T22" fmla="*/ 34 w 45"/>
                <a:gd name="T23" fmla="*/ 12 h 26"/>
                <a:gd name="T24" fmla="*/ 34 w 45"/>
                <a:gd name="T25" fmla="*/ 16 h 26"/>
                <a:gd name="T26" fmla="*/ 41 w 45"/>
                <a:gd name="T27" fmla="*/ 21 h 26"/>
                <a:gd name="T28" fmla="*/ 34 w 45"/>
                <a:gd name="T29" fmla="*/ 22 h 26"/>
                <a:gd name="T30" fmla="*/ 31 w 45"/>
                <a:gd name="T31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5" h="26">
                  <a:moveTo>
                    <a:pt x="31" y="24"/>
                  </a:moveTo>
                  <a:cubicBezTo>
                    <a:pt x="29" y="24"/>
                    <a:pt x="22" y="26"/>
                    <a:pt x="19" y="25"/>
                  </a:cubicBezTo>
                  <a:cubicBezTo>
                    <a:pt x="17" y="24"/>
                    <a:pt x="17" y="22"/>
                    <a:pt x="14" y="22"/>
                  </a:cubicBezTo>
                  <a:cubicBezTo>
                    <a:pt x="10" y="21"/>
                    <a:pt x="5" y="22"/>
                    <a:pt x="5" y="22"/>
                  </a:cubicBezTo>
                  <a:cubicBezTo>
                    <a:pt x="5" y="22"/>
                    <a:pt x="0" y="25"/>
                    <a:pt x="2" y="20"/>
                  </a:cubicBezTo>
                  <a:cubicBezTo>
                    <a:pt x="5" y="15"/>
                    <a:pt x="11" y="17"/>
                    <a:pt x="12" y="16"/>
                  </a:cubicBezTo>
                  <a:cubicBezTo>
                    <a:pt x="12" y="14"/>
                    <a:pt x="13" y="13"/>
                    <a:pt x="16" y="11"/>
                  </a:cubicBezTo>
                  <a:cubicBezTo>
                    <a:pt x="19" y="8"/>
                    <a:pt x="15" y="9"/>
                    <a:pt x="19" y="6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5" y="0"/>
                    <a:pt x="28" y="1"/>
                  </a:cubicBezTo>
                  <a:cubicBezTo>
                    <a:pt x="32" y="2"/>
                    <a:pt x="35" y="4"/>
                    <a:pt x="35" y="4"/>
                  </a:cubicBezTo>
                  <a:cubicBezTo>
                    <a:pt x="35" y="4"/>
                    <a:pt x="36" y="12"/>
                    <a:pt x="34" y="12"/>
                  </a:cubicBezTo>
                  <a:cubicBezTo>
                    <a:pt x="32" y="12"/>
                    <a:pt x="34" y="16"/>
                    <a:pt x="34" y="16"/>
                  </a:cubicBezTo>
                  <a:cubicBezTo>
                    <a:pt x="34" y="16"/>
                    <a:pt x="45" y="20"/>
                    <a:pt x="41" y="21"/>
                  </a:cubicBezTo>
                  <a:cubicBezTo>
                    <a:pt x="37" y="22"/>
                    <a:pt x="34" y="22"/>
                    <a:pt x="34" y="22"/>
                  </a:cubicBezTo>
                  <a:lnTo>
                    <a:pt x="3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4" name="Freeform 147"/>
            <p:cNvSpPr/>
            <p:nvPr/>
          </p:nvSpPr>
          <p:spPr bwMode="auto">
            <a:xfrm>
              <a:off x="6613525" y="938213"/>
              <a:ext cx="74613" cy="28575"/>
            </a:xfrm>
            <a:custGeom>
              <a:avLst/>
              <a:gdLst>
                <a:gd name="T0" fmla="*/ 1 w 28"/>
                <a:gd name="T1" fmla="*/ 10 h 11"/>
                <a:gd name="T2" fmla="*/ 9 w 28"/>
                <a:gd name="T3" fmla="*/ 9 h 11"/>
                <a:gd name="T4" fmla="*/ 16 w 28"/>
                <a:gd name="T5" fmla="*/ 7 h 11"/>
                <a:gd name="T6" fmla="*/ 25 w 28"/>
                <a:gd name="T7" fmla="*/ 3 h 11"/>
                <a:gd name="T8" fmla="*/ 17 w 28"/>
                <a:gd name="T9" fmla="*/ 2 h 11"/>
                <a:gd name="T10" fmla="*/ 5 w 28"/>
                <a:gd name="T11" fmla="*/ 1 h 11"/>
                <a:gd name="T12" fmla="*/ 0 w 28"/>
                <a:gd name="T13" fmla="*/ 7 h 11"/>
                <a:gd name="T14" fmla="*/ 1 w 28"/>
                <a:gd name="T1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1">
                  <a:moveTo>
                    <a:pt x="1" y="10"/>
                  </a:moveTo>
                  <a:cubicBezTo>
                    <a:pt x="4" y="11"/>
                    <a:pt x="6" y="11"/>
                    <a:pt x="9" y="9"/>
                  </a:cubicBezTo>
                  <a:cubicBezTo>
                    <a:pt x="12" y="7"/>
                    <a:pt x="12" y="6"/>
                    <a:pt x="16" y="7"/>
                  </a:cubicBezTo>
                  <a:cubicBezTo>
                    <a:pt x="19" y="8"/>
                    <a:pt x="28" y="3"/>
                    <a:pt x="25" y="3"/>
                  </a:cubicBezTo>
                  <a:cubicBezTo>
                    <a:pt x="23" y="3"/>
                    <a:pt x="19" y="3"/>
                    <a:pt x="17" y="2"/>
                  </a:cubicBezTo>
                  <a:cubicBezTo>
                    <a:pt x="15" y="0"/>
                    <a:pt x="9" y="1"/>
                    <a:pt x="5" y="1"/>
                  </a:cubicBezTo>
                  <a:cubicBezTo>
                    <a:pt x="1" y="2"/>
                    <a:pt x="0" y="7"/>
                    <a:pt x="0" y="7"/>
                  </a:cubicBezTo>
                  <a:lnTo>
                    <a:pt x="1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5" name="Freeform 148"/>
            <p:cNvSpPr/>
            <p:nvPr/>
          </p:nvSpPr>
          <p:spPr bwMode="auto">
            <a:xfrm>
              <a:off x="6684963" y="900113"/>
              <a:ext cx="69850" cy="66675"/>
            </a:xfrm>
            <a:custGeom>
              <a:avLst/>
              <a:gdLst>
                <a:gd name="T0" fmla="*/ 9 w 26"/>
                <a:gd name="T1" fmla="*/ 18 h 25"/>
                <a:gd name="T2" fmla="*/ 13 w 26"/>
                <a:gd name="T3" fmla="*/ 21 h 25"/>
                <a:gd name="T4" fmla="*/ 21 w 26"/>
                <a:gd name="T5" fmla="*/ 16 h 25"/>
                <a:gd name="T6" fmla="*/ 26 w 26"/>
                <a:gd name="T7" fmla="*/ 10 h 25"/>
                <a:gd name="T8" fmla="*/ 20 w 26"/>
                <a:gd name="T9" fmla="*/ 4 h 25"/>
                <a:gd name="T10" fmla="*/ 15 w 26"/>
                <a:gd name="T11" fmla="*/ 1 h 25"/>
                <a:gd name="T12" fmla="*/ 8 w 26"/>
                <a:gd name="T13" fmla="*/ 10 h 25"/>
                <a:gd name="T14" fmla="*/ 2 w 26"/>
                <a:gd name="T15" fmla="*/ 11 h 25"/>
                <a:gd name="T16" fmla="*/ 9 w 26"/>
                <a:gd name="T17" fmla="*/ 17 h 25"/>
                <a:gd name="T18" fmla="*/ 9 w 26"/>
                <a:gd name="T19" fmla="*/ 1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5">
                  <a:moveTo>
                    <a:pt x="9" y="18"/>
                  </a:moveTo>
                  <a:cubicBezTo>
                    <a:pt x="9" y="18"/>
                    <a:pt x="7" y="25"/>
                    <a:pt x="13" y="21"/>
                  </a:cubicBezTo>
                  <a:cubicBezTo>
                    <a:pt x="19" y="17"/>
                    <a:pt x="19" y="16"/>
                    <a:pt x="21" y="16"/>
                  </a:cubicBezTo>
                  <a:cubicBezTo>
                    <a:pt x="23" y="15"/>
                    <a:pt x="26" y="10"/>
                    <a:pt x="26" y="10"/>
                  </a:cubicBezTo>
                  <a:cubicBezTo>
                    <a:pt x="26" y="10"/>
                    <a:pt x="22" y="6"/>
                    <a:pt x="20" y="4"/>
                  </a:cubicBezTo>
                  <a:cubicBezTo>
                    <a:pt x="17" y="2"/>
                    <a:pt x="20" y="0"/>
                    <a:pt x="15" y="1"/>
                  </a:cubicBezTo>
                  <a:cubicBezTo>
                    <a:pt x="9" y="1"/>
                    <a:pt x="8" y="10"/>
                    <a:pt x="8" y="10"/>
                  </a:cubicBezTo>
                  <a:cubicBezTo>
                    <a:pt x="8" y="10"/>
                    <a:pt x="0" y="7"/>
                    <a:pt x="2" y="11"/>
                  </a:cubicBezTo>
                  <a:cubicBezTo>
                    <a:pt x="4" y="15"/>
                    <a:pt x="9" y="17"/>
                    <a:pt x="9" y="17"/>
                  </a:cubicBezTo>
                  <a:lnTo>
                    <a:pt x="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6" name="Freeform 149"/>
            <p:cNvSpPr/>
            <p:nvPr/>
          </p:nvSpPr>
          <p:spPr bwMode="auto">
            <a:xfrm>
              <a:off x="6645275" y="965201"/>
              <a:ext cx="57150" cy="19050"/>
            </a:xfrm>
            <a:custGeom>
              <a:avLst/>
              <a:gdLst>
                <a:gd name="T0" fmla="*/ 9 w 21"/>
                <a:gd name="T1" fmla="*/ 0 h 7"/>
                <a:gd name="T2" fmla="*/ 4 w 21"/>
                <a:gd name="T3" fmla="*/ 5 h 7"/>
                <a:gd name="T4" fmla="*/ 15 w 21"/>
                <a:gd name="T5" fmla="*/ 7 h 7"/>
                <a:gd name="T6" fmla="*/ 20 w 21"/>
                <a:gd name="T7" fmla="*/ 5 h 7"/>
                <a:gd name="T8" fmla="*/ 15 w 21"/>
                <a:gd name="T9" fmla="*/ 0 h 7"/>
                <a:gd name="T10" fmla="*/ 9 w 21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7">
                  <a:moveTo>
                    <a:pt x="9" y="0"/>
                  </a:moveTo>
                  <a:cubicBezTo>
                    <a:pt x="7" y="0"/>
                    <a:pt x="0" y="3"/>
                    <a:pt x="4" y="5"/>
                  </a:cubicBezTo>
                  <a:cubicBezTo>
                    <a:pt x="8" y="7"/>
                    <a:pt x="14" y="7"/>
                    <a:pt x="15" y="7"/>
                  </a:cubicBezTo>
                  <a:cubicBezTo>
                    <a:pt x="17" y="7"/>
                    <a:pt x="20" y="7"/>
                    <a:pt x="20" y="5"/>
                  </a:cubicBezTo>
                  <a:cubicBezTo>
                    <a:pt x="21" y="3"/>
                    <a:pt x="15" y="0"/>
                    <a:pt x="15" y="0"/>
                  </a:cubicBez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7" name="Freeform 150"/>
            <p:cNvSpPr/>
            <p:nvPr/>
          </p:nvSpPr>
          <p:spPr bwMode="auto">
            <a:xfrm>
              <a:off x="6645275" y="839788"/>
              <a:ext cx="34925" cy="23813"/>
            </a:xfrm>
            <a:custGeom>
              <a:avLst/>
              <a:gdLst>
                <a:gd name="T0" fmla="*/ 9 w 13"/>
                <a:gd name="T1" fmla="*/ 9 h 9"/>
                <a:gd name="T2" fmla="*/ 0 w 13"/>
                <a:gd name="T3" fmla="*/ 4 h 9"/>
                <a:gd name="T4" fmla="*/ 8 w 13"/>
                <a:gd name="T5" fmla="*/ 0 h 9"/>
                <a:gd name="T6" fmla="*/ 12 w 13"/>
                <a:gd name="T7" fmla="*/ 2 h 9"/>
                <a:gd name="T8" fmla="*/ 9 w 13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9">
                  <a:moveTo>
                    <a:pt x="9" y="9"/>
                  </a:moveTo>
                  <a:cubicBezTo>
                    <a:pt x="9" y="9"/>
                    <a:pt x="0" y="6"/>
                    <a:pt x="0" y="4"/>
                  </a:cubicBezTo>
                  <a:cubicBezTo>
                    <a:pt x="1" y="3"/>
                    <a:pt x="6" y="0"/>
                    <a:pt x="8" y="0"/>
                  </a:cubicBezTo>
                  <a:cubicBezTo>
                    <a:pt x="9" y="1"/>
                    <a:pt x="13" y="0"/>
                    <a:pt x="12" y="2"/>
                  </a:cubicBezTo>
                  <a:cubicBezTo>
                    <a:pt x="12" y="4"/>
                    <a:pt x="9" y="9"/>
                    <a:pt x="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8" name="Freeform 151"/>
            <p:cNvSpPr/>
            <p:nvPr/>
          </p:nvSpPr>
          <p:spPr bwMode="auto">
            <a:xfrm>
              <a:off x="6746875" y="868363"/>
              <a:ext cx="77788" cy="61913"/>
            </a:xfrm>
            <a:custGeom>
              <a:avLst/>
              <a:gdLst>
                <a:gd name="T0" fmla="*/ 16 w 29"/>
                <a:gd name="T1" fmla="*/ 22 h 23"/>
                <a:gd name="T2" fmla="*/ 19 w 29"/>
                <a:gd name="T3" fmla="*/ 19 h 23"/>
                <a:gd name="T4" fmla="*/ 29 w 29"/>
                <a:gd name="T5" fmla="*/ 12 h 23"/>
                <a:gd name="T6" fmla="*/ 26 w 29"/>
                <a:gd name="T7" fmla="*/ 7 h 23"/>
                <a:gd name="T8" fmla="*/ 17 w 29"/>
                <a:gd name="T9" fmla="*/ 1 h 23"/>
                <a:gd name="T10" fmla="*/ 11 w 29"/>
                <a:gd name="T11" fmla="*/ 11 h 23"/>
                <a:gd name="T12" fmla="*/ 3 w 29"/>
                <a:gd name="T13" fmla="*/ 13 h 23"/>
                <a:gd name="T14" fmla="*/ 5 w 29"/>
                <a:gd name="T15" fmla="*/ 18 h 23"/>
                <a:gd name="T16" fmla="*/ 10 w 29"/>
                <a:gd name="T17" fmla="*/ 23 h 23"/>
                <a:gd name="T18" fmla="*/ 16 w 29"/>
                <a:gd name="T19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23">
                  <a:moveTo>
                    <a:pt x="16" y="22"/>
                  </a:moveTo>
                  <a:cubicBezTo>
                    <a:pt x="15" y="22"/>
                    <a:pt x="15" y="21"/>
                    <a:pt x="19" y="19"/>
                  </a:cubicBezTo>
                  <a:cubicBezTo>
                    <a:pt x="22" y="18"/>
                    <a:pt x="29" y="14"/>
                    <a:pt x="29" y="12"/>
                  </a:cubicBezTo>
                  <a:cubicBezTo>
                    <a:pt x="29" y="11"/>
                    <a:pt x="28" y="10"/>
                    <a:pt x="26" y="7"/>
                  </a:cubicBezTo>
                  <a:cubicBezTo>
                    <a:pt x="23" y="5"/>
                    <a:pt x="19" y="0"/>
                    <a:pt x="17" y="1"/>
                  </a:cubicBezTo>
                  <a:cubicBezTo>
                    <a:pt x="14" y="3"/>
                    <a:pt x="13" y="10"/>
                    <a:pt x="11" y="11"/>
                  </a:cubicBezTo>
                  <a:cubicBezTo>
                    <a:pt x="10" y="12"/>
                    <a:pt x="6" y="13"/>
                    <a:pt x="3" y="13"/>
                  </a:cubicBezTo>
                  <a:cubicBezTo>
                    <a:pt x="0" y="13"/>
                    <a:pt x="3" y="18"/>
                    <a:pt x="5" y="18"/>
                  </a:cubicBezTo>
                  <a:cubicBezTo>
                    <a:pt x="8" y="19"/>
                    <a:pt x="8" y="23"/>
                    <a:pt x="10" y="23"/>
                  </a:cubicBezTo>
                  <a:cubicBezTo>
                    <a:pt x="12" y="22"/>
                    <a:pt x="16" y="22"/>
                    <a:pt x="16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9" name="Freeform 152"/>
            <p:cNvSpPr/>
            <p:nvPr/>
          </p:nvSpPr>
          <p:spPr bwMode="auto">
            <a:xfrm>
              <a:off x="7412038" y="890588"/>
              <a:ext cx="246063" cy="168275"/>
            </a:xfrm>
            <a:custGeom>
              <a:avLst/>
              <a:gdLst>
                <a:gd name="T0" fmla="*/ 23 w 92"/>
                <a:gd name="T1" fmla="*/ 42 h 63"/>
                <a:gd name="T2" fmla="*/ 22 w 92"/>
                <a:gd name="T3" fmla="*/ 49 h 63"/>
                <a:gd name="T4" fmla="*/ 8 w 92"/>
                <a:gd name="T5" fmla="*/ 40 h 63"/>
                <a:gd name="T6" fmla="*/ 2 w 92"/>
                <a:gd name="T7" fmla="*/ 45 h 63"/>
                <a:gd name="T8" fmla="*/ 3 w 92"/>
                <a:gd name="T9" fmla="*/ 35 h 63"/>
                <a:gd name="T10" fmla="*/ 7 w 92"/>
                <a:gd name="T11" fmla="*/ 31 h 63"/>
                <a:gd name="T12" fmla="*/ 8 w 92"/>
                <a:gd name="T13" fmla="*/ 21 h 63"/>
                <a:gd name="T14" fmla="*/ 13 w 92"/>
                <a:gd name="T15" fmla="*/ 17 h 63"/>
                <a:gd name="T16" fmla="*/ 29 w 92"/>
                <a:gd name="T17" fmla="*/ 8 h 63"/>
                <a:gd name="T18" fmla="*/ 34 w 92"/>
                <a:gd name="T19" fmla="*/ 2 h 63"/>
                <a:gd name="T20" fmla="*/ 44 w 92"/>
                <a:gd name="T21" fmla="*/ 6 h 63"/>
                <a:gd name="T22" fmla="*/ 51 w 92"/>
                <a:gd name="T23" fmla="*/ 16 h 63"/>
                <a:gd name="T24" fmla="*/ 61 w 92"/>
                <a:gd name="T25" fmla="*/ 27 h 63"/>
                <a:gd name="T26" fmla="*/ 70 w 92"/>
                <a:gd name="T27" fmla="*/ 36 h 63"/>
                <a:gd name="T28" fmla="*/ 90 w 92"/>
                <a:gd name="T29" fmla="*/ 42 h 63"/>
                <a:gd name="T30" fmla="*/ 85 w 92"/>
                <a:gd name="T31" fmla="*/ 47 h 63"/>
                <a:gd name="T32" fmla="*/ 86 w 92"/>
                <a:gd name="T33" fmla="*/ 51 h 63"/>
                <a:gd name="T34" fmla="*/ 87 w 92"/>
                <a:gd name="T35" fmla="*/ 58 h 63"/>
                <a:gd name="T36" fmla="*/ 72 w 92"/>
                <a:gd name="T37" fmla="*/ 58 h 63"/>
                <a:gd name="T38" fmla="*/ 66 w 92"/>
                <a:gd name="T39" fmla="*/ 62 h 63"/>
                <a:gd name="T40" fmla="*/ 55 w 92"/>
                <a:gd name="T41" fmla="*/ 57 h 63"/>
                <a:gd name="T42" fmla="*/ 44 w 92"/>
                <a:gd name="T43" fmla="*/ 52 h 63"/>
                <a:gd name="T44" fmla="*/ 36 w 92"/>
                <a:gd name="T45" fmla="*/ 51 h 63"/>
                <a:gd name="T46" fmla="*/ 28 w 92"/>
                <a:gd name="T47" fmla="*/ 41 h 63"/>
                <a:gd name="T48" fmla="*/ 23 w 92"/>
                <a:gd name="T49" fmla="*/ 4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2" h="63">
                  <a:moveTo>
                    <a:pt x="23" y="42"/>
                  </a:moveTo>
                  <a:cubicBezTo>
                    <a:pt x="21" y="46"/>
                    <a:pt x="33" y="56"/>
                    <a:pt x="22" y="49"/>
                  </a:cubicBezTo>
                  <a:cubicBezTo>
                    <a:pt x="10" y="42"/>
                    <a:pt x="8" y="40"/>
                    <a:pt x="8" y="40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2" y="45"/>
                    <a:pt x="0" y="37"/>
                    <a:pt x="3" y="35"/>
                  </a:cubicBezTo>
                  <a:cubicBezTo>
                    <a:pt x="7" y="33"/>
                    <a:pt x="8" y="37"/>
                    <a:pt x="7" y="31"/>
                  </a:cubicBezTo>
                  <a:cubicBezTo>
                    <a:pt x="6" y="24"/>
                    <a:pt x="6" y="23"/>
                    <a:pt x="8" y="21"/>
                  </a:cubicBezTo>
                  <a:cubicBezTo>
                    <a:pt x="10" y="18"/>
                    <a:pt x="9" y="20"/>
                    <a:pt x="13" y="17"/>
                  </a:cubicBezTo>
                  <a:cubicBezTo>
                    <a:pt x="16" y="14"/>
                    <a:pt x="27" y="12"/>
                    <a:pt x="29" y="8"/>
                  </a:cubicBezTo>
                  <a:cubicBezTo>
                    <a:pt x="31" y="5"/>
                    <a:pt x="33" y="3"/>
                    <a:pt x="34" y="2"/>
                  </a:cubicBezTo>
                  <a:cubicBezTo>
                    <a:pt x="36" y="0"/>
                    <a:pt x="40" y="5"/>
                    <a:pt x="44" y="6"/>
                  </a:cubicBezTo>
                  <a:cubicBezTo>
                    <a:pt x="49" y="7"/>
                    <a:pt x="51" y="16"/>
                    <a:pt x="51" y="16"/>
                  </a:cubicBezTo>
                  <a:cubicBezTo>
                    <a:pt x="51" y="16"/>
                    <a:pt x="58" y="24"/>
                    <a:pt x="61" y="27"/>
                  </a:cubicBezTo>
                  <a:cubicBezTo>
                    <a:pt x="65" y="30"/>
                    <a:pt x="64" y="38"/>
                    <a:pt x="70" y="36"/>
                  </a:cubicBezTo>
                  <a:cubicBezTo>
                    <a:pt x="77" y="35"/>
                    <a:pt x="92" y="42"/>
                    <a:pt x="90" y="42"/>
                  </a:cubicBezTo>
                  <a:cubicBezTo>
                    <a:pt x="88" y="43"/>
                    <a:pt x="85" y="47"/>
                    <a:pt x="85" y="47"/>
                  </a:cubicBezTo>
                  <a:cubicBezTo>
                    <a:pt x="86" y="51"/>
                    <a:pt x="86" y="51"/>
                    <a:pt x="86" y="51"/>
                  </a:cubicBezTo>
                  <a:cubicBezTo>
                    <a:pt x="86" y="51"/>
                    <a:pt x="91" y="58"/>
                    <a:pt x="87" y="58"/>
                  </a:cubicBezTo>
                  <a:cubicBezTo>
                    <a:pt x="83" y="57"/>
                    <a:pt x="78" y="58"/>
                    <a:pt x="72" y="58"/>
                  </a:cubicBezTo>
                  <a:cubicBezTo>
                    <a:pt x="66" y="58"/>
                    <a:pt x="68" y="63"/>
                    <a:pt x="66" y="62"/>
                  </a:cubicBezTo>
                  <a:cubicBezTo>
                    <a:pt x="63" y="61"/>
                    <a:pt x="61" y="60"/>
                    <a:pt x="55" y="57"/>
                  </a:cubicBezTo>
                  <a:cubicBezTo>
                    <a:pt x="49" y="53"/>
                    <a:pt x="52" y="53"/>
                    <a:pt x="44" y="52"/>
                  </a:cubicBezTo>
                  <a:cubicBezTo>
                    <a:pt x="36" y="51"/>
                    <a:pt x="41" y="60"/>
                    <a:pt x="36" y="51"/>
                  </a:cubicBezTo>
                  <a:cubicBezTo>
                    <a:pt x="31" y="43"/>
                    <a:pt x="28" y="41"/>
                    <a:pt x="28" y="41"/>
                  </a:cubicBezTo>
                  <a:lnTo>
                    <a:pt x="23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0" name="Freeform 153"/>
            <p:cNvSpPr/>
            <p:nvPr/>
          </p:nvSpPr>
          <p:spPr bwMode="auto">
            <a:xfrm>
              <a:off x="7631113" y="1004888"/>
              <a:ext cx="157163" cy="90488"/>
            </a:xfrm>
            <a:custGeom>
              <a:avLst/>
              <a:gdLst>
                <a:gd name="T0" fmla="*/ 5 w 59"/>
                <a:gd name="T1" fmla="*/ 32 h 34"/>
                <a:gd name="T2" fmla="*/ 19 w 59"/>
                <a:gd name="T3" fmla="*/ 28 h 34"/>
                <a:gd name="T4" fmla="*/ 35 w 59"/>
                <a:gd name="T5" fmla="*/ 30 h 34"/>
                <a:gd name="T6" fmla="*/ 48 w 59"/>
                <a:gd name="T7" fmla="*/ 29 h 34"/>
                <a:gd name="T8" fmla="*/ 49 w 59"/>
                <a:gd name="T9" fmla="*/ 25 h 34"/>
                <a:gd name="T10" fmla="*/ 55 w 59"/>
                <a:gd name="T11" fmla="*/ 22 h 34"/>
                <a:gd name="T12" fmla="*/ 39 w 59"/>
                <a:gd name="T13" fmla="*/ 9 h 34"/>
                <a:gd name="T14" fmla="*/ 25 w 59"/>
                <a:gd name="T15" fmla="*/ 1 h 34"/>
                <a:gd name="T16" fmla="*/ 13 w 59"/>
                <a:gd name="T17" fmla="*/ 6 h 34"/>
                <a:gd name="T18" fmla="*/ 10 w 59"/>
                <a:gd name="T19" fmla="*/ 13 h 34"/>
                <a:gd name="T20" fmla="*/ 2 w 59"/>
                <a:gd name="T21" fmla="*/ 24 h 34"/>
                <a:gd name="T22" fmla="*/ 2 w 59"/>
                <a:gd name="T23" fmla="*/ 32 h 34"/>
                <a:gd name="T24" fmla="*/ 5 w 59"/>
                <a:gd name="T25" fmla="*/ 3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34">
                  <a:moveTo>
                    <a:pt x="5" y="32"/>
                  </a:moveTo>
                  <a:cubicBezTo>
                    <a:pt x="11" y="30"/>
                    <a:pt x="14" y="28"/>
                    <a:pt x="19" y="28"/>
                  </a:cubicBezTo>
                  <a:cubicBezTo>
                    <a:pt x="25" y="28"/>
                    <a:pt x="31" y="29"/>
                    <a:pt x="35" y="30"/>
                  </a:cubicBezTo>
                  <a:cubicBezTo>
                    <a:pt x="38" y="31"/>
                    <a:pt x="47" y="31"/>
                    <a:pt x="48" y="29"/>
                  </a:cubicBezTo>
                  <a:cubicBezTo>
                    <a:pt x="48" y="27"/>
                    <a:pt x="49" y="25"/>
                    <a:pt x="49" y="25"/>
                  </a:cubicBezTo>
                  <a:cubicBezTo>
                    <a:pt x="49" y="25"/>
                    <a:pt x="59" y="26"/>
                    <a:pt x="55" y="22"/>
                  </a:cubicBezTo>
                  <a:cubicBezTo>
                    <a:pt x="51" y="18"/>
                    <a:pt x="39" y="9"/>
                    <a:pt x="39" y="9"/>
                  </a:cubicBezTo>
                  <a:cubicBezTo>
                    <a:pt x="39" y="9"/>
                    <a:pt x="28" y="2"/>
                    <a:pt x="25" y="1"/>
                  </a:cubicBezTo>
                  <a:cubicBezTo>
                    <a:pt x="22" y="0"/>
                    <a:pt x="17" y="4"/>
                    <a:pt x="13" y="6"/>
                  </a:cubicBezTo>
                  <a:cubicBezTo>
                    <a:pt x="10" y="7"/>
                    <a:pt x="10" y="10"/>
                    <a:pt x="10" y="13"/>
                  </a:cubicBezTo>
                  <a:cubicBezTo>
                    <a:pt x="10" y="15"/>
                    <a:pt x="5" y="24"/>
                    <a:pt x="2" y="24"/>
                  </a:cubicBezTo>
                  <a:cubicBezTo>
                    <a:pt x="0" y="24"/>
                    <a:pt x="1" y="30"/>
                    <a:pt x="2" y="32"/>
                  </a:cubicBezTo>
                  <a:cubicBezTo>
                    <a:pt x="3" y="34"/>
                    <a:pt x="5" y="32"/>
                    <a:pt x="5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1" name="Freeform 154"/>
            <p:cNvSpPr/>
            <p:nvPr/>
          </p:nvSpPr>
          <p:spPr bwMode="auto">
            <a:xfrm>
              <a:off x="7227888" y="1185863"/>
              <a:ext cx="39688" cy="42863"/>
            </a:xfrm>
            <a:custGeom>
              <a:avLst/>
              <a:gdLst>
                <a:gd name="T0" fmla="*/ 8 w 15"/>
                <a:gd name="T1" fmla="*/ 0 h 16"/>
                <a:gd name="T2" fmla="*/ 1 w 15"/>
                <a:gd name="T3" fmla="*/ 3 h 16"/>
                <a:gd name="T4" fmla="*/ 2 w 15"/>
                <a:gd name="T5" fmla="*/ 8 h 16"/>
                <a:gd name="T6" fmla="*/ 0 w 15"/>
                <a:gd name="T7" fmla="*/ 14 h 16"/>
                <a:gd name="T8" fmla="*/ 3 w 15"/>
                <a:gd name="T9" fmla="*/ 15 h 16"/>
                <a:gd name="T10" fmla="*/ 7 w 15"/>
                <a:gd name="T11" fmla="*/ 11 h 16"/>
                <a:gd name="T12" fmla="*/ 8 w 15"/>
                <a:gd name="T13" fmla="*/ 4 h 16"/>
                <a:gd name="T14" fmla="*/ 15 w 15"/>
                <a:gd name="T15" fmla="*/ 4 h 16"/>
                <a:gd name="T16" fmla="*/ 8 w 15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6">
                  <a:moveTo>
                    <a:pt x="8" y="0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4" y="8"/>
                    <a:pt x="2" y="8"/>
                  </a:cubicBezTo>
                  <a:cubicBezTo>
                    <a:pt x="1" y="8"/>
                    <a:pt x="0" y="14"/>
                    <a:pt x="0" y="14"/>
                  </a:cubicBezTo>
                  <a:cubicBezTo>
                    <a:pt x="0" y="14"/>
                    <a:pt x="0" y="16"/>
                    <a:pt x="3" y="15"/>
                  </a:cubicBezTo>
                  <a:cubicBezTo>
                    <a:pt x="7" y="14"/>
                    <a:pt x="7" y="11"/>
                    <a:pt x="7" y="11"/>
                  </a:cubicBezTo>
                  <a:cubicBezTo>
                    <a:pt x="7" y="11"/>
                    <a:pt x="5" y="4"/>
                    <a:pt x="8" y="4"/>
                  </a:cubicBezTo>
                  <a:cubicBezTo>
                    <a:pt x="10" y="4"/>
                    <a:pt x="15" y="4"/>
                    <a:pt x="15" y="4"/>
                  </a:cubicBez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2" name="Freeform 155"/>
            <p:cNvSpPr/>
            <p:nvPr/>
          </p:nvSpPr>
          <p:spPr bwMode="auto">
            <a:xfrm>
              <a:off x="7391400" y="1114426"/>
              <a:ext cx="33338" cy="28575"/>
            </a:xfrm>
            <a:custGeom>
              <a:avLst/>
              <a:gdLst>
                <a:gd name="T0" fmla="*/ 0 w 13"/>
                <a:gd name="T1" fmla="*/ 11 h 11"/>
                <a:gd name="T2" fmla="*/ 8 w 13"/>
                <a:gd name="T3" fmla="*/ 7 h 11"/>
                <a:gd name="T4" fmla="*/ 10 w 13"/>
                <a:gd name="T5" fmla="*/ 0 h 11"/>
                <a:gd name="T6" fmla="*/ 4 w 13"/>
                <a:gd name="T7" fmla="*/ 3 h 11"/>
                <a:gd name="T8" fmla="*/ 4 w 13"/>
                <a:gd name="T9" fmla="*/ 9 h 11"/>
                <a:gd name="T10" fmla="*/ 0 w 13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1">
                  <a:moveTo>
                    <a:pt x="0" y="11"/>
                  </a:moveTo>
                  <a:cubicBezTo>
                    <a:pt x="0" y="11"/>
                    <a:pt x="4" y="11"/>
                    <a:pt x="8" y="7"/>
                  </a:cubicBezTo>
                  <a:cubicBezTo>
                    <a:pt x="11" y="3"/>
                    <a:pt x="13" y="0"/>
                    <a:pt x="10" y="0"/>
                  </a:cubicBezTo>
                  <a:cubicBezTo>
                    <a:pt x="8" y="0"/>
                    <a:pt x="4" y="3"/>
                    <a:pt x="4" y="3"/>
                  </a:cubicBezTo>
                  <a:cubicBezTo>
                    <a:pt x="4" y="9"/>
                    <a:pt x="4" y="9"/>
                    <a:pt x="4" y="9"/>
                  </a:cubicBez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3" name="Freeform 156"/>
            <p:cNvSpPr/>
            <p:nvPr/>
          </p:nvSpPr>
          <p:spPr bwMode="auto">
            <a:xfrm>
              <a:off x="7131050" y="914401"/>
              <a:ext cx="30163" cy="19050"/>
            </a:xfrm>
            <a:custGeom>
              <a:avLst/>
              <a:gdLst>
                <a:gd name="T0" fmla="*/ 0 w 11"/>
                <a:gd name="T1" fmla="*/ 6 h 7"/>
                <a:gd name="T2" fmla="*/ 11 w 11"/>
                <a:gd name="T3" fmla="*/ 7 h 7"/>
                <a:gd name="T4" fmla="*/ 9 w 11"/>
                <a:gd name="T5" fmla="*/ 0 h 7"/>
                <a:gd name="T6" fmla="*/ 0 w 11"/>
                <a:gd name="T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7">
                  <a:moveTo>
                    <a:pt x="0" y="6"/>
                  </a:moveTo>
                  <a:cubicBezTo>
                    <a:pt x="5" y="6"/>
                    <a:pt x="11" y="7"/>
                    <a:pt x="11" y="7"/>
                  </a:cubicBezTo>
                  <a:cubicBezTo>
                    <a:pt x="11" y="7"/>
                    <a:pt x="10" y="0"/>
                    <a:pt x="9" y="0"/>
                  </a:cubicBezTo>
                  <a:cubicBezTo>
                    <a:pt x="7" y="0"/>
                    <a:pt x="0" y="6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4" name="Freeform 157"/>
            <p:cNvSpPr/>
            <p:nvPr/>
          </p:nvSpPr>
          <p:spPr bwMode="auto">
            <a:xfrm>
              <a:off x="8523288" y="1162051"/>
              <a:ext cx="211138" cy="101600"/>
            </a:xfrm>
            <a:custGeom>
              <a:avLst/>
              <a:gdLst>
                <a:gd name="T0" fmla="*/ 7 w 79"/>
                <a:gd name="T1" fmla="*/ 9 h 38"/>
                <a:gd name="T2" fmla="*/ 5 w 79"/>
                <a:gd name="T3" fmla="*/ 23 h 38"/>
                <a:gd name="T4" fmla="*/ 16 w 79"/>
                <a:gd name="T5" fmla="*/ 30 h 38"/>
                <a:gd name="T6" fmla="*/ 24 w 79"/>
                <a:gd name="T7" fmla="*/ 37 h 38"/>
                <a:gd name="T8" fmla="*/ 30 w 79"/>
                <a:gd name="T9" fmla="*/ 31 h 38"/>
                <a:gd name="T10" fmla="*/ 30 w 79"/>
                <a:gd name="T11" fmla="*/ 29 h 38"/>
                <a:gd name="T12" fmla="*/ 42 w 79"/>
                <a:gd name="T13" fmla="*/ 31 h 38"/>
                <a:gd name="T14" fmla="*/ 49 w 79"/>
                <a:gd name="T15" fmla="*/ 32 h 38"/>
                <a:gd name="T16" fmla="*/ 52 w 79"/>
                <a:gd name="T17" fmla="*/ 28 h 38"/>
                <a:gd name="T18" fmla="*/ 59 w 79"/>
                <a:gd name="T19" fmla="*/ 29 h 38"/>
                <a:gd name="T20" fmla="*/ 76 w 79"/>
                <a:gd name="T21" fmla="*/ 22 h 38"/>
                <a:gd name="T22" fmla="*/ 76 w 79"/>
                <a:gd name="T23" fmla="*/ 15 h 38"/>
                <a:gd name="T24" fmla="*/ 70 w 79"/>
                <a:gd name="T25" fmla="*/ 13 h 38"/>
                <a:gd name="T26" fmla="*/ 61 w 79"/>
                <a:gd name="T27" fmla="*/ 9 h 38"/>
                <a:gd name="T28" fmla="*/ 39 w 79"/>
                <a:gd name="T29" fmla="*/ 9 h 38"/>
                <a:gd name="T30" fmla="*/ 35 w 79"/>
                <a:gd name="T31" fmla="*/ 11 h 38"/>
                <a:gd name="T32" fmla="*/ 28 w 79"/>
                <a:gd name="T33" fmla="*/ 9 h 38"/>
                <a:gd name="T34" fmla="*/ 20 w 79"/>
                <a:gd name="T35" fmla="*/ 1 h 38"/>
                <a:gd name="T36" fmla="*/ 9 w 79"/>
                <a:gd name="T37" fmla="*/ 6 h 38"/>
                <a:gd name="T38" fmla="*/ 7 w 79"/>
                <a:gd name="T39" fmla="*/ 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38">
                  <a:moveTo>
                    <a:pt x="7" y="9"/>
                  </a:moveTo>
                  <a:cubicBezTo>
                    <a:pt x="4" y="3"/>
                    <a:pt x="0" y="19"/>
                    <a:pt x="5" y="23"/>
                  </a:cubicBezTo>
                  <a:cubicBezTo>
                    <a:pt x="9" y="26"/>
                    <a:pt x="16" y="30"/>
                    <a:pt x="16" y="30"/>
                  </a:cubicBezTo>
                  <a:cubicBezTo>
                    <a:pt x="16" y="30"/>
                    <a:pt x="23" y="36"/>
                    <a:pt x="24" y="37"/>
                  </a:cubicBezTo>
                  <a:cubicBezTo>
                    <a:pt x="25" y="38"/>
                    <a:pt x="30" y="31"/>
                    <a:pt x="30" y="31"/>
                  </a:cubicBezTo>
                  <a:cubicBezTo>
                    <a:pt x="30" y="31"/>
                    <a:pt x="21" y="29"/>
                    <a:pt x="30" y="29"/>
                  </a:cubicBezTo>
                  <a:cubicBezTo>
                    <a:pt x="38" y="29"/>
                    <a:pt x="42" y="31"/>
                    <a:pt x="42" y="31"/>
                  </a:cubicBezTo>
                  <a:cubicBezTo>
                    <a:pt x="42" y="31"/>
                    <a:pt x="48" y="34"/>
                    <a:pt x="49" y="32"/>
                  </a:cubicBezTo>
                  <a:cubicBezTo>
                    <a:pt x="50" y="31"/>
                    <a:pt x="48" y="28"/>
                    <a:pt x="52" y="28"/>
                  </a:cubicBezTo>
                  <a:cubicBezTo>
                    <a:pt x="55" y="28"/>
                    <a:pt x="54" y="27"/>
                    <a:pt x="59" y="29"/>
                  </a:cubicBezTo>
                  <a:cubicBezTo>
                    <a:pt x="64" y="31"/>
                    <a:pt x="76" y="22"/>
                    <a:pt x="76" y="22"/>
                  </a:cubicBezTo>
                  <a:cubicBezTo>
                    <a:pt x="76" y="22"/>
                    <a:pt x="79" y="16"/>
                    <a:pt x="76" y="15"/>
                  </a:cubicBezTo>
                  <a:cubicBezTo>
                    <a:pt x="72" y="13"/>
                    <a:pt x="72" y="14"/>
                    <a:pt x="70" y="13"/>
                  </a:cubicBezTo>
                  <a:cubicBezTo>
                    <a:pt x="68" y="13"/>
                    <a:pt x="72" y="14"/>
                    <a:pt x="61" y="9"/>
                  </a:cubicBezTo>
                  <a:cubicBezTo>
                    <a:pt x="49" y="5"/>
                    <a:pt x="42" y="9"/>
                    <a:pt x="39" y="9"/>
                  </a:cubicBezTo>
                  <a:cubicBezTo>
                    <a:pt x="35" y="9"/>
                    <a:pt x="39" y="11"/>
                    <a:pt x="35" y="11"/>
                  </a:cubicBezTo>
                  <a:cubicBezTo>
                    <a:pt x="32" y="11"/>
                    <a:pt x="36" y="18"/>
                    <a:pt x="28" y="9"/>
                  </a:cubicBezTo>
                  <a:cubicBezTo>
                    <a:pt x="20" y="1"/>
                    <a:pt x="25" y="0"/>
                    <a:pt x="20" y="1"/>
                  </a:cubicBezTo>
                  <a:cubicBezTo>
                    <a:pt x="16" y="2"/>
                    <a:pt x="9" y="6"/>
                    <a:pt x="9" y="6"/>
                  </a:cubicBezTo>
                  <a:cubicBezTo>
                    <a:pt x="9" y="6"/>
                    <a:pt x="8" y="11"/>
                    <a:pt x="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5" name="Freeform 158"/>
            <p:cNvSpPr/>
            <p:nvPr/>
          </p:nvSpPr>
          <p:spPr bwMode="auto">
            <a:xfrm>
              <a:off x="8618538" y="1263651"/>
              <a:ext cx="101600" cy="65088"/>
            </a:xfrm>
            <a:custGeom>
              <a:avLst/>
              <a:gdLst>
                <a:gd name="T0" fmla="*/ 15 w 38"/>
                <a:gd name="T1" fmla="*/ 23 h 24"/>
                <a:gd name="T2" fmla="*/ 38 w 38"/>
                <a:gd name="T3" fmla="*/ 24 h 24"/>
                <a:gd name="T4" fmla="*/ 34 w 38"/>
                <a:gd name="T5" fmla="*/ 17 h 24"/>
                <a:gd name="T6" fmla="*/ 25 w 38"/>
                <a:gd name="T7" fmla="*/ 12 h 24"/>
                <a:gd name="T8" fmla="*/ 18 w 38"/>
                <a:gd name="T9" fmla="*/ 6 h 24"/>
                <a:gd name="T10" fmla="*/ 15 w 38"/>
                <a:gd name="T11" fmla="*/ 5 h 24"/>
                <a:gd name="T12" fmla="*/ 8 w 38"/>
                <a:gd name="T13" fmla="*/ 0 h 24"/>
                <a:gd name="T14" fmla="*/ 4 w 38"/>
                <a:gd name="T15" fmla="*/ 3 h 24"/>
                <a:gd name="T16" fmla="*/ 5 w 38"/>
                <a:gd name="T17" fmla="*/ 10 h 24"/>
                <a:gd name="T18" fmla="*/ 11 w 38"/>
                <a:gd name="T19" fmla="*/ 14 h 24"/>
                <a:gd name="T20" fmla="*/ 7 w 38"/>
                <a:gd name="T21" fmla="*/ 19 h 24"/>
                <a:gd name="T22" fmla="*/ 15 w 38"/>
                <a:gd name="T23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24">
                  <a:moveTo>
                    <a:pt x="15" y="23"/>
                  </a:moveTo>
                  <a:cubicBezTo>
                    <a:pt x="38" y="24"/>
                    <a:pt x="38" y="24"/>
                    <a:pt x="38" y="24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2"/>
                    <a:pt x="21" y="7"/>
                    <a:pt x="18" y="6"/>
                  </a:cubicBezTo>
                  <a:cubicBezTo>
                    <a:pt x="15" y="5"/>
                    <a:pt x="18" y="7"/>
                    <a:pt x="15" y="5"/>
                  </a:cubicBezTo>
                  <a:cubicBezTo>
                    <a:pt x="12" y="3"/>
                    <a:pt x="11" y="0"/>
                    <a:pt x="8" y="0"/>
                  </a:cubicBezTo>
                  <a:cubicBezTo>
                    <a:pt x="6" y="0"/>
                    <a:pt x="8" y="0"/>
                    <a:pt x="4" y="3"/>
                  </a:cubicBezTo>
                  <a:cubicBezTo>
                    <a:pt x="0" y="7"/>
                    <a:pt x="5" y="10"/>
                    <a:pt x="5" y="10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6" y="17"/>
                    <a:pt x="7" y="19"/>
                  </a:cubicBezTo>
                  <a:cubicBezTo>
                    <a:pt x="8" y="21"/>
                    <a:pt x="15" y="23"/>
                    <a:pt x="15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6" name="Freeform 159"/>
            <p:cNvSpPr/>
            <p:nvPr/>
          </p:nvSpPr>
          <p:spPr bwMode="auto">
            <a:xfrm>
              <a:off x="8488363" y="1252538"/>
              <a:ext cx="46038" cy="41275"/>
            </a:xfrm>
            <a:custGeom>
              <a:avLst/>
              <a:gdLst>
                <a:gd name="T0" fmla="*/ 17 w 17"/>
                <a:gd name="T1" fmla="*/ 15 h 15"/>
                <a:gd name="T2" fmla="*/ 4 w 17"/>
                <a:gd name="T3" fmla="*/ 6 h 15"/>
                <a:gd name="T4" fmla="*/ 5 w 17"/>
                <a:gd name="T5" fmla="*/ 3 h 15"/>
                <a:gd name="T6" fmla="*/ 17 w 17"/>
                <a:gd name="T7" fmla="*/ 10 h 15"/>
                <a:gd name="T8" fmla="*/ 17 w 17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5">
                  <a:moveTo>
                    <a:pt x="17" y="15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0" y="0"/>
                    <a:pt x="5" y="3"/>
                  </a:cubicBezTo>
                  <a:cubicBezTo>
                    <a:pt x="10" y="6"/>
                    <a:pt x="17" y="10"/>
                    <a:pt x="17" y="10"/>
                  </a:cubicBezTo>
                  <a:lnTo>
                    <a:pt x="17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7" name="Freeform 160"/>
            <p:cNvSpPr/>
            <p:nvPr/>
          </p:nvSpPr>
          <p:spPr bwMode="auto">
            <a:xfrm>
              <a:off x="8755063" y="1185863"/>
              <a:ext cx="109538" cy="66675"/>
            </a:xfrm>
            <a:custGeom>
              <a:avLst/>
              <a:gdLst>
                <a:gd name="T0" fmla="*/ 2 w 41"/>
                <a:gd name="T1" fmla="*/ 3 h 25"/>
                <a:gd name="T2" fmla="*/ 8 w 41"/>
                <a:gd name="T3" fmla="*/ 14 h 25"/>
                <a:gd name="T4" fmla="*/ 13 w 41"/>
                <a:gd name="T5" fmla="*/ 16 h 25"/>
                <a:gd name="T6" fmla="*/ 22 w 41"/>
                <a:gd name="T7" fmla="*/ 22 h 25"/>
                <a:gd name="T8" fmla="*/ 27 w 41"/>
                <a:gd name="T9" fmla="*/ 24 h 25"/>
                <a:gd name="T10" fmla="*/ 33 w 41"/>
                <a:gd name="T11" fmla="*/ 23 h 25"/>
                <a:gd name="T12" fmla="*/ 38 w 41"/>
                <a:gd name="T13" fmla="*/ 20 h 25"/>
                <a:gd name="T14" fmla="*/ 40 w 41"/>
                <a:gd name="T15" fmla="*/ 16 h 25"/>
                <a:gd name="T16" fmla="*/ 37 w 41"/>
                <a:gd name="T17" fmla="*/ 14 h 25"/>
                <a:gd name="T18" fmla="*/ 25 w 41"/>
                <a:gd name="T19" fmla="*/ 11 h 25"/>
                <a:gd name="T20" fmla="*/ 13 w 41"/>
                <a:gd name="T21" fmla="*/ 5 h 25"/>
                <a:gd name="T22" fmla="*/ 9 w 41"/>
                <a:gd name="T23" fmla="*/ 3 h 25"/>
                <a:gd name="T24" fmla="*/ 2 w 41"/>
                <a:gd name="T25" fmla="*/ 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25">
                  <a:moveTo>
                    <a:pt x="2" y="3"/>
                  </a:moveTo>
                  <a:cubicBezTo>
                    <a:pt x="3" y="5"/>
                    <a:pt x="8" y="14"/>
                    <a:pt x="8" y="14"/>
                  </a:cubicBezTo>
                  <a:cubicBezTo>
                    <a:pt x="8" y="14"/>
                    <a:pt x="11" y="14"/>
                    <a:pt x="13" y="16"/>
                  </a:cubicBezTo>
                  <a:cubicBezTo>
                    <a:pt x="15" y="17"/>
                    <a:pt x="22" y="22"/>
                    <a:pt x="22" y="22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4"/>
                    <a:pt x="28" y="25"/>
                    <a:pt x="33" y="23"/>
                  </a:cubicBezTo>
                  <a:cubicBezTo>
                    <a:pt x="38" y="22"/>
                    <a:pt x="36" y="22"/>
                    <a:pt x="38" y="20"/>
                  </a:cubicBezTo>
                  <a:cubicBezTo>
                    <a:pt x="40" y="18"/>
                    <a:pt x="41" y="18"/>
                    <a:pt x="40" y="16"/>
                  </a:cubicBezTo>
                  <a:cubicBezTo>
                    <a:pt x="39" y="14"/>
                    <a:pt x="40" y="14"/>
                    <a:pt x="37" y="14"/>
                  </a:cubicBezTo>
                  <a:cubicBezTo>
                    <a:pt x="33" y="13"/>
                    <a:pt x="31" y="13"/>
                    <a:pt x="25" y="11"/>
                  </a:cubicBezTo>
                  <a:cubicBezTo>
                    <a:pt x="18" y="10"/>
                    <a:pt x="15" y="6"/>
                    <a:pt x="13" y="5"/>
                  </a:cubicBezTo>
                  <a:cubicBezTo>
                    <a:pt x="11" y="3"/>
                    <a:pt x="17" y="5"/>
                    <a:pt x="9" y="3"/>
                  </a:cubicBezTo>
                  <a:cubicBezTo>
                    <a:pt x="0" y="0"/>
                    <a:pt x="2" y="3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8" name="Freeform 161"/>
            <p:cNvSpPr/>
            <p:nvPr/>
          </p:nvSpPr>
          <p:spPr bwMode="auto">
            <a:xfrm>
              <a:off x="9567863" y="1404938"/>
              <a:ext cx="111125" cy="46038"/>
            </a:xfrm>
            <a:custGeom>
              <a:avLst/>
              <a:gdLst>
                <a:gd name="T0" fmla="*/ 7 w 42"/>
                <a:gd name="T1" fmla="*/ 4 h 17"/>
                <a:gd name="T2" fmla="*/ 3 w 42"/>
                <a:gd name="T3" fmla="*/ 8 h 17"/>
                <a:gd name="T4" fmla="*/ 13 w 42"/>
                <a:gd name="T5" fmla="*/ 12 h 17"/>
                <a:gd name="T6" fmla="*/ 24 w 42"/>
                <a:gd name="T7" fmla="*/ 16 h 17"/>
                <a:gd name="T8" fmla="*/ 33 w 42"/>
                <a:gd name="T9" fmla="*/ 12 h 17"/>
                <a:gd name="T10" fmla="*/ 41 w 42"/>
                <a:gd name="T11" fmla="*/ 13 h 17"/>
                <a:gd name="T12" fmla="*/ 39 w 42"/>
                <a:gd name="T13" fmla="*/ 7 h 17"/>
                <a:gd name="T14" fmla="*/ 30 w 42"/>
                <a:gd name="T15" fmla="*/ 2 h 17"/>
                <a:gd name="T16" fmla="*/ 25 w 42"/>
                <a:gd name="T17" fmla="*/ 2 h 17"/>
                <a:gd name="T18" fmla="*/ 9 w 42"/>
                <a:gd name="T19" fmla="*/ 0 h 17"/>
                <a:gd name="T20" fmla="*/ 7 w 42"/>
                <a:gd name="T21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17">
                  <a:moveTo>
                    <a:pt x="7" y="4"/>
                  </a:moveTo>
                  <a:cubicBezTo>
                    <a:pt x="5" y="4"/>
                    <a:pt x="0" y="7"/>
                    <a:pt x="3" y="8"/>
                  </a:cubicBezTo>
                  <a:cubicBezTo>
                    <a:pt x="7" y="9"/>
                    <a:pt x="7" y="10"/>
                    <a:pt x="13" y="12"/>
                  </a:cubicBezTo>
                  <a:cubicBezTo>
                    <a:pt x="20" y="14"/>
                    <a:pt x="22" y="17"/>
                    <a:pt x="24" y="16"/>
                  </a:cubicBezTo>
                  <a:cubicBezTo>
                    <a:pt x="26" y="16"/>
                    <a:pt x="28" y="12"/>
                    <a:pt x="33" y="12"/>
                  </a:cubicBezTo>
                  <a:cubicBezTo>
                    <a:pt x="37" y="12"/>
                    <a:pt x="40" y="15"/>
                    <a:pt x="41" y="13"/>
                  </a:cubicBezTo>
                  <a:cubicBezTo>
                    <a:pt x="42" y="12"/>
                    <a:pt x="42" y="8"/>
                    <a:pt x="39" y="7"/>
                  </a:cubicBezTo>
                  <a:cubicBezTo>
                    <a:pt x="36" y="5"/>
                    <a:pt x="32" y="2"/>
                    <a:pt x="30" y="2"/>
                  </a:cubicBezTo>
                  <a:cubicBezTo>
                    <a:pt x="28" y="2"/>
                    <a:pt x="28" y="2"/>
                    <a:pt x="25" y="2"/>
                  </a:cubicBezTo>
                  <a:cubicBezTo>
                    <a:pt x="22" y="2"/>
                    <a:pt x="9" y="0"/>
                    <a:pt x="9" y="0"/>
                  </a:cubicBezTo>
                  <a:lnTo>
                    <a:pt x="7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9" name="Freeform 162"/>
            <p:cNvSpPr/>
            <p:nvPr/>
          </p:nvSpPr>
          <p:spPr bwMode="auto">
            <a:xfrm>
              <a:off x="10475913" y="1951038"/>
              <a:ext cx="60325" cy="114300"/>
            </a:xfrm>
            <a:custGeom>
              <a:avLst/>
              <a:gdLst>
                <a:gd name="T0" fmla="*/ 6 w 23"/>
                <a:gd name="T1" fmla="*/ 0 h 43"/>
                <a:gd name="T2" fmla="*/ 4 w 23"/>
                <a:gd name="T3" fmla="*/ 8 h 43"/>
                <a:gd name="T4" fmla="*/ 4 w 23"/>
                <a:gd name="T5" fmla="*/ 13 h 43"/>
                <a:gd name="T6" fmla="*/ 6 w 23"/>
                <a:gd name="T7" fmla="*/ 24 h 43"/>
                <a:gd name="T8" fmla="*/ 6 w 23"/>
                <a:gd name="T9" fmla="*/ 28 h 43"/>
                <a:gd name="T10" fmla="*/ 5 w 23"/>
                <a:gd name="T11" fmla="*/ 37 h 43"/>
                <a:gd name="T12" fmla="*/ 13 w 23"/>
                <a:gd name="T13" fmla="*/ 38 h 43"/>
                <a:gd name="T14" fmla="*/ 15 w 23"/>
                <a:gd name="T15" fmla="*/ 33 h 43"/>
                <a:gd name="T16" fmla="*/ 22 w 23"/>
                <a:gd name="T17" fmla="*/ 29 h 43"/>
                <a:gd name="T18" fmla="*/ 20 w 23"/>
                <a:gd name="T19" fmla="*/ 23 h 43"/>
                <a:gd name="T20" fmla="*/ 14 w 23"/>
                <a:gd name="T21" fmla="*/ 5 h 43"/>
                <a:gd name="T22" fmla="*/ 6 w 23"/>
                <a:gd name="T2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3">
                  <a:moveTo>
                    <a:pt x="6" y="0"/>
                  </a:moveTo>
                  <a:cubicBezTo>
                    <a:pt x="6" y="2"/>
                    <a:pt x="4" y="8"/>
                    <a:pt x="4" y="8"/>
                  </a:cubicBezTo>
                  <a:cubicBezTo>
                    <a:pt x="4" y="8"/>
                    <a:pt x="5" y="10"/>
                    <a:pt x="4" y="13"/>
                  </a:cubicBezTo>
                  <a:cubicBezTo>
                    <a:pt x="4" y="15"/>
                    <a:pt x="8" y="24"/>
                    <a:pt x="6" y="24"/>
                  </a:cubicBezTo>
                  <a:cubicBezTo>
                    <a:pt x="5" y="24"/>
                    <a:pt x="10" y="24"/>
                    <a:pt x="6" y="28"/>
                  </a:cubicBezTo>
                  <a:cubicBezTo>
                    <a:pt x="3" y="31"/>
                    <a:pt x="0" y="35"/>
                    <a:pt x="5" y="37"/>
                  </a:cubicBezTo>
                  <a:cubicBezTo>
                    <a:pt x="9" y="38"/>
                    <a:pt x="13" y="43"/>
                    <a:pt x="13" y="38"/>
                  </a:cubicBezTo>
                  <a:cubicBezTo>
                    <a:pt x="13" y="34"/>
                    <a:pt x="14" y="36"/>
                    <a:pt x="15" y="33"/>
                  </a:cubicBezTo>
                  <a:cubicBezTo>
                    <a:pt x="17" y="29"/>
                    <a:pt x="22" y="31"/>
                    <a:pt x="22" y="29"/>
                  </a:cubicBezTo>
                  <a:cubicBezTo>
                    <a:pt x="22" y="27"/>
                    <a:pt x="23" y="27"/>
                    <a:pt x="20" y="23"/>
                  </a:cubicBezTo>
                  <a:cubicBezTo>
                    <a:pt x="17" y="19"/>
                    <a:pt x="14" y="5"/>
                    <a:pt x="14" y="5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0" name="Freeform 163"/>
            <p:cNvSpPr/>
            <p:nvPr/>
          </p:nvSpPr>
          <p:spPr bwMode="auto">
            <a:xfrm>
              <a:off x="10464800" y="2085976"/>
              <a:ext cx="42863" cy="33338"/>
            </a:xfrm>
            <a:custGeom>
              <a:avLst/>
              <a:gdLst>
                <a:gd name="T0" fmla="*/ 11 w 16"/>
                <a:gd name="T1" fmla="*/ 0 h 12"/>
                <a:gd name="T2" fmla="*/ 2 w 16"/>
                <a:gd name="T3" fmla="*/ 4 h 12"/>
                <a:gd name="T4" fmla="*/ 13 w 16"/>
                <a:gd name="T5" fmla="*/ 9 h 12"/>
                <a:gd name="T6" fmla="*/ 16 w 16"/>
                <a:gd name="T7" fmla="*/ 6 h 12"/>
                <a:gd name="T8" fmla="*/ 11 w 16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2">
                  <a:moveTo>
                    <a:pt x="11" y="0"/>
                  </a:moveTo>
                  <a:cubicBezTo>
                    <a:pt x="8" y="0"/>
                    <a:pt x="0" y="3"/>
                    <a:pt x="2" y="4"/>
                  </a:cubicBezTo>
                  <a:cubicBezTo>
                    <a:pt x="3" y="6"/>
                    <a:pt x="12" y="12"/>
                    <a:pt x="13" y="9"/>
                  </a:cubicBezTo>
                  <a:cubicBezTo>
                    <a:pt x="14" y="7"/>
                    <a:pt x="16" y="9"/>
                    <a:pt x="16" y="6"/>
                  </a:cubicBezTo>
                  <a:cubicBezTo>
                    <a:pt x="16" y="3"/>
                    <a:pt x="11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1" name="Freeform 164"/>
            <p:cNvSpPr/>
            <p:nvPr/>
          </p:nvSpPr>
          <p:spPr bwMode="auto">
            <a:xfrm>
              <a:off x="10445750" y="2124076"/>
              <a:ext cx="74613" cy="58738"/>
            </a:xfrm>
            <a:custGeom>
              <a:avLst/>
              <a:gdLst>
                <a:gd name="T0" fmla="*/ 3 w 28"/>
                <a:gd name="T1" fmla="*/ 2 h 22"/>
                <a:gd name="T2" fmla="*/ 27 w 28"/>
                <a:gd name="T3" fmla="*/ 1 h 22"/>
                <a:gd name="T4" fmla="*/ 22 w 28"/>
                <a:gd name="T5" fmla="*/ 8 h 22"/>
                <a:gd name="T6" fmla="*/ 12 w 28"/>
                <a:gd name="T7" fmla="*/ 9 h 22"/>
                <a:gd name="T8" fmla="*/ 10 w 28"/>
                <a:gd name="T9" fmla="*/ 20 h 22"/>
                <a:gd name="T10" fmla="*/ 1 w 28"/>
                <a:gd name="T11" fmla="*/ 10 h 22"/>
                <a:gd name="T12" fmla="*/ 3 w 28"/>
                <a:gd name="T13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2">
                  <a:moveTo>
                    <a:pt x="3" y="2"/>
                  </a:moveTo>
                  <a:cubicBezTo>
                    <a:pt x="3" y="2"/>
                    <a:pt x="28" y="0"/>
                    <a:pt x="27" y="1"/>
                  </a:cubicBezTo>
                  <a:cubicBezTo>
                    <a:pt x="25" y="1"/>
                    <a:pt x="27" y="8"/>
                    <a:pt x="22" y="8"/>
                  </a:cubicBezTo>
                  <a:cubicBezTo>
                    <a:pt x="16" y="9"/>
                    <a:pt x="14" y="5"/>
                    <a:pt x="12" y="9"/>
                  </a:cubicBezTo>
                  <a:cubicBezTo>
                    <a:pt x="10" y="13"/>
                    <a:pt x="13" y="22"/>
                    <a:pt x="10" y="20"/>
                  </a:cubicBezTo>
                  <a:cubicBezTo>
                    <a:pt x="6" y="18"/>
                    <a:pt x="1" y="12"/>
                    <a:pt x="1" y="10"/>
                  </a:cubicBezTo>
                  <a:cubicBezTo>
                    <a:pt x="0" y="8"/>
                    <a:pt x="3" y="2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2" name="Freeform 165"/>
            <p:cNvSpPr/>
            <p:nvPr/>
          </p:nvSpPr>
          <p:spPr bwMode="auto">
            <a:xfrm>
              <a:off x="10085388" y="1993901"/>
              <a:ext cx="46038" cy="39688"/>
            </a:xfrm>
            <a:custGeom>
              <a:avLst/>
              <a:gdLst>
                <a:gd name="T0" fmla="*/ 17 w 17"/>
                <a:gd name="T1" fmla="*/ 15 h 15"/>
                <a:gd name="T2" fmla="*/ 13 w 17"/>
                <a:gd name="T3" fmla="*/ 1 h 15"/>
                <a:gd name="T4" fmla="*/ 1 w 17"/>
                <a:gd name="T5" fmla="*/ 2 h 15"/>
                <a:gd name="T6" fmla="*/ 10 w 17"/>
                <a:gd name="T7" fmla="*/ 12 h 15"/>
                <a:gd name="T8" fmla="*/ 17 w 17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5">
                  <a:moveTo>
                    <a:pt x="17" y="15"/>
                  </a:moveTo>
                  <a:cubicBezTo>
                    <a:pt x="16" y="11"/>
                    <a:pt x="15" y="1"/>
                    <a:pt x="13" y="1"/>
                  </a:cubicBezTo>
                  <a:cubicBezTo>
                    <a:pt x="11" y="0"/>
                    <a:pt x="2" y="1"/>
                    <a:pt x="1" y="2"/>
                  </a:cubicBezTo>
                  <a:cubicBezTo>
                    <a:pt x="0" y="4"/>
                    <a:pt x="10" y="12"/>
                    <a:pt x="10" y="12"/>
                  </a:cubicBezTo>
                  <a:lnTo>
                    <a:pt x="17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3" name="Freeform 166"/>
            <p:cNvSpPr/>
            <p:nvPr/>
          </p:nvSpPr>
          <p:spPr bwMode="auto">
            <a:xfrm>
              <a:off x="9880600" y="1806576"/>
              <a:ext cx="114300" cy="44450"/>
            </a:xfrm>
            <a:custGeom>
              <a:avLst/>
              <a:gdLst>
                <a:gd name="T0" fmla="*/ 32 w 43"/>
                <a:gd name="T1" fmla="*/ 17 h 17"/>
                <a:gd name="T2" fmla="*/ 16 w 43"/>
                <a:gd name="T3" fmla="*/ 13 h 17"/>
                <a:gd name="T4" fmla="*/ 8 w 43"/>
                <a:gd name="T5" fmla="*/ 9 h 17"/>
                <a:gd name="T6" fmla="*/ 19 w 43"/>
                <a:gd name="T7" fmla="*/ 1 h 17"/>
                <a:gd name="T8" fmla="*/ 29 w 43"/>
                <a:gd name="T9" fmla="*/ 3 h 17"/>
                <a:gd name="T10" fmla="*/ 41 w 43"/>
                <a:gd name="T11" fmla="*/ 10 h 17"/>
                <a:gd name="T12" fmla="*/ 40 w 43"/>
                <a:gd name="T13" fmla="*/ 14 h 17"/>
                <a:gd name="T14" fmla="*/ 32 w 43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17">
                  <a:moveTo>
                    <a:pt x="32" y="17"/>
                  </a:moveTo>
                  <a:cubicBezTo>
                    <a:pt x="26" y="14"/>
                    <a:pt x="19" y="14"/>
                    <a:pt x="16" y="13"/>
                  </a:cubicBezTo>
                  <a:cubicBezTo>
                    <a:pt x="13" y="12"/>
                    <a:pt x="17" y="17"/>
                    <a:pt x="8" y="9"/>
                  </a:cubicBezTo>
                  <a:cubicBezTo>
                    <a:pt x="0" y="1"/>
                    <a:pt x="12" y="1"/>
                    <a:pt x="19" y="1"/>
                  </a:cubicBezTo>
                  <a:cubicBezTo>
                    <a:pt x="26" y="0"/>
                    <a:pt x="20" y="0"/>
                    <a:pt x="29" y="3"/>
                  </a:cubicBezTo>
                  <a:cubicBezTo>
                    <a:pt x="37" y="6"/>
                    <a:pt x="41" y="10"/>
                    <a:pt x="41" y="10"/>
                  </a:cubicBezTo>
                  <a:cubicBezTo>
                    <a:pt x="41" y="10"/>
                    <a:pt x="43" y="14"/>
                    <a:pt x="40" y="14"/>
                  </a:cubicBezTo>
                  <a:cubicBezTo>
                    <a:pt x="36" y="15"/>
                    <a:pt x="32" y="17"/>
                    <a:pt x="32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4" name="Freeform 167"/>
            <p:cNvSpPr/>
            <p:nvPr/>
          </p:nvSpPr>
          <p:spPr bwMode="auto">
            <a:xfrm>
              <a:off x="10158413" y="2297113"/>
              <a:ext cx="58738" cy="46038"/>
            </a:xfrm>
            <a:custGeom>
              <a:avLst/>
              <a:gdLst>
                <a:gd name="T0" fmla="*/ 18 w 22"/>
                <a:gd name="T1" fmla="*/ 0 h 17"/>
                <a:gd name="T2" fmla="*/ 10 w 22"/>
                <a:gd name="T3" fmla="*/ 7 h 17"/>
                <a:gd name="T4" fmla="*/ 1 w 22"/>
                <a:gd name="T5" fmla="*/ 10 h 17"/>
                <a:gd name="T6" fmla="*/ 7 w 22"/>
                <a:gd name="T7" fmla="*/ 17 h 17"/>
                <a:gd name="T8" fmla="*/ 7 w 22"/>
                <a:gd name="T9" fmla="*/ 13 h 17"/>
                <a:gd name="T10" fmla="*/ 17 w 22"/>
                <a:gd name="T11" fmla="*/ 11 h 17"/>
                <a:gd name="T12" fmla="*/ 21 w 22"/>
                <a:gd name="T13" fmla="*/ 6 h 17"/>
                <a:gd name="T14" fmla="*/ 21 w 22"/>
                <a:gd name="T15" fmla="*/ 2 h 17"/>
                <a:gd name="T16" fmla="*/ 18 w 22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7">
                  <a:moveTo>
                    <a:pt x="18" y="0"/>
                  </a:moveTo>
                  <a:cubicBezTo>
                    <a:pt x="16" y="3"/>
                    <a:pt x="13" y="9"/>
                    <a:pt x="10" y="7"/>
                  </a:cubicBezTo>
                  <a:cubicBezTo>
                    <a:pt x="8" y="6"/>
                    <a:pt x="0" y="9"/>
                    <a:pt x="1" y="10"/>
                  </a:cubicBezTo>
                  <a:cubicBezTo>
                    <a:pt x="2" y="11"/>
                    <a:pt x="7" y="17"/>
                    <a:pt x="7" y="17"/>
                  </a:cubicBezTo>
                  <a:cubicBezTo>
                    <a:pt x="7" y="17"/>
                    <a:pt x="5" y="16"/>
                    <a:pt x="7" y="13"/>
                  </a:cubicBezTo>
                  <a:cubicBezTo>
                    <a:pt x="9" y="9"/>
                    <a:pt x="14" y="12"/>
                    <a:pt x="17" y="11"/>
                  </a:cubicBezTo>
                  <a:cubicBezTo>
                    <a:pt x="20" y="9"/>
                    <a:pt x="21" y="7"/>
                    <a:pt x="21" y="6"/>
                  </a:cubicBezTo>
                  <a:cubicBezTo>
                    <a:pt x="22" y="4"/>
                    <a:pt x="22" y="4"/>
                    <a:pt x="21" y="2"/>
                  </a:cubicBezTo>
                  <a:cubicBezTo>
                    <a:pt x="21" y="1"/>
                    <a:pt x="18" y="0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5" name="Freeform 168"/>
            <p:cNvSpPr/>
            <p:nvPr/>
          </p:nvSpPr>
          <p:spPr bwMode="auto">
            <a:xfrm>
              <a:off x="9999663" y="2343151"/>
              <a:ext cx="65088" cy="39688"/>
            </a:xfrm>
            <a:custGeom>
              <a:avLst/>
              <a:gdLst>
                <a:gd name="T0" fmla="*/ 16 w 24"/>
                <a:gd name="T1" fmla="*/ 12 h 15"/>
                <a:gd name="T2" fmla="*/ 9 w 24"/>
                <a:gd name="T3" fmla="*/ 15 h 15"/>
                <a:gd name="T4" fmla="*/ 1 w 24"/>
                <a:gd name="T5" fmla="*/ 10 h 15"/>
                <a:gd name="T6" fmla="*/ 8 w 24"/>
                <a:gd name="T7" fmla="*/ 5 h 15"/>
                <a:gd name="T8" fmla="*/ 14 w 24"/>
                <a:gd name="T9" fmla="*/ 5 h 15"/>
                <a:gd name="T10" fmla="*/ 16 w 24"/>
                <a:gd name="T11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5">
                  <a:moveTo>
                    <a:pt x="16" y="12"/>
                  </a:moveTo>
                  <a:cubicBezTo>
                    <a:pt x="11" y="12"/>
                    <a:pt x="11" y="15"/>
                    <a:pt x="9" y="15"/>
                  </a:cubicBezTo>
                  <a:cubicBezTo>
                    <a:pt x="6" y="15"/>
                    <a:pt x="0" y="10"/>
                    <a:pt x="1" y="10"/>
                  </a:cubicBezTo>
                  <a:cubicBezTo>
                    <a:pt x="3" y="9"/>
                    <a:pt x="6" y="5"/>
                    <a:pt x="8" y="5"/>
                  </a:cubicBezTo>
                  <a:cubicBezTo>
                    <a:pt x="9" y="4"/>
                    <a:pt x="5" y="0"/>
                    <a:pt x="14" y="5"/>
                  </a:cubicBezTo>
                  <a:cubicBezTo>
                    <a:pt x="24" y="10"/>
                    <a:pt x="16" y="12"/>
                    <a:pt x="1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6" name="Freeform 169"/>
            <p:cNvSpPr/>
            <p:nvPr/>
          </p:nvSpPr>
          <p:spPr bwMode="auto">
            <a:xfrm>
              <a:off x="9931400" y="2378076"/>
              <a:ext cx="55563" cy="20638"/>
            </a:xfrm>
            <a:custGeom>
              <a:avLst/>
              <a:gdLst>
                <a:gd name="T0" fmla="*/ 21 w 21"/>
                <a:gd name="T1" fmla="*/ 6 h 8"/>
                <a:gd name="T2" fmla="*/ 8 w 21"/>
                <a:gd name="T3" fmla="*/ 6 h 8"/>
                <a:gd name="T4" fmla="*/ 3 w 21"/>
                <a:gd name="T5" fmla="*/ 1 h 8"/>
                <a:gd name="T6" fmla="*/ 12 w 21"/>
                <a:gd name="T7" fmla="*/ 1 h 8"/>
                <a:gd name="T8" fmla="*/ 20 w 21"/>
                <a:gd name="T9" fmla="*/ 2 h 8"/>
                <a:gd name="T10" fmla="*/ 21 w 21"/>
                <a:gd name="T11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8">
                  <a:moveTo>
                    <a:pt x="21" y="6"/>
                  </a:moveTo>
                  <a:cubicBezTo>
                    <a:pt x="16" y="8"/>
                    <a:pt x="8" y="6"/>
                    <a:pt x="8" y="6"/>
                  </a:cubicBezTo>
                  <a:cubicBezTo>
                    <a:pt x="8" y="6"/>
                    <a:pt x="0" y="2"/>
                    <a:pt x="3" y="1"/>
                  </a:cubicBezTo>
                  <a:cubicBezTo>
                    <a:pt x="6" y="0"/>
                    <a:pt x="9" y="1"/>
                    <a:pt x="12" y="1"/>
                  </a:cubicBezTo>
                  <a:cubicBezTo>
                    <a:pt x="15" y="2"/>
                    <a:pt x="20" y="2"/>
                    <a:pt x="20" y="2"/>
                  </a:cubicBezTo>
                  <a:lnTo>
                    <a:pt x="21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7" name="Freeform 170"/>
            <p:cNvSpPr/>
            <p:nvPr/>
          </p:nvSpPr>
          <p:spPr bwMode="auto">
            <a:xfrm>
              <a:off x="9847263" y="2379663"/>
              <a:ext cx="46038" cy="26988"/>
            </a:xfrm>
            <a:custGeom>
              <a:avLst/>
              <a:gdLst>
                <a:gd name="T0" fmla="*/ 10 w 17"/>
                <a:gd name="T1" fmla="*/ 10 h 10"/>
                <a:gd name="T2" fmla="*/ 3 w 17"/>
                <a:gd name="T3" fmla="*/ 1 h 10"/>
                <a:gd name="T4" fmla="*/ 15 w 17"/>
                <a:gd name="T5" fmla="*/ 5 h 10"/>
                <a:gd name="T6" fmla="*/ 10 w 17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0">
                  <a:moveTo>
                    <a:pt x="10" y="10"/>
                  </a:moveTo>
                  <a:cubicBezTo>
                    <a:pt x="8" y="8"/>
                    <a:pt x="0" y="0"/>
                    <a:pt x="3" y="1"/>
                  </a:cubicBezTo>
                  <a:cubicBezTo>
                    <a:pt x="6" y="2"/>
                    <a:pt x="17" y="4"/>
                    <a:pt x="15" y="5"/>
                  </a:cubicBezTo>
                  <a:cubicBezTo>
                    <a:pt x="13" y="6"/>
                    <a:pt x="10" y="10"/>
                    <a:pt x="1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8" name="Freeform 171"/>
            <p:cNvSpPr/>
            <p:nvPr/>
          </p:nvSpPr>
          <p:spPr bwMode="auto">
            <a:xfrm>
              <a:off x="9485313" y="2174876"/>
              <a:ext cx="63500" cy="61913"/>
            </a:xfrm>
            <a:custGeom>
              <a:avLst/>
              <a:gdLst>
                <a:gd name="T0" fmla="*/ 20 w 24"/>
                <a:gd name="T1" fmla="*/ 23 h 23"/>
                <a:gd name="T2" fmla="*/ 5 w 24"/>
                <a:gd name="T3" fmla="*/ 16 h 23"/>
                <a:gd name="T4" fmla="*/ 5 w 24"/>
                <a:gd name="T5" fmla="*/ 5 h 23"/>
                <a:gd name="T6" fmla="*/ 14 w 24"/>
                <a:gd name="T7" fmla="*/ 17 h 23"/>
                <a:gd name="T8" fmla="*/ 24 w 24"/>
                <a:gd name="T9" fmla="*/ 23 h 23"/>
                <a:gd name="T10" fmla="*/ 20 w 24"/>
                <a:gd name="T11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3">
                  <a:moveTo>
                    <a:pt x="20" y="23"/>
                  </a:moveTo>
                  <a:cubicBezTo>
                    <a:pt x="17" y="22"/>
                    <a:pt x="7" y="19"/>
                    <a:pt x="5" y="16"/>
                  </a:cubicBezTo>
                  <a:cubicBezTo>
                    <a:pt x="4" y="12"/>
                    <a:pt x="0" y="0"/>
                    <a:pt x="5" y="5"/>
                  </a:cubicBezTo>
                  <a:cubicBezTo>
                    <a:pt x="9" y="11"/>
                    <a:pt x="10" y="16"/>
                    <a:pt x="14" y="17"/>
                  </a:cubicBezTo>
                  <a:cubicBezTo>
                    <a:pt x="18" y="19"/>
                    <a:pt x="24" y="23"/>
                    <a:pt x="24" y="23"/>
                  </a:cubicBezTo>
                  <a:lnTo>
                    <a:pt x="20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9" name="Freeform 172"/>
            <p:cNvSpPr/>
            <p:nvPr/>
          </p:nvSpPr>
          <p:spPr bwMode="auto">
            <a:xfrm>
              <a:off x="9544050" y="2206626"/>
              <a:ext cx="50800" cy="39688"/>
            </a:xfrm>
            <a:custGeom>
              <a:avLst/>
              <a:gdLst>
                <a:gd name="T0" fmla="*/ 12 w 19"/>
                <a:gd name="T1" fmla="*/ 15 h 15"/>
                <a:gd name="T2" fmla="*/ 15 w 19"/>
                <a:gd name="T3" fmla="*/ 10 h 15"/>
                <a:gd name="T4" fmla="*/ 7 w 19"/>
                <a:gd name="T5" fmla="*/ 6 h 15"/>
                <a:gd name="T6" fmla="*/ 2 w 19"/>
                <a:gd name="T7" fmla="*/ 2 h 15"/>
                <a:gd name="T8" fmla="*/ 7 w 19"/>
                <a:gd name="T9" fmla="*/ 11 h 15"/>
                <a:gd name="T10" fmla="*/ 12 w 19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5">
                  <a:moveTo>
                    <a:pt x="12" y="15"/>
                  </a:moveTo>
                  <a:cubicBezTo>
                    <a:pt x="16" y="13"/>
                    <a:pt x="19" y="11"/>
                    <a:pt x="15" y="10"/>
                  </a:cubicBezTo>
                  <a:cubicBezTo>
                    <a:pt x="11" y="9"/>
                    <a:pt x="13" y="9"/>
                    <a:pt x="7" y="6"/>
                  </a:cubicBezTo>
                  <a:cubicBezTo>
                    <a:pt x="2" y="2"/>
                    <a:pt x="4" y="0"/>
                    <a:pt x="2" y="2"/>
                  </a:cubicBezTo>
                  <a:cubicBezTo>
                    <a:pt x="0" y="4"/>
                    <a:pt x="7" y="11"/>
                    <a:pt x="7" y="11"/>
                  </a:cubicBezTo>
                  <a:lnTo>
                    <a:pt x="12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0" name="Freeform 173"/>
            <p:cNvSpPr/>
            <p:nvPr/>
          </p:nvSpPr>
          <p:spPr bwMode="auto">
            <a:xfrm>
              <a:off x="8923338" y="2244726"/>
              <a:ext cx="147638" cy="330200"/>
            </a:xfrm>
            <a:custGeom>
              <a:avLst/>
              <a:gdLst>
                <a:gd name="T0" fmla="*/ 28 w 55"/>
                <a:gd name="T1" fmla="*/ 123 h 124"/>
                <a:gd name="T2" fmla="*/ 23 w 55"/>
                <a:gd name="T3" fmla="*/ 109 h 124"/>
                <a:gd name="T4" fmla="*/ 17 w 55"/>
                <a:gd name="T5" fmla="*/ 80 h 124"/>
                <a:gd name="T6" fmla="*/ 13 w 55"/>
                <a:gd name="T7" fmla="*/ 65 h 124"/>
                <a:gd name="T8" fmla="*/ 7 w 55"/>
                <a:gd name="T9" fmla="*/ 47 h 124"/>
                <a:gd name="T10" fmla="*/ 2 w 55"/>
                <a:gd name="T11" fmla="*/ 18 h 124"/>
                <a:gd name="T12" fmla="*/ 1 w 55"/>
                <a:gd name="T13" fmla="*/ 0 h 124"/>
                <a:gd name="T14" fmla="*/ 12 w 55"/>
                <a:gd name="T15" fmla="*/ 9 h 124"/>
                <a:gd name="T16" fmla="*/ 21 w 55"/>
                <a:gd name="T17" fmla="*/ 41 h 124"/>
                <a:gd name="T18" fmla="*/ 26 w 55"/>
                <a:gd name="T19" fmla="*/ 55 h 124"/>
                <a:gd name="T20" fmla="*/ 31 w 55"/>
                <a:gd name="T21" fmla="*/ 58 h 124"/>
                <a:gd name="T22" fmla="*/ 35 w 55"/>
                <a:gd name="T23" fmla="*/ 67 h 124"/>
                <a:gd name="T24" fmla="*/ 33 w 55"/>
                <a:gd name="T25" fmla="*/ 71 h 124"/>
                <a:gd name="T26" fmla="*/ 45 w 55"/>
                <a:gd name="T27" fmla="*/ 79 h 124"/>
                <a:gd name="T28" fmla="*/ 50 w 55"/>
                <a:gd name="T29" fmla="*/ 88 h 124"/>
                <a:gd name="T30" fmla="*/ 39 w 55"/>
                <a:gd name="T31" fmla="*/ 86 h 124"/>
                <a:gd name="T32" fmla="*/ 32 w 55"/>
                <a:gd name="T33" fmla="*/ 80 h 124"/>
                <a:gd name="T34" fmla="*/ 29 w 55"/>
                <a:gd name="T35" fmla="*/ 81 h 124"/>
                <a:gd name="T36" fmla="*/ 29 w 55"/>
                <a:gd name="T37" fmla="*/ 90 h 124"/>
                <a:gd name="T38" fmla="*/ 30 w 55"/>
                <a:gd name="T39" fmla="*/ 104 h 124"/>
                <a:gd name="T40" fmla="*/ 35 w 55"/>
                <a:gd name="T41" fmla="*/ 113 h 124"/>
                <a:gd name="T42" fmla="*/ 40 w 55"/>
                <a:gd name="T43" fmla="*/ 118 h 124"/>
                <a:gd name="T44" fmla="*/ 43 w 55"/>
                <a:gd name="T45" fmla="*/ 123 h 124"/>
                <a:gd name="T46" fmla="*/ 33 w 55"/>
                <a:gd name="T47" fmla="*/ 122 h 124"/>
                <a:gd name="T48" fmla="*/ 28 w 55"/>
                <a:gd name="T49" fmla="*/ 12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" h="124">
                  <a:moveTo>
                    <a:pt x="28" y="123"/>
                  </a:moveTo>
                  <a:cubicBezTo>
                    <a:pt x="29" y="121"/>
                    <a:pt x="27" y="121"/>
                    <a:pt x="23" y="109"/>
                  </a:cubicBezTo>
                  <a:cubicBezTo>
                    <a:pt x="18" y="97"/>
                    <a:pt x="17" y="86"/>
                    <a:pt x="17" y="80"/>
                  </a:cubicBezTo>
                  <a:cubicBezTo>
                    <a:pt x="17" y="73"/>
                    <a:pt x="16" y="73"/>
                    <a:pt x="13" y="65"/>
                  </a:cubicBezTo>
                  <a:cubicBezTo>
                    <a:pt x="10" y="57"/>
                    <a:pt x="6" y="51"/>
                    <a:pt x="7" y="47"/>
                  </a:cubicBezTo>
                  <a:cubicBezTo>
                    <a:pt x="7" y="43"/>
                    <a:pt x="3" y="22"/>
                    <a:pt x="2" y="18"/>
                  </a:cubicBezTo>
                  <a:cubicBezTo>
                    <a:pt x="1" y="14"/>
                    <a:pt x="0" y="0"/>
                    <a:pt x="1" y="0"/>
                  </a:cubicBezTo>
                  <a:cubicBezTo>
                    <a:pt x="3" y="0"/>
                    <a:pt x="10" y="5"/>
                    <a:pt x="12" y="9"/>
                  </a:cubicBezTo>
                  <a:cubicBezTo>
                    <a:pt x="14" y="12"/>
                    <a:pt x="18" y="36"/>
                    <a:pt x="21" y="41"/>
                  </a:cubicBezTo>
                  <a:cubicBezTo>
                    <a:pt x="24" y="47"/>
                    <a:pt x="21" y="53"/>
                    <a:pt x="26" y="55"/>
                  </a:cubicBezTo>
                  <a:cubicBezTo>
                    <a:pt x="31" y="58"/>
                    <a:pt x="31" y="50"/>
                    <a:pt x="31" y="58"/>
                  </a:cubicBezTo>
                  <a:cubicBezTo>
                    <a:pt x="31" y="66"/>
                    <a:pt x="38" y="67"/>
                    <a:pt x="35" y="67"/>
                  </a:cubicBezTo>
                  <a:cubicBezTo>
                    <a:pt x="32" y="67"/>
                    <a:pt x="33" y="71"/>
                    <a:pt x="33" y="71"/>
                  </a:cubicBezTo>
                  <a:cubicBezTo>
                    <a:pt x="33" y="71"/>
                    <a:pt x="43" y="77"/>
                    <a:pt x="45" y="79"/>
                  </a:cubicBezTo>
                  <a:cubicBezTo>
                    <a:pt x="47" y="81"/>
                    <a:pt x="55" y="89"/>
                    <a:pt x="50" y="88"/>
                  </a:cubicBezTo>
                  <a:cubicBezTo>
                    <a:pt x="44" y="87"/>
                    <a:pt x="42" y="91"/>
                    <a:pt x="39" y="86"/>
                  </a:cubicBezTo>
                  <a:cubicBezTo>
                    <a:pt x="35" y="82"/>
                    <a:pt x="35" y="82"/>
                    <a:pt x="32" y="80"/>
                  </a:cubicBezTo>
                  <a:cubicBezTo>
                    <a:pt x="30" y="78"/>
                    <a:pt x="28" y="77"/>
                    <a:pt x="29" y="81"/>
                  </a:cubicBezTo>
                  <a:cubicBezTo>
                    <a:pt x="30" y="84"/>
                    <a:pt x="29" y="84"/>
                    <a:pt x="29" y="90"/>
                  </a:cubicBezTo>
                  <a:cubicBezTo>
                    <a:pt x="30" y="96"/>
                    <a:pt x="31" y="101"/>
                    <a:pt x="30" y="104"/>
                  </a:cubicBezTo>
                  <a:cubicBezTo>
                    <a:pt x="29" y="106"/>
                    <a:pt x="33" y="112"/>
                    <a:pt x="35" y="113"/>
                  </a:cubicBezTo>
                  <a:cubicBezTo>
                    <a:pt x="37" y="114"/>
                    <a:pt x="40" y="116"/>
                    <a:pt x="40" y="118"/>
                  </a:cubicBezTo>
                  <a:cubicBezTo>
                    <a:pt x="41" y="119"/>
                    <a:pt x="48" y="123"/>
                    <a:pt x="43" y="123"/>
                  </a:cubicBezTo>
                  <a:cubicBezTo>
                    <a:pt x="38" y="124"/>
                    <a:pt x="33" y="122"/>
                    <a:pt x="33" y="122"/>
                  </a:cubicBezTo>
                  <a:lnTo>
                    <a:pt x="28" y="1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1" name="Freeform 174"/>
            <p:cNvSpPr/>
            <p:nvPr/>
          </p:nvSpPr>
          <p:spPr bwMode="auto">
            <a:xfrm>
              <a:off x="8963025" y="2543176"/>
              <a:ext cx="276225" cy="198438"/>
            </a:xfrm>
            <a:custGeom>
              <a:avLst/>
              <a:gdLst>
                <a:gd name="T0" fmla="*/ 39 w 103"/>
                <a:gd name="T1" fmla="*/ 39 h 74"/>
                <a:gd name="T2" fmla="*/ 23 w 103"/>
                <a:gd name="T3" fmla="*/ 30 h 74"/>
                <a:gd name="T4" fmla="*/ 14 w 103"/>
                <a:gd name="T5" fmla="*/ 22 h 74"/>
                <a:gd name="T6" fmla="*/ 7 w 103"/>
                <a:gd name="T7" fmla="*/ 25 h 74"/>
                <a:gd name="T8" fmla="*/ 13 w 103"/>
                <a:gd name="T9" fmla="*/ 35 h 74"/>
                <a:gd name="T10" fmla="*/ 13 w 103"/>
                <a:gd name="T11" fmla="*/ 40 h 74"/>
                <a:gd name="T12" fmla="*/ 10 w 103"/>
                <a:gd name="T13" fmla="*/ 48 h 74"/>
                <a:gd name="T14" fmla="*/ 6 w 103"/>
                <a:gd name="T15" fmla="*/ 51 h 74"/>
                <a:gd name="T16" fmla="*/ 3 w 103"/>
                <a:gd name="T17" fmla="*/ 55 h 74"/>
                <a:gd name="T18" fmla="*/ 8 w 103"/>
                <a:gd name="T19" fmla="*/ 65 h 74"/>
                <a:gd name="T20" fmla="*/ 3 w 103"/>
                <a:gd name="T21" fmla="*/ 70 h 74"/>
                <a:gd name="T22" fmla="*/ 10 w 103"/>
                <a:gd name="T23" fmla="*/ 72 h 74"/>
                <a:gd name="T24" fmla="*/ 16 w 103"/>
                <a:gd name="T25" fmla="*/ 66 h 74"/>
                <a:gd name="T26" fmla="*/ 20 w 103"/>
                <a:gd name="T27" fmla="*/ 59 h 74"/>
                <a:gd name="T28" fmla="*/ 28 w 103"/>
                <a:gd name="T29" fmla="*/ 60 h 74"/>
                <a:gd name="T30" fmla="*/ 32 w 103"/>
                <a:gd name="T31" fmla="*/ 62 h 74"/>
                <a:gd name="T32" fmla="*/ 39 w 103"/>
                <a:gd name="T33" fmla="*/ 65 h 74"/>
                <a:gd name="T34" fmla="*/ 40 w 103"/>
                <a:gd name="T35" fmla="*/ 60 h 74"/>
                <a:gd name="T36" fmla="*/ 48 w 103"/>
                <a:gd name="T37" fmla="*/ 54 h 74"/>
                <a:gd name="T38" fmla="*/ 56 w 103"/>
                <a:gd name="T39" fmla="*/ 53 h 74"/>
                <a:gd name="T40" fmla="*/ 56 w 103"/>
                <a:gd name="T41" fmla="*/ 44 h 74"/>
                <a:gd name="T42" fmla="*/ 53 w 103"/>
                <a:gd name="T43" fmla="*/ 39 h 74"/>
                <a:gd name="T44" fmla="*/ 74 w 103"/>
                <a:gd name="T45" fmla="*/ 32 h 74"/>
                <a:gd name="T46" fmla="*/ 85 w 103"/>
                <a:gd name="T47" fmla="*/ 28 h 74"/>
                <a:gd name="T48" fmla="*/ 90 w 103"/>
                <a:gd name="T49" fmla="*/ 15 h 74"/>
                <a:gd name="T50" fmla="*/ 102 w 103"/>
                <a:gd name="T51" fmla="*/ 8 h 74"/>
                <a:gd name="T52" fmla="*/ 96 w 103"/>
                <a:gd name="T53" fmla="*/ 5 h 74"/>
                <a:gd name="T54" fmla="*/ 81 w 103"/>
                <a:gd name="T55" fmla="*/ 18 h 74"/>
                <a:gd name="T56" fmla="*/ 67 w 103"/>
                <a:gd name="T57" fmla="*/ 27 h 74"/>
                <a:gd name="T58" fmla="*/ 58 w 103"/>
                <a:gd name="T59" fmla="*/ 34 h 74"/>
                <a:gd name="T60" fmla="*/ 41 w 103"/>
                <a:gd name="T61" fmla="*/ 36 h 74"/>
                <a:gd name="T62" fmla="*/ 39 w 103"/>
                <a:gd name="T63" fmla="*/ 3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3" h="74">
                  <a:moveTo>
                    <a:pt x="39" y="39"/>
                  </a:moveTo>
                  <a:cubicBezTo>
                    <a:pt x="28" y="33"/>
                    <a:pt x="29" y="37"/>
                    <a:pt x="23" y="30"/>
                  </a:cubicBezTo>
                  <a:cubicBezTo>
                    <a:pt x="17" y="24"/>
                    <a:pt x="14" y="22"/>
                    <a:pt x="14" y="22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35"/>
                    <a:pt x="15" y="38"/>
                    <a:pt x="13" y="40"/>
                  </a:cubicBezTo>
                  <a:cubicBezTo>
                    <a:pt x="12" y="41"/>
                    <a:pt x="12" y="48"/>
                    <a:pt x="10" y="48"/>
                  </a:cubicBezTo>
                  <a:cubicBezTo>
                    <a:pt x="9" y="49"/>
                    <a:pt x="9" y="52"/>
                    <a:pt x="6" y="51"/>
                  </a:cubicBezTo>
                  <a:cubicBezTo>
                    <a:pt x="3" y="51"/>
                    <a:pt x="4" y="52"/>
                    <a:pt x="3" y="55"/>
                  </a:cubicBezTo>
                  <a:cubicBezTo>
                    <a:pt x="2" y="57"/>
                    <a:pt x="11" y="64"/>
                    <a:pt x="8" y="65"/>
                  </a:cubicBezTo>
                  <a:cubicBezTo>
                    <a:pt x="4" y="66"/>
                    <a:pt x="0" y="69"/>
                    <a:pt x="3" y="70"/>
                  </a:cubicBezTo>
                  <a:cubicBezTo>
                    <a:pt x="6" y="71"/>
                    <a:pt x="8" y="74"/>
                    <a:pt x="10" y="72"/>
                  </a:cubicBezTo>
                  <a:cubicBezTo>
                    <a:pt x="13" y="71"/>
                    <a:pt x="18" y="69"/>
                    <a:pt x="16" y="66"/>
                  </a:cubicBezTo>
                  <a:cubicBezTo>
                    <a:pt x="14" y="64"/>
                    <a:pt x="18" y="59"/>
                    <a:pt x="20" y="59"/>
                  </a:cubicBezTo>
                  <a:cubicBezTo>
                    <a:pt x="23" y="59"/>
                    <a:pt x="25" y="59"/>
                    <a:pt x="28" y="60"/>
                  </a:cubicBezTo>
                  <a:cubicBezTo>
                    <a:pt x="31" y="60"/>
                    <a:pt x="30" y="62"/>
                    <a:pt x="32" y="62"/>
                  </a:cubicBezTo>
                  <a:cubicBezTo>
                    <a:pt x="34" y="63"/>
                    <a:pt x="35" y="66"/>
                    <a:pt x="39" y="65"/>
                  </a:cubicBezTo>
                  <a:cubicBezTo>
                    <a:pt x="43" y="64"/>
                    <a:pt x="37" y="62"/>
                    <a:pt x="40" y="60"/>
                  </a:cubicBezTo>
                  <a:cubicBezTo>
                    <a:pt x="43" y="58"/>
                    <a:pt x="46" y="55"/>
                    <a:pt x="48" y="54"/>
                  </a:cubicBezTo>
                  <a:cubicBezTo>
                    <a:pt x="51" y="53"/>
                    <a:pt x="56" y="53"/>
                    <a:pt x="56" y="53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44"/>
                    <a:pt x="53" y="41"/>
                    <a:pt x="53" y="39"/>
                  </a:cubicBezTo>
                  <a:cubicBezTo>
                    <a:pt x="54" y="36"/>
                    <a:pt x="72" y="33"/>
                    <a:pt x="74" y="32"/>
                  </a:cubicBezTo>
                  <a:cubicBezTo>
                    <a:pt x="75" y="31"/>
                    <a:pt x="82" y="32"/>
                    <a:pt x="85" y="28"/>
                  </a:cubicBezTo>
                  <a:cubicBezTo>
                    <a:pt x="87" y="24"/>
                    <a:pt x="88" y="17"/>
                    <a:pt x="90" y="15"/>
                  </a:cubicBezTo>
                  <a:cubicBezTo>
                    <a:pt x="93" y="14"/>
                    <a:pt x="102" y="10"/>
                    <a:pt x="102" y="8"/>
                  </a:cubicBezTo>
                  <a:cubicBezTo>
                    <a:pt x="101" y="7"/>
                    <a:pt x="103" y="0"/>
                    <a:pt x="96" y="5"/>
                  </a:cubicBezTo>
                  <a:cubicBezTo>
                    <a:pt x="90" y="10"/>
                    <a:pt x="90" y="13"/>
                    <a:pt x="81" y="18"/>
                  </a:cubicBezTo>
                  <a:cubicBezTo>
                    <a:pt x="72" y="22"/>
                    <a:pt x="69" y="25"/>
                    <a:pt x="67" y="27"/>
                  </a:cubicBezTo>
                  <a:cubicBezTo>
                    <a:pt x="65" y="29"/>
                    <a:pt x="68" y="34"/>
                    <a:pt x="58" y="34"/>
                  </a:cubicBezTo>
                  <a:cubicBezTo>
                    <a:pt x="47" y="34"/>
                    <a:pt x="41" y="36"/>
                    <a:pt x="41" y="36"/>
                  </a:cubicBezTo>
                  <a:lnTo>
                    <a:pt x="39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2" name="Freeform 175"/>
            <p:cNvSpPr/>
            <p:nvPr/>
          </p:nvSpPr>
          <p:spPr bwMode="auto">
            <a:xfrm>
              <a:off x="8755063" y="2735263"/>
              <a:ext cx="320675" cy="360363"/>
            </a:xfrm>
            <a:custGeom>
              <a:avLst/>
              <a:gdLst>
                <a:gd name="T0" fmla="*/ 98 w 120"/>
                <a:gd name="T1" fmla="*/ 0 h 135"/>
                <a:gd name="T2" fmla="*/ 91 w 120"/>
                <a:gd name="T3" fmla="*/ 6 h 135"/>
                <a:gd name="T4" fmla="*/ 85 w 120"/>
                <a:gd name="T5" fmla="*/ 12 h 135"/>
                <a:gd name="T6" fmla="*/ 89 w 120"/>
                <a:gd name="T7" fmla="*/ 29 h 135"/>
                <a:gd name="T8" fmla="*/ 92 w 120"/>
                <a:gd name="T9" fmla="*/ 41 h 135"/>
                <a:gd name="T10" fmla="*/ 86 w 120"/>
                <a:gd name="T11" fmla="*/ 45 h 135"/>
                <a:gd name="T12" fmla="*/ 81 w 120"/>
                <a:gd name="T13" fmla="*/ 51 h 135"/>
                <a:gd name="T14" fmla="*/ 78 w 120"/>
                <a:gd name="T15" fmla="*/ 55 h 135"/>
                <a:gd name="T16" fmla="*/ 70 w 120"/>
                <a:gd name="T17" fmla="*/ 48 h 135"/>
                <a:gd name="T18" fmla="*/ 65 w 120"/>
                <a:gd name="T19" fmla="*/ 55 h 135"/>
                <a:gd name="T20" fmla="*/ 63 w 120"/>
                <a:gd name="T21" fmla="*/ 60 h 135"/>
                <a:gd name="T22" fmla="*/ 60 w 120"/>
                <a:gd name="T23" fmla="*/ 66 h 135"/>
                <a:gd name="T24" fmla="*/ 51 w 120"/>
                <a:gd name="T25" fmla="*/ 72 h 135"/>
                <a:gd name="T26" fmla="*/ 49 w 120"/>
                <a:gd name="T27" fmla="*/ 77 h 135"/>
                <a:gd name="T28" fmla="*/ 28 w 120"/>
                <a:gd name="T29" fmla="*/ 79 h 135"/>
                <a:gd name="T30" fmla="*/ 21 w 120"/>
                <a:gd name="T31" fmla="*/ 84 h 135"/>
                <a:gd name="T32" fmla="*/ 18 w 120"/>
                <a:gd name="T33" fmla="*/ 90 h 135"/>
                <a:gd name="T34" fmla="*/ 14 w 120"/>
                <a:gd name="T35" fmla="*/ 99 h 135"/>
                <a:gd name="T36" fmla="*/ 2 w 120"/>
                <a:gd name="T37" fmla="*/ 101 h 135"/>
                <a:gd name="T38" fmla="*/ 6 w 120"/>
                <a:gd name="T39" fmla="*/ 109 h 135"/>
                <a:gd name="T40" fmla="*/ 17 w 120"/>
                <a:gd name="T41" fmla="*/ 115 h 135"/>
                <a:gd name="T42" fmla="*/ 21 w 120"/>
                <a:gd name="T43" fmla="*/ 129 h 135"/>
                <a:gd name="T44" fmla="*/ 21 w 120"/>
                <a:gd name="T45" fmla="*/ 130 h 135"/>
                <a:gd name="T46" fmla="*/ 30 w 120"/>
                <a:gd name="T47" fmla="*/ 120 h 135"/>
                <a:gd name="T48" fmla="*/ 36 w 120"/>
                <a:gd name="T49" fmla="*/ 100 h 135"/>
                <a:gd name="T50" fmla="*/ 46 w 120"/>
                <a:gd name="T51" fmla="*/ 103 h 135"/>
                <a:gd name="T52" fmla="*/ 55 w 120"/>
                <a:gd name="T53" fmla="*/ 93 h 135"/>
                <a:gd name="T54" fmla="*/ 58 w 120"/>
                <a:gd name="T55" fmla="*/ 93 h 135"/>
                <a:gd name="T56" fmla="*/ 65 w 120"/>
                <a:gd name="T57" fmla="*/ 98 h 135"/>
                <a:gd name="T58" fmla="*/ 78 w 120"/>
                <a:gd name="T59" fmla="*/ 90 h 135"/>
                <a:gd name="T60" fmla="*/ 77 w 120"/>
                <a:gd name="T61" fmla="*/ 81 h 135"/>
                <a:gd name="T62" fmla="*/ 84 w 120"/>
                <a:gd name="T63" fmla="*/ 78 h 135"/>
                <a:gd name="T64" fmla="*/ 91 w 120"/>
                <a:gd name="T65" fmla="*/ 84 h 135"/>
                <a:gd name="T66" fmla="*/ 112 w 120"/>
                <a:gd name="T67" fmla="*/ 80 h 135"/>
                <a:gd name="T68" fmla="*/ 108 w 120"/>
                <a:gd name="T69" fmla="*/ 67 h 135"/>
                <a:gd name="T70" fmla="*/ 111 w 120"/>
                <a:gd name="T71" fmla="*/ 61 h 135"/>
                <a:gd name="T72" fmla="*/ 108 w 120"/>
                <a:gd name="T73" fmla="*/ 42 h 135"/>
                <a:gd name="T74" fmla="*/ 117 w 120"/>
                <a:gd name="T75" fmla="*/ 33 h 135"/>
                <a:gd name="T76" fmla="*/ 117 w 120"/>
                <a:gd name="T77" fmla="*/ 27 h 135"/>
                <a:gd name="T78" fmla="*/ 109 w 120"/>
                <a:gd name="T79" fmla="*/ 11 h 135"/>
                <a:gd name="T80" fmla="*/ 101 w 120"/>
                <a:gd name="T81" fmla="*/ 4 h 135"/>
                <a:gd name="T82" fmla="*/ 98 w 120"/>
                <a:gd name="T83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0" h="135">
                  <a:moveTo>
                    <a:pt x="98" y="0"/>
                  </a:moveTo>
                  <a:cubicBezTo>
                    <a:pt x="97" y="1"/>
                    <a:pt x="93" y="4"/>
                    <a:pt x="91" y="6"/>
                  </a:cubicBezTo>
                  <a:cubicBezTo>
                    <a:pt x="88" y="8"/>
                    <a:pt x="85" y="8"/>
                    <a:pt x="85" y="12"/>
                  </a:cubicBezTo>
                  <a:cubicBezTo>
                    <a:pt x="85" y="17"/>
                    <a:pt x="90" y="22"/>
                    <a:pt x="89" y="29"/>
                  </a:cubicBezTo>
                  <a:cubicBezTo>
                    <a:pt x="87" y="35"/>
                    <a:pt x="97" y="40"/>
                    <a:pt x="92" y="41"/>
                  </a:cubicBezTo>
                  <a:cubicBezTo>
                    <a:pt x="87" y="43"/>
                    <a:pt x="88" y="44"/>
                    <a:pt x="86" y="45"/>
                  </a:cubicBezTo>
                  <a:cubicBezTo>
                    <a:pt x="83" y="47"/>
                    <a:pt x="81" y="51"/>
                    <a:pt x="81" y="51"/>
                  </a:cubicBezTo>
                  <a:cubicBezTo>
                    <a:pt x="81" y="51"/>
                    <a:pt x="84" y="60"/>
                    <a:pt x="78" y="55"/>
                  </a:cubicBezTo>
                  <a:cubicBezTo>
                    <a:pt x="71" y="50"/>
                    <a:pt x="71" y="48"/>
                    <a:pt x="70" y="48"/>
                  </a:cubicBezTo>
                  <a:cubicBezTo>
                    <a:pt x="68" y="48"/>
                    <a:pt x="67" y="54"/>
                    <a:pt x="65" y="55"/>
                  </a:cubicBezTo>
                  <a:cubicBezTo>
                    <a:pt x="63" y="56"/>
                    <a:pt x="64" y="58"/>
                    <a:pt x="63" y="60"/>
                  </a:cubicBezTo>
                  <a:cubicBezTo>
                    <a:pt x="62" y="61"/>
                    <a:pt x="68" y="62"/>
                    <a:pt x="60" y="66"/>
                  </a:cubicBezTo>
                  <a:cubicBezTo>
                    <a:pt x="51" y="69"/>
                    <a:pt x="50" y="70"/>
                    <a:pt x="51" y="72"/>
                  </a:cubicBezTo>
                  <a:cubicBezTo>
                    <a:pt x="51" y="73"/>
                    <a:pt x="64" y="76"/>
                    <a:pt x="49" y="77"/>
                  </a:cubicBezTo>
                  <a:cubicBezTo>
                    <a:pt x="34" y="78"/>
                    <a:pt x="33" y="78"/>
                    <a:pt x="28" y="79"/>
                  </a:cubicBezTo>
                  <a:cubicBezTo>
                    <a:pt x="23" y="79"/>
                    <a:pt x="23" y="81"/>
                    <a:pt x="21" y="84"/>
                  </a:cubicBezTo>
                  <a:cubicBezTo>
                    <a:pt x="18" y="86"/>
                    <a:pt x="20" y="88"/>
                    <a:pt x="18" y="90"/>
                  </a:cubicBezTo>
                  <a:cubicBezTo>
                    <a:pt x="16" y="91"/>
                    <a:pt x="20" y="100"/>
                    <a:pt x="14" y="99"/>
                  </a:cubicBezTo>
                  <a:cubicBezTo>
                    <a:pt x="8" y="98"/>
                    <a:pt x="3" y="99"/>
                    <a:pt x="2" y="101"/>
                  </a:cubicBezTo>
                  <a:cubicBezTo>
                    <a:pt x="1" y="102"/>
                    <a:pt x="0" y="106"/>
                    <a:pt x="6" y="109"/>
                  </a:cubicBezTo>
                  <a:cubicBezTo>
                    <a:pt x="12" y="112"/>
                    <a:pt x="19" y="112"/>
                    <a:pt x="17" y="115"/>
                  </a:cubicBezTo>
                  <a:cubicBezTo>
                    <a:pt x="15" y="118"/>
                    <a:pt x="20" y="128"/>
                    <a:pt x="21" y="129"/>
                  </a:cubicBezTo>
                  <a:cubicBezTo>
                    <a:pt x="21" y="130"/>
                    <a:pt x="18" y="133"/>
                    <a:pt x="21" y="130"/>
                  </a:cubicBezTo>
                  <a:cubicBezTo>
                    <a:pt x="25" y="127"/>
                    <a:pt x="26" y="135"/>
                    <a:pt x="30" y="120"/>
                  </a:cubicBezTo>
                  <a:cubicBezTo>
                    <a:pt x="33" y="105"/>
                    <a:pt x="26" y="98"/>
                    <a:pt x="36" y="100"/>
                  </a:cubicBezTo>
                  <a:cubicBezTo>
                    <a:pt x="46" y="103"/>
                    <a:pt x="44" y="105"/>
                    <a:pt x="46" y="103"/>
                  </a:cubicBezTo>
                  <a:cubicBezTo>
                    <a:pt x="48" y="100"/>
                    <a:pt x="54" y="97"/>
                    <a:pt x="55" y="93"/>
                  </a:cubicBezTo>
                  <a:cubicBezTo>
                    <a:pt x="55" y="90"/>
                    <a:pt x="56" y="90"/>
                    <a:pt x="58" y="93"/>
                  </a:cubicBezTo>
                  <a:cubicBezTo>
                    <a:pt x="61" y="95"/>
                    <a:pt x="59" y="98"/>
                    <a:pt x="65" y="98"/>
                  </a:cubicBezTo>
                  <a:cubicBezTo>
                    <a:pt x="70" y="98"/>
                    <a:pt x="78" y="94"/>
                    <a:pt x="78" y="90"/>
                  </a:cubicBezTo>
                  <a:cubicBezTo>
                    <a:pt x="77" y="87"/>
                    <a:pt x="79" y="82"/>
                    <a:pt x="77" y="81"/>
                  </a:cubicBezTo>
                  <a:cubicBezTo>
                    <a:pt x="76" y="80"/>
                    <a:pt x="80" y="76"/>
                    <a:pt x="84" y="78"/>
                  </a:cubicBezTo>
                  <a:cubicBezTo>
                    <a:pt x="89" y="80"/>
                    <a:pt x="86" y="83"/>
                    <a:pt x="91" y="84"/>
                  </a:cubicBezTo>
                  <a:cubicBezTo>
                    <a:pt x="96" y="84"/>
                    <a:pt x="114" y="84"/>
                    <a:pt x="112" y="80"/>
                  </a:cubicBezTo>
                  <a:cubicBezTo>
                    <a:pt x="109" y="76"/>
                    <a:pt x="110" y="69"/>
                    <a:pt x="108" y="67"/>
                  </a:cubicBezTo>
                  <a:cubicBezTo>
                    <a:pt x="106" y="64"/>
                    <a:pt x="111" y="69"/>
                    <a:pt x="111" y="61"/>
                  </a:cubicBezTo>
                  <a:cubicBezTo>
                    <a:pt x="111" y="53"/>
                    <a:pt x="109" y="53"/>
                    <a:pt x="108" y="42"/>
                  </a:cubicBezTo>
                  <a:cubicBezTo>
                    <a:pt x="108" y="31"/>
                    <a:pt x="117" y="35"/>
                    <a:pt x="117" y="33"/>
                  </a:cubicBezTo>
                  <a:cubicBezTo>
                    <a:pt x="117" y="30"/>
                    <a:pt x="120" y="34"/>
                    <a:pt x="117" y="27"/>
                  </a:cubicBezTo>
                  <a:cubicBezTo>
                    <a:pt x="114" y="20"/>
                    <a:pt x="111" y="12"/>
                    <a:pt x="109" y="11"/>
                  </a:cubicBezTo>
                  <a:cubicBezTo>
                    <a:pt x="107" y="9"/>
                    <a:pt x="101" y="4"/>
                    <a:pt x="101" y="4"/>
                  </a:cubicBezTo>
                  <a:lnTo>
                    <a:pt x="9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3" name="Freeform 176"/>
            <p:cNvSpPr/>
            <p:nvPr/>
          </p:nvSpPr>
          <p:spPr bwMode="auto">
            <a:xfrm>
              <a:off x="8555038" y="3227388"/>
              <a:ext cx="61913" cy="95250"/>
            </a:xfrm>
            <a:custGeom>
              <a:avLst/>
              <a:gdLst>
                <a:gd name="T0" fmla="*/ 15 w 23"/>
                <a:gd name="T1" fmla="*/ 0 h 36"/>
                <a:gd name="T2" fmla="*/ 5 w 23"/>
                <a:gd name="T3" fmla="*/ 11 h 36"/>
                <a:gd name="T4" fmla="*/ 13 w 23"/>
                <a:gd name="T5" fmla="*/ 34 h 36"/>
                <a:gd name="T6" fmla="*/ 16 w 23"/>
                <a:gd name="T7" fmla="*/ 29 h 36"/>
                <a:gd name="T8" fmla="*/ 20 w 23"/>
                <a:gd name="T9" fmla="*/ 24 h 36"/>
                <a:gd name="T10" fmla="*/ 21 w 23"/>
                <a:gd name="T11" fmla="*/ 17 h 36"/>
                <a:gd name="T12" fmla="*/ 20 w 23"/>
                <a:gd name="T13" fmla="*/ 10 h 36"/>
                <a:gd name="T14" fmla="*/ 15 w 23"/>
                <a:gd name="T1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36">
                  <a:moveTo>
                    <a:pt x="15" y="0"/>
                  </a:moveTo>
                  <a:cubicBezTo>
                    <a:pt x="8" y="4"/>
                    <a:pt x="0" y="4"/>
                    <a:pt x="5" y="11"/>
                  </a:cubicBezTo>
                  <a:cubicBezTo>
                    <a:pt x="11" y="17"/>
                    <a:pt x="15" y="36"/>
                    <a:pt x="13" y="34"/>
                  </a:cubicBezTo>
                  <a:cubicBezTo>
                    <a:pt x="12" y="32"/>
                    <a:pt x="13" y="33"/>
                    <a:pt x="16" y="29"/>
                  </a:cubicBezTo>
                  <a:cubicBezTo>
                    <a:pt x="19" y="26"/>
                    <a:pt x="22" y="26"/>
                    <a:pt x="20" y="24"/>
                  </a:cubicBezTo>
                  <a:cubicBezTo>
                    <a:pt x="18" y="22"/>
                    <a:pt x="19" y="19"/>
                    <a:pt x="21" y="17"/>
                  </a:cubicBezTo>
                  <a:cubicBezTo>
                    <a:pt x="23" y="15"/>
                    <a:pt x="22" y="15"/>
                    <a:pt x="20" y="10"/>
                  </a:cubicBezTo>
                  <a:cubicBezTo>
                    <a:pt x="19" y="5"/>
                    <a:pt x="15" y="0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4" name="Freeform 177"/>
            <p:cNvSpPr/>
            <p:nvPr/>
          </p:nvSpPr>
          <p:spPr bwMode="auto">
            <a:xfrm>
              <a:off x="8667750" y="3227388"/>
              <a:ext cx="50800" cy="42863"/>
            </a:xfrm>
            <a:custGeom>
              <a:avLst/>
              <a:gdLst>
                <a:gd name="T0" fmla="*/ 1 w 19"/>
                <a:gd name="T1" fmla="*/ 12 h 16"/>
                <a:gd name="T2" fmla="*/ 17 w 19"/>
                <a:gd name="T3" fmla="*/ 11 h 16"/>
                <a:gd name="T4" fmla="*/ 14 w 19"/>
                <a:gd name="T5" fmla="*/ 3 h 16"/>
                <a:gd name="T6" fmla="*/ 4 w 19"/>
                <a:gd name="T7" fmla="*/ 10 h 16"/>
                <a:gd name="T8" fmla="*/ 1 w 19"/>
                <a:gd name="T9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6">
                  <a:moveTo>
                    <a:pt x="1" y="12"/>
                  </a:moveTo>
                  <a:cubicBezTo>
                    <a:pt x="0" y="13"/>
                    <a:pt x="19" y="16"/>
                    <a:pt x="17" y="11"/>
                  </a:cubicBezTo>
                  <a:cubicBezTo>
                    <a:pt x="14" y="7"/>
                    <a:pt x="19" y="6"/>
                    <a:pt x="14" y="3"/>
                  </a:cubicBezTo>
                  <a:cubicBezTo>
                    <a:pt x="10" y="0"/>
                    <a:pt x="4" y="10"/>
                    <a:pt x="4" y="10"/>
                  </a:cubicBezTo>
                  <a:lnTo>
                    <a:pt x="1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5" name="Freeform 178"/>
            <p:cNvSpPr/>
            <p:nvPr/>
          </p:nvSpPr>
          <p:spPr bwMode="auto">
            <a:xfrm>
              <a:off x="8758238" y="3179763"/>
              <a:ext cx="23813" cy="23813"/>
            </a:xfrm>
            <a:custGeom>
              <a:avLst/>
              <a:gdLst>
                <a:gd name="T0" fmla="*/ 3 w 9"/>
                <a:gd name="T1" fmla="*/ 9 h 9"/>
                <a:gd name="T2" fmla="*/ 9 w 9"/>
                <a:gd name="T3" fmla="*/ 5 h 9"/>
                <a:gd name="T4" fmla="*/ 3 w 9"/>
                <a:gd name="T5" fmla="*/ 1 h 9"/>
                <a:gd name="T6" fmla="*/ 3 w 9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9">
                  <a:moveTo>
                    <a:pt x="3" y="9"/>
                  </a:moveTo>
                  <a:cubicBezTo>
                    <a:pt x="4" y="9"/>
                    <a:pt x="9" y="8"/>
                    <a:pt x="9" y="5"/>
                  </a:cubicBezTo>
                  <a:cubicBezTo>
                    <a:pt x="9" y="3"/>
                    <a:pt x="5" y="0"/>
                    <a:pt x="3" y="1"/>
                  </a:cubicBezTo>
                  <a:cubicBezTo>
                    <a:pt x="0" y="2"/>
                    <a:pt x="3" y="9"/>
                    <a:pt x="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6" name="Freeform 179"/>
            <p:cNvSpPr/>
            <p:nvPr/>
          </p:nvSpPr>
          <p:spPr bwMode="auto">
            <a:xfrm>
              <a:off x="8763000" y="3136901"/>
              <a:ext cx="49213" cy="34925"/>
            </a:xfrm>
            <a:custGeom>
              <a:avLst/>
              <a:gdLst>
                <a:gd name="T0" fmla="*/ 16 w 18"/>
                <a:gd name="T1" fmla="*/ 13 h 13"/>
                <a:gd name="T2" fmla="*/ 4 w 18"/>
                <a:gd name="T3" fmla="*/ 9 h 13"/>
                <a:gd name="T4" fmla="*/ 6 w 18"/>
                <a:gd name="T5" fmla="*/ 2 h 13"/>
                <a:gd name="T6" fmla="*/ 16 w 18"/>
                <a:gd name="T7" fmla="*/ 5 h 13"/>
                <a:gd name="T8" fmla="*/ 16 w 18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3">
                  <a:moveTo>
                    <a:pt x="16" y="13"/>
                  </a:moveTo>
                  <a:cubicBezTo>
                    <a:pt x="13" y="12"/>
                    <a:pt x="9" y="13"/>
                    <a:pt x="4" y="9"/>
                  </a:cubicBezTo>
                  <a:cubicBezTo>
                    <a:pt x="0" y="5"/>
                    <a:pt x="5" y="3"/>
                    <a:pt x="6" y="2"/>
                  </a:cubicBezTo>
                  <a:cubicBezTo>
                    <a:pt x="6" y="0"/>
                    <a:pt x="18" y="4"/>
                    <a:pt x="16" y="5"/>
                  </a:cubicBezTo>
                  <a:cubicBezTo>
                    <a:pt x="15" y="6"/>
                    <a:pt x="16" y="13"/>
                    <a:pt x="16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7" name="Freeform 180"/>
            <p:cNvSpPr/>
            <p:nvPr/>
          </p:nvSpPr>
          <p:spPr bwMode="auto">
            <a:xfrm>
              <a:off x="8605838" y="3408363"/>
              <a:ext cx="136525" cy="168275"/>
            </a:xfrm>
            <a:custGeom>
              <a:avLst/>
              <a:gdLst>
                <a:gd name="T0" fmla="*/ 19 w 51"/>
                <a:gd name="T1" fmla="*/ 38 h 63"/>
                <a:gd name="T2" fmla="*/ 19 w 51"/>
                <a:gd name="T3" fmla="*/ 29 h 63"/>
                <a:gd name="T4" fmla="*/ 28 w 51"/>
                <a:gd name="T5" fmla="*/ 22 h 63"/>
                <a:gd name="T6" fmla="*/ 20 w 51"/>
                <a:gd name="T7" fmla="*/ 5 h 63"/>
                <a:gd name="T8" fmla="*/ 12 w 51"/>
                <a:gd name="T9" fmla="*/ 2 h 63"/>
                <a:gd name="T10" fmla="*/ 3 w 51"/>
                <a:gd name="T11" fmla="*/ 14 h 63"/>
                <a:gd name="T12" fmla="*/ 2 w 51"/>
                <a:gd name="T13" fmla="*/ 21 h 63"/>
                <a:gd name="T14" fmla="*/ 1 w 51"/>
                <a:gd name="T15" fmla="*/ 25 h 63"/>
                <a:gd name="T16" fmla="*/ 9 w 51"/>
                <a:gd name="T17" fmla="*/ 34 h 63"/>
                <a:gd name="T18" fmla="*/ 7 w 51"/>
                <a:gd name="T19" fmla="*/ 41 h 63"/>
                <a:gd name="T20" fmla="*/ 14 w 51"/>
                <a:gd name="T21" fmla="*/ 47 h 63"/>
                <a:gd name="T22" fmla="*/ 12 w 51"/>
                <a:gd name="T23" fmla="*/ 53 h 63"/>
                <a:gd name="T24" fmla="*/ 12 w 51"/>
                <a:gd name="T25" fmla="*/ 55 h 63"/>
                <a:gd name="T26" fmla="*/ 24 w 51"/>
                <a:gd name="T27" fmla="*/ 62 h 63"/>
                <a:gd name="T28" fmla="*/ 19 w 51"/>
                <a:gd name="T29" fmla="*/ 54 h 63"/>
                <a:gd name="T30" fmla="*/ 27 w 51"/>
                <a:gd name="T31" fmla="*/ 50 h 63"/>
                <a:gd name="T32" fmla="*/ 47 w 51"/>
                <a:gd name="T33" fmla="*/ 63 h 63"/>
                <a:gd name="T34" fmla="*/ 49 w 51"/>
                <a:gd name="T35" fmla="*/ 59 h 63"/>
                <a:gd name="T36" fmla="*/ 48 w 51"/>
                <a:gd name="T37" fmla="*/ 50 h 63"/>
                <a:gd name="T38" fmla="*/ 44 w 51"/>
                <a:gd name="T39" fmla="*/ 48 h 63"/>
                <a:gd name="T40" fmla="*/ 34 w 51"/>
                <a:gd name="T41" fmla="*/ 45 h 63"/>
                <a:gd name="T42" fmla="*/ 27 w 51"/>
                <a:gd name="T43" fmla="*/ 44 h 63"/>
                <a:gd name="T44" fmla="*/ 19 w 51"/>
                <a:gd name="T45" fmla="*/ 3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1" h="63">
                  <a:moveTo>
                    <a:pt x="19" y="38"/>
                  </a:moveTo>
                  <a:cubicBezTo>
                    <a:pt x="17" y="35"/>
                    <a:pt x="15" y="32"/>
                    <a:pt x="19" y="29"/>
                  </a:cubicBezTo>
                  <a:cubicBezTo>
                    <a:pt x="24" y="26"/>
                    <a:pt x="30" y="27"/>
                    <a:pt x="28" y="22"/>
                  </a:cubicBezTo>
                  <a:cubicBezTo>
                    <a:pt x="26" y="19"/>
                    <a:pt x="20" y="7"/>
                    <a:pt x="20" y="5"/>
                  </a:cubicBezTo>
                  <a:cubicBezTo>
                    <a:pt x="20" y="4"/>
                    <a:pt x="13" y="0"/>
                    <a:pt x="12" y="2"/>
                  </a:cubicBezTo>
                  <a:cubicBezTo>
                    <a:pt x="10" y="4"/>
                    <a:pt x="3" y="14"/>
                    <a:pt x="3" y="14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4"/>
                    <a:pt x="1" y="25"/>
                  </a:cubicBezTo>
                  <a:cubicBezTo>
                    <a:pt x="0" y="27"/>
                    <a:pt x="6" y="33"/>
                    <a:pt x="9" y="34"/>
                  </a:cubicBezTo>
                  <a:cubicBezTo>
                    <a:pt x="12" y="36"/>
                    <a:pt x="6" y="38"/>
                    <a:pt x="7" y="41"/>
                  </a:cubicBezTo>
                  <a:cubicBezTo>
                    <a:pt x="8" y="43"/>
                    <a:pt x="14" y="47"/>
                    <a:pt x="14" y="47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2" y="53"/>
                    <a:pt x="5" y="53"/>
                    <a:pt x="12" y="55"/>
                  </a:cubicBezTo>
                  <a:cubicBezTo>
                    <a:pt x="19" y="58"/>
                    <a:pt x="24" y="63"/>
                    <a:pt x="24" y="62"/>
                  </a:cubicBezTo>
                  <a:cubicBezTo>
                    <a:pt x="23" y="61"/>
                    <a:pt x="19" y="54"/>
                    <a:pt x="19" y="54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47" y="63"/>
                    <a:pt x="47" y="63"/>
                    <a:pt x="47" y="63"/>
                  </a:cubicBezTo>
                  <a:cubicBezTo>
                    <a:pt x="47" y="63"/>
                    <a:pt x="47" y="60"/>
                    <a:pt x="49" y="59"/>
                  </a:cubicBezTo>
                  <a:cubicBezTo>
                    <a:pt x="51" y="57"/>
                    <a:pt x="48" y="50"/>
                    <a:pt x="48" y="50"/>
                  </a:cubicBezTo>
                  <a:cubicBezTo>
                    <a:pt x="48" y="50"/>
                    <a:pt x="51" y="49"/>
                    <a:pt x="44" y="48"/>
                  </a:cubicBezTo>
                  <a:cubicBezTo>
                    <a:pt x="37" y="46"/>
                    <a:pt x="37" y="45"/>
                    <a:pt x="34" y="45"/>
                  </a:cubicBezTo>
                  <a:cubicBezTo>
                    <a:pt x="32" y="45"/>
                    <a:pt x="31" y="47"/>
                    <a:pt x="27" y="44"/>
                  </a:cubicBezTo>
                  <a:cubicBezTo>
                    <a:pt x="24" y="42"/>
                    <a:pt x="19" y="38"/>
                    <a:pt x="19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8" name="Freeform 181"/>
            <p:cNvSpPr/>
            <p:nvPr/>
          </p:nvSpPr>
          <p:spPr bwMode="auto">
            <a:xfrm>
              <a:off x="8680450" y="3641726"/>
              <a:ext cx="168275" cy="111125"/>
            </a:xfrm>
            <a:custGeom>
              <a:avLst/>
              <a:gdLst>
                <a:gd name="T0" fmla="*/ 44 w 63"/>
                <a:gd name="T1" fmla="*/ 0 h 42"/>
                <a:gd name="T2" fmla="*/ 31 w 63"/>
                <a:gd name="T3" fmla="*/ 13 h 42"/>
                <a:gd name="T4" fmla="*/ 23 w 63"/>
                <a:gd name="T5" fmla="*/ 11 h 42"/>
                <a:gd name="T6" fmla="*/ 14 w 63"/>
                <a:gd name="T7" fmla="*/ 14 h 42"/>
                <a:gd name="T8" fmla="*/ 13 w 63"/>
                <a:gd name="T9" fmla="*/ 20 h 42"/>
                <a:gd name="T10" fmla="*/ 6 w 63"/>
                <a:gd name="T11" fmla="*/ 29 h 42"/>
                <a:gd name="T12" fmla="*/ 26 w 63"/>
                <a:gd name="T13" fmla="*/ 26 h 42"/>
                <a:gd name="T14" fmla="*/ 35 w 63"/>
                <a:gd name="T15" fmla="*/ 29 h 42"/>
                <a:gd name="T16" fmla="*/ 43 w 63"/>
                <a:gd name="T17" fmla="*/ 39 h 42"/>
                <a:gd name="T18" fmla="*/ 53 w 63"/>
                <a:gd name="T19" fmla="*/ 40 h 42"/>
                <a:gd name="T20" fmla="*/ 52 w 63"/>
                <a:gd name="T21" fmla="*/ 30 h 42"/>
                <a:gd name="T22" fmla="*/ 61 w 63"/>
                <a:gd name="T23" fmla="*/ 25 h 42"/>
                <a:gd name="T24" fmla="*/ 62 w 63"/>
                <a:gd name="T25" fmla="*/ 15 h 42"/>
                <a:gd name="T26" fmla="*/ 54 w 63"/>
                <a:gd name="T27" fmla="*/ 7 h 42"/>
                <a:gd name="T28" fmla="*/ 44 w 63"/>
                <a:gd name="T2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42">
                  <a:moveTo>
                    <a:pt x="44" y="0"/>
                  </a:moveTo>
                  <a:cubicBezTo>
                    <a:pt x="38" y="5"/>
                    <a:pt x="38" y="15"/>
                    <a:pt x="31" y="13"/>
                  </a:cubicBezTo>
                  <a:cubicBezTo>
                    <a:pt x="23" y="11"/>
                    <a:pt x="33" y="14"/>
                    <a:pt x="23" y="11"/>
                  </a:cubicBezTo>
                  <a:cubicBezTo>
                    <a:pt x="14" y="8"/>
                    <a:pt x="16" y="11"/>
                    <a:pt x="14" y="14"/>
                  </a:cubicBezTo>
                  <a:cubicBezTo>
                    <a:pt x="12" y="16"/>
                    <a:pt x="13" y="20"/>
                    <a:pt x="13" y="20"/>
                  </a:cubicBezTo>
                  <a:cubicBezTo>
                    <a:pt x="13" y="20"/>
                    <a:pt x="0" y="29"/>
                    <a:pt x="6" y="29"/>
                  </a:cubicBezTo>
                  <a:cubicBezTo>
                    <a:pt x="12" y="28"/>
                    <a:pt x="18" y="27"/>
                    <a:pt x="26" y="26"/>
                  </a:cubicBezTo>
                  <a:cubicBezTo>
                    <a:pt x="35" y="24"/>
                    <a:pt x="38" y="27"/>
                    <a:pt x="35" y="29"/>
                  </a:cubicBezTo>
                  <a:cubicBezTo>
                    <a:pt x="33" y="30"/>
                    <a:pt x="38" y="37"/>
                    <a:pt x="43" y="39"/>
                  </a:cubicBezTo>
                  <a:cubicBezTo>
                    <a:pt x="47" y="40"/>
                    <a:pt x="54" y="42"/>
                    <a:pt x="53" y="40"/>
                  </a:cubicBezTo>
                  <a:cubicBezTo>
                    <a:pt x="53" y="37"/>
                    <a:pt x="52" y="35"/>
                    <a:pt x="52" y="30"/>
                  </a:cubicBezTo>
                  <a:cubicBezTo>
                    <a:pt x="51" y="26"/>
                    <a:pt x="61" y="25"/>
                    <a:pt x="61" y="25"/>
                  </a:cubicBezTo>
                  <a:cubicBezTo>
                    <a:pt x="61" y="25"/>
                    <a:pt x="63" y="16"/>
                    <a:pt x="62" y="15"/>
                  </a:cubicBezTo>
                  <a:cubicBezTo>
                    <a:pt x="60" y="14"/>
                    <a:pt x="56" y="9"/>
                    <a:pt x="54" y="7"/>
                  </a:cubicBezTo>
                  <a:cubicBezTo>
                    <a:pt x="52" y="4"/>
                    <a:pt x="44" y="0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9" name="Freeform 182"/>
            <p:cNvSpPr/>
            <p:nvPr/>
          </p:nvSpPr>
          <p:spPr bwMode="auto">
            <a:xfrm>
              <a:off x="8366125" y="3705226"/>
              <a:ext cx="298450" cy="274638"/>
            </a:xfrm>
            <a:custGeom>
              <a:avLst/>
              <a:gdLst>
                <a:gd name="T0" fmla="*/ 94 w 112"/>
                <a:gd name="T1" fmla="*/ 29 h 103"/>
                <a:gd name="T2" fmla="*/ 97 w 112"/>
                <a:gd name="T3" fmla="*/ 42 h 103"/>
                <a:gd name="T4" fmla="*/ 107 w 112"/>
                <a:gd name="T5" fmla="*/ 51 h 103"/>
                <a:gd name="T6" fmla="*/ 102 w 112"/>
                <a:gd name="T7" fmla="*/ 58 h 103"/>
                <a:gd name="T8" fmla="*/ 94 w 112"/>
                <a:gd name="T9" fmla="*/ 67 h 103"/>
                <a:gd name="T10" fmla="*/ 99 w 112"/>
                <a:gd name="T11" fmla="*/ 83 h 103"/>
                <a:gd name="T12" fmla="*/ 91 w 112"/>
                <a:gd name="T13" fmla="*/ 84 h 103"/>
                <a:gd name="T14" fmla="*/ 89 w 112"/>
                <a:gd name="T15" fmla="*/ 88 h 103"/>
                <a:gd name="T16" fmla="*/ 91 w 112"/>
                <a:gd name="T17" fmla="*/ 100 h 103"/>
                <a:gd name="T18" fmla="*/ 82 w 112"/>
                <a:gd name="T19" fmla="*/ 101 h 103"/>
                <a:gd name="T20" fmla="*/ 65 w 112"/>
                <a:gd name="T21" fmla="*/ 101 h 103"/>
                <a:gd name="T22" fmla="*/ 49 w 112"/>
                <a:gd name="T23" fmla="*/ 96 h 103"/>
                <a:gd name="T24" fmla="*/ 36 w 112"/>
                <a:gd name="T25" fmla="*/ 95 h 103"/>
                <a:gd name="T26" fmla="*/ 22 w 112"/>
                <a:gd name="T27" fmla="*/ 88 h 103"/>
                <a:gd name="T28" fmla="*/ 9 w 112"/>
                <a:gd name="T29" fmla="*/ 81 h 103"/>
                <a:gd name="T30" fmla="*/ 2 w 112"/>
                <a:gd name="T31" fmla="*/ 67 h 103"/>
                <a:gd name="T32" fmla="*/ 9 w 112"/>
                <a:gd name="T33" fmla="*/ 47 h 103"/>
                <a:gd name="T34" fmla="*/ 23 w 112"/>
                <a:gd name="T35" fmla="*/ 57 h 103"/>
                <a:gd name="T36" fmla="*/ 37 w 112"/>
                <a:gd name="T37" fmla="*/ 43 h 103"/>
                <a:gd name="T38" fmla="*/ 56 w 112"/>
                <a:gd name="T39" fmla="*/ 30 h 103"/>
                <a:gd name="T40" fmla="*/ 61 w 112"/>
                <a:gd name="T41" fmla="*/ 27 h 103"/>
                <a:gd name="T42" fmla="*/ 65 w 112"/>
                <a:gd name="T43" fmla="*/ 15 h 103"/>
                <a:gd name="T44" fmla="*/ 76 w 112"/>
                <a:gd name="T45" fmla="*/ 3 h 103"/>
                <a:gd name="T46" fmla="*/ 102 w 112"/>
                <a:gd name="T47" fmla="*/ 15 h 103"/>
                <a:gd name="T48" fmla="*/ 94 w 112"/>
                <a:gd name="T49" fmla="*/ 29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2" h="103">
                  <a:moveTo>
                    <a:pt x="94" y="29"/>
                  </a:moveTo>
                  <a:cubicBezTo>
                    <a:pt x="91" y="34"/>
                    <a:pt x="96" y="40"/>
                    <a:pt x="97" y="42"/>
                  </a:cubicBezTo>
                  <a:cubicBezTo>
                    <a:pt x="98" y="44"/>
                    <a:pt x="112" y="45"/>
                    <a:pt x="107" y="51"/>
                  </a:cubicBezTo>
                  <a:cubicBezTo>
                    <a:pt x="103" y="56"/>
                    <a:pt x="100" y="56"/>
                    <a:pt x="102" y="58"/>
                  </a:cubicBezTo>
                  <a:cubicBezTo>
                    <a:pt x="105" y="60"/>
                    <a:pt x="95" y="60"/>
                    <a:pt x="94" y="67"/>
                  </a:cubicBezTo>
                  <a:cubicBezTo>
                    <a:pt x="93" y="74"/>
                    <a:pt x="100" y="83"/>
                    <a:pt x="99" y="83"/>
                  </a:cubicBezTo>
                  <a:cubicBezTo>
                    <a:pt x="97" y="83"/>
                    <a:pt x="93" y="83"/>
                    <a:pt x="91" y="84"/>
                  </a:cubicBezTo>
                  <a:cubicBezTo>
                    <a:pt x="88" y="84"/>
                    <a:pt x="89" y="83"/>
                    <a:pt x="89" y="88"/>
                  </a:cubicBezTo>
                  <a:cubicBezTo>
                    <a:pt x="90" y="93"/>
                    <a:pt x="91" y="100"/>
                    <a:pt x="91" y="100"/>
                  </a:cubicBezTo>
                  <a:cubicBezTo>
                    <a:pt x="91" y="100"/>
                    <a:pt x="85" y="103"/>
                    <a:pt x="82" y="101"/>
                  </a:cubicBezTo>
                  <a:cubicBezTo>
                    <a:pt x="79" y="99"/>
                    <a:pt x="69" y="100"/>
                    <a:pt x="65" y="101"/>
                  </a:cubicBezTo>
                  <a:cubicBezTo>
                    <a:pt x="61" y="102"/>
                    <a:pt x="53" y="96"/>
                    <a:pt x="49" y="96"/>
                  </a:cubicBezTo>
                  <a:cubicBezTo>
                    <a:pt x="45" y="96"/>
                    <a:pt x="45" y="97"/>
                    <a:pt x="36" y="95"/>
                  </a:cubicBezTo>
                  <a:cubicBezTo>
                    <a:pt x="27" y="92"/>
                    <a:pt x="29" y="90"/>
                    <a:pt x="22" y="88"/>
                  </a:cubicBezTo>
                  <a:cubicBezTo>
                    <a:pt x="16" y="86"/>
                    <a:pt x="14" y="92"/>
                    <a:pt x="9" y="81"/>
                  </a:cubicBezTo>
                  <a:cubicBezTo>
                    <a:pt x="4" y="71"/>
                    <a:pt x="3" y="71"/>
                    <a:pt x="2" y="67"/>
                  </a:cubicBezTo>
                  <a:cubicBezTo>
                    <a:pt x="0" y="64"/>
                    <a:pt x="9" y="49"/>
                    <a:pt x="9" y="47"/>
                  </a:cubicBezTo>
                  <a:cubicBezTo>
                    <a:pt x="10" y="45"/>
                    <a:pt x="23" y="56"/>
                    <a:pt x="23" y="57"/>
                  </a:cubicBezTo>
                  <a:cubicBezTo>
                    <a:pt x="24" y="58"/>
                    <a:pt x="39" y="45"/>
                    <a:pt x="37" y="43"/>
                  </a:cubicBezTo>
                  <a:cubicBezTo>
                    <a:pt x="35" y="41"/>
                    <a:pt x="56" y="34"/>
                    <a:pt x="56" y="30"/>
                  </a:cubicBezTo>
                  <a:cubicBezTo>
                    <a:pt x="57" y="27"/>
                    <a:pt x="59" y="26"/>
                    <a:pt x="61" y="27"/>
                  </a:cubicBezTo>
                  <a:cubicBezTo>
                    <a:pt x="64" y="29"/>
                    <a:pt x="65" y="19"/>
                    <a:pt x="65" y="15"/>
                  </a:cubicBezTo>
                  <a:cubicBezTo>
                    <a:pt x="65" y="10"/>
                    <a:pt x="72" y="5"/>
                    <a:pt x="76" y="3"/>
                  </a:cubicBezTo>
                  <a:cubicBezTo>
                    <a:pt x="80" y="0"/>
                    <a:pt x="103" y="17"/>
                    <a:pt x="102" y="15"/>
                  </a:cubicBezTo>
                  <a:cubicBezTo>
                    <a:pt x="101" y="12"/>
                    <a:pt x="94" y="29"/>
                    <a:pt x="94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0" name="Freeform 183"/>
            <p:cNvSpPr/>
            <p:nvPr/>
          </p:nvSpPr>
          <p:spPr bwMode="auto">
            <a:xfrm>
              <a:off x="9009063" y="3881438"/>
              <a:ext cx="644525" cy="273050"/>
            </a:xfrm>
            <a:custGeom>
              <a:avLst/>
              <a:gdLst>
                <a:gd name="T0" fmla="*/ 35 w 241"/>
                <a:gd name="T1" fmla="*/ 39 h 102"/>
                <a:gd name="T2" fmla="*/ 70 w 241"/>
                <a:gd name="T3" fmla="*/ 45 h 102"/>
                <a:gd name="T4" fmla="*/ 93 w 241"/>
                <a:gd name="T5" fmla="*/ 59 h 102"/>
                <a:gd name="T6" fmla="*/ 95 w 241"/>
                <a:gd name="T7" fmla="*/ 68 h 102"/>
                <a:gd name="T8" fmla="*/ 87 w 241"/>
                <a:gd name="T9" fmla="*/ 78 h 102"/>
                <a:gd name="T10" fmla="*/ 99 w 241"/>
                <a:gd name="T11" fmla="*/ 81 h 102"/>
                <a:gd name="T12" fmla="*/ 117 w 241"/>
                <a:gd name="T13" fmla="*/ 79 h 102"/>
                <a:gd name="T14" fmla="*/ 133 w 241"/>
                <a:gd name="T15" fmla="*/ 87 h 102"/>
                <a:gd name="T16" fmla="*/ 139 w 241"/>
                <a:gd name="T17" fmla="*/ 89 h 102"/>
                <a:gd name="T18" fmla="*/ 150 w 241"/>
                <a:gd name="T19" fmla="*/ 86 h 102"/>
                <a:gd name="T20" fmla="*/ 162 w 241"/>
                <a:gd name="T21" fmla="*/ 77 h 102"/>
                <a:gd name="T22" fmla="*/ 184 w 241"/>
                <a:gd name="T23" fmla="*/ 80 h 102"/>
                <a:gd name="T24" fmla="*/ 194 w 241"/>
                <a:gd name="T25" fmla="*/ 91 h 102"/>
                <a:gd name="T26" fmla="*/ 219 w 241"/>
                <a:gd name="T27" fmla="*/ 102 h 102"/>
                <a:gd name="T28" fmla="*/ 236 w 241"/>
                <a:gd name="T29" fmla="*/ 102 h 102"/>
                <a:gd name="T30" fmla="*/ 238 w 241"/>
                <a:gd name="T31" fmla="*/ 94 h 102"/>
                <a:gd name="T32" fmla="*/ 230 w 241"/>
                <a:gd name="T33" fmla="*/ 91 h 102"/>
                <a:gd name="T34" fmla="*/ 206 w 241"/>
                <a:gd name="T35" fmla="*/ 81 h 102"/>
                <a:gd name="T36" fmla="*/ 194 w 241"/>
                <a:gd name="T37" fmla="*/ 70 h 102"/>
                <a:gd name="T38" fmla="*/ 192 w 241"/>
                <a:gd name="T39" fmla="*/ 62 h 102"/>
                <a:gd name="T40" fmla="*/ 190 w 241"/>
                <a:gd name="T41" fmla="*/ 60 h 102"/>
                <a:gd name="T42" fmla="*/ 170 w 241"/>
                <a:gd name="T43" fmla="*/ 44 h 102"/>
                <a:gd name="T44" fmla="*/ 153 w 241"/>
                <a:gd name="T45" fmla="*/ 37 h 102"/>
                <a:gd name="T46" fmla="*/ 119 w 241"/>
                <a:gd name="T47" fmla="*/ 25 h 102"/>
                <a:gd name="T48" fmla="*/ 95 w 241"/>
                <a:gd name="T49" fmla="*/ 19 h 102"/>
                <a:gd name="T50" fmla="*/ 67 w 241"/>
                <a:gd name="T51" fmla="*/ 14 h 102"/>
                <a:gd name="T52" fmla="*/ 61 w 241"/>
                <a:gd name="T53" fmla="*/ 23 h 102"/>
                <a:gd name="T54" fmla="*/ 52 w 241"/>
                <a:gd name="T55" fmla="*/ 33 h 102"/>
                <a:gd name="T56" fmla="*/ 41 w 241"/>
                <a:gd name="T57" fmla="*/ 28 h 102"/>
                <a:gd name="T58" fmla="*/ 39 w 241"/>
                <a:gd name="T59" fmla="*/ 19 h 102"/>
                <a:gd name="T60" fmla="*/ 28 w 241"/>
                <a:gd name="T61" fmla="*/ 10 h 102"/>
                <a:gd name="T62" fmla="*/ 2 w 241"/>
                <a:gd name="T63" fmla="*/ 6 h 102"/>
                <a:gd name="T64" fmla="*/ 8 w 241"/>
                <a:gd name="T65" fmla="*/ 15 h 102"/>
                <a:gd name="T66" fmla="*/ 23 w 241"/>
                <a:gd name="T67" fmla="*/ 23 h 102"/>
                <a:gd name="T68" fmla="*/ 28 w 241"/>
                <a:gd name="T69" fmla="*/ 26 h 102"/>
                <a:gd name="T70" fmla="*/ 21 w 241"/>
                <a:gd name="T71" fmla="*/ 30 h 102"/>
                <a:gd name="T72" fmla="*/ 35 w 241"/>
                <a:gd name="T73" fmla="*/ 39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1" h="102">
                  <a:moveTo>
                    <a:pt x="35" y="39"/>
                  </a:moveTo>
                  <a:cubicBezTo>
                    <a:pt x="37" y="39"/>
                    <a:pt x="51" y="36"/>
                    <a:pt x="70" y="45"/>
                  </a:cubicBezTo>
                  <a:cubicBezTo>
                    <a:pt x="88" y="54"/>
                    <a:pt x="94" y="57"/>
                    <a:pt x="93" y="59"/>
                  </a:cubicBezTo>
                  <a:cubicBezTo>
                    <a:pt x="93" y="61"/>
                    <a:pt x="99" y="68"/>
                    <a:pt x="95" y="68"/>
                  </a:cubicBezTo>
                  <a:cubicBezTo>
                    <a:pt x="91" y="68"/>
                    <a:pt x="80" y="75"/>
                    <a:pt x="87" y="78"/>
                  </a:cubicBezTo>
                  <a:cubicBezTo>
                    <a:pt x="93" y="81"/>
                    <a:pt x="91" y="84"/>
                    <a:pt x="99" y="81"/>
                  </a:cubicBezTo>
                  <a:cubicBezTo>
                    <a:pt x="106" y="78"/>
                    <a:pt x="102" y="75"/>
                    <a:pt x="117" y="79"/>
                  </a:cubicBezTo>
                  <a:cubicBezTo>
                    <a:pt x="131" y="84"/>
                    <a:pt x="133" y="87"/>
                    <a:pt x="133" y="87"/>
                  </a:cubicBezTo>
                  <a:cubicBezTo>
                    <a:pt x="133" y="87"/>
                    <a:pt x="128" y="91"/>
                    <a:pt x="139" y="89"/>
                  </a:cubicBezTo>
                  <a:cubicBezTo>
                    <a:pt x="149" y="88"/>
                    <a:pt x="148" y="88"/>
                    <a:pt x="150" y="86"/>
                  </a:cubicBezTo>
                  <a:cubicBezTo>
                    <a:pt x="153" y="84"/>
                    <a:pt x="162" y="80"/>
                    <a:pt x="162" y="77"/>
                  </a:cubicBezTo>
                  <a:cubicBezTo>
                    <a:pt x="162" y="75"/>
                    <a:pt x="182" y="78"/>
                    <a:pt x="184" y="80"/>
                  </a:cubicBezTo>
                  <a:cubicBezTo>
                    <a:pt x="187" y="82"/>
                    <a:pt x="191" y="90"/>
                    <a:pt x="194" y="91"/>
                  </a:cubicBezTo>
                  <a:cubicBezTo>
                    <a:pt x="196" y="91"/>
                    <a:pt x="212" y="102"/>
                    <a:pt x="219" y="102"/>
                  </a:cubicBezTo>
                  <a:cubicBezTo>
                    <a:pt x="226" y="102"/>
                    <a:pt x="236" y="102"/>
                    <a:pt x="236" y="102"/>
                  </a:cubicBezTo>
                  <a:cubicBezTo>
                    <a:pt x="236" y="102"/>
                    <a:pt x="241" y="96"/>
                    <a:pt x="238" y="94"/>
                  </a:cubicBezTo>
                  <a:cubicBezTo>
                    <a:pt x="236" y="92"/>
                    <a:pt x="236" y="93"/>
                    <a:pt x="230" y="91"/>
                  </a:cubicBezTo>
                  <a:cubicBezTo>
                    <a:pt x="223" y="89"/>
                    <a:pt x="214" y="86"/>
                    <a:pt x="206" y="81"/>
                  </a:cubicBezTo>
                  <a:cubicBezTo>
                    <a:pt x="198" y="76"/>
                    <a:pt x="194" y="73"/>
                    <a:pt x="194" y="70"/>
                  </a:cubicBezTo>
                  <a:cubicBezTo>
                    <a:pt x="193" y="67"/>
                    <a:pt x="192" y="62"/>
                    <a:pt x="192" y="62"/>
                  </a:cubicBezTo>
                  <a:cubicBezTo>
                    <a:pt x="192" y="62"/>
                    <a:pt x="205" y="71"/>
                    <a:pt x="190" y="60"/>
                  </a:cubicBezTo>
                  <a:cubicBezTo>
                    <a:pt x="176" y="49"/>
                    <a:pt x="174" y="44"/>
                    <a:pt x="170" y="44"/>
                  </a:cubicBezTo>
                  <a:cubicBezTo>
                    <a:pt x="166" y="44"/>
                    <a:pt x="165" y="43"/>
                    <a:pt x="153" y="37"/>
                  </a:cubicBezTo>
                  <a:cubicBezTo>
                    <a:pt x="142" y="32"/>
                    <a:pt x="127" y="27"/>
                    <a:pt x="119" y="25"/>
                  </a:cubicBezTo>
                  <a:cubicBezTo>
                    <a:pt x="111" y="23"/>
                    <a:pt x="107" y="21"/>
                    <a:pt x="95" y="19"/>
                  </a:cubicBezTo>
                  <a:cubicBezTo>
                    <a:pt x="84" y="16"/>
                    <a:pt x="70" y="12"/>
                    <a:pt x="67" y="14"/>
                  </a:cubicBezTo>
                  <a:cubicBezTo>
                    <a:pt x="64" y="15"/>
                    <a:pt x="63" y="20"/>
                    <a:pt x="61" y="23"/>
                  </a:cubicBezTo>
                  <a:cubicBezTo>
                    <a:pt x="60" y="25"/>
                    <a:pt x="60" y="37"/>
                    <a:pt x="52" y="33"/>
                  </a:cubicBezTo>
                  <a:cubicBezTo>
                    <a:pt x="44" y="28"/>
                    <a:pt x="44" y="32"/>
                    <a:pt x="41" y="28"/>
                  </a:cubicBezTo>
                  <a:cubicBezTo>
                    <a:pt x="39" y="23"/>
                    <a:pt x="42" y="26"/>
                    <a:pt x="39" y="19"/>
                  </a:cubicBezTo>
                  <a:cubicBezTo>
                    <a:pt x="36" y="12"/>
                    <a:pt x="34" y="10"/>
                    <a:pt x="28" y="10"/>
                  </a:cubicBezTo>
                  <a:cubicBezTo>
                    <a:pt x="22" y="10"/>
                    <a:pt x="0" y="0"/>
                    <a:pt x="2" y="6"/>
                  </a:cubicBezTo>
                  <a:cubicBezTo>
                    <a:pt x="4" y="12"/>
                    <a:pt x="8" y="15"/>
                    <a:pt x="8" y="15"/>
                  </a:cubicBezTo>
                  <a:cubicBezTo>
                    <a:pt x="8" y="15"/>
                    <a:pt x="25" y="23"/>
                    <a:pt x="23" y="23"/>
                  </a:cubicBezTo>
                  <a:cubicBezTo>
                    <a:pt x="22" y="23"/>
                    <a:pt x="29" y="22"/>
                    <a:pt x="28" y="26"/>
                  </a:cubicBezTo>
                  <a:cubicBezTo>
                    <a:pt x="27" y="31"/>
                    <a:pt x="20" y="28"/>
                    <a:pt x="21" y="30"/>
                  </a:cubicBezTo>
                  <a:cubicBezTo>
                    <a:pt x="22" y="31"/>
                    <a:pt x="21" y="40"/>
                    <a:pt x="35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1" name="Freeform 184"/>
            <p:cNvSpPr/>
            <p:nvPr/>
          </p:nvSpPr>
          <p:spPr bwMode="auto">
            <a:xfrm>
              <a:off x="9115425" y="4006851"/>
              <a:ext cx="53975" cy="46038"/>
            </a:xfrm>
            <a:custGeom>
              <a:avLst/>
              <a:gdLst>
                <a:gd name="T0" fmla="*/ 8 w 20"/>
                <a:gd name="T1" fmla="*/ 0 h 17"/>
                <a:gd name="T2" fmla="*/ 2 w 20"/>
                <a:gd name="T3" fmla="*/ 8 h 17"/>
                <a:gd name="T4" fmla="*/ 5 w 20"/>
                <a:gd name="T5" fmla="*/ 17 h 17"/>
                <a:gd name="T6" fmla="*/ 15 w 20"/>
                <a:gd name="T7" fmla="*/ 15 h 17"/>
                <a:gd name="T8" fmla="*/ 18 w 20"/>
                <a:gd name="T9" fmla="*/ 11 h 17"/>
                <a:gd name="T10" fmla="*/ 8 w 20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7">
                  <a:moveTo>
                    <a:pt x="8" y="0"/>
                  </a:moveTo>
                  <a:cubicBezTo>
                    <a:pt x="6" y="0"/>
                    <a:pt x="0" y="6"/>
                    <a:pt x="2" y="8"/>
                  </a:cubicBezTo>
                  <a:cubicBezTo>
                    <a:pt x="4" y="9"/>
                    <a:pt x="5" y="17"/>
                    <a:pt x="5" y="17"/>
                  </a:cubicBezTo>
                  <a:cubicBezTo>
                    <a:pt x="5" y="17"/>
                    <a:pt x="10" y="17"/>
                    <a:pt x="15" y="15"/>
                  </a:cubicBezTo>
                  <a:cubicBezTo>
                    <a:pt x="20" y="14"/>
                    <a:pt x="20" y="13"/>
                    <a:pt x="18" y="11"/>
                  </a:cubicBezTo>
                  <a:cubicBezTo>
                    <a:pt x="16" y="9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2" name="Freeform 185"/>
            <p:cNvSpPr/>
            <p:nvPr/>
          </p:nvSpPr>
          <p:spPr bwMode="auto">
            <a:xfrm>
              <a:off x="8836025" y="4089401"/>
              <a:ext cx="117475" cy="65088"/>
            </a:xfrm>
            <a:custGeom>
              <a:avLst/>
              <a:gdLst>
                <a:gd name="T0" fmla="*/ 10 w 44"/>
                <a:gd name="T1" fmla="*/ 21 h 24"/>
                <a:gd name="T2" fmla="*/ 33 w 44"/>
                <a:gd name="T3" fmla="*/ 7 h 24"/>
                <a:gd name="T4" fmla="*/ 37 w 44"/>
                <a:gd name="T5" fmla="*/ 1 h 24"/>
                <a:gd name="T6" fmla="*/ 16 w 44"/>
                <a:gd name="T7" fmla="*/ 1 h 24"/>
                <a:gd name="T8" fmla="*/ 5 w 44"/>
                <a:gd name="T9" fmla="*/ 10 h 24"/>
                <a:gd name="T10" fmla="*/ 1 w 44"/>
                <a:gd name="T11" fmla="*/ 13 h 24"/>
                <a:gd name="T12" fmla="*/ 10 w 44"/>
                <a:gd name="T13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24">
                  <a:moveTo>
                    <a:pt x="10" y="21"/>
                  </a:moveTo>
                  <a:cubicBezTo>
                    <a:pt x="16" y="18"/>
                    <a:pt x="30" y="9"/>
                    <a:pt x="33" y="7"/>
                  </a:cubicBezTo>
                  <a:cubicBezTo>
                    <a:pt x="37" y="5"/>
                    <a:pt x="44" y="1"/>
                    <a:pt x="37" y="1"/>
                  </a:cubicBezTo>
                  <a:cubicBezTo>
                    <a:pt x="31" y="1"/>
                    <a:pt x="20" y="0"/>
                    <a:pt x="16" y="1"/>
                  </a:cubicBezTo>
                  <a:cubicBezTo>
                    <a:pt x="12" y="2"/>
                    <a:pt x="6" y="8"/>
                    <a:pt x="5" y="10"/>
                  </a:cubicBezTo>
                  <a:cubicBezTo>
                    <a:pt x="4" y="12"/>
                    <a:pt x="3" y="13"/>
                    <a:pt x="1" y="13"/>
                  </a:cubicBezTo>
                  <a:cubicBezTo>
                    <a:pt x="0" y="13"/>
                    <a:pt x="4" y="24"/>
                    <a:pt x="10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3" name="Freeform 186"/>
            <p:cNvSpPr/>
            <p:nvPr/>
          </p:nvSpPr>
          <p:spPr bwMode="auto">
            <a:xfrm>
              <a:off x="8704263" y="4113213"/>
              <a:ext cx="80963" cy="33338"/>
            </a:xfrm>
            <a:custGeom>
              <a:avLst/>
              <a:gdLst>
                <a:gd name="T0" fmla="*/ 20 w 30"/>
                <a:gd name="T1" fmla="*/ 11 h 12"/>
                <a:gd name="T2" fmla="*/ 0 w 30"/>
                <a:gd name="T3" fmla="*/ 4 h 12"/>
                <a:gd name="T4" fmla="*/ 9 w 30"/>
                <a:gd name="T5" fmla="*/ 1 h 12"/>
                <a:gd name="T6" fmla="*/ 20 w 30"/>
                <a:gd name="T7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2">
                  <a:moveTo>
                    <a:pt x="20" y="11"/>
                  </a:moveTo>
                  <a:cubicBezTo>
                    <a:pt x="13" y="12"/>
                    <a:pt x="0" y="4"/>
                    <a:pt x="0" y="4"/>
                  </a:cubicBezTo>
                  <a:cubicBezTo>
                    <a:pt x="0" y="4"/>
                    <a:pt x="6" y="0"/>
                    <a:pt x="9" y="1"/>
                  </a:cubicBezTo>
                  <a:cubicBezTo>
                    <a:pt x="12" y="3"/>
                    <a:pt x="30" y="10"/>
                    <a:pt x="2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4" name="Freeform 187"/>
            <p:cNvSpPr/>
            <p:nvPr/>
          </p:nvSpPr>
          <p:spPr bwMode="auto">
            <a:xfrm>
              <a:off x="8293100" y="4029076"/>
              <a:ext cx="536575" cy="82550"/>
            </a:xfrm>
            <a:custGeom>
              <a:avLst/>
              <a:gdLst>
                <a:gd name="T0" fmla="*/ 18 w 201"/>
                <a:gd name="T1" fmla="*/ 1 h 31"/>
                <a:gd name="T2" fmla="*/ 5 w 201"/>
                <a:gd name="T3" fmla="*/ 13 h 31"/>
                <a:gd name="T4" fmla="*/ 27 w 201"/>
                <a:gd name="T5" fmla="*/ 20 h 31"/>
                <a:gd name="T6" fmla="*/ 55 w 201"/>
                <a:gd name="T7" fmla="*/ 23 h 31"/>
                <a:gd name="T8" fmla="*/ 80 w 201"/>
                <a:gd name="T9" fmla="*/ 25 h 31"/>
                <a:gd name="T10" fmla="*/ 92 w 201"/>
                <a:gd name="T11" fmla="*/ 28 h 31"/>
                <a:gd name="T12" fmla="*/ 117 w 201"/>
                <a:gd name="T13" fmla="*/ 28 h 31"/>
                <a:gd name="T14" fmla="*/ 130 w 201"/>
                <a:gd name="T15" fmla="*/ 30 h 31"/>
                <a:gd name="T16" fmla="*/ 143 w 201"/>
                <a:gd name="T17" fmla="*/ 29 h 31"/>
                <a:gd name="T18" fmla="*/ 177 w 201"/>
                <a:gd name="T19" fmla="*/ 28 h 31"/>
                <a:gd name="T20" fmla="*/ 189 w 201"/>
                <a:gd name="T21" fmla="*/ 29 h 31"/>
                <a:gd name="T22" fmla="*/ 200 w 201"/>
                <a:gd name="T23" fmla="*/ 25 h 31"/>
                <a:gd name="T24" fmla="*/ 172 w 201"/>
                <a:gd name="T25" fmla="*/ 27 h 31"/>
                <a:gd name="T26" fmla="*/ 153 w 201"/>
                <a:gd name="T27" fmla="*/ 24 h 31"/>
                <a:gd name="T28" fmla="*/ 130 w 201"/>
                <a:gd name="T29" fmla="*/ 24 h 31"/>
                <a:gd name="T30" fmla="*/ 122 w 201"/>
                <a:gd name="T31" fmla="*/ 24 h 31"/>
                <a:gd name="T32" fmla="*/ 98 w 201"/>
                <a:gd name="T33" fmla="*/ 17 h 31"/>
                <a:gd name="T34" fmla="*/ 91 w 201"/>
                <a:gd name="T35" fmla="*/ 11 h 31"/>
                <a:gd name="T36" fmla="*/ 77 w 201"/>
                <a:gd name="T37" fmla="*/ 12 h 31"/>
                <a:gd name="T38" fmla="*/ 67 w 201"/>
                <a:gd name="T39" fmla="*/ 10 h 31"/>
                <a:gd name="T40" fmla="*/ 43 w 201"/>
                <a:gd name="T41" fmla="*/ 7 h 31"/>
                <a:gd name="T42" fmla="*/ 27 w 201"/>
                <a:gd name="T43" fmla="*/ 3 h 31"/>
                <a:gd name="T44" fmla="*/ 18 w 201"/>
                <a:gd name="T4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1" h="31">
                  <a:moveTo>
                    <a:pt x="18" y="1"/>
                  </a:moveTo>
                  <a:cubicBezTo>
                    <a:pt x="9" y="5"/>
                    <a:pt x="0" y="11"/>
                    <a:pt x="5" y="13"/>
                  </a:cubicBezTo>
                  <a:cubicBezTo>
                    <a:pt x="9" y="15"/>
                    <a:pt x="17" y="21"/>
                    <a:pt x="27" y="20"/>
                  </a:cubicBezTo>
                  <a:cubicBezTo>
                    <a:pt x="38" y="20"/>
                    <a:pt x="40" y="23"/>
                    <a:pt x="55" y="23"/>
                  </a:cubicBezTo>
                  <a:cubicBezTo>
                    <a:pt x="70" y="22"/>
                    <a:pt x="77" y="25"/>
                    <a:pt x="80" y="25"/>
                  </a:cubicBezTo>
                  <a:cubicBezTo>
                    <a:pt x="83" y="25"/>
                    <a:pt x="82" y="28"/>
                    <a:pt x="92" y="28"/>
                  </a:cubicBezTo>
                  <a:cubicBezTo>
                    <a:pt x="101" y="29"/>
                    <a:pt x="112" y="28"/>
                    <a:pt x="117" y="28"/>
                  </a:cubicBezTo>
                  <a:cubicBezTo>
                    <a:pt x="122" y="28"/>
                    <a:pt x="123" y="29"/>
                    <a:pt x="130" y="30"/>
                  </a:cubicBezTo>
                  <a:cubicBezTo>
                    <a:pt x="137" y="31"/>
                    <a:pt x="126" y="29"/>
                    <a:pt x="143" y="29"/>
                  </a:cubicBezTo>
                  <a:cubicBezTo>
                    <a:pt x="159" y="30"/>
                    <a:pt x="170" y="27"/>
                    <a:pt x="177" y="28"/>
                  </a:cubicBezTo>
                  <a:cubicBezTo>
                    <a:pt x="184" y="28"/>
                    <a:pt x="186" y="29"/>
                    <a:pt x="189" y="29"/>
                  </a:cubicBezTo>
                  <a:cubicBezTo>
                    <a:pt x="191" y="29"/>
                    <a:pt x="201" y="27"/>
                    <a:pt x="200" y="25"/>
                  </a:cubicBezTo>
                  <a:cubicBezTo>
                    <a:pt x="198" y="22"/>
                    <a:pt x="177" y="29"/>
                    <a:pt x="172" y="27"/>
                  </a:cubicBezTo>
                  <a:cubicBezTo>
                    <a:pt x="168" y="25"/>
                    <a:pt x="156" y="24"/>
                    <a:pt x="153" y="24"/>
                  </a:cubicBezTo>
                  <a:cubicBezTo>
                    <a:pt x="150" y="25"/>
                    <a:pt x="136" y="24"/>
                    <a:pt x="130" y="24"/>
                  </a:cubicBezTo>
                  <a:cubicBezTo>
                    <a:pt x="124" y="24"/>
                    <a:pt x="137" y="27"/>
                    <a:pt x="122" y="24"/>
                  </a:cubicBezTo>
                  <a:cubicBezTo>
                    <a:pt x="107" y="21"/>
                    <a:pt x="98" y="17"/>
                    <a:pt x="98" y="17"/>
                  </a:cubicBezTo>
                  <a:cubicBezTo>
                    <a:pt x="98" y="17"/>
                    <a:pt x="102" y="11"/>
                    <a:pt x="91" y="11"/>
                  </a:cubicBezTo>
                  <a:cubicBezTo>
                    <a:pt x="79" y="12"/>
                    <a:pt x="77" y="12"/>
                    <a:pt x="77" y="12"/>
                  </a:cubicBezTo>
                  <a:cubicBezTo>
                    <a:pt x="77" y="12"/>
                    <a:pt x="84" y="12"/>
                    <a:pt x="67" y="10"/>
                  </a:cubicBezTo>
                  <a:cubicBezTo>
                    <a:pt x="51" y="7"/>
                    <a:pt x="49" y="7"/>
                    <a:pt x="43" y="7"/>
                  </a:cubicBezTo>
                  <a:cubicBezTo>
                    <a:pt x="38" y="7"/>
                    <a:pt x="31" y="6"/>
                    <a:pt x="27" y="3"/>
                  </a:cubicBezTo>
                  <a:cubicBezTo>
                    <a:pt x="22" y="0"/>
                    <a:pt x="18" y="1"/>
                    <a:pt x="1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5" name="Freeform 188"/>
            <p:cNvSpPr/>
            <p:nvPr/>
          </p:nvSpPr>
          <p:spPr bwMode="auto">
            <a:xfrm>
              <a:off x="7967663" y="3748088"/>
              <a:ext cx="365125" cy="290513"/>
            </a:xfrm>
            <a:custGeom>
              <a:avLst/>
              <a:gdLst>
                <a:gd name="T0" fmla="*/ 122 w 137"/>
                <a:gd name="T1" fmla="*/ 103 h 109"/>
                <a:gd name="T2" fmla="*/ 101 w 137"/>
                <a:gd name="T3" fmla="*/ 94 h 109"/>
                <a:gd name="T4" fmla="*/ 79 w 137"/>
                <a:gd name="T5" fmla="*/ 81 h 109"/>
                <a:gd name="T6" fmla="*/ 51 w 137"/>
                <a:gd name="T7" fmla="*/ 47 h 109"/>
                <a:gd name="T8" fmla="*/ 27 w 137"/>
                <a:gd name="T9" fmla="*/ 30 h 109"/>
                <a:gd name="T10" fmla="*/ 0 w 137"/>
                <a:gd name="T11" fmla="*/ 4 h 109"/>
                <a:gd name="T12" fmla="*/ 23 w 137"/>
                <a:gd name="T13" fmla="*/ 1 h 109"/>
                <a:gd name="T14" fmla="*/ 52 w 137"/>
                <a:gd name="T15" fmla="*/ 24 h 109"/>
                <a:gd name="T16" fmla="*/ 117 w 137"/>
                <a:gd name="T17" fmla="*/ 66 h 109"/>
                <a:gd name="T18" fmla="*/ 123 w 137"/>
                <a:gd name="T19" fmla="*/ 87 h 109"/>
                <a:gd name="T20" fmla="*/ 122 w 137"/>
                <a:gd name="T21" fmla="*/ 10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" h="109">
                  <a:moveTo>
                    <a:pt x="122" y="103"/>
                  </a:moveTo>
                  <a:cubicBezTo>
                    <a:pt x="121" y="103"/>
                    <a:pt x="112" y="100"/>
                    <a:pt x="101" y="94"/>
                  </a:cubicBezTo>
                  <a:cubicBezTo>
                    <a:pt x="90" y="87"/>
                    <a:pt x="87" y="89"/>
                    <a:pt x="79" y="81"/>
                  </a:cubicBezTo>
                  <a:cubicBezTo>
                    <a:pt x="70" y="73"/>
                    <a:pt x="59" y="55"/>
                    <a:pt x="51" y="47"/>
                  </a:cubicBezTo>
                  <a:cubicBezTo>
                    <a:pt x="43" y="40"/>
                    <a:pt x="47" y="44"/>
                    <a:pt x="27" y="30"/>
                  </a:cubicBezTo>
                  <a:cubicBezTo>
                    <a:pt x="7" y="16"/>
                    <a:pt x="0" y="4"/>
                    <a:pt x="0" y="4"/>
                  </a:cubicBezTo>
                  <a:cubicBezTo>
                    <a:pt x="0" y="4"/>
                    <a:pt x="19" y="0"/>
                    <a:pt x="23" y="1"/>
                  </a:cubicBezTo>
                  <a:cubicBezTo>
                    <a:pt x="27" y="3"/>
                    <a:pt x="31" y="11"/>
                    <a:pt x="52" y="24"/>
                  </a:cubicBezTo>
                  <a:cubicBezTo>
                    <a:pt x="72" y="37"/>
                    <a:pt x="112" y="58"/>
                    <a:pt x="117" y="66"/>
                  </a:cubicBezTo>
                  <a:cubicBezTo>
                    <a:pt x="122" y="74"/>
                    <a:pt x="119" y="82"/>
                    <a:pt x="123" y="87"/>
                  </a:cubicBezTo>
                  <a:cubicBezTo>
                    <a:pt x="127" y="92"/>
                    <a:pt x="137" y="109"/>
                    <a:pt x="122" y="1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6" name="Freeform 189"/>
            <p:cNvSpPr/>
            <p:nvPr/>
          </p:nvSpPr>
          <p:spPr bwMode="auto">
            <a:xfrm>
              <a:off x="7500938" y="3651251"/>
              <a:ext cx="111125" cy="92075"/>
            </a:xfrm>
            <a:custGeom>
              <a:avLst/>
              <a:gdLst>
                <a:gd name="T0" fmla="*/ 11 w 42"/>
                <a:gd name="T1" fmla="*/ 0 h 34"/>
                <a:gd name="T2" fmla="*/ 6 w 42"/>
                <a:gd name="T3" fmla="*/ 15 h 34"/>
                <a:gd name="T4" fmla="*/ 14 w 42"/>
                <a:gd name="T5" fmla="*/ 31 h 34"/>
                <a:gd name="T6" fmla="*/ 23 w 42"/>
                <a:gd name="T7" fmla="*/ 32 h 34"/>
                <a:gd name="T8" fmla="*/ 35 w 42"/>
                <a:gd name="T9" fmla="*/ 25 h 34"/>
                <a:gd name="T10" fmla="*/ 42 w 42"/>
                <a:gd name="T11" fmla="*/ 23 h 34"/>
                <a:gd name="T12" fmla="*/ 17 w 42"/>
                <a:gd name="T13" fmla="*/ 6 h 34"/>
                <a:gd name="T14" fmla="*/ 11 w 42"/>
                <a:gd name="T1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34">
                  <a:moveTo>
                    <a:pt x="11" y="0"/>
                  </a:moveTo>
                  <a:cubicBezTo>
                    <a:pt x="2" y="3"/>
                    <a:pt x="0" y="4"/>
                    <a:pt x="6" y="15"/>
                  </a:cubicBezTo>
                  <a:cubicBezTo>
                    <a:pt x="12" y="26"/>
                    <a:pt x="10" y="30"/>
                    <a:pt x="14" y="31"/>
                  </a:cubicBezTo>
                  <a:cubicBezTo>
                    <a:pt x="19" y="31"/>
                    <a:pt x="20" y="34"/>
                    <a:pt x="23" y="32"/>
                  </a:cubicBezTo>
                  <a:cubicBezTo>
                    <a:pt x="27" y="31"/>
                    <a:pt x="32" y="27"/>
                    <a:pt x="35" y="25"/>
                  </a:cubicBezTo>
                  <a:cubicBezTo>
                    <a:pt x="38" y="23"/>
                    <a:pt x="42" y="23"/>
                    <a:pt x="42" y="23"/>
                  </a:cubicBezTo>
                  <a:cubicBezTo>
                    <a:pt x="42" y="23"/>
                    <a:pt x="20" y="9"/>
                    <a:pt x="17" y="6"/>
                  </a:cubicBezTo>
                  <a:cubicBezTo>
                    <a:pt x="14" y="4"/>
                    <a:pt x="11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7" name="Freeform 190"/>
            <p:cNvSpPr/>
            <p:nvPr/>
          </p:nvSpPr>
          <p:spPr bwMode="auto">
            <a:xfrm>
              <a:off x="10390188" y="4995863"/>
              <a:ext cx="203200" cy="200025"/>
            </a:xfrm>
            <a:custGeom>
              <a:avLst/>
              <a:gdLst>
                <a:gd name="T0" fmla="*/ 14 w 76"/>
                <a:gd name="T1" fmla="*/ 69 h 75"/>
                <a:gd name="T2" fmla="*/ 37 w 76"/>
                <a:gd name="T3" fmla="*/ 74 h 75"/>
                <a:gd name="T4" fmla="*/ 57 w 76"/>
                <a:gd name="T5" fmla="*/ 62 h 75"/>
                <a:gd name="T6" fmla="*/ 57 w 76"/>
                <a:gd name="T7" fmla="*/ 48 h 75"/>
                <a:gd name="T8" fmla="*/ 71 w 76"/>
                <a:gd name="T9" fmla="*/ 33 h 75"/>
                <a:gd name="T10" fmla="*/ 72 w 76"/>
                <a:gd name="T11" fmla="*/ 20 h 75"/>
                <a:gd name="T12" fmla="*/ 69 w 76"/>
                <a:gd name="T13" fmla="*/ 9 h 75"/>
                <a:gd name="T14" fmla="*/ 51 w 76"/>
                <a:gd name="T15" fmla="*/ 0 h 75"/>
                <a:gd name="T16" fmla="*/ 50 w 76"/>
                <a:gd name="T17" fmla="*/ 10 h 75"/>
                <a:gd name="T18" fmla="*/ 47 w 76"/>
                <a:gd name="T19" fmla="*/ 30 h 75"/>
                <a:gd name="T20" fmla="*/ 27 w 76"/>
                <a:gd name="T21" fmla="*/ 38 h 75"/>
                <a:gd name="T22" fmla="*/ 20 w 76"/>
                <a:gd name="T23" fmla="*/ 48 h 75"/>
                <a:gd name="T24" fmla="*/ 1 w 76"/>
                <a:gd name="T25" fmla="*/ 65 h 75"/>
                <a:gd name="T26" fmla="*/ 14 w 76"/>
                <a:gd name="T27" fmla="*/ 6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6" h="75">
                  <a:moveTo>
                    <a:pt x="14" y="69"/>
                  </a:moveTo>
                  <a:cubicBezTo>
                    <a:pt x="22" y="70"/>
                    <a:pt x="29" y="75"/>
                    <a:pt x="37" y="74"/>
                  </a:cubicBezTo>
                  <a:cubicBezTo>
                    <a:pt x="46" y="74"/>
                    <a:pt x="61" y="64"/>
                    <a:pt x="57" y="62"/>
                  </a:cubicBezTo>
                  <a:cubicBezTo>
                    <a:pt x="54" y="60"/>
                    <a:pt x="52" y="58"/>
                    <a:pt x="57" y="48"/>
                  </a:cubicBezTo>
                  <a:cubicBezTo>
                    <a:pt x="61" y="38"/>
                    <a:pt x="72" y="38"/>
                    <a:pt x="71" y="33"/>
                  </a:cubicBezTo>
                  <a:cubicBezTo>
                    <a:pt x="70" y="28"/>
                    <a:pt x="72" y="24"/>
                    <a:pt x="72" y="20"/>
                  </a:cubicBezTo>
                  <a:cubicBezTo>
                    <a:pt x="71" y="15"/>
                    <a:pt x="76" y="13"/>
                    <a:pt x="69" y="9"/>
                  </a:cubicBezTo>
                  <a:cubicBezTo>
                    <a:pt x="63" y="5"/>
                    <a:pt x="51" y="0"/>
                    <a:pt x="51" y="0"/>
                  </a:cubicBezTo>
                  <a:cubicBezTo>
                    <a:pt x="51" y="0"/>
                    <a:pt x="48" y="0"/>
                    <a:pt x="50" y="10"/>
                  </a:cubicBezTo>
                  <a:cubicBezTo>
                    <a:pt x="52" y="20"/>
                    <a:pt x="59" y="29"/>
                    <a:pt x="47" y="30"/>
                  </a:cubicBezTo>
                  <a:cubicBezTo>
                    <a:pt x="35" y="30"/>
                    <a:pt x="34" y="35"/>
                    <a:pt x="27" y="38"/>
                  </a:cubicBezTo>
                  <a:cubicBezTo>
                    <a:pt x="20" y="40"/>
                    <a:pt x="31" y="45"/>
                    <a:pt x="20" y="48"/>
                  </a:cubicBezTo>
                  <a:cubicBezTo>
                    <a:pt x="8" y="51"/>
                    <a:pt x="0" y="61"/>
                    <a:pt x="1" y="65"/>
                  </a:cubicBezTo>
                  <a:cubicBezTo>
                    <a:pt x="2" y="68"/>
                    <a:pt x="14" y="69"/>
                    <a:pt x="14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8" name="Freeform 191"/>
            <p:cNvSpPr/>
            <p:nvPr/>
          </p:nvSpPr>
          <p:spPr bwMode="auto">
            <a:xfrm>
              <a:off x="10475913" y="4795838"/>
              <a:ext cx="228600" cy="223838"/>
            </a:xfrm>
            <a:custGeom>
              <a:avLst/>
              <a:gdLst>
                <a:gd name="T0" fmla="*/ 57 w 86"/>
                <a:gd name="T1" fmla="*/ 80 h 84"/>
                <a:gd name="T2" fmla="*/ 51 w 86"/>
                <a:gd name="T3" fmla="*/ 68 h 84"/>
                <a:gd name="T4" fmla="*/ 40 w 86"/>
                <a:gd name="T5" fmla="*/ 61 h 84"/>
                <a:gd name="T6" fmla="*/ 32 w 86"/>
                <a:gd name="T7" fmla="*/ 53 h 84"/>
                <a:gd name="T8" fmla="*/ 45 w 86"/>
                <a:gd name="T9" fmla="*/ 51 h 84"/>
                <a:gd name="T10" fmla="*/ 34 w 86"/>
                <a:gd name="T11" fmla="*/ 34 h 84"/>
                <a:gd name="T12" fmla="*/ 0 w 86"/>
                <a:gd name="T13" fmla="*/ 0 h 84"/>
                <a:gd name="T14" fmla="*/ 32 w 86"/>
                <a:gd name="T15" fmla="*/ 17 h 84"/>
                <a:gd name="T16" fmla="*/ 57 w 86"/>
                <a:gd name="T17" fmla="*/ 35 h 84"/>
                <a:gd name="T18" fmla="*/ 70 w 86"/>
                <a:gd name="T19" fmla="*/ 43 h 84"/>
                <a:gd name="T20" fmla="*/ 79 w 86"/>
                <a:gd name="T21" fmla="*/ 34 h 84"/>
                <a:gd name="T22" fmla="*/ 80 w 86"/>
                <a:gd name="T23" fmla="*/ 43 h 84"/>
                <a:gd name="T24" fmla="*/ 80 w 86"/>
                <a:gd name="T25" fmla="*/ 57 h 84"/>
                <a:gd name="T26" fmla="*/ 69 w 86"/>
                <a:gd name="T27" fmla="*/ 59 h 84"/>
                <a:gd name="T28" fmla="*/ 69 w 86"/>
                <a:gd name="T29" fmla="*/ 66 h 84"/>
                <a:gd name="T30" fmla="*/ 57 w 86"/>
                <a:gd name="T31" fmla="*/ 8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6" h="84">
                  <a:moveTo>
                    <a:pt x="57" y="80"/>
                  </a:moveTo>
                  <a:cubicBezTo>
                    <a:pt x="53" y="79"/>
                    <a:pt x="52" y="71"/>
                    <a:pt x="51" y="68"/>
                  </a:cubicBezTo>
                  <a:cubicBezTo>
                    <a:pt x="50" y="64"/>
                    <a:pt x="40" y="61"/>
                    <a:pt x="40" y="61"/>
                  </a:cubicBezTo>
                  <a:cubicBezTo>
                    <a:pt x="40" y="61"/>
                    <a:pt x="32" y="55"/>
                    <a:pt x="32" y="53"/>
                  </a:cubicBezTo>
                  <a:cubicBezTo>
                    <a:pt x="33" y="51"/>
                    <a:pt x="47" y="53"/>
                    <a:pt x="45" y="51"/>
                  </a:cubicBezTo>
                  <a:cubicBezTo>
                    <a:pt x="43" y="48"/>
                    <a:pt x="44" y="41"/>
                    <a:pt x="34" y="34"/>
                  </a:cubicBezTo>
                  <a:cubicBezTo>
                    <a:pt x="25" y="28"/>
                    <a:pt x="0" y="0"/>
                    <a:pt x="0" y="0"/>
                  </a:cubicBezTo>
                  <a:cubicBezTo>
                    <a:pt x="0" y="0"/>
                    <a:pt x="15" y="10"/>
                    <a:pt x="32" y="17"/>
                  </a:cubicBezTo>
                  <a:cubicBezTo>
                    <a:pt x="50" y="24"/>
                    <a:pt x="56" y="32"/>
                    <a:pt x="57" y="35"/>
                  </a:cubicBezTo>
                  <a:cubicBezTo>
                    <a:pt x="58" y="39"/>
                    <a:pt x="71" y="47"/>
                    <a:pt x="70" y="43"/>
                  </a:cubicBezTo>
                  <a:cubicBezTo>
                    <a:pt x="70" y="39"/>
                    <a:pt x="77" y="31"/>
                    <a:pt x="79" y="34"/>
                  </a:cubicBezTo>
                  <a:cubicBezTo>
                    <a:pt x="80" y="36"/>
                    <a:pt x="84" y="41"/>
                    <a:pt x="80" y="43"/>
                  </a:cubicBezTo>
                  <a:cubicBezTo>
                    <a:pt x="76" y="45"/>
                    <a:pt x="86" y="56"/>
                    <a:pt x="80" y="57"/>
                  </a:cubicBezTo>
                  <a:cubicBezTo>
                    <a:pt x="75" y="57"/>
                    <a:pt x="69" y="59"/>
                    <a:pt x="69" y="59"/>
                  </a:cubicBezTo>
                  <a:cubicBezTo>
                    <a:pt x="69" y="66"/>
                    <a:pt x="69" y="66"/>
                    <a:pt x="69" y="66"/>
                  </a:cubicBezTo>
                  <a:cubicBezTo>
                    <a:pt x="69" y="66"/>
                    <a:pt x="72" y="84"/>
                    <a:pt x="57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9" name="Freeform 192"/>
            <p:cNvSpPr/>
            <p:nvPr/>
          </p:nvSpPr>
          <p:spPr bwMode="auto">
            <a:xfrm>
              <a:off x="8632825" y="4151313"/>
              <a:ext cx="1241425" cy="809625"/>
            </a:xfrm>
            <a:custGeom>
              <a:avLst/>
              <a:gdLst>
                <a:gd name="T0" fmla="*/ 254 w 465"/>
                <a:gd name="T1" fmla="*/ 230 h 303"/>
                <a:gd name="T2" fmla="*/ 211 w 465"/>
                <a:gd name="T3" fmla="*/ 217 h 303"/>
                <a:gd name="T4" fmla="*/ 146 w 465"/>
                <a:gd name="T5" fmla="*/ 232 h 303"/>
                <a:gd name="T6" fmla="*/ 126 w 465"/>
                <a:gd name="T7" fmla="*/ 244 h 303"/>
                <a:gd name="T8" fmla="*/ 106 w 465"/>
                <a:gd name="T9" fmla="*/ 244 h 303"/>
                <a:gd name="T10" fmla="*/ 88 w 465"/>
                <a:gd name="T11" fmla="*/ 251 h 303"/>
                <a:gd name="T12" fmla="*/ 77 w 465"/>
                <a:gd name="T13" fmla="*/ 256 h 303"/>
                <a:gd name="T14" fmla="*/ 45 w 465"/>
                <a:gd name="T15" fmla="*/ 248 h 303"/>
                <a:gd name="T16" fmla="*/ 38 w 465"/>
                <a:gd name="T17" fmla="*/ 232 h 303"/>
                <a:gd name="T18" fmla="*/ 27 w 465"/>
                <a:gd name="T19" fmla="*/ 201 h 303"/>
                <a:gd name="T20" fmla="*/ 14 w 465"/>
                <a:gd name="T21" fmla="*/ 180 h 303"/>
                <a:gd name="T22" fmla="*/ 0 w 465"/>
                <a:gd name="T23" fmla="*/ 155 h 303"/>
                <a:gd name="T24" fmla="*/ 5 w 465"/>
                <a:gd name="T25" fmla="*/ 145 h 303"/>
                <a:gd name="T26" fmla="*/ 11 w 465"/>
                <a:gd name="T27" fmla="*/ 108 h 303"/>
                <a:gd name="T28" fmla="*/ 80 w 465"/>
                <a:gd name="T29" fmla="*/ 65 h 303"/>
                <a:gd name="T30" fmla="*/ 96 w 465"/>
                <a:gd name="T31" fmla="*/ 59 h 303"/>
                <a:gd name="T32" fmla="*/ 104 w 465"/>
                <a:gd name="T33" fmla="*/ 38 h 303"/>
                <a:gd name="T34" fmla="*/ 145 w 465"/>
                <a:gd name="T35" fmla="*/ 41 h 303"/>
                <a:gd name="T36" fmla="*/ 152 w 465"/>
                <a:gd name="T37" fmla="*/ 30 h 303"/>
                <a:gd name="T38" fmla="*/ 166 w 465"/>
                <a:gd name="T39" fmla="*/ 16 h 303"/>
                <a:gd name="T40" fmla="*/ 171 w 465"/>
                <a:gd name="T41" fmla="*/ 6 h 303"/>
                <a:gd name="T42" fmla="*/ 200 w 465"/>
                <a:gd name="T43" fmla="*/ 11 h 303"/>
                <a:gd name="T44" fmla="*/ 230 w 465"/>
                <a:gd name="T45" fmla="*/ 16 h 303"/>
                <a:gd name="T46" fmla="*/ 234 w 465"/>
                <a:gd name="T47" fmla="*/ 47 h 303"/>
                <a:gd name="T48" fmla="*/ 266 w 465"/>
                <a:gd name="T49" fmla="*/ 64 h 303"/>
                <a:gd name="T50" fmla="*/ 290 w 465"/>
                <a:gd name="T51" fmla="*/ 59 h 303"/>
                <a:gd name="T52" fmla="*/ 282 w 465"/>
                <a:gd name="T53" fmla="*/ 12 h 303"/>
                <a:gd name="T54" fmla="*/ 288 w 465"/>
                <a:gd name="T55" fmla="*/ 1 h 303"/>
                <a:gd name="T56" fmla="*/ 310 w 465"/>
                <a:gd name="T57" fmla="*/ 29 h 303"/>
                <a:gd name="T58" fmla="*/ 337 w 465"/>
                <a:gd name="T59" fmla="*/ 51 h 303"/>
                <a:gd name="T60" fmla="*/ 348 w 465"/>
                <a:gd name="T61" fmla="*/ 75 h 303"/>
                <a:gd name="T62" fmla="*/ 372 w 465"/>
                <a:gd name="T63" fmla="*/ 91 h 303"/>
                <a:gd name="T64" fmla="*/ 406 w 465"/>
                <a:gd name="T65" fmla="*/ 118 h 303"/>
                <a:gd name="T66" fmla="*/ 430 w 465"/>
                <a:gd name="T67" fmla="*/ 133 h 303"/>
                <a:gd name="T68" fmla="*/ 456 w 465"/>
                <a:gd name="T69" fmla="*/ 189 h 303"/>
                <a:gd name="T70" fmla="*/ 456 w 465"/>
                <a:gd name="T71" fmla="*/ 228 h 303"/>
                <a:gd name="T72" fmla="*/ 444 w 465"/>
                <a:gd name="T73" fmla="*/ 265 h 303"/>
                <a:gd name="T74" fmla="*/ 420 w 465"/>
                <a:gd name="T75" fmla="*/ 281 h 303"/>
                <a:gd name="T76" fmla="*/ 410 w 465"/>
                <a:gd name="T77" fmla="*/ 296 h 303"/>
                <a:gd name="T78" fmla="*/ 391 w 465"/>
                <a:gd name="T79" fmla="*/ 283 h 303"/>
                <a:gd name="T80" fmla="*/ 373 w 465"/>
                <a:gd name="T81" fmla="*/ 298 h 303"/>
                <a:gd name="T82" fmla="*/ 341 w 465"/>
                <a:gd name="T83" fmla="*/ 286 h 303"/>
                <a:gd name="T84" fmla="*/ 324 w 465"/>
                <a:gd name="T85" fmla="*/ 259 h 303"/>
                <a:gd name="T86" fmla="*/ 296 w 465"/>
                <a:gd name="T87" fmla="*/ 259 h 303"/>
                <a:gd name="T88" fmla="*/ 269 w 465"/>
                <a:gd name="T89" fmla="*/ 251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65" h="303">
                  <a:moveTo>
                    <a:pt x="269" y="251"/>
                  </a:moveTo>
                  <a:cubicBezTo>
                    <a:pt x="259" y="244"/>
                    <a:pt x="264" y="238"/>
                    <a:pt x="254" y="230"/>
                  </a:cubicBezTo>
                  <a:cubicBezTo>
                    <a:pt x="244" y="223"/>
                    <a:pt x="263" y="223"/>
                    <a:pt x="237" y="220"/>
                  </a:cubicBezTo>
                  <a:cubicBezTo>
                    <a:pt x="211" y="217"/>
                    <a:pt x="211" y="214"/>
                    <a:pt x="211" y="217"/>
                  </a:cubicBezTo>
                  <a:cubicBezTo>
                    <a:pt x="211" y="219"/>
                    <a:pt x="171" y="224"/>
                    <a:pt x="168" y="225"/>
                  </a:cubicBezTo>
                  <a:cubicBezTo>
                    <a:pt x="164" y="226"/>
                    <a:pt x="157" y="228"/>
                    <a:pt x="146" y="232"/>
                  </a:cubicBezTo>
                  <a:cubicBezTo>
                    <a:pt x="135" y="235"/>
                    <a:pt x="139" y="239"/>
                    <a:pt x="136" y="241"/>
                  </a:cubicBezTo>
                  <a:cubicBezTo>
                    <a:pt x="132" y="243"/>
                    <a:pt x="130" y="246"/>
                    <a:pt x="126" y="244"/>
                  </a:cubicBezTo>
                  <a:cubicBezTo>
                    <a:pt x="122" y="242"/>
                    <a:pt x="119" y="240"/>
                    <a:pt x="116" y="240"/>
                  </a:cubicBezTo>
                  <a:cubicBezTo>
                    <a:pt x="113" y="240"/>
                    <a:pt x="112" y="244"/>
                    <a:pt x="106" y="244"/>
                  </a:cubicBezTo>
                  <a:cubicBezTo>
                    <a:pt x="99" y="244"/>
                    <a:pt x="98" y="243"/>
                    <a:pt x="94" y="245"/>
                  </a:cubicBezTo>
                  <a:cubicBezTo>
                    <a:pt x="90" y="247"/>
                    <a:pt x="90" y="250"/>
                    <a:pt x="88" y="251"/>
                  </a:cubicBezTo>
                  <a:cubicBezTo>
                    <a:pt x="85" y="251"/>
                    <a:pt x="87" y="253"/>
                    <a:pt x="84" y="254"/>
                  </a:cubicBezTo>
                  <a:cubicBezTo>
                    <a:pt x="80" y="255"/>
                    <a:pt x="89" y="257"/>
                    <a:pt x="77" y="256"/>
                  </a:cubicBezTo>
                  <a:cubicBezTo>
                    <a:pt x="64" y="255"/>
                    <a:pt x="72" y="257"/>
                    <a:pt x="60" y="254"/>
                  </a:cubicBezTo>
                  <a:cubicBezTo>
                    <a:pt x="47" y="251"/>
                    <a:pt x="49" y="251"/>
                    <a:pt x="45" y="248"/>
                  </a:cubicBezTo>
                  <a:cubicBezTo>
                    <a:pt x="42" y="245"/>
                    <a:pt x="40" y="251"/>
                    <a:pt x="35" y="242"/>
                  </a:cubicBezTo>
                  <a:cubicBezTo>
                    <a:pt x="29" y="232"/>
                    <a:pt x="39" y="234"/>
                    <a:pt x="38" y="232"/>
                  </a:cubicBezTo>
                  <a:cubicBezTo>
                    <a:pt x="38" y="230"/>
                    <a:pt x="34" y="215"/>
                    <a:pt x="34" y="215"/>
                  </a:cubicBezTo>
                  <a:cubicBezTo>
                    <a:pt x="34" y="215"/>
                    <a:pt x="32" y="204"/>
                    <a:pt x="27" y="201"/>
                  </a:cubicBezTo>
                  <a:cubicBezTo>
                    <a:pt x="21" y="197"/>
                    <a:pt x="23" y="198"/>
                    <a:pt x="22" y="192"/>
                  </a:cubicBezTo>
                  <a:cubicBezTo>
                    <a:pt x="22" y="186"/>
                    <a:pt x="23" y="187"/>
                    <a:pt x="14" y="180"/>
                  </a:cubicBezTo>
                  <a:cubicBezTo>
                    <a:pt x="6" y="174"/>
                    <a:pt x="6" y="173"/>
                    <a:pt x="3" y="168"/>
                  </a:cubicBezTo>
                  <a:cubicBezTo>
                    <a:pt x="0" y="163"/>
                    <a:pt x="0" y="157"/>
                    <a:pt x="0" y="155"/>
                  </a:cubicBezTo>
                  <a:cubicBezTo>
                    <a:pt x="1" y="152"/>
                    <a:pt x="0" y="156"/>
                    <a:pt x="5" y="153"/>
                  </a:cubicBezTo>
                  <a:cubicBezTo>
                    <a:pt x="10" y="151"/>
                    <a:pt x="10" y="147"/>
                    <a:pt x="5" y="145"/>
                  </a:cubicBezTo>
                  <a:cubicBezTo>
                    <a:pt x="0" y="142"/>
                    <a:pt x="0" y="138"/>
                    <a:pt x="2" y="129"/>
                  </a:cubicBezTo>
                  <a:cubicBezTo>
                    <a:pt x="4" y="120"/>
                    <a:pt x="1" y="116"/>
                    <a:pt x="11" y="108"/>
                  </a:cubicBezTo>
                  <a:cubicBezTo>
                    <a:pt x="21" y="100"/>
                    <a:pt x="23" y="96"/>
                    <a:pt x="49" y="93"/>
                  </a:cubicBezTo>
                  <a:cubicBezTo>
                    <a:pt x="75" y="89"/>
                    <a:pt x="80" y="81"/>
                    <a:pt x="80" y="65"/>
                  </a:cubicBezTo>
                  <a:cubicBezTo>
                    <a:pt x="81" y="49"/>
                    <a:pt x="85" y="55"/>
                    <a:pt x="85" y="55"/>
                  </a:cubicBezTo>
                  <a:cubicBezTo>
                    <a:pt x="96" y="59"/>
                    <a:pt x="96" y="59"/>
                    <a:pt x="96" y="59"/>
                  </a:cubicBezTo>
                  <a:cubicBezTo>
                    <a:pt x="96" y="59"/>
                    <a:pt x="101" y="60"/>
                    <a:pt x="100" y="53"/>
                  </a:cubicBezTo>
                  <a:cubicBezTo>
                    <a:pt x="100" y="47"/>
                    <a:pt x="99" y="38"/>
                    <a:pt x="104" y="38"/>
                  </a:cubicBezTo>
                  <a:cubicBezTo>
                    <a:pt x="110" y="38"/>
                    <a:pt x="130" y="27"/>
                    <a:pt x="133" y="28"/>
                  </a:cubicBezTo>
                  <a:cubicBezTo>
                    <a:pt x="136" y="30"/>
                    <a:pt x="137" y="34"/>
                    <a:pt x="145" y="41"/>
                  </a:cubicBezTo>
                  <a:cubicBezTo>
                    <a:pt x="153" y="47"/>
                    <a:pt x="150" y="37"/>
                    <a:pt x="153" y="39"/>
                  </a:cubicBezTo>
                  <a:cubicBezTo>
                    <a:pt x="155" y="41"/>
                    <a:pt x="151" y="33"/>
                    <a:pt x="152" y="30"/>
                  </a:cubicBezTo>
                  <a:cubicBezTo>
                    <a:pt x="152" y="28"/>
                    <a:pt x="157" y="21"/>
                    <a:pt x="157" y="21"/>
                  </a:cubicBezTo>
                  <a:cubicBezTo>
                    <a:pt x="166" y="16"/>
                    <a:pt x="166" y="16"/>
                    <a:pt x="166" y="16"/>
                  </a:cubicBezTo>
                  <a:cubicBezTo>
                    <a:pt x="178" y="13"/>
                    <a:pt x="178" y="13"/>
                    <a:pt x="178" y="13"/>
                  </a:cubicBezTo>
                  <a:cubicBezTo>
                    <a:pt x="178" y="13"/>
                    <a:pt x="169" y="9"/>
                    <a:pt x="171" y="6"/>
                  </a:cubicBezTo>
                  <a:cubicBezTo>
                    <a:pt x="173" y="4"/>
                    <a:pt x="174" y="5"/>
                    <a:pt x="181" y="5"/>
                  </a:cubicBezTo>
                  <a:cubicBezTo>
                    <a:pt x="188" y="5"/>
                    <a:pt x="197" y="11"/>
                    <a:pt x="200" y="11"/>
                  </a:cubicBezTo>
                  <a:cubicBezTo>
                    <a:pt x="203" y="11"/>
                    <a:pt x="223" y="13"/>
                    <a:pt x="223" y="13"/>
                  </a:cubicBezTo>
                  <a:cubicBezTo>
                    <a:pt x="230" y="16"/>
                    <a:pt x="230" y="16"/>
                    <a:pt x="230" y="16"/>
                  </a:cubicBezTo>
                  <a:cubicBezTo>
                    <a:pt x="230" y="16"/>
                    <a:pt x="230" y="36"/>
                    <a:pt x="227" y="36"/>
                  </a:cubicBezTo>
                  <a:cubicBezTo>
                    <a:pt x="225" y="36"/>
                    <a:pt x="223" y="44"/>
                    <a:pt x="234" y="47"/>
                  </a:cubicBezTo>
                  <a:cubicBezTo>
                    <a:pt x="244" y="51"/>
                    <a:pt x="249" y="54"/>
                    <a:pt x="249" y="54"/>
                  </a:cubicBezTo>
                  <a:cubicBezTo>
                    <a:pt x="266" y="64"/>
                    <a:pt x="266" y="64"/>
                    <a:pt x="266" y="64"/>
                  </a:cubicBezTo>
                  <a:cubicBezTo>
                    <a:pt x="266" y="64"/>
                    <a:pt x="291" y="72"/>
                    <a:pt x="284" y="68"/>
                  </a:cubicBezTo>
                  <a:cubicBezTo>
                    <a:pt x="277" y="65"/>
                    <a:pt x="293" y="73"/>
                    <a:pt x="290" y="59"/>
                  </a:cubicBezTo>
                  <a:cubicBezTo>
                    <a:pt x="286" y="45"/>
                    <a:pt x="288" y="37"/>
                    <a:pt x="285" y="31"/>
                  </a:cubicBezTo>
                  <a:cubicBezTo>
                    <a:pt x="283" y="26"/>
                    <a:pt x="281" y="15"/>
                    <a:pt x="282" y="12"/>
                  </a:cubicBezTo>
                  <a:cubicBezTo>
                    <a:pt x="284" y="10"/>
                    <a:pt x="284" y="8"/>
                    <a:pt x="286" y="4"/>
                  </a:cubicBezTo>
                  <a:cubicBezTo>
                    <a:pt x="288" y="1"/>
                    <a:pt x="281" y="0"/>
                    <a:pt x="288" y="1"/>
                  </a:cubicBezTo>
                  <a:cubicBezTo>
                    <a:pt x="294" y="1"/>
                    <a:pt x="298" y="6"/>
                    <a:pt x="298" y="6"/>
                  </a:cubicBezTo>
                  <a:cubicBezTo>
                    <a:pt x="298" y="6"/>
                    <a:pt x="304" y="26"/>
                    <a:pt x="310" y="29"/>
                  </a:cubicBezTo>
                  <a:cubicBezTo>
                    <a:pt x="315" y="32"/>
                    <a:pt x="325" y="35"/>
                    <a:pt x="325" y="35"/>
                  </a:cubicBezTo>
                  <a:cubicBezTo>
                    <a:pt x="325" y="35"/>
                    <a:pt x="336" y="47"/>
                    <a:pt x="337" y="51"/>
                  </a:cubicBezTo>
                  <a:cubicBezTo>
                    <a:pt x="338" y="56"/>
                    <a:pt x="353" y="60"/>
                    <a:pt x="348" y="64"/>
                  </a:cubicBezTo>
                  <a:cubicBezTo>
                    <a:pt x="344" y="69"/>
                    <a:pt x="345" y="74"/>
                    <a:pt x="348" y="75"/>
                  </a:cubicBezTo>
                  <a:cubicBezTo>
                    <a:pt x="352" y="76"/>
                    <a:pt x="361" y="83"/>
                    <a:pt x="361" y="83"/>
                  </a:cubicBezTo>
                  <a:cubicBezTo>
                    <a:pt x="361" y="83"/>
                    <a:pt x="365" y="88"/>
                    <a:pt x="372" y="91"/>
                  </a:cubicBezTo>
                  <a:cubicBezTo>
                    <a:pt x="378" y="93"/>
                    <a:pt x="382" y="101"/>
                    <a:pt x="382" y="101"/>
                  </a:cubicBezTo>
                  <a:cubicBezTo>
                    <a:pt x="406" y="118"/>
                    <a:pt x="406" y="118"/>
                    <a:pt x="406" y="118"/>
                  </a:cubicBezTo>
                  <a:cubicBezTo>
                    <a:pt x="406" y="118"/>
                    <a:pt x="392" y="117"/>
                    <a:pt x="400" y="120"/>
                  </a:cubicBezTo>
                  <a:cubicBezTo>
                    <a:pt x="408" y="124"/>
                    <a:pt x="429" y="131"/>
                    <a:pt x="430" y="133"/>
                  </a:cubicBezTo>
                  <a:cubicBezTo>
                    <a:pt x="430" y="135"/>
                    <a:pt x="446" y="143"/>
                    <a:pt x="448" y="153"/>
                  </a:cubicBezTo>
                  <a:cubicBezTo>
                    <a:pt x="450" y="163"/>
                    <a:pt x="458" y="180"/>
                    <a:pt x="456" y="189"/>
                  </a:cubicBezTo>
                  <a:cubicBezTo>
                    <a:pt x="454" y="197"/>
                    <a:pt x="458" y="210"/>
                    <a:pt x="460" y="214"/>
                  </a:cubicBezTo>
                  <a:cubicBezTo>
                    <a:pt x="462" y="218"/>
                    <a:pt x="465" y="224"/>
                    <a:pt x="456" y="228"/>
                  </a:cubicBezTo>
                  <a:cubicBezTo>
                    <a:pt x="447" y="233"/>
                    <a:pt x="449" y="242"/>
                    <a:pt x="445" y="247"/>
                  </a:cubicBezTo>
                  <a:cubicBezTo>
                    <a:pt x="441" y="252"/>
                    <a:pt x="447" y="264"/>
                    <a:pt x="444" y="265"/>
                  </a:cubicBezTo>
                  <a:cubicBezTo>
                    <a:pt x="440" y="265"/>
                    <a:pt x="451" y="277"/>
                    <a:pt x="443" y="279"/>
                  </a:cubicBezTo>
                  <a:cubicBezTo>
                    <a:pt x="435" y="280"/>
                    <a:pt x="420" y="281"/>
                    <a:pt x="420" y="281"/>
                  </a:cubicBezTo>
                  <a:cubicBezTo>
                    <a:pt x="420" y="281"/>
                    <a:pt x="419" y="286"/>
                    <a:pt x="417" y="290"/>
                  </a:cubicBezTo>
                  <a:cubicBezTo>
                    <a:pt x="415" y="294"/>
                    <a:pt x="420" y="297"/>
                    <a:pt x="410" y="296"/>
                  </a:cubicBezTo>
                  <a:cubicBezTo>
                    <a:pt x="401" y="296"/>
                    <a:pt x="396" y="303"/>
                    <a:pt x="395" y="292"/>
                  </a:cubicBezTo>
                  <a:cubicBezTo>
                    <a:pt x="394" y="282"/>
                    <a:pt x="396" y="280"/>
                    <a:pt x="391" y="283"/>
                  </a:cubicBezTo>
                  <a:cubicBezTo>
                    <a:pt x="386" y="286"/>
                    <a:pt x="377" y="288"/>
                    <a:pt x="376" y="291"/>
                  </a:cubicBezTo>
                  <a:cubicBezTo>
                    <a:pt x="375" y="294"/>
                    <a:pt x="378" y="298"/>
                    <a:pt x="373" y="298"/>
                  </a:cubicBezTo>
                  <a:cubicBezTo>
                    <a:pt x="369" y="299"/>
                    <a:pt x="358" y="296"/>
                    <a:pt x="350" y="291"/>
                  </a:cubicBezTo>
                  <a:cubicBezTo>
                    <a:pt x="341" y="286"/>
                    <a:pt x="353" y="294"/>
                    <a:pt x="341" y="286"/>
                  </a:cubicBezTo>
                  <a:cubicBezTo>
                    <a:pt x="329" y="279"/>
                    <a:pt x="322" y="269"/>
                    <a:pt x="322" y="267"/>
                  </a:cubicBezTo>
                  <a:cubicBezTo>
                    <a:pt x="323" y="264"/>
                    <a:pt x="332" y="266"/>
                    <a:pt x="324" y="259"/>
                  </a:cubicBezTo>
                  <a:cubicBezTo>
                    <a:pt x="316" y="251"/>
                    <a:pt x="311" y="263"/>
                    <a:pt x="306" y="261"/>
                  </a:cubicBezTo>
                  <a:cubicBezTo>
                    <a:pt x="301" y="259"/>
                    <a:pt x="303" y="264"/>
                    <a:pt x="296" y="259"/>
                  </a:cubicBezTo>
                  <a:cubicBezTo>
                    <a:pt x="290" y="255"/>
                    <a:pt x="286" y="251"/>
                    <a:pt x="286" y="251"/>
                  </a:cubicBezTo>
                  <a:lnTo>
                    <a:pt x="269" y="2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0" name="Freeform 193"/>
            <p:cNvSpPr/>
            <p:nvPr/>
          </p:nvSpPr>
          <p:spPr bwMode="auto">
            <a:xfrm>
              <a:off x="9653588" y="4995863"/>
              <a:ext cx="165100" cy="103188"/>
            </a:xfrm>
            <a:custGeom>
              <a:avLst/>
              <a:gdLst>
                <a:gd name="T0" fmla="*/ 37 w 62"/>
                <a:gd name="T1" fmla="*/ 11 h 39"/>
                <a:gd name="T2" fmla="*/ 9 w 62"/>
                <a:gd name="T3" fmla="*/ 3 h 39"/>
                <a:gd name="T4" fmla="*/ 13 w 62"/>
                <a:gd name="T5" fmla="*/ 17 h 39"/>
                <a:gd name="T6" fmla="*/ 25 w 62"/>
                <a:gd name="T7" fmla="*/ 27 h 39"/>
                <a:gd name="T8" fmla="*/ 36 w 62"/>
                <a:gd name="T9" fmla="*/ 38 h 39"/>
                <a:gd name="T10" fmla="*/ 55 w 62"/>
                <a:gd name="T11" fmla="*/ 31 h 39"/>
                <a:gd name="T12" fmla="*/ 57 w 62"/>
                <a:gd name="T13" fmla="*/ 11 h 39"/>
                <a:gd name="T14" fmla="*/ 49 w 62"/>
                <a:gd name="T15" fmla="*/ 2 h 39"/>
                <a:gd name="T16" fmla="*/ 37 w 62"/>
                <a:gd name="T17" fmla="*/ 1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39">
                  <a:moveTo>
                    <a:pt x="37" y="11"/>
                  </a:moveTo>
                  <a:cubicBezTo>
                    <a:pt x="19" y="8"/>
                    <a:pt x="19" y="3"/>
                    <a:pt x="9" y="3"/>
                  </a:cubicBezTo>
                  <a:cubicBezTo>
                    <a:pt x="0" y="3"/>
                    <a:pt x="7" y="14"/>
                    <a:pt x="13" y="17"/>
                  </a:cubicBezTo>
                  <a:cubicBezTo>
                    <a:pt x="20" y="20"/>
                    <a:pt x="20" y="21"/>
                    <a:pt x="25" y="27"/>
                  </a:cubicBezTo>
                  <a:cubicBezTo>
                    <a:pt x="30" y="33"/>
                    <a:pt x="25" y="38"/>
                    <a:pt x="36" y="38"/>
                  </a:cubicBezTo>
                  <a:cubicBezTo>
                    <a:pt x="48" y="39"/>
                    <a:pt x="54" y="34"/>
                    <a:pt x="55" y="31"/>
                  </a:cubicBezTo>
                  <a:cubicBezTo>
                    <a:pt x="56" y="28"/>
                    <a:pt x="62" y="18"/>
                    <a:pt x="57" y="11"/>
                  </a:cubicBezTo>
                  <a:cubicBezTo>
                    <a:pt x="51" y="5"/>
                    <a:pt x="54" y="0"/>
                    <a:pt x="49" y="2"/>
                  </a:cubicBezTo>
                  <a:cubicBezTo>
                    <a:pt x="44" y="4"/>
                    <a:pt x="37" y="11"/>
                    <a:pt x="37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4193249" y="1392824"/>
            <a:ext cx="7998751" cy="5748751"/>
          </a:xfrm>
          <a:prstGeom prst="rect">
            <a:avLst/>
          </a:prstGeom>
        </p:spPr>
      </p:pic>
      <p:sp>
        <p:nvSpPr>
          <p:cNvPr id="4" name="任意多边形 3"/>
          <p:cNvSpPr/>
          <p:nvPr/>
        </p:nvSpPr>
        <p:spPr>
          <a:xfrm rot="840000" flipH="1">
            <a:off x="5651257" y="6026331"/>
            <a:ext cx="1870901" cy="967911"/>
          </a:xfrm>
          <a:custGeom>
            <a:avLst/>
            <a:gdLst>
              <a:gd name="connsiteX0" fmla="*/ 192881 w 1988343"/>
              <a:gd name="connsiteY0" fmla="*/ 533401 h 1938338"/>
              <a:gd name="connsiteX1" fmla="*/ 1090612 w 1988343"/>
              <a:gd name="connsiteY1" fmla="*/ 0 h 1938338"/>
              <a:gd name="connsiteX2" fmla="*/ 1264443 w 1988343"/>
              <a:gd name="connsiteY2" fmla="*/ 457201 h 1938338"/>
              <a:gd name="connsiteX3" fmla="*/ 1597818 w 1988343"/>
              <a:gd name="connsiteY3" fmla="*/ 521494 h 1938338"/>
              <a:gd name="connsiteX4" fmla="*/ 1988343 w 1988343"/>
              <a:gd name="connsiteY4" fmla="*/ 631032 h 1938338"/>
              <a:gd name="connsiteX5" fmla="*/ 0 w 1988343"/>
              <a:gd name="connsiteY5" fmla="*/ 1938338 h 1938338"/>
              <a:gd name="connsiteX6" fmla="*/ 192881 w 1988343"/>
              <a:gd name="connsiteY6" fmla="*/ 533401 h 1938338"/>
              <a:gd name="connsiteX0-1" fmla="*/ 192881 w 1923681"/>
              <a:gd name="connsiteY0-2" fmla="*/ 533401 h 1938338"/>
              <a:gd name="connsiteX1-3" fmla="*/ 1090612 w 1923681"/>
              <a:gd name="connsiteY1-4" fmla="*/ 0 h 1938338"/>
              <a:gd name="connsiteX2-5" fmla="*/ 1264443 w 1923681"/>
              <a:gd name="connsiteY2-6" fmla="*/ 457201 h 1938338"/>
              <a:gd name="connsiteX3-7" fmla="*/ 1597818 w 1923681"/>
              <a:gd name="connsiteY3-8" fmla="*/ 521494 h 1938338"/>
              <a:gd name="connsiteX4-9" fmla="*/ 1923681 w 1923681"/>
              <a:gd name="connsiteY4-10" fmla="*/ 667265 h 1938338"/>
              <a:gd name="connsiteX5-11" fmla="*/ 0 w 1923681"/>
              <a:gd name="connsiteY5-12" fmla="*/ 1938338 h 1938338"/>
              <a:gd name="connsiteX6-13" fmla="*/ 192881 w 1923681"/>
              <a:gd name="connsiteY6-14" fmla="*/ 533401 h 1938338"/>
              <a:gd name="connsiteX0-15" fmla="*/ 52780 w 1923681"/>
              <a:gd name="connsiteY0-16" fmla="*/ 609725 h 1938338"/>
              <a:gd name="connsiteX1-17" fmla="*/ 1090612 w 1923681"/>
              <a:gd name="connsiteY1-18" fmla="*/ 0 h 1938338"/>
              <a:gd name="connsiteX2-19" fmla="*/ 1264443 w 1923681"/>
              <a:gd name="connsiteY2-20" fmla="*/ 457201 h 1938338"/>
              <a:gd name="connsiteX3-21" fmla="*/ 1597818 w 1923681"/>
              <a:gd name="connsiteY3-22" fmla="*/ 521494 h 1938338"/>
              <a:gd name="connsiteX4-23" fmla="*/ 1923681 w 1923681"/>
              <a:gd name="connsiteY4-24" fmla="*/ 667265 h 1938338"/>
              <a:gd name="connsiteX5-25" fmla="*/ 0 w 1923681"/>
              <a:gd name="connsiteY5-26" fmla="*/ 1938338 h 1938338"/>
              <a:gd name="connsiteX6-27" fmla="*/ 52780 w 1923681"/>
              <a:gd name="connsiteY6-28" fmla="*/ 609725 h 1938338"/>
              <a:gd name="connsiteX0-29" fmla="*/ 52780 w 1923681"/>
              <a:gd name="connsiteY0-30" fmla="*/ 609725 h 1938338"/>
              <a:gd name="connsiteX1-31" fmla="*/ 1090612 w 1923681"/>
              <a:gd name="connsiteY1-32" fmla="*/ 0 h 1938338"/>
              <a:gd name="connsiteX2-33" fmla="*/ 1454603 w 1923681"/>
              <a:gd name="connsiteY2-34" fmla="*/ 390086 h 1938338"/>
              <a:gd name="connsiteX3-35" fmla="*/ 1597818 w 1923681"/>
              <a:gd name="connsiteY3-36" fmla="*/ 521494 h 1938338"/>
              <a:gd name="connsiteX4-37" fmla="*/ 1923681 w 1923681"/>
              <a:gd name="connsiteY4-38" fmla="*/ 667265 h 1938338"/>
              <a:gd name="connsiteX5-39" fmla="*/ 0 w 1923681"/>
              <a:gd name="connsiteY5-40" fmla="*/ 1938338 h 1938338"/>
              <a:gd name="connsiteX6-41" fmla="*/ 52780 w 1923681"/>
              <a:gd name="connsiteY6-42" fmla="*/ 609725 h 1938338"/>
              <a:gd name="connsiteX0-43" fmla="*/ 0 w 1870901"/>
              <a:gd name="connsiteY0-44" fmla="*/ 609725 h 964062"/>
              <a:gd name="connsiteX1-45" fmla="*/ 1037832 w 1870901"/>
              <a:gd name="connsiteY1-46" fmla="*/ 0 h 964062"/>
              <a:gd name="connsiteX2-47" fmla="*/ 1401823 w 1870901"/>
              <a:gd name="connsiteY2-48" fmla="*/ 390086 h 964062"/>
              <a:gd name="connsiteX3-49" fmla="*/ 1545038 w 1870901"/>
              <a:gd name="connsiteY3-50" fmla="*/ 521494 h 964062"/>
              <a:gd name="connsiteX4-51" fmla="*/ 1870901 w 1870901"/>
              <a:gd name="connsiteY4-52" fmla="*/ 667265 h 964062"/>
              <a:gd name="connsiteX5-53" fmla="*/ 1420481 w 1870901"/>
              <a:gd name="connsiteY5-54" fmla="*/ 964062 h 964062"/>
              <a:gd name="connsiteX6-55" fmla="*/ 0 w 1870901"/>
              <a:gd name="connsiteY6-56" fmla="*/ 609725 h 964062"/>
              <a:gd name="connsiteX0-57" fmla="*/ 0 w 1870901"/>
              <a:gd name="connsiteY0-58" fmla="*/ 609725 h 967911"/>
              <a:gd name="connsiteX1-59" fmla="*/ 1037832 w 1870901"/>
              <a:gd name="connsiteY1-60" fmla="*/ 0 h 967911"/>
              <a:gd name="connsiteX2-61" fmla="*/ 1401823 w 1870901"/>
              <a:gd name="connsiteY2-62" fmla="*/ 390086 h 967911"/>
              <a:gd name="connsiteX3-63" fmla="*/ 1545038 w 1870901"/>
              <a:gd name="connsiteY3-64" fmla="*/ 521494 h 967911"/>
              <a:gd name="connsiteX4-65" fmla="*/ 1870901 w 1870901"/>
              <a:gd name="connsiteY4-66" fmla="*/ 667265 h 967911"/>
              <a:gd name="connsiteX5-67" fmla="*/ 1422793 w 1870901"/>
              <a:gd name="connsiteY5-68" fmla="*/ 967911 h 967911"/>
              <a:gd name="connsiteX6-69" fmla="*/ 0 w 1870901"/>
              <a:gd name="connsiteY6-70" fmla="*/ 609725 h 96791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870901" h="967911">
                <a:moveTo>
                  <a:pt x="0" y="609725"/>
                </a:moveTo>
                <a:lnTo>
                  <a:pt x="1037832" y="0"/>
                </a:lnTo>
                <a:lnTo>
                  <a:pt x="1401823" y="390086"/>
                </a:lnTo>
                <a:lnTo>
                  <a:pt x="1545038" y="521494"/>
                </a:lnTo>
                <a:lnTo>
                  <a:pt x="1870901" y="667265"/>
                </a:lnTo>
                <a:lnTo>
                  <a:pt x="1422793" y="967911"/>
                </a:lnTo>
                <a:lnTo>
                  <a:pt x="0" y="609725"/>
                </a:lnTo>
                <a:close/>
              </a:path>
            </a:pathLst>
          </a:custGeom>
          <a:gradFill flip="none" rotWithShape="1">
            <a:gsLst>
              <a:gs pos="0">
                <a:srgbClr val="F5EDE8"/>
              </a:gs>
              <a:gs pos="100000">
                <a:srgbClr val="DCD5C3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537400" y="5827106"/>
            <a:ext cx="1136250" cy="652500"/>
          </a:xfrm>
          <a:prstGeom prst="rect">
            <a:avLst/>
          </a:prstGeom>
        </p:spPr>
      </p:pic>
      <p:sp>
        <p:nvSpPr>
          <p:cNvPr id="92" name="文本框 91"/>
          <p:cNvSpPr txBox="1"/>
          <p:nvPr/>
        </p:nvSpPr>
        <p:spPr>
          <a:xfrm>
            <a:off x="1098622" y="1290098"/>
            <a:ext cx="73177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 smtClean="0">
                <a:solidFill>
                  <a:srgbClr val="1D495D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</a:rPr>
              <a:t>THANK </a:t>
            </a:r>
            <a:r>
              <a:rPr lang="en-US" altLang="zh-CN" sz="8000" dirty="0" smtClean="0">
                <a:solidFill>
                  <a:srgbClr val="CF3C27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</a:rPr>
              <a:t>YOU</a:t>
            </a:r>
            <a:endParaRPr lang="zh-CN" altLang="en-US" sz="8000" dirty="0">
              <a:solidFill>
                <a:srgbClr val="CF3C27"/>
              </a:solidFill>
              <a:latin typeface="方正综艺简体" panose="03000509000000000000" pitchFamily="65" charset="-122"/>
              <a:ea typeface="方正综艺简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240"/>
    </mc:Choice>
    <mc:Fallback>
      <p:transition spd="slow" advClick="0" advTm="42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8571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525" y="-36195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7" name="矩形 6"/>
          <p:cNvSpPr/>
          <p:nvPr/>
        </p:nvSpPr>
        <p:spPr>
          <a:xfrm>
            <a:off x="635" y="2586991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145" y="1400175"/>
            <a:ext cx="2505075" cy="762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525" y="4134485"/>
            <a:ext cx="38004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-1089054" y="-1432349"/>
            <a:ext cx="8509456" cy="8159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Freeform 7"/>
          <p:cNvSpPr/>
          <p:nvPr/>
        </p:nvSpPr>
        <p:spPr bwMode="auto">
          <a:xfrm>
            <a:off x="1595437" y="2464624"/>
            <a:ext cx="8912036" cy="1191776"/>
          </a:xfrm>
          <a:custGeom>
            <a:avLst/>
            <a:gdLst>
              <a:gd name="T0" fmla="*/ 2541 w 2581"/>
              <a:gd name="T1" fmla="*/ 345 h 345"/>
              <a:gd name="T2" fmla="*/ 40 w 2581"/>
              <a:gd name="T3" fmla="*/ 345 h 345"/>
              <a:gd name="T4" fmla="*/ 0 w 2581"/>
              <a:gd name="T5" fmla="*/ 305 h 345"/>
              <a:gd name="T6" fmla="*/ 0 w 2581"/>
              <a:gd name="T7" fmla="*/ 40 h 345"/>
              <a:gd name="T8" fmla="*/ 40 w 2581"/>
              <a:gd name="T9" fmla="*/ 0 h 345"/>
              <a:gd name="T10" fmla="*/ 2541 w 2581"/>
              <a:gd name="T11" fmla="*/ 0 h 345"/>
              <a:gd name="T12" fmla="*/ 2581 w 2581"/>
              <a:gd name="T13" fmla="*/ 40 h 345"/>
              <a:gd name="T14" fmla="*/ 2581 w 2581"/>
              <a:gd name="T15" fmla="*/ 305 h 345"/>
              <a:gd name="T16" fmla="*/ 2541 w 2581"/>
              <a:gd name="T17" fmla="*/ 345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81" h="345">
                <a:moveTo>
                  <a:pt x="2541" y="345"/>
                </a:moveTo>
                <a:cubicBezTo>
                  <a:pt x="40" y="345"/>
                  <a:pt x="40" y="345"/>
                  <a:pt x="40" y="345"/>
                </a:cubicBezTo>
                <a:cubicBezTo>
                  <a:pt x="18" y="345"/>
                  <a:pt x="0" y="328"/>
                  <a:pt x="0" y="305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18"/>
                  <a:pt x="18" y="0"/>
                  <a:pt x="40" y="0"/>
                </a:cubicBezTo>
                <a:cubicBezTo>
                  <a:pt x="2541" y="0"/>
                  <a:pt x="2541" y="0"/>
                  <a:pt x="2541" y="0"/>
                </a:cubicBezTo>
                <a:cubicBezTo>
                  <a:pt x="2563" y="0"/>
                  <a:pt x="2581" y="18"/>
                  <a:pt x="2581" y="40"/>
                </a:cubicBezTo>
                <a:cubicBezTo>
                  <a:pt x="2581" y="305"/>
                  <a:pt x="2581" y="305"/>
                  <a:pt x="2581" y="305"/>
                </a:cubicBezTo>
                <a:cubicBezTo>
                  <a:pt x="2581" y="328"/>
                  <a:pt x="2563" y="345"/>
                  <a:pt x="2541" y="345"/>
                </a:cubicBezTo>
              </a:path>
            </a:pathLst>
          </a:custGeom>
          <a:solidFill>
            <a:srgbClr val="A52F1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Freeform 8"/>
          <p:cNvSpPr/>
          <p:nvPr/>
        </p:nvSpPr>
        <p:spPr bwMode="auto">
          <a:xfrm>
            <a:off x="1685988" y="2385756"/>
            <a:ext cx="8910575" cy="1194697"/>
          </a:xfrm>
          <a:custGeom>
            <a:avLst/>
            <a:gdLst>
              <a:gd name="T0" fmla="*/ 2541 w 2581"/>
              <a:gd name="T1" fmla="*/ 346 h 346"/>
              <a:gd name="T2" fmla="*/ 40 w 2581"/>
              <a:gd name="T3" fmla="*/ 346 h 346"/>
              <a:gd name="T4" fmla="*/ 0 w 2581"/>
              <a:gd name="T5" fmla="*/ 306 h 346"/>
              <a:gd name="T6" fmla="*/ 0 w 2581"/>
              <a:gd name="T7" fmla="*/ 40 h 346"/>
              <a:gd name="T8" fmla="*/ 40 w 2581"/>
              <a:gd name="T9" fmla="*/ 0 h 346"/>
              <a:gd name="T10" fmla="*/ 2541 w 2581"/>
              <a:gd name="T11" fmla="*/ 0 h 346"/>
              <a:gd name="T12" fmla="*/ 2581 w 2581"/>
              <a:gd name="T13" fmla="*/ 40 h 346"/>
              <a:gd name="T14" fmla="*/ 2581 w 2581"/>
              <a:gd name="T15" fmla="*/ 306 h 346"/>
              <a:gd name="T16" fmla="*/ 2541 w 2581"/>
              <a:gd name="T17" fmla="*/ 346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81" h="346">
                <a:moveTo>
                  <a:pt x="2541" y="346"/>
                </a:moveTo>
                <a:cubicBezTo>
                  <a:pt x="40" y="346"/>
                  <a:pt x="40" y="346"/>
                  <a:pt x="40" y="346"/>
                </a:cubicBezTo>
                <a:cubicBezTo>
                  <a:pt x="18" y="346"/>
                  <a:pt x="0" y="328"/>
                  <a:pt x="0" y="306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18"/>
                  <a:pt x="18" y="0"/>
                  <a:pt x="40" y="0"/>
                </a:cubicBezTo>
                <a:cubicBezTo>
                  <a:pt x="2541" y="0"/>
                  <a:pt x="2541" y="0"/>
                  <a:pt x="2541" y="0"/>
                </a:cubicBezTo>
                <a:cubicBezTo>
                  <a:pt x="2563" y="0"/>
                  <a:pt x="2581" y="18"/>
                  <a:pt x="2581" y="40"/>
                </a:cubicBezTo>
                <a:cubicBezTo>
                  <a:pt x="2581" y="306"/>
                  <a:pt x="2581" y="306"/>
                  <a:pt x="2581" y="306"/>
                </a:cubicBezTo>
                <a:cubicBezTo>
                  <a:pt x="2581" y="328"/>
                  <a:pt x="2563" y="346"/>
                  <a:pt x="2541" y="346"/>
                </a:cubicBezTo>
              </a:path>
            </a:pathLst>
          </a:custGeom>
          <a:solidFill>
            <a:srgbClr val="CF3C2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Freeform 9"/>
          <p:cNvSpPr/>
          <p:nvPr/>
        </p:nvSpPr>
        <p:spPr bwMode="auto">
          <a:xfrm>
            <a:off x="1685988" y="2385756"/>
            <a:ext cx="213235" cy="283340"/>
          </a:xfrm>
          <a:custGeom>
            <a:avLst/>
            <a:gdLst>
              <a:gd name="T0" fmla="*/ 62 w 62"/>
              <a:gd name="T1" fmla="*/ 0 h 82"/>
              <a:gd name="T2" fmla="*/ 40 w 62"/>
              <a:gd name="T3" fmla="*/ 0 h 82"/>
              <a:gd name="T4" fmla="*/ 27 w 62"/>
              <a:gd name="T5" fmla="*/ 2 h 82"/>
              <a:gd name="T6" fmla="*/ 0 w 62"/>
              <a:gd name="T7" fmla="*/ 38 h 82"/>
              <a:gd name="T8" fmla="*/ 0 w 62"/>
              <a:gd name="T9" fmla="*/ 40 h 82"/>
              <a:gd name="T10" fmla="*/ 0 w 62"/>
              <a:gd name="T11" fmla="*/ 82 h 82"/>
              <a:gd name="T12" fmla="*/ 62 w 62"/>
              <a:gd name="T13" fmla="*/ 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2" h="82">
                <a:moveTo>
                  <a:pt x="62" y="0"/>
                </a:moveTo>
                <a:cubicBezTo>
                  <a:pt x="40" y="0"/>
                  <a:pt x="40" y="0"/>
                  <a:pt x="40" y="0"/>
                </a:cubicBezTo>
                <a:cubicBezTo>
                  <a:pt x="36" y="0"/>
                  <a:pt x="31" y="1"/>
                  <a:pt x="27" y="2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9"/>
                  <a:pt x="0" y="40"/>
                </a:cubicBezTo>
                <a:cubicBezTo>
                  <a:pt x="0" y="82"/>
                  <a:pt x="0" y="82"/>
                  <a:pt x="0" y="82"/>
                </a:cubicBezTo>
                <a:cubicBezTo>
                  <a:pt x="62" y="0"/>
                  <a:pt x="62" y="0"/>
                  <a:pt x="62" y="0"/>
                </a:cubicBezTo>
              </a:path>
            </a:pathLst>
          </a:custGeom>
          <a:solidFill>
            <a:srgbClr val="EF64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10"/>
          <p:cNvSpPr/>
          <p:nvPr/>
        </p:nvSpPr>
        <p:spPr bwMode="auto">
          <a:xfrm>
            <a:off x="1685988" y="2385756"/>
            <a:ext cx="458601" cy="603190"/>
          </a:xfrm>
          <a:custGeom>
            <a:avLst/>
            <a:gdLst>
              <a:gd name="T0" fmla="*/ 314 w 314"/>
              <a:gd name="T1" fmla="*/ 0 h 413"/>
              <a:gd name="T2" fmla="*/ 234 w 314"/>
              <a:gd name="T3" fmla="*/ 0 h 413"/>
              <a:gd name="T4" fmla="*/ 0 w 314"/>
              <a:gd name="T5" fmla="*/ 309 h 413"/>
              <a:gd name="T6" fmla="*/ 0 w 314"/>
              <a:gd name="T7" fmla="*/ 413 h 413"/>
              <a:gd name="T8" fmla="*/ 314 w 314"/>
              <a:gd name="T9" fmla="*/ 0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4" h="413">
                <a:moveTo>
                  <a:pt x="314" y="0"/>
                </a:moveTo>
                <a:lnTo>
                  <a:pt x="234" y="0"/>
                </a:lnTo>
                <a:lnTo>
                  <a:pt x="0" y="309"/>
                </a:lnTo>
                <a:lnTo>
                  <a:pt x="0" y="413"/>
                </a:lnTo>
                <a:lnTo>
                  <a:pt x="314" y="0"/>
                </a:lnTo>
                <a:close/>
              </a:path>
            </a:pathLst>
          </a:custGeom>
          <a:solidFill>
            <a:srgbClr val="EF64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11"/>
          <p:cNvSpPr/>
          <p:nvPr/>
        </p:nvSpPr>
        <p:spPr bwMode="auto">
          <a:xfrm>
            <a:off x="1685988" y="2385756"/>
            <a:ext cx="458601" cy="603190"/>
          </a:xfrm>
          <a:custGeom>
            <a:avLst/>
            <a:gdLst>
              <a:gd name="T0" fmla="*/ 314 w 314"/>
              <a:gd name="T1" fmla="*/ 0 h 413"/>
              <a:gd name="T2" fmla="*/ 234 w 314"/>
              <a:gd name="T3" fmla="*/ 0 h 413"/>
              <a:gd name="T4" fmla="*/ 0 w 314"/>
              <a:gd name="T5" fmla="*/ 309 h 413"/>
              <a:gd name="T6" fmla="*/ 0 w 314"/>
              <a:gd name="T7" fmla="*/ 413 h 413"/>
              <a:gd name="T8" fmla="*/ 314 w 314"/>
              <a:gd name="T9" fmla="*/ 0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4" h="413">
                <a:moveTo>
                  <a:pt x="314" y="0"/>
                </a:moveTo>
                <a:lnTo>
                  <a:pt x="234" y="0"/>
                </a:lnTo>
                <a:lnTo>
                  <a:pt x="0" y="309"/>
                </a:lnTo>
                <a:lnTo>
                  <a:pt x="0" y="413"/>
                </a:lnTo>
                <a:lnTo>
                  <a:pt x="31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12"/>
          <p:cNvSpPr/>
          <p:nvPr/>
        </p:nvSpPr>
        <p:spPr bwMode="auto">
          <a:xfrm>
            <a:off x="1685988" y="2385756"/>
            <a:ext cx="701045" cy="924503"/>
          </a:xfrm>
          <a:custGeom>
            <a:avLst/>
            <a:gdLst>
              <a:gd name="T0" fmla="*/ 480 w 480"/>
              <a:gd name="T1" fmla="*/ 0 h 633"/>
              <a:gd name="T2" fmla="*/ 399 w 480"/>
              <a:gd name="T3" fmla="*/ 0 h 633"/>
              <a:gd name="T4" fmla="*/ 0 w 480"/>
              <a:gd name="T5" fmla="*/ 529 h 633"/>
              <a:gd name="T6" fmla="*/ 0 w 480"/>
              <a:gd name="T7" fmla="*/ 633 h 633"/>
              <a:gd name="T8" fmla="*/ 480 w 480"/>
              <a:gd name="T9" fmla="*/ 0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0" h="633">
                <a:moveTo>
                  <a:pt x="480" y="0"/>
                </a:moveTo>
                <a:lnTo>
                  <a:pt x="399" y="0"/>
                </a:lnTo>
                <a:lnTo>
                  <a:pt x="0" y="529"/>
                </a:lnTo>
                <a:lnTo>
                  <a:pt x="0" y="633"/>
                </a:lnTo>
                <a:lnTo>
                  <a:pt x="480" y="0"/>
                </a:lnTo>
                <a:close/>
              </a:path>
            </a:pathLst>
          </a:custGeom>
          <a:solidFill>
            <a:srgbClr val="EF64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13"/>
          <p:cNvSpPr/>
          <p:nvPr/>
        </p:nvSpPr>
        <p:spPr bwMode="auto">
          <a:xfrm>
            <a:off x="1685988" y="2385756"/>
            <a:ext cx="701045" cy="924503"/>
          </a:xfrm>
          <a:custGeom>
            <a:avLst/>
            <a:gdLst>
              <a:gd name="T0" fmla="*/ 480 w 480"/>
              <a:gd name="T1" fmla="*/ 0 h 633"/>
              <a:gd name="T2" fmla="*/ 399 w 480"/>
              <a:gd name="T3" fmla="*/ 0 h 633"/>
              <a:gd name="T4" fmla="*/ 0 w 480"/>
              <a:gd name="T5" fmla="*/ 529 h 633"/>
              <a:gd name="T6" fmla="*/ 0 w 480"/>
              <a:gd name="T7" fmla="*/ 633 h 633"/>
              <a:gd name="T8" fmla="*/ 480 w 480"/>
              <a:gd name="T9" fmla="*/ 0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0" h="633">
                <a:moveTo>
                  <a:pt x="480" y="0"/>
                </a:moveTo>
                <a:lnTo>
                  <a:pt x="399" y="0"/>
                </a:lnTo>
                <a:lnTo>
                  <a:pt x="0" y="529"/>
                </a:lnTo>
                <a:lnTo>
                  <a:pt x="0" y="633"/>
                </a:lnTo>
                <a:lnTo>
                  <a:pt x="48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14"/>
          <p:cNvSpPr/>
          <p:nvPr/>
        </p:nvSpPr>
        <p:spPr bwMode="auto">
          <a:xfrm>
            <a:off x="1688909" y="2385756"/>
            <a:ext cx="939109" cy="1166947"/>
          </a:xfrm>
          <a:custGeom>
            <a:avLst/>
            <a:gdLst>
              <a:gd name="T0" fmla="*/ 272 w 272"/>
              <a:gd name="T1" fmla="*/ 0 h 338"/>
              <a:gd name="T2" fmla="*/ 239 w 272"/>
              <a:gd name="T3" fmla="*/ 0 h 338"/>
              <a:gd name="T4" fmla="*/ 0 w 272"/>
              <a:gd name="T5" fmla="*/ 315 h 338"/>
              <a:gd name="T6" fmla="*/ 16 w 272"/>
              <a:gd name="T7" fmla="*/ 338 h 338"/>
              <a:gd name="T8" fmla="*/ 272 w 272"/>
              <a:gd name="T9" fmla="*/ 0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2" h="338">
                <a:moveTo>
                  <a:pt x="272" y="0"/>
                </a:moveTo>
                <a:cubicBezTo>
                  <a:pt x="239" y="0"/>
                  <a:pt x="239" y="0"/>
                  <a:pt x="239" y="0"/>
                </a:cubicBezTo>
                <a:cubicBezTo>
                  <a:pt x="0" y="315"/>
                  <a:pt x="0" y="315"/>
                  <a:pt x="0" y="315"/>
                </a:cubicBezTo>
                <a:cubicBezTo>
                  <a:pt x="3" y="325"/>
                  <a:pt x="8" y="333"/>
                  <a:pt x="16" y="338"/>
                </a:cubicBezTo>
                <a:cubicBezTo>
                  <a:pt x="272" y="0"/>
                  <a:pt x="272" y="0"/>
                  <a:pt x="272" y="0"/>
                </a:cubicBezTo>
              </a:path>
            </a:pathLst>
          </a:custGeom>
          <a:solidFill>
            <a:srgbClr val="EF64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15"/>
          <p:cNvSpPr/>
          <p:nvPr/>
        </p:nvSpPr>
        <p:spPr bwMode="auto">
          <a:xfrm>
            <a:off x="1851027" y="2385756"/>
            <a:ext cx="1019436" cy="1194697"/>
          </a:xfrm>
          <a:custGeom>
            <a:avLst/>
            <a:gdLst>
              <a:gd name="T0" fmla="*/ 698 w 698"/>
              <a:gd name="T1" fmla="*/ 0 h 818"/>
              <a:gd name="T2" fmla="*/ 620 w 698"/>
              <a:gd name="T3" fmla="*/ 0 h 818"/>
              <a:gd name="T4" fmla="*/ 0 w 698"/>
              <a:gd name="T5" fmla="*/ 818 h 818"/>
              <a:gd name="T6" fmla="*/ 81 w 698"/>
              <a:gd name="T7" fmla="*/ 818 h 818"/>
              <a:gd name="T8" fmla="*/ 698 w 698"/>
              <a:gd name="T9" fmla="*/ 0 h 8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8" h="818">
                <a:moveTo>
                  <a:pt x="698" y="0"/>
                </a:moveTo>
                <a:lnTo>
                  <a:pt x="620" y="0"/>
                </a:lnTo>
                <a:lnTo>
                  <a:pt x="0" y="818"/>
                </a:lnTo>
                <a:lnTo>
                  <a:pt x="81" y="818"/>
                </a:lnTo>
                <a:lnTo>
                  <a:pt x="698" y="0"/>
                </a:lnTo>
                <a:close/>
              </a:path>
            </a:pathLst>
          </a:custGeom>
          <a:solidFill>
            <a:srgbClr val="EF64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16"/>
          <p:cNvSpPr/>
          <p:nvPr/>
        </p:nvSpPr>
        <p:spPr bwMode="auto">
          <a:xfrm>
            <a:off x="1851027" y="2385756"/>
            <a:ext cx="1019436" cy="1194697"/>
          </a:xfrm>
          <a:custGeom>
            <a:avLst/>
            <a:gdLst>
              <a:gd name="T0" fmla="*/ 698 w 698"/>
              <a:gd name="T1" fmla="*/ 0 h 818"/>
              <a:gd name="T2" fmla="*/ 620 w 698"/>
              <a:gd name="T3" fmla="*/ 0 h 818"/>
              <a:gd name="T4" fmla="*/ 0 w 698"/>
              <a:gd name="T5" fmla="*/ 818 h 818"/>
              <a:gd name="T6" fmla="*/ 81 w 698"/>
              <a:gd name="T7" fmla="*/ 818 h 818"/>
              <a:gd name="T8" fmla="*/ 698 w 698"/>
              <a:gd name="T9" fmla="*/ 0 h 8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8" h="818">
                <a:moveTo>
                  <a:pt x="698" y="0"/>
                </a:moveTo>
                <a:lnTo>
                  <a:pt x="620" y="0"/>
                </a:lnTo>
                <a:lnTo>
                  <a:pt x="0" y="818"/>
                </a:lnTo>
                <a:lnTo>
                  <a:pt x="81" y="818"/>
                </a:lnTo>
                <a:lnTo>
                  <a:pt x="69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17"/>
          <p:cNvSpPr/>
          <p:nvPr/>
        </p:nvSpPr>
        <p:spPr bwMode="auto">
          <a:xfrm>
            <a:off x="2096392" y="2385756"/>
            <a:ext cx="1019436" cy="1194697"/>
          </a:xfrm>
          <a:custGeom>
            <a:avLst/>
            <a:gdLst>
              <a:gd name="T0" fmla="*/ 698 w 698"/>
              <a:gd name="T1" fmla="*/ 0 h 818"/>
              <a:gd name="T2" fmla="*/ 617 w 698"/>
              <a:gd name="T3" fmla="*/ 0 h 818"/>
              <a:gd name="T4" fmla="*/ 0 w 698"/>
              <a:gd name="T5" fmla="*/ 818 h 818"/>
              <a:gd name="T6" fmla="*/ 78 w 698"/>
              <a:gd name="T7" fmla="*/ 818 h 818"/>
              <a:gd name="T8" fmla="*/ 698 w 698"/>
              <a:gd name="T9" fmla="*/ 0 h 8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8" h="818">
                <a:moveTo>
                  <a:pt x="698" y="0"/>
                </a:moveTo>
                <a:lnTo>
                  <a:pt x="617" y="0"/>
                </a:lnTo>
                <a:lnTo>
                  <a:pt x="0" y="818"/>
                </a:lnTo>
                <a:lnTo>
                  <a:pt x="78" y="818"/>
                </a:lnTo>
                <a:lnTo>
                  <a:pt x="698" y="0"/>
                </a:lnTo>
                <a:close/>
              </a:path>
            </a:pathLst>
          </a:custGeom>
          <a:solidFill>
            <a:srgbClr val="EF64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18"/>
          <p:cNvSpPr/>
          <p:nvPr/>
        </p:nvSpPr>
        <p:spPr bwMode="auto">
          <a:xfrm>
            <a:off x="2096392" y="2385756"/>
            <a:ext cx="1019436" cy="1194697"/>
          </a:xfrm>
          <a:custGeom>
            <a:avLst/>
            <a:gdLst>
              <a:gd name="T0" fmla="*/ 698 w 698"/>
              <a:gd name="T1" fmla="*/ 0 h 818"/>
              <a:gd name="T2" fmla="*/ 617 w 698"/>
              <a:gd name="T3" fmla="*/ 0 h 818"/>
              <a:gd name="T4" fmla="*/ 0 w 698"/>
              <a:gd name="T5" fmla="*/ 818 h 818"/>
              <a:gd name="T6" fmla="*/ 78 w 698"/>
              <a:gd name="T7" fmla="*/ 818 h 818"/>
              <a:gd name="T8" fmla="*/ 698 w 698"/>
              <a:gd name="T9" fmla="*/ 0 h 8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8" h="818">
                <a:moveTo>
                  <a:pt x="698" y="0"/>
                </a:moveTo>
                <a:lnTo>
                  <a:pt x="617" y="0"/>
                </a:lnTo>
                <a:lnTo>
                  <a:pt x="0" y="818"/>
                </a:lnTo>
                <a:lnTo>
                  <a:pt x="78" y="818"/>
                </a:lnTo>
                <a:lnTo>
                  <a:pt x="69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19"/>
          <p:cNvSpPr/>
          <p:nvPr/>
        </p:nvSpPr>
        <p:spPr bwMode="auto">
          <a:xfrm>
            <a:off x="2338837" y="2385756"/>
            <a:ext cx="1017977" cy="1194697"/>
          </a:xfrm>
          <a:custGeom>
            <a:avLst/>
            <a:gdLst>
              <a:gd name="T0" fmla="*/ 697 w 697"/>
              <a:gd name="T1" fmla="*/ 0 h 818"/>
              <a:gd name="T2" fmla="*/ 619 w 697"/>
              <a:gd name="T3" fmla="*/ 0 h 818"/>
              <a:gd name="T4" fmla="*/ 0 w 697"/>
              <a:gd name="T5" fmla="*/ 818 h 818"/>
              <a:gd name="T6" fmla="*/ 80 w 697"/>
              <a:gd name="T7" fmla="*/ 818 h 818"/>
              <a:gd name="T8" fmla="*/ 697 w 697"/>
              <a:gd name="T9" fmla="*/ 0 h 8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7" h="818">
                <a:moveTo>
                  <a:pt x="697" y="0"/>
                </a:moveTo>
                <a:lnTo>
                  <a:pt x="619" y="0"/>
                </a:lnTo>
                <a:lnTo>
                  <a:pt x="0" y="818"/>
                </a:lnTo>
                <a:lnTo>
                  <a:pt x="80" y="818"/>
                </a:lnTo>
                <a:lnTo>
                  <a:pt x="697" y="0"/>
                </a:lnTo>
                <a:close/>
              </a:path>
            </a:pathLst>
          </a:custGeom>
          <a:solidFill>
            <a:srgbClr val="EF64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20"/>
          <p:cNvSpPr/>
          <p:nvPr/>
        </p:nvSpPr>
        <p:spPr bwMode="auto">
          <a:xfrm>
            <a:off x="2338837" y="2385756"/>
            <a:ext cx="1017977" cy="1194697"/>
          </a:xfrm>
          <a:custGeom>
            <a:avLst/>
            <a:gdLst>
              <a:gd name="T0" fmla="*/ 697 w 697"/>
              <a:gd name="T1" fmla="*/ 0 h 818"/>
              <a:gd name="T2" fmla="*/ 619 w 697"/>
              <a:gd name="T3" fmla="*/ 0 h 818"/>
              <a:gd name="T4" fmla="*/ 0 w 697"/>
              <a:gd name="T5" fmla="*/ 818 h 818"/>
              <a:gd name="T6" fmla="*/ 80 w 697"/>
              <a:gd name="T7" fmla="*/ 818 h 818"/>
              <a:gd name="T8" fmla="*/ 697 w 697"/>
              <a:gd name="T9" fmla="*/ 0 h 8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7" h="818">
                <a:moveTo>
                  <a:pt x="697" y="0"/>
                </a:moveTo>
                <a:lnTo>
                  <a:pt x="619" y="0"/>
                </a:lnTo>
                <a:lnTo>
                  <a:pt x="0" y="818"/>
                </a:lnTo>
                <a:lnTo>
                  <a:pt x="80" y="818"/>
                </a:lnTo>
                <a:lnTo>
                  <a:pt x="69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21"/>
          <p:cNvSpPr/>
          <p:nvPr/>
        </p:nvSpPr>
        <p:spPr bwMode="auto">
          <a:xfrm>
            <a:off x="2579822" y="2385756"/>
            <a:ext cx="1019436" cy="1194697"/>
          </a:xfrm>
          <a:custGeom>
            <a:avLst/>
            <a:gdLst>
              <a:gd name="T0" fmla="*/ 698 w 698"/>
              <a:gd name="T1" fmla="*/ 0 h 818"/>
              <a:gd name="T2" fmla="*/ 620 w 698"/>
              <a:gd name="T3" fmla="*/ 0 h 818"/>
              <a:gd name="T4" fmla="*/ 0 w 698"/>
              <a:gd name="T5" fmla="*/ 818 h 818"/>
              <a:gd name="T6" fmla="*/ 81 w 698"/>
              <a:gd name="T7" fmla="*/ 818 h 818"/>
              <a:gd name="T8" fmla="*/ 698 w 698"/>
              <a:gd name="T9" fmla="*/ 0 h 8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8" h="818">
                <a:moveTo>
                  <a:pt x="698" y="0"/>
                </a:moveTo>
                <a:lnTo>
                  <a:pt x="620" y="0"/>
                </a:lnTo>
                <a:lnTo>
                  <a:pt x="0" y="818"/>
                </a:lnTo>
                <a:lnTo>
                  <a:pt x="81" y="818"/>
                </a:lnTo>
                <a:lnTo>
                  <a:pt x="698" y="0"/>
                </a:lnTo>
                <a:close/>
              </a:path>
            </a:pathLst>
          </a:custGeom>
          <a:solidFill>
            <a:srgbClr val="EF64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22"/>
          <p:cNvSpPr/>
          <p:nvPr/>
        </p:nvSpPr>
        <p:spPr bwMode="auto">
          <a:xfrm>
            <a:off x="2579822" y="2385756"/>
            <a:ext cx="1019436" cy="1194697"/>
          </a:xfrm>
          <a:custGeom>
            <a:avLst/>
            <a:gdLst>
              <a:gd name="T0" fmla="*/ 698 w 698"/>
              <a:gd name="T1" fmla="*/ 0 h 818"/>
              <a:gd name="T2" fmla="*/ 620 w 698"/>
              <a:gd name="T3" fmla="*/ 0 h 818"/>
              <a:gd name="T4" fmla="*/ 0 w 698"/>
              <a:gd name="T5" fmla="*/ 818 h 818"/>
              <a:gd name="T6" fmla="*/ 81 w 698"/>
              <a:gd name="T7" fmla="*/ 818 h 818"/>
              <a:gd name="T8" fmla="*/ 698 w 698"/>
              <a:gd name="T9" fmla="*/ 0 h 8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8" h="818">
                <a:moveTo>
                  <a:pt x="698" y="0"/>
                </a:moveTo>
                <a:lnTo>
                  <a:pt x="620" y="0"/>
                </a:lnTo>
                <a:lnTo>
                  <a:pt x="0" y="818"/>
                </a:lnTo>
                <a:lnTo>
                  <a:pt x="81" y="818"/>
                </a:lnTo>
                <a:lnTo>
                  <a:pt x="69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23"/>
          <p:cNvSpPr/>
          <p:nvPr/>
        </p:nvSpPr>
        <p:spPr bwMode="auto">
          <a:xfrm>
            <a:off x="2825187" y="2385756"/>
            <a:ext cx="1017977" cy="1194697"/>
          </a:xfrm>
          <a:custGeom>
            <a:avLst/>
            <a:gdLst>
              <a:gd name="T0" fmla="*/ 697 w 697"/>
              <a:gd name="T1" fmla="*/ 0 h 818"/>
              <a:gd name="T2" fmla="*/ 617 w 697"/>
              <a:gd name="T3" fmla="*/ 0 h 818"/>
              <a:gd name="T4" fmla="*/ 0 w 697"/>
              <a:gd name="T5" fmla="*/ 818 h 818"/>
              <a:gd name="T6" fmla="*/ 78 w 697"/>
              <a:gd name="T7" fmla="*/ 818 h 818"/>
              <a:gd name="T8" fmla="*/ 697 w 697"/>
              <a:gd name="T9" fmla="*/ 0 h 8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7" h="818">
                <a:moveTo>
                  <a:pt x="697" y="0"/>
                </a:moveTo>
                <a:lnTo>
                  <a:pt x="617" y="0"/>
                </a:lnTo>
                <a:lnTo>
                  <a:pt x="0" y="818"/>
                </a:lnTo>
                <a:lnTo>
                  <a:pt x="78" y="818"/>
                </a:lnTo>
                <a:lnTo>
                  <a:pt x="697" y="0"/>
                </a:lnTo>
                <a:close/>
              </a:path>
            </a:pathLst>
          </a:custGeom>
          <a:solidFill>
            <a:srgbClr val="EF64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Freeform 24"/>
          <p:cNvSpPr/>
          <p:nvPr/>
        </p:nvSpPr>
        <p:spPr bwMode="auto">
          <a:xfrm>
            <a:off x="2825187" y="2385756"/>
            <a:ext cx="1017977" cy="1194697"/>
          </a:xfrm>
          <a:custGeom>
            <a:avLst/>
            <a:gdLst>
              <a:gd name="T0" fmla="*/ 697 w 697"/>
              <a:gd name="T1" fmla="*/ 0 h 818"/>
              <a:gd name="T2" fmla="*/ 617 w 697"/>
              <a:gd name="T3" fmla="*/ 0 h 818"/>
              <a:gd name="T4" fmla="*/ 0 w 697"/>
              <a:gd name="T5" fmla="*/ 818 h 818"/>
              <a:gd name="T6" fmla="*/ 78 w 697"/>
              <a:gd name="T7" fmla="*/ 818 h 818"/>
              <a:gd name="T8" fmla="*/ 697 w 697"/>
              <a:gd name="T9" fmla="*/ 0 h 8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7" h="818">
                <a:moveTo>
                  <a:pt x="697" y="0"/>
                </a:moveTo>
                <a:lnTo>
                  <a:pt x="617" y="0"/>
                </a:lnTo>
                <a:lnTo>
                  <a:pt x="0" y="818"/>
                </a:lnTo>
                <a:lnTo>
                  <a:pt x="78" y="818"/>
                </a:lnTo>
                <a:lnTo>
                  <a:pt x="69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25"/>
          <p:cNvSpPr/>
          <p:nvPr/>
        </p:nvSpPr>
        <p:spPr bwMode="auto">
          <a:xfrm>
            <a:off x="3066171" y="2385756"/>
            <a:ext cx="1019436" cy="1194697"/>
          </a:xfrm>
          <a:custGeom>
            <a:avLst/>
            <a:gdLst>
              <a:gd name="T0" fmla="*/ 698 w 698"/>
              <a:gd name="T1" fmla="*/ 0 h 818"/>
              <a:gd name="T2" fmla="*/ 617 w 698"/>
              <a:gd name="T3" fmla="*/ 0 h 818"/>
              <a:gd name="T4" fmla="*/ 0 w 698"/>
              <a:gd name="T5" fmla="*/ 818 h 818"/>
              <a:gd name="T6" fmla="*/ 81 w 698"/>
              <a:gd name="T7" fmla="*/ 818 h 818"/>
              <a:gd name="T8" fmla="*/ 698 w 698"/>
              <a:gd name="T9" fmla="*/ 0 h 8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8" h="818">
                <a:moveTo>
                  <a:pt x="698" y="0"/>
                </a:moveTo>
                <a:lnTo>
                  <a:pt x="617" y="0"/>
                </a:lnTo>
                <a:lnTo>
                  <a:pt x="0" y="818"/>
                </a:lnTo>
                <a:lnTo>
                  <a:pt x="81" y="818"/>
                </a:lnTo>
                <a:lnTo>
                  <a:pt x="698" y="0"/>
                </a:lnTo>
                <a:close/>
              </a:path>
            </a:pathLst>
          </a:custGeom>
          <a:solidFill>
            <a:srgbClr val="EF64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26"/>
          <p:cNvSpPr/>
          <p:nvPr/>
        </p:nvSpPr>
        <p:spPr bwMode="auto">
          <a:xfrm>
            <a:off x="3066171" y="2385756"/>
            <a:ext cx="1019436" cy="1194697"/>
          </a:xfrm>
          <a:custGeom>
            <a:avLst/>
            <a:gdLst>
              <a:gd name="T0" fmla="*/ 698 w 698"/>
              <a:gd name="T1" fmla="*/ 0 h 818"/>
              <a:gd name="T2" fmla="*/ 617 w 698"/>
              <a:gd name="T3" fmla="*/ 0 h 818"/>
              <a:gd name="T4" fmla="*/ 0 w 698"/>
              <a:gd name="T5" fmla="*/ 818 h 818"/>
              <a:gd name="T6" fmla="*/ 81 w 698"/>
              <a:gd name="T7" fmla="*/ 818 h 818"/>
              <a:gd name="T8" fmla="*/ 698 w 698"/>
              <a:gd name="T9" fmla="*/ 0 h 8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8" h="818">
                <a:moveTo>
                  <a:pt x="698" y="0"/>
                </a:moveTo>
                <a:lnTo>
                  <a:pt x="617" y="0"/>
                </a:lnTo>
                <a:lnTo>
                  <a:pt x="0" y="818"/>
                </a:lnTo>
                <a:lnTo>
                  <a:pt x="81" y="818"/>
                </a:lnTo>
                <a:lnTo>
                  <a:pt x="69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27"/>
          <p:cNvSpPr/>
          <p:nvPr/>
        </p:nvSpPr>
        <p:spPr bwMode="auto">
          <a:xfrm>
            <a:off x="3308615" y="2385756"/>
            <a:ext cx="1017977" cy="1194697"/>
          </a:xfrm>
          <a:custGeom>
            <a:avLst/>
            <a:gdLst>
              <a:gd name="T0" fmla="*/ 697 w 697"/>
              <a:gd name="T1" fmla="*/ 0 h 818"/>
              <a:gd name="T2" fmla="*/ 619 w 697"/>
              <a:gd name="T3" fmla="*/ 0 h 818"/>
              <a:gd name="T4" fmla="*/ 0 w 697"/>
              <a:gd name="T5" fmla="*/ 818 h 818"/>
              <a:gd name="T6" fmla="*/ 80 w 697"/>
              <a:gd name="T7" fmla="*/ 818 h 818"/>
              <a:gd name="T8" fmla="*/ 697 w 697"/>
              <a:gd name="T9" fmla="*/ 0 h 8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7" h="818">
                <a:moveTo>
                  <a:pt x="697" y="0"/>
                </a:moveTo>
                <a:lnTo>
                  <a:pt x="619" y="0"/>
                </a:lnTo>
                <a:lnTo>
                  <a:pt x="0" y="818"/>
                </a:lnTo>
                <a:lnTo>
                  <a:pt x="80" y="818"/>
                </a:lnTo>
                <a:lnTo>
                  <a:pt x="697" y="0"/>
                </a:lnTo>
                <a:close/>
              </a:path>
            </a:pathLst>
          </a:custGeom>
          <a:solidFill>
            <a:srgbClr val="EF64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Freeform 28"/>
          <p:cNvSpPr/>
          <p:nvPr/>
        </p:nvSpPr>
        <p:spPr bwMode="auto">
          <a:xfrm>
            <a:off x="3308615" y="2385756"/>
            <a:ext cx="1017977" cy="1194697"/>
          </a:xfrm>
          <a:custGeom>
            <a:avLst/>
            <a:gdLst>
              <a:gd name="T0" fmla="*/ 697 w 697"/>
              <a:gd name="T1" fmla="*/ 0 h 818"/>
              <a:gd name="T2" fmla="*/ 619 w 697"/>
              <a:gd name="T3" fmla="*/ 0 h 818"/>
              <a:gd name="T4" fmla="*/ 0 w 697"/>
              <a:gd name="T5" fmla="*/ 818 h 818"/>
              <a:gd name="T6" fmla="*/ 80 w 697"/>
              <a:gd name="T7" fmla="*/ 818 h 818"/>
              <a:gd name="T8" fmla="*/ 697 w 697"/>
              <a:gd name="T9" fmla="*/ 0 h 8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7" h="818">
                <a:moveTo>
                  <a:pt x="697" y="0"/>
                </a:moveTo>
                <a:lnTo>
                  <a:pt x="619" y="0"/>
                </a:lnTo>
                <a:lnTo>
                  <a:pt x="0" y="818"/>
                </a:lnTo>
                <a:lnTo>
                  <a:pt x="80" y="818"/>
                </a:lnTo>
                <a:lnTo>
                  <a:pt x="69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Freeform 29"/>
          <p:cNvSpPr/>
          <p:nvPr/>
        </p:nvSpPr>
        <p:spPr bwMode="auto">
          <a:xfrm>
            <a:off x="3553981" y="2385756"/>
            <a:ext cx="1017977" cy="1194697"/>
          </a:xfrm>
          <a:custGeom>
            <a:avLst/>
            <a:gdLst>
              <a:gd name="T0" fmla="*/ 697 w 697"/>
              <a:gd name="T1" fmla="*/ 0 h 818"/>
              <a:gd name="T2" fmla="*/ 617 w 697"/>
              <a:gd name="T3" fmla="*/ 0 h 818"/>
              <a:gd name="T4" fmla="*/ 0 w 697"/>
              <a:gd name="T5" fmla="*/ 818 h 818"/>
              <a:gd name="T6" fmla="*/ 78 w 697"/>
              <a:gd name="T7" fmla="*/ 818 h 818"/>
              <a:gd name="T8" fmla="*/ 697 w 697"/>
              <a:gd name="T9" fmla="*/ 0 h 8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7" h="818">
                <a:moveTo>
                  <a:pt x="697" y="0"/>
                </a:moveTo>
                <a:lnTo>
                  <a:pt x="617" y="0"/>
                </a:lnTo>
                <a:lnTo>
                  <a:pt x="0" y="818"/>
                </a:lnTo>
                <a:lnTo>
                  <a:pt x="78" y="818"/>
                </a:lnTo>
                <a:lnTo>
                  <a:pt x="697" y="0"/>
                </a:lnTo>
                <a:close/>
              </a:path>
            </a:pathLst>
          </a:custGeom>
          <a:solidFill>
            <a:srgbClr val="EF64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Freeform 30"/>
          <p:cNvSpPr/>
          <p:nvPr/>
        </p:nvSpPr>
        <p:spPr bwMode="auto">
          <a:xfrm>
            <a:off x="3553981" y="2385756"/>
            <a:ext cx="1017977" cy="1194697"/>
          </a:xfrm>
          <a:custGeom>
            <a:avLst/>
            <a:gdLst>
              <a:gd name="T0" fmla="*/ 697 w 697"/>
              <a:gd name="T1" fmla="*/ 0 h 818"/>
              <a:gd name="T2" fmla="*/ 617 w 697"/>
              <a:gd name="T3" fmla="*/ 0 h 818"/>
              <a:gd name="T4" fmla="*/ 0 w 697"/>
              <a:gd name="T5" fmla="*/ 818 h 818"/>
              <a:gd name="T6" fmla="*/ 78 w 697"/>
              <a:gd name="T7" fmla="*/ 818 h 818"/>
              <a:gd name="T8" fmla="*/ 697 w 697"/>
              <a:gd name="T9" fmla="*/ 0 h 8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7" h="818">
                <a:moveTo>
                  <a:pt x="697" y="0"/>
                </a:moveTo>
                <a:lnTo>
                  <a:pt x="617" y="0"/>
                </a:lnTo>
                <a:lnTo>
                  <a:pt x="0" y="818"/>
                </a:lnTo>
                <a:lnTo>
                  <a:pt x="78" y="818"/>
                </a:lnTo>
                <a:lnTo>
                  <a:pt x="69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Freeform 31"/>
          <p:cNvSpPr/>
          <p:nvPr/>
        </p:nvSpPr>
        <p:spPr bwMode="auto">
          <a:xfrm>
            <a:off x="3794966" y="2385756"/>
            <a:ext cx="1019436" cy="1194697"/>
          </a:xfrm>
          <a:custGeom>
            <a:avLst/>
            <a:gdLst>
              <a:gd name="T0" fmla="*/ 698 w 698"/>
              <a:gd name="T1" fmla="*/ 0 h 818"/>
              <a:gd name="T2" fmla="*/ 617 w 698"/>
              <a:gd name="T3" fmla="*/ 0 h 818"/>
              <a:gd name="T4" fmla="*/ 0 w 698"/>
              <a:gd name="T5" fmla="*/ 818 h 818"/>
              <a:gd name="T6" fmla="*/ 81 w 698"/>
              <a:gd name="T7" fmla="*/ 818 h 818"/>
              <a:gd name="T8" fmla="*/ 698 w 698"/>
              <a:gd name="T9" fmla="*/ 0 h 8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8" h="818">
                <a:moveTo>
                  <a:pt x="698" y="0"/>
                </a:moveTo>
                <a:lnTo>
                  <a:pt x="617" y="0"/>
                </a:lnTo>
                <a:lnTo>
                  <a:pt x="0" y="818"/>
                </a:lnTo>
                <a:lnTo>
                  <a:pt x="81" y="818"/>
                </a:lnTo>
                <a:lnTo>
                  <a:pt x="698" y="0"/>
                </a:lnTo>
                <a:close/>
              </a:path>
            </a:pathLst>
          </a:custGeom>
          <a:solidFill>
            <a:srgbClr val="EF64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Freeform 32"/>
          <p:cNvSpPr/>
          <p:nvPr/>
        </p:nvSpPr>
        <p:spPr bwMode="auto">
          <a:xfrm>
            <a:off x="3794966" y="2385756"/>
            <a:ext cx="1019436" cy="1194697"/>
          </a:xfrm>
          <a:custGeom>
            <a:avLst/>
            <a:gdLst>
              <a:gd name="T0" fmla="*/ 698 w 698"/>
              <a:gd name="T1" fmla="*/ 0 h 818"/>
              <a:gd name="T2" fmla="*/ 617 w 698"/>
              <a:gd name="T3" fmla="*/ 0 h 818"/>
              <a:gd name="T4" fmla="*/ 0 w 698"/>
              <a:gd name="T5" fmla="*/ 818 h 818"/>
              <a:gd name="T6" fmla="*/ 81 w 698"/>
              <a:gd name="T7" fmla="*/ 818 h 818"/>
              <a:gd name="T8" fmla="*/ 698 w 698"/>
              <a:gd name="T9" fmla="*/ 0 h 8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8" h="818">
                <a:moveTo>
                  <a:pt x="698" y="0"/>
                </a:moveTo>
                <a:lnTo>
                  <a:pt x="617" y="0"/>
                </a:lnTo>
                <a:lnTo>
                  <a:pt x="0" y="818"/>
                </a:lnTo>
                <a:lnTo>
                  <a:pt x="81" y="818"/>
                </a:lnTo>
                <a:lnTo>
                  <a:pt x="69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Freeform 33"/>
          <p:cNvSpPr/>
          <p:nvPr/>
        </p:nvSpPr>
        <p:spPr bwMode="auto">
          <a:xfrm>
            <a:off x="4037410" y="2385756"/>
            <a:ext cx="1017977" cy="1194697"/>
          </a:xfrm>
          <a:custGeom>
            <a:avLst/>
            <a:gdLst>
              <a:gd name="T0" fmla="*/ 697 w 697"/>
              <a:gd name="T1" fmla="*/ 0 h 818"/>
              <a:gd name="T2" fmla="*/ 619 w 697"/>
              <a:gd name="T3" fmla="*/ 0 h 818"/>
              <a:gd name="T4" fmla="*/ 0 w 697"/>
              <a:gd name="T5" fmla="*/ 818 h 818"/>
              <a:gd name="T6" fmla="*/ 80 w 697"/>
              <a:gd name="T7" fmla="*/ 818 h 818"/>
              <a:gd name="T8" fmla="*/ 697 w 697"/>
              <a:gd name="T9" fmla="*/ 0 h 8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7" h="818">
                <a:moveTo>
                  <a:pt x="697" y="0"/>
                </a:moveTo>
                <a:lnTo>
                  <a:pt x="619" y="0"/>
                </a:lnTo>
                <a:lnTo>
                  <a:pt x="0" y="818"/>
                </a:lnTo>
                <a:lnTo>
                  <a:pt x="80" y="818"/>
                </a:lnTo>
                <a:lnTo>
                  <a:pt x="697" y="0"/>
                </a:lnTo>
                <a:close/>
              </a:path>
            </a:pathLst>
          </a:custGeom>
          <a:solidFill>
            <a:srgbClr val="EF64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Freeform 34"/>
          <p:cNvSpPr/>
          <p:nvPr/>
        </p:nvSpPr>
        <p:spPr bwMode="auto">
          <a:xfrm>
            <a:off x="4037410" y="2385756"/>
            <a:ext cx="1017977" cy="1194697"/>
          </a:xfrm>
          <a:custGeom>
            <a:avLst/>
            <a:gdLst>
              <a:gd name="T0" fmla="*/ 697 w 697"/>
              <a:gd name="T1" fmla="*/ 0 h 818"/>
              <a:gd name="T2" fmla="*/ 619 w 697"/>
              <a:gd name="T3" fmla="*/ 0 h 818"/>
              <a:gd name="T4" fmla="*/ 0 w 697"/>
              <a:gd name="T5" fmla="*/ 818 h 818"/>
              <a:gd name="T6" fmla="*/ 80 w 697"/>
              <a:gd name="T7" fmla="*/ 818 h 818"/>
              <a:gd name="T8" fmla="*/ 697 w 697"/>
              <a:gd name="T9" fmla="*/ 0 h 8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7" h="818">
                <a:moveTo>
                  <a:pt x="697" y="0"/>
                </a:moveTo>
                <a:lnTo>
                  <a:pt x="619" y="0"/>
                </a:lnTo>
                <a:lnTo>
                  <a:pt x="0" y="818"/>
                </a:lnTo>
                <a:lnTo>
                  <a:pt x="80" y="818"/>
                </a:lnTo>
                <a:lnTo>
                  <a:pt x="69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Freeform 35"/>
          <p:cNvSpPr/>
          <p:nvPr/>
        </p:nvSpPr>
        <p:spPr bwMode="auto">
          <a:xfrm>
            <a:off x="4282776" y="2385756"/>
            <a:ext cx="1017977" cy="1194697"/>
          </a:xfrm>
          <a:custGeom>
            <a:avLst/>
            <a:gdLst>
              <a:gd name="T0" fmla="*/ 697 w 697"/>
              <a:gd name="T1" fmla="*/ 0 h 818"/>
              <a:gd name="T2" fmla="*/ 617 w 697"/>
              <a:gd name="T3" fmla="*/ 0 h 818"/>
              <a:gd name="T4" fmla="*/ 0 w 697"/>
              <a:gd name="T5" fmla="*/ 818 h 818"/>
              <a:gd name="T6" fmla="*/ 78 w 697"/>
              <a:gd name="T7" fmla="*/ 818 h 818"/>
              <a:gd name="T8" fmla="*/ 697 w 697"/>
              <a:gd name="T9" fmla="*/ 0 h 8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7" h="818">
                <a:moveTo>
                  <a:pt x="697" y="0"/>
                </a:moveTo>
                <a:lnTo>
                  <a:pt x="617" y="0"/>
                </a:lnTo>
                <a:lnTo>
                  <a:pt x="0" y="818"/>
                </a:lnTo>
                <a:lnTo>
                  <a:pt x="78" y="818"/>
                </a:lnTo>
                <a:lnTo>
                  <a:pt x="697" y="0"/>
                </a:lnTo>
                <a:close/>
              </a:path>
            </a:pathLst>
          </a:custGeom>
          <a:solidFill>
            <a:srgbClr val="EF64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Freeform 36"/>
          <p:cNvSpPr/>
          <p:nvPr/>
        </p:nvSpPr>
        <p:spPr bwMode="auto">
          <a:xfrm>
            <a:off x="4282776" y="2385756"/>
            <a:ext cx="1017977" cy="1194697"/>
          </a:xfrm>
          <a:custGeom>
            <a:avLst/>
            <a:gdLst>
              <a:gd name="T0" fmla="*/ 697 w 697"/>
              <a:gd name="T1" fmla="*/ 0 h 818"/>
              <a:gd name="T2" fmla="*/ 617 w 697"/>
              <a:gd name="T3" fmla="*/ 0 h 818"/>
              <a:gd name="T4" fmla="*/ 0 w 697"/>
              <a:gd name="T5" fmla="*/ 818 h 818"/>
              <a:gd name="T6" fmla="*/ 78 w 697"/>
              <a:gd name="T7" fmla="*/ 818 h 818"/>
              <a:gd name="T8" fmla="*/ 697 w 697"/>
              <a:gd name="T9" fmla="*/ 0 h 8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7" h="818">
                <a:moveTo>
                  <a:pt x="697" y="0"/>
                </a:moveTo>
                <a:lnTo>
                  <a:pt x="617" y="0"/>
                </a:lnTo>
                <a:lnTo>
                  <a:pt x="0" y="818"/>
                </a:lnTo>
                <a:lnTo>
                  <a:pt x="78" y="818"/>
                </a:lnTo>
                <a:lnTo>
                  <a:pt x="69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Freeform 37"/>
          <p:cNvSpPr/>
          <p:nvPr/>
        </p:nvSpPr>
        <p:spPr bwMode="auto">
          <a:xfrm>
            <a:off x="4523759" y="2385756"/>
            <a:ext cx="1017977" cy="1194697"/>
          </a:xfrm>
          <a:custGeom>
            <a:avLst/>
            <a:gdLst>
              <a:gd name="T0" fmla="*/ 697 w 697"/>
              <a:gd name="T1" fmla="*/ 0 h 818"/>
              <a:gd name="T2" fmla="*/ 617 w 697"/>
              <a:gd name="T3" fmla="*/ 0 h 818"/>
              <a:gd name="T4" fmla="*/ 0 w 697"/>
              <a:gd name="T5" fmla="*/ 818 h 818"/>
              <a:gd name="T6" fmla="*/ 78 w 697"/>
              <a:gd name="T7" fmla="*/ 818 h 818"/>
              <a:gd name="T8" fmla="*/ 697 w 697"/>
              <a:gd name="T9" fmla="*/ 0 h 8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7" h="818">
                <a:moveTo>
                  <a:pt x="697" y="0"/>
                </a:moveTo>
                <a:lnTo>
                  <a:pt x="617" y="0"/>
                </a:lnTo>
                <a:lnTo>
                  <a:pt x="0" y="818"/>
                </a:lnTo>
                <a:lnTo>
                  <a:pt x="78" y="818"/>
                </a:lnTo>
                <a:lnTo>
                  <a:pt x="697" y="0"/>
                </a:lnTo>
                <a:close/>
              </a:path>
            </a:pathLst>
          </a:custGeom>
          <a:solidFill>
            <a:srgbClr val="EF64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Freeform 38"/>
          <p:cNvSpPr/>
          <p:nvPr/>
        </p:nvSpPr>
        <p:spPr bwMode="auto">
          <a:xfrm>
            <a:off x="4523759" y="2385756"/>
            <a:ext cx="1017977" cy="1194697"/>
          </a:xfrm>
          <a:custGeom>
            <a:avLst/>
            <a:gdLst>
              <a:gd name="T0" fmla="*/ 697 w 697"/>
              <a:gd name="T1" fmla="*/ 0 h 818"/>
              <a:gd name="T2" fmla="*/ 617 w 697"/>
              <a:gd name="T3" fmla="*/ 0 h 818"/>
              <a:gd name="T4" fmla="*/ 0 w 697"/>
              <a:gd name="T5" fmla="*/ 818 h 818"/>
              <a:gd name="T6" fmla="*/ 78 w 697"/>
              <a:gd name="T7" fmla="*/ 818 h 818"/>
              <a:gd name="T8" fmla="*/ 697 w 697"/>
              <a:gd name="T9" fmla="*/ 0 h 8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7" h="818">
                <a:moveTo>
                  <a:pt x="697" y="0"/>
                </a:moveTo>
                <a:lnTo>
                  <a:pt x="617" y="0"/>
                </a:lnTo>
                <a:lnTo>
                  <a:pt x="0" y="818"/>
                </a:lnTo>
                <a:lnTo>
                  <a:pt x="78" y="818"/>
                </a:lnTo>
                <a:lnTo>
                  <a:pt x="69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Freeform 39"/>
          <p:cNvSpPr/>
          <p:nvPr/>
        </p:nvSpPr>
        <p:spPr bwMode="auto">
          <a:xfrm>
            <a:off x="4766205" y="2385756"/>
            <a:ext cx="1017977" cy="1194697"/>
          </a:xfrm>
          <a:custGeom>
            <a:avLst/>
            <a:gdLst>
              <a:gd name="T0" fmla="*/ 697 w 697"/>
              <a:gd name="T1" fmla="*/ 0 h 818"/>
              <a:gd name="T2" fmla="*/ 619 w 697"/>
              <a:gd name="T3" fmla="*/ 0 h 818"/>
              <a:gd name="T4" fmla="*/ 0 w 697"/>
              <a:gd name="T5" fmla="*/ 818 h 818"/>
              <a:gd name="T6" fmla="*/ 80 w 697"/>
              <a:gd name="T7" fmla="*/ 818 h 818"/>
              <a:gd name="T8" fmla="*/ 697 w 697"/>
              <a:gd name="T9" fmla="*/ 0 h 8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7" h="818">
                <a:moveTo>
                  <a:pt x="697" y="0"/>
                </a:moveTo>
                <a:lnTo>
                  <a:pt x="619" y="0"/>
                </a:lnTo>
                <a:lnTo>
                  <a:pt x="0" y="818"/>
                </a:lnTo>
                <a:lnTo>
                  <a:pt x="80" y="818"/>
                </a:lnTo>
                <a:lnTo>
                  <a:pt x="697" y="0"/>
                </a:lnTo>
                <a:close/>
              </a:path>
            </a:pathLst>
          </a:custGeom>
          <a:solidFill>
            <a:srgbClr val="EF64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" name="Freeform 40"/>
          <p:cNvSpPr/>
          <p:nvPr/>
        </p:nvSpPr>
        <p:spPr bwMode="auto">
          <a:xfrm>
            <a:off x="4766205" y="2385756"/>
            <a:ext cx="1017977" cy="1194697"/>
          </a:xfrm>
          <a:custGeom>
            <a:avLst/>
            <a:gdLst>
              <a:gd name="T0" fmla="*/ 697 w 697"/>
              <a:gd name="T1" fmla="*/ 0 h 818"/>
              <a:gd name="T2" fmla="*/ 619 w 697"/>
              <a:gd name="T3" fmla="*/ 0 h 818"/>
              <a:gd name="T4" fmla="*/ 0 w 697"/>
              <a:gd name="T5" fmla="*/ 818 h 818"/>
              <a:gd name="T6" fmla="*/ 80 w 697"/>
              <a:gd name="T7" fmla="*/ 818 h 818"/>
              <a:gd name="T8" fmla="*/ 697 w 697"/>
              <a:gd name="T9" fmla="*/ 0 h 8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7" h="818">
                <a:moveTo>
                  <a:pt x="697" y="0"/>
                </a:moveTo>
                <a:lnTo>
                  <a:pt x="619" y="0"/>
                </a:lnTo>
                <a:lnTo>
                  <a:pt x="0" y="818"/>
                </a:lnTo>
                <a:lnTo>
                  <a:pt x="80" y="818"/>
                </a:lnTo>
                <a:lnTo>
                  <a:pt x="69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" name="Freeform 41"/>
          <p:cNvSpPr/>
          <p:nvPr/>
        </p:nvSpPr>
        <p:spPr bwMode="auto">
          <a:xfrm>
            <a:off x="5010110" y="2385756"/>
            <a:ext cx="1015056" cy="1194697"/>
          </a:xfrm>
          <a:custGeom>
            <a:avLst/>
            <a:gdLst>
              <a:gd name="T0" fmla="*/ 695 w 695"/>
              <a:gd name="T1" fmla="*/ 0 h 818"/>
              <a:gd name="T2" fmla="*/ 617 w 695"/>
              <a:gd name="T3" fmla="*/ 0 h 818"/>
              <a:gd name="T4" fmla="*/ 0 w 695"/>
              <a:gd name="T5" fmla="*/ 818 h 818"/>
              <a:gd name="T6" fmla="*/ 78 w 695"/>
              <a:gd name="T7" fmla="*/ 818 h 818"/>
              <a:gd name="T8" fmla="*/ 695 w 695"/>
              <a:gd name="T9" fmla="*/ 0 h 8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5" h="818">
                <a:moveTo>
                  <a:pt x="695" y="0"/>
                </a:moveTo>
                <a:lnTo>
                  <a:pt x="617" y="0"/>
                </a:lnTo>
                <a:lnTo>
                  <a:pt x="0" y="818"/>
                </a:lnTo>
                <a:lnTo>
                  <a:pt x="78" y="818"/>
                </a:lnTo>
                <a:lnTo>
                  <a:pt x="695" y="0"/>
                </a:lnTo>
                <a:close/>
              </a:path>
            </a:pathLst>
          </a:custGeom>
          <a:solidFill>
            <a:srgbClr val="EF64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" name="Freeform 42"/>
          <p:cNvSpPr/>
          <p:nvPr/>
        </p:nvSpPr>
        <p:spPr bwMode="auto">
          <a:xfrm>
            <a:off x="5010110" y="2385756"/>
            <a:ext cx="1015056" cy="1194697"/>
          </a:xfrm>
          <a:custGeom>
            <a:avLst/>
            <a:gdLst>
              <a:gd name="T0" fmla="*/ 695 w 695"/>
              <a:gd name="T1" fmla="*/ 0 h 818"/>
              <a:gd name="T2" fmla="*/ 617 w 695"/>
              <a:gd name="T3" fmla="*/ 0 h 818"/>
              <a:gd name="T4" fmla="*/ 0 w 695"/>
              <a:gd name="T5" fmla="*/ 818 h 818"/>
              <a:gd name="T6" fmla="*/ 78 w 695"/>
              <a:gd name="T7" fmla="*/ 818 h 818"/>
              <a:gd name="T8" fmla="*/ 695 w 695"/>
              <a:gd name="T9" fmla="*/ 0 h 8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5" h="818">
                <a:moveTo>
                  <a:pt x="695" y="0"/>
                </a:moveTo>
                <a:lnTo>
                  <a:pt x="617" y="0"/>
                </a:lnTo>
                <a:lnTo>
                  <a:pt x="0" y="818"/>
                </a:lnTo>
                <a:lnTo>
                  <a:pt x="78" y="818"/>
                </a:lnTo>
                <a:lnTo>
                  <a:pt x="695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" name="Freeform 43"/>
          <p:cNvSpPr/>
          <p:nvPr/>
        </p:nvSpPr>
        <p:spPr bwMode="auto">
          <a:xfrm>
            <a:off x="5252554" y="2385756"/>
            <a:ext cx="1017977" cy="1194697"/>
          </a:xfrm>
          <a:custGeom>
            <a:avLst/>
            <a:gdLst>
              <a:gd name="T0" fmla="*/ 697 w 697"/>
              <a:gd name="T1" fmla="*/ 0 h 818"/>
              <a:gd name="T2" fmla="*/ 617 w 697"/>
              <a:gd name="T3" fmla="*/ 0 h 818"/>
              <a:gd name="T4" fmla="*/ 0 w 697"/>
              <a:gd name="T5" fmla="*/ 818 h 818"/>
              <a:gd name="T6" fmla="*/ 78 w 697"/>
              <a:gd name="T7" fmla="*/ 818 h 818"/>
              <a:gd name="T8" fmla="*/ 697 w 697"/>
              <a:gd name="T9" fmla="*/ 0 h 8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7" h="818">
                <a:moveTo>
                  <a:pt x="697" y="0"/>
                </a:moveTo>
                <a:lnTo>
                  <a:pt x="617" y="0"/>
                </a:lnTo>
                <a:lnTo>
                  <a:pt x="0" y="818"/>
                </a:lnTo>
                <a:lnTo>
                  <a:pt x="78" y="818"/>
                </a:lnTo>
                <a:lnTo>
                  <a:pt x="697" y="0"/>
                </a:lnTo>
                <a:close/>
              </a:path>
            </a:pathLst>
          </a:custGeom>
          <a:solidFill>
            <a:srgbClr val="EF64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Freeform 44"/>
          <p:cNvSpPr/>
          <p:nvPr/>
        </p:nvSpPr>
        <p:spPr bwMode="auto">
          <a:xfrm>
            <a:off x="5252554" y="2385756"/>
            <a:ext cx="1017977" cy="1194697"/>
          </a:xfrm>
          <a:custGeom>
            <a:avLst/>
            <a:gdLst>
              <a:gd name="T0" fmla="*/ 697 w 697"/>
              <a:gd name="T1" fmla="*/ 0 h 818"/>
              <a:gd name="T2" fmla="*/ 617 w 697"/>
              <a:gd name="T3" fmla="*/ 0 h 818"/>
              <a:gd name="T4" fmla="*/ 0 w 697"/>
              <a:gd name="T5" fmla="*/ 818 h 818"/>
              <a:gd name="T6" fmla="*/ 78 w 697"/>
              <a:gd name="T7" fmla="*/ 818 h 818"/>
              <a:gd name="T8" fmla="*/ 697 w 697"/>
              <a:gd name="T9" fmla="*/ 0 h 8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7" h="818">
                <a:moveTo>
                  <a:pt x="697" y="0"/>
                </a:moveTo>
                <a:lnTo>
                  <a:pt x="617" y="0"/>
                </a:lnTo>
                <a:lnTo>
                  <a:pt x="0" y="818"/>
                </a:lnTo>
                <a:lnTo>
                  <a:pt x="78" y="818"/>
                </a:lnTo>
                <a:lnTo>
                  <a:pt x="69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" name="Freeform 45"/>
          <p:cNvSpPr/>
          <p:nvPr/>
        </p:nvSpPr>
        <p:spPr bwMode="auto">
          <a:xfrm>
            <a:off x="5493539" y="2385756"/>
            <a:ext cx="1019436" cy="1194697"/>
          </a:xfrm>
          <a:custGeom>
            <a:avLst/>
            <a:gdLst>
              <a:gd name="T0" fmla="*/ 698 w 698"/>
              <a:gd name="T1" fmla="*/ 0 h 818"/>
              <a:gd name="T2" fmla="*/ 620 w 698"/>
              <a:gd name="T3" fmla="*/ 0 h 818"/>
              <a:gd name="T4" fmla="*/ 0 w 698"/>
              <a:gd name="T5" fmla="*/ 818 h 818"/>
              <a:gd name="T6" fmla="*/ 81 w 698"/>
              <a:gd name="T7" fmla="*/ 818 h 818"/>
              <a:gd name="T8" fmla="*/ 698 w 698"/>
              <a:gd name="T9" fmla="*/ 0 h 8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8" h="818">
                <a:moveTo>
                  <a:pt x="698" y="0"/>
                </a:moveTo>
                <a:lnTo>
                  <a:pt x="620" y="0"/>
                </a:lnTo>
                <a:lnTo>
                  <a:pt x="0" y="818"/>
                </a:lnTo>
                <a:lnTo>
                  <a:pt x="81" y="818"/>
                </a:lnTo>
                <a:lnTo>
                  <a:pt x="698" y="0"/>
                </a:lnTo>
                <a:close/>
              </a:path>
            </a:pathLst>
          </a:custGeom>
          <a:solidFill>
            <a:srgbClr val="EF64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" name="Freeform 46"/>
          <p:cNvSpPr/>
          <p:nvPr/>
        </p:nvSpPr>
        <p:spPr bwMode="auto">
          <a:xfrm>
            <a:off x="5493539" y="2385756"/>
            <a:ext cx="1019436" cy="1194697"/>
          </a:xfrm>
          <a:custGeom>
            <a:avLst/>
            <a:gdLst>
              <a:gd name="T0" fmla="*/ 698 w 698"/>
              <a:gd name="T1" fmla="*/ 0 h 818"/>
              <a:gd name="T2" fmla="*/ 620 w 698"/>
              <a:gd name="T3" fmla="*/ 0 h 818"/>
              <a:gd name="T4" fmla="*/ 0 w 698"/>
              <a:gd name="T5" fmla="*/ 818 h 818"/>
              <a:gd name="T6" fmla="*/ 81 w 698"/>
              <a:gd name="T7" fmla="*/ 818 h 818"/>
              <a:gd name="T8" fmla="*/ 698 w 698"/>
              <a:gd name="T9" fmla="*/ 0 h 8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8" h="818">
                <a:moveTo>
                  <a:pt x="698" y="0"/>
                </a:moveTo>
                <a:lnTo>
                  <a:pt x="620" y="0"/>
                </a:lnTo>
                <a:lnTo>
                  <a:pt x="0" y="818"/>
                </a:lnTo>
                <a:lnTo>
                  <a:pt x="81" y="818"/>
                </a:lnTo>
                <a:lnTo>
                  <a:pt x="69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" name="Freeform 47"/>
          <p:cNvSpPr/>
          <p:nvPr/>
        </p:nvSpPr>
        <p:spPr bwMode="auto">
          <a:xfrm>
            <a:off x="5735984" y="2385756"/>
            <a:ext cx="1017977" cy="1194697"/>
          </a:xfrm>
          <a:custGeom>
            <a:avLst/>
            <a:gdLst>
              <a:gd name="T0" fmla="*/ 697 w 697"/>
              <a:gd name="T1" fmla="*/ 0 h 818"/>
              <a:gd name="T2" fmla="*/ 619 w 697"/>
              <a:gd name="T3" fmla="*/ 0 h 818"/>
              <a:gd name="T4" fmla="*/ 0 w 697"/>
              <a:gd name="T5" fmla="*/ 818 h 818"/>
              <a:gd name="T6" fmla="*/ 80 w 697"/>
              <a:gd name="T7" fmla="*/ 818 h 818"/>
              <a:gd name="T8" fmla="*/ 697 w 697"/>
              <a:gd name="T9" fmla="*/ 0 h 8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7" h="818">
                <a:moveTo>
                  <a:pt x="697" y="0"/>
                </a:moveTo>
                <a:lnTo>
                  <a:pt x="619" y="0"/>
                </a:lnTo>
                <a:lnTo>
                  <a:pt x="0" y="818"/>
                </a:lnTo>
                <a:lnTo>
                  <a:pt x="80" y="818"/>
                </a:lnTo>
                <a:lnTo>
                  <a:pt x="697" y="0"/>
                </a:lnTo>
                <a:close/>
              </a:path>
            </a:pathLst>
          </a:custGeom>
          <a:solidFill>
            <a:srgbClr val="EF64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" name="Freeform 48"/>
          <p:cNvSpPr/>
          <p:nvPr/>
        </p:nvSpPr>
        <p:spPr bwMode="auto">
          <a:xfrm>
            <a:off x="5735984" y="2385756"/>
            <a:ext cx="1017977" cy="1194697"/>
          </a:xfrm>
          <a:custGeom>
            <a:avLst/>
            <a:gdLst>
              <a:gd name="T0" fmla="*/ 697 w 697"/>
              <a:gd name="T1" fmla="*/ 0 h 818"/>
              <a:gd name="T2" fmla="*/ 619 w 697"/>
              <a:gd name="T3" fmla="*/ 0 h 818"/>
              <a:gd name="T4" fmla="*/ 0 w 697"/>
              <a:gd name="T5" fmla="*/ 818 h 818"/>
              <a:gd name="T6" fmla="*/ 80 w 697"/>
              <a:gd name="T7" fmla="*/ 818 h 818"/>
              <a:gd name="T8" fmla="*/ 697 w 697"/>
              <a:gd name="T9" fmla="*/ 0 h 8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7" h="818">
                <a:moveTo>
                  <a:pt x="697" y="0"/>
                </a:moveTo>
                <a:lnTo>
                  <a:pt x="619" y="0"/>
                </a:lnTo>
                <a:lnTo>
                  <a:pt x="0" y="818"/>
                </a:lnTo>
                <a:lnTo>
                  <a:pt x="80" y="818"/>
                </a:lnTo>
                <a:lnTo>
                  <a:pt x="69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Freeform 49"/>
          <p:cNvSpPr/>
          <p:nvPr/>
        </p:nvSpPr>
        <p:spPr bwMode="auto">
          <a:xfrm>
            <a:off x="5981349" y="2385756"/>
            <a:ext cx="1017977" cy="1194697"/>
          </a:xfrm>
          <a:custGeom>
            <a:avLst/>
            <a:gdLst>
              <a:gd name="T0" fmla="*/ 697 w 697"/>
              <a:gd name="T1" fmla="*/ 0 h 818"/>
              <a:gd name="T2" fmla="*/ 617 w 697"/>
              <a:gd name="T3" fmla="*/ 0 h 818"/>
              <a:gd name="T4" fmla="*/ 0 w 697"/>
              <a:gd name="T5" fmla="*/ 818 h 818"/>
              <a:gd name="T6" fmla="*/ 78 w 697"/>
              <a:gd name="T7" fmla="*/ 818 h 818"/>
              <a:gd name="T8" fmla="*/ 697 w 697"/>
              <a:gd name="T9" fmla="*/ 0 h 8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7" h="818">
                <a:moveTo>
                  <a:pt x="697" y="0"/>
                </a:moveTo>
                <a:lnTo>
                  <a:pt x="617" y="0"/>
                </a:lnTo>
                <a:lnTo>
                  <a:pt x="0" y="818"/>
                </a:lnTo>
                <a:lnTo>
                  <a:pt x="78" y="818"/>
                </a:lnTo>
                <a:lnTo>
                  <a:pt x="697" y="0"/>
                </a:lnTo>
                <a:close/>
              </a:path>
            </a:pathLst>
          </a:custGeom>
          <a:solidFill>
            <a:srgbClr val="EF64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" name="Freeform 50"/>
          <p:cNvSpPr/>
          <p:nvPr/>
        </p:nvSpPr>
        <p:spPr bwMode="auto">
          <a:xfrm>
            <a:off x="5981349" y="2385756"/>
            <a:ext cx="1017977" cy="1194697"/>
          </a:xfrm>
          <a:custGeom>
            <a:avLst/>
            <a:gdLst>
              <a:gd name="T0" fmla="*/ 697 w 697"/>
              <a:gd name="T1" fmla="*/ 0 h 818"/>
              <a:gd name="T2" fmla="*/ 617 w 697"/>
              <a:gd name="T3" fmla="*/ 0 h 818"/>
              <a:gd name="T4" fmla="*/ 0 w 697"/>
              <a:gd name="T5" fmla="*/ 818 h 818"/>
              <a:gd name="T6" fmla="*/ 78 w 697"/>
              <a:gd name="T7" fmla="*/ 818 h 818"/>
              <a:gd name="T8" fmla="*/ 697 w 697"/>
              <a:gd name="T9" fmla="*/ 0 h 8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7" h="818">
                <a:moveTo>
                  <a:pt x="697" y="0"/>
                </a:moveTo>
                <a:lnTo>
                  <a:pt x="617" y="0"/>
                </a:lnTo>
                <a:lnTo>
                  <a:pt x="0" y="818"/>
                </a:lnTo>
                <a:lnTo>
                  <a:pt x="78" y="818"/>
                </a:lnTo>
                <a:lnTo>
                  <a:pt x="69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Freeform 51"/>
          <p:cNvSpPr/>
          <p:nvPr/>
        </p:nvSpPr>
        <p:spPr bwMode="auto">
          <a:xfrm>
            <a:off x="6222334" y="2385756"/>
            <a:ext cx="1017977" cy="1194697"/>
          </a:xfrm>
          <a:custGeom>
            <a:avLst/>
            <a:gdLst>
              <a:gd name="T0" fmla="*/ 697 w 697"/>
              <a:gd name="T1" fmla="*/ 0 h 818"/>
              <a:gd name="T2" fmla="*/ 619 w 697"/>
              <a:gd name="T3" fmla="*/ 0 h 818"/>
              <a:gd name="T4" fmla="*/ 0 w 697"/>
              <a:gd name="T5" fmla="*/ 818 h 818"/>
              <a:gd name="T6" fmla="*/ 80 w 697"/>
              <a:gd name="T7" fmla="*/ 818 h 818"/>
              <a:gd name="T8" fmla="*/ 697 w 697"/>
              <a:gd name="T9" fmla="*/ 0 h 8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7" h="818">
                <a:moveTo>
                  <a:pt x="697" y="0"/>
                </a:moveTo>
                <a:lnTo>
                  <a:pt x="619" y="0"/>
                </a:lnTo>
                <a:lnTo>
                  <a:pt x="0" y="818"/>
                </a:lnTo>
                <a:lnTo>
                  <a:pt x="80" y="818"/>
                </a:lnTo>
                <a:lnTo>
                  <a:pt x="697" y="0"/>
                </a:lnTo>
                <a:close/>
              </a:path>
            </a:pathLst>
          </a:custGeom>
          <a:solidFill>
            <a:srgbClr val="EF64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Freeform 52"/>
          <p:cNvSpPr/>
          <p:nvPr/>
        </p:nvSpPr>
        <p:spPr bwMode="auto">
          <a:xfrm>
            <a:off x="6222334" y="2385756"/>
            <a:ext cx="1017977" cy="1194697"/>
          </a:xfrm>
          <a:custGeom>
            <a:avLst/>
            <a:gdLst>
              <a:gd name="T0" fmla="*/ 697 w 697"/>
              <a:gd name="T1" fmla="*/ 0 h 818"/>
              <a:gd name="T2" fmla="*/ 619 w 697"/>
              <a:gd name="T3" fmla="*/ 0 h 818"/>
              <a:gd name="T4" fmla="*/ 0 w 697"/>
              <a:gd name="T5" fmla="*/ 818 h 818"/>
              <a:gd name="T6" fmla="*/ 80 w 697"/>
              <a:gd name="T7" fmla="*/ 818 h 818"/>
              <a:gd name="T8" fmla="*/ 697 w 697"/>
              <a:gd name="T9" fmla="*/ 0 h 8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7" h="818">
                <a:moveTo>
                  <a:pt x="697" y="0"/>
                </a:moveTo>
                <a:lnTo>
                  <a:pt x="619" y="0"/>
                </a:lnTo>
                <a:lnTo>
                  <a:pt x="0" y="818"/>
                </a:lnTo>
                <a:lnTo>
                  <a:pt x="80" y="818"/>
                </a:lnTo>
                <a:lnTo>
                  <a:pt x="69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Freeform 53"/>
          <p:cNvSpPr/>
          <p:nvPr/>
        </p:nvSpPr>
        <p:spPr bwMode="auto">
          <a:xfrm>
            <a:off x="6464779" y="2385756"/>
            <a:ext cx="1017977" cy="1194697"/>
          </a:xfrm>
          <a:custGeom>
            <a:avLst/>
            <a:gdLst>
              <a:gd name="T0" fmla="*/ 697 w 697"/>
              <a:gd name="T1" fmla="*/ 0 h 818"/>
              <a:gd name="T2" fmla="*/ 619 w 697"/>
              <a:gd name="T3" fmla="*/ 0 h 818"/>
              <a:gd name="T4" fmla="*/ 0 w 697"/>
              <a:gd name="T5" fmla="*/ 818 h 818"/>
              <a:gd name="T6" fmla="*/ 80 w 697"/>
              <a:gd name="T7" fmla="*/ 818 h 818"/>
              <a:gd name="T8" fmla="*/ 697 w 697"/>
              <a:gd name="T9" fmla="*/ 0 h 8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7" h="818">
                <a:moveTo>
                  <a:pt x="697" y="0"/>
                </a:moveTo>
                <a:lnTo>
                  <a:pt x="619" y="0"/>
                </a:lnTo>
                <a:lnTo>
                  <a:pt x="0" y="818"/>
                </a:lnTo>
                <a:lnTo>
                  <a:pt x="80" y="818"/>
                </a:lnTo>
                <a:lnTo>
                  <a:pt x="697" y="0"/>
                </a:lnTo>
                <a:close/>
              </a:path>
            </a:pathLst>
          </a:custGeom>
          <a:solidFill>
            <a:srgbClr val="EF64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Freeform 54"/>
          <p:cNvSpPr/>
          <p:nvPr/>
        </p:nvSpPr>
        <p:spPr bwMode="auto">
          <a:xfrm>
            <a:off x="6464779" y="2385756"/>
            <a:ext cx="1017977" cy="1194697"/>
          </a:xfrm>
          <a:custGeom>
            <a:avLst/>
            <a:gdLst>
              <a:gd name="T0" fmla="*/ 697 w 697"/>
              <a:gd name="T1" fmla="*/ 0 h 818"/>
              <a:gd name="T2" fmla="*/ 619 w 697"/>
              <a:gd name="T3" fmla="*/ 0 h 818"/>
              <a:gd name="T4" fmla="*/ 0 w 697"/>
              <a:gd name="T5" fmla="*/ 818 h 818"/>
              <a:gd name="T6" fmla="*/ 80 w 697"/>
              <a:gd name="T7" fmla="*/ 818 h 818"/>
              <a:gd name="T8" fmla="*/ 697 w 697"/>
              <a:gd name="T9" fmla="*/ 0 h 8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7" h="818">
                <a:moveTo>
                  <a:pt x="697" y="0"/>
                </a:moveTo>
                <a:lnTo>
                  <a:pt x="619" y="0"/>
                </a:lnTo>
                <a:lnTo>
                  <a:pt x="0" y="818"/>
                </a:lnTo>
                <a:lnTo>
                  <a:pt x="80" y="818"/>
                </a:lnTo>
                <a:lnTo>
                  <a:pt x="69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Freeform 55"/>
          <p:cNvSpPr/>
          <p:nvPr/>
        </p:nvSpPr>
        <p:spPr bwMode="auto">
          <a:xfrm>
            <a:off x="6708685" y="2385756"/>
            <a:ext cx="1019436" cy="1194697"/>
          </a:xfrm>
          <a:custGeom>
            <a:avLst/>
            <a:gdLst>
              <a:gd name="T0" fmla="*/ 698 w 698"/>
              <a:gd name="T1" fmla="*/ 0 h 818"/>
              <a:gd name="T2" fmla="*/ 617 w 698"/>
              <a:gd name="T3" fmla="*/ 0 h 818"/>
              <a:gd name="T4" fmla="*/ 0 w 698"/>
              <a:gd name="T5" fmla="*/ 818 h 818"/>
              <a:gd name="T6" fmla="*/ 78 w 698"/>
              <a:gd name="T7" fmla="*/ 818 h 818"/>
              <a:gd name="T8" fmla="*/ 698 w 698"/>
              <a:gd name="T9" fmla="*/ 0 h 8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8" h="818">
                <a:moveTo>
                  <a:pt x="698" y="0"/>
                </a:moveTo>
                <a:lnTo>
                  <a:pt x="617" y="0"/>
                </a:lnTo>
                <a:lnTo>
                  <a:pt x="0" y="818"/>
                </a:lnTo>
                <a:lnTo>
                  <a:pt x="78" y="818"/>
                </a:lnTo>
                <a:lnTo>
                  <a:pt x="698" y="0"/>
                </a:lnTo>
                <a:close/>
              </a:path>
            </a:pathLst>
          </a:custGeom>
          <a:solidFill>
            <a:srgbClr val="EF64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Freeform 56"/>
          <p:cNvSpPr/>
          <p:nvPr/>
        </p:nvSpPr>
        <p:spPr bwMode="auto">
          <a:xfrm>
            <a:off x="6708685" y="2385756"/>
            <a:ext cx="1019436" cy="1194697"/>
          </a:xfrm>
          <a:custGeom>
            <a:avLst/>
            <a:gdLst>
              <a:gd name="T0" fmla="*/ 698 w 698"/>
              <a:gd name="T1" fmla="*/ 0 h 818"/>
              <a:gd name="T2" fmla="*/ 617 w 698"/>
              <a:gd name="T3" fmla="*/ 0 h 818"/>
              <a:gd name="T4" fmla="*/ 0 w 698"/>
              <a:gd name="T5" fmla="*/ 818 h 818"/>
              <a:gd name="T6" fmla="*/ 78 w 698"/>
              <a:gd name="T7" fmla="*/ 818 h 818"/>
              <a:gd name="T8" fmla="*/ 698 w 698"/>
              <a:gd name="T9" fmla="*/ 0 h 8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8" h="818">
                <a:moveTo>
                  <a:pt x="698" y="0"/>
                </a:moveTo>
                <a:lnTo>
                  <a:pt x="617" y="0"/>
                </a:lnTo>
                <a:lnTo>
                  <a:pt x="0" y="818"/>
                </a:lnTo>
                <a:lnTo>
                  <a:pt x="78" y="818"/>
                </a:lnTo>
                <a:lnTo>
                  <a:pt x="69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" name="Freeform 57"/>
          <p:cNvSpPr/>
          <p:nvPr/>
        </p:nvSpPr>
        <p:spPr bwMode="auto">
          <a:xfrm>
            <a:off x="6951129" y="2385756"/>
            <a:ext cx="1017977" cy="1194697"/>
          </a:xfrm>
          <a:custGeom>
            <a:avLst/>
            <a:gdLst>
              <a:gd name="T0" fmla="*/ 697 w 697"/>
              <a:gd name="T1" fmla="*/ 0 h 818"/>
              <a:gd name="T2" fmla="*/ 617 w 697"/>
              <a:gd name="T3" fmla="*/ 0 h 818"/>
              <a:gd name="T4" fmla="*/ 0 w 697"/>
              <a:gd name="T5" fmla="*/ 818 h 818"/>
              <a:gd name="T6" fmla="*/ 80 w 697"/>
              <a:gd name="T7" fmla="*/ 818 h 818"/>
              <a:gd name="T8" fmla="*/ 697 w 697"/>
              <a:gd name="T9" fmla="*/ 0 h 8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7" h="818">
                <a:moveTo>
                  <a:pt x="697" y="0"/>
                </a:moveTo>
                <a:lnTo>
                  <a:pt x="617" y="0"/>
                </a:lnTo>
                <a:lnTo>
                  <a:pt x="0" y="818"/>
                </a:lnTo>
                <a:lnTo>
                  <a:pt x="80" y="818"/>
                </a:lnTo>
                <a:lnTo>
                  <a:pt x="697" y="0"/>
                </a:lnTo>
                <a:close/>
              </a:path>
            </a:pathLst>
          </a:custGeom>
          <a:solidFill>
            <a:srgbClr val="EF64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" name="Freeform 58"/>
          <p:cNvSpPr/>
          <p:nvPr/>
        </p:nvSpPr>
        <p:spPr bwMode="auto">
          <a:xfrm>
            <a:off x="6951129" y="2385756"/>
            <a:ext cx="1017977" cy="1194697"/>
          </a:xfrm>
          <a:custGeom>
            <a:avLst/>
            <a:gdLst>
              <a:gd name="T0" fmla="*/ 697 w 697"/>
              <a:gd name="T1" fmla="*/ 0 h 818"/>
              <a:gd name="T2" fmla="*/ 617 w 697"/>
              <a:gd name="T3" fmla="*/ 0 h 818"/>
              <a:gd name="T4" fmla="*/ 0 w 697"/>
              <a:gd name="T5" fmla="*/ 818 h 818"/>
              <a:gd name="T6" fmla="*/ 80 w 697"/>
              <a:gd name="T7" fmla="*/ 818 h 818"/>
              <a:gd name="T8" fmla="*/ 697 w 697"/>
              <a:gd name="T9" fmla="*/ 0 h 8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7" h="818">
                <a:moveTo>
                  <a:pt x="697" y="0"/>
                </a:moveTo>
                <a:lnTo>
                  <a:pt x="617" y="0"/>
                </a:lnTo>
                <a:lnTo>
                  <a:pt x="0" y="818"/>
                </a:lnTo>
                <a:lnTo>
                  <a:pt x="80" y="818"/>
                </a:lnTo>
                <a:lnTo>
                  <a:pt x="69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" name="Freeform 59"/>
          <p:cNvSpPr/>
          <p:nvPr/>
        </p:nvSpPr>
        <p:spPr bwMode="auto">
          <a:xfrm>
            <a:off x="7192113" y="2385756"/>
            <a:ext cx="1019436" cy="1194697"/>
          </a:xfrm>
          <a:custGeom>
            <a:avLst/>
            <a:gdLst>
              <a:gd name="T0" fmla="*/ 698 w 698"/>
              <a:gd name="T1" fmla="*/ 0 h 818"/>
              <a:gd name="T2" fmla="*/ 620 w 698"/>
              <a:gd name="T3" fmla="*/ 0 h 818"/>
              <a:gd name="T4" fmla="*/ 0 w 698"/>
              <a:gd name="T5" fmla="*/ 818 h 818"/>
              <a:gd name="T6" fmla="*/ 81 w 698"/>
              <a:gd name="T7" fmla="*/ 818 h 818"/>
              <a:gd name="T8" fmla="*/ 698 w 698"/>
              <a:gd name="T9" fmla="*/ 0 h 8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8" h="818">
                <a:moveTo>
                  <a:pt x="698" y="0"/>
                </a:moveTo>
                <a:lnTo>
                  <a:pt x="620" y="0"/>
                </a:lnTo>
                <a:lnTo>
                  <a:pt x="0" y="818"/>
                </a:lnTo>
                <a:lnTo>
                  <a:pt x="81" y="818"/>
                </a:lnTo>
                <a:lnTo>
                  <a:pt x="698" y="0"/>
                </a:lnTo>
                <a:close/>
              </a:path>
            </a:pathLst>
          </a:custGeom>
          <a:solidFill>
            <a:srgbClr val="EF64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" name="Freeform 60"/>
          <p:cNvSpPr/>
          <p:nvPr/>
        </p:nvSpPr>
        <p:spPr bwMode="auto">
          <a:xfrm>
            <a:off x="7192113" y="2385756"/>
            <a:ext cx="1019436" cy="1194697"/>
          </a:xfrm>
          <a:custGeom>
            <a:avLst/>
            <a:gdLst>
              <a:gd name="T0" fmla="*/ 698 w 698"/>
              <a:gd name="T1" fmla="*/ 0 h 818"/>
              <a:gd name="T2" fmla="*/ 620 w 698"/>
              <a:gd name="T3" fmla="*/ 0 h 818"/>
              <a:gd name="T4" fmla="*/ 0 w 698"/>
              <a:gd name="T5" fmla="*/ 818 h 818"/>
              <a:gd name="T6" fmla="*/ 81 w 698"/>
              <a:gd name="T7" fmla="*/ 818 h 818"/>
              <a:gd name="T8" fmla="*/ 698 w 698"/>
              <a:gd name="T9" fmla="*/ 0 h 8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8" h="818">
                <a:moveTo>
                  <a:pt x="698" y="0"/>
                </a:moveTo>
                <a:lnTo>
                  <a:pt x="620" y="0"/>
                </a:lnTo>
                <a:lnTo>
                  <a:pt x="0" y="818"/>
                </a:lnTo>
                <a:lnTo>
                  <a:pt x="81" y="818"/>
                </a:lnTo>
                <a:lnTo>
                  <a:pt x="69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" name="Freeform 61"/>
          <p:cNvSpPr/>
          <p:nvPr/>
        </p:nvSpPr>
        <p:spPr bwMode="auto">
          <a:xfrm>
            <a:off x="7437478" y="2385756"/>
            <a:ext cx="1019436" cy="1194697"/>
          </a:xfrm>
          <a:custGeom>
            <a:avLst/>
            <a:gdLst>
              <a:gd name="T0" fmla="*/ 698 w 698"/>
              <a:gd name="T1" fmla="*/ 0 h 818"/>
              <a:gd name="T2" fmla="*/ 617 w 698"/>
              <a:gd name="T3" fmla="*/ 0 h 818"/>
              <a:gd name="T4" fmla="*/ 0 w 698"/>
              <a:gd name="T5" fmla="*/ 818 h 818"/>
              <a:gd name="T6" fmla="*/ 78 w 698"/>
              <a:gd name="T7" fmla="*/ 818 h 818"/>
              <a:gd name="T8" fmla="*/ 698 w 698"/>
              <a:gd name="T9" fmla="*/ 0 h 8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8" h="818">
                <a:moveTo>
                  <a:pt x="698" y="0"/>
                </a:moveTo>
                <a:lnTo>
                  <a:pt x="617" y="0"/>
                </a:lnTo>
                <a:lnTo>
                  <a:pt x="0" y="818"/>
                </a:lnTo>
                <a:lnTo>
                  <a:pt x="78" y="818"/>
                </a:lnTo>
                <a:lnTo>
                  <a:pt x="698" y="0"/>
                </a:lnTo>
                <a:close/>
              </a:path>
            </a:pathLst>
          </a:custGeom>
          <a:solidFill>
            <a:srgbClr val="EF64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" name="Freeform 62"/>
          <p:cNvSpPr/>
          <p:nvPr/>
        </p:nvSpPr>
        <p:spPr bwMode="auto">
          <a:xfrm>
            <a:off x="7437478" y="2385756"/>
            <a:ext cx="1019436" cy="1194697"/>
          </a:xfrm>
          <a:custGeom>
            <a:avLst/>
            <a:gdLst>
              <a:gd name="T0" fmla="*/ 698 w 698"/>
              <a:gd name="T1" fmla="*/ 0 h 818"/>
              <a:gd name="T2" fmla="*/ 617 w 698"/>
              <a:gd name="T3" fmla="*/ 0 h 818"/>
              <a:gd name="T4" fmla="*/ 0 w 698"/>
              <a:gd name="T5" fmla="*/ 818 h 818"/>
              <a:gd name="T6" fmla="*/ 78 w 698"/>
              <a:gd name="T7" fmla="*/ 818 h 818"/>
              <a:gd name="T8" fmla="*/ 698 w 698"/>
              <a:gd name="T9" fmla="*/ 0 h 8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8" h="818">
                <a:moveTo>
                  <a:pt x="698" y="0"/>
                </a:moveTo>
                <a:lnTo>
                  <a:pt x="617" y="0"/>
                </a:lnTo>
                <a:lnTo>
                  <a:pt x="0" y="818"/>
                </a:lnTo>
                <a:lnTo>
                  <a:pt x="78" y="818"/>
                </a:lnTo>
                <a:lnTo>
                  <a:pt x="69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" name="Freeform 63"/>
          <p:cNvSpPr/>
          <p:nvPr/>
        </p:nvSpPr>
        <p:spPr bwMode="auto">
          <a:xfrm>
            <a:off x="7679923" y="2385756"/>
            <a:ext cx="1017977" cy="1194697"/>
          </a:xfrm>
          <a:custGeom>
            <a:avLst/>
            <a:gdLst>
              <a:gd name="T0" fmla="*/ 697 w 697"/>
              <a:gd name="T1" fmla="*/ 0 h 818"/>
              <a:gd name="T2" fmla="*/ 617 w 697"/>
              <a:gd name="T3" fmla="*/ 0 h 818"/>
              <a:gd name="T4" fmla="*/ 0 w 697"/>
              <a:gd name="T5" fmla="*/ 818 h 818"/>
              <a:gd name="T6" fmla="*/ 80 w 697"/>
              <a:gd name="T7" fmla="*/ 818 h 818"/>
              <a:gd name="T8" fmla="*/ 697 w 697"/>
              <a:gd name="T9" fmla="*/ 0 h 8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7" h="818">
                <a:moveTo>
                  <a:pt x="697" y="0"/>
                </a:moveTo>
                <a:lnTo>
                  <a:pt x="617" y="0"/>
                </a:lnTo>
                <a:lnTo>
                  <a:pt x="0" y="818"/>
                </a:lnTo>
                <a:lnTo>
                  <a:pt x="80" y="818"/>
                </a:lnTo>
                <a:lnTo>
                  <a:pt x="697" y="0"/>
                </a:lnTo>
                <a:close/>
              </a:path>
            </a:pathLst>
          </a:custGeom>
          <a:solidFill>
            <a:srgbClr val="EF64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" name="Freeform 64"/>
          <p:cNvSpPr/>
          <p:nvPr/>
        </p:nvSpPr>
        <p:spPr bwMode="auto">
          <a:xfrm>
            <a:off x="7679923" y="2385756"/>
            <a:ext cx="1017977" cy="1194697"/>
          </a:xfrm>
          <a:custGeom>
            <a:avLst/>
            <a:gdLst>
              <a:gd name="T0" fmla="*/ 697 w 697"/>
              <a:gd name="T1" fmla="*/ 0 h 818"/>
              <a:gd name="T2" fmla="*/ 617 w 697"/>
              <a:gd name="T3" fmla="*/ 0 h 818"/>
              <a:gd name="T4" fmla="*/ 0 w 697"/>
              <a:gd name="T5" fmla="*/ 818 h 818"/>
              <a:gd name="T6" fmla="*/ 80 w 697"/>
              <a:gd name="T7" fmla="*/ 818 h 818"/>
              <a:gd name="T8" fmla="*/ 697 w 697"/>
              <a:gd name="T9" fmla="*/ 0 h 8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7" h="818">
                <a:moveTo>
                  <a:pt x="697" y="0"/>
                </a:moveTo>
                <a:lnTo>
                  <a:pt x="617" y="0"/>
                </a:lnTo>
                <a:lnTo>
                  <a:pt x="0" y="818"/>
                </a:lnTo>
                <a:lnTo>
                  <a:pt x="80" y="818"/>
                </a:lnTo>
                <a:lnTo>
                  <a:pt x="69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" name="Freeform 65"/>
          <p:cNvSpPr/>
          <p:nvPr/>
        </p:nvSpPr>
        <p:spPr bwMode="auto">
          <a:xfrm>
            <a:off x="7920908" y="2385756"/>
            <a:ext cx="1017977" cy="1194697"/>
          </a:xfrm>
          <a:custGeom>
            <a:avLst/>
            <a:gdLst>
              <a:gd name="T0" fmla="*/ 697 w 697"/>
              <a:gd name="T1" fmla="*/ 0 h 818"/>
              <a:gd name="T2" fmla="*/ 619 w 697"/>
              <a:gd name="T3" fmla="*/ 0 h 818"/>
              <a:gd name="T4" fmla="*/ 0 w 697"/>
              <a:gd name="T5" fmla="*/ 818 h 818"/>
              <a:gd name="T6" fmla="*/ 80 w 697"/>
              <a:gd name="T7" fmla="*/ 818 h 818"/>
              <a:gd name="T8" fmla="*/ 697 w 697"/>
              <a:gd name="T9" fmla="*/ 0 h 8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7" h="818">
                <a:moveTo>
                  <a:pt x="697" y="0"/>
                </a:moveTo>
                <a:lnTo>
                  <a:pt x="619" y="0"/>
                </a:lnTo>
                <a:lnTo>
                  <a:pt x="0" y="818"/>
                </a:lnTo>
                <a:lnTo>
                  <a:pt x="80" y="818"/>
                </a:lnTo>
                <a:lnTo>
                  <a:pt x="697" y="0"/>
                </a:lnTo>
                <a:close/>
              </a:path>
            </a:pathLst>
          </a:custGeom>
          <a:solidFill>
            <a:srgbClr val="EF64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" name="Freeform 66"/>
          <p:cNvSpPr/>
          <p:nvPr/>
        </p:nvSpPr>
        <p:spPr bwMode="auto">
          <a:xfrm>
            <a:off x="7920908" y="2385756"/>
            <a:ext cx="1017977" cy="1194697"/>
          </a:xfrm>
          <a:custGeom>
            <a:avLst/>
            <a:gdLst>
              <a:gd name="T0" fmla="*/ 697 w 697"/>
              <a:gd name="T1" fmla="*/ 0 h 818"/>
              <a:gd name="T2" fmla="*/ 619 w 697"/>
              <a:gd name="T3" fmla="*/ 0 h 818"/>
              <a:gd name="T4" fmla="*/ 0 w 697"/>
              <a:gd name="T5" fmla="*/ 818 h 818"/>
              <a:gd name="T6" fmla="*/ 80 w 697"/>
              <a:gd name="T7" fmla="*/ 818 h 818"/>
              <a:gd name="T8" fmla="*/ 697 w 697"/>
              <a:gd name="T9" fmla="*/ 0 h 8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7" h="818">
                <a:moveTo>
                  <a:pt x="697" y="0"/>
                </a:moveTo>
                <a:lnTo>
                  <a:pt x="619" y="0"/>
                </a:lnTo>
                <a:lnTo>
                  <a:pt x="0" y="818"/>
                </a:lnTo>
                <a:lnTo>
                  <a:pt x="80" y="818"/>
                </a:lnTo>
                <a:lnTo>
                  <a:pt x="69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" name="Freeform 67"/>
          <p:cNvSpPr/>
          <p:nvPr/>
        </p:nvSpPr>
        <p:spPr bwMode="auto">
          <a:xfrm>
            <a:off x="8166273" y="2385756"/>
            <a:ext cx="1017977" cy="1194697"/>
          </a:xfrm>
          <a:custGeom>
            <a:avLst/>
            <a:gdLst>
              <a:gd name="T0" fmla="*/ 697 w 697"/>
              <a:gd name="T1" fmla="*/ 0 h 818"/>
              <a:gd name="T2" fmla="*/ 617 w 697"/>
              <a:gd name="T3" fmla="*/ 0 h 818"/>
              <a:gd name="T4" fmla="*/ 0 w 697"/>
              <a:gd name="T5" fmla="*/ 818 h 818"/>
              <a:gd name="T6" fmla="*/ 78 w 697"/>
              <a:gd name="T7" fmla="*/ 818 h 818"/>
              <a:gd name="T8" fmla="*/ 697 w 697"/>
              <a:gd name="T9" fmla="*/ 0 h 8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7" h="818">
                <a:moveTo>
                  <a:pt x="697" y="0"/>
                </a:moveTo>
                <a:lnTo>
                  <a:pt x="617" y="0"/>
                </a:lnTo>
                <a:lnTo>
                  <a:pt x="0" y="818"/>
                </a:lnTo>
                <a:lnTo>
                  <a:pt x="78" y="818"/>
                </a:lnTo>
                <a:lnTo>
                  <a:pt x="697" y="0"/>
                </a:lnTo>
                <a:close/>
              </a:path>
            </a:pathLst>
          </a:custGeom>
          <a:solidFill>
            <a:srgbClr val="EF64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5" name="Freeform 68"/>
          <p:cNvSpPr/>
          <p:nvPr/>
        </p:nvSpPr>
        <p:spPr bwMode="auto">
          <a:xfrm>
            <a:off x="8166273" y="2385756"/>
            <a:ext cx="1017977" cy="1194697"/>
          </a:xfrm>
          <a:custGeom>
            <a:avLst/>
            <a:gdLst>
              <a:gd name="T0" fmla="*/ 697 w 697"/>
              <a:gd name="T1" fmla="*/ 0 h 818"/>
              <a:gd name="T2" fmla="*/ 617 w 697"/>
              <a:gd name="T3" fmla="*/ 0 h 818"/>
              <a:gd name="T4" fmla="*/ 0 w 697"/>
              <a:gd name="T5" fmla="*/ 818 h 818"/>
              <a:gd name="T6" fmla="*/ 78 w 697"/>
              <a:gd name="T7" fmla="*/ 818 h 818"/>
              <a:gd name="T8" fmla="*/ 697 w 697"/>
              <a:gd name="T9" fmla="*/ 0 h 8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7" h="818">
                <a:moveTo>
                  <a:pt x="697" y="0"/>
                </a:moveTo>
                <a:lnTo>
                  <a:pt x="617" y="0"/>
                </a:lnTo>
                <a:lnTo>
                  <a:pt x="0" y="818"/>
                </a:lnTo>
                <a:lnTo>
                  <a:pt x="78" y="818"/>
                </a:lnTo>
                <a:lnTo>
                  <a:pt x="69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6" name="Freeform 69"/>
          <p:cNvSpPr/>
          <p:nvPr/>
        </p:nvSpPr>
        <p:spPr bwMode="auto">
          <a:xfrm>
            <a:off x="8407258" y="2385756"/>
            <a:ext cx="1019436" cy="1194697"/>
          </a:xfrm>
          <a:custGeom>
            <a:avLst/>
            <a:gdLst>
              <a:gd name="T0" fmla="*/ 698 w 698"/>
              <a:gd name="T1" fmla="*/ 0 h 818"/>
              <a:gd name="T2" fmla="*/ 617 w 698"/>
              <a:gd name="T3" fmla="*/ 0 h 818"/>
              <a:gd name="T4" fmla="*/ 0 w 698"/>
              <a:gd name="T5" fmla="*/ 818 h 818"/>
              <a:gd name="T6" fmla="*/ 78 w 698"/>
              <a:gd name="T7" fmla="*/ 818 h 818"/>
              <a:gd name="T8" fmla="*/ 698 w 698"/>
              <a:gd name="T9" fmla="*/ 0 h 8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8" h="818">
                <a:moveTo>
                  <a:pt x="698" y="0"/>
                </a:moveTo>
                <a:lnTo>
                  <a:pt x="617" y="0"/>
                </a:lnTo>
                <a:lnTo>
                  <a:pt x="0" y="818"/>
                </a:lnTo>
                <a:lnTo>
                  <a:pt x="78" y="818"/>
                </a:lnTo>
                <a:lnTo>
                  <a:pt x="698" y="0"/>
                </a:lnTo>
                <a:close/>
              </a:path>
            </a:pathLst>
          </a:custGeom>
          <a:solidFill>
            <a:srgbClr val="EF64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7" name="Freeform 70"/>
          <p:cNvSpPr/>
          <p:nvPr/>
        </p:nvSpPr>
        <p:spPr bwMode="auto">
          <a:xfrm>
            <a:off x="8407258" y="2385756"/>
            <a:ext cx="1019436" cy="1194697"/>
          </a:xfrm>
          <a:custGeom>
            <a:avLst/>
            <a:gdLst>
              <a:gd name="T0" fmla="*/ 698 w 698"/>
              <a:gd name="T1" fmla="*/ 0 h 818"/>
              <a:gd name="T2" fmla="*/ 617 w 698"/>
              <a:gd name="T3" fmla="*/ 0 h 818"/>
              <a:gd name="T4" fmla="*/ 0 w 698"/>
              <a:gd name="T5" fmla="*/ 818 h 818"/>
              <a:gd name="T6" fmla="*/ 78 w 698"/>
              <a:gd name="T7" fmla="*/ 818 h 818"/>
              <a:gd name="T8" fmla="*/ 698 w 698"/>
              <a:gd name="T9" fmla="*/ 0 h 8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8" h="818">
                <a:moveTo>
                  <a:pt x="698" y="0"/>
                </a:moveTo>
                <a:lnTo>
                  <a:pt x="617" y="0"/>
                </a:lnTo>
                <a:lnTo>
                  <a:pt x="0" y="818"/>
                </a:lnTo>
                <a:lnTo>
                  <a:pt x="78" y="818"/>
                </a:lnTo>
                <a:lnTo>
                  <a:pt x="69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8" name="Freeform 71"/>
          <p:cNvSpPr/>
          <p:nvPr/>
        </p:nvSpPr>
        <p:spPr bwMode="auto">
          <a:xfrm>
            <a:off x="8649703" y="2385756"/>
            <a:ext cx="1017977" cy="1194697"/>
          </a:xfrm>
          <a:custGeom>
            <a:avLst/>
            <a:gdLst>
              <a:gd name="T0" fmla="*/ 697 w 697"/>
              <a:gd name="T1" fmla="*/ 0 h 818"/>
              <a:gd name="T2" fmla="*/ 619 w 697"/>
              <a:gd name="T3" fmla="*/ 0 h 818"/>
              <a:gd name="T4" fmla="*/ 0 w 697"/>
              <a:gd name="T5" fmla="*/ 818 h 818"/>
              <a:gd name="T6" fmla="*/ 80 w 697"/>
              <a:gd name="T7" fmla="*/ 818 h 818"/>
              <a:gd name="T8" fmla="*/ 697 w 697"/>
              <a:gd name="T9" fmla="*/ 0 h 8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7" h="818">
                <a:moveTo>
                  <a:pt x="697" y="0"/>
                </a:moveTo>
                <a:lnTo>
                  <a:pt x="619" y="0"/>
                </a:lnTo>
                <a:lnTo>
                  <a:pt x="0" y="818"/>
                </a:lnTo>
                <a:lnTo>
                  <a:pt x="80" y="818"/>
                </a:lnTo>
                <a:lnTo>
                  <a:pt x="697" y="0"/>
                </a:lnTo>
                <a:close/>
              </a:path>
            </a:pathLst>
          </a:custGeom>
          <a:solidFill>
            <a:srgbClr val="EF64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9" name="Freeform 72"/>
          <p:cNvSpPr/>
          <p:nvPr/>
        </p:nvSpPr>
        <p:spPr bwMode="auto">
          <a:xfrm>
            <a:off x="8649703" y="2385756"/>
            <a:ext cx="1017977" cy="1194697"/>
          </a:xfrm>
          <a:custGeom>
            <a:avLst/>
            <a:gdLst>
              <a:gd name="T0" fmla="*/ 697 w 697"/>
              <a:gd name="T1" fmla="*/ 0 h 818"/>
              <a:gd name="T2" fmla="*/ 619 w 697"/>
              <a:gd name="T3" fmla="*/ 0 h 818"/>
              <a:gd name="T4" fmla="*/ 0 w 697"/>
              <a:gd name="T5" fmla="*/ 818 h 818"/>
              <a:gd name="T6" fmla="*/ 80 w 697"/>
              <a:gd name="T7" fmla="*/ 818 h 818"/>
              <a:gd name="T8" fmla="*/ 697 w 697"/>
              <a:gd name="T9" fmla="*/ 0 h 8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7" h="818">
                <a:moveTo>
                  <a:pt x="697" y="0"/>
                </a:moveTo>
                <a:lnTo>
                  <a:pt x="619" y="0"/>
                </a:lnTo>
                <a:lnTo>
                  <a:pt x="0" y="818"/>
                </a:lnTo>
                <a:lnTo>
                  <a:pt x="80" y="818"/>
                </a:lnTo>
                <a:lnTo>
                  <a:pt x="69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0" name="Freeform 73"/>
          <p:cNvSpPr/>
          <p:nvPr/>
        </p:nvSpPr>
        <p:spPr bwMode="auto">
          <a:xfrm>
            <a:off x="8895069" y="2385756"/>
            <a:ext cx="1015056" cy="1194697"/>
          </a:xfrm>
          <a:custGeom>
            <a:avLst/>
            <a:gdLst>
              <a:gd name="T0" fmla="*/ 695 w 695"/>
              <a:gd name="T1" fmla="*/ 0 h 818"/>
              <a:gd name="T2" fmla="*/ 617 w 695"/>
              <a:gd name="T3" fmla="*/ 0 h 818"/>
              <a:gd name="T4" fmla="*/ 0 w 695"/>
              <a:gd name="T5" fmla="*/ 818 h 818"/>
              <a:gd name="T6" fmla="*/ 78 w 695"/>
              <a:gd name="T7" fmla="*/ 818 h 818"/>
              <a:gd name="T8" fmla="*/ 695 w 695"/>
              <a:gd name="T9" fmla="*/ 0 h 8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5" h="818">
                <a:moveTo>
                  <a:pt x="695" y="0"/>
                </a:moveTo>
                <a:lnTo>
                  <a:pt x="617" y="0"/>
                </a:lnTo>
                <a:lnTo>
                  <a:pt x="0" y="818"/>
                </a:lnTo>
                <a:lnTo>
                  <a:pt x="78" y="818"/>
                </a:lnTo>
                <a:lnTo>
                  <a:pt x="695" y="0"/>
                </a:lnTo>
                <a:close/>
              </a:path>
            </a:pathLst>
          </a:custGeom>
          <a:solidFill>
            <a:srgbClr val="EF64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1" name="Freeform 74"/>
          <p:cNvSpPr/>
          <p:nvPr/>
        </p:nvSpPr>
        <p:spPr bwMode="auto">
          <a:xfrm>
            <a:off x="8895069" y="2385756"/>
            <a:ext cx="1015056" cy="1194697"/>
          </a:xfrm>
          <a:custGeom>
            <a:avLst/>
            <a:gdLst>
              <a:gd name="T0" fmla="*/ 695 w 695"/>
              <a:gd name="T1" fmla="*/ 0 h 818"/>
              <a:gd name="T2" fmla="*/ 617 w 695"/>
              <a:gd name="T3" fmla="*/ 0 h 818"/>
              <a:gd name="T4" fmla="*/ 0 w 695"/>
              <a:gd name="T5" fmla="*/ 818 h 818"/>
              <a:gd name="T6" fmla="*/ 78 w 695"/>
              <a:gd name="T7" fmla="*/ 818 h 818"/>
              <a:gd name="T8" fmla="*/ 695 w 695"/>
              <a:gd name="T9" fmla="*/ 0 h 8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5" h="818">
                <a:moveTo>
                  <a:pt x="695" y="0"/>
                </a:moveTo>
                <a:lnTo>
                  <a:pt x="617" y="0"/>
                </a:lnTo>
                <a:lnTo>
                  <a:pt x="0" y="818"/>
                </a:lnTo>
                <a:lnTo>
                  <a:pt x="78" y="818"/>
                </a:lnTo>
                <a:lnTo>
                  <a:pt x="695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2" name="Freeform 75"/>
          <p:cNvSpPr/>
          <p:nvPr/>
        </p:nvSpPr>
        <p:spPr bwMode="auto">
          <a:xfrm>
            <a:off x="9136053" y="2385756"/>
            <a:ext cx="1019436" cy="1194697"/>
          </a:xfrm>
          <a:custGeom>
            <a:avLst/>
            <a:gdLst>
              <a:gd name="T0" fmla="*/ 698 w 698"/>
              <a:gd name="T1" fmla="*/ 0 h 818"/>
              <a:gd name="T2" fmla="*/ 617 w 698"/>
              <a:gd name="T3" fmla="*/ 0 h 818"/>
              <a:gd name="T4" fmla="*/ 0 w 698"/>
              <a:gd name="T5" fmla="*/ 818 h 818"/>
              <a:gd name="T6" fmla="*/ 78 w 698"/>
              <a:gd name="T7" fmla="*/ 818 h 818"/>
              <a:gd name="T8" fmla="*/ 698 w 698"/>
              <a:gd name="T9" fmla="*/ 0 h 8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8" h="818">
                <a:moveTo>
                  <a:pt x="698" y="0"/>
                </a:moveTo>
                <a:lnTo>
                  <a:pt x="617" y="0"/>
                </a:lnTo>
                <a:lnTo>
                  <a:pt x="0" y="818"/>
                </a:lnTo>
                <a:lnTo>
                  <a:pt x="78" y="818"/>
                </a:lnTo>
                <a:lnTo>
                  <a:pt x="698" y="0"/>
                </a:lnTo>
                <a:close/>
              </a:path>
            </a:pathLst>
          </a:custGeom>
          <a:solidFill>
            <a:srgbClr val="EF64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3" name="Freeform 76"/>
          <p:cNvSpPr/>
          <p:nvPr/>
        </p:nvSpPr>
        <p:spPr bwMode="auto">
          <a:xfrm>
            <a:off x="9136053" y="2385756"/>
            <a:ext cx="1019436" cy="1194697"/>
          </a:xfrm>
          <a:custGeom>
            <a:avLst/>
            <a:gdLst>
              <a:gd name="T0" fmla="*/ 698 w 698"/>
              <a:gd name="T1" fmla="*/ 0 h 818"/>
              <a:gd name="T2" fmla="*/ 617 w 698"/>
              <a:gd name="T3" fmla="*/ 0 h 818"/>
              <a:gd name="T4" fmla="*/ 0 w 698"/>
              <a:gd name="T5" fmla="*/ 818 h 818"/>
              <a:gd name="T6" fmla="*/ 78 w 698"/>
              <a:gd name="T7" fmla="*/ 818 h 818"/>
              <a:gd name="T8" fmla="*/ 698 w 698"/>
              <a:gd name="T9" fmla="*/ 0 h 8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8" h="818">
                <a:moveTo>
                  <a:pt x="698" y="0"/>
                </a:moveTo>
                <a:lnTo>
                  <a:pt x="617" y="0"/>
                </a:lnTo>
                <a:lnTo>
                  <a:pt x="0" y="818"/>
                </a:lnTo>
                <a:lnTo>
                  <a:pt x="78" y="818"/>
                </a:lnTo>
                <a:lnTo>
                  <a:pt x="69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4" name="Freeform 77"/>
          <p:cNvSpPr/>
          <p:nvPr/>
        </p:nvSpPr>
        <p:spPr bwMode="auto">
          <a:xfrm>
            <a:off x="9378498" y="2385756"/>
            <a:ext cx="1017977" cy="1194697"/>
          </a:xfrm>
          <a:custGeom>
            <a:avLst/>
            <a:gdLst>
              <a:gd name="T0" fmla="*/ 697 w 697"/>
              <a:gd name="T1" fmla="*/ 0 h 818"/>
              <a:gd name="T2" fmla="*/ 619 w 697"/>
              <a:gd name="T3" fmla="*/ 0 h 818"/>
              <a:gd name="T4" fmla="*/ 0 w 697"/>
              <a:gd name="T5" fmla="*/ 818 h 818"/>
              <a:gd name="T6" fmla="*/ 80 w 697"/>
              <a:gd name="T7" fmla="*/ 818 h 818"/>
              <a:gd name="T8" fmla="*/ 697 w 697"/>
              <a:gd name="T9" fmla="*/ 0 h 8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7" h="818">
                <a:moveTo>
                  <a:pt x="697" y="0"/>
                </a:moveTo>
                <a:lnTo>
                  <a:pt x="619" y="0"/>
                </a:lnTo>
                <a:lnTo>
                  <a:pt x="0" y="818"/>
                </a:lnTo>
                <a:lnTo>
                  <a:pt x="80" y="818"/>
                </a:lnTo>
                <a:lnTo>
                  <a:pt x="697" y="0"/>
                </a:lnTo>
                <a:close/>
              </a:path>
            </a:pathLst>
          </a:custGeom>
          <a:solidFill>
            <a:srgbClr val="EF64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5" name="Freeform 78"/>
          <p:cNvSpPr/>
          <p:nvPr/>
        </p:nvSpPr>
        <p:spPr bwMode="auto">
          <a:xfrm>
            <a:off x="9378498" y="2385756"/>
            <a:ext cx="1017977" cy="1194697"/>
          </a:xfrm>
          <a:custGeom>
            <a:avLst/>
            <a:gdLst>
              <a:gd name="T0" fmla="*/ 697 w 697"/>
              <a:gd name="T1" fmla="*/ 0 h 818"/>
              <a:gd name="T2" fmla="*/ 619 w 697"/>
              <a:gd name="T3" fmla="*/ 0 h 818"/>
              <a:gd name="T4" fmla="*/ 0 w 697"/>
              <a:gd name="T5" fmla="*/ 818 h 818"/>
              <a:gd name="T6" fmla="*/ 80 w 697"/>
              <a:gd name="T7" fmla="*/ 818 h 818"/>
              <a:gd name="T8" fmla="*/ 697 w 697"/>
              <a:gd name="T9" fmla="*/ 0 h 8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7" h="818">
                <a:moveTo>
                  <a:pt x="697" y="0"/>
                </a:moveTo>
                <a:lnTo>
                  <a:pt x="619" y="0"/>
                </a:lnTo>
                <a:lnTo>
                  <a:pt x="0" y="818"/>
                </a:lnTo>
                <a:lnTo>
                  <a:pt x="80" y="818"/>
                </a:lnTo>
                <a:lnTo>
                  <a:pt x="69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6" name="Freeform 79"/>
          <p:cNvSpPr/>
          <p:nvPr/>
        </p:nvSpPr>
        <p:spPr bwMode="auto">
          <a:xfrm>
            <a:off x="9619481" y="2395979"/>
            <a:ext cx="963936" cy="1184475"/>
          </a:xfrm>
          <a:custGeom>
            <a:avLst/>
            <a:gdLst>
              <a:gd name="T0" fmla="*/ 259 w 279"/>
              <a:gd name="T1" fmla="*/ 0 h 343"/>
              <a:gd name="T2" fmla="*/ 0 w 279"/>
              <a:gd name="T3" fmla="*/ 343 h 343"/>
              <a:gd name="T4" fmla="*/ 34 w 279"/>
              <a:gd name="T5" fmla="*/ 343 h 343"/>
              <a:gd name="T6" fmla="*/ 279 w 279"/>
              <a:gd name="T7" fmla="*/ 19 h 343"/>
              <a:gd name="T8" fmla="*/ 259 w 279"/>
              <a:gd name="T9" fmla="*/ 0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9" h="343">
                <a:moveTo>
                  <a:pt x="259" y="0"/>
                </a:moveTo>
                <a:cubicBezTo>
                  <a:pt x="0" y="343"/>
                  <a:pt x="0" y="343"/>
                  <a:pt x="0" y="343"/>
                </a:cubicBezTo>
                <a:cubicBezTo>
                  <a:pt x="34" y="343"/>
                  <a:pt x="34" y="343"/>
                  <a:pt x="34" y="343"/>
                </a:cubicBezTo>
                <a:cubicBezTo>
                  <a:pt x="279" y="19"/>
                  <a:pt x="279" y="19"/>
                  <a:pt x="279" y="19"/>
                </a:cubicBezTo>
                <a:cubicBezTo>
                  <a:pt x="275" y="11"/>
                  <a:pt x="268" y="4"/>
                  <a:pt x="259" y="0"/>
                </a:cubicBezTo>
              </a:path>
            </a:pathLst>
          </a:custGeom>
          <a:solidFill>
            <a:srgbClr val="EF64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7" name="Freeform 80"/>
          <p:cNvSpPr/>
          <p:nvPr/>
        </p:nvSpPr>
        <p:spPr bwMode="auto">
          <a:xfrm>
            <a:off x="9864847" y="2609214"/>
            <a:ext cx="731716" cy="971240"/>
          </a:xfrm>
          <a:custGeom>
            <a:avLst/>
            <a:gdLst>
              <a:gd name="T0" fmla="*/ 501 w 501"/>
              <a:gd name="T1" fmla="*/ 0 h 665"/>
              <a:gd name="T2" fmla="*/ 0 w 501"/>
              <a:gd name="T3" fmla="*/ 665 h 665"/>
              <a:gd name="T4" fmla="*/ 78 w 501"/>
              <a:gd name="T5" fmla="*/ 665 h 665"/>
              <a:gd name="T6" fmla="*/ 501 w 501"/>
              <a:gd name="T7" fmla="*/ 107 h 665"/>
              <a:gd name="T8" fmla="*/ 501 w 501"/>
              <a:gd name="T9" fmla="*/ 0 h 6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1" h="665">
                <a:moveTo>
                  <a:pt x="501" y="0"/>
                </a:moveTo>
                <a:lnTo>
                  <a:pt x="0" y="665"/>
                </a:lnTo>
                <a:lnTo>
                  <a:pt x="78" y="665"/>
                </a:lnTo>
                <a:lnTo>
                  <a:pt x="501" y="107"/>
                </a:lnTo>
                <a:lnTo>
                  <a:pt x="501" y="0"/>
                </a:lnTo>
                <a:close/>
              </a:path>
            </a:pathLst>
          </a:custGeom>
          <a:solidFill>
            <a:srgbClr val="EF64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8" name="Freeform 81"/>
          <p:cNvSpPr/>
          <p:nvPr/>
        </p:nvSpPr>
        <p:spPr bwMode="auto">
          <a:xfrm>
            <a:off x="9864847" y="2609214"/>
            <a:ext cx="731716" cy="971240"/>
          </a:xfrm>
          <a:custGeom>
            <a:avLst/>
            <a:gdLst>
              <a:gd name="T0" fmla="*/ 501 w 501"/>
              <a:gd name="T1" fmla="*/ 0 h 665"/>
              <a:gd name="T2" fmla="*/ 0 w 501"/>
              <a:gd name="T3" fmla="*/ 665 h 665"/>
              <a:gd name="T4" fmla="*/ 78 w 501"/>
              <a:gd name="T5" fmla="*/ 665 h 665"/>
              <a:gd name="T6" fmla="*/ 501 w 501"/>
              <a:gd name="T7" fmla="*/ 107 h 665"/>
              <a:gd name="T8" fmla="*/ 501 w 501"/>
              <a:gd name="T9" fmla="*/ 0 h 6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1" h="665">
                <a:moveTo>
                  <a:pt x="501" y="0"/>
                </a:moveTo>
                <a:lnTo>
                  <a:pt x="0" y="665"/>
                </a:lnTo>
                <a:lnTo>
                  <a:pt x="78" y="665"/>
                </a:lnTo>
                <a:lnTo>
                  <a:pt x="501" y="107"/>
                </a:lnTo>
                <a:lnTo>
                  <a:pt x="50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9" name="Freeform 82"/>
          <p:cNvSpPr/>
          <p:nvPr/>
        </p:nvSpPr>
        <p:spPr bwMode="auto">
          <a:xfrm>
            <a:off x="10105832" y="2930526"/>
            <a:ext cx="490731" cy="649927"/>
          </a:xfrm>
          <a:custGeom>
            <a:avLst/>
            <a:gdLst>
              <a:gd name="T0" fmla="*/ 336 w 336"/>
              <a:gd name="T1" fmla="*/ 0 h 445"/>
              <a:gd name="T2" fmla="*/ 0 w 336"/>
              <a:gd name="T3" fmla="*/ 445 h 445"/>
              <a:gd name="T4" fmla="*/ 81 w 336"/>
              <a:gd name="T5" fmla="*/ 445 h 445"/>
              <a:gd name="T6" fmla="*/ 336 w 336"/>
              <a:gd name="T7" fmla="*/ 107 h 445"/>
              <a:gd name="T8" fmla="*/ 336 w 336"/>
              <a:gd name="T9" fmla="*/ 0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6" h="445">
                <a:moveTo>
                  <a:pt x="336" y="0"/>
                </a:moveTo>
                <a:lnTo>
                  <a:pt x="0" y="445"/>
                </a:lnTo>
                <a:lnTo>
                  <a:pt x="81" y="445"/>
                </a:lnTo>
                <a:lnTo>
                  <a:pt x="336" y="107"/>
                </a:lnTo>
                <a:lnTo>
                  <a:pt x="336" y="0"/>
                </a:lnTo>
                <a:close/>
              </a:path>
            </a:pathLst>
          </a:custGeom>
          <a:solidFill>
            <a:srgbClr val="EF64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0" name="Freeform 83"/>
          <p:cNvSpPr/>
          <p:nvPr/>
        </p:nvSpPr>
        <p:spPr bwMode="auto">
          <a:xfrm>
            <a:off x="10105832" y="2930526"/>
            <a:ext cx="490731" cy="649927"/>
          </a:xfrm>
          <a:custGeom>
            <a:avLst/>
            <a:gdLst>
              <a:gd name="T0" fmla="*/ 336 w 336"/>
              <a:gd name="T1" fmla="*/ 0 h 445"/>
              <a:gd name="T2" fmla="*/ 0 w 336"/>
              <a:gd name="T3" fmla="*/ 445 h 445"/>
              <a:gd name="T4" fmla="*/ 81 w 336"/>
              <a:gd name="T5" fmla="*/ 445 h 445"/>
              <a:gd name="T6" fmla="*/ 336 w 336"/>
              <a:gd name="T7" fmla="*/ 107 h 445"/>
              <a:gd name="T8" fmla="*/ 336 w 336"/>
              <a:gd name="T9" fmla="*/ 0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6" h="445">
                <a:moveTo>
                  <a:pt x="336" y="0"/>
                </a:moveTo>
                <a:lnTo>
                  <a:pt x="0" y="445"/>
                </a:lnTo>
                <a:lnTo>
                  <a:pt x="81" y="445"/>
                </a:lnTo>
                <a:lnTo>
                  <a:pt x="336" y="107"/>
                </a:lnTo>
                <a:lnTo>
                  <a:pt x="33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1" name="Freeform 84"/>
          <p:cNvSpPr/>
          <p:nvPr/>
        </p:nvSpPr>
        <p:spPr bwMode="auto">
          <a:xfrm>
            <a:off x="10348276" y="3251838"/>
            <a:ext cx="248287" cy="328615"/>
          </a:xfrm>
          <a:custGeom>
            <a:avLst/>
            <a:gdLst>
              <a:gd name="T0" fmla="*/ 72 w 72"/>
              <a:gd name="T1" fmla="*/ 0 h 95"/>
              <a:gd name="T2" fmla="*/ 0 w 72"/>
              <a:gd name="T3" fmla="*/ 95 h 95"/>
              <a:gd name="T4" fmla="*/ 32 w 72"/>
              <a:gd name="T5" fmla="*/ 95 h 95"/>
              <a:gd name="T6" fmla="*/ 34 w 72"/>
              <a:gd name="T7" fmla="*/ 95 h 95"/>
              <a:gd name="T8" fmla="*/ 72 w 72"/>
              <a:gd name="T9" fmla="*/ 45 h 95"/>
              <a:gd name="T10" fmla="*/ 72 w 72"/>
              <a:gd name="T11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2" h="95">
                <a:moveTo>
                  <a:pt x="72" y="0"/>
                </a:moveTo>
                <a:cubicBezTo>
                  <a:pt x="0" y="95"/>
                  <a:pt x="0" y="95"/>
                  <a:pt x="0" y="95"/>
                </a:cubicBezTo>
                <a:cubicBezTo>
                  <a:pt x="32" y="95"/>
                  <a:pt x="32" y="95"/>
                  <a:pt x="32" y="95"/>
                </a:cubicBezTo>
                <a:cubicBezTo>
                  <a:pt x="33" y="95"/>
                  <a:pt x="33" y="95"/>
                  <a:pt x="34" y="95"/>
                </a:cubicBezTo>
                <a:cubicBezTo>
                  <a:pt x="72" y="45"/>
                  <a:pt x="72" y="45"/>
                  <a:pt x="72" y="45"/>
                </a:cubicBezTo>
                <a:cubicBezTo>
                  <a:pt x="72" y="0"/>
                  <a:pt x="72" y="0"/>
                  <a:pt x="72" y="0"/>
                </a:cubicBezTo>
              </a:path>
            </a:pathLst>
          </a:custGeom>
          <a:solidFill>
            <a:srgbClr val="EF64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2" name="Freeform 85"/>
          <p:cNvSpPr/>
          <p:nvPr/>
        </p:nvSpPr>
        <p:spPr bwMode="auto">
          <a:xfrm>
            <a:off x="1837882" y="2527425"/>
            <a:ext cx="7340528" cy="904056"/>
          </a:xfrm>
          <a:custGeom>
            <a:avLst/>
            <a:gdLst>
              <a:gd name="T0" fmla="*/ 1891 w 1911"/>
              <a:gd name="T1" fmla="*/ 262 h 262"/>
              <a:gd name="T2" fmla="*/ 20 w 1911"/>
              <a:gd name="T3" fmla="*/ 262 h 262"/>
              <a:gd name="T4" fmla="*/ 0 w 1911"/>
              <a:gd name="T5" fmla="*/ 242 h 262"/>
              <a:gd name="T6" fmla="*/ 0 w 1911"/>
              <a:gd name="T7" fmla="*/ 20 h 262"/>
              <a:gd name="T8" fmla="*/ 20 w 1911"/>
              <a:gd name="T9" fmla="*/ 0 h 262"/>
              <a:gd name="T10" fmla="*/ 1891 w 1911"/>
              <a:gd name="T11" fmla="*/ 0 h 262"/>
              <a:gd name="T12" fmla="*/ 1911 w 1911"/>
              <a:gd name="T13" fmla="*/ 20 h 262"/>
              <a:gd name="T14" fmla="*/ 1911 w 1911"/>
              <a:gd name="T15" fmla="*/ 242 h 262"/>
              <a:gd name="T16" fmla="*/ 1891 w 1911"/>
              <a:gd name="T17" fmla="*/ 262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11" h="262">
                <a:moveTo>
                  <a:pt x="1891" y="262"/>
                </a:moveTo>
                <a:cubicBezTo>
                  <a:pt x="20" y="262"/>
                  <a:pt x="20" y="262"/>
                  <a:pt x="20" y="262"/>
                </a:cubicBezTo>
                <a:cubicBezTo>
                  <a:pt x="9" y="262"/>
                  <a:pt x="0" y="253"/>
                  <a:pt x="0" y="242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9"/>
                  <a:pt x="9" y="0"/>
                  <a:pt x="20" y="0"/>
                </a:cubicBezTo>
                <a:cubicBezTo>
                  <a:pt x="1891" y="0"/>
                  <a:pt x="1891" y="0"/>
                  <a:pt x="1891" y="0"/>
                </a:cubicBezTo>
                <a:cubicBezTo>
                  <a:pt x="1902" y="0"/>
                  <a:pt x="1911" y="9"/>
                  <a:pt x="1911" y="20"/>
                </a:cubicBezTo>
                <a:cubicBezTo>
                  <a:pt x="1911" y="242"/>
                  <a:pt x="1911" y="242"/>
                  <a:pt x="1911" y="242"/>
                </a:cubicBezTo>
                <a:cubicBezTo>
                  <a:pt x="1911" y="253"/>
                  <a:pt x="1902" y="262"/>
                  <a:pt x="1891" y="262"/>
                </a:cubicBezTo>
                <a:close/>
              </a:path>
            </a:pathLst>
          </a:custGeom>
          <a:solidFill>
            <a:srgbClr val="F5EDE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4" name="Freeform 117"/>
          <p:cNvSpPr/>
          <p:nvPr/>
        </p:nvSpPr>
        <p:spPr bwMode="auto">
          <a:xfrm>
            <a:off x="1716659" y="2054220"/>
            <a:ext cx="4095271" cy="96393"/>
          </a:xfrm>
          <a:custGeom>
            <a:avLst/>
            <a:gdLst>
              <a:gd name="T0" fmla="*/ 0 w 2804"/>
              <a:gd name="T1" fmla="*/ 33 h 66"/>
              <a:gd name="T2" fmla="*/ 0 w 2804"/>
              <a:gd name="T3" fmla="*/ 66 h 66"/>
              <a:gd name="T4" fmla="*/ 2804 w 2804"/>
              <a:gd name="T5" fmla="*/ 66 h 66"/>
              <a:gd name="T6" fmla="*/ 2804 w 2804"/>
              <a:gd name="T7" fmla="*/ 0 h 66"/>
              <a:gd name="T8" fmla="*/ 0 w 2804"/>
              <a:gd name="T9" fmla="*/ 0 h 66"/>
              <a:gd name="T10" fmla="*/ 0 w 2804"/>
              <a:gd name="T11" fmla="*/ 66 h 66"/>
              <a:gd name="T12" fmla="*/ 0 w 2804"/>
              <a:gd name="T13" fmla="*/ 33 h 66"/>
              <a:gd name="T14" fmla="*/ 0 w 2804"/>
              <a:gd name="T15" fmla="*/ 66 h 66"/>
              <a:gd name="T16" fmla="*/ 2804 w 2804"/>
              <a:gd name="T17" fmla="*/ 66 h 66"/>
              <a:gd name="T18" fmla="*/ 2804 w 2804"/>
              <a:gd name="T19" fmla="*/ 0 h 66"/>
              <a:gd name="T20" fmla="*/ 0 w 2804"/>
              <a:gd name="T21" fmla="*/ 0 h 66"/>
              <a:gd name="T22" fmla="*/ 0 w 2804"/>
              <a:gd name="T23" fmla="*/ 66 h 66"/>
              <a:gd name="T24" fmla="*/ 0 w 2804"/>
              <a:gd name="T25" fmla="*/ 33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04" h="66">
                <a:moveTo>
                  <a:pt x="0" y="33"/>
                </a:moveTo>
                <a:lnTo>
                  <a:pt x="0" y="66"/>
                </a:lnTo>
                <a:lnTo>
                  <a:pt x="2804" y="66"/>
                </a:lnTo>
                <a:lnTo>
                  <a:pt x="2804" y="0"/>
                </a:lnTo>
                <a:lnTo>
                  <a:pt x="0" y="0"/>
                </a:lnTo>
                <a:lnTo>
                  <a:pt x="0" y="66"/>
                </a:lnTo>
                <a:lnTo>
                  <a:pt x="0" y="33"/>
                </a:lnTo>
                <a:lnTo>
                  <a:pt x="0" y="66"/>
                </a:lnTo>
                <a:lnTo>
                  <a:pt x="2804" y="66"/>
                </a:lnTo>
                <a:lnTo>
                  <a:pt x="2804" y="0"/>
                </a:lnTo>
                <a:lnTo>
                  <a:pt x="0" y="0"/>
                </a:lnTo>
                <a:lnTo>
                  <a:pt x="0" y="66"/>
                </a:lnTo>
                <a:lnTo>
                  <a:pt x="0" y="33"/>
                </a:lnTo>
                <a:close/>
              </a:path>
            </a:pathLst>
          </a:custGeom>
          <a:solidFill>
            <a:srgbClr val="ECF0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5" name="Freeform 118"/>
          <p:cNvSpPr/>
          <p:nvPr/>
        </p:nvSpPr>
        <p:spPr bwMode="auto">
          <a:xfrm>
            <a:off x="1716659" y="2191508"/>
            <a:ext cx="8849233" cy="42355"/>
          </a:xfrm>
          <a:custGeom>
            <a:avLst/>
            <a:gdLst>
              <a:gd name="T0" fmla="*/ 0 w 6059"/>
              <a:gd name="T1" fmla="*/ 15 h 29"/>
              <a:gd name="T2" fmla="*/ 0 w 6059"/>
              <a:gd name="T3" fmla="*/ 29 h 29"/>
              <a:gd name="T4" fmla="*/ 6059 w 6059"/>
              <a:gd name="T5" fmla="*/ 29 h 29"/>
              <a:gd name="T6" fmla="*/ 6059 w 6059"/>
              <a:gd name="T7" fmla="*/ 0 h 29"/>
              <a:gd name="T8" fmla="*/ 0 w 6059"/>
              <a:gd name="T9" fmla="*/ 0 h 29"/>
              <a:gd name="T10" fmla="*/ 0 w 6059"/>
              <a:gd name="T11" fmla="*/ 29 h 29"/>
              <a:gd name="T12" fmla="*/ 0 w 6059"/>
              <a:gd name="T13" fmla="*/ 15 h 29"/>
              <a:gd name="T14" fmla="*/ 0 w 6059"/>
              <a:gd name="T15" fmla="*/ 29 h 29"/>
              <a:gd name="T16" fmla="*/ 6059 w 6059"/>
              <a:gd name="T17" fmla="*/ 29 h 29"/>
              <a:gd name="T18" fmla="*/ 6059 w 6059"/>
              <a:gd name="T19" fmla="*/ 0 h 29"/>
              <a:gd name="T20" fmla="*/ 0 w 6059"/>
              <a:gd name="T21" fmla="*/ 0 h 29"/>
              <a:gd name="T22" fmla="*/ 0 w 6059"/>
              <a:gd name="T23" fmla="*/ 29 h 29"/>
              <a:gd name="T24" fmla="*/ 0 w 6059"/>
              <a:gd name="T25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059" h="29">
                <a:moveTo>
                  <a:pt x="0" y="15"/>
                </a:moveTo>
                <a:lnTo>
                  <a:pt x="0" y="29"/>
                </a:lnTo>
                <a:lnTo>
                  <a:pt x="6059" y="29"/>
                </a:lnTo>
                <a:lnTo>
                  <a:pt x="6059" y="0"/>
                </a:lnTo>
                <a:lnTo>
                  <a:pt x="0" y="0"/>
                </a:lnTo>
                <a:lnTo>
                  <a:pt x="0" y="29"/>
                </a:lnTo>
                <a:lnTo>
                  <a:pt x="0" y="15"/>
                </a:lnTo>
                <a:lnTo>
                  <a:pt x="0" y="29"/>
                </a:lnTo>
                <a:lnTo>
                  <a:pt x="6059" y="29"/>
                </a:lnTo>
                <a:lnTo>
                  <a:pt x="6059" y="0"/>
                </a:lnTo>
                <a:lnTo>
                  <a:pt x="0" y="0"/>
                </a:lnTo>
                <a:lnTo>
                  <a:pt x="0" y="29"/>
                </a:lnTo>
                <a:lnTo>
                  <a:pt x="0" y="15"/>
                </a:lnTo>
                <a:close/>
              </a:path>
            </a:pathLst>
          </a:custGeom>
          <a:solidFill>
            <a:srgbClr val="ECF0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9" name="Freeform 23"/>
          <p:cNvSpPr>
            <a:spLocks noEditPoints="1"/>
          </p:cNvSpPr>
          <p:nvPr/>
        </p:nvSpPr>
        <p:spPr bwMode="auto">
          <a:xfrm>
            <a:off x="9529003" y="2609214"/>
            <a:ext cx="770694" cy="752936"/>
          </a:xfrm>
          <a:custGeom>
            <a:avLst/>
            <a:gdLst>
              <a:gd name="T0" fmla="*/ 105 w 108"/>
              <a:gd name="T1" fmla="*/ 95 h 107"/>
              <a:gd name="T2" fmla="*/ 76 w 108"/>
              <a:gd name="T3" fmla="*/ 66 h 107"/>
              <a:gd name="T4" fmla="*/ 83 w 108"/>
              <a:gd name="T5" fmla="*/ 42 h 107"/>
              <a:gd name="T6" fmla="*/ 42 w 108"/>
              <a:gd name="T7" fmla="*/ 0 h 107"/>
              <a:gd name="T8" fmla="*/ 0 w 108"/>
              <a:gd name="T9" fmla="*/ 42 h 107"/>
              <a:gd name="T10" fmla="*/ 42 w 108"/>
              <a:gd name="T11" fmla="*/ 83 h 107"/>
              <a:gd name="T12" fmla="*/ 66 w 108"/>
              <a:gd name="T13" fmla="*/ 76 h 107"/>
              <a:gd name="T14" fmla="*/ 95 w 108"/>
              <a:gd name="T15" fmla="*/ 105 h 107"/>
              <a:gd name="T16" fmla="*/ 100 w 108"/>
              <a:gd name="T17" fmla="*/ 107 h 107"/>
              <a:gd name="T18" fmla="*/ 105 w 108"/>
              <a:gd name="T19" fmla="*/ 105 h 107"/>
              <a:gd name="T20" fmla="*/ 105 w 108"/>
              <a:gd name="T21" fmla="*/ 95 h 107"/>
              <a:gd name="T22" fmla="*/ 7 w 108"/>
              <a:gd name="T23" fmla="*/ 42 h 107"/>
              <a:gd name="T24" fmla="*/ 42 w 108"/>
              <a:gd name="T25" fmla="*/ 7 h 107"/>
              <a:gd name="T26" fmla="*/ 76 w 108"/>
              <a:gd name="T27" fmla="*/ 42 h 107"/>
              <a:gd name="T28" fmla="*/ 42 w 108"/>
              <a:gd name="T29" fmla="*/ 76 h 107"/>
              <a:gd name="T30" fmla="*/ 7 w 108"/>
              <a:gd name="T31" fmla="*/ 42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08" h="107">
                <a:moveTo>
                  <a:pt x="105" y="95"/>
                </a:moveTo>
                <a:cubicBezTo>
                  <a:pt x="76" y="66"/>
                  <a:pt x="76" y="66"/>
                  <a:pt x="76" y="66"/>
                </a:cubicBezTo>
                <a:cubicBezTo>
                  <a:pt x="81" y="59"/>
                  <a:pt x="83" y="51"/>
                  <a:pt x="83" y="42"/>
                </a:cubicBezTo>
                <a:cubicBezTo>
                  <a:pt x="83" y="19"/>
                  <a:pt x="65" y="0"/>
                  <a:pt x="42" y="0"/>
                </a:cubicBezTo>
                <a:cubicBezTo>
                  <a:pt x="19" y="0"/>
                  <a:pt x="0" y="19"/>
                  <a:pt x="0" y="42"/>
                </a:cubicBezTo>
                <a:cubicBezTo>
                  <a:pt x="0" y="65"/>
                  <a:pt x="19" y="83"/>
                  <a:pt x="42" y="83"/>
                </a:cubicBezTo>
                <a:cubicBezTo>
                  <a:pt x="51" y="83"/>
                  <a:pt x="59" y="81"/>
                  <a:pt x="66" y="76"/>
                </a:cubicBezTo>
                <a:cubicBezTo>
                  <a:pt x="95" y="105"/>
                  <a:pt x="95" y="105"/>
                  <a:pt x="95" y="105"/>
                </a:cubicBezTo>
                <a:cubicBezTo>
                  <a:pt x="96" y="106"/>
                  <a:pt x="98" y="107"/>
                  <a:pt x="100" y="107"/>
                </a:cubicBezTo>
                <a:cubicBezTo>
                  <a:pt x="101" y="107"/>
                  <a:pt x="103" y="106"/>
                  <a:pt x="105" y="105"/>
                </a:cubicBezTo>
                <a:cubicBezTo>
                  <a:pt x="108" y="102"/>
                  <a:pt x="108" y="97"/>
                  <a:pt x="105" y="95"/>
                </a:cubicBezTo>
                <a:moveTo>
                  <a:pt x="7" y="42"/>
                </a:moveTo>
                <a:cubicBezTo>
                  <a:pt x="7" y="23"/>
                  <a:pt x="23" y="7"/>
                  <a:pt x="42" y="7"/>
                </a:cubicBezTo>
                <a:cubicBezTo>
                  <a:pt x="61" y="7"/>
                  <a:pt x="76" y="23"/>
                  <a:pt x="76" y="42"/>
                </a:cubicBezTo>
                <a:cubicBezTo>
                  <a:pt x="76" y="61"/>
                  <a:pt x="61" y="76"/>
                  <a:pt x="42" y="76"/>
                </a:cubicBezTo>
                <a:cubicBezTo>
                  <a:pt x="23" y="76"/>
                  <a:pt x="7" y="61"/>
                  <a:pt x="7" y="42"/>
                </a:cubicBezTo>
              </a:path>
            </a:pathLst>
          </a:custGeom>
          <a:solidFill>
            <a:srgbClr val="F5EDE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84" name="组合 183"/>
          <p:cNvGrpSpPr/>
          <p:nvPr/>
        </p:nvGrpSpPr>
        <p:grpSpPr>
          <a:xfrm>
            <a:off x="1860541" y="3975761"/>
            <a:ext cx="1966127" cy="523220"/>
            <a:chOff x="2041516" y="4549451"/>
            <a:chExt cx="1966127" cy="523220"/>
          </a:xfrm>
        </p:grpSpPr>
        <p:sp>
          <p:nvSpPr>
            <p:cNvPr id="171" name="文本框 170"/>
            <p:cNvSpPr txBox="1"/>
            <p:nvPr/>
          </p:nvSpPr>
          <p:spPr>
            <a:xfrm>
              <a:off x="2286091" y="4549451"/>
              <a:ext cx="17215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>
                  <a:solidFill>
                    <a:srgbClr val="1D495D"/>
                  </a:solidFill>
                  <a:latin typeface="方正综艺简体" panose="03000509000000000000" pitchFamily="65" charset="-122"/>
                  <a:ea typeface="方正综艺简体" panose="03000509000000000000" pitchFamily="65" charset="-122"/>
                </a:rPr>
                <a:t>PART 1</a:t>
              </a:r>
              <a:endParaRPr lang="en-US" altLang="zh-CN" sz="2800" dirty="0" smtClean="0">
                <a:solidFill>
                  <a:srgbClr val="1D495D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</a:endParaRPr>
            </a:p>
          </p:txBody>
        </p:sp>
        <p:grpSp>
          <p:nvGrpSpPr>
            <p:cNvPr id="172" name="组合 171"/>
            <p:cNvGrpSpPr/>
            <p:nvPr/>
          </p:nvGrpSpPr>
          <p:grpSpPr>
            <a:xfrm>
              <a:off x="2041516" y="4670388"/>
              <a:ext cx="216000" cy="216000"/>
              <a:chOff x="1983866" y="2202506"/>
              <a:chExt cx="216000" cy="216000"/>
            </a:xfrm>
          </p:grpSpPr>
          <p:sp>
            <p:nvSpPr>
              <p:cNvPr id="173" name="椭圆 172"/>
              <p:cNvSpPr>
                <a:spLocks noChangeAspect="1"/>
              </p:cNvSpPr>
              <p:nvPr/>
            </p:nvSpPr>
            <p:spPr>
              <a:xfrm>
                <a:off x="1983866" y="2202506"/>
                <a:ext cx="216000" cy="216000"/>
              </a:xfrm>
              <a:prstGeom prst="ellipse">
                <a:avLst/>
              </a:prstGeom>
              <a:noFill/>
              <a:ln w="15875">
                <a:solidFill>
                  <a:srgbClr val="1D495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" name="椭圆 173"/>
              <p:cNvSpPr>
                <a:spLocks noChangeAspect="1"/>
              </p:cNvSpPr>
              <p:nvPr/>
            </p:nvSpPr>
            <p:spPr>
              <a:xfrm>
                <a:off x="2037866" y="2256506"/>
                <a:ext cx="108000" cy="108000"/>
              </a:xfrm>
              <a:prstGeom prst="ellipse">
                <a:avLst/>
              </a:prstGeom>
              <a:solidFill>
                <a:srgbClr val="1D495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83" name="组合 182"/>
          <p:cNvGrpSpPr/>
          <p:nvPr/>
        </p:nvGrpSpPr>
        <p:grpSpPr>
          <a:xfrm>
            <a:off x="3798511" y="3975761"/>
            <a:ext cx="1966127" cy="523220"/>
            <a:chOff x="3759053" y="4549451"/>
            <a:chExt cx="1966127" cy="523220"/>
          </a:xfrm>
        </p:grpSpPr>
        <p:sp>
          <p:nvSpPr>
            <p:cNvPr id="175" name="文本框 174"/>
            <p:cNvSpPr txBox="1"/>
            <p:nvPr/>
          </p:nvSpPr>
          <p:spPr>
            <a:xfrm>
              <a:off x="4003628" y="4549451"/>
              <a:ext cx="17215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>
                  <a:solidFill>
                    <a:srgbClr val="1D495D"/>
                  </a:solidFill>
                  <a:latin typeface="方正综艺简体" panose="03000509000000000000" pitchFamily="65" charset="-122"/>
                  <a:ea typeface="方正综艺简体" panose="03000509000000000000" pitchFamily="65" charset="-122"/>
                </a:rPr>
                <a:t>PART 2</a:t>
              </a:r>
              <a:endParaRPr lang="en-US" altLang="zh-CN" sz="2800" dirty="0" smtClean="0">
                <a:solidFill>
                  <a:srgbClr val="1D495D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</a:endParaRPr>
            </a:p>
          </p:txBody>
        </p:sp>
        <p:sp>
          <p:nvSpPr>
            <p:cNvPr id="177" name="椭圆 176"/>
            <p:cNvSpPr>
              <a:spLocks noChangeAspect="1"/>
            </p:cNvSpPr>
            <p:nvPr/>
          </p:nvSpPr>
          <p:spPr>
            <a:xfrm>
              <a:off x="3759053" y="4670388"/>
              <a:ext cx="216000" cy="216000"/>
            </a:xfrm>
            <a:prstGeom prst="ellipse">
              <a:avLst/>
            </a:prstGeom>
            <a:noFill/>
            <a:ln w="15875">
              <a:solidFill>
                <a:srgbClr val="1D49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5736481" y="3975761"/>
            <a:ext cx="1966127" cy="523220"/>
            <a:chOff x="5482850" y="4549451"/>
            <a:chExt cx="1966127" cy="523220"/>
          </a:xfrm>
        </p:grpSpPr>
        <p:sp>
          <p:nvSpPr>
            <p:cNvPr id="179" name="文本框 178"/>
            <p:cNvSpPr txBox="1"/>
            <p:nvPr/>
          </p:nvSpPr>
          <p:spPr>
            <a:xfrm>
              <a:off x="5727425" y="4549451"/>
              <a:ext cx="17215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>
                  <a:solidFill>
                    <a:srgbClr val="1D495D"/>
                  </a:solidFill>
                  <a:latin typeface="方正综艺简体" panose="03000509000000000000" pitchFamily="65" charset="-122"/>
                  <a:ea typeface="方正综艺简体" panose="03000509000000000000" pitchFamily="65" charset="-122"/>
                </a:rPr>
                <a:t>PART 3</a:t>
              </a:r>
              <a:endParaRPr lang="en-US" altLang="zh-CN" sz="2800" dirty="0" smtClean="0">
                <a:solidFill>
                  <a:srgbClr val="1D495D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</a:endParaRPr>
            </a:p>
          </p:txBody>
        </p:sp>
        <p:sp>
          <p:nvSpPr>
            <p:cNvPr id="180" name="椭圆 179"/>
            <p:cNvSpPr>
              <a:spLocks noChangeAspect="1"/>
            </p:cNvSpPr>
            <p:nvPr/>
          </p:nvSpPr>
          <p:spPr>
            <a:xfrm>
              <a:off x="5482850" y="4670388"/>
              <a:ext cx="216000" cy="216000"/>
            </a:xfrm>
            <a:prstGeom prst="ellipse">
              <a:avLst/>
            </a:prstGeom>
            <a:noFill/>
            <a:ln w="15875">
              <a:solidFill>
                <a:srgbClr val="1D49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5" name="组合 154"/>
          <p:cNvGrpSpPr/>
          <p:nvPr/>
        </p:nvGrpSpPr>
        <p:grpSpPr>
          <a:xfrm>
            <a:off x="7674452" y="3975761"/>
            <a:ext cx="1966127" cy="523220"/>
            <a:chOff x="7674452" y="4549451"/>
            <a:chExt cx="1966127" cy="523220"/>
          </a:xfrm>
        </p:grpSpPr>
        <p:sp>
          <p:nvSpPr>
            <p:cNvPr id="181" name="文本框 180"/>
            <p:cNvSpPr txBox="1"/>
            <p:nvPr/>
          </p:nvSpPr>
          <p:spPr>
            <a:xfrm>
              <a:off x="7919027" y="4549451"/>
              <a:ext cx="17215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>
                  <a:solidFill>
                    <a:srgbClr val="1D495D"/>
                  </a:solidFill>
                  <a:latin typeface="方正综艺简体" panose="03000509000000000000" pitchFamily="65" charset="-122"/>
                  <a:ea typeface="方正综艺简体" panose="03000509000000000000" pitchFamily="65" charset="-122"/>
                </a:rPr>
                <a:t>PART 4</a:t>
              </a:r>
              <a:endParaRPr lang="en-US" altLang="zh-CN" sz="2800" dirty="0" smtClean="0">
                <a:solidFill>
                  <a:srgbClr val="1D495D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</a:endParaRPr>
            </a:p>
          </p:txBody>
        </p:sp>
        <p:sp>
          <p:nvSpPr>
            <p:cNvPr id="182" name="椭圆 181"/>
            <p:cNvSpPr>
              <a:spLocks noChangeAspect="1"/>
            </p:cNvSpPr>
            <p:nvPr/>
          </p:nvSpPr>
          <p:spPr>
            <a:xfrm>
              <a:off x="7674452" y="4670388"/>
              <a:ext cx="216000" cy="216000"/>
            </a:xfrm>
            <a:prstGeom prst="ellipse">
              <a:avLst/>
            </a:prstGeom>
            <a:noFill/>
            <a:ln w="15875">
              <a:solidFill>
                <a:srgbClr val="1D49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6" name="文本框 185"/>
          <p:cNvSpPr txBox="1"/>
          <p:nvPr/>
        </p:nvSpPr>
        <p:spPr>
          <a:xfrm>
            <a:off x="2072008" y="2604226"/>
            <a:ext cx="70338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 smtClean="0">
                <a:solidFill>
                  <a:srgbClr val="1D495D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</a:rPr>
              <a:t>点击添加标题</a:t>
            </a:r>
            <a:endParaRPr lang="zh-CN" altLang="en-US" sz="4400" dirty="0">
              <a:solidFill>
                <a:srgbClr val="1D495D"/>
              </a:solidFill>
              <a:latin typeface="方正综艺简体" panose="03000509000000000000" pitchFamily="65" charset="-122"/>
              <a:ea typeface="方正综艺简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4261">
        <p14:doors dir="vert"/>
      </p:transition>
    </mc:Choice>
    <mc:Fallback>
      <p:transition spd="slow" advClick="0" advTm="426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3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500"/>
                            </p:stCondLst>
                            <p:childTnLst>
                              <p:par>
                                <p:cTn id="25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7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8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000"/>
                            </p:stCondLst>
                            <p:childTnLst>
                              <p:par>
                                <p:cTn id="2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2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1500"/>
                            </p:stCondLst>
                            <p:childTnLst>
                              <p:par>
                                <p:cTn id="26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2000"/>
                            </p:stCondLst>
                            <p:childTnLst>
                              <p:par>
                                <p:cTn id="27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3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2500"/>
                            </p:stCondLst>
                            <p:childTnLst>
                              <p:par>
                                <p:cTn id="27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 tmFilter="0, 0; .2, .5; .8, .5; 1, 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7" dur="250" autoRev="1" fill="hold"/>
                                        <p:tgtEl>
                                          <p:spTgt spid="1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3000"/>
                            </p:stCondLst>
                            <p:childTnLst>
                              <p:par>
                                <p:cTn id="27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 tmFilter="0, 0; .2, .5; .8, .5; 1, 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1" dur="250" autoRev="1" fill="hold"/>
                                        <p:tgtEl>
                                          <p:spTgt spid="1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 animBg="1"/>
      <p:bldP spid="10" grpId="0"/>
      <p:bldP spid="11" grpId="0" animBg="1"/>
      <p:bldP spid="12" grpId="0" animBg="1"/>
      <p:bldP spid="13" grpId="0"/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 animBg="1"/>
      <p:bldP spid="21" grpId="0"/>
      <p:bldP spid="22" grpId="0" animBg="1"/>
      <p:bldP spid="23" grpId="0"/>
      <p:bldP spid="24" grpId="0" animBg="1"/>
      <p:bldP spid="25" grpId="0"/>
      <p:bldP spid="26" grpId="0" animBg="1"/>
      <p:bldP spid="27" grpId="0"/>
      <p:bldP spid="28" grpId="0" animBg="1"/>
      <p:bldP spid="29" grpId="0"/>
      <p:bldP spid="30" grpId="0" animBg="1"/>
      <p:bldP spid="31" grpId="0"/>
      <p:bldP spid="32" grpId="0" animBg="1"/>
      <p:bldP spid="33" grpId="0"/>
      <p:bldP spid="34" grpId="0" animBg="1"/>
      <p:bldP spid="35" grpId="0"/>
      <p:bldP spid="36" grpId="0" animBg="1"/>
      <p:bldP spid="37" grpId="0"/>
      <p:bldP spid="38" grpId="0" animBg="1"/>
      <p:bldP spid="39" grpId="0"/>
      <p:bldP spid="40" grpId="0" animBg="1"/>
      <p:bldP spid="41" grpId="0"/>
      <p:bldP spid="42" grpId="0" animBg="1"/>
      <p:bldP spid="43" grpId="0"/>
      <p:bldP spid="44" grpId="0" animBg="1"/>
      <p:bldP spid="45" grpId="0"/>
      <p:bldP spid="46" grpId="0" animBg="1"/>
      <p:bldP spid="47" grpId="0"/>
      <p:bldP spid="48" grpId="0" animBg="1"/>
      <p:bldP spid="49" grpId="0"/>
      <p:bldP spid="50" grpId="0" animBg="1"/>
      <p:bldP spid="51" grpId="0"/>
      <p:bldP spid="52" grpId="0" animBg="1"/>
      <p:bldP spid="53" grpId="0"/>
      <p:bldP spid="54" grpId="0" animBg="1"/>
      <p:bldP spid="55" grpId="0"/>
      <p:bldP spid="56" grpId="0" animBg="1"/>
      <p:bldP spid="57" grpId="0"/>
      <p:bldP spid="58" grpId="0" animBg="1"/>
      <p:bldP spid="59" grpId="0"/>
      <p:bldP spid="60" grpId="0" animBg="1"/>
      <p:bldP spid="61" grpId="0"/>
      <p:bldP spid="62" grpId="0" animBg="1"/>
      <p:bldP spid="63" grpId="0"/>
      <p:bldP spid="64" grpId="0" animBg="1"/>
      <p:bldP spid="65" grpId="0"/>
      <p:bldP spid="66" grpId="0" animBg="1"/>
      <p:bldP spid="67" grpId="0"/>
      <p:bldP spid="68" grpId="0" animBg="1"/>
      <p:bldP spid="69" grpId="0"/>
      <p:bldP spid="70" grpId="0" animBg="1"/>
      <p:bldP spid="71" grpId="0"/>
      <p:bldP spid="72" grpId="0" animBg="1"/>
      <p:bldP spid="73" grpId="0"/>
      <p:bldP spid="74" grpId="0" animBg="1"/>
      <p:bldP spid="75" grpId="0"/>
      <p:bldP spid="76" grpId="0" animBg="1"/>
      <p:bldP spid="77" grpId="0" animBg="1"/>
      <p:bldP spid="78" grpId="0"/>
      <p:bldP spid="79" grpId="0" animBg="1"/>
      <p:bldP spid="80" grpId="0"/>
      <p:bldP spid="81" grpId="0" animBg="1"/>
      <p:bldP spid="82" grpId="0" animBg="1"/>
      <p:bldP spid="114" grpId="0" animBg="1"/>
      <p:bldP spid="115" grpId="0" animBg="1"/>
      <p:bldP spid="169" grpId="0" animBg="1"/>
      <p:bldP spid="169" grpId="1" animBg="1"/>
      <p:bldP spid="18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组合 90"/>
          <p:cNvGrpSpPr/>
          <p:nvPr/>
        </p:nvGrpSpPr>
        <p:grpSpPr>
          <a:xfrm>
            <a:off x="3576000" y="442051"/>
            <a:ext cx="5040000" cy="775672"/>
            <a:chOff x="3300934" y="565876"/>
            <a:chExt cx="5040000" cy="775672"/>
          </a:xfrm>
        </p:grpSpPr>
        <p:sp>
          <p:nvSpPr>
            <p:cNvPr id="92" name="椭圆 91"/>
            <p:cNvSpPr/>
            <p:nvPr/>
          </p:nvSpPr>
          <p:spPr>
            <a:xfrm>
              <a:off x="3300934" y="1298348"/>
              <a:ext cx="5040000" cy="43200"/>
            </a:xfrm>
            <a:prstGeom prst="ellipse">
              <a:avLst/>
            </a:prstGeom>
            <a:solidFill>
              <a:srgbClr val="1D49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93" name="文本框 92"/>
            <p:cNvSpPr txBox="1"/>
            <p:nvPr/>
          </p:nvSpPr>
          <p:spPr>
            <a:xfrm>
              <a:off x="3300934" y="565876"/>
              <a:ext cx="5040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400" spc="500" dirty="0" smtClean="0">
                  <a:solidFill>
                    <a:srgbClr val="1D495D"/>
                  </a:solidFill>
                  <a:latin typeface="方正综艺简体" panose="03000509000000000000" pitchFamily="65" charset="-122"/>
                  <a:ea typeface="方正综艺简体" panose="03000509000000000000" pitchFamily="65" charset="-122"/>
                </a:rPr>
                <a:t>点击添加标题</a:t>
              </a:r>
              <a:endParaRPr lang="zh-CN" altLang="en-US" sz="4400" spc="500" dirty="0">
                <a:solidFill>
                  <a:srgbClr val="1D495D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906579" y="1785144"/>
            <a:ext cx="3497263" cy="2875757"/>
            <a:chOff x="1906579" y="1785144"/>
            <a:chExt cx="3497263" cy="2875757"/>
          </a:xfrm>
        </p:grpSpPr>
        <p:sp>
          <p:nvSpPr>
            <p:cNvPr id="175" name="Rectangle 107"/>
            <p:cNvSpPr>
              <a:spLocks noChangeArrowheads="1"/>
            </p:cNvSpPr>
            <p:nvPr/>
          </p:nvSpPr>
          <p:spPr bwMode="auto">
            <a:xfrm>
              <a:off x="3469321" y="3436938"/>
              <a:ext cx="225425" cy="1223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110"/>
            <p:cNvSpPr/>
            <p:nvPr/>
          </p:nvSpPr>
          <p:spPr bwMode="auto">
            <a:xfrm>
              <a:off x="3469321" y="3519488"/>
              <a:ext cx="112713" cy="1141413"/>
            </a:xfrm>
            <a:custGeom>
              <a:avLst/>
              <a:gdLst>
                <a:gd name="T0" fmla="*/ 0 w 71"/>
                <a:gd name="T1" fmla="*/ 0 h 719"/>
                <a:gd name="T2" fmla="*/ 0 w 71"/>
                <a:gd name="T3" fmla="*/ 719 h 719"/>
                <a:gd name="T4" fmla="*/ 71 w 71"/>
                <a:gd name="T5" fmla="*/ 719 h 719"/>
                <a:gd name="T6" fmla="*/ 71 w 71"/>
                <a:gd name="T7" fmla="*/ 4 h 719"/>
                <a:gd name="T8" fmla="*/ 0 w 71"/>
                <a:gd name="T9" fmla="*/ 0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719">
                  <a:moveTo>
                    <a:pt x="0" y="0"/>
                  </a:moveTo>
                  <a:lnTo>
                    <a:pt x="0" y="719"/>
                  </a:lnTo>
                  <a:lnTo>
                    <a:pt x="71" y="719"/>
                  </a:lnTo>
                  <a:lnTo>
                    <a:pt x="71" y="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cxnSp>
          <p:nvCxnSpPr>
            <p:cNvPr id="290" name="直接连接符 289"/>
            <p:cNvCxnSpPr/>
            <p:nvPr/>
          </p:nvCxnSpPr>
          <p:spPr>
            <a:xfrm>
              <a:off x="2106095" y="2709338"/>
              <a:ext cx="2916000" cy="0"/>
            </a:xfrm>
            <a:prstGeom prst="line">
              <a:avLst/>
            </a:prstGeom>
            <a:ln w="57150">
              <a:solidFill>
                <a:srgbClr val="77B8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直接连接符 290"/>
            <p:cNvCxnSpPr/>
            <p:nvPr/>
          </p:nvCxnSpPr>
          <p:spPr>
            <a:xfrm>
              <a:off x="2106095" y="3098901"/>
              <a:ext cx="2916000" cy="0"/>
            </a:xfrm>
            <a:prstGeom prst="line">
              <a:avLst/>
            </a:prstGeom>
            <a:ln w="57150">
              <a:solidFill>
                <a:srgbClr val="77B8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直接连接符 291"/>
            <p:cNvCxnSpPr/>
            <p:nvPr/>
          </p:nvCxnSpPr>
          <p:spPr>
            <a:xfrm>
              <a:off x="2106095" y="3488463"/>
              <a:ext cx="2916000" cy="0"/>
            </a:xfrm>
            <a:prstGeom prst="line">
              <a:avLst/>
            </a:prstGeom>
            <a:ln w="57150">
              <a:solidFill>
                <a:srgbClr val="77B8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直接连接符 287"/>
            <p:cNvCxnSpPr/>
            <p:nvPr/>
          </p:nvCxnSpPr>
          <p:spPr>
            <a:xfrm>
              <a:off x="2062795" y="1930212"/>
              <a:ext cx="2959300" cy="0"/>
            </a:xfrm>
            <a:prstGeom prst="line">
              <a:avLst/>
            </a:prstGeom>
            <a:ln w="57150">
              <a:solidFill>
                <a:srgbClr val="77B8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直接连接符 288"/>
            <p:cNvCxnSpPr/>
            <p:nvPr/>
          </p:nvCxnSpPr>
          <p:spPr>
            <a:xfrm>
              <a:off x="2106095" y="2319775"/>
              <a:ext cx="2916000" cy="0"/>
            </a:xfrm>
            <a:prstGeom prst="line">
              <a:avLst/>
            </a:prstGeom>
            <a:ln w="57150">
              <a:solidFill>
                <a:srgbClr val="77B8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" name="组合 1"/>
            <p:cNvGrpSpPr/>
            <p:nvPr/>
          </p:nvGrpSpPr>
          <p:grpSpPr>
            <a:xfrm>
              <a:off x="1906579" y="1785144"/>
              <a:ext cx="3497263" cy="2347913"/>
              <a:chOff x="1906579" y="1785144"/>
              <a:chExt cx="3497263" cy="2347913"/>
            </a:xfrm>
          </p:grpSpPr>
          <p:sp>
            <p:nvSpPr>
              <p:cNvPr id="179" name="Freeform 126"/>
              <p:cNvSpPr/>
              <p:nvPr/>
            </p:nvSpPr>
            <p:spPr bwMode="auto">
              <a:xfrm>
                <a:off x="1906579" y="1785144"/>
                <a:ext cx="3290888" cy="2141538"/>
              </a:xfrm>
              <a:custGeom>
                <a:avLst/>
                <a:gdLst>
                  <a:gd name="T0" fmla="*/ 710 w 876"/>
                  <a:gd name="T1" fmla="*/ 373 h 570"/>
                  <a:gd name="T2" fmla="*/ 575 w 876"/>
                  <a:gd name="T3" fmla="*/ 359 h 570"/>
                  <a:gd name="T4" fmla="*/ 328 w 876"/>
                  <a:gd name="T5" fmla="*/ 122 h 570"/>
                  <a:gd name="T6" fmla="*/ 201 w 876"/>
                  <a:gd name="T7" fmla="*/ 169 h 570"/>
                  <a:gd name="T8" fmla="*/ 31 w 876"/>
                  <a:gd name="T9" fmla="*/ 0 h 570"/>
                  <a:gd name="T10" fmla="*/ 0 w 876"/>
                  <a:gd name="T11" fmla="*/ 31 h 570"/>
                  <a:gd name="T12" fmla="*/ 190 w 876"/>
                  <a:gd name="T13" fmla="*/ 221 h 570"/>
                  <a:gd name="T14" fmla="*/ 318 w 876"/>
                  <a:gd name="T15" fmla="*/ 172 h 570"/>
                  <a:gd name="T16" fmla="*/ 555 w 876"/>
                  <a:gd name="T17" fmla="*/ 401 h 570"/>
                  <a:gd name="T18" fmla="*/ 690 w 876"/>
                  <a:gd name="T19" fmla="*/ 415 h 570"/>
                  <a:gd name="T20" fmla="*/ 845 w 876"/>
                  <a:gd name="T21" fmla="*/ 570 h 570"/>
                  <a:gd name="T22" fmla="*/ 876 w 876"/>
                  <a:gd name="T23" fmla="*/ 539 h 570"/>
                  <a:gd name="T24" fmla="*/ 710 w 876"/>
                  <a:gd name="T25" fmla="*/ 373 h 5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6" h="570">
                    <a:moveTo>
                      <a:pt x="710" y="373"/>
                    </a:moveTo>
                    <a:cubicBezTo>
                      <a:pt x="710" y="373"/>
                      <a:pt x="588" y="360"/>
                      <a:pt x="575" y="359"/>
                    </a:cubicBezTo>
                    <a:cubicBezTo>
                      <a:pt x="564" y="349"/>
                      <a:pt x="328" y="122"/>
                      <a:pt x="328" y="122"/>
                    </a:cubicBezTo>
                    <a:cubicBezTo>
                      <a:pt x="328" y="122"/>
                      <a:pt x="222" y="161"/>
                      <a:pt x="201" y="169"/>
                    </a:cubicBezTo>
                    <a:cubicBezTo>
                      <a:pt x="183" y="152"/>
                      <a:pt x="31" y="0"/>
                      <a:pt x="31" y="0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190" y="221"/>
                      <a:pt x="190" y="221"/>
                      <a:pt x="190" y="221"/>
                    </a:cubicBezTo>
                    <a:cubicBezTo>
                      <a:pt x="190" y="221"/>
                      <a:pt x="297" y="180"/>
                      <a:pt x="318" y="172"/>
                    </a:cubicBezTo>
                    <a:cubicBezTo>
                      <a:pt x="336" y="190"/>
                      <a:pt x="555" y="401"/>
                      <a:pt x="555" y="401"/>
                    </a:cubicBezTo>
                    <a:cubicBezTo>
                      <a:pt x="555" y="401"/>
                      <a:pt x="676" y="414"/>
                      <a:pt x="690" y="415"/>
                    </a:cubicBezTo>
                    <a:cubicBezTo>
                      <a:pt x="698" y="423"/>
                      <a:pt x="795" y="520"/>
                      <a:pt x="845" y="570"/>
                    </a:cubicBezTo>
                    <a:cubicBezTo>
                      <a:pt x="876" y="539"/>
                      <a:pt x="876" y="539"/>
                      <a:pt x="876" y="539"/>
                    </a:cubicBezTo>
                    <a:cubicBezTo>
                      <a:pt x="710" y="373"/>
                      <a:pt x="710" y="373"/>
                      <a:pt x="710" y="373"/>
                    </a:cubicBezTo>
                  </a:path>
                </a:pathLst>
              </a:custGeom>
              <a:solidFill>
                <a:srgbClr val="498B9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0" name="Freeform 127"/>
              <p:cNvSpPr/>
              <p:nvPr/>
            </p:nvSpPr>
            <p:spPr bwMode="auto">
              <a:xfrm>
                <a:off x="4821229" y="3550444"/>
                <a:ext cx="582613" cy="582613"/>
              </a:xfrm>
              <a:custGeom>
                <a:avLst/>
                <a:gdLst>
                  <a:gd name="T0" fmla="*/ 168 w 367"/>
                  <a:gd name="T1" fmla="*/ 171 h 367"/>
                  <a:gd name="T2" fmla="*/ 168 w 367"/>
                  <a:gd name="T3" fmla="*/ 171 h 367"/>
                  <a:gd name="T4" fmla="*/ 0 w 367"/>
                  <a:gd name="T5" fmla="*/ 211 h 367"/>
                  <a:gd name="T6" fmla="*/ 367 w 367"/>
                  <a:gd name="T7" fmla="*/ 367 h 367"/>
                  <a:gd name="T8" fmla="*/ 211 w 367"/>
                  <a:gd name="T9" fmla="*/ 0 h 367"/>
                  <a:gd name="T10" fmla="*/ 168 w 367"/>
                  <a:gd name="T11" fmla="*/ 171 h 367"/>
                  <a:gd name="T12" fmla="*/ 168 w 367"/>
                  <a:gd name="T13" fmla="*/ 171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7" h="367">
                    <a:moveTo>
                      <a:pt x="168" y="171"/>
                    </a:moveTo>
                    <a:lnTo>
                      <a:pt x="168" y="171"/>
                    </a:lnTo>
                    <a:lnTo>
                      <a:pt x="0" y="211"/>
                    </a:lnTo>
                    <a:lnTo>
                      <a:pt x="367" y="367"/>
                    </a:lnTo>
                    <a:lnTo>
                      <a:pt x="211" y="0"/>
                    </a:lnTo>
                    <a:lnTo>
                      <a:pt x="168" y="171"/>
                    </a:lnTo>
                    <a:lnTo>
                      <a:pt x="168" y="171"/>
                    </a:lnTo>
                    <a:close/>
                  </a:path>
                </a:pathLst>
              </a:custGeom>
              <a:solidFill>
                <a:srgbClr val="498B9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82" name="任意多边形 281"/>
            <p:cNvSpPr/>
            <p:nvPr/>
          </p:nvSpPr>
          <p:spPr>
            <a:xfrm rot="2700000">
              <a:off x="3121167" y="2025512"/>
              <a:ext cx="550532" cy="1084264"/>
            </a:xfrm>
            <a:custGeom>
              <a:avLst/>
              <a:gdLst>
                <a:gd name="connsiteX0" fmla="*/ 538162 w 546499"/>
                <a:gd name="connsiteY0" fmla="*/ 0 h 1076324"/>
                <a:gd name="connsiteX1" fmla="*/ 546499 w 546499"/>
                <a:gd name="connsiteY1" fmla="*/ 841 h 1076324"/>
                <a:gd name="connsiteX2" fmla="*/ 546499 w 546499"/>
                <a:gd name="connsiteY2" fmla="*/ 1075484 h 1076324"/>
                <a:gd name="connsiteX3" fmla="*/ 538162 w 546499"/>
                <a:gd name="connsiteY3" fmla="*/ 1076324 h 1076324"/>
                <a:gd name="connsiteX4" fmla="*/ 0 w 546499"/>
                <a:gd name="connsiteY4" fmla="*/ 538162 h 1076324"/>
                <a:gd name="connsiteX5" fmla="*/ 538162 w 546499"/>
                <a:gd name="connsiteY5" fmla="*/ 0 h 1076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6499" h="1076324">
                  <a:moveTo>
                    <a:pt x="538162" y="0"/>
                  </a:moveTo>
                  <a:lnTo>
                    <a:pt x="546499" y="841"/>
                  </a:lnTo>
                  <a:lnTo>
                    <a:pt x="546499" y="1075484"/>
                  </a:lnTo>
                  <a:lnTo>
                    <a:pt x="538162" y="1076324"/>
                  </a:lnTo>
                  <a:cubicBezTo>
                    <a:pt x="240943" y="1076324"/>
                    <a:pt x="0" y="835381"/>
                    <a:pt x="0" y="538162"/>
                  </a:cubicBezTo>
                  <a:cubicBezTo>
                    <a:pt x="0" y="240943"/>
                    <a:pt x="240943" y="0"/>
                    <a:pt x="538162" y="0"/>
                  </a:cubicBezTo>
                  <a:close/>
                </a:path>
              </a:pathLst>
            </a:custGeom>
            <a:solidFill>
              <a:srgbClr val="59AC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3" name="任意多边形 282"/>
            <p:cNvSpPr/>
            <p:nvPr/>
          </p:nvSpPr>
          <p:spPr>
            <a:xfrm rot="13500000">
              <a:off x="3498583" y="2401748"/>
              <a:ext cx="550532" cy="1084264"/>
            </a:xfrm>
            <a:custGeom>
              <a:avLst/>
              <a:gdLst>
                <a:gd name="connsiteX0" fmla="*/ 538162 w 546499"/>
                <a:gd name="connsiteY0" fmla="*/ 0 h 1076324"/>
                <a:gd name="connsiteX1" fmla="*/ 546499 w 546499"/>
                <a:gd name="connsiteY1" fmla="*/ 841 h 1076324"/>
                <a:gd name="connsiteX2" fmla="*/ 546499 w 546499"/>
                <a:gd name="connsiteY2" fmla="*/ 1075484 h 1076324"/>
                <a:gd name="connsiteX3" fmla="*/ 538162 w 546499"/>
                <a:gd name="connsiteY3" fmla="*/ 1076324 h 1076324"/>
                <a:gd name="connsiteX4" fmla="*/ 0 w 546499"/>
                <a:gd name="connsiteY4" fmla="*/ 538162 h 1076324"/>
                <a:gd name="connsiteX5" fmla="*/ 538162 w 546499"/>
                <a:gd name="connsiteY5" fmla="*/ 0 h 1076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6499" h="1076324">
                  <a:moveTo>
                    <a:pt x="538162" y="0"/>
                  </a:moveTo>
                  <a:lnTo>
                    <a:pt x="546499" y="841"/>
                  </a:lnTo>
                  <a:lnTo>
                    <a:pt x="546499" y="1075484"/>
                  </a:lnTo>
                  <a:lnTo>
                    <a:pt x="538162" y="1076324"/>
                  </a:lnTo>
                  <a:cubicBezTo>
                    <a:pt x="240943" y="1076324"/>
                    <a:pt x="0" y="835381"/>
                    <a:pt x="0" y="538162"/>
                  </a:cubicBezTo>
                  <a:cubicBezTo>
                    <a:pt x="0" y="240943"/>
                    <a:pt x="240943" y="0"/>
                    <a:pt x="538162" y="0"/>
                  </a:cubicBezTo>
                  <a:close/>
                </a:path>
              </a:pathLst>
            </a:custGeom>
            <a:solidFill>
              <a:srgbClr val="498B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36" name="组合 335"/>
            <p:cNvGrpSpPr/>
            <p:nvPr/>
          </p:nvGrpSpPr>
          <p:grpSpPr>
            <a:xfrm>
              <a:off x="3295557" y="2342361"/>
              <a:ext cx="588169" cy="839506"/>
              <a:chOff x="3785462" y="2609061"/>
              <a:chExt cx="588169" cy="839506"/>
            </a:xfrm>
          </p:grpSpPr>
          <p:sp>
            <p:nvSpPr>
              <p:cNvPr id="217" name="Oval 164"/>
              <p:cNvSpPr>
                <a:spLocks noChangeArrowheads="1"/>
              </p:cNvSpPr>
              <p:nvPr/>
            </p:nvSpPr>
            <p:spPr bwMode="auto">
              <a:xfrm>
                <a:off x="4002675" y="3297754"/>
                <a:ext cx="149225" cy="150813"/>
              </a:xfrm>
              <a:prstGeom prst="ellipse">
                <a:avLst/>
              </a:prstGeom>
              <a:solidFill>
                <a:srgbClr val="D9DDD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8" name="Freeform 165"/>
              <p:cNvSpPr/>
              <p:nvPr/>
            </p:nvSpPr>
            <p:spPr bwMode="auto">
              <a:xfrm>
                <a:off x="3785462" y="2609061"/>
                <a:ext cx="585788" cy="615950"/>
              </a:xfrm>
              <a:custGeom>
                <a:avLst/>
                <a:gdLst>
                  <a:gd name="T0" fmla="*/ 59 w 156"/>
                  <a:gd name="T1" fmla="*/ 0 h 164"/>
                  <a:gd name="T2" fmla="*/ 0 w 156"/>
                  <a:gd name="T3" fmla="*/ 59 h 164"/>
                  <a:gd name="T4" fmla="*/ 0 w 156"/>
                  <a:gd name="T5" fmla="*/ 76 h 164"/>
                  <a:gd name="T6" fmla="*/ 36 w 156"/>
                  <a:gd name="T7" fmla="*/ 76 h 164"/>
                  <a:gd name="T8" fmla="*/ 36 w 156"/>
                  <a:gd name="T9" fmla="*/ 59 h 164"/>
                  <a:gd name="T10" fmla="*/ 59 w 156"/>
                  <a:gd name="T11" fmla="*/ 36 h 164"/>
                  <a:gd name="T12" fmla="*/ 97 w 156"/>
                  <a:gd name="T13" fmla="*/ 36 h 164"/>
                  <a:gd name="T14" fmla="*/ 120 w 156"/>
                  <a:gd name="T15" fmla="*/ 59 h 164"/>
                  <a:gd name="T16" fmla="*/ 120 w 156"/>
                  <a:gd name="T17" fmla="*/ 69 h 164"/>
                  <a:gd name="T18" fmla="*/ 97 w 156"/>
                  <a:gd name="T19" fmla="*/ 92 h 164"/>
                  <a:gd name="T20" fmla="*/ 60 w 156"/>
                  <a:gd name="T21" fmla="*/ 92 h 164"/>
                  <a:gd name="T22" fmla="*/ 60 w 156"/>
                  <a:gd name="T23" fmla="*/ 164 h 164"/>
                  <a:gd name="T24" fmla="*/ 96 w 156"/>
                  <a:gd name="T25" fmla="*/ 164 h 164"/>
                  <a:gd name="T26" fmla="*/ 96 w 156"/>
                  <a:gd name="T27" fmla="*/ 128 h 164"/>
                  <a:gd name="T28" fmla="*/ 97 w 156"/>
                  <a:gd name="T29" fmla="*/ 128 h 164"/>
                  <a:gd name="T30" fmla="*/ 156 w 156"/>
                  <a:gd name="T31" fmla="*/ 69 h 164"/>
                  <a:gd name="T32" fmla="*/ 156 w 156"/>
                  <a:gd name="T33" fmla="*/ 59 h 164"/>
                  <a:gd name="T34" fmla="*/ 97 w 156"/>
                  <a:gd name="T35" fmla="*/ 0 h 164"/>
                  <a:gd name="T36" fmla="*/ 59 w 156"/>
                  <a:gd name="T37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6" h="164">
                    <a:moveTo>
                      <a:pt x="59" y="0"/>
                    </a:moveTo>
                    <a:cubicBezTo>
                      <a:pt x="27" y="0"/>
                      <a:pt x="0" y="26"/>
                      <a:pt x="0" y="59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36" y="76"/>
                      <a:pt x="36" y="76"/>
                      <a:pt x="36" y="76"/>
                    </a:cubicBezTo>
                    <a:cubicBezTo>
                      <a:pt x="36" y="59"/>
                      <a:pt x="36" y="59"/>
                      <a:pt x="36" y="59"/>
                    </a:cubicBezTo>
                    <a:cubicBezTo>
                      <a:pt x="36" y="46"/>
                      <a:pt x="47" y="36"/>
                      <a:pt x="59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9" y="36"/>
                      <a:pt x="120" y="46"/>
                      <a:pt x="120" y="59"/>
                    </a:cubicBezTo>
                    <a:cubicBezTo>
                      <a:pt x="120" y="69"/>
                      <a:pt x="120" y="69"/>
                      <a:pt x="120" y="69"/>
                    </a:cubicBezTo>
                    <a:cubicBezTo>
                      <a:pt x="120" y="82"/>
                      <a:pt x="109" y="92"/>
                      <a:pt x="97" y="92"/>
                    </a:cubicBezTo>
                    <a:cubicBezTo>
                      <a:pt x="60" y="92"/>
                      <a:pt x="60" y="92"/>
                      <a:pt x="60" y="92"/>
                    </a:cubicBezTo>
                    <a:cubicBezTo>
                      <a:pt x="60" y="164"/>
                      <a:pt x="60" y="164"/>
                      <a:pt x="60" y="164"/>
                    </a:cubicBezTo>
                    <a:cubicBezTo>
                      <a:pt x="96" y="164"/>
                      <a:pt x="96" y="164"/>
                      <a:pt x="96" y="164"/>
                    </a:cubicBezTo>
                    <a:cubicBezTo>
                      <a:pt x="96" y="164"/>
                      <a:pt x="96" y="144"/>
                      <a:pt x="96" y="128"/>
                    </a:cubicBezTo>
                    <a:cubicBezTo>
                      <a:pt x="97" y="128"/>
                      <a:pt x="97" y="128"/>
                      <a:pt x="97" y="128"/>
                    </a:cubicBezTo>
                    <a:cubicBezTo>
                      <a:pt x="129" y="128"/>
                      <a:pt x="156" y="102"/>
                      <a:pt x="156" y="69"/>
                    </a:cubicBezTo>
                    <a:cubicBezTo>
                      <a:pt x="156" y="59"/>
                      <a:pt x="156" y="59"/>
                      <a:pt x="156" y="59"/>
                    </a:cubicBezTo>
                    <a:cubicBezTo>
                      <a:pt x="156" y="26"/>
                      <a:pt x="129" y="0"/>
                      <a:pt x="97" y="0"/>
                    </a:cubicBezTo>
                    <a:cubicBezTo>
                      <a:pt x="59" y="0"/>
                      <a:pt x="59" y="0"/>
                      <a:pt x="59" y="0"/>
                    </a:cubicBezTo>
                  </a:path>
                </a:pathLst>
              </a:custGeom>
              <a:solidFill>
                <a:srgbClr val="F5EDE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2" name="Freeform 179"/>
              <p:cNvSpPr/>
              <p:nvPr/>
            </p:nvSpPr>
            <p:spPr bwMode="auto">
              <a:xfrm>
                <a:off x="4013268" y="2738838"/>
                <a:ext cx="360363" cy="487363"/>
              </a:xfrm>
              <a:custGeom>
                <a:avLst/>
                <a:gdLst>
                  <a:gd name="T0" fmla="*/ 90 w 96"/>
                  <a:gd name="T1" fmla="*/ 0 h 130"/>
                  <a:gd name="T2" fmla="*/ 60 w 96"/>
                  <a:gd name="T3" fmla="*/ 29 h 130"/>
                  <a:gd name="T4" fmla="*/ 60 w 96"/>
                  <a:gd name="T5" fmla="*/ 35 h 130"/>
                  <a:gd name="T6" fmla="*/ 57 w 96"/>
                  <a:gd name="T7" fmla="*/ 46 h 130"/>
                  <a:gd name="T8" fmla="*/ 37 w 96"/>
                  <a:gd name="T9" fmla="*/ 58 h 130"/>
                  <a:gd name="T10" fmla="*/ 30 w 96"/>
                  <a:gd name="T11" fmla="*/ 58 h 130"/>
                  <a:gd name="T12" fmla="*/ 0 w 96"/>
                  <a:gd name="T13" fmla="*/ 87 h 130"/>
                  <a:gd name="T14" fmla="*/ 0 w 96"/>
                  <a:gd name="T15" fmla="*/ 130 h 130"/>
                  <a:gd name="T16" fmla="*/ 36 w 96"/>
                  <a:gd name="T17" fmla="*/ 130 h 130"/>
                  <a:gd name="T18" fmla="*/ 36 w 96"/>
                  <a:gd name="T19" fmla="*/ 94 h 130"/>
                  <a:gd name="T20" fmla="*/ 37 w 96"/>
                  <a:gd name="T21" fmla="*/ 94 h 130"/>
                  <a:gd name="T22" fmla="*/ 43 w 96"/>
                  <a:gd name="T23" fmla="*/ 94 h 130"/>
                  <a:gd name="T24" fmla="*/ 83 w 96"/>
                  <a:gd name="T25" fmla="*/ 71 h 130"/>
                  <a:gd name="T26" fmla="*/ 86 w 96"/>
                  <a:gd name="T27" fmla="*/ 68 h 130"/>
                  <a:gd name="T28" fmla="*/ 93 w 96"/>
                  <a:gd name="T29" fmla="*/ 52 h 130"/>
                  <a:gd name="T30" fmla="*/ 96 w 96"/>
                  <a:gd name="T31" fmla="*/ 35 h 130"/>
                  <a:gd name="T32" fmla="*/ 96 w 96"/>
                  <a:gd name="T33" fmla="*/ 25 h 130"/>
                  <a:gd name="T34" fmla="*/ 90 w 96"/>
                  <a:gd name="T3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6" h="130">
                    <a:moveTo>
                      <a:pt x="90" y="0"/>
                    </a:moveTo>
                    <a:cubicBezTo>
                      <a:pt x="81" y="9"/>
                      <a:pt x="71" y="19"/>
                      <a:pt x="60" y="29"/>
                    </a:cubicBezTo>
                    <a:cubicBezTo>
                      <a:pt x="60" y="35"/>
                      <a:pt x="60" y="35"/>
                      <a:pt x="60" y="35"/>
                    </a:cubicBezTo>
                    <a:cubicBezTo>
                      <a:pt x="60" y="39"/>
                      <a:pt x="59" y="43"/>
                      <a:pt x="57" y="46"/>
                    </a:cubicBezTo>
                    <a:cubicBezTo>
                      <a:pt x="53" y="53"/>
                      <a:pt x="45" y="58"/>
                      <a:pt x="37" y="58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20" y="68"/>
                      <a:pt x="10" y="78"/>
                      <a:pt x="0" y="87"/>
                    </a:cubicBezTo>
                    <a:cubicBezTo>
                      <a:pt x="0" y="130"/>
                      <a:pt x="0" y="130"/>
                      <a:pt x="0" y="130"/>
                    </a:cubicBezTo>
                    <a:cubicBezTo>
                      <a:pt x="36" y="130"/>
                      <a:pt x="36" y="130"/>
                      <a:pt x="36" y="130"/>
                    </a:cubicBezTo>
                    <a:cubicBezTo>
                      <a:pt x="36" y="130"/>
                      <a:pt x="36" y="110"/>
                      <a:pt x="36" y="94"/>
                    </a:cubicBezTo>
                    <a:cubicBezTo>
                      <a:pt x="37" y="94"/>
                      <a:pt x="37" y="94"/>
                      <a:pt x="37" y="94"/>
                    </a:cubicBezTo>
                    <a:cubicBezTo>
                      <a:pt x="39" y="94"/>
                      <a:pt x="41" y="94"/>
                      <a:pt x="43" y="94"/>
                    </a:cubicBezTo>
                    <a:cubicBezTo>
                      <a:pt x="60" y="92"/>
                      <a:pt x="74" y="84"/>
                      <a:pt x="83" y="71"/>
                    </a:cubicBezTo>
                    <a:cubicBezTo>
                      <a:pt x="84" y="70"/>
                      <a:pt x="85" y="69"/>
                      <a:pt x="86" y="68"/>
                    </a:cubicBezTo>
                    <a:cubicBezTo>
                      <a:pt x="89" y="63"/>
                      <a:pt x="92" y="58"/>
                      <a:pt x="93" y="52"/>
                    </a:cubicBezTo>
                    <a:cubicBezTo>
                      <a:pt x="95" y="47"/>
                      <a:pt x="96" y="41"/>
                      <a:pt x="96" y="35"/>
                    </a:cubicBezTo>
                    <a:cubicBezTo>
                      <a:pt x="96" y="25"/>
                      <a:pt x="96" y="25"/>
                      <a:pt x="96" y="25"/>
                    </a:cubicBezTo>
                    <a:cubicBezTo>
                      <a:pt x="96" y="16"/>
                      <a:pt x="94" y="8"/>
                      <a:pt x="90" y="0"/>
                    </a:cubicBezTo>
                  </a:path>
                </a:pathLst>
              </a:custGeom>
              <a:solidFill>
                <a:srgbClr val="D9DDD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76" name="Freeform 108"/>
            <p:cNvSpPr/>
            <p:nvPr/>
          </p:nvSpPr>
          <p:spPr bwMode="auto">
            <a:xfrm>
              <a:off x="3582033" y="3390208"/>
              <a:ext cx="112713" cy="957842"/>
            </a:xfrm>
            <a:custGeom>
              <a:avLst/>
              <a:gdLst>
                <a:gd name="T0" fmla="*/ 30 w 30"/>
                <a:gd name="T1" fmla="*/ 0 h 322"/>
                <a:gd name="T2" fmla="*/ 0 w 30"/>
                <a:gd name="T3" fmla="*/ 2 h 322"/>
                <a:gd name="T4" fmla="*/ 0 w 30"/>
                <a:gd name="T5" fmla="*/ 2 h 322"/>
                <a:gd name="T6" fmla="*/ 0 w 30"/>
                <a:gd name="T7" fmla="*/ 20 h 322"/>
                <a:gd name="T8" fmla="*/ 0 w 30"/>
                <a:gd name="T9" fmla="*/ 322 h 322"/>
                <a:gd name="T10" fmla="*/ 30 w 30"/>
                <a:gd name="T11" fmla="*/ 322 h 322"/>
                <a:gd name="T12" fmla="*/ 30 w 30"/>
                <a:gd name="T13" fmla="*/ 20 h 322"/>
                <a:gd name="T14" fmla="*/ 30 w 30"/>
                <a:gd name="T15" fmla="*/ 10 h 322"/>
                <a:gd name="T16" fmla="*/ 30 w 30"/>
                <a:gd name="T17" fmla="*/ 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322">
                  <a:moveTo>
                    <a:pt x="30" y="0"/>
                  </a:moveTo>
                  <a:cubicBezTo>
                    <a:pt x="20" y="2"/>
                    <a:pt x="1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22"/>
                    <a:pt x="0" y="322"/>
                    <a:pt x="0" y="322"/>
                  </a:cubicBezTo>
                  <a:cubicBezTo>
                    <a:pt x="30" y="322"/>
                    <a:pt x="30" y="322"/>
                    <a:pt x="30" y="322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solidFill>
              <a:srgbClr val="3F3C4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109"/>
            <p:cNvSpPr/>
            <p:nvPr/>
          </p:nvSpPr>
          <p:spPr bwMode="auto">
            <a:xfrm>
              <a:off x="3469321" y="3436938"/>
              <a:ext cx="112713" cy="910549"/>
            </a:xfrm>
            <a:custGeom>
              <a:avLst/>
              <a:gdLst>
                <a:gd name="T0" fmla="*/ 0 w 71"/>
                <a:gd name="T1" fmla="*/ 0 h 719"/>
                <a:gd name="T2" fmla="*/ 0 w 71"/>
                <a:gd name="T3" fmla="*/ 719 h 719"/>
                <a:gd name="T4" fmla="*/ 71 w 71"/>
                <a:gd name="T5" fmla="*/ 719 h 719"/>
                <a:gd name="T6" fmla="*/ 71 w 71"/>
                <a:gd name="T7" fmla="*/ 4 h 719"/>
                <a:gd name="T8" fmla="*/ 0 w 71"/>
                <a:gd name="T9" fmla="*/ 0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719">
                  <a:moveTo>
                    <a:pt x="0" y="0"/>
                  </a:moveTo>
                  <a:lnTo>
                    <a:pt x="0" y="719"/>
                  </a:lnTo>
                  <a:lnTo>
                    <a:pt x="71" y="719"/>
                  </a:lnTo>
                  <a:lnTo>
                    <a:pt x="7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C5C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129"/>
            <p:cNvSpPr/>
            <p:nvPr/>
          </p:nvSpPr>
          <p:spPr bwMode="auto">
            <a:xfrm>
              <a:off x="3582033" y="2054226"/>
              <a:ext cx="701675" cy="1404938"/>
            </a:xfrm>
            <a:custGeom>
              <a:avLst/>
              <a:gdLst>
                <a:gd name="T0" fmla="*/ 0 w 187"/>
                <a:gd name="T1" fmla="*/ 0 h 374"/>
                <a:gd name="T2" fmla="*/ 0 w 187"/>
                <a:gd name="T3" fmla="*/ 44 h 374"/>
                <a:gd name="T4" fmla="*/ 0 w 187"/>
                <a:gd name="T5" fmla="*/ 44 h 374"/>
                <a:gd name="T6" fmla="*/ 0 w 187"/>
                <a:gd name="T7" fmla="*/ 44 h 374"/>
                <a:gd name="T8" fmla="*/ 0 w 187"/>
                <a:gd name="T9" fmla="*/ 44 h 374"/>
                <a:gd name="T10" fmla="*/ 0 w 187"/>
                <a:gd name="T11" fmla="*/ 44 h 374"/>
                <a:gd name="T12" fmla="*/ 1 w 187"/>
                <a:gd name="T13" fmla="*/ 44 h 374"/>
                <a:gd name="T14" fmla="*/ 1 w 187"/>
                <a:gd name="T15" fmla="*/ 44 h 374"/>
                <a:gd name="T16" fmla="*/ 1 w 187"/>
                <a:gd name="T17" fmla="*/ 44 h 374"/>
                <a:gd name="T18" fmla="*/ 1 w 187"/>
                <a:gd name="T19" fmla="*/ 44 h 374"/>
                <a:gd name="T20" fmla="*/ 1 w 187"/>
                <a:gd name="T21" fmla="*/ 44 h 374"/>
                <a:gd name="T22" fmla="*/ 1 w 187"/>
                <a:gd name="T23" fmla="*/ 44 h 374"/>
                <a:gd name="T24" fmla="*/ 1 w 187"/>
                <a:gd name="T25" fmla="*/ 44 h 374"/>
                <a:gd name="T26" fmla="*/ 1 w 187"/>
                <a:gd name="T27" fmla="*/ 44 h 374"/>
                <a:gd name="T28" fmla="*/ 2 w 187"/>
                <a:gd name="T29" fmla="*/ 44 h 374"/>
                <a:gd name="T30" fmla="*/ 2 w 187"/>
                <a:gd name="T31" fmla="*/ 44 h 374"/>
                <a:gd name="T32" fmla="*/ 2 w 187"/>
                <a:gd name="T33" fmla="*/ 44 h 374"/>
                <a:gd name="T34" fmla="*/ 2 w 187"/>
                <a:gd name="T35" fmla="*/ 44 h 374"/>
                <a:gd name="T36" fmla="*/ 2 w 187"/>
                <a:gd name="T37" fmla="*/ 44 h 374"/>
                <a:gd name="T38" fmla="*/ 2 w 187"/>
                <a:gd name="T39" fmla="*/ 44 h 374"/>
                <a:gd name="T40" fmla="*/ 2 w 187"/>
                <a:gd name="T41" fmla="*/ 44 h 374"/>
                <a:gd name="T42" fmla="*/ 2 w 187"/>
                <a:gd name="T43" fmla="*/ 44 h 374"/>
                <a:gd name="T44" fmla="*/ 143 w 187"/>
                <a:gd name="T45" fmla="*/ 184 h 374"/>
                <a:gd name="T46" fmla="*/ 143 w 187"/>
                <a:gd name="T47" fmla="*/ 184 h 374"/>
                <a:gd name="T48" fmla="*/ 143 w 187"/>
                <a:gd name="T49" fmla="*/ 185 h 374"/>
                <a:gd name="T50" fmla="*/ 143 w 187"/>
                <a:gd name="T51" fmla="*/ 185 h 374"/>
                <a:gd name="T52" fmla="*/ 143 w 187"/>
                <a:gd name="T53" fmla="*/ 185 h 374"/>
                <a:gd name="T54" fmla="*/ 143 w 187"/>
                <a:gd name="T55" fmla="*/ 185 h 374"/>
                <a:gd name="T56" fmla="*/ 143 w 187"/>
                <a:gd name="T57" fmla="*/ 185 h 374"/>
                <a:gd name="T58" fmla="*/ 143 w 187"/>
                <a:gd name="T59" fmla="*/ 185 h 374"/>
                <a:gd name="T60" fmla="*/ 143 w 187"/>
                <a:gd name="T61" fmla="*/ 185 h 374"/>
                <a:gd name="T62" fmla="*/ 143 w 187"/>
                <a:gd name="T63" fmla="*/ 185 h 374"/>
                <a:gd name="T64" fmla="*/ 143 w 187"/>
                <a:gd name="T65" fmla="*/ 186 h 374"/>
                <a:gd name="T66" fmla="*/ 143 w 187"/>
                <a:gd name="T67" fmla="*/ 186 h 374"/>
                <a:gd name="T68" fmla="*/ 143 w 187"/>
                <a:gd name="T69" fmla="*/ 186 h 374"/>
                <a:gd name="T70" fmla="*/ 143 w 187"/>
                <a:gd name="T71" fmla="*/ 186 h 374"/>
                <a:gd name="T72" fmla="*/ 143 w 187"/>
                <a:gd name="T73" fmla="*/ 186 h 374"/>
                <a:gd name="T74" fmla="*/ 143 w 187"/>
                <a:gd name="T75" fmla="*/ 186 h 374"/>
                <a:gd name="T76" fmla="*/ 143 w 187"/>
                <a:gd name="T77" fmla="*/ 186 h 374"/>
                <a:gd name="T78" fmla="*/ 143 w 187"/>
                <a:gd name="T79" fmla="*/ 186 h 374"/>
                <a:gd name="T80" fmla="*/ 143 w 187"/>
                <a:gd name="T81" fmla="*/ 187 h 374"/>
                <a:gd name="T82" fmla="*/ 143 w 187"/>
                <a:gd name="T83" fmla="*/ 187 h 374"/>
                <a:gd name="T84" fmla="*/ 143 w 187"/>
                <a:gd name="T85" fmla="*/ 187 h 374"/>
                <a:gd name="T86" fmla="*/ 143 w 187"/>
                <a:gd name="T87" fmla="*/ 187 h 374"/>
                <a:gd name="T88" fmla="*/ 143 w 187"/>
                <a:gd name="T89" fmla="*/ 187 h 374"/>
                <a:gd name="T90" fmla="*/ 143 w 187"/>
                <a:gd name="T91" fmla="*/ 187 h 374"/>
                <a:gd name="T92" fmla="*/ 143 w 187"/>
                <a:gd name="T93" fmla="*/ 187 h 374"/>
                <a:gd name="T94" fmla="*/ 143 w 187"/>
                <a:gd name="T95" fmla="*/ 187 h 374"/>
                <a:gd name="T96" fmla="*/ 143 w 187"/>
                <a:gd name="T97" fmla="*/ 187 h 374"/>
                <a:gd name="T98" fmla="*/ 143 w 187"/>
                <a:gd name="T99" fmla="*/ 187 h 374"/>
                <a:gd name="T100" fmla="*/ 143 w 187"/>
                <a:gd name="T101" fmla="*/ 187 h 374"/>
                <a:gd name="T102" fmla="*/ 143 w 187"/>
                <a:gd name="T103" fmla="*/ 187 h 374"/>
                <a:gd name="T104" fmla="*/ 134 w 187"/>
                <a:gd name="T105" fmla="*/ 238 h 374"/>
                <a:gd name="T106" fmla="*/ 109 w 187"/>
                <a:gd name="T107" fmla="*/ 280 h 374"/>
                <a:gd name="T108" fmla="*/ 0 w 187"/>
                <a:gd name="T109" fmla="*/ 330 h 374"/>
                <a:gd name="T110" fmla="*/ 0 w 187"/>
                <a:gd name="T111" fmla="*/ 374 h 374"/>
                <a:gd name="T112" fmla="*/ 0 w 187"/>
                <a:gd name="T113" fmla="*/ 374 h 374"/>
                <a:gd name="T114" fmla="*/ 187 w 187"/>
                <a:gd name="T115" fmla="*/ 187 h 374"/>
                <a:gd name="T116" fmla="*/ 187 w 187"/>
                <a:gd name="T117" fmla="*/ 179 h 374"/>
                <a:gd name="T118" fmla="*/ 186 w 187"/>
                <a:gd name="T119" fmla="*/ 163 h 374"/>
                <a:gd name="T120" fmla="*/ 146 w 187"/>
                <a:gd name="T121" fmla="*/ 70 h 374"/>
                <a:gd name="T122" fmla="*/ 132 w 187"/>
                <a:gd name="T123" fmla="*/ 54 h 374"/>
                <a:gd name="T124" fmla="*/ 0 w 187"/>
                <a:gd name="T125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7" h="374">
                  <a:moveTo>
                    <a:pt x="0" y="0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79" y="45"/>
                    <a:pt x="142" y="107"/>
                    <a:pt x="143" y="184"/>
                  </a:cubicBezTo>
                  <a:cubicBezTo>
                    <a:pt x="143" y="184"/>
                    <a:pt x="143" y="184"/>
                    <a:pt x="143" y="184"/>
                  </a:cubicBezTo>
                  <a:cubicBezTo>
                    <a:pt x="143" y="185"/>
                    <a:pt x="143" y="185"/>
                    <a:pt x="143" y="185"/>
                  </a:cubicBezTo>
                  <a:cubicBezTo>
                    <a:pt x="143" y="185"/>
                    <a:pt x="143" y="185"/>
                    <a:pt x="143" y="185"/>
                  </a:cubicBezTo>
                  <a:cubicBezTo>
                    <a:pt x="143" y="185"/>
                    <a:pt x="143" y="185"/>
                    <a:pt x="143" y="185"/>
                  </a:cubicBezTo>
                  <a:cubicBezTo>
                    <a:pt x="143" y="185"/>
                    <a:pt x="143" y="185"/>
                    <a:pt x="143" y="185"/>
                  </a:cubicBezTo>
                  <a:cubicBezTo>
                    <a:pt x="143" y="185"/>
                    <a:pt x="143" y="185"/>
                    <a:pt x="143" y="185"/>
                  </a:cubicBezTo>
                  <a:cubicBezTo>
                    <a:pt x="143" y="185"/>
                    <a:pt x="143" y="185"/>
                    <a:pt x="143" y="185"/>
                  </a:cubicBezTo>
                  <a:cubicBezTo>
                    <a:pt x="143" y="185"/>
                    <a:pt x="143" y="185"/>
                    <a:pt x="143" y="185"/>
                  </a:cubicBezTo>
                  <a:cubicBezTo>
                    <a:pt x="143" y="185"/>
                    <a:pt x="143" y="185"/>
                    <a:pt x="143" y="185"/>
                  </a:cubicBezTo>
                  <a:cubicBezTo>
                    <a:pt x="143" y="185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205"/>
                    <a:pt x="140" y="222"/>
                    <a:pt x="134" y="238"/>
                  </a:cubicBezTo>
                  <a:cubicBezTo>
                    <a:pt x="128" y="253"/>
                    <a:pt x="120" y="267"/>
                    <a:pt x="109" y="280"/>
                  </a:cubicBezTo>
                  <a:cubicBezTo>
                    <a:pt x="83" y="311"/>
                    <a:pt x="44" y="330"/>
                    <a:pt x="0" y="330"/>
                  </a:cubicBezTo>
                  <a:cubicBezTo>
                    <a:pt x="0" y="374"/>
                    <a:pt x="0" y="374"/>
                    <a:pt x="0" y="374"/>
                  </a:cubicBezTo>
                  <a:cubicBezTo>
                    <a:pt x="0" y="374"/>
                    <a:pt x="0" y="374"/>
                    <a:pt x="0" y="374"/>
                  </a:cubicBezTo>
                  <a:cubicBezTo>
                    <a:pt x="103" y="374"/>
                    <a:pt x="187" y="290"/>
                    <a:pt x="187" y="187"/>
                  </a:cubicBezTo>
                  <a:cubicBezTo>
                    <a:pt x="187" y="184"/>
                    <a:pt x="187" y="182"/>
                    <a:pt x="187" y="179"/>
                  </a:cubicBezTo>
                  <a:cubicBezTo>
                    <a:pt x="187" y="174"/>
                    <a:pt x="187" y="169"/>
                    <a:pt x="186" y="163"/>
                  </a:cubicBezTo>
                  <a:cubicBezTo>
                    <a:pt x="181" y="128"/>
                    <a:pt x="167" y="96"/>
                    <a:pt x="146" y="70"/>
                  </a:cubicBezTo>
                  <a:cubicBezTo>
                    <a:pt x="142" y="65"/>
                    <a:pt x="137" y="59"/>
                    <a:pt x="132" y="54"/>
                  </a:cubicBezTo>
                  <a:cubicBezTo>
                    <a:pt x="98" y="21"/>
                    <a:pt x="51" y="0"/>
                    <a:pt x="0" y="0"/>
                  </a:cubicBezTo>
                </a:path>
              </a:pathLst>
            </a:custGeom>
            <a:solidFill>
              <a:srgbClr val="3F3C4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130"/>
            <p:cNvSpPr/>
            <p:nvPr/>
          </p:nvSpPr>
          <p:spPr bwMode="auto">
            <a:xfrm>
              <a:off x="2880358" y="2054226"/>
              <a:ext cx="701675" cy="1404938"/>
            </a:xfrm>
            <a:custGeom>
              <a:avLst/>
              <a:gdLst>
                <a:gd name="T0" fmla="*/ 187 w 187"/>
                <a:gd name="T1" fmla="*/ 0 h 374"/>
                <a:gd name="T2" fmla="*/ 90 w 187"/>
                <a:gd name="T3" fmla="*/ 27 h 374"/>
                <a:gd name="T4" fmla="*/ 55 w 187"/>
                <a:gd name="T5" fmla="*/ 54 h 374"/>
                <a:gd name="T6" fmla="*/ 0 w 187"/>
                <a:gd name="T7" fmla="*/ 187 h 374"/>
                <a:gd name="T8" fmla="*/ 187 w 187"/>
                <a:gd name="T9" fmla="*/ 374 h 374"/>
                <a:gd name="T10" fmla="*/ 187 w 187"/>
                <a:gd name="T11" fmla="*/ 330 h 374"/>
                <a:gd name="T12" fmla="*/ 187 w 187"/>
                <a:gd name="T13" fmla="*/ 330 h 374"/>
                <a:gd name="T14" fmla="*/ 151 w 187"/>
                <a:gd name="T15" fmla="*/ 326 h 374"/>
                <a:gd name="T16" fmla="*/ 86 w 187"/>
                <a:gd name="T17" fmla="*/ 288 h 374"/>
                <a:gd name="T18" fmla="*/ 72 w 187"/>
                <a:gd name="T19" fmla="*/ 272 h 374"/>
                <a:gd name="T20" fmla="*/ 44 w 187"/>
                <a:gd name="T21" fmla="*/ 189 h 374"/>
                <a:gd name="T22" fmla="*/ 44 w 187"/>
                <a:gd name="T23" fmla="*/ 189 h 374"/>
                <a:gd name="T24" fmla="*/ 44 w 187"/>
                <a:gd name="T25" fmla="*/ 189 h 374"/>
                <a:gd name="T26" fmla="*/ 44 w 187"/>
                <a:gd name="T27" fmla="*/ 189 h 374"/>
                <a:gd name="T28" fmla="*/ 44 w 187"/>
                <a:gd name="T29" fmla="*/ 189 h 374"/>
                <a:gd name="T30" fmla="*/ 44 w 187"/>
                <a:gd name="T31" fmla="*/ 189 h 374"/>
                <a:gd name="T32" fmla="*/ 44 w 187"/>
                <a:gd name="T33" fmla="*/ 189 h 374"/>
                <a:gd name="T34" fmla="*/ 44 w 187"/>
                <a:gd name="T35" fmla="*/ 189 h 374"/>
                <a:gd name="T36" fmla="*/ 44 w 187"/>
                <a:gd name="T37" fmla="*/ 188 h 374"/>
                <a:gd name="T38" fmla="*/ 44 w 187"/>
                <a:gd name="T39" fmla="*/ 188 h 374"/>
                <a:gd name="T40" fmla="*/ 44 w 187"/>
                <a:gd name="T41" fmla="*/ 188 h 374"/>
                <a:gd name="T42" fmla="*/ 44 w 187"/>
                <a:gd name="T43" fmla="*/ 188 h 374"/>
                <a:gd name="T44" fmla="*/ 44 w 187"/>
                <a:gd name="T45" fmla="*/ 188 h 374"/>
                <a:gd name="T46" fmla="*/ 44 w 187"/>
                <a:gd name="T47" fmla="*/ 188 h 374"/>
                <a:gd name="T48" fmla="*/ 44 w 187"/>
                <a:gd name="T49" fmla="*/ 188 h 374"/>
                <a:gd name="T50" fmla="*/ 44 w 187"/>
                <a:gd name="T51" fmla="*/ 188 h 374"/>
                <a:gd name="T52" fmla="*/ 44 w 187"/>
                <a:gd name="T53" fmla="*/ 188 h 374"/>
                <a:gd name="T54" fmla="*/ 44 w 187"/>
                <a:gd name="T55" fmla="*/ 187 h 374"/>
                <a:gd name="T56" fmla="*/ 44 w 187"/>
                <a:gd name="T57" fmla="*/ 187 h 374"/>
                <a:gd name="T58" fmla="*/ 44 w 187"/>
                <a:gd name="T59" fmla="*/ 187 h 374"/>
                <a:gd name="T60" fmla="*/ 44 w 187"/>
                <a:gd name="T61" fmla="*/ 187 h 374"/>
                <a:gd name="T62" fmla="*/ 44 w 187"/>
                <a:gd name="T63" fmla="*/ 187 h 374"/>
                <a:gd name="T64" fmla="*/ 44 w 187"/>
                <a:gd name="T65" fmla="*/ 187 h 374"/>
                <a:gd name="T66" fmla="*/ 44 w 187"/>
                <a:gd name="T67" fmla="*/ 187 h 374"/>
                <a:gd name="T68" fmla="*/ 44 w 187"/>
                <a:gd name="T69" fmla="*/ 187 h 374"/>
                <a:gd name="T70" fmla="*/ 44 w 187"/>
                <a:gd name="T71" fmla="*/ 187 h 374"/>
                <a:gd name="T72" fmla="*/ 44 w 187"/>
                <a:gd name="T73" fmla="*/ 187 h 374"/>
                <a:gd name="T74" fmla="*/ 44 w 187"/>
                <a:gd name="T75" fmla="*/ 187 h 374"/>
                <a:gd name="T76" fmla="*/ 187 w 187"/>
                <a:gd name="T77" fmla="*/ 44 h 374"/>
                <a:gd name="T78" fmla="*/ 187 w 187"/>
                <a:gd name="T79" fmla="*/ 0 h 374"/>
                <a:gd name="T80" fmla="*/ 187 w 187"/>
                <a:gd name="T81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7" h="374">
                  <a:moveTo>
                    <a:pt x="187" y="0"/>
                  </a:moveTo>
                  <a:cubicBezTo>
                    <a:pt x="152" y="0"/>
                    <a:pt x="119" y="10"/>
                    <a:pt x="90" y="27"/>
                  </a:cubicBezTo>
                  <a:cubicBezTo>
                    <a:pt x="78" y="34"/>
                    <a:pt x="66" y="43"/>
                    <a:pt x="55" y="54"/>
                  </a:cubicBezTo>
                  <a:cubicBezTo>
                    <a:pt x="21" y="88"/>
                    <a:pt x="0" y="135"/>
                    <a:pt x="0" y="187"/>
                  </a:cubicBezTo>
                  <a:cubicBezTo>
                    <a:pt x="0" y="290"/>
                    <a:pt x="84" y="374"/>
                    <a:pt x="187" y="374"/>
                  </a:cubicBezTo>
                  <a:cubicBezTo>
                    <a:pt x="187" y="330"/>
                    <a:pt x="187" y="330"/>
                    <a:pt x="187" y="330"/>
                  </a:cubicBezTo>
                  <a:cubicBezTo>
                    <a:pt x="187" y="330"/>
                    <a:pt x="187" y="330"/>
                    <a:pt x="187" y="330"/>
                  </a:cubicBezTo>
                  <a:cubicBezTo>
                    <a:pt x="175" y="330"/>
                    <a:pt x="162" y="329"/>
                    <a:pt x="151" y="326"/>
                  </a:cubicBezTo>
                  <a:cubicBezTo>
                    <a:pt x="126" y="319"/>
                    <a:pt x="104" y="306"/>
                    <a:pt x="86" y="288"/>
                  </a:cubicBezTo>
                  <a:cubicBezTo>
                    <a:pt x="81" y="283"/>
                    <a:pt x="76" y="278"/>
                    <a:pt x="72" y="272"/>
                  </a:cubicBezTo>
                  <a:cubicBezTo>
                    <a:pt x="55" y="249"/>
                    <a:pt x="44" y="220"/>
                    <a:pt x="44" y="189"/>
                  </a:cubicBezTo>
                  <a:cubicBezTo>
                    <a:pt x="44" y="189"/>
                    <a:pt x="44" y="189"/>
                    <a:pt x="44" y="189"/>
                  </a:cubicBezTo>
                  <a:cubicBezTo>
                    <a:pt x="44" y="189"/>
                    <a:pt x="44" y="189"/>
                    <a:pt x="44" y="189"/>
                  </a:cubicBezTo>
                  <a:cubicBezTo>
                    <a:pt x="44" y="189"/>
                    <a:pt x="44" y="189"/>
                    <a:pt x="44" y="189"/>
                  </a:cubicBezTo>
                  <a:cubicBezTo>
                    <a:pt x="44" y="189"/>
                    <a:pt x="44" y="189"/>
                    <a:pt x="44" y="189"/>
                  </a:cubicBezTo>
                  <a:cubicBezTo>
                    <a:pt x="44" y="189"/>
                    <a:pt x="44" y="189"/>
                    <a:pt x="44" y="189"/>
                  </a:cubicBezTo>
                  <a:cubicBezTo>
                    <a:pt x="44" y="189"/>
                    <a:pt x="44" y="189"/>
                    <a:pt x="44" y="189"/>
                  </a:cubicBezTo>
                  <a:cubicBezTo>
                    <a:pt x="44" y="189"/>
                    <a:pt x="44" y="189"/>
                    <a:pt x="44" y="189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08"/>
                    <a:pt x="108" y="44"/>
                    <a:pt x="187" y="44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87" y="0"/>
                    <a:pt x="187" y="0"/>
                    <a:pt x="187" y="0"/>
                  </a:cubicBezTo>
                </a:path>
              </a:pathLst>
            </a:custGeom>
            <a:solidFill>
              <a:srgbClr val="5C5C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800820" y="1789589"/>
            <a:ext cx="3497263" cy="2871312"/>
            <a:chOff x="6800820" y="1789589"/>
            <a:chExt cx="3497263" cy="2871312"/>
          </a:xfrm>
        </p:grpSpPr>
        <p:sp>
          <p:nvSpPr>
            <p:cNvPr id="314" name="Rectangle 107"/>
            <p:cNvSpPr>
              <a:spLocks noChangeArrowheads="1"/>
            </p:cNvSpPr>
            <p:nvPr/>
          </p:nvSpPr>
          <p:spPr bwMode="auto">
            <a:xfrm>
              <a:off x="8327044" y="3436938"/>
              <a:ext cx="225425" cy="1223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5" name="Freeform 110"/>
            <p:cNvSpPr/>
            <p:nvPr/>
          </p:nvSpPr>
          <p:spPr bwMode="auto">
            <a:xfrm>
              <a:off x="8327044" y="3519488"/>
              <a:ext cx="112713" cy="1141413"/>
            </a:xfrm>
            <a:custGeom>
              <a:avLst/>
              <a:gdLst>
                <a:gd name="T0" fmla="*/ 0 w 71"/>
                <a:gd name="T1" fmla="*/ 0 h 719"/>
                <a:gd name="T2" fmla="*/ 0 w 71"/>
                <a:gd name="T3" fmla="*/ 719 h 719"/>
                <a:gd name="T4" fmla="*/ 71 w 71"/>
                <a:gd name="T5" fmla="*/ 719 h 719"/>
                <a:gd name="T6" fmla="*/ 71 w 71"/>
                <a:gd name="T7" fmla="*/ 4 h 719"/>
                <a:gd name="T8" fmla="*/ 0 w 71"/>
                <a:gd name="T9" fmla="*/ 0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719">
                  <a:moveTo>
                    <a:pt x="0" y="0"/>
                  </a:moveTo>
                  <a:lnTo>
                    <a:pt x="0" y="719"/>
                  </a:lnTo>
                  <a:lnTo>
                    <a:pt x="71" y="719"/>
                  </a:lnTo>
                  <a:lnTo>
                    <a:pt x="71" y="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cxnSp>
          <p:nvCxnSpPr>
            <p:cNvPr id="304" name="直接连接符 303"/>
            <p:cNvCxnSpPr/>
            <p:nvPr/>
          </p:nvCxnSpPr>
          <p:spPr>
            <a:xfrm>
              <a:off x="6963818" y="2709338"/>
              <a:ext cx="2916000" cy="0"/>
            </a:xfrm>
            <a:prstGeom prst="line">
              <a:avLst/>
            </a:prstGeom>
            <a:ln w="57150">
              <a:solidFill>
                <a:srgbClr val="FA89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直接连接符 304"/>
            <p:cNvCxnSpPr/>
            <p:nvPr/>
          </p:nvCxnSpPr>
          <p:spPr>
            <a:xfrm>
              <a:off x="6963818" y="3098901"/>
              <a:ext cx="2916000" cy="0"/>
            </a:xfrm>
            <a:prstGeom prst="line">
              <a:avLst/>
            </a:prstGeom>
            <a:ln w="57150">
              <a:solidFill>
                <a:srgbClr val="FA89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直接连接符 305"/>
            <p:cNvCxnSpPr/>
            <p:nvPr/>
          </p:nvCxnSpPr>
          <p:spPr>
            <a:xfrm>
              <a:off x="6963818" y="3488463"/>
              <a:ext cx="2916000" cy="0"/>
            </a:xfrm>
            <a:prstGeom prst="line">
              <a:avLst/>
            </a:prstGeom>
            <a:ln w="57150">
              <a:solidFill>
                <a:srgbClr val="FA89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直接连接符 306"/>
            <p:cNvCxnSpPr/>
            <p:nvPr/>
          </p:nvCxnSpPr>
          <p:spPr>
            <a:xfrm>
              <a:off x="6968778" y="1930212"/>
              <a:ext cx="2916000" cy="0"/>
            </a:xfrm>
            <a:prstGeom prst="line">
              <a:avLst/>
            </a:prstGeom>
            <a:ln w="57150">
              <a:solidFill>
                <a:srgbClr val="FA89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直接连接符 307"/>
            <p:cNvCxnSpPr/>
            <p:nvPr/>
          </p:nvCxnSpPr>
          <p:spPr>
            <a:xfrm>
              <a:off x="6963818" y="2319775"/>
              <a:ext cx="2844000" cy="0"/>
            </a:xfrm>
            <a:prstGeom prst="line">
              <a:avLst/>
            </a:prstGeom>
            <a:ln w="57150">
              <a:solidFill>
                <a:srgbClr val="FA89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组合 5"/>
            <p:cNvGrpSpPr/>
            <p:nvPr/>
          </p:nvGrpSpPr>
          <p:grpSpPr>
            <a:xfrm>
              <a:off x="6800820" y="1789589"/>
              <a:ext cx="3497263" cy="2351088"/>
              <a:chOff x="6800820" y="1789589"/>
              <a:chExt cx="3497263" cy="2351088"/>
            </a:xfrm>
          </p:grpSpPr>
          <p:sp>
            <p:nvSpPr>
              <p:cNvPr id="117" name="Freeform 49"/>
              <p:cNvSpPr/>
              <p:nvPr/>
            </p:nvSpPr>
            <p:spPr bwMode="auto">
              <a:xfrm>
                <a:off x="6800820" y="1954689"/>
                <a:ext cx="3335338" cy="2185988"/>
              </a:xfrm>
              <a:custGeom>
                <a:avLst/>
                <a:gdLst>
                  <a:gd name="T0" fmla="*/ 857 w 888"/>
                  <a:gd name="T1" fmla="*/ 0 h 582"/>
                  <a:gd name="T2" fmla="*/ 705 w 888"/>
                  <a:gd name="T3" fmla="*/ 151 h 582"/>
                  <a:gd name="T4" fmla="*/ 578 w 888"/>
                  <a:gd name="T5" fmla="*/ 104 h 582"/>
                  <a:gd name="T6" fmla="*/ 331 w 888"/>
                  <a:gd name="T7" fmla="*/ 341 h 582"/>
                  <a:gd name="T8" fmla="*/ 196 w 888"/>
                  <a:gd name="T9" fmla="*/ 355 h 582"/>
                  <a:gd name="T10" fmla="*/ 0 w 888"/>
                  <a:gd name="T11" fmla="*/ 551 h 582"/>
                  <a:gd name="T12" fmla="*/ 31 w 888"/>
                  <a:gd name="T13" fmla="*/ 582 h 582"/>
                  <a:gd name="T14" fmla="*/ 216 w 888"/>
                  <a:gd name="T15" fmla="*/ 397 h 582"/>
                  <a:gd name="T16" fmla="*/ 351 w 888"/>
                  <a:gd name="T17" fmla="*/ 383 h 582"/>
                  <a:gd name="T18" fmla="*/ 588 w 888"/>
                  <a:gd name="T19" fmla="*/ 154 h 582"/>
                  <a:gd name="T20" fmla="*/ 716 w 888"/>
                  <a:gd name="T21" fmla="*/ 203 h 582"/>
                  <a:gd name="T22" fmla="*/ 888 w 888"/>
                  <a:gd name="T23" fmla="*/ 31 h 582"/>
                  <a:gd name="T24" fmla="*/ 857 w 888"/>
                  <a:gd name="T25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88" h="582">
                    <a:moveTo>
                      <a:pt x="857" y="0"/>
                    </a:moveTo>
                    <a:cubicBezTo>
                      <a:pt x="816" y="40"/>
                      <a:pt x="719" y="137"/>
                      <a:pt x="705" y="151"/>
                    </a:cubicBezTo>
                    <a:cubicBezTo>
                      <a:pt x="684" y="143"/>
                      <a:pt x="578" y="104"/>
                      <a:pt x="578" y="104"/>
                    </a:cubicBezTo>
                    <a:cubicBezTo>
                      <a:pt x="578" y="104"/>
                      <a:pt x="342" y="331"/>
                      <a:pt x="331" y="341"/>
                    </a:cubicBezTo>
                    <a:cubicBezTo>
                      <a:pt x="318" y="342"/>
                      <a:pt x="196" y="355"/>
                      <a:pt x="196" y="355"/>
                    </a:cubicBezTo>
                    <a:cubicBezTo>
                      <a:pt x="0" y="551"/>
                      <a:pt x="0" y="551"/>
                      <a:pt x="0" y="551"/>
                    </a:cubicBezTo>
                    <a:cubicBezTo>
                      <a:pt x="31" y="582"/>
                      <a:pt x="31" y="582"/>
                      <a:pt x="31" y="582"/>
                    </a:cubicBezTo>
                    <a:cubicBezTo>
                      <a:pt x="31" y="582"/>
                      <a:pt x="205" y="408"/>
                      <a:pt x="216" y="397"/>
                    </a:cubicBezTo>
                    <a:cubicBezTo>
                      <a:pt x="230" y="396"/>
                      <a:pt x="351" y="383"/>
                      <a:pt x="351" y="383"/>
                    </a:cubicBezTo>
                    <a:cubicBezTo>
                      <a:pt x="351" y="383"/>
                      <a:pt x="570" y="172"/>
                      <a:pt x="588" y="154"/>
                    </a:cubicBezTo>
                    <a:cubicBezTo>
                      <a:pt x="609" y="162"/>
                      <a:pt x="716" y="203"/>
                      <a:pt x="716" y="203"/>
                    </a:cubicBezTo>
                    <a:cubicBezTo>
                      <a:pt x="888" y="31"/>
                      <a:pt x="888" y="31"/>
                      <a:pt x="888" y="31"/>
                    </a:cubicBezTo>
                    <a:cubicBezTo>
                      <a:pt x="857" y="0"/>
                      <a:pt x="857" y="0"/>
                      <a:pt x="857" y="0"/>
                    </a:cubicBezTo>
                  </a:path>
                </a:pathLst>
              </a:custGeom>
              <a:solidFill>
                <a:srgbClr val="CF3C2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" name="Freeform 50"/>
              <p:cNvSpPr/>
              <p:nvPr/>
            </p:nvSpPr>
            <p:spPr bwMode="auto">
              <a:xfrm>
                <a:off x="9715470" y="1789589"/>
                <a:ext cx="582613" cy="582613"/>
              </a:xfrm>
              <a:custGeom>
                <a:avLst/>
                <a:gdLst>
                  <a:gd name="T0" fmla="*/ 168 w 367"/>
                  <a:gd name="T1" fmla="*/ 199 h 367"/>
                  <a:gd name="T2" fmla="*/ 168 w 367"/>
                  <a:gd name="T3" fmla="*/ 199 h 367"/>
                  <a:gd name="T4" fmla="*/ 0 w 367"/>
                  <a:gd name="T5" fmla="*/ 156 h 367"/>
                  <a:gd name="T6" fmla="*/ 367 w 367"/>
                  <a:gd name="T7" fmla="*/ 0 h 367"/>
                  <a:gd name="T8" fmla="*/ 211 w 367"/>
                  <a:gd name="T9" fmla="*/ 367 h 367"/>
                  <a:gd name="T10" fmla="*/ 168 w 367"/>
                  <a:gd name="T11" fmla="*/ 199 h 367"/>
                  <a:gd name="T12" fmla="*/ 168 w 367"/>
                  <a:gd name="T13" fmla="*/ 199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7" h="367">
                    <a:moveTo>
                      <a:pt x="168" y="199"/>
                    </a:moveTo>
                    <a:lnTo>
                      <a:pt x="168" y="199"/>
                    </a:lnTo>
                    <a:lnTo>
                      <a:pt x="0" y="156"/>
                    </a:lnTo>
                    <a:lnTo>
                      <a:pt x="367" y="0"/>
                    </a:lnTo>
                    <a:lnTo>
                      <a:pt x="211" y="367"/>
                    </a:lnTo>
                    <a:lnTo>
                      <a:pt x="168" y="199"/>
                    </a:lnTo>
                    <a:lnTo>
                      <a:pt x="168" y="199"/>
                    </a:lnTo>
                    <a:close/>
                  </a:path>
                </a:pathLst>
              </a:custGeom>
              <a:solidFill>
                <a:srgbClr val="CF3C2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312" name="任意多边形 311"/>
            <p:cNvSpPr/>
            <p:nvPr/>
          </p:nvSpPr>
          <p:spPr>
            <a:xfrm rot="2700000">
              <a:off x="7978890" y="2025512"/>
              <a:ext cx="550532" cy="1084264"/>
            </a:xfrm>
            <a:custGeom>
              <a:avLst/>
              <a:gdLst>
                <a:gd name="connsiteX0" fmla="*/ 538162 w 546499"/>
                <a:gd name="connsiteY0" fmla="*/ 0 h 1076324"/>
                <a:gd name="connsiteX1" fmla="*/ 546499 w 546499"/>
                <a:gd name="connsiteY1" fmla="*/ 841 h 1076324"/>
                <a:gd name="connsiteX2" fmla="*/ 546499 w 546499"/>
                <a:gd name="connsiteY2" fmla="*/ 1075484 h 1076324"/>
                <a:gd name="connsiteX3" fmla="*/ 538162 w 546499"/>
                <a:gd name="connsiteY3" fmla="*/ 1076324 h 1076324"/>
                <a:gd name="connsiteX4" fmla="*/ 0 w 546499"/>
                <a:gd name="connsiteY4" fmla="*/ 538162 h 1076324"/>
                <a:gd name="connsiteX5" fmla="*/ 538162 w 546499"/>
                <a:gd name="connsiteY5" fmla="*/ 0 h 1076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6499" h="1076324">
                  <a:moveTo>
                    <a:pt x="538162" y="0"/>
                  </a:moveTo>
                  <a:lnTo>
                    <a:pt x="546499" y="841"/>
                  </a:lnTo>
                  <a:lnTo>
                    <a:pt x="546499" y="1075484"/>
                  </a:lnTo>
                  <a:lnTo>
                    <a:pt x="538162" y="1076324"/>
                  </a:lnTo>
                  <a:cubicBezTo>
                    <a:pt x="240943" y="1076324"/>
                    <a:pt x="0" y="835381"/>
                    <a:pt x="0" y="538162"/>
                  </a:cubicBezTo>
                  <a:cubicBezTo>
                    <a:pt x="0" y="240943"/>
                    <a:pt x="240943" y="0"/>
                    <a:pt x="538162" y="0"/>
                  </a:cubicBezTo>
                  <a:close/>
                </a:path>
              </a:pathLst>
            </a:custGeom>
            <a:solidFill>
              <a:srgbClr val="FB70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6" name="任意多边形 315"/>
            <p:cNvSpPr/>
            <p:nvPr/>
          </p:nvSpPr>
          <p:spPr>
            <a:xfrm rot="13500000">
              <a:off x="8356306" y="2401748"/>
              <a:ext cx="550532" cy="1084264"/>
            </a:xfrm>
            <a:custGeom>
              <a:avLst/>
              <a:gdLst>
                <a:gd name="connsiteX0" fmla="*/ 538162 w 546499"/>
                <a:gd name="connsiteY0" fmla="*/ 0 h 1076324"/>
                <a:gd name="connsiteX1" fmla="*/ 546499 w 546499"/>
                <a:gd name="connsiteY1" fmla="*/ 841 h 1076324"/>
                <a:gd name="connsiteX2" fmla="*/ 546499 w 546499"/>
                <a:gd name="connsiteY2" fmla="*/ 1075484 h 1076324"/>
                <a:gd name="connsiteX3" fmla="*/ 538162 w 546499"/>
                <a:gd name="connsiteY3" fmla="*/ 1076324 h 1076324"/>
                <a:gd name="connsiteX4" fmla="*/ 0 w 546499"/>
                <a:gd name="connsiteY4" fmla="*/ 538162 h 1076324"/>
                <a:gd name="connsiteX5" fmla="*/ 538162 w 546499"/>
                <a:gd name="connsiteY5" fmla="*/ 0 h 1076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6499" h="1076324">
                  <a:moveTo>
                    <a:pt x="538162" y="0"/>
                  </a:moveTo>
                  <a:lnTo>
                    <a:pt x="546499" y="841"/>
                  </a:lnTo>
                  <a:lnTo>
                    <a:pt x="546499" y="1075484"/>
                  </a:lnTo>
                  <a:lnTo>
                    <a:pt x="538162" y="1076324"/>
                  </a:lnTo>
                  <a:cubicBezTo>
                    <a:pt x="240943" y="1076324"/>
                    <a:pt x="0" y="835381"/>
                    <a:pt x="0" y="538162"/>
                  </a:cubicBezTo>
                  <a:cubicBezTo>
                    <a:pt x="0" y="240943"/>
                    <a:pt x="240943" y="0"/>
                    <a:pt x="538162" y="0"/>
                  </a:cubicBezTo>
                  <a:close/>
                </a:path>
              </a:pathLst>
            </a:custGeom>
            <a:solidFill>
              <a:srgbClr val="FB5B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2" name="Freeform 108"/>
            <p:cNvSpPr/>
            <p:nvPr/>
          </p:nvSpPr>
          <p:spPr bwMode="auto">
            <a:xfrm>
              <a:off x="8439756" y="3390209"/>
              <a:ext cx="112713" cy="957814"/>
            </a:xfrm>
            <a:custGeom>
              <a:avLst/>
              <a:gdLst>
                <a:gd name="T0" fmla="*/ 30 w 30"/>
                <a:gd name="T1" fmla="*/ 0 h 322"/>
                <a:gd name="T2" fmla="*/ 0 w 30"/>
                <a:gd name="T3" fmla="*/ 2 h 322"/>
                <a:gd name="T4" fmla="*/ 0 w 30"/>
                <a:gd name="T5" fmla="*/ 2 h 322"/>
                <a:gd name="T6" fmla="*/ 0 w 30"/>
                <a:gd name="T7" fmla="*/ 20 h 322"/>
                <a:gd name="T8" fmla="*/ 0 w 30"/>
                <a:gd name="T9" fmla="*/ 322 h 322"/>
                <a:gd name="T10" fmla="*/ 30 w 30"/>
                <a:gd name="T11" fmla="*/ 322 h 322"/>
                <a:gd name="T12" fmla="*/ 30 w 30"/>
                <a:gd name="T13" fmla="*/ 20 h 322"/>
                <a:gd name="T14" fmla="*/ 30 w 30"/>
                <a:gd name="T15" fmla="*/ 10 h 322"/>
                <a:gd name="T16" fmla="*/ 30 w 30"/>
                <a:gd name="T17" fmla="*/ 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322">
                  <a:moveTo>
                    <a:pt x="30" y="0"/>
                  </a:moveTo>
                  <a:cubicBezTo>
                    <a:pt x="20" y="2"/>
                    <a:pt x="1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22"/>
                    <a:pt x="0" y="322"/>
                    <a:pt x="0" y="322"/>
                  </a:cubicBezTo>
                  <a:cubicBezTo>
                    <a:pt x="30" y="322"/>
                    <a:pt x="30" y="322"/>
                    <a:pt x="30" y="322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solidFill>
              <a:srgbClr val="3F3C4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3" name="Freeform 109"/>
            <p:cNvSpPr/>
            <p:nvPr/>
          </p:nvSpPr>
          <p:spPr bwMode="auto">
            <a:xfrm>
              <a:off x="8327044" y="3376022"/>
              <a:ext cx="112713" cy="972000"/>
            </a:xfrm>
            <a:custGeom>
              <a:avLst/>
              <a:gdLst>
                <a:gd name="T0" fmla="*/ 0 w 71"/>
                <a:gd name="T1" fmla="*/ 0 h 719"/>
                <a:gd name="T2" fmla="*/ 0 w 71"/>
                <a:gd name="T3" fmla="*/ 719 h 719"/>
                <a:gd name="T4" fmla="*/ 71 w 71"/>
                <a:gd name="T5" fmla="*/ 719 h 719"/>
                <a:gd name="T6" fmla="*/ 71 w 71"/>
                <a:gd name="T7" fmla="*/ 4 h 719"/>
                <a:gd name="T8" fmla="*/ 0 w 71"/>
                <a:gd name="T9" fmla="*/ 0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719">
                  <a:moveTo>
                    <a:pt x="0" y="0"/>
                  </a:moveTo>
                  <a:lnTo>
                    <a:pt x="0" y="719"/>
                  </a:lnTo>
                  <a:lnTo>
                    <a:pt x="71" y="719"/>
                  </a:lnTo>
                  <a:lnTo>
                    <a:pt x="7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C5C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4" name="Freeform 129"/>
            <p:cNvSpPr/>
            <p:nvPr/>
          </p:nvSpPr>
          <p:spPr bwMode="auto">
            <a:xfrm>
              <a:off x="8439756" y="2054226"/>
              <a:ext cx="701675" cy="1404938"/>
            </a:xfrm>
            <a:custGeom>
              <a:avLst/>
              <a:gdLst>
                <a:gd name="T0" fmla="*/ 0 w 187"/>
                <a:gd name="T1" fmla="*/ 0 h 374"/>
                <a:gd name="T2" fmla="*/ 0 w 187"/>
                <a:gd name="T3" fmla="*/ 44 h 374"/>
                <a:gd name="T4" fmla="*/ 0 w 187"/>
                <a:gd name="T5" fmla="*/ 44 h 374"/>
                <a:gd name="T6" fmla="*/ 0 w 187"/>
                <a:gd name="T7" fmla="*/ 44 h 374"/>
                <a:gd name="T8" fmla="*/ 0 w 187"/>
                <a:gd name="T9" fmla="*/ 44 h 374"/>
                <a:gd name="T10" fmla="*/ 0 w 187"/>
                <a:gd name="T11" fmla="*/ 44 h 374"/>
                <a:gd name="T12" fmla="*/ 1 w 187"/>
                <a:gd name="T13" fmla="*/ 44 h 374"/>
                <a:gd name="T14" fmla="*/ 1 w 187"/>
                <a:gd name="T15" fmla="*/ 44 h 374"/>
                <a:gd name="T16" fmla="*/ 1 w 187"/>
                <a:gd name="T17" fmla="*/ 44 h 374"/>
                <a:gd name="T18" fmla="*/ 1 w 187"/>
                <a:gd name="T19" fmla="*/ 44 h 374"/>
                <a:gd name="T20" fmla="*/ 1 w 187"/>
                <a:gd name="T21" fmla="*/ 44 h 374"/>
                <a:gd name="T22" fmla="*/ 1 w 187"/>
                <a:gd name="T23" fmla="*/ 44 h 374"/>
                <a:gd name="T24" fmla="*/ 1 w 187"/>
                <a:gd name="T25" fmla="*/ 44 h 374"/>
                <a:gd name="T26" fmla="*/ 1 w 187"/>
                <a:gd name="T27" fmla="*/ 44 h 374"/>
                <a:gd name="T28" fmla="*/ 2 w 187"/>
                <a:gd name="T29" fmla="*/ 44 h 374"/>
                <a:gd name="T30" fmla="*/ 2 w 187"/>
                <a:gd name="T31" fmla="*/ 44 h 374"/>
                <a:gd name="T32" fmla="*/ 2 w 187"/>
                <a:gd name="T33" fmla="*/ 44 h 374"/>
                <a:gd name="T34" fmla="*/ 2 w 187"/>
                <a:gd name="T35" fmla="*/ 44 h 374"/>
                <a:gd name="T36" fmla="*/ 2 w 187"/>
                <a:gd name="T37" fmla="*/ 44 h 374"/>
                <a:gd name="T38" fmla="*/ 2 w 187"/>
                <a:gd name="T39" fmla="*/ 44 h 374"/>
                <a:gd name="T40" fmla="*/ 2 w 187"/>
                <a:gd name="T41" fmla="*/ 44 h 374"/>
                <a:gd name="T42" fmla="*/ 2 w 187"/>
                <a:gd name="T43" fmla="*/ 44 h 374"/>
                <a:gd name="T44" fmla="*/ 143 w 187"/>
                <a:gd name="T45" fmla="*/ 184 h 374"/>
                <a:gd name="T46" fmla="*/ 143 w 187"/>
                <a:gd name="T47" fmla="*/ 184 h 374"/>
                <a:gd name="T48" fmla="*/ 143 w 187"/>
                <a:gd name="T49" fmla="*/ 185 h 374"/>
                <a:gd name="T50" fmla="*/ 143 w 187"/>
                <a:gd name="T51" fmla="*/ 185 h 374"/>
                <a:gd name="T52" fmla="*/ 143 w 187"/>
                <a:gd name="T53" fmla="*/ 185 h 374"/>
                <a:gd name="T54" fmla="*/ 143 w 187"/>
                <a:gd name="T55" fmla="*/ 185 h 374"/>
                <a:gd name="T56" fmla="*/ 143 w 187"/>
                <a:gd name="T57" fmla="*/ 185 h 374"/>
                <a:gd name="T58" fmla="*/ 143 w 187"/>
                <a:gd name="T59" fmla="*/ 185 h 374"/>
                <a:gd name="T60" fmla="*/ 143 w 187"/>
                <a:gd name="T61" fmla="*/ 185 h 374"/>
                <a:gd name="T62" fmla="*/ 143 w 187"/>
                <a:gd name="T63" fmla="*/ 185 h 374"/>
                <a:gd name="T64" fmla="*/ 143 w 187"/>
                <a:gd name="T65" fmla="*/ 186 h 374"/>
                <a:gd name="T66" fmla="*/ 143 w 187"/>
                <a:gd name="T67" fmla="*/ 186 h 374"/>
                <a:gd name="T68" fmla="*/ 143 w 187"/>
                <a:gd name="T69" fmla="*/ 186 h 374"/>
                <a:gd name="T70" fmla="*/ 143 w 187"/>
                <a:gd name="T71" fmla="*/ 186 h 374"/>
                <a:gd name="T72" fmla="*/ 143 w 187"/>
                <a:gd name="T73" fmla="*/ 186 h 374"/>
                <a:gd name="T74" fmla="*/ 143 w 187"/>
                <a:gd name="T75" fmla="*/ 186 h 374"/>
                <a:gd name="T76" fmla="*/ 143 w 187"/>
                <a:gd name="T77" fmla="*/ 186 h 374"/>
                <a:gd name="T78" fmla="*/ 143 w 187"/>
                <a:gd name="T79" fmla="*/ 186 h 374"/>
                <a:gd name="T80" fmla="*/ 143 w 187"/>
                <a:gd name="T81" fmla="*/ 187 h 374"/>
                <a:gd name="T82" fmla="*/ 143 w 187"/>
                <a:gd name="T83" fmla="*/ 187 h 374"/>
                <a:gd name="T84" fmla="*/ 143 w 187"/>
                <a:gd name="T85" fmla="*/ 187 h 374"/>
                <a:gd name="T86" fmla="*/ 143 w 187"/>
                <a:gd name="T87" fmla="*/ 187 h 374"/>
                <a:gd name="T88" fmla="*/ 143 w 187"/>
                <a:gd name="T89" fmla="*/ 187 h 374"/>
                <a:gd name="T90" fmla="*/ 143 w 187"/>
                <a:gd name="T91" fmla="*/ 187 h 374"/>
                <a:gd name="T92" fmla="*/ 143 w 187"/>
                <a:gd name="T93" fmla="*/ 187 h 374"/>
                <a:gd name="T94" fmla="*/ 143 w 187"/>
                <a:gd name="T95" fmla="*/ 187 h 374"/>
                <a:gd name="T96" fmla="*/ 143 w 187"/>
                <a:gd name="T97" fmla="*/ 187 h 374"/>
                <a:gd name="T98" fmla="*/ 143 w 187"/>
                <a:gd name="T99" fmla="*/ 187 h 374"/>
                <a:gd name="T100" fmla="*/ 143 w 187"/>
                <a:gd name="T101" fmla="*/ 187 h 374"/>
                <a:gd name="T102" fmla="*/ 143 w 187"/>
                <a:gd name="T103" fmla="*/ 187 h 374"/>
                <a:gd name="T104" fmla="*/ 134 w 187"/>
                <a:gd name="T105" fmla="*/ 238 h 374"/>
                <a:gd name="T106" fmla="*/ 109 w 187"/>
                <a:gd name="T107" fmla="*/ 280 h 374"/>
                <a:gd name="T108" fmla="*/ 0 w 187"/>
                <a:gd name="T109" fmla="*/ 330 h 374"/>
                <a:gd name="T110" fmla="*/ 0 w 187"/>
                <a:gd name="T111" fmla="*/ 374 h 374"/>
                <a:gd name="T112" fmla="*/ 0 w 187"/>
                <a:gd name="T113" fmla="*/ 374 h 374"/>
                <a:gd name="T114" fmla="*/ 187 w 187"/>
                <a:gd name="T115" fmla="*/ 187 h 374"/>
                <a:gd name="T116" fmla="*/ 187 w 187"/>
                <a:gd name="T117" fmla="*/ 179 h 374"/>
                <a:gd name="T118" fmla="*/ 186 w 187"/>
                <a:gd name="T119" fmla="*/ 163 h 374"/>
                <a:gd name="T120" fmla="*/ 146 w 187"/>
                <a:gd name="T121" fmla="*/ 70 h 374"/>
                <a:gd name="T122" fmla="*/ 132 w 187"/>
                <a:gd name="T123" fmla="*/ 54 h 374"/>
                <a:gd name="T124" fmla="*/ 0 w 187"/>
                <a:gd name="T125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7" h="374">
                  <a:moveTo>
                    <a:pt x="0" y="0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79" y="45"/>
                    <a:pt x="142" y="107"/>
                    <a:pt x="143" y="184"/>
                  </a:cubicBezTo>
                  <a:cubicBezTo>
                    <a:pt x="143" y="184"/>
                    <a:pt x="143" y="184"/>
                    <a:pt x="143" y="184"/>
                  </a:cubicBezTo>
                  <a:cubicBezTo>
                    <a:pt x="143" y="185"/>
                    <a:pt x="143" y="185"/>
                    <a:pt x="143" y="185"/>
                  </a:cubicBezTo>
                  <a:cubicBezTo>
                    <a:pt x="143" y="185"/>
                    <a:pt x="143" y="185"/>
                    <a:pt x="143" y="185"/>
                  </a:cubicBezTo>
                  <a:cubicBezTo>
                    <a:pt x="143" y="185"/>
                    <a:pt x="143" y="185"/>
                    <a:pt x="143" y="185"/>
                  </a:cubicBezTo>
                  <a:cubicBezTo>
                    <a:pt x="143" y="185"/>
                    <a:pt x="143" y="185"/>
                    <a:pt x="143" y="185"/>
                  </a:cubicBezTo>
                  <a:cubicBezTo>
                    <a:pt x="143" y="185"/>
                    <a:pt x="143" y="185"/>
                    <a:pt x="143" y="185"/>
                  </a:cubicBezTo>
                  <a:cubicBezTo>
                    <a:pt x="143" y="185"/>
                    <a:pt x="143" y="185"/>
                    <a:pt x="143" y="185"/>
                  </a:cubicBezTo>
                  <a:cubicBezTo>
                    <a:pt x="143" y="185"/>
                    <a:pt x="143" y="185"/>
                    <a:pt x="143" y="185"/>
                  </a:cubicBezTo>
                  <a:cubicBezTo>
                    <a:pt x="143" y="185"/>
                    <a:pt x="143" y="185"/>
                    <a:pt x="143" y="185"/>
                  </a:cubicBezTo>
                  <a:cubicBezTo>
                    <a:pt x="143" y="185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205"/>
                    <a:pt x="140" y="222"/>
                    <a:pt x="134" y="238"/>
                  </a:cubicBezTo>
                  <a:cubicBezTo>
                    <a:pt x="128" y="253"/>
                    <a:pt x="120" y="267"/>
                    <a:pt x="109" y="280"/>
                  </a:cubicBezTo>
                  <a:cubicBezTo>
                    <a:pt x="83" y="311"/>
                    <a:pt x="44" y="330"/>
                    <a:pt x="0" y="330"/>
                  </a:cubicBezTo>
                  <a:cubicBezTo>
                    <a:pt x="0" y="374"/>
                    <a:pt x="0" y="374"/>
                    <a:pt x="0" y="374"/>
                  </a:cubicBezTo>
                  <a:cubicBezTo>
                    <a:pt x="0" y="374"/>
                    <a:pt x="0" y="374"/>
                    <a:pt x="0" y="374"/>
                  </a:cubicBezTo>
                  <a:cubicBezTo>
                    <a:pt x="103" y="374"/>
                    <a:pt x="187" y="290"/>
                    <a:pt x="187" y="187"/>
                  </a:cubicBezTo>
                  <a:cubicBezTo>
                    <a:pt x="187" y="184"/>
                    <a:pt x="187" y="182"/>
                    <a:pt x="187" y="179"/>
                  </a:cubicBezTo>
                  <a:cubicBezTo>
                    <a:pt x="187" y="174"/>
                    <a:pt x="187" y="169"/>
                    <a:pt x="186" y="163"/>
                  </a:cubicBezTo>
                  <a:cubicBezTo>
                    <a:pt x="181" y="128"/>
                    <a:pt x="167" y="96"/>
                    <a:pt x="146" y="70"/>
                  </a:cubicBezTo>
                  <a:cubicBezTo>
                    <a:pt x="142" y="65"/>
                    <a:pt x="137" y="59"/>
                    <a:pt x="132" y="54"/>
                  </a:cubicBezTo>
                  <a:cubicBezTo>
                    <a:pt x="98" y="21"/>
                    <a:pt x="51" y="0"/>
                    <a:pt x="0" y="0"/>
                  </a:cubicBezTo>
                </a:path>
              </a:pathLst>
            </a:custGeom>
            <a:solidFill>
              <a:srgbClr val="3F3C4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5" name="Freeform 130"/>
            <p:cNvSpPr/>
            <p:nvPr/>
          </p:nvSpPr>
          <p:spPr bwMode="auto">
            <a:xfrm>
              <a:off x="7738081" y="2054226"/>
              <a:ext cx="701675" cy="1404938"/>
            </a:xfrm>
            <a:custGeom>
              <a:avLst/>
              <a:gdLst>
                <a:gd name="T0" fmla="*/ 187 w 187"/>
                <a:gd name="T1" fmla="*/ 0 h 374"/>
                <a:gd name="T2" fmla="*/ 90 w 187"/>
                <a:gd name="T3" fmla="*/ 27 h 374"/>
                <a:gd name="T4" fmla="*/ 55 w 187"/>
                <a:gd name="T5" fmla="*/ 54 h 374"/>
                <a:gd name="T6" fmla="*/ 0 w 187"/>
                <a:gd name="T7" fmla="*/ 187 h 374"/>
                <a:gd name="T8" fmla="*/ 187 w 187"/>
                <a:gd name="T9" fmla="*/ 374 h 374"/>
                <a:gd name="T10" fmla="*/ 187 w 187"/>
                <a:gd name="T11" fmla="*/ 330 h 374"/>
                <a:gd name="T12" fmla="*/ 187 w 187"/>
                <a:gd name="T13" fmla="*/ 330 h 374"/>
                <a:gd name="T14" fmla="*/ 151 w 187"/>
                <a:gd name="T15" fmla="*/ 326 h 374"/>
                <a:gd name="T16" fmla="*/ 86 w 187"/>
                <a:gd name="T17" fmla="*/ 288 h 374"/>
                <a:gd name="T18" fmla="*/ 72 w 187"/>
                <a:gd name="T19" fmla="*/ 272 h 374"/>
                <a:gd name="T20" fmla="*/ 44 w 187"/>
                <a:gd name="T21" fmla="*/ 189 h 374"/>
                <a:gd name="T22" fmla="*/ 44 w 187"/>
                <a:gd name="T23" fmla="*/ 189 h 374"/>
                <a:gd name="T24" fmla="*/ 44 w 187"/>
                <a:gd name="T25" fmla="*/ 189 h 374"/>
                <a:gd name="T26" fmla="*/ 44 w 187"/>
                <a:gd name="T27" fmla="*/ 189 h 374"/>
                <a:gd name="T28" fmla="*/ 44 w 187"/>
                <a:gd name="T29" fmla="*/ 189 h 374"/>
                <a:gd name="T30" fmla="*/ 44 w 187"/>
                <a:gd name="T31" fmla="*/ 189 h 374"/>
                <a:gd name="T32" fmla="*/ 44 w 187"/>
                <a:gd name="T33" fmla="*/ 189 h 374"/>
                <a:gd name="T34" fmla="*/ 44 w 187"/>
                <a:gd name="T35" fmla="*/ 189 h 374"/>
                <a:gd name="T36" fmla="*/ 44 w 187"/>
                <a:gd name="T37" fmla="*/ 188 h 374"/>
                <a:gd name="T38" fmla="*/ 44 w 187"/>
                <a:gd name="T39" fmla="*/ 188 h 374"/>
                <a:gd name="T40" fmla="*/ 44 w 187"/>
                <a:gd name="T41" fmla="*/ 188 h 374"/>
                <a:gd name="T42" fmla="*/ 44 w 187"/>
                <a:gd name="T43" fmla="*/ 188 h 374"/>
                <a:gd name="T44" fmla="*/ 44 w 187"/>
                <a:gd name="T45" fmla="*/ 188 h 374"/>
                <a:gd name="T46" fmla="*/ 44 w 187"/>
                <a:gd name="T47" fmla="*/ 188 h 374"/>
                <a:gd name="T48" fmla="*/ 44 w 187"/>
                <a:gd name="T49" fmla="*/ 188 h 374"/>
                <a:gd name="T50" fmla="*/ 44 w 187"/>
                <a:gd name="T51" fmla="*/ 188 h 374"/>
                <a:gd name="T52" fmla="*/ 44 w 187"/>
                <a:gd name="T53" fmla="*/ 188 h 374"/>
                <a:gd name="T54" fmla="*/ 44 w 187"/>
                <a:gd name="T55" fmla="*/ 187 h 374"/>
                <a:gd name="T56" fmla="*/ 44 w 187"/>
                <a:gd name="T57" fmla="*/ 187 h 374"/>
                <a:gd name="T58" fmla="*/ 44 w 187"/>
                <a:gd name="T59" fmla="*/ 187 h 374"/>
                <a:gd name="T60" fmla="*/ 44 w 187"/>
                <a:gd name="T61" fmla="*/ 187 h 374"/>
                <a:gd name="T62" fmla="*/ 44 w 187"/>
                <a:gd name="T63" fmla="*/ 187 h 374"/>
                <a:gd name="T64" fmla="*/ 44 w 187"/>
                <a:gd name="T65" fmla="*/ 187 h 374"/>
                <a:gd name="T66" fmla="*/ 44 w 187"/>
                <a:gd name="T67" fmla="*/ 187 h 374"/>
                <a:gd name="T68" fmla="*/ 44 w 187"/>
                <a:gd name="T69" fmla="*/ 187 h 374"/>
                <a:gd name="T70" fmla="*/ 44 w 187"/>
                <a:gd name="T71" fmla="*/ 187 h 374"/>
                <a:gd name="T72" fmla="*/ 44 w 187"/>
                <a:gd name="T73" fmla="*/ 187 h 374"/>
                <a:gd name="T74" fmla="*/ 44 w 187"/>
                <a:gd name="T75" fmla="*/ 187 h 374"/>
                <a:gd name="T76" fmla="*/ 187 w 187"/>
                <a:gd name="T77" fmla="*/ 44 h 374"/>
                <a:gd name="T78" fmla="*/ 187 w 187"/>
                <a:gd name="T79" fmla="*/ 0 h 374"/>
                <a:gd name="T80" fmla="*/ 187 w 187"/>
                <a:gd name="T81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7" h="374">
                  <a:moveTo>
                    <a:pt x="187" y="0"/>
                  </a:moveTo>
                  <a:cubicBezTo>
                    <a:pt x="152" y="0"/>
                    <a:pt x="119" y="10"/>
                    <a:pt x="90" y="27"/>
                  </a:cubicBezTo>
                  <a:cubicBezTo>
                    <a:pt x="78" y="34"/>
                    <a:pt x="66" y="43"/>
                    <a:pt x="55" y="54"/>
                  </a:cubicBezTo>
                  <a:cubicBezTo>
                    <a:pt x="21" y="88"/>
                    <a:pt x="0" y="135"/>
                    <a:pt x="0" y="187"/>
                  </a:cubicBezTo>
                  <a:cubicBezTo>
                    <a:pt x="0" y="290"/>
                    <a:pt x="84" y="374"/>
                    <a:pt x="187" y="374"/>
                  </a:cubicBezTo>
                  <a:cubicBezTo>
                    <a:pt x="187" y="330"/>
                    <a:pt x="187" y="330"/>
                    <a:pt x="187" y="330"/>
                  </a:cubicBezTo>
                  <a:cubicBezTo>
                    <a:pt x="187" y="330"/>
                    <a:pt x="187" y="330"/>
                    <a:pt x="187" y="330"/>
                  </a:cubicBezTo>
                  <a:cubicBezTo>
                    <a:pt x="175" y="330"/>
                    <a:pt x="162" y="329"/>
                    <a:pt x="151" y="326"/>
                  </a:cubicBezTo>
                  <a:cubicBezTo>
                    <a:pt x="126" y="319"/>
                    <a:pt x="104" y="306"/>
                    <a:pt x="86" y="288"/>
                  </a:cubicBezTo>
                  <a:cubicBezTo>
                    <a:pt x="81" y="283"/>
                    <a:pt x="76" y="278"/>
                    <a:pt x="72" y="272"/>
                  </a:cubicBezTo>
                  <a:cubicBezTo>
                    <a:pt x="55" y="249"/>
                    <a:pt x="44" y="220"/>
                    <a:pt x="44" y="189"/>
                  </a:cubicBezTo>
                  <a:cubicBezTo>
                    <a:pt x="44" y="189"/>
                    <a:pt x="44" y="189"/>
                    <a:pt x="44" y="189"/>
                  </a:cubicBezTo>
                  <a:cubicBezTo>
                    <a:pt x="44" y="189"/>
                    <a:pt x="44" y="189"/>
                    <a:pt x="44" y="189"/>
                  </a:cubicBezTo>
                  <a:cubicBezTo>
                    <a:pt x="44" y="189"/>
                    <a:pt x="44" y="189"/>
                    <a:pt x="44" y="189"/>
                  </a:cubicBezTo>
                  <a:cubicBezTo>
                    <a:pt x="44" y="189"/>
                    <a:pt x="44" y="189"/>
                    <a:pt x="44" y="189"/>
                  </a:cubicBezTo>
                  <a:cubicBezTo>
                    <a:pt x="44" y="189"/>
                    <a:pt x="44" y="189"/>
                    <a:pt x="44" y="189"/>
                  </a:cubicBezTo>
                  <a:cubicBezTo>
                    <a:pt x="44" y="189"/>
                    <a:pt x="44" y="189"/>
                    <a:pt x="44" y="189"/>
                  </a:cubicBezTo>
                  <a:cubicBezTo>
                    <a:pt x="44" y="189"/>
                    <a:pt x="44" y="189"/>
                    <a:pt x="44" y="189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08"/>
                    <a:pt x="108" y="44"/>
                    <a:pt x="187" y="44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87" y="0"/>
                    <a:pt x="187" y="0"/>
                    <a:pt x="187" y="0"/>
                  </a:cubicBezTo>
                </a:path>
              </a:pathLst>
            </a:custGeom>
            <a:solidFill>
              <a:srgbClr val="5C5C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335" name="组合 334"/>
            <p:cNvGrpSpPr/>
            <p:nvPr/>
          </p:nvGrpSpPr>
          <p:grpSpPr>
            <a:xfrm>
              <a:off x="8368252" y="2336345"/>
              <a:ext cx="149225" cy="838835"/>
              <a:chOff x="8498118" y="2609732"/>
              <a:chExt cx="149225" cy="838835"/>
            </a:xfrm>
          </p:grpSpPr>
          <p:grpSp>
            <p:nvGrpSpPr>
              <p:cNvPr id="333" name="组合 332"/>
              <p:cNvGrpSpPr/>
              <p:nvPr/>
            </p:nvGrpSpPr>
            <p:grpSpPr>
              <a:xfrm>
                <a:off x="8500948" y="2609732"/>
                <a:ext cx="135288" cy="608216"/>
                <a:chOff x="8500948" y="2609732"/>
                <a:chExt cx="135288" cy="608216"/>
              </a:xfrm>
            </p:grpSpPr>
            <p:sp>
              <p:nvSpPr>
                <p:cNvPr id="142" name="Rectangle 74"/>
                <p:cNvSpPr>
                  <a:spLocks noChangeArrowheads="1"/>
                </p:cNvSpPr>
                <p:nvPr/>
              </p:nvSpPr>
              <p:spPr bwMode="auto">
                <a:xfrm>
                  <a:off x="8500948" y="2609732"/>
                  <a:ext cx="134938" cy="576000"/>
                </a:xfrm>
                <a:prstGeom prst="rect">
                  <a:avLst/>
                </a:prstGeom>
                <a:solidFill>
                  <a:srgbClr val="F5EDE8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3" name="Freeform 95"/>
                <p:cNvSpPr/>
                <p:nvPr/>
              </p:nvSpPr>
              <p:spPr bwMode="auto">
                <a:xfrm>
                  <a:off x="8501298" y="2911948"/>
                  <a:ext cx="134938" cy="306000"/>
                </a:xfrm>
                <a:custGeom>
                  <a:avLst/>
                  <a:gdLst>
                    <a:gd name="T0" fmla="*/ 36 w 36"/>
                    <a:gd name="T1" fmla="*/ 0 h 78"/>
                    <a:gd name="T2" fmla="*/ 0 w 36"/>
                    <a:gd name="T3" fmla="*/ 35 h 78"/>
                    <a:gd name="T4" fmla="*/ 0 w 36"/>
                    <a:gd name="T5" fmla="*/ 35 h 78"/>
                    <a:gd name="T6" fmla="*/ 0 w 36"/>
                    <a:gd name="T7" fmla="*/ 78 h 78"/>
                    <a:gd name="T8" fmla="*/ 36 w 36"/>
                    <a:gd name="T9" fmla="*/ 78 h 78"/>
                    <a:gd name="T10" fmla="*/ 36 w 36"/>
                    <a:gd name="T11" fmla="*/ 16 h 78"/>
                    <a:gd name="T12" fmla="*/ 36 w 36"/>
                    <a:gd name="T13" fmla="*/ 0 h 78"/>
                    <a:gd name="T14" fmla="*/ 36 w 36"/>
                    <a:gd name="T15" fmla="*/ 0 h 78"/>
                    <a:gd name="T16" fmla="*/ 36 w 36"/>
                    <a:gd name="T17" fmla="*/ 0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6" h="78">
                      <a:moveTo>
                        <a:pt x="36" y="0"/>
                      </a:moveTo>
                      <a:cubicBezTo>
                        <a:pt x="24" y="12"/>
                        <a:pt x="12" y="24"/>
                        <a:pt x="0" y="35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36" y="78"/>
                        <a:pt x="36" y="78"/>
                        <a:pt x="36" y="78"/>
                      </a:cubicBezTo>
                      <a:cubicBezTo>
                        <a:pt x="36" y="16"/>
                        <a:pt x="36" y="16"/>
                        <a:pt x="36" y="16"/>
                      </a:cubicBez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36" y="0"/>
                        <a:pt x="36" y="0"/>
                        <a:pt x="36" y="0"/>
                      </a:cubicBezTo>
                    </a:path>
                  </a:pathLst>
                </a:custGeom>
                <a:solidFill>
                  <a:srgbClr val="D9DDD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sp>
            <p:nvSpPr>
              <p:cNvPr id="334" name="Oval 164"/>
              <p:cNvSpPr>
                <a:spLocks noChangeArrowheads="1"/>
              </p:cNvSpPr>
              <p:nvPr/>
            </p:nvSpPr>
            <p:spPr bwMode="auto">
              <a:xfrm>
                <a:off x="8498118" y="3297754"/>
                <a:ext cx="149225" cy="150813"/>
              </a:xfrm>
              <a:prstGeom prst="ellipse">
                <a:avLst/>
              </a:prstGeom>
              <a:solidFill>
                <a:srgbClr val="D9DDD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341" name="组合 340"/>
          <p:cNvGrpSpPr/>
          <p:nvPr/>
        </p:nvGrpSpPr>
        <p:grpSpPr>
          <a:xfrm>
            <a:off x="1516612" y="4739202"/>
            <a:ext cx="4471728" cy="1089922"/>
            <a:chOff x="611113" y="1870075"/>
            <a:chExt cx="4044589" cy="1089922"/>
          </a:xfrm>
        </p:grpSpPr>
        <p:sp>
          <p:nvSpPr>
            <p:cNvPr id="342" name="文本框 341"/>
            <p:cNvSpPr txBox="1"/>
            <p:nvPr/>
          </p:nvSpPr>
          <p:spPr>
            <a:xfrm>
              <a:off x="745019" y="2221333"/>
              <a:ext cx="391068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1D495D"/>
                  </a:solidFill>
                  <a:latin typeface="微软雅黑" panose="020B0503020204020204" charset="-122"/>
                  <a:ea typeface="微软雅黑" panose="020B0503020204020204" charset="-122"/>
                </a:rPr>
                <a:t>文字是简单的视觉图案再现 口语的声音，因而更加清晰，可以反复阅读，可以突破时间和空间的限制。</a:t>
              </a:r>
              <a:endParaRPr lang="zh-CN" altLang="en-US" sz="1400" dirty="0">
                <a:solidFill>
                  <a:srgbClr val="1D495D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44" name="文本框 343"/>
            <p:cNvSpPr txBox="1"/>
            <p:nvPr/>
          </p:nvSpPr>
          <p:spPr>
            <a:xfrm>
              <a:off x="611113" y="1870075"/>
              <a:ext cx="37443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 smtClean="0">
                  <a:solidFill>
                    <a:srgbClr val="1D495D"/>
                  </a:solidFill>
                  <a:latin typeface="微软雅黑" panose="020B0503020204020204" charset="-122"/>
                  <a:ea typeface="微软雅黑" panose="020B0503020204020204" charset="-122"/>
                </a:rPr>
                <a:t>点击添加标题</a:t>
              </a:r>
              <a:endParaRPr lang="zh-CN" altLang="en-US" sz="2000" b="1" dirty="0">
                <a:solidFill>
                  <a:srgbClr val="1D495D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6486527" y="4744081"/>
            <a:ext cx="4638006" cy="1413087"/>
            <a:chOff x="611113" y="1870075"/>
            <a:chExt cx="4194984" cy="1413087"/>
          </a:xfrm>
        </p:grpSpPr>
        <p:sp>
          <p:nvSpPr>
            <p:cNvPr id="72" name="文本框 71"/>
            <p:cNvSpPr txBox="1"/>
            <p:nvPr/>
          </p:nvSpPr>
          <p:spPr>
            <a:xfrm>
              <a:off x="736974" y="2221333"/>
              <a:ext cx="4069123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1D495D"/>
                  </a:solidFill>
                  <a:latin typeface="微软雅黑" panose="020B0503020204020204" charset="-122"/>
                  <a:ea typeface="微软雅黑" panose="020B0503020204020204" charset="-122"/>
                </a:rPr>
                <a:t>文字是简单的视觉图案再现 口语的声音，因而更加清晰，可以反复阅读，可以突破时间和空间的限制。</a:t>
              </a:r>
              <a:endParaRPr lang="zh-CN" altLang="en-US" sz="1400" dirty="0">
                <a:solidFill>
                  <a:srgbClr val="1D495D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just">
                <a:lnSpc>
                  <a:spcPct val="150000"/>
                </a:lnSpc>
              </a:pPr>
              <a:endParaRPr lang="zh-CN" altLang="en-US" sz="1400" dirty="0">
                <a:solidFill>
                  <a:srgbClr val="1D495D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3" name="文本框 72"/>
            <p:cNvSpPr txBox="1"/>
            <p:nvPr/>
          </p:nvSpPr>
          <p:spPr>
            <a:xfrm>
              <a:off x="611113" y="1870075"/>
              <a:ext cx="37443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 smtClean="0">
                  <a:solidFill>
                    <a:srgbClr val="1D495D"/>
                  </a:solidFill>
                  <a:latin typeface="微软雅黑" panose="020B0503020204020204" charset="-122"/>
                  <a:ea typeface="微软雅黑" panose="020B0503020204020204" charset="-122"/>
                </a:rPr>
                <a:t>点击添加标题</a:t>
              </a:r>
              <a:endParaRPr lang="zh-CN" altLang="en-US" sz="2000" b="1" dirty="0">
                <a:solidFill>
                  <a:srgbClr val="1D495D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3721">
        <p14:doors dir="vert"/>
      </p:transition>
    </mc:Choice>
    <mc:Fallback>
      <p:transition spd="slow" advClick="0" advTm="372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3351823" y="1814553"/>
            <a:ext cx="7660076" cy="1244586"/>
            <a:chOff x="3351823" y="1814553"/>
            <a:chExt cx="7660076" cy="1244586"/>
          </a:xfrm>
        </p:grpSpPr>
        <p:grpSp>
          <p:nvGrpSpPr>
            <p:cNvPr id="4" name="组合 3"/>
            <p:cNvGrpSpPr/>
            <p:nvPr/>
          </p:nvGrpSpPr>
          <p:grpSpPr>
            <a:xfrm>
              <a:off x="3351823" y="1814553"/>
              <a:ext cx="7157063" cy="1241297"/>
              <a:chOff x="3351823" y="1814553"/>
              <a:chExt cx="7157063" cy="1241297"/>
            </a:xfrm>
          </p:grpSpPr>
          <p:sp>
            <p:nvSpPr>
              <p:cNvPr id="147" name="任意多边形 146"/>
              <p:cNvSpPr/>
              <p:nvPr/>
            </p:nvSpPr>
            <p:spPr>
              <a:xfrm>
                <a:off x="3351823" y="1814553"/>
                <a:ext cx="2745213" cy="1055391"/>
              </a:xfrm>
              <a:custGeom>
                <a:avLst/>
                <a:gdLst>
                  <a:gd name="connsiteX0" fmla="*/ 0 w 2745213"/>
                  <a:gd name="connsiteY0" fmla="*/ 0 h 1055391"/>
                  <a:gd name="connsiteX1" fmla="*/ 2745213 w 2745213"/>
                  <a:gd name="connsiteY1" fmla="*/ 0 h 1055391"/>
                  <a:gd name="connsiteX2" fmla="*/ 2745213 w 2745213"/>
                  <a:gd name="connsiteY2" fmla="*/ 1055391 h 1055391"/>
                  <a:gd name="connsiteX3" fmla="*/ 1824738 w 2745213"/>
                  <a:gd name="connsiteY3" fmla="*/ 1055391 h 1055391"/>
                  <a:gd name="connsiteX4" fmla="*/ 1748167 w 2745213"/>
                  <a:gd name="connsiteY4" fmla="*/ 930523 h 1055391"/>
                  <a:gd name="connsiteX5" fmla="*/ 120565 w 2745213"/>
                  <a:gd name="connsiteY5" fmla="*/ 5491 h 1055391"/>
                  <a:gd name="connsiteX6" fmla="*/ 0 w 2745213"/>
                  <a:gd name="connsiteY6" fmla="*/ 1717 h 1055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45213" h="1055391">
                    <a:moveTo>
                      <a:pt x="0" y="0"/>
                    </a:moveTo>
                    <a:lnTo>
                      <a:pt x="2745213" y="0"/>
                    </a:lnTo>
                    <a:lnTo>
                      <a:pt x="2745213" y="1055391"/>
                    </a:lnTo>
                    <a:lnTo>
                      <a:pt x="1824738" y="1055391"/>
                    </a:lnTo>
                    <a:lnTo>
                      <a:pt x="1748167" y="930523"/>
                    </a:lnTo>
                    <a:cubicBezTo>
                      <a:pt x="1389719" y="404887"/>
                      <a:pt x="798229" y="48043"/>
                      <a:pt x="120565" y="5491"/>
                    </a:cubicBezTo>
                    <a:lnTo>
                      <a:pt x="0" y="1717"/>
                    </a:lnTo>
                    <a:close/>
                  </a:path>
                </a:pathLst>
              </a:custGeom>
              <a:solidFill>
                <a:srgbClr val="3A6C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" name="矩形 4"/>
              <p:cNvSpPr/>
              <p:nvPr/>
            </p:nvSpPr>
            <p:spPr>
              <a:xfrm>
                <a:off x="6817449" y="2168369"/>
                <a:ext cx="3691437" cy="887438"/>
              </a:xfrm>
              <a:prstGeom prst="rect">
                <a:avLst/>
              </a:prstGeom>
              <a:solidFill>
                <a:srgbClr val="3A6C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" name="矩形 33"/>
              <p:cNvSpPr/>
              <p:nvPr/>
            </p:nvSpPr>
            <p:spPr>
              <a:xfrm>
                <a:off x="6094595" y="1814553"/>
                <a:ext cx="739681" cy="1241297"/>
              </a:xfrm>
              <a:custGeom>
                <a:avLst/>
                <a:gdLst>
                  <a:gd name="connsiteX0" fmla="*/ 0 w 735478"/>
                  <a:gd name="connsiteY0" fmla="*/ 0 h 1055559"/>
                  <a:gd name="connsiteX1" fmla="*/ 735478 w 735478"/>
                  <a:gd name="connsiteY1" fmla="*/ 0 h 1055559"/>
                  <a:gd name="connsiteX2" fmla="*/ 735478 w 735478"/>
                  <a:gd name="connsiteY2" fmla="*/ 1055559 h 1055559"/>
                  <a:gd name="connsiteX3" fmla="*/ 0 w 735478"/>
                  <a:gd name="connsiteY3" fmla="*/ 1055559 h 1055559"/>
                  <a:gd name="connsiteX4" fmla="*/ 0 w 735478"/>
                  <a:gd name="connsiteY4" fmla="*/ 0 h 1055559"/>
                  <a:gd name="connsiteX0-1" fmla="*/ 0 w 740240"/>
                  <a:gd name="connsiteY0-2" fmla="*/ 0 h 1055559"/>
                  <a:gd name="connsiteX1-3" fmla="*/ 740240 w 740240"/>
                  <a:gd name="connsiteY1-4" fmla="*/ 352425 h 1055559"/>
                  <a:gd name="connsiteX2-5" fmla="*/ 735478 w 740240"/>
                  <a:gd name="connsiteY2-6" fmla="*/ 1055559 h 1055559"/>
                  <a:gd name="connsiteX3-7" fmla="*/ 0 w 740240"/>
                  <a:gd name="connsiteY3-8" fmla="*/ 1055559 h 1055559"/>
                  <a:gd name="connsiteX4-9" fmla="*/ 0 w 740240"/>
                  <a:gd name="connsiteY4-10" fmla="*/ 0 h 1055559"/>
                  <a:gd name="connsiteX0-11" fmla="*/ 0 w 740240"/>
                  <a:gd name="connsiteY0-12" fmla="*/ 0 h 1241297"/>
                  <a:gd name="connsiteX1-13" fmla="*/ 740240 w 740240"/>
                  <a:gd name="connsiteY1-14" fmla="*/ 352425 h 1241297"/>
                  <a:gd name="connsiteX2-15" fmla="*/ 735478 w 740240"/>
                  <a:gd name="connsiteY2-16" fmla="*/ 1241297 h 1241297"/>
                  <a:gd name="connsiteX3-17" fmla="*/ 0 w 740240"/>
                  <a:gd name="connsiteY3-18" fmla="*/ 1055559 h 1241297"/>
                  <a:gd name="connsiteX4-19" fmla="*/ 0 w 740240"/>
                  <a:gd name="connsiteY4-20" fmla="*/ 0 h 124129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740240" h="1241297">
                    <a:moveTo>
                      <a:pt x="0" y="0"/>
                    </a:moveTo>
                    <a:lnTo>
                      <a:pt x="740240" y="352425"/>
                    </a:lnTo>
                    <a:cubicBezTo>
                      <a:pt x="738653" y="586803"/>
                      <a:pt x="737065" y="1006919"/>
                      <a:pt x="735478" y="1241297"/>
                    </a:cubicBezTo>
                    <a:lnTo>
                      <a:pt x="0" y="10555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D495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5" name="等腰三角形 64"/>
            <p:cNvSpPr/>
            <p:nvPr/>
          </p:nvSpPr>
          <p:spPr>
            <a:xfrm rot="5400000">
              <a:off x="10315974" y="2363213"/>
              <a:ext cx="889200" cy="502651"/>
            </a:xfrm>
            <a:prstGeom prst="triangle">
              <a:avLst/>
            </a:prstGeom>
            <a:solidFill>
              <a:srgbClr val="1D49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176561" y="2869944"/>
            <a:ext cx="5822986" cy="1056702"/>
            <a:chOff x="5176561" y="2869944"/>
            <a:chExt cx="5822986" cy="1056702"/>
          </a:xfrm>
        </p:grpSpPr>
        <p:sp>
          <p:nvSpPr>
            <p:cNvPr id="143" name="任意多边形 142"/>
            <p:cNvSpPr/>
            <p:nvPr/>
          </p:nvSpPr>
          <p:spPr>
            <a:xfrm>
              <a:off x="5176561" y="2869944"/>
              <a:ext cx="923713" cy="1055391"/>
            </a:xfrm>
            <a:custGeom>
              <a:avLst/>
              <a:gdLst>
                <a:gd name="connsiteX0" fmla="*/ 0 w 923713"/>
                <a:gd name="connsiteY0" fmla="*/ 0 h 1055391"/>
                <a:gd name="connsiteX1" fmla="*/ 923713 w 923713"/>
                <a:gd name="connsiteY1" fmla="*/ 0 h 1055391"/>
                <a:gd name="connsiteX2" fmla="*/ 923713 w 923713"/>
                <a:gd name="connsiteY2" fmla="*/ 1055391 h 1055391"/>
                <a:gd name="connsiteX3" fmla="*/ 286699 w 923713"/>
                <a:gd name="connsiteY3" fmla="*/ 1055391 h 1055391"/>
                <a:gd name="connsiteX4" fmla="*/ 286789 w 923713"/>
                <a:gd name="connsiteY4" fmla="*/ 1053623 h 1055391"/>
                <a:gd name="connsiteX5" fmla="*/ 29999 w 923713"/>
                <a:gd name="connsiteY5" fmla="*/ 48920 h 1055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3713" h="1055391">
                  <a:moveTo>
                    <a:pt x="0" y="0"/>
                  </a:moveTo>
                  <a:lnTo>
                    <a:pt x="923713" y="0"/>
                  </a:lnTo>
                  <a:lnTo>
                    <a:pt x="923713" y="1055391"/>
                  </a:lnTo>
                  <a:lnTo>
                    <a:pt x="286699" y="1055391"/>
                  </a:lnTo>
                  <a:lnTo>
                    <a:pt x="286789" y="1053623"/>
                  </a:lnTo>
                  <a:cubicBezTo>
                    <a:pt x="286789" y="689840"/>
                    <a:pt x="193766" y="347582"/>
                    <a:pt x="29999" y="48920"/>
                  </a:cubicBezTo>
                  <a:close/>
                </a:path>
              </a:pathLst>
            </a:custGeom>
            <a:solidFill>
              <a:srgbClr val="498B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817797" y="3055963"/>
              <a:ext cx="3691074" cy="867780"/>
            </a:xfrm>
            <a:prstGeom prst="rect">
              <a:avLst/>
            </a:prstGeom>
            <a:solidFill>
              <a:srgbClr val="498B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矩形 60"/>
            <p:cNvSpPr/>
            <p:nvPr/>
          </p:nvSpPr>
          <p:spPr>
            <a:xfrm>
              <a:off x="6094595" y="2869944"/>
              <a:ext cx="734830" cy="1053545"/>
            </a:xfrm>
            <a:prstGeom prst="rect">
              <a:avLst/>
            </a:prstGeom>
            <a:solidFill>
              <a:srgbClr val="366572"/>
            </a:solidFill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等腰三角形 65"/>
            <p:cNvSpPr/>
            <p:nvPr/>
          </p:nvSpPr>
          <p:spPr>
            <a:xfrm rot="5400000">
              <a:off x="10314422" y="3241520"/>
              <a:ext cx="867600" cy="502651"/>
            </a:xfrm>
            <a:prstGeom prst="triangle">
              <a:avLst/>
            </a:prstGeom>
            <a:solidFill>
              <a:srgbClr val="3665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175283" y="3921428"/>
            <a:ext cx="5823919" cy="1057846"/>
            <a:chOff x="5175283" y="3921428"/>
            <a:chExt cx="5823919" cy="1057846"/>
          </a:xfrm>
        </p:grpSpPr>
        <p:sp>
          <p:nvSpPr>
            <p:cNvPr id="144" name="任意多边形 143"/>
            <p:cNvSpPr/>
            <p:nvPr/>
          </p:nvSpPr>
          <p:spPr>
            <a:xfrm>
              <a:off x="5175283" y="3923883"/>
              <a:ext cx="924992" cy="1055391"/>
            </a:xfrm>
            <a:custGeom>
              <a:avLst/>
              <a:gdLst>
                <a:gd name="connsiteX0" fmla="*/ 288051 w 924992"/>
                <a:gd name="connsiteY0" fmla="*/ 0 h 1055391"/>
                <a:gd name="connsiteX1" fmla="*/ 924992 w 924992"/>
                <a:gd name="connsiteY1" fmla="*/ 0 h 1055391"/>
                <a:gd name="connsiteX2" fmla="*/ 924992 w 924992"/>
                <a:gd name="connsiteY2" fmla="*/ 1055391 h 1055391"/>
                <a:gd name="connsiteX3" fmla="*/ 0 w 924992"/>
                <a:gd name="connsiteY3" fmla="*/ 1055391 h 1055391"/>
                <a:gd name="connsiteX4" fmla="*/ 31277 w 924992"/>
                <a:gd name="connsiteY4" fmla="*/ 1004387 h 1055391"/>
                <a:gd name="connsiteX5" fmla="*/ 277083 w 924992"/>
                <a:gd name="connsiteY5" fmla="*/ 215194 h 1055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4992" h="1055391">
                  <a:moveTo>
                    <a:pt x="288051" y="0"/>
                  </a:moveTo>
                  <a:lnTo>
                    <a:pt x="924992" y="0"/>
                  </a:lnTo>
                  <a:lnTo>
                    <a:pt x="924992" y="1055391"/>
                  </a:lnTo>
                  <a:lnTo>
                    <a:pt x="0" y="1055391"/>
                  </a:lnTo>
                  <a:lnTo>
                    <a:pt x="31277" y="1004387"/>
                  </a:lnTo>
                  <a:cubicBezTo>
                    <a:pt x="162291" y="765458"/>
                    <a:pt x="248028" y="498627"/>
                    <a:pt x="277083" y="215194"/>
                  </a:cubicBezTo>
                  <a:close/>
                </a:path>
              </a:pathLst>
            </a:custGeom>
            <a:solidFill>
              <a:srgbClr val="4FA6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9" name="矩形 38"/>
            <p:cNvSpPr/>
            <p:nvPr/>
          </p:nvSpPr>
          <p:spPr>
            <a:xfrm>
              <a:off x="6817797" y="3921428"/>
              <a:ext cx="3691074" cy="876603"/>
            </a:xfrm>
            <a:prstGeom prst="rect">
              <a:avLst/>
            </a:prstGeom>
            <a:solidFill>
              <a:srgbClr val="4FA6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矩形 62"/>
            <p:cNvSpPr/>
            <p:nvPr/>
          </p:nvSpPr>
          <p:spPr>
            <a:xfrm>
              <a:off x="6094595" y="3923770"/>
              <a:ext cx="735478" cy="1053546"/>
            </a:xfrm>
            <a:prstGeom prst="rect">
              <a:avLst/>
            </a:prstGeom>
            <a:solidFill>
              <a:srgbClr val="438B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等腰三角形 66"/>
            <p:cNvSpPr/>
            <p:nvPr/>
          </p:nvSpPr>
          <p:spPr>
            <a:xfrm rot="5400000">
              <a:off x="10308570" y="4109442"/>
              <a:ext cx="878613" cy="502651"/>
            </a:xfrm>
            <a:prstGeom prst="triangle">
              <a:avLst/>
            </a:prstGeom>
            <a:solidFill>
              <a:srgbClr val="438B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351823" y="4787342"/>
            <a:ext cx="7661582" cy="1245871"/>
            <a:chOff x="3351823" y="4787342"/>
            <a:chExt cx="7661582" cy="1245871"/>
          </a:xfrm>
        </p:grpSpPr>
        <p:sp>
          <p:nvSpPr>
            <p:cNvPr id="148" name="任意多边形 147"/>
            <p:cNvSpPr/>
            <p:nvPr/>
          </p:nvSpPr>
          <p:spPr>
            <a:xfrm>
              <a:off x="3351823" y="4977822"/>
              <a:ext cx="2748452" cy="1055391"/>
            </a:xfrm>
            <a:custGeom>
              <a:avLst/>
              <a:gdLst>
                <a:gd name="connsiteX0" fmla="*/ 1824351 w 2748452"/>
                <a:gd name="connsiteY0" fmla="*/ 0 h 1055391"/>
                <a:gd name="connsiteX1" fmla="*/ 2748452 w 2748452"/>
                <a:gd name="connsiteY1" fmla="*/ 0 h 1055391"/>
                <a:gd name="connsiteX2" fmla="*/ 2748452 w 2748452"/>
                <a:gd name="connsiteY2" fmla="*/ 1055391 h 1055391"/>
                <a:gd name="connsiteX3" fmla="*/ 0 w 2748452"/>
                <a:gd name="connsiteY3" fmla="*/ 1055391 h 1055391"/>
                <a:gd name="connsiteX4" fmla="*/ 0 w 2748452"/>
                <a:gd name="connsiteY4" fmla="*/ 1053042 h 1055391"/>
                <a:gd name="connsiteX5" fmla="*/ 120565 w 2748452"/>
                <a:gd name="connsiteY5" fmla="*/ 1049268 h 1055391"/>
                <a:gd name="connsiteX6" fmla="*/ 1748167 w 2748452"/>
                <a:gd name="connsiteY6" fmla="*/ 124236 h 1055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48452" h="1055391">
                  <a:moveTo>
                    <a:pt x="1824351" y="0"/>
                  </a:moveTo>
                  <a:lnTo>
                    <a:pt x="2748452" y="0"/>
                  </a:lnTo>
                  <a:lnTo>
                    <a:pt x="2748452" y="1055391"/>
                  </a:lnTo>
                  <a:lnTo>
                    <a:pt x="0" y="1055391"/>
                  </a:lnTo>
                  <a:lnTo>
                    <a:pt x="0" y="1053042"/>
                  </a:lnTo>
                  <a:lnTo>
                    <a:pt x="120565" y="1049268"/>
                  </a:lnTo>
                  <a:cubicBezTo>
                    <a:pt x="798229" y="1006716"/>
                    <a:pt x="1389718" y="649873"/>
                    <a:pt x="1748167" y="124236"/>
                  </a:cubicBezTo>
                  <a:close/>
                </a:path>
              </a:pathLst>
            </a:custGeom>
            <a:solidFill>
              <a:srgbClr val="6EB6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>
            <a:xfrm>
              <a:off x="6817797" y="4798031"/>
              <a:ext cx="3692023" cy="903585"/>
            </a:xfrm>
            <a:prstGeom prst="rect">
              <a:avLst/>
            </a:prstGeom>
            <a:solidFill>
              <a:srgbClr val="6EB6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矩形 36"/>
            <p:cNvSpPr/>
            <p:nvPr/>
          </p:nvSpPr>
          <p:spPr>
            <a:xfrm>
              <a:off x="6094594" y="4799764"/>
              <a:ext cx="735479" cy="1231603"/>
            </a:xfrm>
            <a:custGeom>
              <a:avLst/>
              <a:gdLst>
                <a:gd name="connsiteX0" fmla="*/ 0 w 735479"/>
                <a:gd name="connsiteY0" fmla="*/ 0 h 1055391"/>
                <a:gd name="connsiteX1" fmla="*/ 735479 w 735479"/>
                <a:gd name="connsiteY1" fmla="*/ 0 h 1055391"/>
                <a:gd name="connsiteX2" fmla="*/ 735479 w 735479"/>
                <a:gd name="connsiteY2" fmla="*/ 1055391 h 1055391"/>
                <a:gd name="connsiteX3" fmla="*/ 0 w 735479"/>
                <a:gd name="connsiteY3" fmla="*/ 1055391 h 1055391"/>
                <a:gd name="connsiteX4" fmla="*/ 0 w 735479"/>
                <a:gd name="connsiteY4" fmla="*/ 0 h 1055391"/>
                <a:gd name="connsiteX0-1" fmla="*/ 0 w 735479"/>
                <a:gd name="connsiteY0-2" fmla="*/ 176212 h 1231603"/>
                <a:gd name="connsiteX1-3" fmla="*/ 735479 w 735479"/>
                <a:gd name="connsiteY1-4" fmla="*/ 0 h 1231603"/>
                <a:gd name="connsiteX2-5" fmla="*/ 735479 w 735479"/>
                <a:gd name="connsiteY2-6" fmla="*/ 1231603 h 1231603"/>
                <a:gd name="connsiteX3-7" fmla="*/ 0 w 735479"/>
                <a:gd name="connsiteY3-8" fmla="*/ 1231603 h 1231603"/>
                <a:gd name="connsiteX4-9" fmla="*/ 0 w 735479"/>
                <a:gd name="connsiteY4-10" fmla="*/ 176212 h 1231603"/>
                <a:gd name="connsiteX0-11" fmla="*/ 0 w 735479"/>
                <a:gd name="connsiteY0-12" fmla="*/ 176212 h 1231603"/>
                <a:gd name="connsiteX1-13" fmla="*/ 735479 w 735479"/>
                <a:gd name="connsiteY1-14" fmla="*/ 0 h 1231603"/>
                <a:gd name="connsiteX2-15" fmla="*/ 730717 w 735479"/>
                <a:gd name="connsiteY2-16" fmla="*/ 902991 h 1231603"/>
                <a:gd name="connsiteX3-17" fmla="*/ 0 w 735479"/>
                <a:gd name="connsiteY3-18" fmla="*/ 1231603 h 1231603"/>
                <a:gd name="connsiteX4-19" fmla="*/ 0 w 735479"/>
                <a:gd name="connsiteY4-20" fmla="*/ 176212 h 12316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735479" h="1231603">
                  <a:moveTo>
                    <a:pt x="0" y="176212"/>
                  </a:moveTo>
                  <a:lnTo>
                    <a:pt x="735479" y="0"/>
                  </a:lnTo>
                  <a:cubicBezTo>
                    <a:pt x="733892" y="300997"/>
                    <a:pt x="732304" y="601994"/>
                    <a:pt x="730717" y="902991"/>
                  </a:cubicBezTo>
                  <a:lnTo>
                    <a:pt x="0" y="1231603"/>
                  </a:lnTo>
                  <a:lnTo>
                    <a:pt x="0" y="176212"/>
                  </a:lnTo>
                  <a:close/>
                </a:path>
              </a:pathLst>
            </a:custGeom>
            <a:solidFill>
              <a:srgbClr val="4CA1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等腰三角形 67"/>
            <p:cNvSpPr/>
            <p:nvPr/>
          </p:nvSpPr>
          <p:spPr>
            <a:xfrm rot="5400000">
              <a:off x="10309528" y="4987064"/>
              <a:ext cx="903600" cy="504155"/>
            </a:xfrm>
            <a:prstGeom prst="triangle">
              <a:avLst/>
            </a:prstGeom>
            <a:solidFill>
              <a:srgbClr val="4CA1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4" name="Freeform 14"/>
          <p:cNvSpPr>
            <a:spLocks noChangeAspect="1" noEditPoints="1"/>
          </p:cNvSpPr>
          <p:nvPr/>
        </p:nvSpPr>
        <p:spPr bwMode="auto">
          <a:xfrm>
            <a:off x="5265811" y="2030710"/>
            <a:ext cx="540000" cy="623076"/>
          </a:xfrm>
          <a:custGeom>
            <a:avLst/>
            <a:gdLst>
              <a:gd name="T0" fmla="*/ 83 w 131"/>
              <a:gd name="T1" fmla="*/ 130 h 151"/>
              <a:gd name="T2" fmla="*/ 86 w 131"/>
              <a:gd name="T3" fmla="*/ 136 h 151"/>
              <a:gd name="T4" fmla="*/ 48 w 131"/>
              <a:gd name="T5" fmla="*/ 138 h 151"/>
              <a:gd name="T6" fmla="*/ 45 w 131"/>
              <a:gd name="T7" fmla="*/ 132 h 151"/>
              <a:gd name="T8" fmla="*/ 48 w 131"/>
              <a:gd name="T9" fmla="*/ 130 h 151"/>
              <a:gd name="T10" fmla="*/ 78 w 131"/>
              <a:gd name="T11" fmla="*/ 147 h 151"/>
              <a:gd name="T12" fmla="*/ 57 w 131"/>
              <a:gd name="T13" fmla="*/ 151 h 151"/>
              <a:gd name="T14" fmla="*/ 52 w 131"/>
              <a:gd name="T15" fmla="*/ 143 h 151"/>
              <a:gd name="T16" fmla="*/ 65 w 131"/>
              <a:gd name="T17" fmla="*/ 34 h 151"/>
              <a:gd name="T18" fmla="*/ 82 w 131"/>
              <a:gd name="T19" fmla="*/ 125 h 151"/>
              <a:gd name="T20" fmla="*/ 31 w 131"/>
              <a:gd name="T21" fmla="*/ 68 h 151"/>
              <a:gd name="T22" fmla="*/ 65 w 131"/>
              <a:gd name="T23" fmla="*/ 34 h 151"/>
              <a:gd name="T24" fmla="*/ 72 w 131"/>
              <a:gd name="T25" fmla="*/ 41 h 151"/>
              <a:gd name="T26" fmla="*/ 79 w 131"/>
              <a:gd name="T27" fmla="*/ 45 h 151"/>
              <a:gd name="T28" fmla="*/ 71 w 131"/>
              <a:gd name="T29" fmla="*/ 43 h 151"/>
              <a:gd name="T30" fmla="*/ 50 w 131"/>
              <a:gd name="T31" fmla="*/ 53 h 151"/>
              <a:gd name="T32" fmla="*/ 42 w 131"/>
              <a:gd name="T33" fmla="*/ 68 h 151"/>
              <a:gd name="T34" fmla="*/ 40 w 131"/>
              <a:gd name="T35" fmla="*/ 81 h 151"/>
              <a:gd name="T36" fmla="*/ 38 w 131"/>
              <a:gd name="T37" fmla="*/ 74 h 151"/>
              <a:gd name="T38" fmla="*/ 38 w 131"/>
              <a:gd name="T39" fmla="*/ 60 h 151"/>
              <a:gd name="T40" fmla="*/ 47 w 131"/>
              <a:gd name="T41" fmla="*/ 47 h 151"/>
              <a:gd name="T42" fmla="*/ 65 w 131"/>
              <a:gd name="T43" fmla="*/ 40 h 151"/>
              <a:gd name="T44" fmla="*/ 70 w 131"/>
              <a:gd name="T45" fmla="*/ 40 h 151"/>
              <a:gd name="T46" fmla="*/ 70 w 131"/>
              <a:gd name="T47" fmla="*/ 0 h 151"/>
              <a:gd name="T48" fmla="*/ 66 w 131"/>
              <a:gd name="T49" fmla="*/ 23 h 151"/>
              <a:gd name="T50" fmla="*/ 62 w 131"/>
              <a:gd name="T51" fmla="*/ 0 h 151"/>
              <a:gd name="T52" fmla="*/ 115 w 131"/>
              <a:gd name="T53" fmla="*/ 22 h 151"/>
              <a:gd name="T54" fmla="*/ 93 w 131"/>
              <a:gd name="T55" fmla="*/ 32 h 151"/>
              <a:gd name="T56" fmla="*/ 34 w 131"/>
              <a:gd name="T57" fmla="*/ 102 h 151"/>
              <a:gd name="T58" fmla="*/ 17 w 131"/>
              <a:gd name="T59" fmla="*/ 108 h 151"/>
              <a:gd name="T60" fmla="*/ 34 w 131"/>
              <a:gd name="T61" fmla="*/ 102 h 151"/>
              <a:gd name="T62" fmla="*/ 22 w 131"/>
              <a:gd name="T63" fmla="*/ 16 h 151"/>
              <a:gd name="T64" fmla="*/ 32 w 131"/>
              <a:gd name="T65" fmla="*/ 37 h 151"/>
              <a:gd name="T66" fmla="*/ 22 w 131"/>
              <a:gd name="T67" fmla="*/ 16 h 151"/>
              <a:gd name="T68" fmla="*/ 109 w 131"/>
              <a:gd name="T69" fmla="*/ 114 h 151"/>
              <a:gd name="T70" fmla="*/ 102 w 131"/>
              <a:gd name="T71" fmla="*/ 96 h 151"/>
              <a:gd name="T72" fmla="*/ 97 w 131"/>
              <a:gd name="T73" fmla="*/ 102 h 151"/>
              <a:gd name="T74" fmla="*/ 131 w 131"/>
              <a:gd name="T75" fmla="*/ 69 h 151"/>
              <a:gd name="T76" fmla="*/ 112 w 131"/>
              <a:gd name="T77" fmla="*/ 68 h 151"/>
              <a:gd name="T78" fmla="*/ 131 w 131"/>
              <a:gd name="T79" fmla="*/ 61 h 151"/>
              <a:gd name="T80" fmla="*/ 0 w 131"/>
              <a:gd name="T81" fmla="*/ 69 h 151"/>
              <a:gd name="T82" fmla="*/ 20 w 131"/>
              <a:gd name="T83" fmla="*/ 61 h 151"/>
              <a:gd name="T84" fmla="*/ 20 w 131"/>
              <a:gd name="T85" fmla="*/ 69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31" h="151">
                <a:moveTo>
                  <a:pt x="48" y="130"/>
                </a:moveTo>
                <a:cubicBezTo>
                  <a:pt x="83" y="130"/>
                  <a:pt x="83" y="130"/>
                  <a:pt x="83" y="130"/>
                </a:cubicBezTo>
                <a:cubicBezTo>
                  <a:pt x="84" y="130"/>
                  <a:pt x="86" y="131"/>
                  <a:pt x="86" y="132"/>
                </a:cubicBezTo>
                <a:cubicBezTo>
                  <a:pt x="86" y="136"/>
                  <a:pt x="86" y="136"/>
                  <a:pt x="86" y="136"/>
                </a:cubicBezTo>
                <a:cubicBezTo>
                  <a:pt x="86" y="137"/>
                  <a:pt x="84" y="138"/>
                  <a:pt x="83" y="138"/>
                </a:cubicBezTo>
                <a:cubicBezTo>
                  <a:pt x="48" y="138"/>
                  <a:pt x="48" y="138"/>
                  <a:pt x="48" y="138"/>
                </a:cubicBezTo>
                <a:cubicBezTo>
                  <a:pt x="46" y="138"/>
                  <a:pt x="45" y="137"/>
                  <a:pt x="45" y="136"/>
                </a:cubicBezTo>
                <a:cubicBezTo>
                  <a:pt x="45" y="132"/>
                  <a:pt x="45" y="132"/>
                  <a:pt x="45" y="132"/>
                </a:cubicBezTo>
                <a:cubicBezTo>
                  <a:pt x="45" y="131"/>
                  <a:pt x="46" y="130"/>
                  <a:pt x="48" y="130"/>
                </a:cubicBezTo>
                <a:cubicBezTo>
                  <a:pt x="48" y="130"/>
                  <a:pt x="48" y="130"/>
                  <a:pt x="48" y="130"/>
                </a:cubicBezTo>
                <a:close/>
                <a:moveTo>
                  <a:pt x="78" y="143"/>
                </a:moveTo>
                <a:cubicBezTo>
                  <a:pt x="78" y="147"/>
                  <a:pt x="78" y="147"/>
                  <a:pt x="78" y="147"/>
                </a:cubicBezTo>
                <a:cubicBezTo>
                  <a:pt x="78" y="149"/>
                  <a:pt x="76" y="151"/>
                  <a:pt x="74" y="151"/>
                </a:cubicBezTo>
                <a:cubicBezTo>
                  <a:pt x="57" y="151"/>
                  <a:pt x="57" y="151"/>
                  <a:pt x="57" y="151"/>
                </a:cubicBezTo>
                <a:cubicBezTo>
                  <a:pt x="54" y="151"/>
                  <a:pt x="52" y="149"/>
                  <a:pt x="52" y="147"/>
                </a:cubicBezTo>
                <a:cubicBezTo>
                  <a:pt x="52" y="143"/>
                  <a:pt x="52" y="143"/>
                  <a:pt x="52" y="143"/>
                </a:cubicBezTo>
                <a:cubicBezTo>
                  <a:pt x="78" y="143"/>
                  <a:pt x="78" y="143"/>
                  <a:pt x="78" y="143"/>
                </a:cubicBezTo>
                <a:close/>
                <a:moveTo>
                  <a:pt x="65" y="34"/>
                </a:moveTo>
                <a:cubicBezTo>
                  <a:pt x="84" y="34"/>
                  <a:pt x="99" y="49"/>
                  <a:pt x="99" y="68"/>
                </a:cubicBezTo>
                <a:cubicBezTo>
                  <a:pt x="99" y="89"/>
                  <a:pt x="82" y="94"/>
                  <a:pt x="82" y="125"/>
                </a:cubicBezTo>
                <a:cubicBezTo>
                  <a:pt x="49" y="125"/>
                  <a:pt x="49" y="125"/>
                  <a:pt x="49" y="125"/>
                </a:cubicBezTo>
                <a:cubicBezTo>
                  <a:pt x="49" y="94"/>
                  <a:pt x="31" y="89"/>
                  <a:pt x="31" y="68"/>
                </a:cubicBezTo>
                <a:cubicBezTo>
                  <a:pt x="31" y="49"/>
                  <a:pt x="47" y="34"/>
                  <a:pt x="65" y="34"/>
                </a:cubicBezTo>
                <a:cubicBezTo>
                  <a:pt x="65" y="34"/>
                  <a:pt x="65" y="34"/>
                  <a:pt x="65" y="34"/>
                </a:cubicBezTo>
                <a:close/>
                <a:moveTo>
                  <a:pt x="70" y="40"/>
                </a:moveTo>
                <a:cubicBezTo>
                  <a:pt x="72" y="41"/>
                  <a:pt x="72" y="41"/>
                  <a:pt x="72" y="41"/>
                </a:cubicBezTo>
                <a:cubicBezTo>
                  <a:pt x="76" y="42"/>
                  <a:pt x="80" y="44"/>
                  <a:pt x="83" y="46"/>
                </a:cubicBezTo>
                <a:cubicBezTo>
                  <a:pt x="82" y="46"/>
                  <a:pt x="80" y="45"/>
                  <a:pt x="79" y="45"/>
                </a:cubicBezTo>
                <a:cubicBezTo>
                  <a:pt x="76" y="44"/>
                  <a:pt x="76" y="44"/>
                  <a:pt x="76" y="44"/>
                </a:cubicBezTo>
                <a:cubicBezTo>
                  <a:pt x="74" y="44"/>
                  <a:pt x="73" y="44"/>
                  <a:pt x="71" y="43"/>
                </a:cubicBezTo>
                <a:cubicBezTo>
                  <a:pt x="69" y="44"/>
                  <a:pt x="66" y="44"/>
                  <a:pt x="64" y="45"/>
                </a:cubicBezTo>
                <a:cubicBezTo>
                  <a:pt x="59" y="46"/>
                  <a:pt x="54" y="49"/>
                  <a:pt x="50" y="53"/>
                </a:cubicBezTo>
                <a:cubicBezTo>
                  <a:pt x="49" y="55"/>
                  <a:pt x="49" y="55"/>
                  <a:pt x="49" y="55"/>
                </a:cubicBezTo>
                <a:cubicBezTo>
                  <a:pt x="45" y="59"/>
                  <a:pt x="43" y="63"/>
                  <a:pt x="42" y="68"/>
                </a:cubicBezTo>
                <a:cubicBezTo>
                  <a:pt x="41" y="72"/>
                  <a:pt x="41" y="72"/>
                  <a:pt x="41" y="72"/>
                </a:cubicBezTo>
                <a:cubicBezTo>
                  <a:pt x="40" y="75"/>
                  <a:pt x="40" y="78"/>
                  <a:pt x="40" y="81"/>
                </a:cubicBezTo>
                <a:cubicBezTo>
                  <a:pt x="40" y="80"/>
                  <a:pt x="39" y="78"/>
                  <a:pt x="38" y="77"/>
                </a:cubicBezTo>
                <a:cubicBezTo>
                  <a:pt x="38" y="74"/>
                  <a:pt x="38" y="74"/>
                  <a:pt x="38" y="74"/>
                </a:cubicBezTo>
                <a:cubicBezTo>
                  <a:pt x="37" y="70"/>
                  <a:pt x="37" y="66"/>
                  <a:pt x="38" y="62"/>
                </a:cubicBezTo>
                <a:cubicBezTo>
                  <a:pt x="38" y="60"/>
                  <a:pt x="38" y="60"/>
                  <a:pt x="38" y="60"/>
                </a:cubicBezTo>
                <a:cubicBezTo>
                  <a:pt x="40" y="56"/>
                  <a:pt x="42" y="53"/>
                  <a:pt x="45" y="49"/>
                </a:cubicBezTo>
                <a:cubicBezTo>
                  <a:pt x="47" y="47"/>
                  <a:pt x="47" y="47"/>
                  <a:pt x="47" y="47"/>
                </a:cubicBezTo>
                <a:cubicBezTo>
                  <a:pt x="50" y="44"/>
                  <a:pt x="54" y="42"/>
                  <a:pt x="58" y="41"/>
                </a:cubicBezTo>
                <a:cubicBezTo>
                  <a:pt x="61" y="40"/>
                  <a:pt x="63" y="40"/>
                  <a:pt x="65" y="40"/>
                </a:cubicBezTo>
                <a:cubicBezTo>
                  <a:pt x="67" y="40"/>
                  <a:pt x="68" y="40"/>
                  <a:pt x="70" y="40"/>
                </a:cubicBezTo>
                <a:cubicBezTo>
                  <a:pt x="70" y="40"/>
                  <a:pt x="70" y="40"/>
                  <a:pt x="70" y="40"/>
                </a:cubicBezTo>
                <a:close/>
                <a:moveTo>
                  <a:pt x="62" y="0"/>
                </a:moveTo>
                <a:cubicBezTo>
                  <a:pt x="70" y="0"/>
                  <a:pt x="70" y="0"/>
                  <a:pt x="70" y="0"/>
                </a:cubicBezTo>
                <a:cubicBezTo>
                  <a:pt x="70" y="23"/>
                  <a:pt x="70" y="23"/>
                  <a:pt x="70" y="23"/>
                </a:cubicBezTo>
                <a:cubicBezTo>
                  <a:pt x="68" y="23"/>
                  <a:pt x="67" y="23"/>
                  <a:pt x="66" y="23"/>
                </a:cubicBezTo>
                <a:cubicBezTo>
                  <a:pt x="64" y="23"/>
                  <a:pt x="63" y="23"/>
                  <a:pt x="62" y="23"/>
                </a:cubicBezTo>
                <a:cubicBezTo>
                  <a:pt x="62" y="0"/>
                  <a:pt x="62" y="0"/>
                  <a:pt x="62" y="0"/>
                </a:cubicBezTo>
                <a:close/>
                <a:moveTo>
                  <a:pt x="109" y="16"/>
                </a:moveTo>
                <a:cubicBezTo>
                  <a:pt x="115" y="22"/>
                  <a:pt x="115" y="22"/>
                  <a:pt x="115" y="22"/>
                </a:cubicBezTo>
                <a:cubicBezTo>
                  <a:pt x="99" y="37"/>
                  <a:pt x="99" y="37"/>
                  <a:pt x="99" y="37"/>
                </a:cubicBezTo>
                <a:cubicBezTo>
                  <a:pt x="97" y="35"/>
                  <a:pt x="95" y="33"/>
                  <a:pt x="93" y="32"/>
                </a:cubicBezTo>
                <a:cubicBezTo>
                  <a:pt x="109" y="16"/>
                  <a:pt x="109" y="16"/>
                  <a:pt x="109" y="16"/>
                </a:cubicBezTo>
                <a:close/>
                <a:moveTo>
                  <a:pt x="34" y="102"/>
                </a:moveTo>
                <a:cubicBezTo>
                  <a:pt x="22" y="114"/>
                  <a:pt x="22" y="114"/>
                  <a:pt x="22" y="114"/>
                </a:cubicBezTo>
                <a:cubicBezTo>
                  <a:pt x="17" y="108"/>
                  <a:pt x="17" y="108"/>
                  <a:pt x="17" y="108"/>
                </a:cubicBezTo>
                <a:cubicBezTo>
                  <a:pt x="29" y="96"/>
                  <a:pt x="29" y="96"/>
                  <a:pt x="29" y="96"/>
                </a:cubicBezTo>
                <a:cubicBezTo>
                  <a:pt x="31" y="98"/>
                  <a:pt x="32" y="100"/>
                  <a:pt x="34" y="102"/>
                </a:cubicBezTo>
                <a:cubicBezTo>
                  <a:pt x="34" y="102"/>
                  <a:pt x="34" y="102"/>
                  <a:pt x="34" y="102"/>
                </a:cubicBezTo>
                <a:close/>
                <a:moveTo>
                  <a:pt x="22" y="16"/>
                </a:moveTo>
                <a:cubicBezTo>
                  <a:pt x="17" y="22"/>
                  <a:pt x="17" y="22"/>
                  <a:pt x="17" y="22"/>
                </a:cubicBezTo>
                <a:cubicBezTo>
                  <a:pt x="32" y="37"/>
                  <a:pt x="32" y="37"/>
                  <a:pt x="32" y="37"/>
                </a:cubicBezTo>
                <a:cubicBezTo>
                  <a:pt x="34" y="35"/>
                  <a:pt x="36" y="33"/>
                  <a:pt x="38" y="32"/>
                </a:cubicBezTo>
                <a:cubicBezTo>
                  <a:pt x="22" y="16"/>
                  <a:pt x="22" y="16"/>
                  <a:pt x="22" y="16"/>
                </a:cubicBezTo>
                <a:close/>
                <a:moveTo>
                  <a:pt x="97" y="102"/>
                </a:moveTo>
                <a:cubicBezTo>
                  <a:pt x="109" y="114"/>
                  <a:pt x="109" y="114"/>
                  <a:pt x="109" y="114"/>
                </a:cubicBezTo>
                <a:cubicBezTo>
                  <a:pt x="115" y="108"/>
                  <a:pt x="115" y="108"/>
                  <a:pt x="115" y="108"/>
                </a:cubicBezTo>
                <a:cubicBezTo>
                  <a:pt x="102" y="96"/>
                  <a:pt x="102" y="96"/>
                  <a:pt x="102" y="96"/>
                </a:cubicBezTo>
                <a:cubicBezTo>
                  <a:pt x="101" y="98"/>
                  <a:pt x="99" y="100"/>
                  <a:pt x="97" y="102"/>
                </a:cubicBezTo>
                <a:cubicBezTo>
                  <a:pt x="97" y="102"/>
                  <a:pt x="97" y="102"/>
                  <a:pt x="97" y="102"/>
                </a:cubicBezTo>
                <a:close/>
                <a:moveTo>
                  <a:pt x="131" y="61"/>
                </a:moveTo>
                <a:cubicBezTo>
                  <a:pt x="131" y="69"/>
                  <a:pt x="131" y="69"/>
                  <a:pt x="131" y="69"/>
                </a:cubicBezTo>
                <a:cubicBezTo>
                  <a:pt x="112" y="69"/>
                  <a:pt x="112" y="69"/>
                  <a:pt x="112" y="69"/>
                </a:cubicBezTo>
                <a:cubicBezTo>
                  <a:pt x="112" y="69"/>
                  <a:pt x="112" y="68"/>
                  <a:pt x="112" y="68"/>
                </a:cubicBezTo>
                <a:cubicBezTo>
                  <a:pt x="112" y="66"/>
                  <a:pt x="111" y="63"/>
                  <a:pt x="111" y="61"/>
                </a:cubicBezTo>
                <a:cubicBezTo>
                  <a:pt x="131" y="61"/>
                  <a:pt x="131" y="61"/>
                  <a:pt x="131" y="61"/>
                </a:cubicBezTo>
                <a:close/>
                <a:moveTo>
                  <a:pt x="20" y="69"/>
                </a:moveTo>
                <a:cubicBezTo>
                  <a:pt x="0" y="69"/>
                  <a:pt x="0" y="69"/>
                  <a:pt x="0" y="69"/>
                </a:cubicBezTo>
                <a:cubicBezTo>
                  <a:pt x="0" y="61"/>
                  <a:pt x="0" y="61"/>
                  <a:pt x="0" y="61"/>
                </a:cubicBezTo>
                <a:cubicBezTo>
                  <a:pt x="20" y="61"/>
                  <a:pt x="20" y="61"/>
                  <a:pt x="20" y="61"/>
                </a:cubicBezTo>
                <a:cubicBezTo>
                  <a:pt x="20" y="63"/>
                  <a:pt x="20" y="66"/>
                  <a:pt x="20" y="68"/>
                </a:cubicBezTo>
                <a:cubicBezTo>
                  <a:pt x="20" y="68"/>
                  <a:pt x="20" y="69"/>
                  <a:pt x="20" y="69"/>
                </a:cubicBezTo>
                <a:cubicBezTo>
                  <a:pt x="20" y="69"/>
                  <a:pt x="20" y="69"/>
                  <a:pt x="20" y="69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5" name="Freeform 901"/>
          <p:cNvSpPr>
            <a:spLocks noChangeAspect="1" noEditPoints="1"/>
          </p:cNvSpPr>
          <p:nvPr/>
        </p:nvSpPr>
        <p:spPr bwMode="auto">
          <a:xfrm>
            <a:off x="5262911" y="5253628"/>
            <a:ext cx="540000" cy="503779"/>
          </a:xfrm>
          <a:custGeom>
            <a:avLst/>
            <a:gdLst>
              <a:gd name="T0" fmla="*/ 109 w 328"/>
              <a:gd name="T1" fmla="*/ 126 h 306"/>
              <a:gd name="T2" fmla="*/ 155 w 328"/>
              <a:gd name="T3" fmla="*/ 171 h 306"/>
              <a:gd name="T4" fmla="*/ 161 w 328"/>
              <a:gd name="T5" fmla="*/ 177 h 306"/>
              <a:gd name="T6" fmla="*/ 166 w 328"/>
              <a:gd name="T7" fmla="*/ 171 h 306"/>
              <a:gd name="T8" fmla="*/ 263 w 328"/>
              <a:gd name="T9" fmla="*/ 52 h 306"/>
              <a:gd name="T10" fmla="*/ 288 w 328"/>
              <a:gd name="T11" fmla="*/ 73 h 306"/>
              <a:gd name="T12" fmla="*/ 298 w 328"/>
              <a:gd name="T13" fmla="*/ 0 h 306"/>
              <a:gd name="T14" fmla="*/ 229 w 328"/>
              <a:gd name="T15" fmla="*/ 24 h 306"/>
              <a:gd name="T16" fmla="*/ 253 w 328"/>
              <a:gd name="T17" fmla="*/ 43 h 306"/>
              <a:gd name="T18" fmla="*/ 160 w 328"/>
              <a:gd name="T19" fmla="*/ 156 h 306"/>
              <a:gd name="T20" fmla="*/ 113 w 328"/>
              <a:gd name="T21" fmla="*/ 110 h 306"/>
              <a:gd name="T22" fmla="*/ 107 w 328"/>
              <a:gd name="T23" fmla="*/ 103 h 306"/>
              <a:gd name="T24" fmla="*/ 103 w 328"/>
              <a:gd name="T25" fmla="*/ 110 h 306"/>
              <a:gd name="T26" fmla="*/ 47 w 328"/>
              <a:gd name="T27" fmla="*/ 184 h 306"/>
              <a:gd name="T28" fmla="*/ 59 w 328"/>
              <a:gd name="T29" fmla="*/ 194 h 306"/>
              <a:gd name="T30" fmla="*/ 109 w 328"/>
              <a:gd name="T31" fmla="*/ 126 h 306"/>
              <a:gd name="T32" fmla="*/ 305 w 328"/>
              <a:gd name="T33" fmla="*/ 287 h 306"/>
              <a:gd name="T34" fmla="*/ 305 w 328"/>
              <a:gd name="T35" fmla="*/ 160 h 306"/>
              <a:gd name="T36" fmla="*/ 233 w 328"/>
              <a:gd name="T37" fmla="*/ 160 h 306"/>
              <a:gd name="T38" fmla="*/ 233 w 328"/>
              <a:gd name="T39" fmla="*/ 287 h 306"/>
              <a:gd name="T40" fmla="*/ 199 w 328"/>
              <a:gd name="T41" fmla="*/ 287 h 306"/>
              <a:gd name="T42" fmla="*/ 199 w 328"/>
              <a:gd name="T43" fmla="*/ 192 h 306"/>
              <a:gd name="T44" fmla="*/ 128 w 328"/>
              <a:gd name="T45" fmla="*/ 192 h 306"/>
              <a:gd name="T46" fmla="*/ 128 w 328"/>
              <a:gd name="T47" fmla="*/ 287 h 306"/>
              <a:gd name="T48" fmla="*/ 93 w 328"/>
              <a:gd name="T49" fmla="*/ 287 h 306"/>
              <a:gd name="T50" fmla="*/ 93 w 328"/>
              <a:gd name="T51" fmla="*/ 215 h 306"/>
              <a:gd name="T52" fmla="*/ 22 w 328"/>
              <a:gd name="T53" fmla="*/ 215 h 306"/>
              <a:gd name="T54" fmla="*/ 22 w 328"/>
              <a:gd name="T55" fmla="*/ 287 h 306"/>
              <a:gd name="T56" fmla="*/ 0 w 328"/>
              <a:gd name="T57" fmla="*/ 287 h 306"/>
              <a:gd name="T58" fmla="*/ 0 w 328"/>
              <a:gd name="T59" fmla="*/ 306 h 306"/>
              <a:gd name="T60" fmla="*/ 328 w 328"/>
              <a:gd name="T61" fmla="*/ 306 h 306"/>
              <a:gd name="T62" fmla="*/ 328 w 328"/>
              <a:gd name="T63" fmla="*/ 287 h 306"/>
              <a:gd name="T64" fmla="*/ 305 w 328"/>
              <a:gd name="T65" fmla="*/ 287 h 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28" h="306">
                <a:moveTo>
                  <a:pt x="109" y="126"/>
                </a:moveTo>
                <a:lnTo>
                  <a:pt x="155" y="171"/>
                </a:lnTo>
                <a:lnTo>
                  <a:pt x="161" y="177"/>
                </a:lnTo>
                <a:lnTo>
                  <a:pt x="166" y="171"/>
                </a:lnTo>
                <a:lnTo>
                  <a:pt x="263" y="52"/>
                </a:lnTo>
                <a:lnTo>
                  <a:pt x="288" y="73"/>
                </a:lnTo>
                <a:lnTo>
                  <a:pt x="298" y="0"/>
                </a:lnTo>
                <a:lnTo>
                  <a:pt x="229" y="24"/>
                </a:lnTo>
                <a:lnTo>
                  <a:pt x="253" y="43"/>
                </a:lnTo>
                <a:lnTo>
                  <a:pt x="160" y="156"/>
                </a:lnTo>
                <a:lnTo>
                  <a:pt x="113" y="110"/>
                </a:lnTo>
                <a:lnTo>
                  <a:pt x="107" y="103"/>
                </a:lnTo>
                <a:lnTo>
                  <a:pt x="103" y="110"/>
                </a:lnTo>
                <a:lnTo>
                  <a:pt x="47" y="184"/>
                </a:lnTo>
                <a:lnTo>
                  <a:pt x="59" y="194"/>
                </a:lnTo>
                <a:lnTo>
                  <a:pt x="109" y="126"/>
                </a:lnTo>
                <a:close/>
                <a:moveTo>
                  <a:pt x="305" y="287"/>
                </a:moveTo>
                <a:lnTo>
                  <a:pt x="305" y="160"/>
                </a:lnTo>
                <a:lnTo>
                  <a:pt x="233" y="160"/>
                </a:lnTo>
                <a:lnTo>
                  <a:pt x="233" y="287"/>
                </a:lnTo>
                <a:lnTo>
                  <a:pt x="199" y="287"/>
                </a:lnTo>
                <a:lnTo>
                  <a:pt x="199" y="192"/>
                </a:lnTo>
                <a:lnTo>
                  <a:pt x="128" y="192"/>
                </a:lnTo>
                <a:lnTo>
                  <a:pt x="128" y="287"/>
                </a:lnTo>
                <a:lnTo>
                  <a:pt x="93" y="287"/>
                </a:lnTo>
                <a:lnTo>
                  <a:pt x="93" y="215"/>
                </a:lnTo>
                <a:lnTo>
                  <a:pt x="22" y="215"/>
                </a:lnTo>
                <a:lnTo>
                  <a:pt x="22" y="287"/>
                </a:lnTo>
                <a:lnTo>
                  <a:pt x="0" y="287"/>
                </a:lnTo>
                <a:lnTo>
                  <a:pt x="0" y="306"/>
                </a:lnTo>
                <a:lnTo>
                  <a:pt x="328" y="306"/>
                </a:lnTo>
                <a:lnTo>
                  <a:pt x="328" y="287"/>
                </a:lnTo>
                <a:lnTo>
                  <a:pt x="305" y="287"/>
                </a:lnTo>
                <a:close/>
              </a:path>
            </a:pathLst>
          </a:custGeom>
          <a:solidFill>
            <a:srgbClr val="F5EDE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6" name="Freeform 9"/>
          <p:cNvSpPr>
            <a:spLocks noChangeAspect="1" noEditPoints="1"/>
          </p:cNvSpPr>
          <p:nvPr/>
        </p:nvSpPr>
        <p:spPr bwMode="auto">
          <a:xfrm>
            <a:off x="5531971" y="4309693"/>
            <a:ext cx="468000" cy="283770"/>
          </a:xfrm>
          <a:custGeom>
            <a:avLst/>
            <a:gdLst>
              <a:gd name="T0" fmla="*/ 314 w 680"/>
              <a:gd name="T1" fmla="*/ 58 h 412"/>
              <a:gd name="T2" fmla="*/ 299 w 680"/>
              <a:gd name="T3" fmla="*/ 62 h 412"/>
              <a:gd name="T4" fmla="*/ 291 w 680"/>
              <a:gd name="T5" fmla="*/ 65 h 412"/>
              <a:gd name="T6" fmla="*/ 285 w 680"/>
              <a:gd name="T7" fmla="*/ 67 h 412"/>
              <a:gd name="T8" fmla="*/ 267 w 680"/>
              <a:gd name="T9" fmla="*/ 88 h 412"/>
              <a:gd name="T10" fmla="*/ 266 w 680"/>
              <a:gd name="T11" fmla="*/ 93 h 412"/>
              <a:gd name="T12" fmla="*/ 255 w 680"/>
              <a:gd name="T13" fmla="*/ 132 h 412"/>
              <a:gd name="T14" fmla="*/ 253 w 680"/>
              <a:gd name="T15" fmla="*/ 138 h 412"/>
              <a:gd name="T16" fmla="*/ 248 w 680"/>
              <a:gd name="T17" fmla="*/ 151 h 412"/>
              <a:gd name="T18" fmla="*/ 246 w 680"/>
              <a:gd name="T19" fmla="*/ 157 h 412"/>
              <a:gd name="T20" fmla="*/ 245 w 680"/>
              <a:gd name="T21" fmla="*/ 161 h 412"/>
              <a:gd name="T22" fmla="*/ 244 w 680"/>
              <a:gd name="T23" fmla="*/ 165 h 412"/>
              <a:gd name="T24" fmla="*/ 263 w 680"/>
              <a:gd name="T25" fmla="*/ 185 h 412"/>
              <a:gd name="T26" fmla="*/ 275 w 680"/>
              <a:gd name="T27" fmla="*/ 188 h 412"/>
              <a:gd name="T28" fmla="*/ 331 w 680"/>
              <a:gd name="T29" fmla="*/ 126 h 412"/>
              <a:gd name="T30" fmla="*/ 348 w 680"/>
              <a:gd name="T31" fmla="*/ 121 h 412"/>
              <a:gd name="T32" fmla="*/ 357 w 680"/>
              <a:gd name="T33" fmla="*/ 119 h 412"/>
              <a:gd name="T34" fmla="*/ 370 w 680"/>
              <a:gd name="T35" fmla="*/ 125 h 412"/>
              <a:gd name="T36" fmla="*/ 391 w 680"/>
              <a:gd name="T37" fmla="*/ 143 h 412"/>
              <a:gd name="T38" fmla="*/ 398 w 680"/>
              <a:gd name="T39" fmla="*/ 148 h 412"/>
              <a:gd name="T40" fmla="*/ 406 w 680"/>
              <a:gd name="T41" fmla="*/ 155 h 412"/>
              <a:gd name="T42" fmla="*/ 416 w 680"/>
              <a:gd name="T43" fmla="*/ 163 h 412"/>
              <a:gd name="T44" fmla="*/ 536 w 680"/>
              <a:gd name="T45" fmla="*/ 287 h 412"/>
              <a:gd name="T46" fmla="*/ 375 w 680"/>
              <a:gd name="T47" fmla="*/ 35 h 412"/>
              <a:gd name="T48" fmla="*/ 144 w 680"/>
              <a:gd name="T49" fmla="*/ 251 h 412"/>
              <a:gd name="T50" fmla="*/ 268 w 680"/>
              <a:gd name="T51" fmla="*/ 301 h 412"/>
              <a:gd name="T52" fmla="*/ 319 w 680"/>
              <a:gd name="T53" fmla="*/ 368 h 412"/>
              <a:gd name="T54" fmla="*/ 364 w 680"/>
              <a:gd name="T55" fmla="*/ 402 h 412"/>
              <a:gd name="T56" fmla="*/ 396 w 680"/>
              <a:gd name="T57" fmla="*/ 353 h 412"/>
              <a:gd name="T58" fmla="*/ 489 w 680"/>
              <a:gd name="T59" fmla="*/ 351 h 412"/>
              <a:gd name="T60" fmla="*/ 497 w 680"/>
              <a:gd name="T61" fmla="*/ 345 h 412"/>
              <a:gd name="T62" fmla="*/ 404 w 680"/>
              <a:gd name="T63" fmla="*/ 178 h 412"/>
              <a:gd name="T64" fmla="*/ 391 w 680"/>
              <a:gd name="T65" fmla="*/ 168 h 412"/>
              <a:gd name="T66" fmla="*/ 382 w 680"/>
              <a:gd name="T67" fmla="*/ 160 h 412"/>
              <a:gd name="T68" fmla="*/ 357 w 680"/>
              <a:gd name="T69" fmla="*/ 140 h 412"/>
              <a:gd name="T70" fmla="*/ 348 w 680"/>
              <a:gd name="T71" fmla="*/ 137 h 412"/>
              <a:gd name="T72" fmla="*/ 339 w 680"/>
              <a:gd name="T73" fmla="*/ 140 h 412"/>
              <a:gd name="T74" fmla="*/ 262 w 680"/>
              <a:gd name="T75" fmla="*/ 204 h 412"/>
              <a:gd name="T76" fmla="*/ 228 w 680"/>
              <a:gd name="T77" fmla="*/ 170 h 412"/>
              <a:gd name="T78" fmla="*/ 229 w 680"/>
              <a:gd name="T79" fmla="*/ 163 h 412"/>
              <a:gd name="T80" fmla="*/ 231 w 680"/>
              <a:gd name="T81" fmla="*/ 158 h 412"/>
              <a:gd name="T82" fmla="*/ 239 w 680"/>
              <a:gd name="T83" fmla="*/ 135 h 412"/>
              <a:gd name="T84" fmla="*/ 249 w 680"/>
              <a:gd name="T85" fmla="*/ 99 h 412"/>
              <a:gd name="T86" fmla="*/ 250 w 680"/>
              <a:gd name="T87" fmla="*/ 92 h 412"/>
              <a:gd name="T88" fmla="*/ 275 w 680"/>
              <a:gd name="T89" fmla="*/ 63 h 412"/>
              <a:gd name="T90" fmla="*/ 286 w 680"/>
              <a:gd name="T91" fmla="*/ 60 h 412"/>
              <a:gd name="T92" fmla="*/ 556 w 680"/>
              <a:gd name="T93" fmla="*/ 50 h 412"/>
              <a:gd name="T94" fmla="*/ 564 w 680"/>
              <a:gd name="T95" fmla="*/ 170 h 412"/>
              <a:gd name="T96" fmla="*/ 604 w 680"/>
              <a:gd name="T97" fmla="*/ 291 h 412"/>
              <a:gd name="T98" fmla="*/ 159 w 680"/>
              <a:gd name="T99" fmla="*/ 316 h 412"/>
              <a:gd name="T100" fmla="*/ 226 w 680"/>
              <a:gd name="T101" fmla="*/ 377 h 412"/>
              <a:gd name="T102" fmla="*/ 322 w 680"/>
              <a:gd name="T103" fmla="*/ 401 h 412"/>
              <a:gd name="T104" fmla="*/ 264 w 680"/>
              <a:gd name="T105" fmla="*/ 313 h 412"/>
              <a:gd name="T106" fmla="*/ 137 w 680"/>
              <a:gd name="T107" fmla="*/ 262 h 412"/>
              <a:gd name="T108" fmla="*/ 82 w 680"/>
              <a:gd name="T109" fmla="*/ 0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680" h="412">
                <a:moveTo>
                  <a:pt x="375" y="35"/>
                </a:moveTo>
                <a:cubicBezTo>
                  <a:pt x="372" y="35"/>
                  <a:pt x="369" y="36"/>
                  <a:pt x="366" y="36"/>
                </a:cubicBezTo>
                <a:cubicBezTo>
                  <a:pt x="349" y="40"/>
                  <a:pt x="330" y="51"/>
                  <a:pt x="323" y="54"/>
                </a:cubicBezTo>
                <a:cubicBezTo>
                  <a:pt x="321" y="55"/>
                  <a:pt x="318" y="56"/>
                  <a:pt x="314" y="58"/>
                </a:cubicBezTo>
                <a:cubicBezTo>
                  <a:pt x="314" y="58"/>
                  <a:pt x="314" y="58"/>
                  <a:pt x="314" y="58"/>
                </a:cubicBezTo>
                <a:cubicBezTo>
                  <a:pt x="311" y="59"/>
                  <a:pt x="308" y="60"/>
                  <a:pt x="304" y="61"/>
                </a:cubicBezTo>
                <a:cubicBezTo>
                  <a:pt x="304" y="61"/>
                  <a:pt x="304" y="61"/>
                  <a:pt x="304" y="61"/>
                </a:cubicBezTo>
                <a:cubicBezTo>
                  <a:pt x="303" y="61"/>
                  <a:pt x="302" y="61"/>
                  <a:pt x="301" y="61"/>
                </a:cubicBezTo>
                <a:cubicBezTo>
                  <a:pt x="301" y="62"/>
                  <a:pt x="301" y="62"/>
                  <a:pt x="301" y="62"/>
                </a:cubicBezTo>
                <a:cubicBezTo>
                  <a:pt x="300" y="62"/>
                  <a:pt x="299" y="62"/>
                  <a:pt x="299" y="62"/>
                </a:cubicBezTo>
                <a:cubicBezTo>
                  <a:pt x="297" y="63"/>
                  <a:pt x="297" y="63"/>
                  <a:pt x="297" y="63"/>
                </a:cubicBezTo>
                <a:cubicBezTo>
                  <a:pt x="297" y="63"/>
                  <a:pt x="296" y="63"/>
                  <a:pt x="296" y="63"/>
                </a:cubicBezTo>
                <a:cubicBezTo>
                  <a:pt x="295" y="63"/>
                  <a:pt x="294" y="64"/>
                  <a:pt x="294" y="64"/>
                </a:cubicBezTo>
                <a:cubicBezTo>
                  <a:pt x="293" y="64"/>
                  <a:pt x="293" y="64"/>
                  <a:pt x="293" y="64"/>
                </a:cubicBezTo>
                <a:cubicBezTo>
                  <a:pt x="292" y="64"/>
                  <a:pt x="291" y="65"/>
                  <a:pt x="291" y="65"/>
                </a:cubicBezTo>
                <a:cubicBezTo>
                  <a:pt x="290" y="65"/>
                  <a:pt x="290" y="65"/>
                  <a:pt x="290" y="65"/>
                </a:cubicBezTo>
                <a:cubicBezTo>
                  <a:pt x="289" y="65"/>
                  <a:pt x="289" y="65"/>
                  <a:pt x="288" y="66"/>
                </a:cubicBezTo>
                <a:cubicBezTo>
                  <a:pt x="288" y="66"/>
                  <a:pt x="288" y="66"/>
                  <a:pt x="288" y="66"/>
                </a:cubicBezTo>
                <a:cubicBezTo>
                  <a:pt x="287" y="66"/>
                  <a:pt x="286" y="66"/>
                  <a:pt x="285" y="67"/>
                </a:cubicBezTo>
                <a:cubicBezTo>
                  <a:pt x="285" y="67"/>
                  <a:pt x="285" y="67"/>
                  <a:pt x="285" y="67"/>
                </a:cubicBezTo>
                <a:cubicBezTo>
                  <a:pt x="284" y="67"/>
                  <a:pt x="284" y="67"/>
                  <a:pt x="283" y="67"/>
                </a:cubicBezTo>
                <a:cubicBezTo>
                  <a:pt x="282" y="68"/>
                  <a:pt x="281" y="68"/>
                  <a:pt x="281" y="68"/>
                </a:cubicBezTo>
                <a:cubicBezTo>
                  <a:pt x="274" y="72"/>
                  <a:pt x="269" y="78"/>
                  <a:pt x="267" y="86"/>
                </a:cubicBezTo>
                <a:cubicBezTo>
                  <a:pt x="267" y="86"/>
                  <a:pt x="267" y="86"/>
                  <a:pt x="267" y="86"/>
                </a:cubicBezTo>
                <a:cubicBezTo>
                  <a:pt x="267" y="87"/>
                  <a:pt x="267" y="87"/>
                  <a:pt x="267" y="88"/>
                </a:cubicBezTo>
                <a:cubicBezTo>
                  <a:pt x="267" y="89"/>
                  <a:pt x="267" y="89"/>
                  <a:pt x="267" y="89"/>
                </a:cubicBezTo>
                <a:cubicBezTo>
                  <a:pt x="267" y="89"/>
                  <a:pt x="267" y="90"/>
                  <a:pt x="266" y="90"/>
                </a:cubicBezTo>
                <a:cubicBezTo>
                  <a:pt x="266" y="91"/>
                  <a:pt x="266" y="91"/>
                  <a:pt x="266" y="91"/>
                </a:cubicBezTo>
                <a:cubicBezTo>
                  <a:pt x="266" y="92"/>
                  <a:pt x="266" y="92"/>
                  <a:pt x="266" y="93"/>
                </a:cubicBezTo>
                <a:cubicBezTo>
                  <a:pt x="266" y="93"/>
                  <a:pt x="266" y="93"/>
                  <a:pt x="266" y="93"/>
                </a:cubicBezTo>
                <a:cubicBezTo>
                  <a:pt x="266" y="94"/>
                  <a:pt x="266" y="95"/>
                  <a:pt x="266" y="96"/>
                </a:cubicBezTo>
                <a:cubicBezTo>
                  <a:pt x="266" y="99"/>
                  <a:pt x="265" y="104"/>
                  <a:pt x="263" y="111"/>
                </a:cubicBezTo>
                <a:cubicBezTo>
                  <a:pt x="262" y="111"/>
                  <a:pt x="262" y="111"/>
                  <a:pt x="262" y="111"/>
                </a:cubicBezTo>
                <a:cubicBezTo>
                  <a:pt x="262" y="112"/>
                  <a:pt x="262" y="112"/>
                  <a:pt x="262" y="112"/>
                </a:cubicBezTo>
                <a:cubicBezTo>
                  <a:pt x="260" y="118"/>
                  <a:pt x="258" y="125"/>
                  <a:pt x="255" y="132"/>
                </a:cubicBezTo>
                <a:cubicBezTo>
                  <a:pt x="255" y="133"/>
                  <a:pt x="255" y="133"/>
                  <a:pt x="255" y="133"/>
                </a:cubicBezTo>
                <a:cubicBezTo>
                  <a:pt x="255" y="133"/>
                  <a:pt x="254" y="134"/>
                  <a:pt x="254" y="134"/>
                </a:cubicBezTo>
                <a:cubicBezTo>
                  <a:pt x="254" y="135"/>
                  <a:pt x="254" y="135"/>
                  <a:pt x="254" y="136"/>
                </a:cubicBezTo>
                <a:cubicBezTo>
                  <a:pt x="254" y="136"/>
                  <a:pt x="253" y="136"/>
                  <a:pt x="253" y="137"/>
                </a:cubicBezTo>
                <a:cubicBezTo>
                  <a:pt x="253" y="137"/>
                  <a:pt x="253" y="138"/>
                  <a:pt x="253" y="138"/>
                </a:cubicBezTo>
                <a:cubicBezTo>
                  <a:pt x="253" y="139"/>
                  <a:pt x="253" y="139"/>
                  <a:pt x="253" y="139"/>
                </a:cubicBezTo>
                <a:cubicBezTo>
                  <a:pt x="252" y="139"/>
                  <a:pt x="252" y="140"/>
                  <a:pt x="252" y="140"/>
                </a:cubicBezTo>
                <a:cubicBezTo>
                  <a:pt x="252" y="141"/>
                  <a:pt x="252" y="141"/>
                  <a:pt x="252" y="141"/>
                </a:cubicBezTo>
                <a:cubicBezTo>
                  <a:pt x="251" y="144"/>
                  <a:pt x="249" y="148"/>
                  <a:pt x="248" y="151"/>
                </a:cubicBezTo>
                <a:cubicBezTo>
                  <a:pt x="248" y="151"/>
                  <a:pt x="248" y="151"/>
                  <a:pt x="248" y="151"/>
                </a:cubicBezTo>
                <a:cubicBezTo>
                  <a:pt x="248" y="152"/>
                  <a:pt x="248" y="152"/>
                  <a:pt x="248" y="153"/>
                </a:cubicBezTo>
                <a:cubicBezTo>
                  <a:pt x="248" y="153"/>
                  <a:pt x="248" y="153"/>
                  <a:pt x="248" y="153"/>
                </a:cubicBezTo>
                <a:cubicBezTo>
                  <a:pt x="247" y="154"/>
                  <a:pt x="247" y="154"/>
                  <a:pt x="247" y="155"/>
                </a:cubicBezTo>
                <a:cubicBezTo>
                  <a:pt x="247" y="155"/>
                  <a:pt x="247" y="155"/>
                  <a:pt x="247" y="155"/>
                </a:cubicBezTo>
                <a:cubicBezTo>
                  <a:pt x="247" y="156"/>
                  <a:pt x="247" y="156"/>
                  <a:pt x="246" y="157"/>
                </a:cubicBezTo>
                <a:cubicBezTo>
                  <a:pt x="246" y="157"/>
                  <a:pt x="246" y="157"/>
                  <a:pt x="246" y="157"/>
                </a:cubicBezTo>
                <a:cubicBezTo>
                  <a:pt x="246" y="158"/>
                  <a:pt x="246" y="158"/>
                  <a:pt x="246" y="159"/>
                </a:cubicBezTo>
                <a:cubicBezTo>
                  <a:pt x="246" y="159"/>
                  <a:pt x="246" y="159"/>
                  <a:pt x="246" y="159"/>
                </a:cubicBezTo>
                <a:cubicBezTo>
                  <a:pt x="245" y="160"/>
                  <a:pt x="245" y="160"/>
                  <a:pt x="245" y="160"/>
                </a:cubicBezTo>
                <a:cubicBezTo>
                  <a:pt x="245" y="161"/>
                  <a:pt x="245" y="161"/>
                  <a:pt x="245" y="161"/>
                </a:cubicBezTo>
                <a:cubicBezTo>
                  <a:pt x="245" y="162"/>
                  <a:pt x="245" y="162"/>
                  <a:pt x="245" y="162"/>
                </a:cubicBezTo>
                <a:cubicBezTo>
                  <a:pt x="245" y="163"/>
                  <a:pt x="245" y="163"/>
                  <a:pt x="245" y="164"/>
                </a:cubicBezTo>
                <a:cubicBezTo>
                  <a:pt x="245" y="164"/>
                  <a:pt x="245" y="164"/>
                  <a:pt x="245" y="164"/>
                </a:cubicBezTo>
                <a:cubicBezTo>
                  <a:pt x="245" y="164"/>
                  <a:pt x="245" y="164"/>
                  <a:pt x="245" y="164"/>
                </a:cubicBezTo>
                <a:cubicBezTo>
                  <a:pt x="245" y="164"/>
                  <a:pt x="244" y="165"/>
                  <a:pt x="244" y="165"/>
                </a:cubicBezTo>
                <a:cubicBezTo>
                  <a:pt x="242" y="178"/>
                  <a:pt x="245" y="180"/>
                  <a:pt x="259" y="184"/>
                </a:cubicBezTo>
                <a:cubicBezTo>
                  <a:pt x="259" y="184"/>
                  <a:pt x="259" y="184"/>
                  <a:pt x="259" y="184"/>
                </a:cubicBezTo>
                <a:cubicBezTo>
                  <a:pt x="260" y="184"/>
                  <a:pt x="260" y="184"/>
                  <a:pt x="261" y="185"/>
                </a:cubicBezTo>
                <a:cubicBezTo>
                  <a:pt x="262" y="185"/>
                  <a:pt x="262" y="185"/>
                  <a:pt x="262" y="185"/>
                </a:cubicBezTo>
                <a:cubicBezTo>
                  <a:pt x="263" y="185"/>
                  <a:pt x="263" y="185"/>
                  <a:pt x="263" y="185"/>
                </a:cubicBezTo>
                <a:cubicBezTo>
                  <a:pt x="263" y="185"/>
                  <a:pt x="264" y="185"/>
                  <a:pt x="264" y="185"/>
                </a:cubicBezTo>
                <a:cubicBezTo>
                  <a:pt x="266" y="186"/>
                  <a:pt x="269" y="187"/>
                  <a:pt x="271" y="187"/>
                </a:cubicBezTo>
                <a:cubicBezTo>
                  <a:pt x="272" y="187"/>
                  <a:pt x="272" y="188"/>
                  <a:pt x="273" y="188"/>
                </a:cubicBezTo>
                <a:cubicBezTo>
                  <a:pt x="273" y="188"/>
                  <a:pt x="273" y="188"/>
                  <a:pt x="273" y="188"/>
                </a:cubicBezTo>
                <a:cubicBezTo>
                  <a:pt x="274" y="188"/>
                  <a:pt x="275" y="188"/>
                  <a:pt x="275" y="188"/>
                </a:cubicBezTo>
                <a:cubicBezTo>
                  <a:pt x="294" y="188"/>
                  <a:pt x="313" y="158"/>
                  <a:pt x="325" y="130"/>
                </a:cubicBezTo>
                <a:cubicBezTo>
                  <a:pt x="327" y="128"/>
                  <a:pt x="327" y="128"/>
                  <a:pt x="327" y="128"/>
                </a:cubicBezTo>
                <a:cubicBezTo>
                  <a:pt x="327" y="127"/>
                  <a:pt x="327" y="127"/>
                  <a:pt x="327" y="127"/>
                </a:cubicBezTo>
                <a:cubicBezTo>
                  <a:pt x="328" y="127"/>
                  <a:pt x="329" y="126"/>
                  <a:pt x="330" y="126"/>
                </a:cubicBezTo>
                <a:cubicBezTo>
                  <a:pt x="331" y="126"/>
                  <a:pt x="331" y="126"/>
                  <a:pt x="331" y="126"/>
                </a:cubicBezTo>
                <a:cubicBezTo>
                  <a:pt x="334" y="126"/>
                  <a:pt x="338" y="125"/>
                  <a:pt x="342" y="123"/>
                </a:cubicBezTo>
                <a:cubicBezTo>
                  <a:pt x="343" y="123"/>
                  <a:pt x="344" y="123"/>
                  <a:pt x="345" y="122"/>
                </a:cubicBezTo>
                <a:cubicBezTo>
                  <a:pt x="345" y="122"/>
                  <a:pt x="345" y="122"/>
                  <a:pt x="345" y="122"/>
                </a:cubicBezTo>
                <a:cubicBezTo>
                  <a:pt x="346" y="122"/>
                  <a:pt x="347" y="122"/>
                  <a:pt x="348" y="121"/>
                </a:cubicBezTo>
                <a:cubicBezTo>
                  <a:pt x="348" y="121"/>
                  <a:pt x="348" y="121"/>
                  <a:pt x="348" y="121"/>
                </a:cubicBezTo>
                <a:cubicBezTo>
                  <a:pt x="349" y="121"/>
                  <a:pt x="350" y="121"/>
                  <a:pt x="351" y="121"/>
                </a:cubicBezTo>
                <a:cubicBezTo>
                  <a:pt x="352" y="120"/>
                  <a:pt x="352" y="120"/>
                  <a:pt x="352" y="120"/>
                </a:cubicBezTo>
                <a:cubicBezTo>
                  <a:pt x="353" y="120"/>
                  <a:pt x="354" y="120"/>
                  <a:pt x="355" y="120"/>
                </a:cubicBezTo>
                <a:cubicBezTo>
                  <a:pt x="355" y="119"/>
                  <a:pt x="355" y="119"/>
                  <a:pt x="356" y="119"/>
                </a:cubicBezTo>
                <a:cubicBezTo>
                  <a:pt x="357" y="119"/>
                  <a:pt x="357" y="119"/>
                  <a:pt x="357" y="119"/>
                </a:cubicBezTo>
                <a:cubicBezTo>
                  <a:pt x="357" y="119"/>
                  <a:pt x="357" y="119"/>
                  <a:pt x="357" y="119"/>
                </a:cubicBezTo>
                <a:cubicBezTo>
                  <a:pt x="357" y="119"/>
                  <a:pt x="357" y="119"/>
                  <a:pt x="357" y="119"/>
                </a:cubicBezTo>
                <a:cubicBezTo>
                  <a:pt x="361" y="119"/>
                  <a:pt x="364" y="121"/>
                  <a:pt x="369" y="124"/>
                </a:cubicBezTo>
                <a:cubicBezTo>
                  <a:pt x="369" y="124"/>
                  <a:pt x="369" y="124"/>
                  <a:pt x="369" y="124"/>
                </a:cubicBezTo>
                <a:cubicBezTo>
                  <a:pt x="370" y="125"/>
                  <a:pt x="370" y="125"/>
                  <a:pt x="370" y="125"/>
                </a:cubicBezTo>
                <a:cubicBezTo>
                  <a:pt x="375" y="128"/>
                  <a:pt x="380" y="133"/>
                  <a:pt x="386" y="138"/>
                </a:cubicBezTo>
                <a:cubicBezTo>
                  <a:pt x="386" y="138"/>
                  <a:pt x="386" y="138"/>
                  <a:pt x="386" y="138"/>
                </a:cubicBezTo>
                <a:cubicBezTo>
                  <a:pt x="387" y="139"/>
                  <a:pt x="388" y="140"/>
                  <a:pt x="388" y="140"/>
                </a:cubicBezTo>
                <a:cubicBezTo>
                  <a:pt x="389" y="141"/>
                  <a:pt x="389" y="141"/>
                  <a:pt x="389" y="141"/>
                </a:cubicBezTo>
                <a:cubicBezTo>
                  <a:pt x="390" y="141"/>
                  <a:pt x="391" y="142"/>
                  <a:pt x="391" y="143"/>
                </a:cubicBezTo>
                <a:cubicBezTo>
                  <a:pt x="392" y="144"/>
                  <a:pt x="392" y="144"/>
                  <a:pt x="392" y="144"/>
                </a:cubicBezTo>
                <a:cubicBezTo>
                  <a:pt x="393" y="144"/>
                  <a:pt x="393" y="144"/>
                  <a:pt x="394" y="145"/>
                </a:cubicBezTo>
                <a:cubicBezTo>
                  <a:pt x="394" y="145"/>
                  <a:pt x="395" y="146"/>
                  <a:pt x="395" y="146"/>
                </a:cubicBezTo>
                <a:cubicBezTo>
                  <a:pt x="395" y="146"/>
                  <a:pt x="396" y="147"/>
                  <a:pt x="397" y="147"/>
                </a:cubicBezTo>
                <a:cubicBezTo>
                  <a:pt x="398" y="148"/>
                  <a:pt x="398" y="148"/>
                  <a:pt x="398" y="148"/>
                </a:cubicBezTo>
                <a:cubicBezTo>
                  <a:pt x="398" y="149"/>
                  <a:pt x="399" y="150"/>
                  <a:pt x="400" y="150"/>
                </a:cubicBezTo>
                <a:cubicBezTo>
                  <a:pt x="401" y="151"/>
                  <a:pt x="401" y="151"/>
                  <a:pt x="401" y="151"/>
                </a:cubicBezTo>
                <a:cubicBezTo>
                  <a:pt x="402" y="151"/>
                  <a:pt x="402" y="152"/>
                  <a:pt x="403" y="153"/>
                </a:cubicBezTo>
                <a:cubicBezTo>
                  <a:pt x="404" y="153"/>
                  <a:pt x="404" y="153"/>
                  <a:pt x="404" y="153"/>
                </a:cubicBezTo>
                <a:cubicBezTo>
                  <a:pt x="405" y="154"/>
                  <a:pt x="405" y="154"/>
                  <a:pt x="406" y="155"/>
                </a:cubicBezTo>
                <a:cubicBezTo>
                  <a:pt x="407" y="156"/>
                  <a:pt x="407" y="156"/>
                  <a:pt x="407" y="156"/>
                </a:cubicBezTo>
                <a:cubicBezTo>
                  <a:pt x="408" y="157"/>
                  <a:pt x="409" y="157"/>
                  <a:pt x="410" y="158"/>
                </a:cubicBezTo>
                <a:cubicBezTo>
                  <a:pt x="410" y="158"/>
                  <a:pt x="410" y="158"/>
                  <a:pt x="410" y="158"/>
                </a:cubicBezTo>
                <a:cubicBezTo>
                  <a:pt x="411" y="159"/>
                  <a:pt x="413" y="160"/>
                  <a:pt x="415" y="161"/>
                </a:cubicBezTo>
                <a:cubicBezTo>
                  <a:pt x="415" y="162"/>
                  <a:pt x="416" y="162"/>
                  <a:pt x="416" y="163"/>
                </a:cubicBezTo>
                <a:cubicBezTo>
                  <a:pt x="418" y="164"/>
                  <a:pt x="419" y="164"/>
                  <a:pt x="420" y="165"/>
                </a:cubicBezTo>
                <a:cubicBezTo>
                  <a:pt x="421" y="166"/>
                  <a:pt x="423" y="167"/>
                  <a:pt x="424" y="167"/>
                </a:cubicBezTo>
                <a:cubicBezTo>
                  <a:pt x="425" y="168"/>
                  <a:pt x="425" y="168"/>
                  <a:pt x="425" y="168"/>
                </a:cubicBezTo>
                <a:cubicBezTo>
                  <a:pt x="426" y="169"/>
                  <a:pt x="426" y="169"/>
                  <a:pt x="426" y="169"/>
                </a:cubicBezTo>
                <a:cubicBezTo>
                  <a:pt x="455" y="209"/>
                  <a:pt x="523" y="281"/>
                  <a:pt x="536" y="287"/>
                </a:cubicBezTo>
                <a:cubicBezTo>
                  <a:pt x="550" y="280"/>
                  <a:pt x="565" y="267"/>
                  <a:pt x="573" y="259"/>
                </a:cubicBezTo>
                <a:cubicBezTo>
                  <a:pt x="573" y="240"/>
                  <a:pt x="553" y="186"/>
                  <a:pt x="544" y="159"/>
                </a:cubicBezTo>
                <a:cubicBezTo>
                  <a:pt x="539" y="140"/>
                  <a:pt x="526" y="112"/>
                  <a:pt x="519" y="98"/>
                </a:cubicBezTo>
                <a:cubicBezTo>
                  <a:pt x="512" y="81"/>
                  <a:pt x="497" y="77"/>
                  <a:pt x="458" y="65"/>
                </a:cubicBezTo>
                <a:cubicBezTo>
                  <a:pt x="423" y="54"/>
                  <a:pt x="398" y="35"/>
                  <a:pt x="375" y="35"/>
                </a:cubicBezTo>
                <a:moveTo>
                  <a:pt x="175" y="47"/>
                </a:moveTo>
                <a:cubicBezTo>
                  <a:pt x="172" y="92"/>
                  <a:pt x="139" y="173"/>
                  <a:pt x="106" y="227"/>
                </a:cubicBezTo>
                <a:cubicBezTo>
                  <a:pt x="114" y="235"/>
                  <a:pt x="125" y="244"/>
                  <a:pt x="136" y="252"/>
                </a:cubicBezTo>
                <a:cubicBezTo>
                  <a:pt x="139" y="249"/>
                  <a:pt x="139" y="249"/>
                  <a:pt x="139" y="249"/>
                </a:cubicBezTo>
                <a:cubicBezTo>
                  <a:pt x="144" y="251"/>
                  <a:pt x="144" y="251"/>
                  <a:pt x="144" y="251"/>
                </a:cubicBezTo>
                <a:cubicBezTo>
                  <a:pt x="152" y="253"/>
                  <a:pt x="178" y="266"/>
                  <a:pt x="188" y="280"/>
                </a:cubicBezTo>
                <a:cubicBezTo>
                  <a:pt x="195" y="277"/>
                  <a:pt x="205" y="275"/>
                  <a:pt x="215" y="275"/>
                </a:cubicBezTo>
                <a:cubicBezTo>
                  <a:pt x="225" y="275"/>
                  <a:pt x="234" y="277"/>
                  <a:pt x="241" y="284"/>
                </a:cubicBezTo>
                <a:cubicBezTo>
                  <a:pt x="249" y="292"/>
                  <a:pt x="252" y="299"/>
                  <a:pt x="254" y="305"/>
                </a:cubicBezTo>
                <a:cubicBezTo>
                  <a:pt x="258" y="303"/>
                  <a:pt x="263" y="301"/>
                  <a:pt x="268" y="301"/>
                </a:cubicBezTo>
                <a:cubicBezTo>
                  <a:pt x="269" y="301"/>
                  <a:pt x="269" y="301"/>
                  <a:pt x="269" y="301"/>
                </a:cubicBezTo>
                <a:cubicBezTo>
                  <a:pt x="276" y="301"/>
                  <a:pt x="284" y="304"/>
                  <a:pt x="290" y="311"/>
                </a:cubicBezTo>
                <a:cubicBezTo>
                  <a:pt x="298" y="318"/>
                  <a:pt x="300" y="328"/>
                  <a:pt x="300" y="336"/>
                </a:cubicBezTo>
                <a:cubicBezTo>
                  <a:pt x="300" y="338"/>
                  <a:pt x="300" y="339"/>
                  <a:pt x="300" y="341"/>
                </a:cubicBezTo>
                <a:cubicBezTo>
                  <a:pt x="310" y="344"/>
                  <a:pt x="319" y="352"/>
                  <a:pt x="319" y="368"/>
                </a:cubicBezTo>
                <a:cubicBezTo>
                  <a:pt x="319" y="374"/>
                  <a:pt x="319" y="378"/>
                  <a:pt x="318" y="381"/>
                </a:cubicBezTo>
                <a:cubicBezTo>
                  <a:pt x="322" y="383"/>
                  <a:pt x="327" y="388"/>
                  <a:pt x="331" y="390"/>
                </a:cubicBezTo>
                <a:cubicBezTo>
                  <a:pt x="341" y="398"/>
                  <a:pt x="341" y="398"/>
                  <a:pt x="341" y="398"/>
                </a:cubicBezTo>
                <a:cubicBezTo>
                  <a:pt x="338" y="399"/>
                  <a:pt x="338" y="399"/>
                  <a:pt x="338" y="399"/>
                </a:cubicBezTo>
                <a:cubicBezTo>
                  <a:pt x="346" y="401"/>
                  <a:pt x="356" y="402"/>
                  <a:pt x="364" y="402"/>
                </a:cubicBezTo>
                <a:cubicBezTo>
                  <a:pt x="368" y="402"/>
                  <a:pt x="371" y="402"/>
                  <a:pt x="374" y="401"/>
                </a:cubicBezTo>
                <a:cubicBezTo>
                  <a:pt x="354" y="388"/>
                  <a:pt x="337" y="369"/>
                  <a:pt x="322" y="351"/>
                </a:cubicBezTo>
                <a:cubicBezTo>
                  <a:pt x="340" y="369"/>
                  <a:pt x="363" y="386"/>
                  <a:pt x="386" y="397"/>
                </a:cubicBezTo>
                <a:cubicBezTo>
                  <a:pt x="414" y="397"/>
                  <a:pt x="423" y="393"/>
                  <a:pt x="434" y="383"/>
                </a:cubicBezTo>
                <a:cubicBezTo>
                  <a:pt x="421" y="375"/>
                  <a:pt x="410" y="365"/>
                  <a:pt x="396" y="353"/>
                </a:cubicBezTo>
                <a:cubicBezTo>
                  <a:pt x="380" y="335"/>
                  <a:pt x="364" y="321"/>
                  <a:pt x="352" y="299"/>
                </a:cubicBezTo>
                <a:cubicBezTo>
                  <a:pt x="369" y="316"/>
                  <a:pt x="386" y="334"/>
                  <a:pt x="403" y="351"/>
                </a:cubicBezTo>
                <a:cubicBezTo>
                  <a:pt x="416" y="363"/>
                  <a:pt x="427" y="370"/>
                  <a:pt x="440" y="377"/>
                </a:cubicBezTo>
                <a:cubicBezTo>
                  <a:pt x="447" y="378"/>
                  <a:pt x="452" y="379"/>
                  <a:pt x="457" y="379"/>
                </a:cubicBezTo>
                <a:cubicBezTo>
                  <a:pt x="480" y="379"/>
                  <a:pt x="487" y="363"/>
                  <a:pt x="489" y="351"/>
                </a:cubicBezTo>
                <a:cubicBezTo>
                  <a:pt x="471" y="337"/>
                  <a:pt x="453" y="323"/>
                  <a:pt x="437" y="307"/>
                </a:cubicBezTo>
                <a:cubicBezTo>
                  <a:pt x="419" y="287"/>
                  <a:pt x="404" y="264"/>
                  <a:pt x="391" y="240"/>
                </a:cubicBezTo>
                <a:cubicBezTo>
                  <a:pt x="405" y="263"/>
                  <a:pt x="425" y="281"/>
                  <a:pt x="444" y="300"/>
                </a:cubicBezTo>
                <a:cubicBezTo>
                  <a:pt x="460" y="316"/>
                  <a:pt x="478" y="332"/>
                  <a:pt x="496" y="345"/>
                </a:cubicBezTo>
                <a:cubicBezTo>
                  <a:pt x="497" y="345"/>
                  <a:pt x="497" y="345"/>
                  <a:pt x="497" y="345"/>
                </a:cubicBezTo>
                <a:cubicBezTo>
                  <a:pt x="521" y="345"/>
                  <a:pt x="530" y="322"/>
                  <a:pt x="528" y="304"/>
                </a:cubicBezTo>
                <a:cubicBezTo>
                  <a:pt x="525" y="302"/>
                  <a:pt x="525" y="302"/>
                  <a:pt x="525" y="302"/>
                </a:cubicBezTo>
                <a:cubicBezTo>
                  <a:pt x="509" y="294"/>
                  <a:pt x="438" y="218"/>
                  <a:pt x="412" y="182"/>
                </a:cubicBezTo>
                <a:cubicBezTo>
                  <a:pt x="411" y="182"/>
                  <a:pt x="408" y="181"/>
                  <a:pt x="408" y="181"/>
                </a:cubicBezTo>
                <a:cubicBezTo>
                  <a:pt x="404" y="178"/>
                  <a:pt x="404" y="178"/>
                  <a:pt x="404" y="178"/>
                </a:cubicBezTo>
                <a:cubicBezTo>
                  <a:pt x="402" y="177"/>
                  <a:pt x="402" y="177"/>
                  <a:pt x="402" y="177"/>
                </a:cubicBezTo>
                <a:cubicBezTo>
                  <a:pt x="397" y="173"/>
                  <a:pt x="397" y="173"/>
                  <a:pt x="397" y="173"/>
                </a:cubicBezTo>
                <a:cubicBezTo>
                  <a:pt x="394" y="170"/>
                  <a:pt x="394" y="170"/>
                  <a:pt x="394" y="170"/>
                </a:cubicBezTo>
                <a:cubicBezTo>
                  <a:pt x="393" y="170"/>
                  <a:pt x="393" y="170"/>
                  <a:pt x="393" y="170"/>
                </a:cubicBezTo>
                <a:cubicBezTo>
                  <a:pt x="391" y="168"/>
                  <a:pt x="391" y="168"/>
                  <a:pt x="391" y="168"/>
                </a:cubicBezTo>
                <a:cubicBezTo>
                  <a:pt x="390" y="167"/>
                  <a:pt x="390" y="167"/>
                  <a:pt x="390" y="167"/>
                </a:cubicBezTo>
                <a:cubicBezTo>
                  <a:pt x="387" y="165"/>
                  <a:pt x="387" y="165"/>
                  <a:pt x="387" y="165"/>
                </a:cubicBezTo>
                <a:cubicBezTo>
                  <a:pt x="384" y="162"/>
                  <a:pt x="384" y="162"/>
                  <a:pt x="384" y="162"/>
                </a:cubicBezTo>
                <a:cubicBezTo>
                  <a:pt x="383" y="162"/>
                  <a:pt x="383" y="162"/>
                  <a:pt x="383" y="162"/>
                </a:cubicBezTo>
                <a:cubicBezTo>
                  <a:pt x="382" y="160"/>
                  <a:pt x="382" y="160"/>
                  <a:pt x="382" y="160"/>
                </a:cubicBezTo>
                <a:cubicBezTo>
                  <a:pt x="381" y="159"/>
                  <a:pt x="381" y="159"/>
                  <a:pt x="381" y="159"/>
                </a:cubicBezTo>
                <a:cubicBezTo>
                  <a:pt x="378" y="157"/>
                  <a:pt x="378" y="157"/>
                  <a:pt x="378" y="157"/>
                </a:cubicBezTo>
                <a:cubicBezTo>
                  <a:pt x="376" y="155"/>
                  <a:pt x="376" y="155"/>
                  <a:pt x="376" y="155"/>
                </a:cubicBezTo>
                <a:cubicBezTo>
                  <a:pt x="373" y="153"/>
                  <a:pt x="373" y="153"/>
                  <a:pt x="373" y="153"/>
                </a:cubicBezTo>
                <a:cubicBezTo>
                  <a:pt x="367" y="147"/>
                  <a:pt x="362" y="143"/>
                  <a:pt x="357" y="140"/>
                </a:cubicBezTo>
                <a:cubicBezTo>
                  <a:pt x="357" y="139"/>
                  <a:pt x="357" y="139"/>
                  <a:pt x="357" y="139"/>
                </a:cubicBezTo>
                <a:cubicBezTo>
                  <a:pt x="356" y="139"/>
                  <a:pt x="356" y="139"/>
                  <a:pt x="356" y="139"/>
                </a:cubicBezTo>
                <a:cubicBezTo>
                  <a:pt x="352" y="136"/>
                  <a:pt x="351" y="136"/>
                  <a:pt x="351" y="136"/>
                </a:cubicBezTo>
                <a:cubicBezTo>
                  <a:pt x="351" y="136"/>
                  <a:pt x="351" y="136"/>
                  <a:pt x="351" y="136"/>
                </a:cubicBezTo>
                <a:cubicBezTo>
                  <a:pt x="348" y="137"/>
                  <a:pt x="348" y="137"/>
                  <a:pt x="348" y="137"/>
                </a:cubicBezTo>
                <a:cubicBezTo>
                  <a:pt x="347" y="137"/>
                  <a:pt x="347" y="137"/>
                  <a:pt x="347" y="137"/>
                </a:cubicBezTo>
                <a:cubicBezTo>
                  <a:pt x="344" y="138"/>
                  <a:pt x="344" y="138"/>
                  <a:pt x="344" y="138"/>
                </a:cubicBezTo>
                <a:cubicBezTo>
                  <a:pt x="342" y="139"/>
                  <a:pt x="342" y="139"/>
                  <a:pt x="342" y="139"/>
                </a:cubicBezTo>
                <a:cubicBezTo>
                  <a:pt x="341" y="139"/>
                  <a:pt x="341" y="139"/>
                  <a:pt x="341" y="139"/>
                </a:cubicBezTo>
                <a:cubicBezTo>
                  <a:pt x="339" y="140"/>
                  <a:pt x="339" y="140"/>
                  <a:pt x="339" y="140"/>
                </a:cubicBezTo>
                <a:cubicBezTo>
                  <a:pt x="335" y="141"/>
                  <a:pt x="331" y="142"/>
                  <a:pt x="328" y="142"/>
                </a:cubicBezTo>
                <a:cubicBezTo>
                  <a:pt x="320" y="159"/>
                  <a:pt x="298" y="205"/>
                  <a:pt x="269" y="205"/>
                </a:cubicBezTo>
                <a:cubicBezTo>
                  <a:pt x="268" y="205"/>
                  <a:pt x="266" y="205"/>
                  <a:pt x="265" y="204"/>
                </a:cubicBezTo>
                <a:cubicBezTo>
                  <a:pt x="265" y="204"/>
                  <a:pt x="265" y="204"/>
                  <a:pt x="265" y="204"/>
                </a:cubicBezTo>
                <a:cubicBezTo>
                  <a:pt x="262" y="204"/>
                  <a:pt x="262" y="204"/>
                  <a:pt x="262" y="204"/>
                </a:cubicBezTo>
                <a:cubicBezTo>
                  <a:pt x="255" y="202"/>
                  <a:pt x="255" y="202"/>
                  <a:pt x="255" y="202"/>
                </a:cubicBezTo>
                <a:cubicBezTo>
                  <a:pt x="254" y="202"/>
                  <a:pt x="254" y="202"/>
                  <a:pt x="254" y="202"/>
                </a:cubicBezTo>
                <a:cubicBezTo>
                  <a:pt x="250" y="201"/>
                  <a:pt x="250" y="201"/>
                  <a:pt x="250" y="201"/>
                </a:cubicBezTo>
                <a:cubicBezTo>
                  <a:pt x="237" y="197"/>
                  <a:pt x="227" y="193"/>
                  <a:pt x="227" y="178"/>
                </a:cubicBezTo>
                <a:cubicBezTo>
                  <a:pt x="227" y="176"/>
                  <a:pt x="227" y="173"/>
                  <a:pt x="228" y="170"/>
                </a:cubicBezTo>
                <a:cubicBezTo>
                  <a:pt x="228" y="168"/>
                  <a:pt x="228" y="168"/>
                  <a:pt x="228" y="168"/>
                </a:cubicBezTo>
                <a:cubicBezTo>
                  <a:pt x="228" y="166"/>
                  <a:pt x="228" y="166"/>
                  <a:pt x="228" y="166"/>
                </a:cubicBezTo>
                <a:cubicBezTo>
                  <a:pt x="229" y="166"/>
                  <a:pt x="229" y="166"/>
                  <a:pt x="229" y="166"/>
                </a:cubicBezTo>
                <a:cubicBezTo>
                  <a:pt x="229" y="164"/>
                  <a:pt x="229" y="164"/>
                  <a:pt x="229" y="164"/>
                </a:cubicBezTo>
                <a:cubicBezTo>
                  <a:pt x="229" y="163"/>
                  <a:pt x="229" y="163"/>
                  <a:pt x="229" y="163"/>
                </a:cubicBezTo>
                <a:cubicBezTo>
                  <a:pt x="229" y="162"/>
                  <a:pt x="229" y="162"/>
                  <a:pt x="229" y="162"/>
                </a:cubicBezTo>
                <a:cubicBezTo>
                  <a:pt x="230" y="161"/>
                  <a:pt x="230" y="161"/>
                  <a:pt x="230" y="161"/>
                </a:cubicBezTo>
                <a:cubicBezTo>
                  <a:pt x="230" y="160"/>
                  <a:pt x="230" y="160"/>
                  <a:pt x="230" y="160"/>
                </a:cubicBezTo>
                <a:cubicBezTo>
                  <a:pt x="231" y="159"/>
                  <a:pt x="231" y="159"/>
                  <a:pt x="231" y="159"/>
                </a:cubicBezTo>
                <a:cubicBezTo>
                  <a:pt x="231" y="158"/>
                  <a:pt x="231" y="158"/>
                  <a:pt x="231" y="158"/>
                </a:cubicBezTo>
                <a:cubicBezTo>
                  <a:pt x="231" y="157"/>
                  <a:pt x="231" y="157"/>
                  <a:pt x="231" y="157"/>
                </a:cubicBezTo>
                <a:cubicBezTo>
                  <a:pt x="232" y="154"/>
                  <a:pt x="232" y="154"/>
                  <a:pt x="232" y="154"/>
                </a:cubicBezTo>
                <a:cubicBezTo>
                  <a:pt x="236" y="144"/>
                  <a:pt x="236" y="144"/>
                  <a:pt x="236" y="144"/>
                </a:cubicBezTo>
                <a:cubicBezTo>
                  <a:pt x="236" y="142"/>
                  <a:pt x="236" y="142"/>
                  <a:pt x="236" y="142"/>
                </a:cubicBezTo>
                <a:cubicBezTo>
                  <a:pt x="239" y="135"/>
                  <a:pt x="239" y="135"/>
                  <a:pt x="239" y="135"/>
                </a:cubicBezTo>
                <a:cubicBezTo>
                  <a:pt x="241" y="128"/>
                  <a:pt x="244" y="121"/>
                  <a:pt x="246" y="115"/>
                </a:cubicBezTo>
                <a:cubicBezTo>
                  <a:pt x="246" y="115"/>
                  <a:pt x="246" y="115"/>
                  <a:pt x="246" y="115"/>
                </a:cubicBezTo>
                <a:cubicBezTo>
                  <a:pt x="246" y="114"/>
                  <a:pt x="246" y="114"/>
                  <a:pt x="246" y="114"/>
                </a:cubicBezTo>
                <a:cubicBezTo>
                  <a:pt x="249" y="106"/>
                  <a:pt x="249" y="103"/>
                  <a:pt x="249" y="102"/>
                </a:cubicBezTo>
                <a:cubicBezTo>
                  <a:pt x="249" y="99"/>
                  <a:pt x="249" y="99"/>
                  <a:pt x="249" y="99"/>
                </a:cubicBezTo>
                <a:cubicBezTo>
                  <a:pt x="249" y="98"/>
                  <a:pt x="249" y="98"/>
                  <a:pt x="249" y="98"/>
                </a:cubicBezTo>
                <a:cubicBezTo>
                  <a:pt x="250" y="96"/>
                  <a:pt x="250" y="96"/>
                  <a:pt x="250" y="96"/>
                </a:cubicBezTo>
                <a:cubicBezTo>
                  <a:pt x="250" y="95"/>
                  <a:pt x="250" y="95"/>
                  <a:pt x="250" y="95"/>
                </a:cubicBezTo>
                <a:cubicBezTo>
                  <a:pt x="250" y="93"/>
                  <a:pt x="250" y="93"/>
                  <a:pt x="250" y="93"/>
                </a:cubicBezTo>
                <a:cubicBezTo>
                  <a:pt x="250" y="92"/>
                  <a:pt x="250" y="92"/>
                  <a:pt x="250" y="92"/>
                </a:cubicBezTo>
                <a:cubicBezTo>
                  <a:pt x="251" y="90"/>
                  <a:pt x="251" y="90"/>
                  <a:pt x="251" y="90"/>
                </a:cubicBezTo>
                <a:cubicBezTo>
                  <a:pt x="251" y="90"/>
                  <a:pt x="251" y="90"/>
                  <a:pt x="251" y="90"/>
                </a:cubicBezTo>
                <a:cubicBezTo>
                  <a:pt x="254" y="79"/>
                  <a:pt x="260" y="70"/>
                  <a:pt x="270" y="65"/>
                </a:cubicBezTo>
                <a:cubicBezTo>
                  <a:pt x="273" y="64"/>
                  <a:pt x="273" y="64"/>
                  <a:pt x="273" y="64"/>
                </a:cubicBezTo>
                <a:cubicBezTo>
                  <a:pt x="275" y="63"/>
                  <a:pt x="275" y="63"/>
                  <a:pt x="275" y="63"/>
                </a:cubicBezTo>
                <a:cubicBezTo>
                  <a:pt x="278" y="62"/>
                  <a:pt x="278" y="62"/>
                  <a:pt x="278" y="62"/>
                </a:cubicBezTo>
                <a:cubicBezTo>
                  <a:pt x="281" y="62"/>
                  <a:pt x="281" y="62"/>
                  <a:pt x="281" y="62"/>
                </a:cubicBezTo>
                <a:cubicBezTo>
                  <a:pt x="281" y="61"/>
                  <a:pt x="281" y="61"/>
                  <a:pt x="281" y="61"/>
                </a:cubicBezTo>
                <a:cubicBezTo>
                  <a:pt x="283" y="61"/>
                  <a:pt x="283" y="61"/>
                  <a:pt x="283" y="61"/>
                </a:cubicBezTo>
                <a:cubicBezTo>
                  <a:pt x="286" y="60"/>
                  <a:pt x="286" y="60"/>
                  <a:pt x="286" y="60"/>
                </a:cubicBezTo>
                <a:cubicBezTo>
                  <a:pt x="289" y="59"/>
                  <a:pt x="289" y="59"/>
                  <a:pt x="289" y="59"/>
                </a:cubicBezTo>
                <a:cubicBezTo>
                  <a:pt x="295" y="57"/>
                  <a:pt x="295" y="57"/>
                  <a:pt x="295" y="57"/>
                </a:cubicBezTo>
                <a:cubicBezTo>
                  <a:pt x="295" y="57"/>
                  <a:pt x="295" y="57"/>
                  <a:pt x="296" y="57"/>
                </a:cubicBezTo>
                <a:cubicBezTo>
                  <a:pt x="258" y="55"/>
                  <a:pt x="207" y="51"/>
                  <a:pt x="175" y="47"/>
                </a:cubicBezTo>
                <a:moveTo>
                  <a:pt x="556" y="50"/>
                </a:moveTo>
                <a:cubicBezTo>
                  <a:pt x="542" y="56"/>
                  <a:pt x="529" y="60"/>
                  <a:pt x="511" y="67"/>
                </a:cubicBezTo>
                <a:cubicBezTo>
                  <a:pt x="521" y="73"/>
                  <a:pt x="528" y="79"/>
                  <a:pt x="533" y="90"/>
                </a:cubicBezTo>
                <a:cubicBezTo>
                  <a:pt x="538" y="101"/>
                  <a:pt x="538" y="101"/>
                  <a:pt x="538" y="101"/>
                </a:cubicBezTo>
                <a:cubicBezTo>
                  <a:pt x="545" y="116"/>
                  <a:pt x="554" y="137"/>
                  <a:pt x="558" y="152"/>
                </a:cubicBezTo>
                <a:cubicBezTo>
                  <a:pt x="564" y="170"/>
                  <a:pt x="564" y="170"/>
                  <a:pt x="564" y="170"/>
                </a:cubicBezTo>
                <a:cubicBezTo>
                  <a:pt x="577" y="207"/>
                  <a:pt x="588" y="239"/>
                  <a:pt x="588" y="255"/>
                </a:cubicBezTo>
                <a:cubicBezTo>
                  <a:pt x="588" y="259"/>
                  <a:pt x="588" y="259"/>
                  <a:pt x="588" y="259"/>
                </a:cubicBezTo>
                <a:cubicBezTo>
                  <a:pt x="584" y="262"/>
                  <a:pt x="584" y="262"/>
                  <a:pt x="584" y="262"/>
                </a:cubicBezTo>
                <a:cubicBezTo>
                  <a:pt x="582" y="264"/>
                  <a:pt x="577" y="269"/>
                  <a:pt x="571" y="275"/>
                </a:cubicBezTo>
                <a:cubicBezTo>
                  <a:pt x="580" y="286"/>
                  <a:pt x="592" y="291"/>
                  <a:pt x="604" y="291"/>
                </a:cubicBezTo>
                <a:cubicBezTo>
                  <a:pt x="629" y="291"/>
                  <a:pt x="656" y="274"/>
                  <a:pt x="680" y="265"/>
                </a:cubicBezTo>
                <a:cubicBezTo>
                  <a:pt x="675" y="222"/>
                  <a:pt x="575" y="61"/>
                  <a:pt x="556" y="50"/>
                </a:cubicBezTo>
                <a:moveTo>
                  <a:pt x="137" y="262"/>
                </a:moveTo>
                <a:cubicBezTo>
                  <a:pt x="126" y="278"/>
                  <a:pt x="134" y="299"/>
                  <a:pt x="143" y="307"/>
                </a:cubicBezTo>
                <a:cubicBezTo>
                  <a:pt x="149" y="313"/>
                  <a:pt x="154" y="316"/>
                  <a:pt x="159" y="316"/>
                </a:cubicBezTo>
                <a:cubicBezTo>
                  <a:pt x="162" y="316"/>
                  <a:pt x="164" y="315"/>
                  <a:pt x="167" y="314"/>
                </a:cubicBezTo>
                <a:cubicBezTo>
                  <a:pt x="165" y="320"/>
                  <a:pt x="166" y="336"/>
                  <a:pt x="177" y="351"/>
                </a:cubicBezTo>
                <a:cubicBezTo>
                  <a:pt x="181" y="357"/>
                  <a:pt x="187" y="360"/>
                  <a:pt x="193" y="360"/>
                </a:cubicBezTo>
                <a:cubicBezTo>
                  <a:pt x="202" y="360"/>
                  <a:pt x="211" y="355"/>
                  <a:pt x="216" y="352"/>
                </a:cubicBezTo>
                <a:cubicBezTo>
                  <a:pt x="216" y="357"/>
                  <a:pt x="215" y="367"/>
                  <a:pt x="226" y="377"/>
                </a:cubicBezTo>
                <a:cubicBezTo>
                  <a:pt x="232" y="383"/>
                  <a:pt x="240" y="385"/>
                  <a:pt x="248" y="385"/>
                </a:cubicBezTo>
                <a:cubicBezTo>
                  <a:pt x="252" y="385"/>
                  <a:pt x="257" y="384"/>
                  <a:pt x="260" y="383"/>
                </a:cubicBezTo>
                <a:cubicBezTo>
                  <a:pt x="256" y="388"/>
                  <a:pt x="258" y="398"/>
                  <a:pt x="267" y="407"/>
                </a:cubicBezTo>
                <a:cubicBezTo>
                  <a:pt x="271" y="411"/>
                  <a:pt x="276" y="412"/>
                  <a:pt x="283" y="412"/>
                </a:cubicBezTo>
                <a:cubicBezTo>
                  <a:pt x="296" y="412"/>
                  <a:pt x="311" y="406"/>
                  <a:pt x="322" y="401"/>
                </a:cubicBezTo>
                <a:cubicBezTo>
                  <a:pt x="322" y="401"/>
                  <a:pt x="309" y="392"/>
                  <a:pt x="306" y="388"/>
                </a:cubicBezTo>
                <a:cubicBezTo>
                  <a:pt x="306" y="388"/>
                  <a:pt x="307" y="383"/>
                  <a:pt x="307" y="373"/>
                </a:cubicBezTo>
                <a:cubicBezTo>
                  <a:pt x="307" y="354"/>
                  <a:pt x="292" y="352"/>
                  <a:pt x="286" y="352"/>
                </a:cubicBezTo>
                <a:cubicBezTo>
                  <a:pt x="288" y="350"/>
                  <a:pt x="292" y="332"/>
                  <a:pt x="280" y="321"/>
                </a:cubicBezTo>
                <a:cubicBezTo>
                  <a:pt x="274" y="315"/>
                  <a:pt x="269" y="313"/>
                  <a:pt x="264" y="313"/>
                </a:cubicBezTo>
                <a:cubicBezTo>
                  <a:pt x="252" y="313"/>
                  <a:pt x="243" y="324"/>
                  <a:pt x="239" y="327"/>
                </a:cubicBezTo>
                <a:cubicBezTo>
                  <a:pt x="244" y="319"/>
                  <a:pt x="244" y="307"/>
                  <a:pt x="231" y="294"/>
                </a:cubicBezTo>
                <a:cubicBezTo>
                  <a:pt x="226" y="289"/>
                  <a:pt x="218" y="287"/>
                  <a:pt x="210" y="287"/>
                </a:cubicBezTo>
                <a:cubicBezTo>
                  <a:pt x="199" y="287"/>
                  <a:pt x="186" y="291"/>
                  <a:pt x="181" y="294"/>
                </a:cubicBezTo>
                <a:cubicBezTo>
                  <a:pt x="177" y="283"/>
                  <a:pt x="149" y="267"/>
                  <a:pt x="137" y="262"/>
                </a:cubicBezTo>
                <a:moveTo>
                  <a:pt x="82" y="0"/>
                </a:moveTo>
                <a:cubicBezTo>
                  <a:pt x="0" y="223"/>
                  <a:pt x="0" y="223"/>
                  <a:pt x="0" y="223"/>
                </a:cubicBezTo>
                <a:cubicBezTo>
                  <a:pt x="0" y="223"/>
                  <a:pt x="35" y="236"/>
                  <a:pt x="77" y="252"/>
                </a:cubicBezTo>
                <a:cubicBezTo>
                  <a:pt x="120" y="195"/>
                  <a:pt x="173" y="71"/>
                  <a:pt x="164" y="31"/>
                </a:cubicBezTo>
                <a:cubicBezTo>
                  <a:pt x="158" y="26"/>
                  <a:pt x="97" y="7"/>
                  <a:pt x="82" y="0"/>
                </a:cubicBezTo>
              </a:path>
            </a:pathLst>
          </a:custGeom>
          <a:solidFill>
            <a:srgbClr val="F5EDE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0" name="文本框 79"/>
          <p:cNvSpPr txBox="1"/>
          <p:nvPr/>
        </p:nvSpPr>
        <p:spPr>
          <a:xfrm>
            <a:off x="5880782" y="2194184"/>
            <a:ext cx="1251962" cy="584775"/>
          </a:xfrm>
          <a:prstGeom prst="rect">
            <a:avLst/>
          </a:prstGeom>
          <a:noFill/>
          <a:scene3d>
            <a:camera prst="orthographicFront">
              <a:rot lat="1200000" lon="270000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solidFill>
                  <a:srgbClr val="F5EDE8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</a:rPr>
              <a:t>01</a:t>
            </a:r>
            <a:endParaRPr lang="zh-CN" altLang="en-US" sz="3200" dirty="0">
              <a:solidFill>
                <a:srgbClr val="F5EDE8"/>
              </a:solidFill>
              <a:latin typeface="方正综艺简体" panose="03000509000000000000" pitchFamily="65" charset="-122"/>
              <a:ea typeface="方正综艺简体" panose="03000509000000000000" pitchFamily="65" charset="-122"/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5880782" y="3155699"/>
            <a:ext cx="1251962" cy="584775"/>
          </a:xfrm>
          <a:prstGeom prst="rect">
            <a:avLst/>
          </a:prstGeom>
          <a:noFill/>
          <a:scene3d>
            <a:camera prst="orthographicFront">
              <a:rot lat="600000" lon="270000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solidFill>
                  <a:srgbClr val="F5EDE8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</a:rPr>
              <a:t>02</a:t>
            </a:r>
            <a:endParaRPr lang="en-US" altLang="zh-CN" sz="3200" dirty="0" smtClean="0">
              <a:solidFill>
                <a:srgbClr val="F5EDE8"/>
              </a:solidFill>
              <a:latin typeface="方正综艺简体" panose="03000509000000000000" pitchFamily="65" charset="-122"/>
              <a:ea typeface="方正综艺简体" panose="03000509000000000000" pitchFamily="65" charset="-122"/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5880782" y="4139106"/>
            <a:ext cx="1251962" cy="584775"/>
          </a:xfrm>
          <a:prstGeom prst="rect">
            <a:avLst/>
          </a:prstGeom>
          <a:noFill/>
          <a:scene3d>
            <a:camera prst="orthographicFront">
              <a:rot lat="20400000" lon="210000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solidFill>
                  <a:srgbClr val="F5EDE8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</a:rPr>
              <a:t>03</a:t>
            </a:r>
            <a:endParaRPr lang="zh-CN" altLang="en-US" sz="3200" dirty="0">
              <a:solidFill>
                <a:srgbClr val="F5EDE8"/>
              </a:solidFill>
              <a:latin typeface="方正综艺简体" panose="03000509000000000000" pitchFamily="65" charset="-122"/>
              <a:ea typeface="方正综艺简体" panose="03000509000000000000" pitchFamily="65" charset="-122"/>
            </a:endParaRPr>
          </a:p>
        </p:txBody>
      </p:sp>
      <p:sp>
        <p:nvSpPr>
          <p:cNvPr id="83" name="文本框 82"/>
          <p:cNvSpPr txBox="1"/>
          <p:nvPr/>
        </p:nvSpPr>
        <p:spPr>
          <a:xfrm>
            <a:off x="5880782" y="5123178"/>
            <a:ext cx="1251962" cy="584775"/>
          </a:xfrm>
          <a:prstGeom prst="rect">
            <a:avLst/>
          </a:prstGeom>
          <a:noFill/>
          <a:scene3d>
            <a:camera prst="orthographicFront">
              <a:rot lat="20400000" lon="2700000" rev="0"/>
            </a:camera>
            <a:lightRig rig="threePt" dir="t"/>
          </a:scene3d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>
                <a:solidFill>
                  <a:srgbClr val="F2F2F2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defRPr>
            </a:lvl1pPr>
          </a:lstStyle>
          <a:p>
            <a:r>
              <a:rPr lang="en-US" altLang="zh-CN" dirty="0">
                <a:solidFill>
                  <a:srgbClr val="F5EDE8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</a:rPr>
              <a:t>04</a:t>
            </a:r>
            <a:endParaRPr lang="zh-CN" altLang="en-US" dirty="0">
              <a:solidFill>
                <a:srgbClr val="F5EDE8"/>
              </a:solidFill>
              <a:latin typeface="方正综艺简体" panose="03000509000000000000" pitchFamily="65" charset="-122"/>
              <a:ea typeface="方正综艺简体" panose="03000509000000000000" pitchFamily="65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826276" y="2350478"/>
            <a:ext cx="3682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F5EDE8"/>
                </a:solidFill>
                <a:latin typeface="微软雅黑" panose="020B0503020204020204" charset="-122"/>
                <a:ea typeface="微软雅黑" panose="020B0503020204020204" charset="-122"/>
              </a:rPr>
              <a:t>点击添加标题</a:t>
            </a:r>
            <a:endParaRPr lang="zh-CN" altLang="en-US" sz="2800" dirty="0">
              <a:solidFill>
                <a:srgbClr val="F5EDE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4" name="文本框 83"/>
          <p:cNvSpPr txBox="1"/>
          <p:nvPr/>
        </p:nvSpPr>
        <p:spPr>
          <a:xfrm>
            <a:off x="6810514" y="3228243"/>
            <a:ext cx="3698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F5EDE8"/>
                </a:solidFill>
                <a:latin typeface="微软雅黑" panose="020B0503020204020204" charset="-122"/>
                <a:ea typeface="微软雅黑" panose="020B0503020204020204" charset="-122"/>
              </a:rPr>
              <a:t>点击添加标题</a:t>
            </a:r>
            <a:endParaRPr lang="zh-CN" altLang="en-US" sz="2800" dirty="0">
              <a:solidFill>
                <a:srgbClr val="F5EDE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5" name="文本框 84"/>
          <p:cNvSpPr txBox="1"/>
          <p:nvPr/>
        </p:nvSpPr>
        <p:spPr>
          <a:xfrm>
            <a:off x="6810514" y="4098119"/>
            <a:ext cx="3698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F5EDE8"/>
                </a:solidFill>
                <a:latin typeface="微软雅黑" panose="020B0503020204020204" charset="-122"/>
                <a:ea typeface="微软雅黑" panose="020B0503020204020204" charset="-122"/>
              </a:rPr>
              <a:t>点击添加标题</a:t>
            </a:r>
            <a:endParaRPr lang="zh-CN" altLang="en-US" sz="2800" dirty="0">
              <a:solidFill>
                <a:srgbClr val="F5EDE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6" name="文本框 85"/>
          <p:cNvSpPr txBox="1"/>
          <p:nvPr/>
        </p:nvSpPr>
        <p:spPr>
          <a:xfrm>
            <a:off x="6816047" y="4988213"/>
            <a:ext cx="3692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F5EDE8"/>
                </a:solidFill>
                <a:latin typeface="微软雅黑" panose="020B0503020204020204" charset="-122"/>
                <a:ea typeface="微软雅黑" panose="020B0503020204020204" charset="-122"/>
              </a:rPr>
              <a:t>点击添加标题</a:t>
            </a:r>
            <a:endParaRPr lang="zh-CN" altLang="en-US" sz="2800" dirty="0">
              <a:solidFill>
                <a:srgbClr val="F5EDE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3576000" y="442051"/>
            <a:ext cx="5040000" cy="775672"/>
            <a:chOff x="3300934" y="565876"/>
            <a:chExt cx="5040000" cy="775672"/>
          </a:xfrm>
        </p:grpSpPr>
        <p:sp>
          <p:nvSpPr>
            <p:cNvPr id="35" name="椭圆 34"/>
            <p:cNvSpPr/>
            <p:nvPr/>
          </p:nvSpPr>
          <p:spPr>
            <a:xfrm>
              <a:off x="3300934" y="1298348"/>
              <a:ext cx="5040000" cy="43200"/>
            </a:xfrm>
            <a:prstGeom prst="ellipse">
              <a:avLst/>
            </a:prstGeom>
            <a:solidFill>
              <a:srgbClr val="1D49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3300934" y="565876"/>
              <a:ext cx="5040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400" spc="500" dirty="0" smtClean="0">
                  <a:solidFill>
                    <a:srgbClr val="1D495D"/>
                  </a:solidFill>
                  <a:latin typeface="方正综艺简体" panose="03000509000000000000" pitchFamily="65" charset="-122"/>
                  <a:ea typeface="方正综艺简体" panose="03000509000000000000" pitchFamily="65" charset="-122"/>
                </a:rPr>
                <a:t>点击添加标题</a:t>
              </a:r>
              <a:endParaRPr lang="zh-CN" altLang="en-US" sz="4400" spc="500" dirty="0">
                <a:solidFill>
                  <a:srgbClr val="1D495D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562597" y="3217639"/>
            <a:ext cx="360000" cy="360000"/>
            <a:chOff x="5410197" y="3046189"/>
            <a:chExt cx="360000" cy="360000"/>
          </a:xfrm>
        </p:grpSpPr>
        <p:sp>
          <p:nvSpPr>
            <p:cNvPr id="52" name="Oval 119"/>
            <p:cNvSpPr>
              <a:spLocks noChangeArrowheads="1"/>
            </p:cNvSpPr>
            <p:nvPr/>
          </p:nvSpPr>
          <p:spPr bwMode="auto">
            <a:xfrm>
              <a:off x="5410197" y="3046189"/>
              <a:ext cx="360000" cy="360000"/>
            </a:xfrm>
            <a:prstGeom prst="ellipse">
              <a:avLst/>
            </a:prstGeom>
            <a:solidFill>
              <a:srgbClr val="F5EDE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120"/>
            <p:cNvSpPr/>
            <p:nvPr/>
          </p:nvSpPr>
          <p:spPr bwMode="auto">
            <a:xfrm>
              <a:off x="5532534" y="3130932"/>
              <a:ext cx="166938" cy="191151"/>
            </a:xfrm>
            <a:custGeom>
              <a:avLst/>
              <a:gdLst>
                <a:gd name="T0" fmla="*/ 5 w 262"/>
                <a:gd name="T1" fmla="*/ 0 h 300"/>
                <a:gd name="T2" fmla="*/ 132 w 262"/>
                <a:gd name="T3" fmla="*/ 75 h 300"/>
                <a:gd name="T4" fmla="*/ 262 w 262"/>
                <a:gd name="T5" fmla="*/ 153 h 300"/>
                <a:gd name="T6" fmla="*/ 130 w 262"/>
                <a:gd name="T7" fmla="*/ 226 h 300"/>
                <a:gd name="T8" fmla="*/ 0 w 262"/>
                <a:gd name="T9" fmla="*/ 300 h 300"/>
                <a:gd name="T10" fmla="*/ 2 w 262"/>
                <a:gd name="T11" fmla="*/ 148 h 300"/>
                <a:gd name="T12" fmla="*/ 5 w 262"/>
                <a:gd name="T13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300">
                  <a:moveTo>
                    <a:pt x="5" y="0"/>
                  </a:moveTo>
                  <a:lnTo>
                    <a:pt x="132" y="75"/>
                  </a:lnTo>
                  <a:lnTo>
                    <a:pt x="262" y="153"/>
                  </a:lnTo>
                  <a:lnTo>
                    <a:pt x="130" y="226"/>
                  </a:lnTo>
                  <a:lnTo>
                    <a:pt x="0" y="300"/>
                  </a:lnTo>
                  <a:lnTo>
                    <a:pt x="2" y="148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498B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221796" y="1814553"/>
            <a:ext cx="4254254" cy="4216814"/>
            <a:chOff x="1221796" y="1814553"/>
            <a:chExt cx="4254254" cy="4216814"/>
          </a:xfrm>
        </p:grpSpPr>
        <p:sp>
          <p:nvSpPr>
            <p:cNvPr id="157" name="Freeform 17"/>
            <p:cNvSpPr/>
            <p:nvPr/>
          </p:nvSpPr>
          <p:spPr bwMode="auto">
            <a:xfrm rot="-960000">
              <a:off x="1768757" y="2978368"/>
              <a:ext cx="234007" cy="234007"/>
            </a:xfrm>
            <a:custGeom>
              <a:avLst/>
              <a:gdLst>
                <a:gd name="T0" fmla="*/ 0 w 150"/>
                <a:gd name="T1" fmla="*/ 38 h 150"/>
                <a:gd name="T2" fmla="*/ 37 w 150"/>
                <a:gd name="T3" fmla="*/ 0 h 150"/>
                <a:gd name="T4" fmla="*/ 150 w 150"/>
                <a:gd name="T5" fmla="*/ 117 h 150"/>
                <a:gd name="T6" fmla="*/ 117 w 150"/>
                <a:gd name="T7" fmla="*/ 150 h 150"/>
                <a:gd name="T8" fmla="*/ 0 w 150"/>
                <a:gd name="T9" fmla="*/ 38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150">
                  <a:moveTo>
                    <a:pt x="0" y="38"/>
                  </a:moveTo>
                  <a:lnTo>
                    <a:pt x="37" y="0"/>
                  </a:lnTo>
                  <a:lnTo>
                    <a:pt x="150" y="117"/>
                  </a:lnTo>
                  <a:lnTo>
                    <a:pt x="117" y="15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CF3C2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15"/>
            <p:cNvSpPr/>
            <p:nvPr/>
          </p:nvSpPr>
          <p:spPr bwMode="auto">
            <a:xfrm rot="960000">
              <a:off x="1767844" y="4630360"/>
              <a:ext cx="234007" cy="234007"/>
            </a:xfrm>
            <a:custGeom>
              <a:avLst/>
              <a:gdLst>
                <a:gd name="T0" fmla="*/ 37 w 150"/>
                <a:gd name="T1" fmla="*/ 150 h 150"/>
                <a:gd name="T2" fmla="*/ 0 w 150"/>
                <a:gd name="T3" fmla="*/ 113 h 150"/>
                <a:gd name="T4" fmla="*/ 117 w 150"/>
                <a:gd name="T5" fmla="*/ 0 h 150"/>
                <a:gd name="T6" fmla="*/ 150 w 150"/>
                <a:gd name="T7" fmla="*/ 34 h 150"/>
                <a:gd name="T8" fmla="*/ 37 w 150"/>
                <a:gd name="T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150">
                  <a:moveTo>
                    <a:pt x="37" y="150"/>
                  </a:moveTo>
                  <a:lnTo>
                    <a:pt x="0" y="113"/>
                  </a:lnTo>
                  <a:lnTo>
                    <a:pt x="117" y="0"/>
                  </a:lnTo>
                  <a:lnTo>
                    <a:pt x="150" y="34"/>
                  </a:lnTo>
                  <a:lnTo>
                    <a:pt x="37" y="150"/>
                  </a:lnTo>
                  <a:close/>
                </a:path>
              </a:pathLst>
            </a:custGeom>
            <a:solidFill>
              <a:srgbClr val="CF3C2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1552307" y="2120324"/>
              <a:ext cx="3605274" cy="3605272"/>
              <a:chOff x="1552307" y="1948874"/>
              <a:chExt cx="3605274" cy="3605272"/>
            </a:xfrm>
          </p:grpSpPr>
          <p:sp>
            <p:nvSpPr>
              <p:cNvPr id="57" name="Rectangle 7"/>
              <p:cNvSpPr>
                <a:spLocks noChangeArrowheads="1"/>
              </p:cNvSpPr>
              <p:nvPr/>
            </p:nvSpPr>
            <p:spPr bwMode="auto">
              <a:xfrm>
                <a:off x="3287081" y="1948874"/>
                <a:ext cx="129485" cy="422774"/>
              </a:xfrm>
              <a:prstGeom prst="rect">
                <a:avLst/>
              </a:prstGeom>
              <a:solidFill>
                <a:srgbClr val="CF3C2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Rectangle 8"/>
              <p:cNvSpPr>
                <a:spLocks noChangeArrowheads="1"/>
              </p:cNvSpPr>
              <p:nvPr/>
            </p:nvSpPr>
            <p:spPr bwMode="auto">
              <a:xfrm>
                <a:off x="3287081" y="5132933"/>
                <a:ext cx="129485" cy="421213"/>
              </a:xfrm>
              <a:prstGeom prst="rect">
                <a:avLst/>
              </a:prstGeom>
              <a:solidFill>
                <a:srgbClr val="CF3C2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Rectangle 9"/>
              <p:cNvSpPr>
                <a:spLocks noChangeArrowheads="1"/>
              </p:cNvSpPr>
              <p:nvPr/>
            </p:nvSpPr>
            <p:spPr bwMode="auto">
              <a:xfrm>
                <a:off x="4734807" y="3689888"/>
                <a:ext cx="422774" cy="129485"/>
              </a:xfrm>
              <a:prstGeom prst="rect">
                <a:avLst/>
              </a:prstGeom>
              <a:solidFill>
                <a:srgbClr val="CF3C2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Rectangle 10"/>
              <p:cNvSpPr>
                <a:spLocks noChangeArrowheads="1"/>
              </p:cNvSpPr>
              <p:nvPr/>
            </p:nvSpPr>
            <p:spPr bwMode="auto">
              <a:xfrm>
                <a:off x="1552307" y="3689888"/>
                <a:ext cx="421213" cy="129485"/>
              </a:xfrm>
              <a:prstGeom prst="rect">
                <a:avLst/>
              </a:prstGeom>
              <a:solidFill>
                <a:srgbClr val="CF3C2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2605802" y="2847306"/>
              <a:ext cx="1975022" cy="1254280"/>
              <a:chOff x="2605802" y="2675856"/>
              <a:chExt cx="1975022" cy="1254280"/>
            </a:xfrm>
          </p:grpSpPr>
          <p:sp>
            <p:nvSpPr>
              <p:cNvPr id="69" name="Freeform 11"/>
              <p:cNvSpPr/>
              <p:nvPr/>
            </p:nvSpPr>
            <p:spPr bwMode="auto">
              <a:xfrm>
                <a:off x="2605802" y="2675856"/>
                <a:ext cx="890788" cy="1241799"/>
              </a:xfrm>
              <a:custGeom>
                <a:avLst/>
                <a:gdLst>
                  <a:gd name="T0" fmla="*/ 131 w 137"/>
                  <a:gd name="T1" fmla="*/ 153 h 191"/>
                  <a:gd name="T2" fmla="*/ 123 w 137"/>
                  <a:gd name="T3" fmla="*/ 185 h 191"/>
                  <a:gd name="T4" fmla="*/ 123 w 137"/>
                  <a:gd name="T5" fmla="*/ 185 h 191"/>
                  <a:gd name="T6" fmla="*/ 91 w 137"/>
                  <a:gd name="T7" fmla="*/ 177 h 191"/>
                  <a:gd name="T8" fmla="*/ 7 w 137"/>
                  <a:gd name="T9" fmla="*/ 38 h 191"/>
                  <a:gd name="T10" fmla="*/ 14 w 137"/>
                  <a:gd name="T11" fmla="*/ 7 h 191"/>
                  <a:gd name="T12" fmla="*/ 14 w 137"/>
                  <a:gd name="T13" fmla="*/ 7 h 191"/>
                  <a:gd name="T14" fmla="*/ 46 w 137"/>
                  <a:gd name="T15" fmla="*/ 14 h 191"/>
                  <a:gd name="T16" fmla="*/ 131 w 137"/>
                  <a:gd name="T17" fmla="*/ 153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7" h="191">
                    <a:moveTo>
                      <a:pt x="131" y="153"/>
                    </a:moveTo>
                    <a:cubicBezTo>
                      <a:pt x="137" y="164"/>
                      <a:pt x="134" y="178"/>
                      <a:pt x="123" y="185"/>
                    </a:cubicBezTo>
                    <a:cubicBezTo>
                      <a:pt x="123" y="185"/>
                      <a:pt x="123" y="185"/>
                      <a:pt x="123" y="185"/>
                    </a:cubicBezTo>
                    <a:cubicBezTo>
                      <a:pt x="112" y="191"/>
                      <a:pt x="98" y="188"/>
                      <a:pt x="91" y="177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0" y="28"/>
                      <a:pt x="4" y="13"/>
                      <a:pt x="14" y="7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25" y="0"/>
                      <a:pt x="39" y="4"/>
                      <a:pt x="46" y="14"/>
                    </a:cubicBezTo>
                    <a:lnTo>
                      <a:pt x="131" y="153"/>
                    </a:lnTo>
                    <a:close/>
                  </a:path>
                </a:pathLst>
              </a:custGeom>
              <a:solidFill>
                <a:srgbClr val="FB5B4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Freeform 12"/>
              <p:cNvSpPr/>
              <p:nvPr/>
            </p:nvSpPr>
            <p:spPr bwMode="auto">
              <a:xfrm>
                <a:off x="3184580" y="2975386"/>
                <a:ext cx="1396244" cy="954750"/>
              </a:xfrm>
              <a:custGeom>
                <a:avLst/>
                <a:gdLst>
                  <a:gd name="T0" fmla="*/ 29 w 215"/>
                  <a:gd name="T1" fmla="*/ 142 h 147"/>
                  <a:gd name="T2" fmla="*/ 5 w 215"/>
                  <a:gd name="T3" fmla="*/ 136 h 147"/>
                  <a:gd name="T4" fmla="*/ 5 w 215"/>
                  <a:gd name="T5" fmla="*/ 136 h 147"/>
                  <a:gd name="T6" fmla="*/ 11 w 215"/>
                  <a:gd name="T7" fmla="*/ 112 h 147"/>
                  <a:gd name="T8" fmla="*/ 186 w 215"/>
                  <a:gd name="T9" fmla="*/ 5 h 147"/>
                  <a:gd name="T10" fmla="*/ 210 w 215"/>
                  <a:gd name="T11" fmla="*/ 11 h 147"/>
                  <a:gd name="T12" fmla="*/ 210 w 215"/>
                  <a:gd name="T13" fmla="*/ 11 h 147"/>
                  <a:gd name="T14" fmla="*/ 204 w 215"/>
                  <a:gd name="T15" fmla="*/ 35 h 147"/>
                  <a:gd name="T16" fmla="*/ 29 w 215"/>
                  <a:gd name="T17" fmla="*/ 142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5" h="147">
                    <a:moveTo>
                      <a:pt x="29" y="142"/>
                    </a:moveTo>
                    <a:cubicBezTo>
                      <a:pt x="21" y="147"/>
                      <a:pt x="10" y="144"/>
                      <a:pt x="5" y="136"/>
                    </a:cubicBezTo>
                    <a:cubicBezTo>
                      <a:pt x="5" y="136"/>
                      <a:pt x="5" y="136"/>
                      <a:pt x="5" y="136"/>
                    </a:cubicBezTo>
                    <a:cubicBezTo>
                      <a:pt x="0" y="128"/>
                      <a:pt x="3" y="117"/>
                      <a:pt x="11" y="112"/>
                    </a:cubicBezTo>
                    <a:cubicBezTo>
                      <a:pt x="186" y="5"/>
                      <a:pt x="186" y="5"/>
                      <a:pt x="186" y="5"/>
                    </a:cubicBezTo>
                    <a:cubicBezTo>
                      <a:pt x="194" y="0"/>
                      <a:pt x="205" y="3"/>
                      <a:pt x="210" y="11"/>
                    </a:cubicBezTo>
                    <a:cubicBezTo>
                      <a:pt x="210" y="11"/>
                      <a:pt x="210" y="11"/>
                      <a:pt x="210" y="11"/>
                    </a:cubicBezTo>
                    <a:cubicBezTo>
                      <a:pt x="215" y="19"/>
                      <a:pt x="212" y="30"/>
                      <a:pt x="204" y="35"/>
                    </a:cubicBezTo>
                    <a:lnTo>
                      <a:pt x="29" y="142"/>
                    </a:lnTo>
                    <a:close/>
                  </a:path>
                </a:pathLst>
              </a:custGeom>
              <a:solidFill>
                <a:srgbClr val="FB5B4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71" name="Oval 13"/>
            <p:cNvSpPr>
              <a:spLocks noChangeArrowheads="1"/>
            </p:cNvSpPr>
            <p:nvPr/>
          </p:nvSpPr>
          <p:spPr bwMode="auto">
            <a:xfrm>
              <a:off x="3034354" y="3621091"/>
              <a:ext cx="603739" cy="603739"/>
            </a:xfrm>
            <a:prstGeom prst="ellipse">
              <a:avLst/>
            </a:prstGeom>
            <a:solidFill>
              <a:srgbClr val="CF3C2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14"/>
            <p:cNvSpPr/>
            <p:nvPr/>
          </p:nvSpPr>
          <p:spPr bwMode="auto">
            <a:xfrm rot="-900000">
              <a:off x="4045985" y="2359732"/>
              <a:ext cx="234007" cy="234007"/>
            </a:xfrm>
            <a:custGeom>
              <a:avLst/>
              <a:gdLst>
                <a:gd name="T0" fmla="*/ 33 w 150"/>
                <a:gd name="T1" fmla="*/ 150 h 150"/>
                <a:gd name="T2" fmla="*/ 0 w 150"/>
                <a:gd name="T3" fmla="*/ 117 h 150"/>
                <a:gd name="T4" fmla="*/ 113 w 150"/>
                <a:gd name="T5" fmla="*/ 0 h 150"/>
                <a:gd name="T6" fmla="*/ 150 w 150"/>
                <a:gd name="T7" fmla="*/ 38 h 150"/>
                <a:gd name="T8" fmla="*/ 33 w 150"/>
                <a:gd name="T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150">
                  <a:moveTo>
                    <a:pt x="33" y="150"/>
                  </a:moveTo>
                  <a:lnTo>
                    <a:pt x="0" y="117"/>
                  </a:lnTo>
                  <a:lnTo>
                    <a:pt x="113" y="0"/>
                  </a:lnTo>
                  <a:lnTo>
                    <a:pt x="150" y="38"/>
                  </a:lnTo>
                  <a:lnTo>
                    <a:pt x="33" y="150"/>
                  </a:lnTo>
                  <a:close/>
                </a:path>
              </a:pathLst>
            </a:custGeom>
            <a:solidFill>
              <a:srgbClr val="CF3C2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15"/>
            <p:cNvSpPr/>
            <p:nvPr/>
          </p:nvSpPr>
          <p:spPr bwMode="auto">
            <a:xfrm rot="-840000">
              <a:off x="2360908" y="5231839"/>
              <a:ext cx="234007" cy="234007"/>
            </a:xfrm>
            <a:custGeom>
              <a:avLst/>
              <a:gdLst>
                <a:gd name="T0" fmla="*/ 37 w 150"/>
                <a:gd name="T1" fmla="*/ 150 h 150"/>
                <a:gd name="T2" fmla="*/ 0 w 150"/>
                <a:gd name="T3" fmla="*/ 113 h 150"/>
                <a:gd name="T4" fmla="*/ 117 w 150"/>
                <a:gd name="T5" fmla="*/ 0 h 150"/>
                <a:gd name="T6" fmla="*/ 150 w 150"/>
                <a:gd name="T7" fmla="*/ 34 h 150"/>
                <a:gd name="T8" fmla="*/ 37 w 150"/>
                <a:gd name="T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150">
                  <a:moveTo>
                    <a:pt x="37" y="150"/>
                  </a:moveTo>
                  <a:lnTo>
                    <a:pt x="0" y="113"/>
                  </a:lnTo>
                  <a:lnTo>
                    <a:pt x="117" y="0"/>
                  </a:lnTo>
                  <a:lnTo>
                    <a:pt x="150" y="34"/>
                  </a:lnTo>
                  <a:lnTo>
                    <a:pt x="37" y="150"/>
                  </a:lnTo>
                  <a:close/>
                </a:path>
              </a:pathLst>
            </a:custGeom>
            <a:solidFill>
              <a:srgbClr val="CF3C2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16"/>
            <p:cNvSpPr/>
            <p:nvPr/>
          </p:nvSpPr>
          <p:spPr bwMode="auto">
            <a:xfrm rot="840000">
              <a:off x="4057309" y="5222661"/>
              <a:ext cx="234007" cy="234007"/>
            </a:xfrm>
            <a:custGeom>
              <a:avLst/>
              <a:gdLst>
                <a:gd name="T0" fmla="*/ 0 w 150"/>
                <a:gd name="T1" fmla="*/ 34 h 150"/>
                <a:gd name="T2" fmla="*/ 33 w 150"/>
                <a:gd name="T3" fmla="*/ 0 h 150"/>
                <a:gd name="T4" fmla="*/ 150 w 150"/>
                <a:gd name="T5" fmla="*/ 113 h 150"/>
                <a:gd name="T6" fmla="*/ 113 w 150"/>
                <a:gd name="T7" fmla="*/ 150 h 150"/>
                <a:gd name="T8" fmla="*/ 0 w 150"/>
                <a:gd name="T9" fmla="*/ 3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150">
                  <a:moveTo>
                    <a:pt x="0" y="34"/>
                  </a:moveTo>
                  <a:lnTo>
                    <a:pt x="33" y="0"/>
                  </a:lnTo>
                  <a:lnTo>
                    <a:pt x="150" y="113"/>
                  </a:lnTo>
                  <a:lnTo>
                    <a:pt x="113" y="15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CF3C2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17"/>
            <p:cNvSpPr/>
            <p:nvPr/>
          </p:nvSpPr>
          <p:spPr bwMode="auto">
            <a:xfrm rot="960000">
              <a:off x="2371793" y="2371739"/>
              <a:ext cx="234007" cy="234007"/>
            </a:xfrm>
            <a:custGeom>
              <a:avLst/>
              <a:gdLst>
                <a:gd name="T0" fmla="*/ 0 w 150"/>
                <a:gd name="T1" fmla="*/ 38 h 150"/>
                <a:gd name="T2" fmla="*/ 37 w 150"/>
                <a:gd name="T3" fmla="*/ 0 h 150"/>
                <a:gd name="T4" fmla="*/ 150 w 150"/>
                <a:gd name="T5" fmla="*/ 117 h 150"/>
                <a:gd name="T6" fmla="*/ 117 w 150"/>
                <a:gd name="T7" fmla="*/ 150 h 150"/>
                <a:gd name="T8" fmla="*/ 0 w 150"/>
                <a:gd name="T9" fmla="*/ 38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150">
                  <a:moveTo>
                    <a:pt x="0" y="38"/>
                  </a:moveTo>
                  <a:lnTo>
                    <a:pt x="37" y="0"/>
                  </a:lnTo>
                  <a:lnTo>
                    <a:pt x="150" y="117"/>
                  </a:lnTo>
                  <a:lnTo>
                    <a:pt x="117" y="15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CF3C2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18"/>
            <p:cNvSpPr>
              <a:spLocks noEditPoints="1"/>
            </p:cNvSpPr>
            <p:nvPr/>
          </p:nvSpPr>
          <p:spPr bwMode="auto">
            <a:xfrm>
              <a:off x="1246537" y="1814554"/>
              <a:ext cx="4216813" cy="4216813"/>
            </a:xfrm>
            <a:custGeom>
              <a:avLst/>
              <a:gdLst>
                <a:gd name="T0" fmla="*/ 324 w 649"/>
                <a:gd name="T1" fmla="*/ 0 h 649"/>
                <a:gd name="T2" fmla="*/ 0 w 649"/>
                <a:gd name="T3" fmla="*/ 325 h 649"/>
                <a:gd name="T4" fmla="*/ 324 w 649"/>
                <a:gd name="T5" fmla="*/ 649 h 649"/>
                <a:gd name="T6" fmla="*/ 649 w 649"/>
                <a:gd name="T7" fmla="*/ 325 h 649"/>
                <a:gd name="T8" fmla="*/ 324 w 649"/>
                <a:gd name="T9" fmla="*/ 0 h 649"/>
                <a:gd name="T10" fmla="*/ 324 w 649"/>
                <a:gd name="T11" fmla="*/ 615 h 649"/>
                <a:gd name="T12" fmla="*/ 34 w 649"/>
                <a:gd name="T13" fmla="*/ 325 h 649"/>
                <a:gd name="T14" fmla="*/ 324 w 649"/>
                <a:gd name="T15" fmla="*/ 34 h 649"/>
                <a:gd name="T16" fmla="*/ 615 w 649"/>
                <a:gd name="T17" fmla="*/ 325 h 649"/>
                <a:gd name="T18" fmla="*/ 324 w 649"/>
                <a:gd name="T19" fmla="*/ 615 h 649"/>
                <a:gd name="T20" fmla="*/ 324 w 649"/>
                <a:gd name="T21" fmla="*/ 0 h 649"/>
                <a:gd name="T22" fmla="*/ 0 w 649"/>
                <a:gd name="T23" fmla="*/ 325 h 649"/>
                <a:gd name="T24" fmla="*/ 324 w 649"/>
                <a:gd name="T25" fmla="*/ 649 h 649"/>
                <a:gd name="T26" fmla="*/ 649 w 649"/>
                <a:gd name="T27" fmla="*/ 325 h 649"/>
                <a:gd name="T28" fmla="*/ 324 w 649"/>
                <a:gd name="T29" fmla="*/ 0 h 649"/>
                <a:gd name="T30" fmla="*/ 324 w 649"/>
                <a:gd name="T31" fmla="*/ 615 h 649"/>
                <a:gd name="T32" fmla="*/ 34 w 649"/>
                <a:gd name="T33" fmla="*/ 325 h 649"/>
                <a:gd name="T34" fmla="*/ 324 w 649"/>
                <a:gd name="T35" fmla="*/ 34 h 649"/>
                <a:gd name="T36" fmla="*/ 615 w 649"/>
                <a:gd name="T37" fmla="*/ 325 h 649"/>
                <a:gd name="T38" fmla="*/ 324 w 649"/>
                <a:gd name="T39" fmla="*/ 615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49" h="649">
                  <a:moveTo>
                    <a:pt x="324" y="0"/>
                  </a:moveTo>
                  <a:cubicBezTo>
                    <a:pt x="145" y="0"/>
                    <a:pt x="0" y="145"/>
                    <a:pt x="0" y="325"/>
                  </a:cubicBezTo>
                  <a:cubicBezTo>
                    <a:pt x="0" y="504"/>
                    <a:pt x="145" y="649"/>
                    <a:pt x="324" y="649"/>
                  </a:cubicBezTo>
                  <a:cubicBezTo>
                    <a:pt x="504" y="649"/>
                    <a:pt x="649" y="504"/>
                    <a:pt x="649" y="325"/>
                  </a:cubicBezTo>
                  <a:cubicBezTo>
                    <a:pt x="649" y="145"/>
                    <a:pt x="504" y="0"/>
                    <a:pt x="324" y="0"/>
                  </a:cubicBezTo>
                  <a:close/>
                  <a:moveTo>
                    <a:pt x="324" y="615"/>
                  </a:moveTo>
                  <a:cubicBezTo>
                    <a:pt x="164" y="615"/>
                    <a:pt x="34" y="485"/>
                    <a:pt x="34" y="325"/>
                  </a:cubicBezTo>
                  <a:cubicBezTo>
                    <a:pt x="34" y="164"/>
                    <a:pt x="164" y="34"/>
                    <a:pt x="324" y="34"/>
                  </a:cubicBezTo>
                  <a:cubicBezTo>
                    <a:pt x="485" y="34"/>
                    <a:pt x="615" y="164"/>
                    <a:pt x="615" y="325"/>
                  </a:cubicBezTo>
                  <a:cubicBezTo>
                    <a:pt x="615" y="485"/>
                    <a:pt x="485" y="615"/>
                    <a:pt x="324" y="615"/>
                  </a:cubicBezTo>
                  <a:close/>
                  <a:moveTo>
                    <a:pt x="324" y="0"/>
                  </a:moveTo>
                  <a:cubicBezTo>
                    <a:pt x="145" y="0"/>
                    <a:pt x="0" y="145"/>
                    <a:pt x="0" y="325"/>
                  </a:cubicBezTo>
                  <a:cubicBezTo>
                    <a:pt x="0" y="504"/>
                    <a:pt x="145" y="649"/>
                    <a:pt x="324" y="649"/>
                  </a:cubicBezTo>
                  <a:cubicBezTo>
                    <a:pt x="504" y="649"/>
                    <a:pt x="649" y="504"/>
                    <a:pt x="649" y="325"/>
                  </a:cubicBezTo>
                  <a:cubicBezTo>
                    <a:pt x="649" y="145"/>
                    <a:pt x="504" y="0"/>
                    <a:pt x="324" y="0"/>
                  </a:cubicBezTo>
                  <a:close/>
                  <a:moveTo>
                    <a:pt x="324" y="615"/>
                  </a:moveTo>
                  <a:cubicBezTo>
                    <a:pt x="164" y="615"/>
                    <a:pt x="34" y="485"/>
                    <a:pt x="34" y="325"/>
                  </a:cubicBezTo>
                  <a:cubicBezTo>
                    <a:pt x="34" y="164"/>
                    <a:pt x="164" y="34"/>
                    <a:pt x="324" y="34"/>
                  </a:cubicBezTo>
                  <a:cubicBezTo>
                    <a:pt x="485" y="34"/>
                    <a:pt x="615" y="164"/>
                    <a:pt x="615" y="325"/>
                  </a:cubicBezTo>
                  <a:cubicBezTo>
                    <a:pt x="615" y="485"/>
                    <a:pt x="485" y="615"/>
                    <a:pt x="324" y="615"/>
                  </a:cubicBezTo>
                  <a:close/>
                </a:path>
              </a:pathLst>
            </a:custGeom>
            <a:solidFill>
              <a:srgbClr val="A961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Rectangle 20"/>
            <p:cNvSpPr>
              <a:spLocks noChangeArrowheads="1"/>
            </p:cNvSpPr>
            <p:nvPr/>
          </p:nvSpPr>
          <p:spPr bwMode="auto">
            <a:xfrm>
              <a:off x="2429054" y="4939332"/>
              <a:ext cx="129485" cy="124804"/>
            </a:xfrm>
            <a:prstGeom prst="rect">
              <a:avLst/>
            </a:prstGeom>
            <a:solidFill>
              <a:srgbClr val="5D48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Rectangle 21"/>
            <p:cNvSpPr>
              <a:spLocks noChangeArrowheads="1"/>
            </p:cNvSpPr>
            <p:nvPr/>
          </p:nvSpPr>
          <p:spPr bwMode="auto">
            <a:xfrm>
              <a:off x="2636541" y="4621082"/>
              <a:ext cx="110764" cy="110764"/>
            </a:xfrm>
            <a:prstGeom prst="rect">
              <a:avLst/>
            </a:prstGeom>
            <a:solidFill>
              <a:srgbClr val="B394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Rectangle 22"/>
            <p:cNvSpPr>
              <a:spLocks noChangeArrowheads="1"/>
            </p:cNvSpPr>
            <p:nvPr/>
          </p:nvSpPr>
          <p:spPr bwMode="auto">
            <a:xfrm>
              <a:off x="2798786" y="4797368"/>
              <a:ext cx="20281" cy="78002"/>
            </a:xfrm>
            <a:prstGeom prst="rect">
              <a:avLst/>
            </a:prstGeom>
            <a:solidFill>
              <a:srgbClr val="F6ED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23"/>
            <p:cNvSpPr/>
            <p:nvPr/>
          </p:nvSpPr>
          <p:spPr bwMode="auto">
            <a:xfrm>
              <a:off x="2767585" y="4660083"/>
              <a:ext cx="12480" cy="59282"/>
            </a:xfrm>
            <a:custGeom>
              <a:avLst/>
              <a:gdLst>
                <a:gd name="T0" fmla="*/ 8 w 8"/>
                <a:gd name="T1" fmla="*/ 30 h 38"/>
                <a:gd name="T2" fmla="*/ 8 w 8"/>
                <a:gd name="T3" fmla="*/ 9 h 38"/>
                <a:gd name="T4" fmla="*/ 0 w 8"/>
                <a:gd name="T5" fmla="*/ 0 h 38"/>
                <a:gd name="T6" fmla="*/ 0 w 8"/>
                <a:gd name="T7" fmla="*/ 38 h 38"/>
                <a:gd name="T8" fmla="*/ 8 w 8"/>
                <a:gd name="T9" fmla="*/ 3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8">
                  <a:moveTo>
                    <a:pt x="8" y="30"/>
                  </a:moveTo>
                  <a:lnTo>
                    <a:pt x="8" y="9"/>
                  </a:lnTo>
                  <a:lnTo>
                    <a:pt x="0" y="0"/>
                  </a:lnTo>
                  <a:lnTo>
                    <a:pt x="0" y="38"/>
                  </a:lnTo>
                  <a:lnTo>
                    <a:pt x="8" y="30"/>
                  </a:lnTo>
                  <a:close/>
                </a:path>
              </a:pathLst>
            </a:custGeom>
            <a:solidFill>
              <a:srgbClr val="F6ED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24"/>
            <p:cNvSpPr/>
            <p:nvPr/>
          </p:nvSpPr>
          <p:spPr bwMode="auto">
            <a:xfrm>
              <a:off x="2708304" y="480984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358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25"/>
            <p:cNvSpPr/>
            <p:nvPr/>
          </p:nvSpPr>
          <p:spPr bwMode="auto">
            <a:xfrm>
              <a:off x="2708304" y="485508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358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26"/>
            <p:cNvSpPr/>
            <p:nvPr/>
          </p:nvSpPr>
          <p:spPr bwMode="auto">
            <a:xfrm>
              <a:off x="2767585" y="4947132"/>
              <a:ext cx="12480" cy="57722"/>
            </a:xfrm>
            <a:custGeom>
              <a:avLst/>
              <a:gdLst>
                <a:gd name="T0" fmla="*/ 8 w 8"/>
                <a:gd name="T1" fmla="*/ 29 h 37"/>
                <a:gd name="T2" fmla="*/ 8 w 8"/>
                <a:gd name="T3" fmla="*/ 8 h 37"/>
                <a:gd name="T4" fmla="*/ 0 w 8"/>
                <a:gd name="T5" fmla="*/ 0 h 37"/>
                <a:gd name="T6" fmla="*/ 0 w 8"/>
                <a:gd name="T7" fmla="*/ 37 h 37"/>
                <a:gd name="T8" fmla="*/ 8 w 8"/>
                <a:gd name="T9" fmla="*/ 2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7">
                  <a:moveTo>
                    <a:pt x="8" y="29"/>
                  </a:moveTo>
                  <a:lnTo>
                    <a:pt x="8" y="8"/>
                  </a:lnTo>
                  <a:lnTo>
                    <a:pt x="0" y="0"/>
                  </a:lnTo>
                  <a:lnTo>
                    <a:pt x="0" y="37"/>
                  </a:lnTo>
                  <a:lnTo>
                    <a:pt x="8" y="29"/>
                  </a:lnTo>
                  <a:close/>
                </a:path>
              </a:pathLst>
            </a:custGeom>
            <a:solidFill>
              <a:srgbClr val="F6ED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27"/>
            <p:cNvSpPr>
              <a:spLocks noEditPoints="1"/>
            </p:cNvSpPr>
            <p:nvPr/>
          </p:nvSpPr>
          <p:spPr bwMode="auto">
            <a:xfrm>
              <a:off x="2767585" y="4745886"/>
              <a:ext cx="57722" cy="174725"/>
            </a:xfrm>
            <a:custGeom>
              <a:avLst/>
              <a:gdLst>
                <a:gd name="T0" fmla="*/ 0 w 9"/>
                <a:gd name="T1" fmla="*/ 3 h 27"/>
                <a:gd name="T2" fmla="*/ 0 w 9"/>
                <a:gd name="T3" fmla="*/ 3 h 27"/>
                <a:gd name="T4" fmla="*/ 0 w 9"/>
                <a:gd name="T5" fmla="*/ 3 h 27"/>
                <a:gd name="T6" fmla="*/ 4 w 9"/>
                <a:gd name="T7" fmla="*/ 8 h 27"/>
                <a:gd name="T8" fmla="*/ 4 w 9"/>
                <a:gd name="T9" fmla="*/ 19 h 27"/>
                <a:gd name="T10" fmla="*/ 0 w 9"/>
                <a:gd name="T11" fmla="*/ 24 h 27"/>
                <a:gd name="T12" fmla="*/ 0 w 9"/>
                <a:gd name="T13" fmla="*/ 24 h 27"/>
                <a:gd name="T14" fmla="*/ 0 w 9"/>
                <a:gd name="T15" fmla="*/ 24 h 27"/>
                <a:gd name="T16" fmla="*/ 0 w 9"/>
                <a:gd name="T17" fmla="*/ 27 h 27"/>
                <a:gd name="T18" fmla="*/ 0 w 9"/>
                <a:gd name="T19" fmla="*/ 27 h 27"/>
                <a:gd name="T20" fmla="*/ 3 w 9"/>
                <a:gd name="T21" fmla="*/ 27 h 27"/>
                <a:gd name="T22" fmla="*/ 7 w 9"/>
                <a:gd name="T23" fmla="*/ 26 h 27"/>
                <a:gd name="T24" fmla="*/ 7 w 9"/>
                <a:gd name="T25" fmla="*/ 26 h 27"/>
                <a:gd name="T26" fmla="*/ 7 w 9"/>
                <a:gd name="T27" fmla="*/ 25 h 27"/>
                <a:gd name="T28" fmla="*/ 8 w 9"/>
                <a:gd name="T29" fmla="*/ 25 h 27"/>
                <a:gd name="T30" fmla="*/ 8 w 9"/>
                <a:gd name="T31" fmla="*/ 25 h 27"/>
                <a:gd name="T32" fmla="*/ 9 w 9"/>
                <a:gd name="T33" fmla="*/ 22 h 27"/>
                <a:gd name="T34" fmla="*/ 9 w 9"/>
                <a:gd name="T35" fmla="*/ 22 h 27"/>
                <a:gd name="T36" fmla="*/ 9 w 9"/>
                <a:gd name="T37" fmla="*/ 22 h 27"/>
                <a:gd name="T38" fmla="*/ 9 w 9"/>
                <a:gd name="T39" fmla="*/ 5 h 27"/>
                <a:gd name="T40" fmla="*/ 9 w 9"/>
                <a:gd name="T41" fmla="*/ 5 h 27"/>
                <a:gd name="T42" fmla="*/ 9 w 9"/>
                <a:gd name="T43" fmla="*/ 5 h 27"/>
                <a:gd name="T44" fmla="*/ 8 w 9"/>
                <a:gd name="T45" fmla="*/ 2 h 27"/>
                <a:gd name="T46" fmla="*/ 8 w 9"/>
                <a:gd name="T47" fmla="*/ 2 h 27"/>
                <a:gd name="T48" fmla="*/ 7 w 9"/>
                <a:gd name="T49" fmla="*/ 2 h 27"/>
                <a:gd name="T50" fmla="*/ 7 w 9"/>
                <a:gd name="T51" fmla="*/ 1 h 27"/>
                <a:gd name="T52" fmla="*/ 7 w 9"/>
                <a:gd name="T53" fmla="*/ 1 h 27"/>
                <a:gd name="T54" fmla="*/ 3 w 9"/>
                <a:gd name="T55" fmla="*/ 0 h 27"/>
                <a:gd name="T56" fmla="*/ 0 w 9"/>
                <a:gd name="T57" fmla="*/ 0 h 27"/>
                <a:gd name="T58" fmla="*/ 0 w 9"/>
                <a:gd name="T59" fmla="*/ 0 h 27"/>
                <a:gd name="T60" fmla="*/ 0 w 9"/>
                <a:gd name="T61" fmla="*/ 3 h 27"/>
                <a:gd name="T62" fmla="*/ 8 w 9"/>
                <a:gd name="T63" fmla="*/ 18 h 27"/>
                <a:gd name="T64" fmla="*/ 5 w 9"/>
                <a:gd name="T65" fmla="*/ 18 h 27"/>
                <a:gd name="T66" fmla="*/ 5 w 9"/>
                <a:gd name="T67" fmla="*/ 9 h 27"/>
                <a:gd name="T68" fmla="*/ 8 w 9"/>
                <a:gd name="T69" fmla="*/ 9 h 27"/>
                <a:gd name="T70" fmla="*/ 8 w 9"/>
                <a:gd name="T71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" h="27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" y="3"/>
                    <a:pt x="4" y="5"/>
                    <a:pt x="4" y="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22"/>
                    <a:pt x="3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5" y="27"/>
                    <a:pt x="6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4"/>
                    <a:pt x="9" y="23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8" y="3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7" y="2"/>
                    <a:pt x="7" y="2"/>
                  </a:cubicBezTo>
                  <a:cubicBezTo>
                    <a:pt x="7" y="2"/>
                    <a:pt x="7" y="2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5" y="0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"/>
                  </a:lnTo>
                  <a:close/>
                  <a:moveTo>
                    <a:pt x="8" y="18"/>
                  </a:moveTo>
                  <a:cubicBezTo>
                    <a:pt x="5" y="18"/>
                    <a:pt x="5" y="18"/>
                    <a:pt x="5" y="18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8" y="9"/>
                    <a:pt x="8" y="9"/>
                    <a:pt x="8" y="9"/>
                  </a:cubicBezTo>
                  <a:lnTo>
                    <a:pt x="8" y="18"/>
                  </a:lnTo>
                  <a:close/>
                </a:path>
              </a:pathLst>
            </a:custGeom>
            <a:solidFill>
              <a:srgbClr val="4734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28"/>
            <p:cNvSpPr>
              <a:spLocks noEditPoints="1"/>
            </p:cNvSpPr>
            <p:nvPr/>
          </p:nvSpPr>
          <p:spPr bwMode="auto">
            <a:xfrm>
              <a:off x="2396294" y="4582081"/>
              <a:ext cx="371292" cy="500776"/>
            </a:xfrm>
            <a:custGeom>
              <a:avLst/>
              <a:gdLst>
                <a:gd name="T0" fmla="*/ 57 w 57"/>
                <a:gd name="T1" fmla="*/ 72 h 77"/>
                <a:gd name="T2" fmla="*/ 57 w 57"/>
                <a:gd name="T3" fmla="*/ 71 h 77"/>
                <a:gd name="T4" fmla="*/ 57 w 57"/>
                <a:gd name="T5" fmla="*/ 70 h 77"/>
                <a:gd name="T6" fmla="*/ 57 w 57"/>
                <a:gd name="T7" fmla="*/ 55 h 77"/>
                <a:gd name="T8" fmla="*/ 57 w 57"/>
                <a:gd name="T9" fmla="*/ 22 h 77"/>
                <a:gd name="T10" fmla="*/ 57 w 57"/>
                <a:gd name="T11" fmla="*/ 7 h 77"/>
                <a:gd name="T12" fmla="*/ 57 w 57"/>
                <a:gd name="T13" fmla="*/ 6 h 77"/>
                <a:gd name="T14" fmla="*/ 57 w 57"/>
                <a:gd name="T15" fmla="*/ 5 h 77"/>
                <a:gd name="T16" fmla="*/ 52 w 57"/>
                <a:gd name="T17" fmla="*/ 0 h 77"/>
                <a:gd name="T18" fmla="*/ 5 w 57"/>
                <a:gd name="T19" fmla="*/ 0 h 77"/>
                <a:gd name="T20" fmla="*/ 0 w 57"/>
                <a:gd name="T21" fmla="*/ 5 h 77"/>
                <a:gd name="T22" fmla="*/ 0 w 57"/>
                <a:gd name="T23" fmla="*/ 6 h 77"/>
                <a:gd name="T24" fmla="*/ 0 w 57"/>
                <a:gd name="T25" fmla="*/ 7 h 77"/>
                <a:gd name="T26" fmla="*/ 0 w 57"/>
                <a:gd name="T27" fmla="*/ 22 h 77"/>
                <a:gd name="T28" fmla="*/ 0 w 57"/>
                <a:gd name="T29" fmla="*/ 55 h 77"/>
                <a:gd name="T30" fmla="*/ 0 w 57"/>
                <a:gd name="T31" fmla="*/ 70 h 77"/>
                <a:gd name="T32" fmla="*/ 0 w 57"/>
                <a:gd name="T33" fmla="*/ 71 h 77"/>
                <a:gd name="T34" fmla="*/ 0 w 57"/>
                <a:gd name="T35" fmla="*/ 72 h 77"/>
                <a:gd name="T36" fmla="*/ 5 w 57"/>
                <a:gd name="T37" fmla="*/ 77 h 77"/>
                <a:gd name="T38" fmla="*/ 52 w 57"/>
                <a:gd name="T39" fmla="*/ 77 h 77"/>
                <a:gd name="T40" fmla="*/ 57 w 57"/>
                <a:gd name="T41" fmla="*/ 72 h 77"/>
                <a:gd name="T42" fmla="*/ 51 w 57"/>
                <a:gd name="T43" fmla="*/ 11 h 77"/>
                <a:gd name="T44" fmla="*/ 47 w 57"/>
                <a:gd name="T45" fmla="*/ 7 h 77"/>
                <a:gd name="T46" fmla="*/ 37 w 57"/>
                <a:gd name="T47" fmla="*/ 7 h 77"/>
                <a:gd name="T48" fmla="*/ 38 w 57"/>
                <a:gd name="T49" fmla="*/ 7 h 77"/>
                <a:gd name="T50" fmla="*/ 50 w 57"/>
                <a:gd name="T51" fmla="*/ 7 h 77"/>
                <a:gd name="T52" fmla="*/ 52 w 57"/>
                <a:gd name="T53" fmla="*/ 10 h 77"/>
                <a:gd name="T54" fmla="*/ 52 w 57"/>
                <a:gd name="T55" fmla="*/ 18 h 77"/>
                <a:gd name="T56" fmla="*/ 51 w 57"/>
                <a:gd name="T57" fmla="*/ 20 h 77"/>
                <a:gd name="T58" fmla="*/ 51 w 57"/>
                <a:gd name="T59" fmla="*/ 11 h 77"/>
                <a:gd name="T60" fmla="*/ 8 w 57"/>
                <a:gd name="T61" fmla="*/ 71 h 77"/>
                <a:gd name="T62" fmla="*/ 6 w 57"/>
                <a:gd name="T63" fmla="*/ 68 h 77"/>
                <a:gd name="T64" fmla="*/ 6 w 57"/>
                <a:gd name="T65" fmla="*/ 60 h 77"/>
                <a:gd name="T66" fmla="*/ 7 w 57"/>
                <a:gd name="T67" fmla="*/ 57 h 77"/>
                <a:gd name="T68" fmla="*/ 7 w 57"/>
                <a:gd name="T69" fmla="*/ 67 h 77"/>
                <a:gd name="T70" fmla="*/ 11 w 57"/>
                <a:gd name="T71" fmla="*/ 70 h 77"/>
                <a:gd name="T72" fmla="*/ 20 w 57"/>
                <a:gd name="T73" fmla="*/ 70 h 77"/>
                <a:gd name="T74" fmla="*/ 19 w 57"/>
                <a:gd name="T75" fmla="*/ 71 h 77"/>
                <a:gd name="T76" fmla="*/ 8 w 57"/>
                <a:gd name="T77" fmla="*/ 7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7" h="77">
                  <a:moveTo>
                    <a:pt x="57" y="72"/>
                  </a:moveTo>
                  <a:cubicBezTo>
                    <a:pt x="57" y="71"/>
                    <a:pt x="57" y="71"/>
                    <a:pt x="57" y="71"/>
                  </a:cubicBezTo>
                  <a:cubicBezTo>
                    <a:pt x="57" y="70"/>
                    <a:pt x="57" y="70"/>
                    <a:pt x="57" y="70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7" y="3"/>
                    <a:pt x="55" y="0"/>
                    <a:pt x="5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4"/>
                    <a:pt x="2" y="77"/>
                    <a:pt x="5" y="77"/>
                  </a:cubicBezTo>
                  <a:cubicBezTo>
                    <a:pt x="52" y="77"/>
                    <a:pt x="52" y="77"/>
                    <a:pt x="52" y="77"/>
                  </a:cubicBezTo>
                  <a:cubicBezTo>
                    <a:pt x="55" y="77"/>
                    <a:pt x="57" y="74"/>
                    <a:pt x="57" y="72"/>
                  </a:cubicBezTo>
                  <a:close/>
                  <a:moveTo>
                    <a:pt x="51" y="11"/>
                  </a:moveTo>
                  <a:cubicBezTo>
                    <a:pt x="51" y="9"/>
                    <a:pt x="49" y="7"/>
                    <a:pt x="47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51" y="7"/>
                    <a:pt x="52" y="9"/>
                    <a:pt x="52" y="10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19"/>
                    <a:pt x="51" y="20"/>
                    <a:pt x="51" y="20"/>
                  </a:cubicBezTo>
                  <a:lnTo>
                    <a:pt x="51" y="11"/>
                  </a:lnTo>
                  <a:close/>
                  <a:moveTo>
                    <a:pt x="8" y="71"/>
                  </a:moveTo>
                  <a:cubicBezTo>
                    <a:pt x="7" y="70"/>
                    <a:pt x="6" y="69"/>
                    <a:pt x="6" y="68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59"/>
                    <a:pt x="7" y="58"/>
                    <a:pt x="7" y="57"/>
                  </a:cubicBezTo>
                  <a:cubicBezTo>
                    <a:pt x="7" y="67"/>
                    <a:pt x="7" y="67"/>
                    <a:pt x="7" y="67"/>
                  </a:cubicBezTo>
                  <a:cubicBezTo>
                    <a:pt x="7" y="69"/>
                    <a:pt x="9" y="70"/>
                    <a:pt x="11" y="70"/>
                  </a:cubicBezTo>
                  <a:cubicBezTo>
                    <a:pt x="20" y="70"/>
                    <a:pt x="20" y="70"/>
                    <a:pt x="20" y="70"/>
                  </a:cubicBezTo>
                  <a:cubicBezTo>
                    <a:pt x="20" y="71"/>
                    <a:pt x="20" y="71"/>
                    <a:pt x="19" y="71"/>
                  </a:cubicBezTo>
                  <a:lnTo>
                    <a:pt x="8" y="71"/>
                  </a:lnTo>
                  <a:close/>
                </a:path>
              </a:pathLst>
            </a:custGeom>
            <a:solidFill>
              <a:srgbClr val="7358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29"/>
            <p:cNvSpPr/>
            <p:nvPr/>
          </p:nvSpPr>
          <p:spPr bwMode="auto">
            <a:xfrm>
              <a:off x="2675542" y="4426076"/>
              <a:ext cx="1390004" cy="1332282"/>
            </a:xfrm>
            <a:custGeom>
              <a:avLst/>
              <a:gdLst>
                <a:gd name="T0" fmla="*/ 34 w 214"/>
                <a:gd name="T1" fmla="*/ 71 h 205"/>
                <a:gd name="T2" fmla="*/ 46 w 214"/>
                <a:gd name="T3" fmla="*/ 122 h 205"/>
                <a:gd name="T4" fmla="*/ 30 w 214"/>
                <a:gd name="T5" fmla="*/ 147 h 205"/>
                <a:gd name="T6" fmla="*/ 20 w 214"/>
                <a:gd name="T7" fmla="*/ 142 h 205"/>
                <a:gd name="T8" fmla="*/ 12 w 214"/>
                <a:gd name="T9" fmla="*/ 147 h 205"/>
                <a:gd name="T10" fmla="*/ 8 w 214"/>
                <a:gd name="T11" fmla="*/ 153 h 205"/>
                <a:gd name="T12" fmla="*/ 6 w 214"/>
                <a:gd name="T13" fmla="*/ 176 h 205"/>
                <a:gd name="T14" fmla="*/ 25 w 214"/>
                <a:gd name="T15" fmla="*/ 162 h 205"/>
                <a:gd name="T16" fmla="*/ 56 w 214"/>
                <a:gd name="T17" fmla="*/ 180 h 205"/>
                <a:gd name="T18" fmla="*/ 102 w 214"/>
                <a:gd name="T19" fmla="*/ 154 h 205"/>
                <a:gd name="T20" fmla="*/ 132 w 214"/>
                <a:gd name="T21" fmla="*/ 176 h 205"/>
                <a:gd name="T22" fmla="*/ 148 w 214"/>
                <a:gd name="T23" fmla="*/ 189 h 205"/>
                <a:gd name="T24" fmla="*/ 156 w 214"/>
                <a:gd name="T25" fmla="*/ 205 h 205"/>
                <a:gd name="T26" fmla="*/ 166 w 214"/>
                <a:gd name="T27" fmla="*/ 195 h 205"/>
                <a:gd name="T28" fmla="*/ 190 w 214"/>
                <a:gd name="T29" fmla="*/ 185 h 205"/>
                <a:gd name="T30" fmla="*/ 174 w 214"/>
                <a:gd name="T31" fmla="*/ 184 h 205"/>
                <a:gd name="T32" fmla="*/ 164 w 214"/>
                <a:gd name="T33" fmla="*/ 181 h 205"/>
                <a:gd name="T34" fmla="*/ 120 w 214"/>
                <a:gd name="T35" fmla="*/ 132 h 205"/>
                <a:gd name="T36" fmla="*/ 200 w 214"/>
                <a:gd name="T37" fmla="*/ 91 h 205"/>
                <a:gd name="T38" fmla="*/ 213 w 214"/>
                <a:gd name="T39" fmla="*/ 85 h 205"/>
                <a:gd name="T40" fmla="*/ 205 w 214"/>
                <a:gd name="T41" fmla="*/ 68 h 205"/>
                <a:gd name="T42" fmla="*/ 196 w 214"/>
                <a:gd name="T43" fmla="*/ 73 h 205"/>
                <a:gd name="T44" fmla="*/ 149 w 214"/>
                <a:gd name="T45" fmla="*/ 54 h 205"/>
                <a:gd name="T46" fmla="*/ 144 w 214"/>
                <a:gd name="T47" fmla="*/ 43 h 205"/>
                <a:gd name="T48" fmla="*/ 153 w 214"/>
                <a:gd name="T49" fmla="*/ 38 h 205"/>
                <a:gd name="T50" fmla="*/ 156 w 214"/>
                <a:gd name="T51" fmla="*/ 25 h 205"/>
                <a:gd name="T52" fmla="*/ 144 w 214"/>
                <a:gd name="T53" fmla="*/ 1 h 205"/>
                <a:gd name="T54" fmla="*/ 124 w 214"/>
                <a:gd name="T55" fmla="*/ 28 h 205"/>
                <a:gd name="T56" fmla="*/ 113 w 214"/>
                <a:gd name="T57" fmla="*/ 42 h 205"/>
                <a:gd name="T58" fmla="*/ 29 w 214"/>
                <a:gd name="T59" fmla="*/ 55 h 205"/>
                <a:gd name="T60" fmla="*/ 16 w 214"/>
                <a:gd name="T61" fmla="*/ 57 h 205"/>
                <a:gd name="T62" fmla="*/ 26 w 214"/>
                <a:gd name="T63" fmla="*/ 74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4" h="205">
                  <a:moveTo>
                    <a:pt x="32" y="68"/>
                  </a:moveTo>
                  <a:cubicBezTo>
                    <a:pt x="34" y="71"/>
                    <a:pt x="34" y="71"/>
                    <a:pt x="34" y="71"/>
                  </a:cubicBezTo>
                  <a:cubicBezTo>
                    <a:pt x="64" y="62"/>
                    <a:pt x="72" y="56"/>
                    <a:pt x="100" y="66"/>
                  </a:cubicBezTo>
                  <a:cubicBezTo>
                    <a:pt x="92" y="102"/>
                    <a:pt x="78" y="112"/>
                    <a:pt x="46" y="122"/>
                  </a:cubicBezTo>
                  <a:cubicBezTo>
                    <a:pt x="47" y="133"/>
                    <a:pt x="51" y="143"/>
                    <a:pt x="59" y="152"/>
                  </a:cubicBezTo>
                  <a:cubicBezTo>
                    <a:pt x="42" y="153"/>
                    <a:pt x="37" y="150"/>
                    <a:pt x="30" y="147"/>
                  </a:cubicBezTo>
                  <a:cubicBezTo>
                    <a:pt x="29" y="150"/>
                    <a:pt x="29" y="150"/>
                    <a:pt x="29" y="150"/>
                  </a:cubicBezTo>
                  <a:cubicBezTo>
                    <a:pt x="26" y="142"/>
                    <a:pt x="23" y="144"/>
                    <a:pt x="20" y="142"/>
                  </a:cubicBezTo>
                  <a:cubicBezTo>
                    <a:pt x="16" y="139"/>
                    <a:pt x="16" y="139"/>
                    <a:pt x="16" y="139"/>
                  </a:cubicBezTo>
                  <a:cubicBezTo>
                    <a:pt x="12" y="147"/>
                    <a:pt x="12" y="147"/>
                    <a:pt x="12" y="147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8" y="153"/>
                    <a:pt x="8" y="153"/>
                    <a:pt x="8" y="153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6" y="176"/>
                    <a:pt x="6" y="176"/>
                    <a:pt x="6" y="176"/>
                  </a:cubicBezTo>
                  <a:cubicBezTo>
                    <a:pt x="13" y="164"/>
                    <a:pt x="13" y="164"/>
                    <a:pt x="13" y="164"/>
                  </a:cubicBezTo>
                  <a:cubicBezTo>
                    <a:pt x="25" y="162"/>
                    <a:pt x="25" y="162"/>
                    <a:pt x="25" y="162"/>
                  </a:cubicBezTo>
                  <a:cubicBezTo>
                    <a:pt x="22" y="171"/>
                    <a:pt x="22" y="171"/>
                    <a:pt x="22" y="171"/>
                  </a:cubicBezTo>
                  <a:cubicBezTo>
                    <a:pt x="34" y="174"/>
                    <a:pt x="45" y="178"/>
                    <a:pt x="56" y="180"/>
                  </a:cubicBezTo>
                  <a:cubicBezTo>
                    <a:pt x="78" y="180"/>
                    <a:pt x="80" y="170"/>
                    <a:pt x="89" y="152"/>
                  </a:cubicBezTo>
                  <a:cubicBezTo>
                    <a:pt x="102" y="154"/>
                    <a:pt x="102" y="154"/>
                    <a:pt x="102" y="154"/>
                  </a:cubicBezTo>
                  <a:cubicBezTo>
                    <a:pt x="118" y="162"/>
                    <a:pt x="118" y="162"/>
                    <a:pt x="118" y="162"/>
                  </a:cubicBezTo>
                  <a:cubicBezTo>
                    <a:pt x="132" y="176"/>
                    <a:pt x="132" y="176"/>
                    <a:pt x="132" y="176"/>
                  </a:cubicBezTo>
                  <a:cubicBezTo>
                    <a:pt x="141" y="195"/>
                    <a:pt x="141" y="195"/>
                    <a:pt x="141" y="195"/>
                  </a:cubicBezTo>
                  <a:cubicBezTo>
                    <a:pt x="148" y="189"/>
                    <a:pt x="148" y="189"/>
                    <a:pt x="148" y="189"/>
                  </a:cubicBezTo>
                  <a:cubicBezTo>
                    <a:pt x="148" y="192"/>
                    <a:pt x="146" y="198"/>
                    <a:pt x="154" y="201"/>
                  </a:cubicBezTo>
                  <a:cubicBezTo>
                    <a:pt x="156" y="205"/>
                    <a:pt x="156" y="205"/>
                    <a:pt x="156" y="205"/>
                  </a:cubicBezTo>
                  <a:cubicBezTo>
                    <a:pt x="168" y="200"/>
                    <a:pt x="168" y="200"/>
                    <a:pt x="168" y="200"/>
                  </a:cubicBezTo>
                  <a:cubicBezTo>
                    <a:pt x="166" y="195"/>
                    <a:pt x="166" y="195"/>
                    <a:pt x="166" y="195"/>
                  </a:cubicBezTo>
                  <a:cubicBezTo>
                    <a:pt x="177" y="195"/>
                    <a:pt x="177" y="195"/>
                    <a:pt x="177" y="195"/>
                  </a:cubicBezTo>
                  <a:cubicBezTo>
                    <a:pt x="190" y="185"/>
                    <a:pt x="190" y="185"/>
                    <a:pt x="190" y="185"/>
                  </a:cubicBezTo>
                  <a:cubicBezTo>
                    <a:pt x="187" y="181"/>
                    <a:pt x="187" y="181"/>
                    <a:pt x="187" y="181"/>
                  </a:cubicBezTo>
                  <a:cubicBezTo>
                    <a:pt x="174" y="184"/>
                    <a:pt x="174" y="184"/>
                    <a:pt x="174" y="184"/>
                  </a:cubicBezTo>
                  <a:cubicBezTo>
                    <a:pt x="162" y="183"/>
                    <a:pt x="162" y="183"/>
                    <a:pt x="162" y="183"/>
                  </a:cubicBezTo>
                  <a:cubicBezTo>
                    <a:pt x="164" y="181"/>
                    <a:pt x="164" y="181"/>
                    <a:pt x="164" y="181"/>
                  </a:cubicBezTo>
                  <a:cubicBezTo>
                    <a:pt x="148" y="158"/>
                    <a:pt x="148" y="158"/>
                    <a:pt x="148" y="158"/>
                  </a:cubicBezTo>
                  <a:cubicBezTo>
                    <a:pt x="138" y="138"/>
                    <a:pt x="139" y="141"/>
                    <a:pt x="120" y="132"/>
                  </a:cubicBezTo>
                  <a:cubicBezTo>
                    <a:pt x="133" y="122"/>
                    <a:pt x="139" y="103"/>
                    <a:pt x="146" y="88"/>
                  </a:cubicBezTo>
                  <a:cubicBezTo>
                    <a:pt x="169" y="101"/>
                    <a:pt x="177" y="101"/>
                    <a:pt x="200" y="91"/>
                  </a:cubicBezTo>
                  <a:cubicBezTo>
                    <a:pt x="200" y="88"/>
                    <a:pt x="200" y="88"/>
                    <a:pt x="200" y="88"/>
                  </a:cubicBezTo>
                  <a:cubicBezTo>
                    <a:pt x="213" y="85"/>
                    <a:pt x="213" y="85"/>
                    <a:pt x="213" y="85"/>
                  </a:cubicBezTo>
                  <a:cubicBezTo>
                    <a:pt x="214" y="70"/>
                    <a:pt x="214" y="70"/>
                    <a:pt x="214" y="70"/>
                  </a:cubicBezTo>
                  <a:cubicBezTo>
                    <a:pt x="205" y="68"/>
                    <a:pt x="205" y="68"/>
                    <a:pt x="205" y="68"/>
                  </a:cubicBezTo>
                  <a:cubicBezTo>
                    <a:pt x="200" y="74"/>
                    <a:pt x="200" y="74"/>
                    <a:pt x="200" y="74"/>
                  </a:cubicBezTo>
                  <a:cubicBezTo>
                    <a:pt x="196" y="73"/>
                    <a:pt x="196" y="73"/>
                    <a:pt x="196" y="73"/>
                  </a:cubicBezTo>
                  <a:cubicBezTo>
                    <a:pt x="167" y="80"/>
                    <a:pt x="175" y="80"/>
                    <a:pt x="151" y="62"/>
                  </a:cubicBezTo>
                  <a:cubicBezTo>
                    <a:pt x="149" y="54"/>
                    <a:pt x="149" y="54"/>
                    <a:pt x="149" y="54"/>
                  </a:cubicBezTo>
                  <a:cubicBezTo>
                    <a:pt x="143" y="47"/>
                    <a:pt x="143" y="47"/>
                    <a:pt x="143" y="47"/>
                  </a:cubicBezTo>
                  <a:cubicBezTo>
                    <a:pt x="144" y="43"/>
                    <a:pt x="144" y="43"/>
                    <a:pt x="144" y="43"/>
                  </a:cubicBezTo>
                  <a:cubicBezTo>
                    <a:pt x="151" y="44"/>
                    <a:pt x="151" y="44"/>
                    <a:pt x="151" y="44"/>
                  </a:cubicBezTo>
                  <a:cubicBezTo>
                    <a:pt x="153" y="38"/>
                    <a:pt x="153" y="38"/>
                    <a:pt x="153" y="38"/>
                  </a:cubicBezTo>
                  <a:cubicBezTo>
                    <a:pt x="157" y="35"/>
                    <a:pt x="157" y="35"/>
                    <a:pt x="157" y="35"/>
                  </a:cubicBezTo>
                  <a:cubicBezTo>
                    <a:pt x="156" y="25"/>
                    <a:pt x="156" y="25"/>
                    <a:pt x="156" y="25"/>
                  </a:cubicBezTo>
                  <a:cubicBezTo>
                    <a:pt x="157" y="20"/>
                    <a:pt x="157" y="20"/>
                    <a:pt x="157" y="20"/>
                  </a:cubicBezTo>
                  <a:cubicBezTo>
                    <a:pt x="164" y="10"/>
                    <a:pt x="149" y="0"/>
                    <a:pt x="144" y="1"/>
                  </a:cubicBezTo>
                  <a:cubicBezTo>
                    <a:pt x="131" y="0"/>
                    <a:pt x="127" y="4"/>
                    <a:pt x="122" y="13"/>
                  </a:cubicBezTo>
                  <a:cubicBezTo>
                    <a:pt x="124" y="28"/>
                    <a:pt x="124" y="28"/>
                    <a:pt x="124" y="28"/>
                  </a:cubicBezTo>
                  <a:cubicBezTo>
                    <a:pt x="122" y="38"/>
                    <a:pt x="122" y="38"/>
                    <a:pt x="122" y="38"/>
                  </a:cubicBezTo>
                  <a:cubicBezTo>
                    <a:pt x="113" y="42"/>
                    <a:pt x="113" y="42"/>
                    <a:pt x="113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64" y="38"/>
                    <a:pt x="52" y="46"/>
                    <a:pt x="29" y="55"/>
                  </a:cubicBezTo>
                  <a:cubicBezTo>
                    <a:pt x="29" y="57"/>
                    <a:pt x="29" y="57"/>
                    <a:pt x="29" y="57"/>
                  </a:cubicBezTo>
                  <a:cubicBezTo>
                    <a:pt x="16" y="57"/>
                    <a:pt x="16" y="57"/>
                    <a:pt x="16" y="57"/>
                  </a:cubicBezTo>
                  <a:cubicBezTo>
                    <a:pt x="15" y="73"/>
                    <a:pt x="15" y="73"/>
                    <a:pt x="15" y="73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2" y="68"/>
                  </a:lnTo>
                  <a:close/>
                </a:path>
              </a:pathLst>
            </a:custGeom>
            <a:solidFill>
              <a:srgbClr val="5956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30"/>
            <p:cNvSpPr/>
            <p:nvPr/>
          </p:nvSpPr>
          <p:spPr bwMode="auto">
            <a:xfrm>
              <a:off x="3468047" y="4426076"/>
              <a:ext cx="273009" cy="305770"/>
            </a:xfrm>
            <a:custGeom>
              <a:avLst/>
              <a:gdLst>
                <a:gd name="T0" fmla="*/ 21 w 42"/>
                <a:gd name="T1" fmla="*/ 47 h 47"/>
                <a:gd name="T2" fmla="*/ 21 w 42"/>
                <a:gd name="T3" fmla="*/ 47 h 47"/>
                <a:gd name="T4" fmla="*/ 21 w 42"/>
                <a:gd name="T5" fmla="*/ 47 h 47"/>
                <a:gd name="T6" fmla="*/ 22 w 42"/>
                <a:gd name="T7" fmla="*/ 43 h 47"/>
                <a:gd name="T8" fmla="*/ 29 w 42"/>
                <a:gd name="T9" fmla="*/ 44 h 47"/>
                <a:gd name="T10" fmla="*/ 31 w 42"/>
                <a:gd name="T11" fmla="*/ 38 h 47"/>
                <a:gd name="T12" fmla="*/ 35 w 42"/>
                <a:gd name="T13" fmla="*/ 35 h 47"/>
                <a:gd name="T14" fmla="*/ 34 w 42"/>
                <a:gd name="T15" fmla="*/ 25 h 47"/>
                <a:gd name="T16" fmla="*/ 35 w 42"/>
                <a:gd name="T17" fmla="*/ 20 h 47"/>
                <a:gd name="T18" fmla="*/ 22 w 42"/>
                <a:gd name="T19" fmla="*/ 1 h 47"/>
                <a:gd name="T20" fmla="*/ 0 w 42"/>
                <a:gd name="T21" fmla="*/ 13 h 47"/>
                <a:gd name="T22" fmla="*/ 2 w 42"/>
                <a:gd name="T23" fmla="*/ 28 h 47"/>
                <a:gd name="T24" fmla="*/ 0 w 42"/>
                <a:gd name="T25" fmla="*/ 38 h 47"/>
                <a:gd name="T26" fmla="*/ 21 w 42"/>
                <a:gd name="T27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2" h="47">
                  <a:moveTo>
                    <a:pt x="21" y="47"/>
                  </a:moveTo>
                  <a:cubicBezTo>
                    <a:pt x="21" y="47"/>
                    <a:pt x="21" y="47"/>
                    <a:pt x="21" y="4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42" y="10"/>
                    <a:pt x="27" y="0"/>
                    <a:pt x="22" y="1"/>
                  </a:cubicBezTo>
                  <a:cubicBezTo>
                    <a:pt x="9" y="0"/>
                    <a:pt x="5" y="4"/>
                    <a:pt x="0" y="13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0" y="38"/>
                    <a:pt x="0" y="38"/>
                    <a:pt x="0" y="38"/>
                  </a:cubicBezTo>
                  <a:lnTo>
                    <a:pt x="21" y="47"/>
                  </a:lnTo>
                  <a:close/>
                </a:path>
              </a:pathLst>
            </a:custGeom>
            <a:solidFill>
              <a:srgbClr val="F4D3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31"/>
            <p:cNvSpPr/>
            <p:nvPr/>
          </p:nvSpPr>
          <p:spPr bwMode="auto">
            <a:xfrm>
              <a:off x="2773826" y="4797368"/>
              <a:ext cx="110764" cy="110764"/>
            </a:xfrm>
            <a:custGeom>
              <a:avLst/>
              <a:gdLst>
                <a:gd name="T0" fmla="*/ 4 w 71"/>
                <a:gd name="T1" fmla="*/ 0 h 71"/>
                <a:gd name="T2" fmla="*/ 0 w 71"/>
                <a:gd name="T3" fmla="*/ 67 h 71"/>
                <a:gd name="T4" fmla="*/ 46 w 71"/>
                <a:gd name="T5" fmla="*/ 71 h 71"/>
                <a:gd name="T6" fmla="*/ 71 w 71"/>
                <a:gd name="T7" fmla="*/ 46 h 71"/>
                <a:gd name="T8" fmla="*/ 58 w 71"/>
                <a:gd name="T9" fmla="*/ 0 h 71"/>
                <a:gd name="T10" fmla="*/ 4 w 71"/>
                <a:gd name="T1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71">
                  <a:moveTo>
                    <a:pt x="4" y="0"/>
                  </a:moveTo>
                  <a:lnTo>
                    <a:pt x="0" y="67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5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4D3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32"/>
            <p:cNvSpPr/>
            <p:nvPr/>
          </p:nvSpPr>
          <p:spPr bwMode="auto">
            <a:xfrm>
              <a:off x="3975063" y="4869130"/>
              <a:ext cx="90483" cy="129485"/>
            </a:xfrm>
            <a:custGeom>
              <a:avLst/>
              <a:gdLst>
                <a:gd name="T0" fmla="*/ 58 w 58"/>
                <a:gd name="T1" fmla="*/ 8 h 83"/>
                <a:gd name="T2" fmla="*/ 21 w 58"/>
                <a:gd name="T3" fmla="*/ 0 h 83"/>
                <a:gd name="T4" fmla="*/ 0 w 58"/>
                <a:gd name="T5" fmla="*/ 25 h 83"/>
                <a:gd name="T6" fmla="*/ 0 w 58"/>
                <a:gd name="T7" fmla="*/ 83 h 83"/>
                <a:gd name="T8" fmla="*/ 54 w 58"/>
                <a:gd name="T9" fmla="*/ 70 h 83"/>
                <a:gd name="T10" fmla="*/ 58 w 58"/>
                <a:gd name="T11" fmla="*/ 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83">
                  <a:moveTo>
                    <a:pt x="58" y="8"/>
                  </a:moveTo>
                  <a:lnTo>
                    <a:pt x="21" y="0"/>
                  </a:lnTo>
                  <a:lnTo>
                    <a:pt x="0" y="25"/>
                  </a:lnTo>
                  <a:lnTo>
                    <a:pt x="0" y="83"/>
                  </a:lnTo>
                  <a:lnTo>
                    <a:pt x="54" y="70"/>
                  </a:lnTo>
                  <a:lnTo>
                    <a:pt x="58" y="8"/>
                  </a:lnTo>
                  <a:close/>
                </a:path>
              </a:pathLst>
            </a:custGeom>
            <a:solidFill>
              <a:srgbClr val="F4D3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33"/>
            <p:cNvSpPr/>
            <p:nvPr/>
          </p:nvSpPr>
          <p:spPr bwMode="auto">
            <a:xfrm>
              <a:off x="3624052" y="5602353"/>
              <a:ext cx="287049" cy="156005"/>
            </a:xfrm>
            <a:custGeom>
              <a:avLst/>
              <a:gdLst>
                <a:gd name="T0" fmla="*/ 28 w 44"/>
                <a:gd name="T1" fmla="*/ 3 h 24"/>
                <a:gd name="T2" fmla="*/ 16 w 44"/>
                <a:gd name="T3" fmla="*/ 2 h 24"/>
                <a:gd name="T4" fmla="*/ 2 w 44"/>
                <a:gd name="T5" fmla="*/ 8 h 24"/>
                <a:gd name="T6" fmla="*/ 8 w 44"/>
                <a:gd name="T7" fmla="*/ 20 h 24"/>
                <a:gd name="T8" fmla="*/ 10 w 44"/>
                <a:gd name="T9" fmla="*/ 24 h 24"/>
                <a:gd name="T10" fmla="*/ 22 w 44"/>
                <a:gd name="T11" fmla="*/ 19 h 24"/>
                <a:gd name="T12" fmla="*/ 20 w 44"/>
                <a:gd name="T13" fmla="*/ 14 h 24"/>
                <a:gd name="T14" fmla="*/ 31 w 44"/>
                <a:gd name="T15" fmla="*/ 14 h 24"/>
                <a:gd name="T16" fmla="*/ 44 w 44"/>
                <a:gd name="T17" fmla="*/ 4 h 24"/>
                <a:gd name="T18" fmla="*/ 41 w 44"/>
                <a:gd name="T19" fmla="*/ 0 h 24"/>
                <a:gd name="T20" fmla="*/ 28 w 44"/>
                <a:gd name="T21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24">
                  <a:moveTo>
                    <a:pt x="28" y="3"/>
                  </a:moveTo>
                  <a:cubicBezTo>
                    <a:pt x="16" y="2"/>
                    <a:pt x="16" y="2"/>
                    <a:pt x="16" y="2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11"/>
                    <a:pt x="0" y="17"/>
                    <a:pt x="8" y="20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1" y="0"/>
                    <a:pt x="41" y="0"/>
                    <a:pt x="41" y="0"/>
                  </a:cubicBezTo>
                  <a:lnTo>
                    <a:pt x="28" y="3"/>
                  </a:lnTo>
                  <a:close/>
                </a:path>
              </a:pathLst>
            </a:custGeom>
            <a:solidFill>
              <a:srgbClr val="5D48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34"/>
            <p:cNvSpPr/>
            <p:nvPr/>
          </p:nvSpPr>
          <p:spPr bwMode="auto">
            <a:xfrm>
              <a:off x="2675542" y="5329344"/>
              <a:ext cx="188766" cy="240248"/>
            </a:xfrm>
            <a:custGeom>
              <a:avLst/>
              <a:gdLst>
                <a:gd name="T0" fmla="*/ 13 w 29"/>
                <a:gd name="T1" fmla="*/ 25 h 37"/>
                <a:gd name="T2" fmla="*/ 25 w 29"/>
                <a:gd name="T3" fmla="*/ 23 h 37"/>
                <a:gd name="T4" fmla="*/ 29 w 29"/>
                <a:gd name="T5" fmla="*/ 11 h 37"/>
                <a:gd name="T6" fmla="*/ 20 w 29"/>
                <a:gd name="T7" fmla="*/ 3 h 37"/>
                <a:gd name="T8" fmla="*/ 16 w 29"/>
                <a:gd name="T9" fmla="*/ 0 h 37"/>
                <a:gd name="T10" fmla="*/ 12 w 29"/>
                <a:gd name="T11" fmla="*/ 8 h 37"/>
                <a:gd name="T12" fmla="*/ 14 w 29"/>
                <a:gd name="T13" fmla="*/ 11 h 37"/>
                <a:gd name="T14" fmla="*/ 8 w 29"/>
                <a:gd name="T15" fmla="*/ 14 h 37"/>
                <a:gd name="T16" fmla="*/ 0 w 29"/>
                <a:gd name="T17" fmla="*/ 35 h 37"/>
                <a:gd name="T18" fmla="*/ 6 w 29"/>
                <a:gd name="T19" fmla="*/ 37 h 37"/>
                <a:gd name="T20" fmla="*/ 13 w 29"/>
                <a:gd name="T21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37">
                  <a:moveTo>
                    <a:pt x="13" y="25"/>
                  </a:moveTo>
                  <a:cubicBezTo>
                    <a:pt x="25" y="23"/>
                    <a:pt x="25" y="23"/>
                    <a:pt x="25" y="23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6" y="3"/>
                    <a:pt x="23" y="5"/>
                    <a:pt x="20" y="3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37"/>
                    <a:pt x="6" y="37"/>
                    <a:pt x="6" y="37"/>
                  </a:cubicBezTo>
                  <a:lnTo>
                    <a:pt x="13" y="25"/>
                  </a:lnTo>
                  <a:close/>
                </a:path>
              </a:pathLst>
            </a:custGeom>
            <a:solidFill>
              <a:srgbClr val="5D48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35"/>
            <p:cNvSpPr/>
            <p:nvPr/>
          </p:nvSpPr>
          <p:spPr bwMode="auto">
            <a:xfrm>
              <a:off x="3800338" y="5616393"/>
              <a:ext cx="110764" cy="78002"/>
            </a:xfrm>
            <a:custGeom>
              <a:avLst/>
              <a:gdLst>
                <a:gd name="T0" fmla="*/ 16 w 71"/>
                <a:gd name="T1" fmla="*/ 50 h 50"/>
                <a:gd name="T2" fmla="*/ 71 w 71"/>
                <a:gd name="T3" fmla="*/ 8 h 50"/>
                <a:gd name="T4" fmla="*/ 66 w 71"/>
                <a:gd name="T5" fmla="*/ 0 h 50"/>
                <a:gd name="T6" fmla="*/ 0 w 71"/>
                <a:gd name="T7" fmla="*/ 50 h 50"/>
                <a:gd name="T8" fmla="*/ 16 w 71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50">
                  <a:moveTo>
                    <a:pt x="16" y="50"/>
                  </a:moveTo>
                  <a:lnTo>
                    <a:pt x="71" y="8"/>
                  </a:lnTo>
                  <a:lnTo>
                    <a:pt x="66" y="0"/>
                  </a:lnTo>
                  <a:lnTo>
                    <a:pt x="0" y="50"/>
                  </a:lnTo>
                  <a:lnTo>
                    <a:pt x="16" y="50"/>
                  </a:lnTo>
                  <a:close/>
                </a:path>
              </a:pathLst>
            </a:custGeom>
            <a:solidFill>
              <a:srgbClr val="291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36"/>
            <p:cNvSpPr/>
            <p:nvPr/>
          </p:nvSpPr>
          <p:spPr bwMode="auto">
            <a:xfrm>
              <a:off x="2753544" y="5329344"/>
              <a:ext cx="39002" cy="65522"/>
            </a:xfrm>
            <a:custGeom>
              <a:avLst/>
              <a:gdLst>
                <a:gd name="T0" fmla="*/ 17 w 25"/>
                <a:gd name="T1" fmla="*/ 0 h 42"/>
                <a:gd name="T2" fmla="*/ 0 w 25"/>
                <a:gd name="T3" fmla="*/ 34 h 42"/>
                <a:gd name="T4" fmla="*/ 9 w 25"/>
                <a:gd name="T5" fmla="*/ 42 h 42"/>
                <a:gd name="T6" fmla="*/ 25 w 25"/>
                <a:gd name="T7" fmla="*/ 5 h 42"/>
                <a:gd name="T8" fmla="*/ 17 w 25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42">
                  <a:moveTo>
                    <a:pt x="17" y="0"/>
                  </a:moveTo>
                  <a:lnTo>
                    <a:pt x="0" y="34"/>
                  </a:lnTo>
                  <a:lnTo>
                    <a:pt x="9" y="42"/>
                  </a:lnTo>
                  <a:lnTo>
                    <a:pt x="25" y="5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291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37"/>
            <p:cNvSpPr/>
            <p:nvPr/>
          </p:nvSpPr>
          <p:spPr bwMode="auto">
            <a:xfrm>
              <a:off x="2675542" y="5401106"/>
              <a:ext cx="84243" cy="162245"/>
            </a:xfrm>
            <a:custGeom>
              <a:avLst/>
              <a:gdLst>
                <a:gd name="T0" fmla="*/ 54 w 54"/>
                <a:gd name="T1" fmla="*/ 0 h 104"/>
                <a:gd name="T2" fmla="*/ 54 w 54"/>
                <a:gd name="T3" fmla="*/ 0 h 104"/>
                <a:gd name="T4" fmla="*/ 34 w 54"/>
                <a:gd name="T5" fmla="*/ 13 h 104"/>
                <a:gd name="T6" fmla="*/ 0 w 54"/>
                <a:gd name="T7" fmla="*/ 100 h 104"/>
                <a:gd name="T8" fmla="*/ 9 w 54"/>
                <a:gd name="T9" fmla="*/ 104 h 104"/>
                <a:gd name="T10" fmla="*/ 54 w 54"/>
                <a:gd name="T11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104">
                  <a:moveTo>
                    <a:pt x="54" y="0"/>
                  </a:moveTo>
                  <a:lnTo>
                    <a:pt x="54" y="0"/>
                  </a:lnTo>
                  <a:lnTo>
                    <a:pt x="34" y="13"/>
                  </a:lnTo>
                  <a:lnTo>
                    <a:pt x="0" y="100"/>
                  </a:lnTo>
                  <a:lnTo>
                    <a:pt x="9" y="104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291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38"/>
            <p:cNvSpPr/>
            <p:nvPr/>
          </p:nvSpPr>
          <p:spPr bwMode="auto">
            <a:xfrm>
              <a:off x="3683334" y="5719356"/>
              <a:ext cx="84243" cy="39002"/>
            </a:xfrm>
            <a:custGeom>
              <a:avLst/>
              <a:gdLst>
                <a:gd name="T0" fmla="*/ 54 w 54"/>
                <a:gd name="T1" fmla="*/ 0 h 25"/>
                <a:gd name="T2" fmla="*/ 0 w 54"/>
                <a:gd name="T3" fmla="*/ 21 h 25"/>
                <a:gd name="T4" fmla="*/ 4 w 54"/>
                <a:gd name="T5" fmla="*/ 25 h 25"/>
                <a:gd name="T6" fmla="*/ 54 w 54"/>
                <a:gd name="T7" fmla="*/ 4 h 25"/>
                <a:gd name="T8" fmla="*/ 54 w 54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25">
                  <a:moveTo>
                    <a:pt x="54" y="0"/>
                  </a:moveTo>
                  <a:lnTo>
                    <a:pt x="0" y="21"/>
                  </a:lnTo>
                  <a:lnTo>
                    <a:pt x="4" y="25"/>
                  </a:lnTo>
                  <a:lnTo>
                    <a:pt x="54" y="4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291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39"/>
            <p:cNvSpPr/>
            <p:nvPr/>
          </p:nvSpPr>
          <p:spPr bwMode="auto">
            <a:xfrm>
              <a:off x="3332323" y="4731846"/>
              <a:ext cx="273009" cy="558498"/>
            </a:xfrm>
            <a:custGeom>
              <a:avLst/>
              <a:gdLst>
                <a:gd name="T0" fmla="*/ 150 w 175"/>
                <a:gd name="T1" fmla="*/ 13 h 358"/>
                <a:gd name="T2" fmla="*/ 150 w 175"/>
                <a:gd name="T3" fmla="*/ 63 h 358"/>
                <a:gd name="T4" fmla="*/ 141 w 175"/>
                <a:gd name="T5" fmla="*/ 133 h 358"/>
                <a:gd name="T6" fmla="*/ 100 w 175"/>
                <a:gd name="T7" fmla="*/ 217 h 358"/>
                <a:gd name="T8" fmla="*/ 37 w 175"/>
                <a:gd name="T9" fmla="*/ 313 h 358"/>
                <a:gd name="T10" fmla="*/ 0 w 175"/>
                <a:gd name="T11" fmla="*/ 358 h 358"/>
                <a:gd name="T12" fmla="*/ 25 w 175"/>
                <a:gd name="T13" fmla="*/ 358 h 358"/>
                <a:gd name="T14" fmla="*/ 50 w 175"/>
                <a:gd name="T15" fmla="*/ 358 h 358"/>
                <a:gd name="T16" fmla="*/ 96 w 175"/>
                <a:gd name="T17" fmla="*/ 283 h 358"/>
                <a:gd name="T18" fmla="*/ 129 w 175"/>
                <a:gd name="T19" fmla="*/ 221 h 358"/>
                <a:gd name="T20" fmla="*/ 158 w 175"/>
                <a:gd name="T21" fmla="*/ 150 h 358"/>
                <a:gd name="T22" fmla="*/ 175 w 175"/>
                <a:gd name="T23" fmla="*/ 63 h 358"/>
                <a:gd name="T24" fmla="*/ 175 w 175"/>
                <a:gd name="T25" fmla="*/ 0 h 358"/>
                <a:gd name="T26" fmla="*/ 150 w 175"/>
                <a:gd name="T27" fmla="*/ 13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5" h="358">
                  <a:moveTo>
                    <a:pt x="150" y="13"/>
                  </a:moveTo>
                  <a:lnTo>
                    <a:pt x="150" y="63"/>
                  </a:lnTo>
                  <a:lnTo>
                    <a:pt x="141" y="133"/>
                  </a:lnTo>
                  <a:lnTo>
                    <a:pt x="100" y="217"/>
                  </a:lnTo>
                  <a:lnTo>
                    <a:pt x="37" y="313"/>
                  </a:lnTo>
                  <a:lnTo>
                    <a:pt x="0" y="358"/>
                  </a:lnTo>
                  <a:lnTo>
                    <a:pt x="25" y="358"/>
                  </a:lnTo>
                  <a:lnTo>
                    <a:pt x="50" y="358"/>
                  </a:lnTo>
                  <a:lnTo>
                    <a:pt x="96" y="283"/>
                  </a:lnTo>
                  <a:lnTo>
                    <a:pt x="129" y="221"/>
                  </a:lnTo>
                  <a:lnTo>
                    <a:pt x="158" y="150"/>
                  </a:lnTo>
                  <a:lnTo>
                    <a:pt x="175" y="63"/>
                  </a:lnTo>
                  <a:lnTo>
                    <a:pt x="175" y="0"/>
                  </a:lnTo>
                  <a:lnTo>
                    <a:pt x="150" y="13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40"/>
            <p:cNvSpPr/>
            <p:nvPr/>
          </p:nvSpPr>
          <p:spPr bwMode="auto">
            <a:xfrm>
              <a:off x="3059314" y="4784887"/>
              <a:ext cx="507016" cy="687982"/>
            </a:xfrm>
            <a:custGeom>
              <a:avLst/>
              <a:gdLst>
                <a:gd name="T0" fmla="*/ 0 w 325"/>
                <a:gd name="T1" fmla="*/ 404 h 441"/>
                <a:gd name="T2" fmla="*/ 25 w 325"/>
                <a:gd name="T3" fmla="*/ 441 h 441"/>
                <a:gd name="T4" fmla="*/ 112 w 325"/>
                <a:gd name="T5" fmla="*/ 391 h 441"/>
                <a:gd name="T6" fmla="*/ 167 w 325"/>
                <a:gd name="T7" fmla="*/ 337 h 441"/>
                <a:gd name="T8" fmla="*/ 262 w 325"/>
                <a:gd name="T9" fmla="*/ 208 h 441"/>
                <a:gd name="T10" fmla="*/ 325 w 325"/>
                <a:gd name="T11" fmla="*/ 87 h 441"/>
                <a:gd name="T12" fmla="*/ 325 w 325"/>
                <a:gd name="T13" fmla="*/ 0 h 441"/>
                <a:gd name="T14" fmla="*/ 316 w 325"/>
                <a:gd name="T15" fmla="*/ 87 h 441"/>
                <a:gd name="T16" fmla="*/ 258 w 325"/>
                <a:gd name="T17" fmla="*/ 204 h 441"/>
                <a:gd name="T18" fmla="*/ 162 w 325"/>
                <a:gd name="T19" fmla="*/ 333 h 441"/>
                <a:gd name="T20" fmla="*/ 108 w 325"/>
                <a:gd name="T21" fmla="*/ 387 h 441"/>
                <a:gd name="T22" fmla="*/ 29 w 325"/>
                <a:gd name="T23" fmla="*/ 429 h 441"/>
                <a:gd name="T24" fmla="*/ 0 w 325"/>
                <a:gd name="T25" fmla="*/ 404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5" h="441">
                  <a:moveTo>
                    <a:pt x="0" y="404"/>
                  </a:moveTo>
                  <a:lnTo>
                    <a:pt x="25" y="441"/>
                  </a:lnTo>
                  <a:lnTo>
                    <a:pt x="112" y="391"/>
                  </a:lnTo>
                  <a:lnTo>
                    <a:pt x="167" y="337"/>
                  </a:lnTo>
                  <a:lnTo>
                    <a:pt x="262" y="208"/>
                  </a:lnTo>
                  <a:lnTo>
                    <a:pt x="325" y="87"/>
                  </a:lnTo>
                  <a:lnTo>
                    <a:pt x="325" y="0"/>
                  </a:lnTo>
                  <a:lnTo>
                    <a:pt x="316" y="87"/>
                  </a:lnTo>
                  <a:lnTo>
                    <a:pt x="258" y="204"/>
                  </a:lnTo>
                  <a:lnTo>
                    <a:pt x="162" y="333"/>
                  </a:lnTo>
                  <a:lnTo>
                    <a:pt x="108" y="387"/>
                  </a:lnTo>
                  <a:lnTo>
                    <a:pt x="29" y="429"/>
                  </a:lnTo>
                  <a:lnTo>
                    <a:pt x="0" y="404"/>
                  </a:lnTo>
                  <a:close/>
                </a:path>
              </a:pathLst>
            </a:custGeom>
            <a:solidFill>
              <a:srgbClr val="312A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41"/>
            <p:cNvSpPr/>
            <p:nvPr/>
          </p:nvSpPr>
          <p:spPr bwMode="auto">
            <a:xfrm>
              <a:off x="3560090" y="4731846"/>
              <a:ext cx="51482" cy="53042"/>
            </a:xfrm>
            <a:custGeom>
              <a:avLst/>
              <a:gdLst>
                <a:gd name="T0" fmla="*/ 0 w 33"/>
                <a:gd name="T1" fmla="*/ 9 h 34"/>
                <a:gd name="T2" fmla="*/ 12 w 33"/>
                <a:gd name="T3" fmla="*/ 34 h 34"/>
                <a:gd name="T4" fmla="*/ 29 w 33"/>
                <a:gd name="T5" fmla="*/ 34 h 34"/>
                <a:gd name="T6" fmla="*/ 33 w 33"/>
                <a:gd name="T7" fmla="*/ 0 h 34"/>
                <a:gd name="T8" fmla="*/ 12 w 33"/>
                <a:gd name="T9" fmla="*/ 0 h 34"/>
                <a:gd name="T10" fmla="*/ 0 w 33"/>
                <a:gd name="T11" fmla="*/ 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4">
                  <a:moveTo>
                    <a:pt x="0" y="9"/>
                  </a:moveTo>
                  <a:lnTo>
                    <a:pt x="12" y="34"/>
                  </a:lnTo>
                  <a:lnTo>
                    <a:pt x="29" y="34"/>
                  </a:lnTo>
                  <a:lnTo>
                    <a:pt x="33" y="0"/>
                  </a:lnTo>
                  <a:lnTo>
                    <a:pt x="12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6CA9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42"/>
            <p:cNvSpPr/>
            <p:nvPr/>
          </p:nvSpPr>
          <p:spPr bwMode="auto">
            <a:xfrm>
              <a:off x="3461807" y="4660083"/>
              <a:ext cx="143525" cy="124804"/>
            </a:xfrm>
            <a:custGeom>
              <a:avLst/>
              <a:gdLst>
                <a:gd name="T0" fmla="*/ 4 w 92"/>
                <a:gd name="T1" fmla="*/ 0 h 80"/>
                <a:gd name="T2" fmla="*/ 0 w 92"/>
                <a:gd name="T3" fmla="*/ 9 h 80"/>
                <a:gd name="T4" fmla="*/ 0 w 92"/>
                <a:gd name="T5" fmla="*/ 13 h 80"/>
                <a:gd name="T6" fmla="*/ 67 w 92"/>
                <a:gd name="T7" fmla="*/ 80 h 80"/>
                <a:gd name="T8" fmla="*/ 92 w 92"/>
                <a:gd name="T9" fmla="*/ 46 h 80"/>
                <a:gd name="T10" fmla="*/ 4 w 92"/>
                <a:gd name="T1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80">
                  <a:moveTo>
                    <a:pt x="4" y="0"/>
                  </a:moveTo>
                  <a:lnTo>
                    <a:pt x="0" y="9"/>
                  </a:lnTo>
                  <a:lnTo>
                    <a:pt x="0" y="13"/>
                  </a:lnTo>
                  <a:lnTo>
                    <a:pt x="67" y="80"/>
                  </a:lnTo>
                  <a:lnTo>
                    <a:pt x="92" y="4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312A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43"/>
            <p:cNvSpPr/>
            <p:nvPr/>
          </p:nvSpPr>
          <p:spPr bwMode="auto">
            <a:xfrm>
              <a:off x="3624052" y="4830128"/>
              <a:ext cx="32762" cy="168485"/>
            </a:xfrm>
            <a:custGeom>
              <a:avLst/>
              <a:gdLst>
                <a:gd name="T0" fmla="*/ 21 w 21"/>
                <a:gd name="T1" fmla="*/ 0 h 108"/>
                <a:gd name="T2" fmla="*/ 17 w 21"/>
                <a:gd name="T3" fmla="*/ 41 h 108"/>
                <a:gd name="T4" fmla="*/ 0 w 21"/>
                <a:gd name="T5" fmla="*/ 108 h 108"/>
                <a:gd name="T6" fmla="*/ 21 w 21"/>
                <a:gd name="T7" fmla="*/ 46 h 108"/>
                <a:gd name="T8" fmla="*/ 21 w 21"/>
                <a:gd name="T9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08">
                  <a:moveTo>
                    <a:pt x="21" y="0"/>
                  </a:moveTo>
                  <a:lnTo>
                    <a:pt x="17" y="41"/>
                  </a:lnTo>
                  <a:lnTo>
                    <a:pt x="0" y="108"/>
                  </a:lnTo>
                  <a:lnTo>
                    <a:pt x="21" y="46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312A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44"/>
            <p:cNvSpPr/>
            <p:nvPr/>
          </p:nvSpPr>
          <p:spPr bwMode="auto">
            <a:xfrm>
              <a:off x="3305802" y="5284103"/>
              <a:ext cx="137284" cy="20281"/>
            </a:xfrm>
            <a:custGeom>
              <a:avLst/>
              <a:gdLst>
                <a:gd name="T0" fmla="*/ 88 w 88"/>
                <a:gd name="T1" fmla="*/ 0 h 13"/>
                <a:gd name="T2" fmla="*/ 46 w 88"/>
                <a:gd name="T3" fmla="*/ 13 h 13"/>
                <a:gd name="T4" fmla="*/ 0 w 88"/>
                <a:gd name="T5" fmla="*/ 0 h 13"/>
                <a:gd name="T6" fmla="*/ 42 w 88"/>
                <a:gd name="T7" fmla="*/ 4 h 13"/>
                <a:gd name="T8" fmla="*/ 88 w 88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13">
                  <a:moveTo>
                    <a:pt x="88" y="0"/>
                  </a:moveTo>
                  <a:lnTo>
                    <a:pt x="46" y="13"/>
                  </a:lnTo>
                  <a:lnTo>
                    <a:pt x="0" y="0"/>
                  </a:lnTo>
                  <a:lnTo>
                    <a:pt x="42" y="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312A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45"/>
            <p:cNvSpPr/>
            <p:nvPr/>
          </p:nvSpPr>
          <p:spPr bwMode="auto">
            <a:xfrm>
              <a:off x="3338563" y="4784887"/>
              <a:ext cx="266769" cy="148205"/>
            </a:xfrm>
            <a:custGeom>
              <a:avLst/>
              <a:gdLst>
                <a:gd name="T0" fmla="*/ 154 w 171"/>
                <a:gd name="T1" fmla="*/ 0 h 95"/>
                <a:gd name="T2" fmla="*/ 129 w 171"/>
                <a:gd name="T3" fmla="*/ 50 h 95"/>
                <a:gd name="T4" fmla="*/ 67 w 171"/>
                <a:gd name="T5" fmla="*/ 62 h 95"/>
                <a:gd name="T6" fmla="*/ 21 w 171"/>
                <a:gd name="T7" fmla="*/ 62 h 95"/>
                <a:gd name="T8" fmla="*/ 0 w 171"/>
                <a:gd name="T9" fmla="*/ 75 h 95"/>
                <a:gd name="T10" fmla="*/ 8 w 171"/>
                <a:gd name="T11" fmla="*/ 95 h 95"/>
                <a:gd name="T12" fmla="*/ 67 w 171"/>
                <a:gd name="T13" fmla="*/ 95 h 95"/>
                <a:gd name="T14" fmla="*/ 142 w 171"/>
                <a:gd name="T15" fmla="*/ 66 h 95"/>
                <a:gd name="T16" fmla="*/ 171 w 171"/>
                <a:gd name="T17" fmla="*/ 0 h 95"/>
                <a:gd name="T18" fmla="*/ 154 w 171"/>
                <a:gd name="T1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95">
                  <a:moveTo>
                    <a:pt x="154" y="0"/>
                  </a:moveTo>
                  <a:lnTo>
                    <a:pt x="129" y="50"/>
                  </a:lnTo>
                  <a:lnTo>
                    <a:pt x="67" y="62"/>
                  </a:lnTo>
                  <a:lnTo>
                    <a:pt x="21" y="62"/>
                  </a:lnTo>
                  <a:lnTo>
                    <a:pt x="0" y="75"/>
                  </a:lnTo>
                  <a:lnTo>
                    <a:pt x="8" y="95"/>
                  </a:lnTo>
                  <a:lnTo>
                    <a:pt x="67" y="95"/>
                  </a:lnTo>
                  <a:lnTo>
                    <a:pt x="142" y="66"/>
                  </a:lnTo>
                  <a:lnTo>
                    <a:pt x="171" y="0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498B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46"/>
            <p:cNvSpPr/>
            <p:nvPr/>
          </p:nvSpPr>
          <p:spPr bwMode="auto">
            <a:xfrm>
              <a:off x="3468047" y="4426076"/>
              <a:ext cx="248048" cy="195007"/>
            </a:xfrm>
            <a:custGeom>
              <a:avLst/>
              <a:gdLst>
                <a:gd name="T0" fmla="*/ 22 w 38"/>
                <a:gd name="T1" fmla="*/ 1 h 30"/>
                <a:gd name="T2" fmla="*/ 0 w 38"/>
                <a:gd name="T3" fmla="*/ 13 h 30"/>
                <a:gd name="T4" fmla="*/ 2 w 38"/>
                <a:gd name="T5" fmla="*/ 28 h 30"/>
                <a:gd name="T6" fmla="*/ 1 w 38"/>
                <a:gd name="T7" fmla="*/ 30 h 30"/>
                <a:gd name="T8" fmla="*/ 3 w 38"/>
                <a:gd name="T9" fmla="*/ 30 h 30"/>
                <a:gd name="T10" fmla="*/ 5 w 38"/>
                <a:gd name="T11" fmla="*/ 30 h 30"/>
                <a:gd name="T12" fmla="*/ 8 w 38"/>
                <a:gd name="T13" fmla="*/ 30 h 30"/>
                <a:gd name="T14" fmla="*/ 12 w 38"/>
                <a:gd name="T15" fmla="*/ 28 h 30"/>
                <a:gd name="T16" fmla="*/ 10 w 38"/>
                <a:gd name="T17" fmla="*/ 21 h 30"/>
                <a:gd name="T18" fmla="*/ 11 w 38"/>
                <a:gd name="T19" fmla="*/ 18 h 30"/>
                <a:gd name="T20" fmla="*/ 15 w 38"/>
                <a:gd name="T21" fmla="*/ 18 h 30"/>
                <a:gd name="T22" fmla="*/ 18 w 38"/>
                <a:gd name="T23" fmla="*/ 19 h 30"/>
                <a:gd name="T24" fmla="*/ 18 w 38"/>
                <a:gd name="T25" fmla="*/ 23 h 30"/>
                <a:gd name="T26" fmla="*/ 20 w 38"/>
                <a:gd name="T27" fmla="*/ 22 h 30"/>
                <a:gd name="T28" fmla="*/ 21 w 38"/>
                <a:gd name="T29" fmla="*/ 17 h 30"/>
                <a:gd name="T30" fmla="*/ 24 w 38"/>
                <a:gd name="T31" fmla="*/ 15 h 30"/>
                <a:gd name="T32" fmla="*/ 28 w 38"/>
                <a:gd name="T33" fmla="*/ 15 h 30"/>
                <a:gd name="T34" fmla="*/ 31 w 38"/>
                <a:gd name="T35" fmla="*/ 17 h 30"/>
                <a:gd name="T36" fmla="*/ 33 w 38"/>
                <a:gd name="T37" fmla="*/ 19 h 30"/>
                <a:gd name="T38" fmla="*/ 36 w 38"/>
                <a:gd name="T39" fmla="*/ 20 h 30"/>
                <a:gd name="T40" fmla="*/ 37 w 38"/>
                <a:gd name="T41" fmla="*/ 16 h 30"/>
                <a:gd name="T42" fmla="*/ 22 w 38"/>
                <a:gd name="T43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8" h="30">
                  <a:moveTo>
                    <a:pt x="22" y="1"/>
                  </a:moveTo>
                  <a:cubicBezTo>
                    <a:pt x="9" y="0"/>
                    <a:pt x="5" y="4"/>
                    <a:pt x="0" y="13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8"/>
                    <a:pt x="14" y="18"/>
                    <a:pt x="15" y="18"/>
                  </a:cubicBezTo>
                  <a:cubicBezTo>
                    <a:pt x="15" y="18"/>
                    <a:pt x="18" y="19"/>
                    <a:pt x="18" y="19"/>
                  </a:cubicBezTo>
                  <a:cubicBezTo>
                    <a:pt x="18" y="20"/>
                    <a:pt x="18" y="23"/>
                    <a:pt x="18" y="23"/>
                  </a:cubicBezTo>
                  <a:cubicBezTo>
                    <a:pt x="18" y="23"/>
                    <a:pt x="20" y="22"/>
                    <a:pt x="20" y="22"/>
                  </a:cubicBezTo>
                  <a:cubicBezTo>
                    <a:pt x="20" y="22"/>
                    <a:pt x="21" y="18"/>
                    <a:pt x="21" y="17"/>
                  </a:cubicBezTo>
                  <a:cubicBezTo>
                    <a:pt x="21" y="17"/>
                    <a:pt x="23" y="15"/>
                    <a:pt x="24" y="15"/>
                  </a:cubicBezTo>
                  <a:cubicBezTo>
                    <a:pt x="24" y="14"/>
                    <a:pt x="27" y="15"/>
                    <a:pt x="28" y="15"/>
                  </a:cubicBezTo>
                  <a:cubicBezTo>
                    <a:pt x="29" y="15"/>
                    <a:pt x="31" y="17"/>
                    <a:pt x="31" y="17"/>
                  </a:cubicBezTo>
                  <a:cubicBezTo>
                    <a:pt x="31" y="17"/>
                    <a:pt x="33" y="19"/>
                    <a:pt x="33" y="19"/>
                  </a:cubicBezTo>
                  <a:cubicBezTo>
                    <a:pt x="33" y="19"/>
                    <a:pt x="36" y="20"/>
                    <a:pt x="36" y="20"/>
                  </a:cubicBezTo>
                  <a:cubicBezTo>
                    <a:pt x="37" y="19"/>
                    <a:pt x="36" y="17"/>
                    <a:pt x="37" y="16"/>
                  </a:cubicBezTo>
                  <a:cubicBezTo>
                    <a:pt x="38" y="8"/>
                    <a:pt x="26" y="0"/>
                    <a:pt x="22" y="1"/>
                  </a:cubicBezTo>
                  <a:close/>
                </a:path>
              </a:pathLst>
            </a:custGeom>
            <a:solidFill>
              <a:srgbClr val="7358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47"/>
            <p:cNvSpPr/>
            <p:nvPr/>
          </p:nvSpPr>
          <p:spPr bwMode="auto">
            <a:xfrm>
              <a:off x="3644333" y="4557120"/>
              <a:ext cx="39002" cy="12480"/>
            </a:xfrm>
            <a:custGeom>
              <a:avLst/>
              <a:gdLst>
                <a:gd name="T0" fmla="*/ 0 w 25"/>
                <a:gd name="T1" fmla="*/ 4 h 8"/>
                <a:gd name="T2" fmla="*/ 4 w 25"/>
                <a:gd name="T3" fmla="*/ 0 h 8"/>
                <a:gd name="T4" fmla="*/ 12 w 25"/>
                <a:gd name="T5" fmla="*/ 0 h 8"/>
                <a:gd name="T6" fmla="*/ 25 w 25"/>
                <a:gd name="T7" fmla="*/ 4 h 8"/>
                <a:gd name="T8" fmla="*/ 25 w 25"/>
                <a:gd name="T9" fmla="*/ 8 h 8"/>
                <a:gd name="T10" fmla="*/ 12 w 25"/>
                <a:gd name="T11" fmla="*/ 4 h 8"/>
                <a:gd name="T12" fmla="*/ 0 w 25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8">
                  <a:moveTo>
                    <a:pt x="0" y="4"/>
                  </a:moveTo>
                  <a:lnTo>
                    <a:pt x="4" y="0"/>
                  </a:lnTo>
                  <a:lnTo>
                    <a:pt x="12" y="0"/>
                  </a:lnTo>
                  <a:lnTo>
                    <a:pt x="25" y="4"/>
                  </a:lnTo>
                  <a:lnTo>
                    <a:pt x="25" y="8"/>
                  </a:lnTo>
                  <a:lnTo>
                    <a:pt x="12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7358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48"/>
            <p:cNvSpPr/>
            <p:nvPr/>
          </p:nvSpPr>
          <p:spPr bwMode="auto">
            <a:xfrm>
              <a:off x="3656813" y="4575841"/>
              <a:ext cx="20281" cy="20281"/>
            </a:xfrm>
            <a:custGeom>
              <a:avLst/>
              <a:gdLst>
                <a:gd name="T0" fmla="*/ 2 w 3"/>
                <a:gd name="T1" fmla="*/ 2 h 3"/>
                <a:gd name="T2" fmla="*/ 1 w 3"/>
                <a:gd name="T3" fmla="*/ 3 h 3"/>
                <a:gd name="T4" fmla="*/ 1 w 3"/>
                <a:gd name="T5" fmla="*/ 1 h 3"/>
                <a:gd name="T6" fmla="*/ 2 w 3"/>
                <a:gd name="T7" fmla="*/ 0 h 3"/>
                <a:gd name="T8" fmla="*/ 2 w 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2"/>
                  </a:moveTo>
                  <a:cubicBezTo>
                    <a:pt x="2" y="3"/>
                    <a:pt x="1" y="3"/>
                    <a:pt x="1" y="3"/>
                  </a:cubicBezTo>
                  <a:cubicBezTo>
                    <a:pt x="1" y="3"/>
                    <a:pt x="0" y="2"/>
                    <a:pt x="1" y="1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3" y="1"/>
                    <a:pt x="2" y="2"/>
                  </a:cubicBezTo>
                  <a:close/>
                </a:path>
              </a:pathLst>
            </a:custGeom>
            <a:solidFill>
              <a:srgbClr val="20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49"/>
            <p:cNvSpPr/>
            <p:nvPr/>
          </p:nvSpPr>
          <p:spPr bwMode="auto">
            <a:xfrm>
              <a:off x="3546049" y="4550880"/>
              <a:ext cx="32762" cy="51482"/>
            </a:xfrm>
            <a:custGeom>
              <a:avLst/>
              <a:gdLst>
                <a:gd name="T0" fmla="*/ 17 w 21"/>
                <a:gd name="T1" fmla="*/ 16 h 33"/>
                <a:gd name="T2" fmla="*/ 13 w 21"/>
                <a:gd name="T3" fmla="*/ 8 h 33"/>
                <a:gd name="T4" fmla="*/ 17 w 21"/>
                <a:gd name="T5" fmla="*/ 20 h 33"/>
                <a:gd name="T6" fmla="*/ 13 w 21"/>
                <a:gd name="T7" fmla="*/ 25 h 33"/>
                <a:gd name="T8" fmla="*/ 17 w 21"/>
                <a:gd name="T9" fmla="*/ 20 h 33"/>
                <a:gd name="T10" fmla="*/ 21 w 21"/>
                <a:gd name="T11" fmla="*/ 12 h 33"/>
                <a:gd name="T12" fmla="*/ 17 w 21"/>
                <a:gd name="T13" fmla="*/ 4 h 33"/>
                <a:gd name="T14" fmla="*/ 9 w 21"/>
                <a:gd name="T15" fmla="*/ 0 h 33"/>
                <a:gd name="T16" fmla="*/ 4 w 21"/>
                <a:gd name="T17" fmla="*/ 4 h 33"/>
                <a:gd name="T18" fmla="*/ 0 w 21"/>
                <a:gd name="T19" fmla="*/ 16 h 33"/>
                <a:gd name="T20" fmla="*/ 4 w 21"/>
                <a:gd name="T21" fmla="*/ 25 h 33"/>
                <a:gd name="T22" fmla="*/ 13 w 21"/>
                <a:gd name="T23" fmla="*/ 33 h 33"/>
                <a:gd name="T24" fmla="*/ 4 w 21"/>
                <a:gd name="T25" fmla="*/ 25 h 33"/>
                <a:gd name="T26" fmla="*/ 4 w 21"/>
                <a:gd name="T27" fmla="*/ 12 h 33"/>
                <a:gd name="T28" fmla="*/ 9 w 21"/>
                <a:gd name="T29" fmla="*/ 8 h 33"/>
                <a:gd name="T30" fmla="*/ 13 w 21"/>
                <a:gd name="T31" fmla="*/ 4 h 33"/>
                <a:gd name="T32" fmla="*/ 17 w 21"/>
                <a:gd name="T33" fmla="*/ 8 h 33"/>
                <a:gd name="T34" fmla="*/ 17 w 21"/>
                <a:gd name="T35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" h="33">
                  <a:moveTo>
                    <a:pt x="17" y="16"/>
                  </a:moveTo>
                  <a:lnTo>
                    <a:pt x="13" y="8"/>
                  </a:lnTo>
                  <a:lnTo>
                    <a:pt x="17" y="20"/>
                  </a:lnTo>
                  <a:lnTo>
                    <a:pt x="13" y="25"/>
                  </a:lnTo>
                  <a:lnTo>
                    <a:pt x="17" y="20"/>
                  </a:lnTo>
                  <a:lnTo>
                    <a:pt x="21" y="12"/>
                  </a:lnTo>
                  <a:lnTo>
                    <a:pt x="17" y="4"/>
                  </a:lnTo>
                  <a:lnTo>
                    <a:pt x="9" y="0"/>
                  </a:lnTo>
                  <a:lnTo>
                    <a:pt x="4" y="4"/>
                  </a:lnTo>
                  <a:lnTo>
                    <a:pt x="0" y="16"/>
                  </a:lnTo>
                  <a:lnTo>
                    <a:pt x="4" y="25"/>
                  </a:lnTo>
                  <a:lnTo>
                    <a:pt x="13" y="33"/>
                  </a:lnTo>
                  <a:lnTo>
                    <a:pt x="4" y="25"/>
                  </a:lnTo>
                  <a:lnTo>
                    <a:pt x="4" y="12"/>
                  </a:lnTo>
                  <a:lnTo>
                    <a:pt x="9" y="8"/>
                  </a:lnTo>
                  <a:lnTo>
                    <a:pt x="13" y="4"/>
                  </a:lnTo>
                  <a:lnTo>
                    <a:pt x="17" y="8"/>
                  </a:lnTo>
                  <a:lnTo>
                    <a:pt x="17" y="16"/>
                  </a:lnTo>
                  <a:close/>
                </a:path>
              </a:pathLst>
            </a:custGeom>
            <a:solidFill>
              <a:srgbClr val="B394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50"/>
            <p:cNvSpPr/>
            <p:nvPr/>
          </p:nvSpPr>
          <p:spPr bwMode="auto">
            <a:xfrm>
              <a:off x="3644333" y="4674123"/>
              <a:ext cx="24961" cy="12480"/>
            </a:xfrm>
            <a:custGeom>
              <a:avLst/>
              <a:gdLst>
                <a:gd name="T0" fmla="*/ 16 w 16"/>
                <a:gd name="T1" fmla="*/ 8 h 8"/>
                <a:gd name="T2" fmla="*/ 0 w 16"/>
                <a:gd name="T3" fmla="*/ 0 h 8"/>
                <a:gd name="T4" fmla="*/ 12 w 16"/>
                <a:gd name="T5" fmla="*/ 8 h 8"/>
                <a:gd name="T6" fmla="*/ 16 w 16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8">
                  <a:moveTo>
                    <a:pt x="16" y="8"/>
                  </a:moveTo>
                  <a:lnTo>
                    <a:pt x="0" y="0"/>
                  </a:lnTo>
                  <a:lnTo>
                    <a:pt x="12" y="8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rgbClr val="B394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1221796" y="1814553"/>
              <a:ext cx="4254254" cy="4216814"/>
              <a:chOff x="1209096" y="1643103"/>
              <a:chExt cx="4254254" cy="4216814"/>
            </a:xfrm>
          </p:grpSpPr>
          <p:sp>
            <p:nvSpPr>
              <p:cNvPr id="90" name="Freeform 19"/>
              <p:cNvSpPr/>
              <p:nvPr/>
            </p:nvSpPr>
            <p:spPr bwMode="auto">
              <a:xfrm>
                <a:off x="3332323" y="1643104"/>
                <a:ext cx="2131027" cy="4216813"/>
              </a:xfrm>
              <a:custGeom>
                <a:avLst/>
                <a:gdLst>
                  <a:gd name="T0" fmla="*/ 3 w 328"/>
                  <a:gd name="T1" fmla="*/ 0 h 649"/>
                  <a:gd name="T2" fmla="*/ 0 w 328"/>
                  <a:gd name="T3" fmla="*/ 0 h 649"/>
                  <a:gd name="T4" fmla="*/ 0 w 328"/>
                  <a:gd name="T5" fmla="*/ 34 h 649"/>
                  <a:gd name="T6" fmla="*/ 3 w 328"/>
                  <a:gd name="T7" fmla="*/ 34 h 649"/>
                  <a:gd name="T8" fmla="*/ 294 w 328"/>
                  <a:gd name="T9" fmla="*/ 325 h 649"/>
                  <a:gd name="T10" fmla="*/ 3 w 328"/>
                  <a:gd name="T11" fmla="*/ 615 h 649"/>
                  <a:gd name="T12" fmla="*/ 0 w 328"/>
                  <a:gd name="T13" fmla="*/ 615 h 649"/>
                  <a:gd name="T14" fmla="*/ 0 w 328"/>
                  <a:gd name="T15" fmla="*/ 649 h 649"/>
                  <a:gd name="T16" fmla="*/ 3 w 328"/>
                  <a:gd name="T17" fmla="*/ 649 h 649"/>
                  <a:gd name="T18" fmla="*/ 328 w 328"/>
                  <a:gd name="T19" fmla="*/ 325 h 649"/>
                  <a:gd name="T20" fmla="*/ 3 w 328"/>
                  <a:gd name="T21" fmla="*/ 0 h 6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28" h="649">
                    <a:moveTo>
                      <a:pt x="3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1" y="34"/>
                      <a:pt x="2" y="34"/>
                      <a:pt x="3" y="34"/>
                    </a:cubicBezTo>
                    <a:cubicBezTo>
                      <a:pt x="164" y="34"/>
                      <a:pt x="294" y="164"/>
                      <a:pt x="294" y="325"/>
                    </a:cubicBezTo>
                    <a:cubicBezTo>
                      <a:pt x="294" y="485"/>
                      <a:pt x="164" y="615"/>
                      <a:pt x="3" y="615"/>
                    </a:cubicBezTo>
                    <a:cubicBezTo>
                      <a:pt x="2" y="615"/>
                      <a:pt x="1" y="615"/>
                      <a:pt x="0" y="615"/>
                    </a:cubicBezTo>
                    <a:cubicBezTo>
                      <a:pt x="0" y="649"/>
                      <a:pt x="0" y="649"/>
                      <a:pt x="0" y="649"/>
                    </a:cubicBezTo>
                    <a:cubicBezTo>
                      <a:pt x="1" y="649"/>
                      <a:pt x="2" y="649"/>
                      <a:pt x="3" y="649"/>
                    </a:cubicBezTo>
                    <a:cubicBezTo>
                      <a:pt x="183" y="649"/>
                      <a:pt x="328" y="504"/>
                      <a:pt x="328" y="325"/>
                    </a:cubicBezTo>
                    <a:cubicBezTo>
                      <a:pt x="328" y="145"/>
                      <a:pt x="183" y="0"/>
                      <a:pt x="3" y="0"/>
                    </a:cubicBezTo>
                    <a:close/>
                  </a:path>
                </a:pathLst>
              </a:custGeom>
              <a:solidFill>
                <a:srgbClr val="CF3C2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" name="Freeform 19"/>
              <p:cNvSpPr/>
              <p:nvPr/>
            </p:nvSpPr>
            <p:spPr bwMode="auto">
              <a:xfrm flipH="1">
                <a:off x="1209096" y="1643103"/>
                <a:ext cx="2131027" cy="4216813"/>
              </a:xfrm>
              <a:custGeom>
                <a:avLst/>
                <a:gdLst>
                  <a:gd name="T0" fmla="*/ 3 w 328"/>
                  <a:gd name="T1" fmla="*/ 0 h 649"/>
                  <a:gd name="T2" fmla="*/ 0 w 328"/>
                  <a:gd name="T3" fmla="*/ 0 h 649"/>
                  <a:gd name="T4" fmla="*/ 0 w 328"/>
                  <a:gd name="T5" fmla="*/ 34 h 649"/>
                  <a:gd name="T6" fmla="*/ 3 w 328"/>
                  <a:gd name="T7" fmla="*/ 34 h 649"/>
                  <a:gd name="T8" fmla="*/ 294 w 328"/>
                  <a:gd name="T9" fmla="*/ 325 h 649"/>
                  <a:gd name="T10" fmla="*/ 3 w 328"/>
                  <a:gd name="T11" fmla="*/ 615 h 649"/>
                  <a:gd name="T12" fmla="*/ 0 w 328"/>
                  <a:gd name="T13" fmla="*/ 615 h 649"/>
                  <a:gd name="T14" fmla="*/ 0 w 328"/>
                  <a:gd name="T15" fmla="*/ 649 h 649"/>
                  <a:gd name="T16" fmla="*/ 3 w 328"/>
                  <a:gd name="T17" fmla="*/ 649 h 649"/>
                  <a:gd name="T18" fmla="*/ 328 w 328"/>
                  <a:gd name="T19" fmla="*/ 325 h 649"/>
                  <a:gd name="T20" fmla="*/ 3 w 328"/>
                  <a:gd name="T21" fmla="*/ 0 h 6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28" h="649">
                    <a:moveTo>
                      <a:pt x="3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1" y="34"/>
                      <a:pt x="2" y="34"/>
                      <a:pt x="3" y="34"/>
                    </a:cubicBezTo>
                    <a:cubicBezTo>
                      <a:pt x="164" y="34"/>
                      <a:pt x="294" y="164"/>
                      <a:pt x="294" y="325"/>
                    </a:cubicBezTo>
                    <a:cubicBezTo>
                      <a:pt x="294" y="485"/>
                      <a:pt x="164" y="615"/>
                      <a:pt x="3" y="615"/>
                    </a:cubicBezTo>
                    <a:cubicBezTo>
                      <a:pt x="2" y="615"/>
                      <a:pt x="1" y="615"/>
                      <a:pt x="0" y="615"/>
                    </a:cubicBezTo>
                    <a:cubicBezTo>
                      <a:pt x="0" y="649"/>
                      <a:pt x="0" y="649"/>
                      <a:pt x="0" y="649"/>
                    </a:cubicBezTo>
                    <a:cubicBezTo>
                      <a:pt x="1" y="649"/>
                      <a:pt x="2" y="649"/>
                      <a:pt x="3" y="649"/>
                    </a:cubicBezTo>
                    <a:cubicBezTo>
                      <a:pt x="183" y="649"/>
                      <a:pt x="328" y="504"/>
                      <a:pt x="328" y="325"/>
                    </a:cubicBezTo>
                    <a:cubicBezTo>
                      <a:pt x="328" y="145"/>
                      <a:pt x="183" y="0"/>
                      <a:pt x="3" y="0"/>
                    </a:cubicBezTo>
                    <a:close/>
                  </a:path>
                </a:pathLst>
              </a:custGeom>
              <a:solidFill>
                <a:srgbClr val="FB5B4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49" name="Freeform 14"/>
            <p:cNvSpPr/>
            <p:nvPr/>
          </p:nvSpPr>
          <p:spPr bwMode="auto">
            <a:xfrm rot="840000">
              <a:off x="4692683" y="3027123"/>
              <a:ext cx="234007" cy="234007"/>
            </a:xfrm>
            <a:custGeom>
              <a:avLst/>
              <a:gdLst>
                <a:gd name="T0" fmla="*/ 33 w 150"/>
                <a:gd name="T1" fmla="*/ 150 h 150"/>
                <a:gd name="T2" fmla="*/ 0 w 150"/>
                <a:gd name="T3" fmla="*/ 117 h 150"/>
                <a:gd name="T4" fmla="*/ 113 w 150"/>
                <a:gd name="T5" fmla="*/ 0 h 150"/>
                <a:gd name="T6" fmla="*/ 150 w 150"/>
                <a:gd name="T7" fmla="*/ 38 h 150"/>
                <a:gd name="T8" fmla="*/ 33 w 150"/>
                <a:gd name="T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150">
                  <a:moveTo>
                    <a:pt x="33" y="150"/>
                  </a:moveTo>
                  <a:lnTo>
                    <a:pt x="0" y="117"/>
                  </a:lnTo>
                  <a:lnTo>
                    <a:pt x="113" y="0"/>
                  </a:lnTo>
                  <a:lnTo>
                    <a:pt x="150" y="38"/>
                  </a:lnTo>
                  <a:lnTo>
                    <a:pt x="33" y="150"/>
                  </a:lnTo>
                  <a:close/>
                </a:path>
              </a:pathLst>
            </a:custGeom>
            <a:solidFill>
              <a:srgbClr val="CF3C2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16"/>
            <p:cNvSpPr/>
            <p:nvPr/>
          </p:nvSpPr>
          <p:spPr bwMode="auto">
            <a:xfrm rot="-960000">
              <a:off x="4666447" y="4639834"/>
              <a:ext cx="234007" cy="234007"/>
            </a:xfrm>
            <a:custGeom>
              <a:avLst/>
              <a:gdLst>
                <a:gd name="T0" fmla="*/ 0 w 150"/>
                <a:gd name="T1" fmla="*/ 34 h 150"/>
                <a:gd name="T2" fmla="*/ 33 w 150"/>
                <a:gd name="T3" fmla="*/ 0 h 150"/>
                <a:gd name="T4" fmla="*/ 150 w 150"/>
                <a:gd name="T5" fmla="*/ 113 h 150"/>
                <a:gd name="T6" fmla="*/ 113 w 150"/>
                <a:gd name="T7" fmla="*/ 150 h 150"/>
                <a:gd name="T8" fmla="*/ 0 w 150"/>
                <a:gd name="T9" fmla="*/ 3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150">
                  <a:moveTo>
                    <a:pt x="0" y="34"/>
                  </a:moveTo>
                  <a:lnTo>
                    <a:pt x="33" y="0"/>
                  </a:lnTo>
                  <a:lnTo>
                    <a:pt x="150" y="113"/>
                  </a:lnTo>
                  <a:lnTo>
                    <a:pt x="113" y="15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CF3C2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 advClick="0" advTm="7555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5" grpId="0" animBg="1"/>
      <p:bldP spid="76" grpId="0" animBg="1"/>
      <p:bldP spid="80" grpId="0"/>
      <p:bldP spid="81" grpId="0"/>
      <p:bldP spid="82" grpId="0"/>
      <p:bldP spid="83" grpId="0"/>
      <p:bldP spid="9" grpId="0"/>
      <p:bldP spid="84" grpId="0"/>
      <p:bldP spid="85" grpId="0"/>
      <p:bldP spid="8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组合 45"/>
          <p:cNvGrpSpPr/>
          <p:nvPr/>
        </p:nvGrpSpPr>
        <p:grpSpPr>
          <a:xfrm>
            <a:off x="990882" y="2363961"/>
            <a:ext cx="3374889" cy="1051822"/>
            <a:chOff x="980608" y="1870075"/>
            <a:chExt cx="3374889" cy="1051822"/>
          </a:xfrm>
        </p:grpSpPr>
        <p:sp>
          <p:nvSpPr>
            <p:cNvPr id="47" name="文本框 46"/>
            <p:cNvSpPr txBox="1"/>
            <p:nvPr/>
          </p:nvSpPr>
          <p:spPr>
            <a:xfrm>
              <a:off x="1255541" y="2183233"/>
              <a:ext cx="265624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1D495D"/>
                  </a:solidFill>
                  <a:latin typeface="微软雅黑" panose="020B0503020204020204" charset="-122"/>
                  <a:ea typeface="微软雅黑" panose="020B0503020204020204" charset="-122"/>
                </a:rPr>
                <a:t>文字是简单的视觉图案再现 口语的声音，因而更加清晰</a:t>
              </a:r>
              <a:r>
                <a:rPr lang="zh-CN" altLang="en-US" sz="1400" dirty="0" smtClean="0">
                  <a:solidFill>
                    <a:srgbClr val="1D495D"/>
                  </a:solidFill>
                  <a:latin typeface="微软雅黑" panose="020B0503020204020204" charset="-122"/>
                  <a:ea typeface="微软雅黑" panose="020B0503020204020204" charset="-122"/>
                </a:rPr>
                <a:t>，</a:t>
              </a:r>
              <a:endParaRPr lang="zh-CN" altLang="en-US" sz="1400" dirty="0">
                <a:solidFill>
                  <a:srgbClr val="1D495D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48" name="组合 47"/>
            <p:cNvGrpSpPr/>
            <p:nvPr/>
          </p:nvGrpSpPr>
          <p:grpSpPr>
            <a:xfrm>
              <a:off x="980608" y="1948657"/>
              <a:ext cx="216000" cy="216443"/>
              <a:chOff x="980608" y="2248535"/>
              <a:chExt cx="216000" cy="216443"/>
            </a:xfrm>
          </p:grpSpPr>
          <p:sp>
            <p:nvSpPr>
              <p:cNvPr id="50" name="Freeform 15"/>
              <p:cNvSpPr>
                <a:spLocks noEditPoints="1"/>
              </p:cNvSpPr>
              <p:nvPr/>
            </p:nvSpPr>
            <p:spPr bwMode="auto">
              <a:xfrm>
                <a:off x="1061331" y="2279139"/>
                <a:ext cx="46127" cy="154349"/>
              </a:xfrm>
              <a:custGeom>
                <a:avLst/>
                <a:gdLst>
                  <a:gd name="T0" fmla="*/ 41 w 44"/>
                  <a:gd name="T1" fmla="*/ 117 h 147"/>
                  <a:gd name="T2" fmla="*/ 44 w 44"/>
                  <a:gd name="T3" fmla="*/ 120 h 147"/>
                  <a:gd name="T4" fmla="*/ 26 w 44"/>
                  <a:gd name="T5" fmla="*/ 140 h 147"/>
                  <a:gd name="T6" fmla="*/ 12 w 44"/>
                  <a:gd name="T7" fmla="*/ 147 h 147"/>
                  <a:gd name="T8" fmla="*/ 7 w 44"/>
                  <a:gd name="T9" fmla="*/ 145 h 147"/>
                  <a:gd name="T10" fmla="*/ 6 w 44"/>
                  <a:gd name="T11" fmla="*/ 138 h 147"/>
                  <a:gd name="T12" fmla="*/ 11 w 44"/>
                  <a:gd name="T13" fmla="*/ 103 h 147"/>
                  <a:gd name="T14" fmla="*/ 16 w 44"/>
                  <a:gd name="T15" fmla="*/ 68 h 147"/>
                  <a:gd name="T16" fmla="*/ 16 w 44"/>
                  <a:gd name="T17" fmla="*/ 66 h 147"/>
                  <a:gd name="T18" fmla="*/ 14 w 44"/>
                  <a:gd name="T19" fmla="*/ 65 h 147"/>
                  <a:gd name="T20" fmla="*/ 10 w 44"/>
                  <a:gd name="T21" fmla="*/ 66 h 147"/>
                  <a:gd name="T22" fmla="*/ 4 w 44"/>
                  <a:gd name="T23" fmla="*/ 72 h 147"/>
                  <a:gd name="T24" fmla="*/ 0 w 44"/>
                  <a:gd name="T25" fmla="*/ 69 h 147"/>
                  <a:gd name="T26" fmla="*/ 19 w 44"/>
                  <a:gd name="T27" fmla="*/ 50 h 147"/>
                  <a:gd name="T28" fmla="*/ 32 w 44"/>
                  <a:gd name="T29" fmla="*/ 43 h 147"/>
                  <a:gd name="T30" fmla="*/ 37 w 44"/>
                  <a:gd name="T31" fmla="*/ 45 h 147"/>
                  <a:gd name="T32" fmla="*/ 39 w 44"/>
                  <a:gd name="T33" fmla="*/ 51 h 147"/>
                  <a:gd name="T34" fmla="*/ 35 w 44"/>
                  <a:gd name="T35" fmla="*/ 76 h 147"/>
                  <a:gd name="T36" fmla="*/ 33 w 44"/>
                  <a:gd name="T37" fmla="*/ 87 h 147"/>
                  <a:gd name="T38" fmla="*/ 30 w 44"/>
                  <a:gd name="T39" fmla="*/ 110 h 147"/>
                  <a:gd name="T40" fmla="*/ 28 w 44"/>
                  <a:gd name="T41" fmla="*/ 120 h 147"/>
                  <a:gd name="T42" fmla="*/ 29 w 44"/>
                  <a:gd name="T43" fmla="*/ 124 h 147"/>
                  <a:gd name="T44" fmla="*/ 31 w 44"/>
                  <a:gd name="T45" fmla="*/ 125 h 147"/>
                  <a:gd name="T46" fmla="*/ 35 w 44"/>
                  <a:gd name="T47" fmla="*/ 123 h 147"/>
                  <a:gd name="T48" fmla="*/ 41 w 44"/>
                  <a:gd name="T49" fmla="*/ 117 h 147"/>
                  <a:gd name="T50" fmla="*/ 34 w 44"/>
                  <a:gd name="T51" fmla="*/ 0 h 147"/>
                  <a:gd name="T52" fmla="*/ 41 w 44"/>
                  <a:gd name="T53" fmla="*/ 3 h 147"/>
                  <a:gd name="T54" fmla="*/ 44 w 44"/>
                  <a:gd name="T55" fmla="*/ 10 h 147"/>
                  <a:gd name="T56" fmla="*/ 40 w 44"/>
                  <a:gd name="T57" fmla="*/ 22 h 147"/>
                  <a:gd name="T58" fmla="*/ 31 w 44"/>
                  <a:gd name="T59" fmla="*/ 27 h 147"/>
                  <a:gd name="T60" fmla="*/ 23 w 44"/>
                  <a:gd name="T61" fmla="*/ 24 h 147"/>
                  <a:gd name="T62" fmla="*/ 21 w 44"/>
                  <a:gd name="T63" fmla="*/ 16 h 147"/>
                  <a:gd name="T64" fmla="*/ 25 w 44"/>
                  <a:gd name="T65" fmla="*/ 5 h 147"/>
                  <a:gd name="T66" fmla="*/ 34 w 44"/>
                  <a:gd name="T67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4" h="147">
                    <a:moveTo>
                      <a:pt x="41" y="117"/>
                    </a:moveTo>
                    <a:cubicBezTo>
                      <a:pt x="44" y="120"/>
                      <a:pt x="44" y="120"/>
                      <a:pt x="44" y="120"/>
                    </a:cubicBezTo>
                    <a:cubicBezTo>
                      <a:pt x="38" y="129"/>
                      <a:pt x="32" y="135"/>
                      <a:pt x="26" y="140"/>
                    </a:cubicBezTo>
                    <a:cubicBezTo>
                      <a:pt x="20" y="145"/>
                      <a:pt x="16" y="147"/>
                      <a:pt x="12" y="147"/>
                    </a:cubicBezTo>
                    <a:cubicBezTo>
                      <a:pt x="10" y="147"/>
                      <a:pt x="8" y="147"/>
                      <a:pt x="7" y="145"/>
                    </a:cubicBezTo>
                    <a:cubicBezTo>
                      <a:pt x="6" y="144"/>
                      <a:pt x="6" y="141"/>
                      <a:pt x="6" y="138"/>
                    </a:cubicBezTo>
                    <a:cubicBezTo>
                      <a:pt x="6" y="131"/>
                      <a:pt x="7" y="119"/>
                      <a:pt x="11" y="103"/>
                    </a:cubicBezTo>
                    <a:cubicBezTo>
                      <a:pt x="15" y="87"/>
                      <a:pt x="16" y="75"/>
                      <a:pt x="16" y="68"/>
                    </a:cubicBezTo>
                    <a:cubicBezTo>
                      <a:pt x="16" y="67"/>
                      <a:pt x="16" y="66"/>
                      <a:pt x="16" y="66"/>
                    </a:cubicBezTo>
                    <a:cubicBezTo>
                      <a:pt x="15" y="65"/>
                      <a:pt x="15" y="65"/>
                      <a:pt x="14" y="65"/>
                    </a:cubicBezTo>
                    <a:cubicBezTo>
                      <a:pt x="13" y="65"/>
                      <a:pt x="12" y="65"/>
                      <a:pt x="10" y="66"/>
                    </a:cubicBezTo>
                    <a:cubicBezTo>
                      <a:pt x="8" y="68"/>
                      <a:pt x="6" y="70"/>
                      <a:pt x="4" y="72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7" y="61"/>
                      <a:pt x="13" y="55"/>
                      <a:pt x="19" y="50"/>
                    </a:cubicBezTo>
                    <a:cubicBezTo>
                      <a:pt x="25" y="46"/>
                      <a:pt x="29" y="43"/>
                      <a:pt x="32" y="43"/>
                    </a:cubicBezTo>
                    <a:cubicBezTo>
                      <a:pt x="34" y="43"/>
                      <a:pt x="36" y="44"/>
                      <a:pt x="37" y="45"/>
                    </a:cubicBezTo>
                    <a:cubicBezTo>
                      <a:pt x="38" y="47"/>
                      <a:pt x="39" y="49"/>
                      <a:pt x="39" y="51"/>
                    </a:cubicBezTo>
                    <a:cubicBezTo>
                      <a:pt x="39" y="54"/>
                      <a:pt x="37" y="62"/>
                      <a:pt x="35" y="76"/>
                    </a:cubicBezTo>
                    <a:cubicBezTo>
                      <a:pt x="34" y="81"/>
                      <a:pt x="34" y="84"/>
                      <a:pt x="33" y="87"/>
                    </a:cubicBezTo>
                    <a:cubicBezTo>
                      <a:pt x="32" y="96"/>
                      <a:pt x="30" y="104"/>
                      <a:pt x="30" y="110"/>
                    </a:cubicBezTo>
                    <a:cubicBezTo>
                      <a:pt x="29" y="116"/>
                      <a:pt x="28" y="119"/>
                      <a:pt x="28" y="120"/>
                    </a:cubicBezTo>
                    <a:cubicBezTo>
                      <a:pt x="28" y="122"/>
                      <a:pt x="28" y="123"/>
                      <a:pt x="29" y="124"/>
                    </a:cubicBezTo>
                    <a:cubicBezTo>
                      <a:pt x="29" y="125"/>
                      <a:pt x="30" y="125"/>
                      <a:pt x="31" y="125"/>
                    </a:cubicBezTo>
                    <a:cubicBezTo>
                      <a:pt x="32" y="125"/>
                      <a:pt x="34" y="124"/>
                      <a:pt x="35" y="123"/>
                    </a:cubicBezTo>
                    <a:cubicBezTo>
                      <a:pt x="37" y="122"/>
                      <a:pt x="39" y="120"/>
                      <a:pt x="41" y="117"/>
                    </a:cubicBezTo>
                    <a:close/>
                    <a:moveTo>
                      <a:pt x="34" y="0"/>
                    </a:moveTo>
                    <a:cubicBezTo>
                      <a:pt x="37" y="0"/>
                      <a:pt x="40" y="1"/>
                      <a:pt x="41" y="3"/>
                    </a:cubicBezTo>
                    <a:cubicBezTo>
                      <a:pt x="43" y="5"/>
                      <a:pt x="44" y="7"/>
                      <a:pt x="44" y="10"/>
                    </a:cubicBezTo>
                    <a:cubicBezTo>
                      <a:pt x="44" y="15"/>
                      <a:pt x="43" y="19"/>
                      <a:pt x="40" y="22"/>
                    </a:cubicBezTo>
                    <a:cubicBezTo>
                      <a:pt x="38" y="25"/>
                      <a:pt x="34" y="27"/>
                      <a:pt x="31" y="27"/>
                    </a:cubicBezTo>
                    <a:cubicBezTo>
                      <a:pt x="28" y="27"/>
                      <a:pt x="25" y="26"/>
                      <a:pt x="23" y="24"/>
                    </a:cubicBezTo>
                    <a:cubicBezTo>
                      <a:pt x="22" y="22"/>
                      <a:pt x="21" y="19"/>
                      <a:pt x="21" y="16"/>
                    </a:cubicBezTo>
                    <a:cubicBezTo>
                      <a:pt x="21" y="12"/>
                      <a:pt x="22" y="8"/>
                      <a:pt x="25" y="5"/>
                    </a:cubicBezTo>
                    <a:cubicBezTo>
                      <a:pt x="28" y="2"/>
                      <a:pt x="31" y="0"/>
                      <a:pt x="34" y="0"/>
                    </a:cubicBezTo>
                    <a:close/>
                  </a:path>
                </a:pathLst>
              </a:custGeom>
              <a:solidFill>
                <a:srgbClr val="CF3C2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1D495D"/>
                  </a:solidFill>
                </a:endParaRPr>
              </a:p>
            </p:txBody>
          </p:sp>
          <p:sp>
            <p:nvSpPr>
              <p:cNvPr id="51" name="Freeform 16"/>
              <p:cNvSpPr>
                <a:spLocks noEditPoints="1"/>
              </p:cNvSpPr>
              <p:nvPr/>
            </p:nvSpPr>
            <p:spPr bwMode="auto">
              <a:xfrm>
                <a:off x="980608" y="2248535"/>
                <a:ext cx="216000" cy="216443"/>
              </a:xfrm>
              <a:custGeom>
                <a:avLst/>
                <a:gdLst>
                  <a:gd name="T0" fmla="*/ 0 w 206"/>
                  <a:gd name="T1" fmla="*/ 103 h 206"/>
                  <a:gd name="T2" fmla="*/ 103 w 206"/>
                  <a:gd name="T3" fmla="*/ 0 h 206"/>
                  <a:gd name="T4" fmla="*/ 103 w 206"/>
                  <a:gd name="T5" fmla="*/ 0 h 206"/>
                  <a:gd name="T6" fmla="*/ 206 w 206"/>
                  <a:gd name="T7" fmla="*/ 103 h 206"/>
                  <a:gd name="T8" fmla="*/ 206 w 206"/>
                  <a:gd name="T9" fmla="*/ 103 h 206"/>
                  <a:gd name="T10" fmla="*/ 206 w 206"/>
                  <a:gd name="T11" fmla="*/ 103 h 206"/>
                  <a:gd name="T12" fmla="*/ 103 w 206"/>
                  <a:gd name="T13" fmla="*/ 206 h 206"/>
                  <a:gd name="T14" fmla="*/ 103 w 206"/>
                  <a:gd name="T15" fmla="*/ 206 h 206"/>
                  <a:gd name="T16" fmla="*/ 0 w 206"/>
                  <a:gd name="T17" fmla="*/ 103 h 206"/>
                  <a:gd name="T18" fmla="*/ 40 w 206"/>
                  <a:gd name="T19" fmla="*/ 40 h 206"/>
                  <a:gd name="T20" fmla="*/ 13 w 206"/>
                  <a:gd name="T21" fmla="*/ 103 h 206"/>
                  <a:gd name="T22" fmla="*/ 13 w 206"/>
                  <a:gd name="T23" fmla="*/ 103 h 206"/>
                  <a:gd name="T24" fmla="*/ 40 w 206"/>
                  <a:gd name="T25" fmla="*/ 167 h 206"/>
                  <a:gd name="T26" fmla="*/ 40 w 206"/>
                  <a:gd name="T27" fmla="*/ 167 h 206"/>
                  <a:gd name="T28" fmla="*/ 103 w 206"/>
                  <a:gd name="T29" fmla="*/ 193 h 206"/>
                  <a:gd name="T30" fmla="*/ 103 w 206"/>
                  <a:gd name="T31" fmla="*/ 193 h 206"/>
                  <a:gd name="T32" fmla="*/ 166 w 206"/>
                  <a:gd name="T33" fmla="*/ 167 h 206"/>
                  <a:gd name="T34" fmla="*/ 166 w 206"/>
                  <a:gd name="T35" fmla="*/ 167 h 206"/>
                  <a:gd name="T36" fmla="*/ 192 w 206"/>
                  <a:gd name="T37" fmla="*/ 103 h 206"/>
                  <a:gd name="T38" fmla="*/ 192 w 206"/>
                  <a:gd name="T39" fmla="*/ 103 h 206"/>
                  <a:gd name="T40" fmla="*/ 166 w 206"/>
                  <a:gd name="T41" fmla="*/ 40 h 206"/>
                  <a:gd name="T42" fmla="*/ 166 w 206"/>
                  <a:gd name="T43" fmla="*/ 40 h 206"/>
                  <a:gd name="T44" fmla="*/ 103 w 206"/>
                  <a:gd name="T45" fmla="*/ 14 h 206"/>
                  <a:gd name="T46" fmla="*/ 103 w 206"/>
                  <a:gd name="T47" fmla="*/ 14 h 206"/>
                  <a:gd name="T48" fmla="*/ 40 w 206"/>
                  <a:gd name="T49" fmla="*/ 4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6" h="206">
                    <a:moveTo>
                      <a:pt x="0" y="103"/>
                    </a:moveTo>
                    <a:cubicBezTo>
                      <a:pt x="0" y="46"/>
                      <a:pt x="46" y="0"/>
                      <a:pt x="103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60" y="0"/>
                      <a:pt x="206" y="46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60"/>
                      <a:pt x="160" y="206"/>
                      <a:pt x="103" y="206"/>
                    </a:cubicBezTo>
                    <a:cubicBezTo>
                      <a:pt x="103" y="206"/>
                      <a:pt x="103" y="206"/>
                      <a:pt x="103" y="206"/>
                    </a:cubicBezTo>
                    <a:cubicBezTo>
                      <a:pt x="46" y="206"/>
                      <a:pt x="0" y="160"/>
                      <a:pt x="0" y="103"/>
                    </a:cubicBezTo>
                    <a:close/>
                    <a:moveTo>
                      <a:pt x="40" y="40"/>
                    </a:moveTo>
                    <a:cubicBezTo>
                      <a:pt x="23" y="56"/>
                      <a:pt x="13" y="79"/>
                      <a:pt x="13" y="103"/>
                    </a:cubicBezTo>
                    <a:cubicBezTo>
                      <a:pt x="13" y="103"/>
                      <a:pt x="13" y="103"/>
                      <a:pt x="13" y="103"/>
                    </a:cubicBezTo>
                    <a:cubicBezTo>
                      <a:pt x="13" y="128"/>
                      <a:pt x="23" y="150"/>
                      <a:pt x="40" y="167"/>
                    </a:cubicBezTo>
                    <a:cubicBezTo>
                      <a:pt x="40" y="167"/>
                      <a:pt x="40" y="167"/>
                      <a:pt x="40" y="167"/>
                    </a:cubicBezTo>
                    <a:cubicBezTo>
                      <a:pt x="56" y="183"/>
                      <a:pt x="78" y="193"/>
                      <a:pt x="103" y="193"/>
                    </a:cubicBezTo>
                    <a:cubicBezTo>
                      <a:pt x="103" y="193"/>
                      <a:pt x="103" y="193"/>
                      <a:pt x="103" y="193"/>
                    </a:cubicBezTo>
                    <a:cubicBezTo>
                      <a:pt x="128" y="193"/>
                      <a:pt x="150" y="183"/>
                      <a:pt x="166" y="167"/>
                    </a:cubicBezTo>
                    <a:cubicBezTo>
                      <a:pt x="166" y="167"/>
                      <a:pt x="166" y="167"/>
                      <a:pt x="166" y="167"/>
                    </a:cubicBezTo>
                    <a:cubicBezTo>
                      <a:pt x="182" y="150"/>
                      <a:pt x="192" y="128"/>
                      <a:pt x="192" y="103"/>
                    </a:cubicBezTo>
                    <a:cubicBezTo>
                      <a:pt x="192" y="103"/>
                      <a:pt x="192" y="103"/>
                      <a:pt x="192" y="103"/>
                    </a:cubicBezTo>
                    <a:cubicBezTo>
                      <a:pt x="192" y="79"/>
                      <a:pt x="182" y="56"/>
                      <a:pt x="166" y="40"/>
                    </a:cubicBezTo>
                    <a:cubicBezTo>
                      <a:pt x="166" y="40"/>
                      <a:pt x="166" y="40"/>
                      <a:pt x="166" y="40"/>
                    </a:cubicBezTo>
                    <a:cubicBezTo>
                      <a:pt x="150" y="24"/>
                      <a:pt x="128" y="14"/>
                      <a:pt x="103" y="14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78" y="14"/>
                      <a:pt x="56" y="24"/>
                      <a:pt x="40" y="40"/>
                    </a:cubicBezTo>
                    <a:close/>
                  </a:path>
                </a:pathLst>
              </a:custGeom>
              <a:solidFill>
                <a:srgbClr val="CF3C2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1D495D"/>
                  </a:solidFill>
                </a:endParaRPr>
              </a:p>
            </p:txBody>
          </p:sp>
        </p:grpSp>
        <p:sp>
          <p:nvSpPr>
            <p:cNvPr id="49" name="文本框 48"/>
            <p:cNvSpPr txBox="1"/>
            <p:nvPr/>
          </p:nvSpPr>
          <p:spPr>
            <a:xfrm>
              <a:off x="1255541" y="1870075"/>
              <a:ext cx="30999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1D495D"/>
                  </a:solidFill>
                  <a:latin typeface="微软雅黑" panose="020B0503020204020204" charset="-122"/>
                  <a:ea typeface="微软雅黑" panose="020B0503020204020204" charset="-122"/>
                </a:rPr>
                <a:t>点击添加标题</a:t>
              </a:r>
              <a:endParaRPr lang="zh-CN" altLang="en-US" b="1" dirty="0">
                <a:solidFill>
                  <a:srgbClr val="1D495D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990882" y="4062788"/>
            <a:ext cx="3374889" cy="1051822"/>
            <a:chOff x="980608" y="1870075"/>
            <a:chExt cx="3374889" cy="1051822"/>
          </a:xfrm>
        </p:grpSpPr>
        <p:sp>
          <p:nvSpPr>
            <p:cNvPr id="53" name="文本框 52"/>
            <p:cNvSpPr txBox="1"/>
            <p:nvPr/>
          </p:nvSpPr>
          <p:spPr>
            <a:xfrm>
              <a:off x="1255541" y="2183233"/>
              <a:ext cx="259458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1D495D"/>
                  </a:solidFill>
                  <a:latin typeface="微软雅黑" panose="020B0503020204020204" charset="-122"/>
                  <a:ea typeface="微软雅黑" panose="020B0503020204020204" charset="-122"/>
                </a:rPr>
                <a:t>文字是简单的视觉图案再现 口语的声音，因而更加清晰，</a:t>
              </a:r>
              <a:endParaRPr lang="zh-CN" altLang="en-US" sz="1400" dirty="0">
                <a:solidFill>
                  <a:srgbClr val="1D495D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54" name="组合 53"/>
            <p:cNvGrpSpPr/>
            <p:nvPr/>
          </p:nvGrpSpPr>
          <p:grpSpPr>
            <a:xfrm>
              <a:off x="980608" y="1948657"/>
              <a:ext cx="216000" cy="216443"/>
              <a:chOff x="980608" y="2248535"/>
              <a:chExt cx="216000" cy="216443"/>
            </a:xfrm>
          </p:grpSpPr>
          <p:sp>
            <p:nvSpPr>
              <p:cNvPr id="56" name="Freeform 15"/>
              <p:cNvSpPr>
                <a:spLocks noEditPoints="1"/>
              </p:cNvSpPr>
              <p:nvPr/>
            </p:nvSpPr>
            <p:spPr bwMode="auto">
              <a:xfrm>
                <a:off x="1061331" y="2279139"/>
                <a:ext cx="46127" cy="154349"/>
              </a:xfrm>
              <a:custGeom>
                <a:avLst/>
                <a:gdLst>
                  <a:gd name="T0" fmla="*/ 41 w 44"/>
                  <a:gd name="T1" fmla="*/ 117 h 147"/>
                  <a:gd name="T2" fmla="*/ 44 w 44"/>
                  <a:gd name="T3" fmla="*/ 120 h 147"/>
                  <a:gd name="T4" fmla="*/ 26 w 44"/>
                  <a:gd name="T5" fmla="*/ 140 h 147"/>
                  <a:gd name="T6" fmla="*/ 12 w 44"/>
                  <a:gd name="T7" fmla="*/ 147 h 147"/>
                  <a:gd name="T8" fmla="*/ 7 w 44"/>
                  <a:gd name="T9" fmla="*/ 145 h 147"/>
                  <a:gd name="T10" fmla="*/ 6 w 44"/>
                  <a:gd name="T11" fmla="*/ 138 h 147"/>
                  <a:gd name="T12" fmla="*/ 11 w 44"/>
                  <a:gd name="T13" fmla="*/ 103 h 147"/>
                  <a:gd name="T14" fmla="*/ 16 w 44"/>
                  <a:gd name="T15" fmla="*/ 68 h 147"/>
                  <a:gd name="T16" fmla="*/ 16 w 44"/>
                  <a:gd name="T17" fmla="*/ 66 h 147"/>
                  <a:gd name="T18" fmla="*/ 14 w 44"/>
                  <a:gd name="T19" fmla="*/ 65 h 147"/>
                  <a:gd name="T20" fmla="*/ 10 w 44"/>
                  <a:gd name="T21" fmla="*/ 66 h 147"/>
                  <a:gd name="T22" fmla="*/ 4 w 44"/>
                  <a:gd name="T23" fmla="*/ 72 h 147"/>
                  <a:gd name="T24" fmla="*/ 0 w 44"/>
                  <a:gd name="T25" fmla="*/ 69 h 147"/>
                  <a:gd name="T26" fmla="*/ 19 w 44"/>
                  <a:gd name="T27" fmla="*/ 50 h 147"/>
                  <a:gd name="T28" fmla="*/ 32 w 44"/>
                  <a:gd name="T29" fmla="*/ 43 h 147"/>
                  <a:gd name="T30" fmla="*/ 37 w 44"/>
                  <a:gd name="T31" fmla="*/ 45 h 147"/>
                  <a:gd name="T32" fmla="*/ 39 w 44"/>
                  <a:gd name="T33" fmla="*/ 51 h 147"/>
                  <a:gd name="T34" fmla="*/ 35 w 44"/>
                  <a:gd name="T35" fmla="*/ 76 h 147"/>
                  <a:gd name="T36" fmla="*/ 33 w 44"/>
                  <a:gd name="T37" fmla="*/ 87 h 147"/>
                  <a:gd name="T38" fmla="*/ 30 w 44"/>
                  <a:gd name="T39" fmla="*/ 110 h 147"/>
                  <a:gd name="T40" fmla="*/ 28 w 44"/>
                  <a:gd name="T41" fmla="*/ 120 h 147"/>
                  <a:gd name="T42" fmla="*/ 29 w 44"/>
                  <a:gd name="T43" fmla="*/ 124 h 147"/>
                  <a:gd name="T44" fmla="*/ 31 w 44"/>
                  <a:gd name="T45" fmla="*/ 125 h 147"/>
                  <a:gd name="T46" fmla="*/ 35 w 44"/>
                  <a:gd name="T47" fmla="*/ 123 h 147"/>
                  <a:gd name="T48" fmla="*/ 41 w 44"/>
                  <a:gd name="T49" fmla="*/ 117 h 147"/>
                  <a:gd name="T50" fmla="*/ 34 w 44"/>
                  <a:gd name="T51" fmla="*/ 0 h 147"/>
                  <a:gd name="T52" fmla="*/ 41 w 44"/>
                  <a:gd name="T53" fmla="*/ 3 h 147"/>
                  <a:gd name="T54" fmla="*/ 44 w 44"/>
                  <a:gd name="T55" fmla="*/ 10 h 147"/>
                  <a:gd name="T56" fmla="*/ 40 w 44"/>
                  <a:gd name="T57" fmla="*/ 22 h 147"/>
                  <a:gd name="T58" fmla="*/ 31 w 44"/>
                  <a:gd name="T59" fmla="*/ 27 h 147"/>
                  <a:gd name="T60" fmla="*/ 23 w 44"/>
                  <a:gd name="T61" fmla="*/ 24 h 147"/>
                  <a:gd name="T62" fmla="*/ 21 w 44"/>
                  <a:gd name="T63" fmla="*/ 16 h 147"/>
                  <a:gd name="T64" fmla="*/ 25 w 44"/>
                  <a:gd name="T65" fmla="*/ 5 h 147"/>
                  <a:gd name="T66" fmla="*/ 34 w 44"/>
                  <a:gd name="T67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4" h="147">
                    <a:moveTo>
                      <a:pt x="41" y="117"/>
                    </a:moveTo>
                    <a:cubicBezTo>
                      <a:pt x="44" y="120"/>
                      <a:pt x="44" y="120"/>
                      <a:pt x="44" y="120"/>
                    </a:cubicBezTo>
                    <a:cubicBezTo>
                      <a:pt x="38" y="129"/>
                      <a:pt x="32" y="135"/>
                      <a:pt x="26" y="140"/>
                    </a:cubicBezTo>
                    <a:cubicBezTo>
                      <a:pt x="20" y="145"/>
                      <a:pt x="16" y="147"/>
                      <a:pt x="12" y="147"/>
                    </a:cubicBezTo>
                    <a:cubicBezTo>
                      <a:pt x="10" y="147"/>
                      <a:pt x="8" y="147"/>
                      <a:pt x="7" y="145"/>
                    </a:cubicBezTo>
                    <a:cubicBezTo>
                      <a:pt x="6" y="144"/>
                      <a:pt x="6" y="141"/>
                      <a:pt x="6" y="138"/>
                    </a:cubicBezTo>
                    <a:cubicBezTo>
                      <a:pt x="6" y="131"/>
                      <a:pt x="7" y="119"/>
                      <a:pt x="11" y="103"/>
                    </a:cubicBezTo>
                    <a:cubicBezTo>
                      <a:pt x="15" y="87"/>
                      <a:pt x="16" y="75"/>
                      <a:pt x="16" y="68"/>
                    </a:cubicBezTo>
                    <a:cubicBezTo>
                      <a:pt x="16" y="67"/>
                      <a:pt x="16" y="66"/>
                      <a:pt x="16" y="66"/>
                    </a:cubicBezTo>
                    <a:cubicBezTo>
                      <a:pt x="15" y="65"/>
                      <a:pt x="15" y="65"/>
                      <a:pt x="14" y="65"/>
                    </a:cubicBezTo>
                    <a:cubicBezTo>
                      <a:pt x="13" y="65"/>
                      <a:pt x="12" y="65"/>
                      <a:pt x="10" y="66"/>
                    </a:cubicBezTo>
                    <a:cubicBezTo>
                      <a:pt x="8" y="68"/>
                      <a:pt x="6" y="70"/>
                      <a:pt x="4" y="72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7" y="61"/>
                      <a:pt x="13" y="55"/>
                      <a:pt x="19" y="50"/>
                    </a:cubicBezTo>
                    <a:cubicBezTo>
                      <a:pt x="25" y="46"/>
                      <a:pt x="29" y="43"/>
                      <a:pt x="32" y="43"/>
                    </a:cubicBezTo>
                    <a:cubicBezTo>
                      <a:pt x="34" y="43"/>
                      <a:pt x="36" y="44"/>
                      <a:pt x="37" y="45"/>
                    </a:cubicBezTo>
                    <a:cubicBezTo>
                      <a:pt x="38" y="47"/>
                      <a:pt x="39" y="49"/>
                      <a:pt x="39" y="51"/>
                    </a:cubicBezTo>
                    <a:cubicBezTo>
                      <a:pt x="39" y="54"/>
                      <a:pt x="37" y="62"/>
                      <a:pt x="35" y="76"/>
                    </a:cubicBezTo>
                    <a:cubicBezTo>
                      <a:pt x="34" y="81"/>
                      <a:pt x="34" y="84"/>
                      <a:pt x="33" y="87"/>
                    </a:cubicBezTo>
                    <a:cubicBezTo>
                      <a:pt x="32" y="96"/>
                      <a:pt x="30" y="104"/>
                      <a:pt x="30" y="110"/>
                    </a:cubicBezTo>
                    <a:cubicBezTo>
                      <a:pt x="29" y="116"/>
                      <a:pt x="28" y="119"/>
                      <a:pt x="28" y="120"/>
                    </a:cubicBezTo>
                    <a:cubicBezTo>
                      <a:pt x="28" y="122"/>
                      <a:pt x="28" y="123"/>
                      <a:pt x="29" y="124"/>
                    </a:cubicBezTo>
                    <a:cubicBezTo>
                      <a:pt x="29" y="125"/>
                      <a:pt x="30" y="125"/>
                      <a:pt x="31" y="125"/>
                    </a:cubicBezTo>
                    <a:cubicBezTo>
                      <a:pt x="32" y="125"/>
                      <a:pt x="34" y="124"/>
                      <a:pt x="35" y="123"/>
                    </a:cubicBezTo>
                    <a:cubicBezTo>
                      <a:pt x="37" y="122"/>
                      <a:pt x="39" y="120"/>
                      <a:pt x="41" y="117"/>
                    </a:cubicBezTo>
                    <a:close/>
                    <a:moveTo>
                      <a:pt x="34" y="0"/>
                    </a:moveTo>
                    <a:cubicBezTo>
                      <a:pt x="37" y="0"/>
                      <a:pt x="40" y="1"/>
                      <a:pt x="41" y="3"/>
                    </a:cubicBezTo>
                    <a:cubicBezTo>
                      <a:pt x="43" y="5"/>
                      <a:pt x="44" y="7"/>
                      <a:pt x="44" y="10"/>
                    </a:cubicBezTo>
                    <a:cubicBezTo>
                      <a:pt x="44" y="15"/>
                      <a:pt x="43" y="19"/>
                      <a:pt x="40" y="22"/>
                    </a:cubicBezTo>
                    <a:cubicBezTo>
                      <a:pt x="38" y="25"/>
                      <a:pt x="34" y="27"/>
                      <a:pt x="31" y="27"/>
                    </a:cubicBezTo>
                    <a:cubicBezTo>
                      <a:pt x="28" y="27"/>
                      <a:pt x="25" y="26"/>
                      <a:pt x="23" y="24"/>
                    </a:cubicBezTo>
                    <a:cubicBezTo>
                      <a:pt x="22" y="22"/>
                      <a:pt x="21" y="19"/>
                      <a:pt x="21" y="16"/>
                    </a:cubicBezTo>
                    <a:cubicBezTo>
                      <a:pt x="21" y="12"/>
                      <a:pt x="22" y="8"/>
                      <a:pt x="25" y="5"/>
                    </a:cubicBezTo>
                    <a:cubicBezTo>
                      <a:pt x="28" y="2"/>
                      <a:pt x="31" y="0"/>
                      <a:pt x="34" y="0"/>
                    </a:cubicBezTo>
                    <a:close/>
                  </a:path>
                </a:pathLst>
              </a:custGeom>
              <a:solidFill>
                <a:srgbClr val="CF3C2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1D495D"/>
                  </a:solidFill>
                </a:endParaRPr>
              </a:p>
            </p:txBody>
          </p:sp>
          <p:sp>
            <p:nvSpPr>
              <p:cNvPr id="57" name="Freeform 16"/>
              <p:cNvSpPr>
                <a:spLocks noEditPoints="1"/>
              </p:cNvSpPr>
              <p:nvPr/>
            </p:nvSpPr>
            <p:spPr bwMode="auto">
              <a:xfrm>
                <a:off x="980608" y="2248535"/>
                <a:ext cx="216000" cy="216443"/>
              </a:xfrm>
              <a:custGeom>
                <a:avLst/>
                <a:gdLst>
                  <a:gd name="T0" fmla="*/ 0 w 206"/>
                  <a:gd name="T1" fmla="*/ 103 h 206"/>
                  <a:gd name="T2" fmla="*/ 103 w 206"/>
                  <a:gd name="T3" fmla="*/ 0 h 206"/>
                  <a:gd name="T4" fmla="*/ 103 w 206"/>
                  <a:gd name="T5" fmla="*/ 0 h 206"/>
                  <a:gd name="T6" fmla="*/ 206 w 206"/>
                  <a:gd name="T7" fmla="*/ 103 h 206"/>
                  <a:gd name="T8" fmla="*/ 206 w 206"/>
                  <a:gd name="T9" fmla="*/ 103 h 206"/>
                  <a:gd name="T10" fmla="*/ 206 w 206"/>
                  <a:gd name="T11" fmla="*/ 103 h 206"/>
                  <a:gd name="T12" fmla="*/ 103 w 206"/>
                  <a:gd name="T13" fmla="*/ 206 h 206"/>
                  <a:gd name="T14" fmla="*/ 103 w 206"/>
                  <a:gd name="T15" fmla="*/ 206 h 206"/>
                  <a:gd name="T16" fmla="*/ 0 w 206"/>
                  <a:gd name="T17" fmla="*/ 103 h 206"/>
                  <a:gd name="T18" fmla="*/ 40 w 206"/>
                  <a:gd name="T19" fmla="*/ 40 h 206"/>
                  <a:gd name="T20" fmla="*/ 13 w 206"/>
                  <a:gd name="T21" fmla="*/ 103 h 206"/>
                  <a:gd name="T22" fmla="*/ 13 w 206"/>
                  <a:gd name="T23" fmla="*/ 103 h 206"/>
                  <a:gd name="T24" fmla="*/ 40 w 206"/>
                  <a:gd name="T25" fmla="*/ 167 h 206"/>
                  <a:gd name="T26" fmla="*/ 40 w 206"/>
                  <a:gd name="T27" fmla="*/ 167 h 206"/>
                  <a:gd name="T28" fmla="*/ 103 w 206"/>
                  <a:gd name="T29" fmla="*/ 193 h 206"/>
                  <a:gd name="T30" fmla="*/ 103 w 206"/>
                  <a:gd name="T31" fmla="*/ 193 h 206"/>
                  <a:gd name="T32" fmla="*/ 166 w 206"/>
                  <a:gd name="T33" fmla="*/ 167 h 206"/>
                  <a:gd name="T34" fmla="*/ 166 w 206"/>
                  <a:gd name="T35" fmla="*/ 167 h 206"/>
                  <a:gd name="T36" fmla="*/ 192 w 206"/>
                  <a:gd name="T37" fmla="*/ 103 h 206"/>
                  <a:gd name="T38" fmla="*/ 192 w 206"/>
                  <a:gd name="T39" fmla="*/ 103 h 206"/>
                  <a:gd name="T40" fmla="*/ 166 w 206"/>
                  <a:gd name="T41" fmla="*/ 40 h 206"/>
                  <a:gd name="T42" fmla="*/ 166 w 206"/>
                  <a:gd name="T43" fmla="*/ 40 h 206"/>
                  <a:gd name="T44" fmla="*/ 103 w 206"/>
                  <a:gd name="T45" fmla="*/ 14 h 206"/>
                  <a:gd name="T46" fmla="*/ 103 w 206"/>
                  <a:gd name="T47" fmla="*/ 14 h 206"/>
                  <a:gd name="T48" fmla="*/ 40 w 206"/>
                  <a:gd name="T49" fmla="*/ 4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6" h="206">
                    <a:moveTo>
                      <a:pt x="0" y="103"/>
                    </a:moveTo>
                    <a:cubicBezTo>
                      <a:pt x="0" y="46"/>
                      <a:pt x="46" y="0"/>
                      <a:pt x="103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60" y="0"/>
                      <a:pt x="206" y="46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60"/>
                      <a:pt x="160" y="206"/>
                      <a:pt x="103" y="206"/>
                    </a:cubicBezTo>
                    <a:cubicBezTo>
                      <a:pt x="103" y="206"/>
                      <a:pt x="103" y="206"/>
                      <a:pt x="103" y="206"/>
                    </a:cubicBezTo>
                    <a:cubicBezTo>
                      <a:pt x="46" y="206"/>
                      <a:pt x="0" y="160"/>
                      <a:pt x="0" y="103"/>
                    </a:cubicBezTo>
                    <a:close/>
                    <a:moveTo>
                      <a:pt x="40" y="40"/>
                    </a:moveTo>
                    <a:cubicBezTo>
                      <a:pt x="23" y="56"/>
                      <a:pt x="13" y="79"/>
                      <a:pt x="13" y="103"/>
                    </a:cubicBezTo>
                    <a:cubicBezTo>
                      <a:pt x="13" y="103"/>
                      <a:pt x="13" y="103"/>
                      <a:pt x="13" y="103"/>
                    </a:cubicBezTo>
                    <a:cubicBezTo>
                      <a:pt x="13" y="128"/>
                      <a:pt x="23" y="150"/>
                      <a:pt x="40" y="167"/>
                    </a:cubicBezTo>
                    <a:cubicBezTo>
                      <a:pt x="40" y="167"/>
                      <a:pt x="40" y="167"/>
                      <a:pt x="40" y="167"/>
                    </a:cubicBezTo>
                    <a:cubicBezTo>
                      <a:pt x="56" y="183"/>
                      <a:pt x="78" y="193"/>
                      <a:pt x="103" y="193"/>
                    </a:cubicBezTo>
                    <a:cubicBezTo>
                      <a:pt x="103" y="193"/>
                      <a:pt x="103" y="193"/>
                      <a:pt x="103" y="193"/>
                    </a:cubicBezTo>
                    <a:cubicBezTo>
                      <a:pt x="128" y="193"/>
                      <a:pt x="150" y="183"/>
                      <a:pt x="166" y="167"/>
                    </a:cubicBezTo>
                    <a:cubicBezTo>
                      <a:pt x="166" y="167"/>
                      <a:pt x="166" y="167"/>
                      <a:pt x="166" y="167"/>
                    </a:cubicBezTo>
                    <a:cubicBezTo>
                      <a:pt x="182" y="150"/>
                      <a:pt x="192" y="128"/>
                      <a:pt x="192" y="103"/>
                    </a:cubicBezTo>
                    <a:cubicBezTo>
                      <a:pt x="192" y="103"/>
                      <a:pt x="192" y="103"/>
                      <a:pt x="192" y="103"/>
                    </a:cubicBezTo>
                    <a:cubicBezTo>
                      <a:pt x="192" y="79"/>
                      <a:pt x="182" y="56"/>
                      <a:pt x="166" y="40"/>
                    </a:cubicBezTo>
                    <a:cubicBezTo>
                      <a:pt x="166" y="40"/>
                      <a:pt x="166" y="40"/>
                      <a:pt x="166" y="40"/>
                    </a:cubicBezTo>
                    <a:cubicBezTo>
                      <a:pt x="150" y="24"/>
                      <a:pt x="128" y="14"/>
                      <a:pt x="103" y="14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78" y="14"/>
                      <a:pt x="56" y="24"/>
                      <a:pt x="40" y="40"/>
                    </a:cubicBezTo>
                    <a:close/>
                  </a:path>
                </a:pathLst>
              </a:custGeom>
              <a:solidFill>
                <a:srgbClr val="CF3C2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1D495D"/>
                  </a:solidFill>
                </a:endParaRPr>
              </a:p>
            </p:txBody>
          </p:sp>
        </p:grpSp>
        <p:sp>
          <p:nvSpPr>
            <p:cNvPr id="55" name="文本框 54"/>
            <p:cNvSpPr txBox="1"/>
            <p:nvPr/>
          </p:nvSpPr>
          <p:spPr>
            <a:xfrm>
              <a:off x="1255541" y="1870075"/>
              <a:ext cx="30999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1D495D"/>
                  </a:solidFill>
                  <a:latin typeface="微软雅黑" panose="020B0503020204020204" charset="-122"/>
                  <a:ea typeface="微软雅黑" panose="020B0503020204020204" charset="-122"/>
                </a:rPr>
                <a:t>点击添加标题</a:t>
              </a:r>
              <a:endParaRPr lang="zh-CN" altLang="en-US" b="1" dirty="0">
                <a:solidFill>
                  <a:srgbClr val="1D495D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8625319" y="4769089"/>
            <a:ext cx="3374889" cy="1051822"/>
            <a:chOff x="980608" y="1870075"/>
            <a:chExt cx="3374889" cy="1051822"/>
          </a:xfrm>
        </p:grpSpPr>
        <p:sp>
          <p:nvSpPr>
            <p:cNvPr id="59" name="文本框 58"/>
            <p:cNvSpPr txBox="1"/>
            <p:nvPr/>
          </p:nvSpPr>
          <p:spPr>
            <a:xfrm>
              <a:off x="1255541" y="2183233"/>
              <a:ext cx="256784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1D495D"/>
                  </a:solidFill>
                  <a:latin typeface="微软雅黑" panose="020B0503020204020204" charset="-122"/>
                  <a:ea typeface="微软雅黑" panose="020B0503020204020204" charset="-122"/>
                </a:rPr>
                <a:t>文字是简单的视觉图案再现 口语的声音，因而更加清晰，</a:t>
              </a:r>
              <a:endParaRPr lang="zh-CN" altLang="en-US" sz="1400" dirty="0">
                <a:solidFill>
                  <a:srgbClr val="1D495D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60" name="组合 59"/>
            <p:cNvGrpSpPr/>
            <p:nvPr/>
          </p:nvGrpSpPr>
          <p:grpSpPr>
            <a:xfrm>
              <a:off x="980608" y="1948657"/>
              <a:ext cx="216000" cy="216443"/>
              <a:chOff x="980608" y="2248535"/>
              <a:chExt cx="216000" cy="216443"/>
            </a:xfrm>
          </p:grpSpPr>
          <p:sp>
            <p:nvSpPr>
              <p:cNvPr id="62" name="Freeform 15"/>
              <p:cNvSpPr>
                <a:spLocks noEditPoints="1"/>
              </p:cNvSpPr>
              <p:nvPr/>
            </p:nvSpPr>
            <p:spPr bwMode="auto">
              <a:xfrm>
                <a:off x="1061331" y="2279139"/>
                <a:ext cx="46127" cy="154349"/>
              </a:xfrm>
              <a:custGeom>
                <a:avLst/>
                <a:gdLst>
                  <a:gd name="T0" fmla="*/ 41 w 44"/>
                  <a:gd name="T1" fmla="*/ 117 h 147"/>
                  <a:gd name="T2" fmla="*/ 44 w 44"/>
                  <a:gd name="T3" fmla="*/ 120 h 147"/>
                  <a:gd name="T4" fmla="*/ 26 w 44"/>
                  <a:gd name="T5" fmla="*/ 140 h 147"/>
                  <a:gd name="T6" fmla="*/ 12 w 44"/>
                  <a:gd name="T7" fmla="*/ 147 h 147"/>
                  <a:gd name="T8" fmla="*/ 7 w 44"/>
                  <a:gd name="T9" fmla="*/ 145 h 147"/>
                  <a:gd name="T10" fmla="*/ 6 w 44"/>
                  <a:gd name="T11" fmla="*/ 138 h 147"/>
                  <a:gd name="T12" fmla="*/ 11 w 44"/>
                  <a:gd name="T13" fmla="*/ 103 h 147"/>
                  <a:gd name="T14" fmla="*/ 16 w 44"/>
                  <a:gd name="T15" fmla="*/ 68 h 147"/>
                  <a:gd name="T16" fmla="*/ 16 w 44"/>
                  <a:gd name="T17" fmla="*/ 66 h 147"/>
                  <a:gd name="T18" fmla="*/ 14 w 44"/>
                  <a:gd name="T19" fmla="*/ 65 h 147"/>
                  <a:gd name="T20" fmla="*/ 10 w 44"/>
                  <a:gd name="T21" fmla="*/ 66 h 147"/>
                  <a:gd name="T22" fmla="*/ 4 w 44"/>
                  <a:gd name="T23" fmla="*/ 72 h 147"/>
                  <a:gd name="T24" fmla="*/ 0 w 44"/>
                  <a:gd name="T25" fmla="*/ 69 h 147"/>
                  <a:gd name="T26" fmla="*/ 19 w 44"/>
                  <a:gd name="T27" fmla="*/ 50 h 147"/>
                  <a:gd name="T28" fmla="*/ 32 w 44"/>
                  <a:gd name="T29" fmla="*/ 43 h 147"/>
                  <a:gd name="T30" fmla="*/ 37 w 44"/>
                  <a:gd name="T31" fmla="*/ 45 h 147"/>
                  <a:gd name="T32" fmla="*/ 39 w 44"/>
                  <a:gd name="T33" fmla="*/ 51 h 147"/>
                  <a:gd name="T34" fmla="*/ 35 w 44"/>
                  <a:gd name="T35" fmla="*/ 76 h 147"/>
                  <a:gd name="T36" fmla="*/ 33 w 44"/>
                  <a:gd name="T37" fmla="*/ 87 h 147"/>
                  <a:gd name="T38" fmla="*/ 30 w 44"/>
                  <a:gd name="T39" fmla="*/ 110 h 147"/>
                  <a:gd name="T40" fmla="*/ 28 w 44"/>
                  <a:gd name="T41" fmla="*/ 120 h 147"/>
                  <a:gd name="T42" fmla="*/ 29 w 44"/>
                  <a:gd name="T43" fmla="*/ 124 h 147"/>
                  <a:gd name="T44" fmla="*/ 31 w 44"/>
                  <a:gd name="T45" fmla="*/ 125 h 147"/>
                  <a:gd name="T46" fmla="*/ 35 w 44"/>
                  <a:gd name="T47" fmla="*/ 123 h 147"/>
                  <a:gd name="T48" fmla="*/ 41 w 44"/>
                  <a:gd name="T49" fmla="*/ 117 h 147"/>
                  <a:gd name="T50" fmla="*/ 34 w 44"/>
                  <a:gd name="T51" fmla="*/ 0 h 147"/>
                  <a:gd name="T52" fmla="*/ 41 w 44"/>
                  <a:gd name="T53" fmla="*/ 3 h 147"/>
                  <a:gd name="T54" fmla="*/ 44 w 44"/>
                  <a:gd name="T55" fmla="*/ 10 h 147"/>
                  <a:gd name="T56" fmla="*/ 40 w 44"/>
                  <a:gd name="T57" fmla="*/ 22 h 147"/>
                  <a:gd name="T58" fmla="*/ 31 w 44"/>
                  <a:gd name="T59" fmla="*/ 27 h 147"/>
                  <a:gd name="T60" fmla="*/ 23 w 44"/>
                  <a:gd name="T61" fmla="*/ 24 h 147"/>
                  <a:gd name="T62" fmla="*/ 21 w 44"/>
                  <a:gd name="T63" fmla="*/ 16 h 147"/>
                  <a:gd name="T64" fmla="*/ 25 w 44"/>
                  <a:gd name="T65" fmla="*/ 5 h 147"/>
                  <a:gd name="T66" fmla="*/ 34 w 44"/>
                  <a:gd name="T67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4" h="147">
                    <a:moveTo>
                      <a:pt x="41" y="117"/>
                    </a:moveTo>
                    <a:cubicBezTo>
                      <a:pt x="44" y="120"/>
                      <a:pt x="44" y="120"/>
                      <a:pt x="44" y="120"/>
                    </a:cubicBezTo>
                    <a:cubicBezTo>
                      <a:pt x="38" y="129"/>
                      <a:pt x="32" y="135"/>
                      <a:pt x="26" y="140"/>
                    </a:cubicBezTo>
                    <a:cubicBezTo>
                      <a:pt x="20" y="145"/>
                      <a:pt x="16" y="147"/>
                      <a:pt x="12" y="147"/>
                    </a:cubicBezTo>
                    <a:cubicBezTo>
                      <a:pt x="10" y="147"/>
                      <a:pt x="8" y="147"/>
                      <a:pt x="7" y="145"/>
                    </a:cubicBezTo>
                    <a:cubicBezTo>
                      <a:pt x="6" y="144"/>
                      <a:pt x="6" y="141"/>
                      <a:pt x="6" y="138"/>
                    </a:cubicBezTo>
                    <a:cubicBezTo>
                      <a:pt x="6" y="131"/>
                      <a:pt x="7" y="119"/>
                      <a:pt x="11" y="103"/>
                    </a:cubicBezTo>
                    <a:cubicBezTo>
                      <a:pt x="15" y="87"/>
                      <a:pt x="16" y="75"/>
                      <a:pt x="16" y="68"/>
                    </a:cubicBezTo>
                    <a:cubicBezTo>
                      <a:pt x="16" y="67"/>
                      <a:pt x="16" y="66"/>
                      <a:pt x="16" y="66"/>
                    </a:cubicBezTo>
                    <a:cubicBezTo>
                      <a:pt x="15" y="65"/>
                      <a:pt x="15" y="65"/>
                      <a:pt x="14" y="65"/>
                    </a:cubicBezTo>
                    <a:cubicBezTo>
                      <a:pt x="13" y="65"/>
                      <a:pt x="12" y="65"/>
                      <a:pt x="10" y="66"/>
                    </a:cubicBezTo>
                    <a:cubicBezTo>
                      <a:pt x="8" y="68"/>
                      <a:pt x="6" y="70"/>
                      <a:pt x="4" y="72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7" y="61"/>
                      <a:pt x="13" y="55"/>
                      <a:pt x="19" y="50"/>
                    </a:cubicBezTo>
                    <a:cubicBezTo>
                      <a:pt x="25" y="46"/>
                      <a:pt x="29" y="43"/>
                      <a:pt x="32" y="43"/>
                    </a:cubicBezTo>
                    <a:cubicBezTo>
                      <a:pt x="34" y="43"/>
                      <a:pt x="36" y="44"/>
                      <a:pt x="37" y="45"/>
                    </a:cubicBezTo>
                    <a:cubicBezTo>
                      <a:pt x="38" y="47"/>
                      <a:pt x="39" y="49"/>
                      <a:pt x="39" y="51"/>
                    </a:cubicBezTo>
                    <a:cubicBezTo>
                      <a:pt x="39" y="54"/>
                      <a:pt x="37" y="62"/>
                      <a:pt x="35" y="76"/>
                    </a:cubicBezTo>
                    <a:cubicBezTo>
                      <a:pt x="34" y="81"/>
                      <a:pt x="34" y="84"/>
                      <a:pt x="33" y="87"/>
                    </a:cubicBezTo>
                    <a:cubicBezTo>
                      <a:pt x="32" y="96"/>
                      <a:pt x="30" y="104"/>
                      <a:pt x="30" y="110"/>
                    </a:cubicBezTo>
                    <a:cubicBezTo>
                      <a:pt x="29" y="116"/>
                      <a:pt x="28" y="119"/>
                      <a:pt x="28" y="120"/>
                    </a:cubicBezTo>
                    <a:cubicBezTo>
                      <a:pt x="28" y="122"/>
                      <a:pt x="28" y="123"/>
                      <a:pt x="29" y="124"/>
                    </a:cubicBezTo>
                    <a:cubicBezTo>
                      <a:pt x="29" y="125"/>
                      <a:pt x="30" y="125"/>
                      <a:pt x="31" y="125"/>
                    </a:cubicBezTo>
                    <a:cubicBezTo>
                      <a:pt x="32" y="125"/>
                      <a:pt x="34" y="124"/>
                      <a:pt x="35" y="123"/>
                    </a:cubicBezTo>
                    <a:cubicBezTo>
                      <a:pt x="37" y="122"/>
                      <a:pt x="39" y="120"/>
                      <a:pt x="41" y="117"/>
                    </a:cubicBezTo>
                    <a:close/>
                    <a:moveTo>
                      <a:pt x="34" y="0"/>
                    </a:moveTo>
                    <a:cubicBezTo>
                      <a:pt x="37" y="0"/>
                      <a:pt x="40" y="1"/>
                      <a:pt x="41" y="3"/>
                    </a:cubicBezTo>
                    <a:cubicBezTo>
                      <a:pt x="43" y="5"/>
                      <a:pt x="44" y="7"/>
                      <a:pt x="44" y="10"/>
                    </a:cubicBezTo>
                    <a:cubicBezTo>
                      <a:pt x="44" y="15"/>
                      <a:pt x="43" y="19"/>
                      <a:pt x="40" y="22"/>
                    </a:cubicBezTo>
                    <a:cubicBezTo>
                      <a:pt x="38" y="25"/>
                      <a:pt x="34" y="27"/>
                      <a:pt x="31" y="27"/>
                    </a:cubicBezTo>
                    <a:cubicBezTo>
                      <a:pt x="28" y="27"/>
                      <a:pt x="25" y="26"/>
                      <a:pt x="23" y="24"/>
                    </a:cubicBezTo>
                    <a:cubicBezTo>
                      <a:pt x="22" y="22"/>
                      <a:pt x="21" y="19"/>
                      <a:pt x="21" y="16"/>
                    </a:cubicBezTo>
                    <a:cubicBezTo>
                      <a:pt x="21" y="12"/>
                      <a:pt x="22" y="8"/>
                      <a:pt x="25" y="5"/>
                    </a:cubicBezTo>
                    <a:cubicBezTo>
                      <a:pt x="28" y="2"/>
                      <a:pt x="31" y="0"/>
                      <a:pt x="34" y="0"/>
                    </a:cubicBezTo>
                    <a:close/>
                  </a:path>
                </a:pathLst>
              </a:custGeom>
              <a:solidFill>
                <a:srgbClr val="CF3C2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1D495D"/>
                  </a:solidFill>
                </a:endParaRPr>
              </a:p>
            </p:txBody>
          </p:sp>
          <p:sp>
            <p:nvSpPr>
              <p:cNvPr id="63" name="Freeform 16"/>
              <p:cNvSpPr>
                <a:spLocks noEditPoints="1"/>
              </p:cNvSpPr>
              <p:nvPr/>
            </p:nvSpPr>
            <p:spPr bwMode="auto">
              <a:xfrm>
                <a:off x="980608" y="2248535"/>
                <a:ext cx="216000" cy="216443"/>
              </a:xfrm>
              <a:custGeom>
                <a:avLst/>
                <a:gdLst>
                  <a:gd name="T0" fmla="*/ 0 w 206"/>
                  <a:gd name="T1" fmla="*/ 103 h 206"/>
                  <a:gd name="T2" fmla="*/ 103 w 206"/>
                  <a:gd name="T3" fmla="*/ 0 h 206"/>
                  <a:gd name="T4" fmla="*/ 103 w 206"/>
                  <a:gd name="T5" fmla="*/ 0 h 206"/>
                  <a:gd name="T6" fmla="*/ 206 w 206"/>
                  <a:gd name="T7" fmla="*/ 103 h 206"/>
                  <a:gd name="T8" fmla="*/ 206 w 206"/>
                  <a:gd name="T9" fmla="*/ 103 h 206"/>
                  <a:gd name="T10" fmla="*/ 206 w 206"/>
                  <a:gd name="T11" fmla="*/ 103 h 206"/>
                  <a:gd name="T12" fmla="*/ 103 w 206"/>
                  <a:gd name="T13" fmla="*/ 206 h 206"/>
                  <a:gd name="T14" fmla="*/ 103 w 206"/>
                  <a:gd name="T15" fmla="*/ 206 h 206"/>
                  <a:gd name="T16" fmla="*/ 0 w 206"/>
                  <a:gd name="T17" fmla="*/ 103 h 206"/>
                  <a:gd name="T18" fmla="*/ 40 w 206"/>
                  <a:gd name="T19" fmla="*/ 40 h 206"/>
                  <a:gd name="T20" fmla="*/ 13 w 206"/>
                  <a:gd name="T21" fmla="*/ 103 h 206"/>
                  <a:gd name="T22" fmla="*/ 13 w 206"/>
                  <a:gd name="T23" fmla="*/ 103 h 206"/>
                  <a:gd name="T24" fmla="*/ 40 w 206"/>
                  <a:gd name="T25" fmla="*/ 167 h 206"/>
                  <a:gd name="T26" fmla="*/ 40 w 206"/>
                  <a:gd name="T27" fmla="*/ 167 h 206"/>
                  <a:gd name="T28" fmla="*/ 103 w 206"/>
                  <a:gd name="T29" fmla="*/ 193 h 206"/>
                  <a:gd name="T30" fmla="*/ 103 w 206"/>
                  <a:gd name="T31" fmla="*/ 193 h 206"/>
                  <a:gd name="T32" fmla="*/ 166 w 206"/>
                  <a:gd name="T33" fmla="*/ 167 h 206"/>
                  <a:gd name="T34" fmla="*/ 166 w 206"/>
                  <a:gd name="T35" fmla="*/ 167 h 206"/>
                  <a:gd name="T36" fmla="*/ 192 w 206"/>
                  <a:gd name="T37" fmla="*/ 103 h 206"/>
                  <a:gd name="T38" fmla="*/ 192 w 206"/>
                  <a:gd name="T39" fmla="*/ 103 h 206"/>
                  <a:gd name="T40" fmla="*/ 166 w 206"/>
                  <a:gd name="T41" fmla="*/ 40 h 206"/>
                  <a:gd name="T42" fmla="*/ 166 w 206"/>
                  <a:gd name="T43" fmla="*/ 40 h 206"/>
                  <a:gd name="T44" fmla="*/ 103 w 206"/>
                  <a:gd name="T45" fmla="*/ 14 h 206"/>
                  <a:gd name="T46" fmla="*/ 103 w 206"/>
                  <a:gd name="T47" fmla="*/ 14 h 206"/>
                  <a:gd name="T48" fmla="*/ 40 w 206"/>
                  <a:gd name="T49" fmla="*/ 4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6" h="206">
                    <a:moveTo>
                      <a:pt x="0" y="103"/>
                    </a:moveTo>
                    <a:cubicBezTo>
                      <a:pt x="0" y="46"/>
                      <a:pt x="46" y="0"/>
                      <a:pt x="103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60" y="0"/>
                      <a:pt x="206" y="46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60"/>
                      <a:pt x="160" y="206"/>
                      <a:pt x="103" y="206"/>
                    </a:cubicBezTo>
                    <a:cubicBezTo>
                      <a:pt x="103" y="206"/>
                      <a:pt x="103" y="206"/>
                      <a:pt x="103" y="206"/>
                    </a:cubicBezTo>
                    <a:cubicBezTo>
                      <a:pt x="46" y="206"/>
                      <a:pt x="0" y="160"/>
                      <a:pt x="0" y="103"/>
                    </a:cubicBezTo>
                    <a:close/>
                    <a:moveTo>
                      <a:pt x="40" y="40"/>
                    </a:moveTo>
                    <a:cubicBezTo>
                      <a:pt x="23" y="56"/>
                      <a:pt x="13" y="79"/>
                      <a:pt x="13" y="103"/>
                    </a:cubicBezTo>
                    <a:cubicBezTo>
                      <a:pt x="13" y="103"/>
                      <a:pt x="13" y="103"/>
                      <a:pt x="13" y="103"/>
                    </a:cubicBezTo>
                    <a:cubicBezTo>
                      <a:pt x="13" y="128"/>
                      <a:pt x="23" y="150"/>
                      <a:pt x="40" y="167"/>
                    </a:cubicBezTo>
                    <a:cubicBezTo>
                      <a:pt x="40" y="167"/>
                      <a:pt x="40" y="167"/>
                      <a:pt x="40" y="167"/>
                    </a:cubicBezTo>
                    <a:cubicBezTo>
                      <a:pt x="56" y="183"/>
                      <a:pt x="78" y="193"/>
                      <a:pt x="103" y="193"/>
                    </a:cubicBezTo>
                    <a:cubicBezTo>
                      <a:pt x="103" y="193"/>
                      <a:pt x="103" y="193"/>
                      <a:pt x="103" y="193"/>
                    </a:cubicBezTo>
                    <a:cubicBezTo>
                      <a:pt x="128" y="193"/>
                      <a:pt x="150" y="183"/>
                      <a:pt x="166" y="167"/>
                    </a:cubicBezTo>
                    <a:cubicBezTo>
                      <a:pt x="166" y="167"/>
                      <a:pt x="166" y="167"/>
                      <a:pt x="166" y="167"/>
                    </a:cubicBezTo>
                    <a:cubicBezTo>
                      <a:pt x="182" y="150"/>
                      <a:pt x="192" y="128"/>
                      <a:pt x="192" y="103"/>
                    </a:cubicBezTo>
                    <a:cubicBezTo>
                      <a:pt x="192" y="103"/>
                      <a:pt x="192" y="103"/>
                      <a:pt x="192" y="103"/>
                    </a:cubicBezTo>
                    <a:cubicBezTo>
                      <a:pt x="192" y="79"/>
                      <a:pt x="182" y="56"/>
                      <a:pt x="166" y="40"/>
                    </a:cubicBezTo>
                    <a:cubicBezTo>
                      <a:pt x="166" y="40"/>
                      <a:pt x="166" y="40"/>
                      <a:pt x="166" y="40"/>
                    </a:cubicBezTo>
                    <a:cubicBezTo>
                      <a:pt x="150" y="24"/>
                      <a:pt x="128" y="14"/>
                      <a:pt x="103" y="14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78" y="14"/>
                      <a:pt x="56" y="24"/>
                      <a:pt x="40" y="40"/>
                    </a:cubicBezTo>
                    <a:close/>
                  </a:path>
                </a:pathLst>
              </a:custGeom>
              <a:solidFill>
                <a:srgbClr val="CF3C2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1D495D"/>
                  </a:solidFill>
                </a:endParaRPr>
              </a:p>
            </p:txBody>
          </p:sp>
        </p:grpSp>
        <p:sp>
          <p:nvSpPr>
            <p:cNvPr id="61" name="文本框 60"/>
            <p:cNvSpPr txBox="1"/>
            <p:nvPr/>
          </p:nvSpPr>
          <p:spPr>
            <a:xfrm>
              <a:off x="1255541" y="1870075"/>
              <a:ext cx="30999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1D495D"/>
                  </a:solidFill>
                  <a:latin typeface="微软雅黑" panose="020B0503020204020204" charset="-122"/>
                  <a:ea typeface="微软雅黑" panose="020B0503020204020204" charset="-122"/>
                </a:rPr>
                <a:t>点击添加标题</a:t>
              </a:r>
              <a:endParaRPr lang="zh-CN" altLang="en-US" b="1" dirty="0">
                <a:solidFill>
                  <a:srgbClr val="1D495D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8625319" y="3319561"/>
            <a:ext cx="3374889" cy="1051822"/>
            <a:chOff x="980608" y="1870075"/>
            <a:chExt cx="3374889" cy="1051822"/>
          </a:xfrm>
        </p:grpSpPr>
        <p:sp>
          <p:nvSpPr>
            <p:cNvPr id="65" name="文本框 64"/>
            <p:cNvSpPr txBox="1"/>
            <p:nvPr/>
          </p:nvSpPr>
          <p:spPr>
            <a:xfrm>
              <a:off x="1255541" y="2183233"/>
              <a:ext cx="256784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1D495D"/>
                  </a:solidFill>
                  <a:latin typeface="微软雅黑" panose="020B0503020204020204" charset="-122"/>
                  <a:ea typeface="微软雅黑" panose="020B0503020204020204" charset="-122"/>
                </a:rPr>
                <a:t>文字是简单的视觉图案再现 口语的声音，因而更加清晰，</a:t>
              </a:r>
              <a:endParaRPr lang="zh-CN" altLang="en-US" sz="1400" dirty="0">
                <a:solidFill>
                  <a:srgbClr val="1D495D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66" name="组合 65"/>
            <p:cNvGrpSpPr/>
            <p:nvPr/>
          </p:nvGrpSpPr>
          <p:grpSpPr>
            <a:xfrm>
              <a:off x="980608" y="1948657"/>
              <a:ext cx="216000" cy="216443"/>
              <a:chOff x="980608" y="2248535"/>
              <a:chExt cx="216000" cy="216443"/>
            </a:xfrm>
          </p:grpSpPr>
          <p:sp>
            <p:nvSpPr>
              <p:cNvPr id="68" name="Freeform 15"/>
              <p:cNvSpPr>
                <a:spLocks noEditPoints="1"/>
              </p:cNvSpPr>
              <p:nvPr/>
            </p:nvSpPr>
            <p:spPr bwMode="auto">
              <a:xfrm>
                <a:off x="1061331" y="2279139"/>
                <a:ext cx="46127" cy="154349"/>
              </a:xfrm>
              <a:custGeom>
                <a:avLst/>
                <a:gdLst>
                  <a:gd name="T0" fmla="*/ 41 w 44"/>
                  <a:gd name="T1" fmla="*/ 117 h 147"/>
                  <a:gd name="T2" fmla="*/ 44 w 44"/>
                  <a:gd name="T3" fmla="*/ 120 h 147"/>
                  <a:gd name="T4" fmla="*/ 26 w 44"/>
                  <a:gd name="T5" fmla="*/ 140 h 147"/>
                  <a:gd name="T6" fmla="*/ 12 w 44"/>
                  <a:gd name="T7" fmla="*/ 147 h 147"/>
                  <a:gd name="T8" fmla="*/ 7 w 44"/>
                  <a:gd name="T9" fmla="*/ 145 h 147"/>
                  <a:gd name="T10" fmla="*/ 6 w 44"/>
                  <a:gd name="T11" fmla="*/ 138 h 147"/>
                  <a:gd name="T12" fmla="*/ 11 w 44"/>
                  <a:gd name="T13" fmla="*/ 103 h 147"/>
                  <a:gd name="T14" fmla="*/ 16 w 44"/>
                  <a:gd name="T15" fmla="*/ 68 h 147"/>
                  <a:gd name="T16" fmla="*/ 16 w 44"/>
                  <a:gd name="T17" fmla="*/ 66 h 147"/>
                  <a:gd name="T18" fmla="*/ 14 w 44"/>
                  <a:gd name="T19" fmla="*/ 65 h 147"/>
                  <a:gd name="T20" fmla="*/ 10 w 44"/>
                  <a:gd name="T21" fmla="*/ 66 h 147"/>
                  <a:gd name="T22" fmla="*/ 4 w 44"/>
                  <a:gd name="T23" fmla="*/ 72 h 147"/>
                  <a:gd name="T24" fmla="*/ 0 w 44"/>
                  <a:gd name="T25" fmla="*/ 69 h 147"/>
                  <a:gd name="T26" fmla="*/ 19 w 44"/>
                  <a:gd name="T27" fmla="*/ 50 h 147"/>
                  <a:gd name="T28" fmla="*/ 32 w 44"/>
                  <a:gd name="T29" fmla="*/ 43 h 147"/>
                  <a:gd name="T30" fmla="*/ 37 w 44"/>
                  <a:gd name="T31" fmla="*/ 45 h 147"/>
                  <a:gd name="T32" fmla="*/ 39 w 44"/>
                  <a:gd name="T33" fmla="*/ 51 h 147"/>
                  <a:gd name="T34" fmla="*/ 35 w 44"/>
                  <a:gd name="T35" fmla="*/ 76 h 147"/>
                  <a:gd name="T36" fmla="*/ 33 w 44"/>
                  <a:gd name="T37" fmla="*/ 87 h 147"/>
                  <a:gd name="T38" fmla="*/ 30 w 44"/>
                  <a:gd name="T39" fmla="*/ 110 h 147"/>
                  <a:gd name="T40" fmla="*/ 28 w 44"/>
                  <a:gd name="T41" fmla="*/ 120 h 147"/>
                  <a:gd name="T42" fmla="*/ 29 w 44"/>
                  <a:gd name="T43" fmla="*/ 124 h 147"/>
                  <a:gd name="T44" fmla="*/ 31 w 44"/>
                  <a:gd name="T45" fmla="*/ 125 h 147"/>
                  <a:gd name="T46" fmla="*/ 35 w 44"/>
                  <a:gd name="T47" fmla="*/ 123 h 147"/>
                  <a:gd name="T48" fmla="*/ 41 w 44"/>
                  <a:gd name="T49" fmla="*/ 117 h 147"/>
                  <a:gd name="T50" fmla="*/ 34 w 44"/>
                  <a:gd name="T51" fmla="*/ 0 h 147"/>
                  <a:gd name="T52" fmla="*/ 41 w 44"/>
                  <a:gd name="T53" fmla="*/ 3 h 147"/>
                  <a:gd name="T54" fmla="*/ 44 w 44"/>
                  <a:gd name="T55" fmla="*/ 10 h 147"/>
                  <a:gd name="T56" fmla="*/ 40 w 44"/>
                  <a:gd name="T57" fmla="*/ 22 h 147"/>
                  <a:gd name="T58" fmla="*/ 31 w 44"/>
                  <a:gd name="T59" fmla="*/ 27 h 147"/>
                  <a:gd name="T60" fmla="*/ 23 w 44"/>
                  <a:gd name="T61" fmla="*/ 24 h 147"/>
                  <a:gd name="T62" fmla="*/ 21 w 44"/>
                  <a:gd name="T63" fmla="*/ 16 h 147"/>
                  <a:gd name="T64" fmla="*/ 25 w 44"/>
                  <a:gd name="T65" fmla="*/ 5 h 147"/>
                  <a:gd name="T66" fmla="*/ 34 w 44"/>
                  <a:gd name="T67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4" h="147">
                    <a:moveTo>
                      <a:pt x="41" y="117"/>
                    </a:moveTo>
                    <a:cubicBezTo>
                      <a:pt x="44" y="120"/>
                      <a:pt x="44" y="120"/>
                      <a:pt x="44" y="120"/>
                    </a:cubicBezTo>
                    <a:cubicBezTo>
                      <a:pt x="38" y="129"/>
                      <a:pt x="32" y="135"/>
                      <a:pt x="26" y="140"/>
                    </a:cubicBezTo>
                    <a:cubicBezTo>
                      <a:pt x="20" y="145"/>
                      <a:pt x="16" y="147"/>
                      <a:pt x="12" y="147"/>
                    </a:cubicBezTo>
                    <a:cubicBezTo>
                      <a:pt x="10" y="147"/>
                      <a:pt x="8" y="147"/>
                      <a:pt x="7" y="145"/>
                    </a:cubicBezTo>
                    <a:cubicBezTo>
                      <a:pt x="6" y="144"/>
                      <a:pt x="6" y="141"/>
                      <a:pt x="6" y="138"/>
                    </a:cubicBezTo>
                    <a:cubicBezTo>
                      <a:pt x="6" y="131"/>
                      <a:pt x="7" y="119"/>
                      <a:pt x="11" y="103"/>
                    </a:cubicBezTo>
                    <a:cubicBezTo>
                      <a:pt x="15" y="87"/>
                      <a:pt x="16" y="75"/>
                      <a:pt x="16" y="68"/>
                    </a:cubicBezTo>
                    <a:cubicBezTo>
                      <a:pt x="16" y="67"/>
                      <a:pt x="16" y="66"/>
                      <a:pt x="16" y="66"/>
                    </a:cubicBezTo>
                    <a:cubicBezTo>
                      <a:pt x="15" y="65"/>
                      <a:pt x="15" y="65"/>
                      <a:pt x="14" y="65"/>
                    </a:cubicBezTo>
                    <a:cubicBezTo>
                      <a:pt x="13" y="65"/>
                      <a:pt x="12" y="65"/>
                      <a:pt x="10" y="66"/>
                    </a:cubicBezTo>
                    <a:cubicBezTo>
                      <a:pt x="8" y="68"/>
                      <a:pt x="6" y="70"/>
                      <a:pt x="4" y="72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7" y="61"/>
                      <a:pt x="13" y="55"/>
                      <a:pt x="19" y="50"/>
                    </a:cubicBezTo>
                    <a:cubicBezTo>
                      <a:pt x="25" y="46"/>
                      <a:pt x="29" y="43"/>
                      <a:pt x="32" y="43"/>
                    </a:cubicBezTo>
                    <a:cubicBezTo>
                      <a:pt x="34" y="43"/>
                      <a:pt x="36" y="44"/>
                      <a:pt x="37" y="45"/>
                    </a:cubicBezTo>
                    <a:cubicBezTo>
                      <a:pt x="38" y="47"/>
                      <a:pt x="39" y="49"/>
                      <a:pt x="39" y="51"/>
                    </a:cubicBezTo>
                    <a:cubicBezTo>
                      <a:pt x="39" y="54"/>
                      <a:pt x="37" y="62"/>
                      <a:pt x="35" y="76"/>
                    </a:cubicBezTo>
                    <a:cubicBezTo>
                      <a:pt x="34" y="81"/>
                      <a:pt x="34" y="84"/>
                      <a:pt x="33" y="87"/>
                    </a:cubicBezTo>
                    <a:cubicBezTo>
                      <a:pt x="32" y="96"/>
                      <a:pt x="30" y="104"/>
                      <a:pt x="30" y="110"/>
                    </a:cubicBezTo>
                    <a:cubicBezTo>
                      <a:pt x="29" y="116"/>
                      <a:pt x="28" y="119"/>
                      <a:pt x="28" y="120"/>
                    </a:cubicBezTo>
                    <a:cubicBezTo>
                      <a:pt x="28" y="122"/>
                      <a:pt x="28" y="123"/>
                      <a:pt x="29" y="124"/>
                    </a:cubicBezTo>
                    <a:cubicBezTo>
                      <a:pt x="29" y="125"/>
                      <a:pt x="30" y="125"/>
                      <a:pt x="31" y="125"/>
                    </a:cubicBezTo>
                    <a:cubicBezTo>
                      <a:pt x="32" y="125"/>
                      <a:pt x="34" y="124"/>
                      <a:pt x="35" y="123"/>
                    </a:cubicBezTo>
                    <a:cubicBezTo>
                      <a:pt x="37" y="122"/>
                      <a:pt x="39" y="120"/>
                      <a:pt x="41" y="117"/>
                    </a:cubicBezTo>
                    <a:close/>
                    <a:moveTo>
                      <a:pt x="34" y="0"/>
                    </a:moveTo>
                    <a:cubicBezTo>
                      <a:pt x="37" y="0"/>
                      <a:pt x="40" y="1"/>
                      <a:pt x="41" y="3"/>
                    </a:cubicBezTo>
                    <a:cubicBezTo>
                      <a:pt x="43" y="5"/>
                      <a:pt x="44" y="7"/>
                      <a:pt x="44" y="10"/>
                    </a:cubicBezTo>
                    <a:cubicBezTo>
                      <a:pt x="44" y="15"/>
                      <a:pt x="43" y="19"/>
                      <a:pt x="40" y="22"/>
                    </a:cubicBezTo>
                    <a:cubicBezTo>
                      <a:pt x="38" y="25"/>
                      <a:pt x="34" y="27"/>
                      <a:pt x="31" y="27"/>
                    </a:cubicBezTo>
                    <a:cubicBezTo>
                      <a:pt x="28" y="27"/>
                      <a:pt x="25" y="26"/>
                      <a:pt x="23" y="24"/>
                    </a:cubicBezTo>
                    <a:cubicBezTo>
                      <a:pt x="22" y="22"/>
                      <a:pt x="21" y="19"/>
                      <a:pt x="21" y="16"/>
                    </a:cubicBezTo>
                    <a:cubicBezTo>
                      <a:pt x="21" y="12"/>
                      <a:pt x="22" y="8"/>
                      <a:pt x="25" y="5"/>
                    </a:cubicBezTo>
                    <a:cubicBezTo>
                      <a:pt x="28" y="2"/>
                      <a:pt x="31" y="0"/>
                      <a:pt x="34" y="0"/>
                    </a:cubicBezTo>
                    <a:close/>
                  </a:path>
                </a:pathLst>
              </a:custGeom>
              <a:solidFill>
                <a:srgbClr val="CF3C2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1D495D"/>
                  </a:solidFill>
                </a:endParaRPr>
              </a:p>
            </p:txBody>
          </p:sp>
          <p:sp>
            <p:nvSpPr>
              <p:cNvPr id="69" name="Freeform 16"/>
              <p:cNvSpPr>
                <a:spLocks noEditPoints="1"/>
              </p:cNvSpPr>
              <p:nvPr/>
            </p:nvSpPr>
            <p:spPr bwMode="auto">
              <a:xfrm>
                <a:off x="980608" y="2248535"/>
                <a:ext cx="216000" cy="216443"/>
              </a:xfrm>
              <a:custGeom>
                <a:avLst/>
                <a:gdLst>
                  <a:gd name="T0" fmla="*/ 0 w 206"/>
                  <a:gd name="T1" fmla="*/ 103 h 206"/>
                  <a:gd name="T2" fmla="*/ 103 w 206"/>
                  <a:gd name="T3" fmla="*/ 0 h 206"/>
                  <a:gd name="T4" fmla="*/ 103 w 206"/>
                  <a:gd name="T5" fmla="*/ 0 h 206"/>
                  <a:gd name="T6" fmla="*/ 206 w 206"/>
                  <a:gd name="T7" fmla="*/ 103 h 206"/>
                  <a:gd name="T8" fmla="*/ 206 w 206"/>
                  <a:gd name="T9" fmla="*/ 103 h 206"/>
                  <a:gd name="T10" fmla="*/ 206 w 206"/>
                  <a:gd name="T11" fmla="*/ 103 h 206"/>
                  <a:gd name="T12" fmla="*/ 103 w 206"/>
                  <a:gd name="T13" fmla="*/ 206 h 206"/>
                  <a:gd name="T14" fmla="*/ 103 w 206"/>
                  <a:gd name="T15" fmla="*/ 206 h 206"/>
                  <a:gd name="T16" fmla="*/ 0 w 206"/>
                  <a:gd name="T17" fmla="*/ 103 h 206"/>
                  <a:gd name="T18" fmla="*/ 40 w 206"/>
                  <a:gd name="T19" fmla="*/ 40 h 206"/>
                  <a:gd name="T20" fmla="*/ 13 w 206"/>
                  <a:gd name="T21" fmla="*/ 103 h 206"/>
                  <a:gd name="T22" fmla="*/ 13 w 206"/>
                  <a:gd name="T23" fmla="*/ 103 h 206"/>
                  <a:gd name="T24" fmla="*/ 40 w 206"/>
                  <a:gd name="T25" fmla="*/ 167 h 206"/>
                  <a:gd name="T26" fmla="*/ 40 w 206"/>
                  <a:gd name="T27" fmla="*/ 167 h 206"/>
                  <a:gd name="T28" fmla="*/ 103 w 206"/>
                  <a:gd name="T29" fmla="*/ 193 h 206"/>
                  <a:gd name="T30" fmla="*/ 103 w 206"/>
                  <a:gd name="T31" fmla="*/ 193 h 206"/>
                  <a:gd name="T32" fmla="*/ 166 w 206"/>
                  <a:gd name="T33" fmla="*/ 167 h 206"/>
                  <a:gd name="T34" fmla="*/ 166 w 206"/>
                  <a:gd name="T35" fmla="*/ 167 h 206"/>
                  <a:gd name="T36" fmla="*/ 192 w 206"/>
                  <a:gd name="T37" fmla="*/ 103 h 206"/>
                  <a:gd name="T38" fmla="*/ 192 w 206"/>
                  <a:gd name="T39" fmla="*/ 103 h 206"/>
                  <a:gd name="T40" fmla="*/ 166 w 206"/>
                  <a:gd name="T41" fmla="*/ 40 h 206"/>
                  <a:gd name="T42" fmla="*/ 166 w 206"/>
                  <a:gd name="T43" fmla="*/ 40 h 206"/>
                  <a:gd name="T44" fmla="*/ 103 w 206"/>
                  <a:gd name="T45" fmla="*/ 14 h 206"/>
                  <a:gd name="T46" fmla="*/ 103 w 206"/>
                  <a:gd name="T47" fmla="*/ 14 h 206"/>
                  <a:gd name="T48" fmla="*/ 40 w 206"/>
                  <a:gd name="T49" fmla="*/ 4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6" h="206">
                    <a:moveTo>
                      <a:pt x="0" y="103"/>
                    </a:moveTo>
                    <a:cubicBezTo>
                      <a:pt x="0" y="46"/>
                      <a:pt x="46" y="0"/>
                      <a:pt x="103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60" y="0"/>
                      <a:pt x="206" y="46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60"/>
                      <a:pt x="160" y="206"/>
                      <a:pt x="103" y="206"/>
                    </a:cubicBezTo>
                    <a:cubicBezTo>
                      <a:pt x="103" y="206"/>
                      <a:pt x="103" y="206"/>
                      <a:pt x="103" y="206"/>
                    </a:cubicBezTo>
                    <a:cubicBezTo>
                      <a:pt x="46" y="206"/>
                      <a:pt x="0" y="160"/>
                      <a:pt x="0" y="103"/>
                    </a:cubicBezTo>
                    <a:close/>
                    <a:moveTo>
                      <a:pt x="40" y="40"/>
                    </a:moveTo>
                    <a:cubicBezTo>
                      <a:pt x="23" y="56"/>
                      <a:pt x="13" y="79"/>
                      <a:pt x="13" y="103"/>
                    </a:cubicBezTo>
                    <a:cubicBezTo>
                      <a:pt x="13" y="103"/>
                      <a:pt x="13" y="103"/>
                      <a:pt x="13" y="103"/>
                    </a:cubicBezTo>
                    <a:cubicBezTo>
                      <a:pt x="13" y="128"/>
                      <a:pt x="23" y="150"/>
                      <a:pt x="40" y="167"/>
                    </a:cubicBezTo>
                    <a:cubicBezTo>
                      <a:pt x="40" y="167"/>
                      <a:pt x="40" y="167"/>
                      <a:pt x="40" y="167"/>
                    </a:cubicBezTo>
                    <a:cubicBezTo>
                      <a:pt x="56" y="183"/>
                      <a:pt x="78" y="193"/>
                      <a:pt x="103" y="193"/>
                    </a:cubicBezTo>
                    <a:cubicBezTo>
                      <a:pt x="103" y="193"/>
                      <a:pt x="103" y="193"/>
                      <a:pt x="103" y="193"/>
                    </a:cubicBezTo>
                    <a:cubicBezTo>
                      <a:pt x="128" y="193"/>
                      <a:pt x="150" y="183"/>
                      <a:pt x="166" y="167"/>
                    </a:cubicBezTo>
                    <a:cubicBezTo>
                      <a:pt x="166" y="167"/>
                      <a:pt x="166" y="167"/>
                      <a:pt x="166" y="167"/>
                    </a:cubicBezTo>
                    <a:cubicBezTo>
                      <a:pt x="182" y="150"/>
                      <a:pt x="192" y="128"/>
                      <a:pt x="192" y="103"/>
                    </a:cubicBezTo>
                    <a:cubicBezTo>
                      <a:pt x="192" y="103"/>
                      <a:pt x="192" y="103"/>
                      <a:pt x="192" y="103"/>
                    </a:cubicBezTo>
                    <a:cubicBezTo>
                      <a:pt x="192" y="79"/>
                      <a:pt x="182" y="56"/>
                      <a:pt x="166" y="40"/>
                    </a:cubicBezTo>
                    <a:cubicBezTo>
                      <a:pt x="166" y="40"/>
                      <a:pt x="166" y="40"/>
                      <a:pt x="166" y="40"/>
                    </a:cubicBezTo>
                    <a:cubicBezTo>
                      <a:pt x="150" y="24"/>
                      <a:pt x="128" y="14"/>
                      <a:pt x="103" y="14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78" y="14"/>
                      <a:pt x="56" y="24"/>
                      <a:pt x="40" y="40"/>
                    </a:cubicBezTo>
                    <a:close/>
                  </a:path>
                </a:pathLst>
              </a:custGeom>
              <a:solidFill>
                <a:srgbClr val="CF3C2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1D495D"/>
                  </a:solidFill>
                </a:endParaRPr>
              </a:p>
            </p:txBody>
          </p:sp>
        </p:grpSp>
        <p:sp>
          <p:nvSpPr>
            <p:cNvPr id="67" name="文本框 66"/>
            <p:cNvSpPr txBox="1"/>
            <p:nvPr/>
          </p:nvSpPr>
          <p:spPr>
            <a:xfrm>
              <a:off x="1255541" y="1870075"/>
              <a:ext cx="30999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1D495D"/>
                  </a:solidFill>
                  <a:latin typeface="微软雅黑" panose="020B0503020204020204" charset="-122"/>
                  <a:ea typeface="微软雅黑" panose="020B0503020204020204" charset="-122"/>
                </a:rPr>
                <a:t>点击添加标题</a:t>
              </a:r>
              <a:endParaRPr lang="zh-CN" altLang="en-US" b="1" dirty="0">
                <a:solidFill>
                  <a:srgbClr val="1D495D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8625319" y="1870033"/>
            <a:ext cx="3374889" cy="1051822"/>
            <a:chOff x="980608" y="1870075"/>
            <a:chExt cx="3374889" cy="1051822"/>
          </a:xfrm>
        </p:grpSpPr>
        <p:sp>
          <p:nvSpPr>
            <p:cNvPr id="71" name="文本框 70"/>
            <p:cNvSpPr txBox="1"/>
            <p:nvPr/>
          </p:nvSpPr>
          <p:spPr>
            <a:xfrm>
              <a:off x="1255541" y="2183233"/>
              <a:ext cx="256784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1D495D"/>
                  </a:solidFill>
                  <a:latin typeface="微软雅黑" panose="020B0503020204020204" charset="-122"/>
                  <a:ea typeface="微软雅黑" panose="020B0503020204020204" charset="-122"/>
                </a:rPr>
                <a:t>文字是简单的视觉图案再现 口语的声音，因而更加清晰，</a:t>
              </a:r>
              <a:endParaRPr lang="zh-CN" altLang="en-US" sz="1400" dirty="0">
                <a:solidFill>
                  <a:srgbClr val="1D495D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72" name="组合 71"/>
            <p:cNvGrpSpPr/>
            <p:nvPr/>
          </p:nvGrpSpPr>
          <p:grpSpPr>
            <a:xfrm>
              <a:off x="980608" y="1948657"/>
              <a:ext cx="216000" cy="216443"/>
              <a:chOff x="980608" y="2248535"/>
              <a:chExt cx="216000" cy="216443"/>
            </a:xfrm>
          </p:grpSpPr>
          <p:sp>
            <p:nvSpPr>
              <p:cNvPr id="74" name="Freeform 15"/>
              <p:cNvSpPr>
                <a:spLocks noEditPoints="1"/>
              </p:cNvSpPr>
              <p:nvPr/>
            </p:nvSpPr>
            <p:spPr bwMode="auto">
              <a:xfrm>
                <a:off x="1061331" y="2279139"/>
                <a:ext cx="46127" cy="154349"/>
              </a:xfrm>
              <a:custGeom>
                <a:avLst/>
                <a:gdLst>
                  <a:gd name="T0" fmla="*/ 41 w 44"/>
                  <a:gd name="T1" fmla="*/ 117 h 147"/>
                  <a:gd name="T2" fmla="*/ 44 w 44"/>
                  <a:gd name="T3" fmla="*/ 120 h 147"/>
                  <a:gd name="T4" fmla="*/ 26 w 44"/>
                  <a:gd name="T5" fmla="*/ 140 h 147"/>
                  <a:gd name="T6" fmla="*/ 12 w 44"/>
                  <a:gd name="T7" fmla="*/ 147 h 147"/>
                  <a:gd name="T8" fmla="*/ 7 w 44"/>
                  <a:gd name="T9" fmla="*/ 145 h 147"/>
                  <a:gd name="T10" fmla="*/ 6 w 44"/>
                  <a:gd name="T11" fmla="*/ 138 h 147"/>
                  <a:gd name="T12" fmla="*/ 11 w 44"/>
                  <a:gd name="T13" fmla="*/ 103 h 147"/>
                  <a:gd name="T14" fmla="*/ 16 w 44"/>
                  <a:gd name="T15" fmla="*/ 68 h 147"/>
                  <a:gd name="T16" fmla="*/ 16 w 44"/>
                  <a:gd name="T17" fmla="*/ 66 h 147"/>
                  <a:gd name="T18" fmla="*/ 14 w 44"/>
                  <a:gd name="T19" fmla="*/ 65 h 147"/>
                  <a:gd name="T20" fmla="*/ 10 w 44"/>
                  <a:gd name="T21" fmla="*/ 66 h 147"/>
                  <a:gd name="T22" fmla="*/ 4 w 44"/>
                  <a:gd name="T23" fmla="*/ 72 h 147"/>
                  <a:gd name="T24" fmla="*/ 0 w 44"/>
                  <a:gd name="T25" fmla="*/ 69 h 147"/>
                  <a:gd name="T26" fmla="*/ 19 w 44"/>
                  <a:gd name="T27" fmla="*/ 50 h 147"/>
                  <a:gd name="T28" fmla="*/ 32 w 44"/>
                  <a:gd name="T29" fmla="*/ 43 h 147"/>
                  <a:gd name="T30" fmla="*/ 37 w 44"/>
                  <a:gd name="T31" fmla="*/ 45 h 147"/>
                  <a:gd name="T32" fmla="*/ 39 w 44"/>
                  <a:gd name="T33" fmla="*/ 51 h 147"/>
                  <a:gd name="T34" fmla="*/ 35 w 44"/>
                  <a:gd name="T35" fmla="*/ 76 h 147"/>
                  <a:gd name="T36" fmla="*/ 33 w 44"/>
                  <a:gd name="T37" fmla="*/ 87 h 147"/>
                  <a:gd name="T38" fmla="*/ 30 w 44"/>
                  <a:gd name="T39" fmla="*/ 110 h 147"/>
                  <a:gd name="T40" fmla="*/ 28 w 44"/>
                  <a:gd name="T41" fmla="*/ 120 h 147"/>
                  <a:gd name="T42" fmla="*/ 29 w 44"/>
                  <a:gd name="T43" fmla="*/ 124 h 147"/>
                  <a:gd name="T44" fmla="*/ 31 w 44"/>
                  <a:gd name="T45" fmla="*/ 125 h 147"/>
                  <a:gd name="T46" fmla="*/ 35 w 44"/>
                  <a:gd name="T47" fmla="*/ 123 h 147"/>
                  <a:gd name="T48" fmla="*/ 41 w 44"/>
                  <a:gd name="T49" fmla="*/ 117 h 147"/>
                  <a:gd name="T50" fmla="*/ 34 w 44"/>
                  <a:gd name="T51" fmla="*/ 0 h 147"/>
                  <a:gd name="T52" fmla="*/ 41 w 44"/>
                  <a:gd name="T53" fmla="*/ 3 h 147"/>
                  <a:gd name="T54" fmla="*/ 44 w 44"/>
                  <a:gd name="T55" fmla="*/ 10 h 147"/>
                  <a:gd name="T56" fmla="*/ 40 w 44"/>
                  <a:gd name="T57" fmla="*/ 22 h 147"/>
                  <a:gd name="T58" fmla="*/ 31 w 44"/>
                  <a:gd name="T59" fmla="*/ 27 h 147"/>
                  <a:gd name="T60" fmla="*/ 23 w 44"/>
                  <a:gd name="T61" fmla="*/ 24 h 147"/>
                  <a:gd name="T62" fmla="*/ 21 w 44"/>
                  <a:gd name="T63" fmla="*/ 16 h 147"/>
                  <a:gd name="T64" fmla="*/ 25 w 44"/>
                  <a:gd name="T65" fmla="*/ 5 h 147"/>
                  <a:gd name="T66" fmla="*/ 34 w 44"/>
                  <a:gd name="T67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4" h="147">
                    <a:moveTo>
                      <a:pt x="41" y="117"/>
                    </a:moveTo>
                    <a:cubicBezTo>
                      <a:pt x="44" y="120"/>
                      <a:pt x="44" y="120"/>
                      <a:pt x="44" y="120"/>
                    </a:cubicBezTo>
                    <a:cubicBezTo>
                      <a:pt x="38" y="129"/>
                      <a:pt x="32" y="135"/>
                      <a:pt x="26" y="140"/>
                    </a:cubicBezTo>
                    <a:cubicBezTo>
                      <a:pt x="20" y="145"/>
                      <a:pt x="16" y="147"/>
                      <a:pt x="12" y="147"/>
                    </a:cubicBezTo>
                    <a:cubicBezTo>
                      <a:pt x="10" y="147"/>
                      <a:pt x="8" y="147"/>
                      <a:pt x="7" y="145"/>
                    </a:cubicBezTo>
                    <a:cubicBezTo>
                      <a:pt x="6" y="144"/>
                      <a:pt x="6" y="141"/>
                      <a:pt x="6" y="138"/>
                    </a:cubicBezTo>
                    <a:cubicBezTo>
                      <a:pt x="6" y="131"/>
                      <a:pt x="7" y="119"/>
                      <a:pt x="11" y="103"/>
                    </a:cubicBezTo>
                    <a:cubicBezTo>
                      <a:pt x="15" y="87"/>
                      <a:pt x="16" y="75"/>
                      <a:pt x="16" y="68"/>
                    </a:cubicBezTo>
                    <a:cubicBezTo>
                      <a:pt x="16" y="67"/>
                      <a:pt x="16" y="66"/>
                      <a:pt x="16" y="66"/>
                    </a:cubicBezTo>
                    <a:cubicBezTo>
                      <a:pt x="15" y="65"/>
                      <a:pt x="15" y="65"/>
                      <a:pt x="14" y="65"/>
                    </a:cubicBezTo>
                    <a:cubicBezTo>
                      <a:pt x="13" y="65"/>
                      <a:pt x="12" y="65"/>
                      <a:pt x="10" y="66"/>
                    </a:cubicBezTo>
                    <a:cubicBezTo>
                      <a:pt x="8" y="68"/>
                      <a:pt x="6" y="70"/>
                      <a:pt x="4" y="72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7" y="61"/>
                      <a:pt x="13" y="55"/>
                      <a:pt x="19" y="50"/>
                    </a:cubicBezTo>
                    <a:cubicBezTo>
                      <a:pt x="25" y="46"/>
                      <a:pt x="29" y="43"/>
                      <a:pt x="32" y="43"/>
                    </a:cubicBezTo>
                    <a:cubicBezTo>
                      <a:pt x="34" y="43"/>
                      <a:pt x="36" y="44"/>
                      <a:pt x="37" y="45"/>
                    </a:cubicBezTo>
                    <a:cubicBezTo>
                      <a:pt x="38" y="47"/>
                      <a:pt x="39" y="49"/>
                      <a:pt x="39" y="51"/>
                    </a:cubicBezTo>
                    <a:cubicBezTo>
                      <a:pt x="39" y="54"/>
                      <a:pt x="37" y="62"/>
                      <a:pt x="35" y="76"/>
                    </a:cubicBezTo>
                    <a:cubicBezTo>
                      <a:pt x="34" y="81"/>
                      <a:pt x="34" y="84"/>
                      <a:pt x="33" y="87"/>
                    </a:cubicBezTo>
                    <a:cubicBezTo>
                      <a:pt x="32" y="96"/>
                      <a:pt x="30" y="104"/>
                      <a:pt x="30" y="110"/>
                    </a:cubicBezTo>
                    <a:cubicBezTo>
                      <a:pt x="29" y="116"/>
                      <a:pt x="28" y="119"/>
                      <a:pt x="28" y="120"/>
                    </a:cubicBezTo>
                    <a:cubicBezTo>
                      <a:pt x="28" y="122"/>
                      <a:pt x="28" y="123"/>
                      <a:pt x="29" y="124"/>
                    </a:cubicBezTo>
                    <a:cubicBezTo>
                      <a:pt x="29" y="125"/>
                      <a:pt x="30" y="125"/>
                      <a:pt x="31" y="125"/>
                    </a:cubicBezTo>
                    <a:cubicBezTo>
                      <a:pt x="32" y="125"/>
                      <a:pt x="34" y="124"/>
                      <a:pt x="35" y="123"/>
                    </a:cubicBezTo>
                    <a:cubicBezTo>
                      <a:pt x="37" y="122"/>
                      <a:pt x="39" y="120"/>
                      <a:pt x="41" y="117"/>
                    </a:cubicBezTo>
                    <a:close/>
                    <a:moveTo>
                      <a:pt x="34" y="0"/>
                    </a:moveTo>
                    <a:cubicBezTo>
                      <a:pt x="37" y="0"/>
                      <a:pt x="40" y="1"/>
                      <a:pt x="41" y="3"/>
                    </a:cubicBezTo>
                    <a:cubicBezTo>
                      <a:pt x="43" y="5"/>
                      <a:pt x="44" y="7"/>
                      <a:pt x="44" y="10"/>
                    </a:cubicBezTo>
                    <a:cubicBezTo>
                      <a:pt x="44" y="15"/>
                      <a:pt x="43" y="19"/>
                      <a:pt x="40" y="22"/>
                    </a:cubicBezTo>
                    <a:cubicBezTo>
                      <a:pt x="38" y="25"/>
                      <a:pt x="34" y="27"/>
                      <a:pt x="31" y="27"/>
                    </a:cubicBezTo>
                    <a:cubicBezTo>
                      <a:pt x="28" y="27"/>
                      <a:pt x="25" y="26"/>
                      <a:pt x="23" y="24"/>
                    </a:cubicBezTo>
                    <a:cubicBezTo>
                      <a:pt x="22" y="22"/>
                      <a:pt x="21" y="19"/>
                      <a:pt x="21" y="16"/>
                    </a:cubicBezTo>
                    <a:cubicBezTo>
                      <a:pt x="21" y="12"/>
                      <a:pt x="22" y="8"/>
                      <a:pt x="25" y="5"/>
                    </a:cubicBezTo>
                    <a:cubicBezTo>
                      <a:pt x="28" y="2"/>
                      <a:pt x="31" y="0"/>
                      <a:pt x="34" y="0"/>
                    </a:cubicBezTo>
                    <a:close/>
                  </a:path>
                </a:pathLst>
              </a:custGeom>
              <a:solidFill>
                <a:srgbClr val="CF3C2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1D495D"/>
                  </a:solidFill>
                </a:endParaRPr>
              </a:p>
            </p:txBody>
          </p:sp>
          <p:sp>
            <p:nvSpPr>
              <p:cNvPr id="75" name="Freeform 16"/>
              <p:cNvSpPr>
                <a:spLocks noEditPoints="1"/>
              </p:cNvSpPr>
              <p:nvPr/>
            </p:nvSpPr>
            <p:spPr bwMode="auto">
              <a:xfrm>
                <a:off x="980608" y="2248535"/>
                <a:ext cx="216000" cy="216443"/>
              </a:xfrm>
              <a:custGeom>
                <a:avLst/>
                <a:gdLst>
                  <a:gd name="T0" fmla="*/ 0 w 206"/>
                  <a:gd name="T1" fmla="*/ 103 h 206"/>
                  <a:gd name="T2" fmla="*/ 103 w 206"/>
                  <a:gd name="T3" fmla="*/ 0 h 206"/>
                  <a:gd name="T4" fmla="*/ 103 w 206"/>
                  <a:gd name="T5" fmla="*/ 0 h 206"/>
                  <a:gd name="T6" fmla="*/ 206 w 206"/>
                  <a:gd name="T7" fmla="*/ 103 h 206"/>
                  <a:gd name="T8" fmla="*/ 206 w 206"/>
                  <a:gd name="T9" fmla="*/ 103 h 206"/>
                  <a:gd name="T10" fmla="*/ 206 w 206"/>
                  <a:gd name="T11" fmla="*/ 103 h 206"/>
                  <a:gd name="T12" fmla="*/ 103 w 206"/>
                  <a:gd name="T13" fmla="*/ 206 h 206"/>
                  <a:gd name="T14" fmla="*/ 103 w 206"/>
                  <a:gd name="T15" fmla="*/ 206 h 206"/>
                  <a:gd name="T16" fmla="*/ 0 w 206"/>
                  <a:gd name="T17" fmla="*/ 103 h 206"/>
                  <a:gd name="T18" fmla="*/ 40 w 206"/>
                  <a:gd name="T19" fmla="*/ 40 h 206"/>
                  <a:gd name="T20" fmla="*/ 13 w 206"/>
                  <a:gd name="T21" fmla="*/ 103 h 206"/>
                  <a:gd name="T22" fmla="*/ 13 w 206"/>
                  <a:gd name="T23" fmla="*/ 103 h 206"/>
                  <a:gd name="T24" fmla="*/ 40 w 206"/>
                  <a:gd name="T25" fmla="*/ 167 h 206"/>
                  <a:gd name="T26" fmla="*/ 40 w 206"/>
                  <a:gd name="T27" fmla="*/ 167 h 206"/>
                  <a:gd name="T28" fmla="*/ 103 w 206"/>
                  <a:gd name="T29" fmla="*/ 193 h 206"/>
                  <a:gd name="T30" fmla="*/ 103 w 206"/>
                  <a:gd name="T31" fmla="*/ 193 h 206"/>
                  <a:gd name="T32" fmla="*/ 166 w 206"/>
                  <a:gd name="T33" fmla="*/ 167 h 206"/>
                  <a:gd name="T34" fmla="*/ 166 w 206"/>
                  <a:gd name="T35" fmla="*/ 167 h 206"/>
                  <a:gd name="T36" fmla="*/ 192 w 206"/>
                  <a:gd name="T37" fmla="*/ 103 h 206"/>
                  <a:gd name="T38" fmla="*/ 192 w 206"/>
                  <a:gd name="T39" fmla="*/ 103 h 206"/>
                  <a:gd name="T40" fmla="*/ 166 w 206"/>
                  <a:gd name="T41" fmla="*/ 40 h 206"/>
                  <a:gd name="T42" fmla="*/ 166 w 206"/>
                  <a:gd name="T43" fmla="*/ 40 h 206"/>
                  <a:gd name="T44" fmla="*/ 103 w 206"/>
                  <a:gd name="T45" fmla="*/ 14 h 206"/>
                  <a:gd name="T46" fmla="*/ 103 w 206"/>
                  <a:gd name="T47" fmla="*/ 14 h 206"/>
                  <a:gd name="T48" fmla="*/ 40 w 206"/>
                  <a:gd name="T49" fmla="*/ 4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6" h="206">
                    <a:moveTo>
                      <a:pt x="0" y="103"/>
                    </a:moveTo>
                    <a:cubicBezTo>
                      <a:pt x="0" y="46"/>
                      <a:pt x="46" y="0"/>
                      <a:pt x="103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60" y="0"/>
                      <a:pt x="206" y="46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60"/>
                      <a:pt x="160" y="206"/>
                      <a:pt x="103" y="206"/>
                    </a:cubicBezTo>
                    <a:cubicBezTo>
                      <a:pt x="103" y="206"/>
                      <a:pt x="103" y="206"/>
                      <a:pt x="103" y="206"/>
                    </a:cubicBezTo>
                    <a:cubicBezTo>
                      <a:pt x="46" y="206"/>
                      <a:pt x="0" y="160"/>
                      <a:pt x="0" y="103"/>
                    </a:cubicBezTo>
                    <a:close/>
                    <a:moveTo>
                      <a:pt x="40" y="40"/>
                    </a:moveTo>
                    <a:cubicBezTo>
                      <a:pt x="23" y="56"/>
                      <a:pt x="13" y="79"/>
                      <a:pt x="13" y="103"/>
                    </a:cubicBezTo>
                    <a:cubicBezTo>
                      <a:pt x="13" y="103"/>
                      <a:pt x="13" y="103"/>
                      <a:pt x="13" y="103"/>
                    </a:cubicBezTo>
                    <a:cubicBezTo>
                      <a:pt x="13" y="128"/>
                      <a:pt x="23" y="150"/>
                      <a:pt x="40" y="167"/>
                    </a:cubicBezTo>
                    <a:cubicBezTo>
                      <a:pt x="40" y="167"/>
                      <a:pt x="40" y="167"/>
                      <a:pt x="40" y="167"/>
                    </a:cubicBezTo>
                    <a:cubicBezTo>
                      <a:pt x="56" y="183"/>
                      <a:pt x="78" y="193"/>
                      <a:pt x="103" y="193"/>
                    </a:cubicBezTo>
                    <a:cubicBezTo>
                      <a:pt x="103" y="193"/>
                      <a:pt x="103" y="193"/>
                      <a:pt x="103" y="193"/>
                    </a:cubicBezTo>
                    <a:cubicBezTo>
                      <a:pt x="128" y="193"/>
                      <a:pt x="150" y="183"/>
                      <a:pt x="166" y="167"/>
                    </a:cubicBezTo>
                    <a:cubicBezTo>
                      <a:pt x="166" y="167"/>
                      <a:pt x="166" y="167"/>
                      <a:pt x="166" y="167"/>
                    </a:cubicBezTo>
                    <a:cubicBezTo>
                      <a:pt x="182" y="150"/>
                      <a:pt x="192" y="128"/>
                      <a:pt x="192" y="103"/>
                    </a:cubicBezTo>
                    <a:cubicBezTo>
                      <a:pt x="192" y="103"/>
                      <a:pt x="192" y="103"/>
                      <a:pt x="192" y="103"/>
                    </a:cubicBezTo>
                    <a:cubicBezTo>
                      <a:pt x="192" y="79"/>
                      <a:pt x="182" y="56"/>
                      <a:pt x="166" y="40"/>
                    </a:cubicBezTo>
                    <a:cubicBezTo>
                      <a:pt x="166" y="40"/>
                      <a:pt x="166" y="40"/>
                      <a:pt x="166" y="40"/>
                    </a:cubicBezTo>
                    <a:cubicBezTo>
                      <a:pt x="150" y="24"/>
                      <a:pt x="128" y="14"/>
                      <a:pt x="103" y="14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78" y="14"/>
                      <a:pt x="56" y="24"/>
                      <a:pt x="40" y="40"/>
                    </a:cubicBezTo>
                    <a:close/>
                  </a:path>
                </a:pathLst>
              </a:custGeom>
              <a:solidFill>
                <a:srgbClr val="CF3C2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1D495D"/>
                  </a:solidFill>
                </a:endParaRPr>
              </a:p>
            </p:txBody>
          </p:sp>
        </p:grpSp>
        <p:sp>
          <p:nvSpPr>
            <p:cNvPr id="73" name="文本框 72"/>
            <p:cNvSpPr txBox="1"/>
            <p:nvPr/>
          </p:nvSpPr>
          <p:spPr>
            <a:xfrm>
              <a:off x="1255541" y="1870075"/>
              <a:ext cx="30999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1D495D"/>
                  </a:solidFill>
                  <a:latin typeface="微软雅黑" panose="020B0503020204020204" charset="-122"/>
                  <a:ea typeface="微软雅黑" panose="020B0503020204020204" charset="-122"/>
                </a:rPr>
                <a:t>点击添加标题</a:t>
              </a:r>
              <a:endParaRPr lang="zh-CN" altLang="en-US" b="1" dirty="0">
                <a:solidFill>
                  <a:srgbClr val="1D495D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5" name="Freeform 10"/>
          <p:cNvSpPr/>
          <p:nvPr/>
        </p:nvSpPr>
        <p:spPr bwMode="auto">
          <a:xfrm>
            <a:off x="6096000" y="1933498"/>
            <a:ext cx="877100" cy="4078592"/>
          </a:xfrm>
          <a:custGeom>
            <a:avLst/>
            <a:gdLst>
              <a:gd name="T0" fmla="*/ 40 w 484"/>
              <a:gd name="T1" fmla="*/ 2252 h 2252"/>
              <a:gd name="T2" fmla="*/ 40 w 484"/>
              <a:gd name="T3" fmla="*/ 242 h 2252"/>
              <a:gd name="T4" fmla="*/ 242 w 484"/>
              <a:gd name="T5" fmla="*/ 40 h 2252"/>
              <a:gd name="T6" fmla="*/ 444 w 484"/>
              <a:gd name="T7" fmla="*/ 242 h 2252"/>
              <a:gd name="T8" fmla="*/ 242 w 484"/>
              <a:gd name="T9" fmla="*/ 444 h 2252"/>
              <a:gd name="T10" fmla="*/ 152 w 484"/>
              <a:gd name="T11" fmla="*/ 423 h 2252"/>
              <a:gd name="T12" fmla="*/ 152 w 484"/>
              <a:gd name="T13" fmla="*/ 467 h 2252"/>
              <a:gd name="T14" fmla="*/ 242 w 484"/>
              <a:gd name="T15" fmla="*/ 484 h 2252"/>
              <a:gd name="T16" fmla="*/ 484 w 484"/>
              <a:gd name="T17" fmla="*/ 242 h 2252"/>
              <a:gd name="T18" fmla="*/ 242 w 484"/>
              <a:gd name="T19" fmla="*/ 0 h 2252"/>
              <a:gd name="T20" fmla="*/ 0 w 484"/>
              <a:gd name="T21" fmla="*/ 242 h 2252"/>
              <a:gd name="T22" fmla="*/ 0 w 484"/>
              <a:gd name="T23" fmla="*/ 2252 h 2252"/>
              <a:gd name="T24" fmla="*/ 40 w 484"/>
              <a:gd name="T25" fmla="*/ 2252 h 2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84" h="2252">
                <a:moveTo>
                  <a:pt x="40" y="2252"/>
                </a:moveTo>
                <a:cubicBezTo>
                  <a:pt x="40" y="242"/>
                  <a:pt x="40" y="242"/>
                  <a:pt x="40" y="242"/>
                </a:cubicBezTo>
                <a:cubicBezTo>
                  <a:pt x="40" y="131"/>
                  <a:pt x="131" y="40"/>
                  <a:pt x="242" y="40"/>
                </a:cubicBezTo>
                <a:cubicBezTo>
                  <a:pt x="354" y="40"/>
                  <a:pt x="444" y="131"/>
                  <a:pt x="444" y="242"/>
                </a:cubicBezTo>
                <a:cubicBezTo>
                  <a:pt x="444" y="353"/>
                  <a:pt x="354" y="444"/>
                  <a:pt x="242" y="444"/>
                </a:cubicBezTo>
                <a:cubicBezTo>
                  <a:pt x="210" y="444"/>
                  <a:pt x="180" y="436"/>
                  <a:pt x="152" y="423"/>
                </a:cubicBezTo>
                <a:cubicBezTo>
                  <a:pt x="152" y="467"/>
                  <a:pt x="152" y="467"/>
                  <a:pt x="152" y="467"/>
                </a:cubicBezTo>
                <a:cubicBezTo>
                  <a:pt x="180" y="478"/>
                  <a:pt x="211" y="484"/>
                  <a:pt x="242" y="484"/>
                </a:cubicBezTo>
                <a:cubicBezTo>
                  <a:pt x="376" y="484"/>
                  <a:pt x="484" y="375"/>
                  <a:pt x="484" y="242"/>
                </a:cubicBezTo>
                <a:cubicBezTo>
                  <a:pt x="484" y="109"/>
                  <a:pt x="376" y="0"/>
                  <a:pt x="242" y="0"/>
                </a:cubicBezTo>
                <a:cubicBezTo>
                  <a:pt x="109" y="0"/>
                  <a:pt x="0" y="109"/>
                  <a:pt x="0" y="242"/>
                </a:cubicBezTo>
                <a:cubicBezTo>
                  <a:pt x="0" y="2252"/>
                  <a:pt x="0" y="2252"/>
                  <a:pt x="0" y="2252"/>
                </a:cubicBezTo>
                <a:lnTo>
                  <a:pt x="40" y="2252"/>
                </a:lnTo>
                <a:close/>
              </a:path>
            </a:pathLst>
          </a:custGeom>
          <a:solidFill>
            <a:srgbClr val="498B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Freeform 11"/>
          <p:cNvSpPr/>
          <p:nvPr/>
        </p:nvSpPr>
        <p:spPr bwMode="auto">
          <a:xfrm>
            <a:off x="6264500" y="3093437"/>
            <a:ext cx="1236666" cy="2918653"/>
          </a:xfrm>
          <a:custGeom>
            <a:avLst/>
            <a:gdLst>
              <a:gd name="T0" fmla="*/ 39 w 683"/>
              <a:gd name="T1" fmla="*/ 1612 h 1612"/>
              <a:gd name="T2" fmla="*/ 40 w 683"/>
              <a:gd name="T3" fmla="*/ 340 h 1612"/>
              <a:gd name="T4" fmla="*/ 341 w 683"/>
              <a:gd name="T5" fmla="*/ 40 h 1612"/>
              <a:gd name="T6" fmla="*/ 643 w 683"/>
              <a:gd name="T7" fmla="*/ 342 h 1612"/>
              <a:gd name="T8" fmla="*/ 341 w 683"/>
              <a:gd name="T9" fmla="*/ 644 h 1612"/>
              <a:gd name="T10" fmla="*/ 133 w 683"/>
              <a:gd name="T11" fmla="*/ 560 h 1612"/>
              <a:gd name="T12" fmla="*/ 78 w 683"/>
              <a:gd name="T13" fmla="*/ 560 h 1612"/>
              <a:gd name="T14" fmla="*/ 341 w 683"/>
              <a:gd name="T15" fmla="*/ 684 h 1612"/>
              <a:gd name="T16" fmla="*/ 683 w 683"/>
              <a:gd name="T17" fmla="*/ 342 h 1612"/>
              <a:gd name="T18" fmla="*/ 341 w 683"/>
              <a:gd name="T19" fmla="*/ 0 h 1612"/>
              <a:gd name="T20" fmla="*/ 0 w 683"/>
              <a:gd name="T21" fmla="*/ 336 h 1612"/>
              <a:gd name="T22" fmla="*/ 0 w 683"/>
              <a:gd name="T23" fmla="*/ 1612 h 1612"/>
              <a:gd name="T24" fmla="*/ 39 w 683"/>
              <a:gd name="T25" fmla="*/ 1612 h 16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83" h="1612">
                <a:moveTo>
                  <a:pt x="39" y="1612"/>
                </a:moveTo>
                <a:cubicBezTo>
                  <a:pt x="40" y="340"/>
                  <a:pt x="40" y="340"/>
                  <a:pt x="40" y="340"/>
                </a:cubicBezTo>
                <a:cubicBezTo>
                  <a:pt x="41" y="174"/>
                  <a:pt x="176" y="40"/>
                  <a:pt x="341" y="40"/>
                </a:cubicBezTo>
                <a:cubicBezTo>
                  <a:pt x="508" y="40"/>
                  <a:pt x="643" y="175"/>
                  <a:pt x="643" y="342"/>
                </a:cubicBezTo>
                <a:cubicBezTo>
                  <a:pt x="643" y="509"/>
                  <a:pt x="508" y="644"/>
                  <a:pt x="341" y="644"/>
                </a:cubicBezTo>
                <a:cubicBezTo>
                  <a:pt x="261" y="644"/>
                  <a:pt x="187" y="612"/>
                  <a:pt x="133" y="560"/>
                </a:cubicBezTo>
                <a:cubicBezTo>
                  <a:pt x="78" y="560"/>
                  <a:pt x="78" y="560"/>
                  <a:pt x="78" y="560"/>
                </a:cubicBezTo>
                <a:cubicBezTo>
                  <a:pt x="141" y="636"/>
                  <a:pt x="236" y="684"/>
                  <a:pt x="341" y="684"/>
                </a:cubicBezTo>
                <a:cubicBezTo>
                  <a:pt x="530" y="684"/>
                  <a:pt x="683" y="531"/>
                  <a:pt x="683" y="342"/>
                </a:cubicBezTo>
                <a:cubicBezTo>
                  <a:pt x="683" y="153"/>
                  <a:pt x="530" y="0"/>
                  <a:pt x="341" y="0"/>
                </a:cubicBezTo>
                <a:cubicBezTo>
                  <a:pt x="155" y="0"/>
                  <a:pt x="3" y="150"/>
                  <a:pt x="0" y="336"/>
                </a:cubicBezTo>
                <a:cubicBezTo>
                  <a:pt x="0" y="1612"/>
                  <a:pt x="0" y="1612"/>
                  <a:pt x="0" y="1612"/>
                </a:cubicBezTo>
                <a:lnTo>
                  <a:pt x="39" y="1612"/>
                </a:lnTo>
                <a:close/>
              </a:path>
            </a:pathLst>
          </a:custGeom>
          <a:solidFill>
            <a:srgbClr val="CF3C2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12"/>
          <p:cNvSpPr/>
          <p:nvPr/>
        </p:nvSpPr>
        <p:spPr bwMode="auto">
          <a:xfrm>
            <a:off x="4313215" y="2165185"/>
            <a:ext cx="1680482" cy="3846905"/>
          </a:xfrm>
          <a:custGeom>
            <a:avLst/>
            <a:gdLst>
              <a:gd name="T0" fmla="*/ 873 w 928"/>
              <a:gd name="T1" fmla="*/ 684 h 2124"/>
              <a:gd name="T2" fmla="*/ 827 w 928"/>
              <a:gd name="T3" fmla="*/ 684 h 2124"/>
              <a:gd name="T4" fmla="*/ 464 w 928"/>
              <a:gd name="T5" fmla="*/ 888 h 2124"/>
              <a:gd name="T6" fmla="*/ 40 w 928"/>
              <a:gd name="T7" fmla="*/ 464 h 2124"/>
              <a:gd name="T8" fmla="*/ 464 w 928"/>
              <a:gd name="T9" fmla="*/ 40 h 2124"/>
              <a:gd name="T10" fmla="*/ 888 w 928"/>
              <a:gd name="T11" fmla="*/ 464 h 2124"/>
              <a:gd name="T12" fmla="*/ 888 w 928"/>
              <a:gd name="T13" fmla="*/ 2124 h 2124"/>
              <a:gd name="T14" fmla="*/ 928 w 928"/>
              <a:gd name="T15" fmla="*/ 2124 h 2124"/>
              <a:gd name="T16" fmla="*/ 928 w 928"/>
              <a:gd name="T17" fmla="*/ 464 h 2124"/>
              <a:gd name="T18" fmla="*/ 464 w 928"/>
              <a:gd name="T19" fmla="*/ 0 h 2124"/>
              <a:gd name="T20" fmla="*/ 0 w 928"/>
              <a:gd name="T21" fmla="*/ 464 h 2124"/>
              <a:gd name="T22" fmla="*/ 464 w 928"/>
              <a:gd name="T23" fmla="*/ 928 h 2124"/>
              <a:gd name="T24" fmla="*/ 873 w 928"/>
              <a:gd name="T25" fmla="*/ 684 h 2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28" h="2124">
                <a:moveTo>
                  <a:pt x="873" y="684"/>
                </a:moveTo>
                <a:cubicBezTo>
                  <a:pt x="827" y="684"/>
                  <a:pt x="827" y="684"/>
                  <a:pt x="827" y="684"/>
                </a:cubicBezTo>
                <a:cubicBezTo>
                  <a:pt x="752" y="806"/>
                  <a:pt x="618" y="888"/>
                  <a:pt x="464" y="888"/>
                </a:cubicBezTo>
                <a:cubicBezTo>
                  <a:pt x="231" y="888"/>
                  <a:pt x="40" y="698"/>
                  <a:pt x="40" y="464"/>
                </a:cubicBezTo>
                <a:cubicBezTo>
                  <a:pt x="40" y="230"/>
                  <a:pt x="231" y="40"/>
                  <a:pt x="464" y="40"/>
                </a:cubicBezTo>
                <a:cubicBezTo>
                  <a:pt x="698" y="40"/>
                  <a:pt x="888" y="230"/>
                  <a:pt x="888" y="464"/>
                </a:cubicBezTo>
                <a:cubicBezTo>
                  <a:pt x="888" y="2124"/>
                  <a:pt x="888" y="2124"/>
                  <a:pt x="888" y="2124"/>
                </a:cubicBezTo>
                <a:cubicBezTo>
                  <a:pt x="928" y="2124"/>
                  <a:pt x="928" y="2124"/>
                  <a:pt x="928" y="2124"/>
                </a:cubicBezTo>
                <a:cubicBezTo>
                  <a:pt x="928" y="464"/>
                  <a:pt x="928" y="464"/>
                  <a:pt x="928" y="464"/>
                </a:cubicBezTo>
                <a:cubicBezTo>
                  <a:pt x="928" y="208"/>
                  <a:pt x="720" y="0"/>
                  <a:pt x="464" y="0"/>
                </a:cubicBezTo>
                <a:cubicBezTo>
                  <a:pt x="209" y="0"/>
                  <a:pt x="0" y="208"/>
                  <a:pt x="0" y="464"/>
                </a:cubicBezTo>
                <a:cubicBezTo>
                  <a:pt x="0" y="720"/>
                  <a:pt x="209" y="928"/>
                  <a:pt x="464" y="928"/>
                </a:cubicBezTo>
                <a:cubicBezTo>
                  <a:pt x="641" y="928"/>
                  <a:pt x="794" y="829"/>
                  <a:pt x="873" y="684"/>
                </a:cubicBezTo>
                <a:close/>
              </a:path>
            </a:pathLst>
          </a:custGeom>
          <a:solidFill>
            <a:srgbClr val="CF3C2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13"/>
          <p:cNvSpPr/>
          <p:nvPr/>
        </p:nvSpPr>
        <p:spPr bwMode="auto">
          <a:xfrm>
            <a:off x="3922055" y="3889296"/>
            <a:ext cx="1892611" cy="2122794"/>
          </a:xfrm>
          <a:custGeom>
            <a:avLst/>
            <a:gdLst>
              <a:gd name="T0" fmla="*/ 1045 w 1045"/>
              <a:gd name="T1" fmla="*/ 1064 h 1172"/>
              <a:gd name="T2" fmla="*/ 1045 w 1045"/>
              <a:gd name="T3" fmla="*/ 336 h 1172"/>
              <a:gd name="T4" fmla="*/ 703 w 1045"/>
              <a:gd name="T5" fmla="*/ 0 h 1172"/>
              <a:gd name="T6" fmla="*/ 361 w 1045"/>
              <a:gd name="T7" fmla="*/ 342 h 1172"/>
              <a:gd name="T8" fmla="*/ 703 w 1045"/>
              <a:gd name="T9" fmla="*/ 684 h 1172"/>
              <a:gd name="T10" fmla="*/ 967 w 1045"/>
              <a:gd name="T11" fmla="*/ 560 h 1172"/>
              <a:gd name="T12" fmla="*/ 912 w 1045"/>
              <a:gd name="T13" fmla="*/ 560 h 1172"/>
              <a:gd name="T14" fmla="*/ 703 w 1045"/>
              <a:gd name="T15" fmla="*/ 644 h 1172"/>
              <a:gd name="T16" fmla="*/ 401 w 1045"/>
              <a:gd name="T17" fmla="*/ 342 h 1172"/>
              <a:gd name="T18" fmla="*/ 703 w 1045"/>
              <a:gd name="T19" fmla="*/ 40 h 1172"/>
              <a:gd name="T20" fmla="*/ 1005 w 1045"/>
              <a:gd name="T21" fmla="*/ 340 h 1172"/>
              <a:gd name="T22" fmla="*/ 1005 w 1045"/>
              <a:gd name="T23" fmla="*/ 1062 h 1172"/>
              <a:gd name="T24" fmla="*/ 935 w 1045"/>
              <a:gd name="T25" fmla="*/ 1132 h 1172"/>
              <a:gd name="T26" fmla="*/ 0 w 1045"/>
              <a:gd name="T27" fmla="*/ 1132 h 1172"/>
              <a:gd name="T28" fmla="*/ 0 w 1045"/>
              <a:gd name="T29" fmla="*/ 1172 h 1172"/>
              <a:gd name="T30" fmla="*/ 964 w 1045"/>
              <a:gd name="T31" fmla="*/ 1172 h 1172"/>
              <a:gd name="T32" fmla="*/ 1045 w 1045"/>
              <a:gd name="T33" fmla="*/ 1064 h 1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045" h="1172">
                <a:moveTo>
                  <a:pt x="1045" y="1064"/>
                </a:moveTo>
                <a:cubicBezTo>
                  <a:pt x="1045" y="336"/>
                  <a:pt x="1045" y="336"/>
                  <a:pt x="1045" y="336"/>
                </a:cubicBezTo>
                <a:cubicBezTo>
                  <a:pt x="1042" y="150"/>
                  <a:pt x="890" y="0"/>
                  <a:pt x="703" y="0"/>
                </a:cubicBezTo>
                <a:cubicBezTo>
                  <a:pt x="515" y="0"/>
                  <a:pt x="361" y="153"/>
                  <a:pt x="361" y="342"/>
                </a:cubicBezTo>
                <a:cubicBezTo>
                  <a:pt x="361" y="531"/>
                  <a:pt x="515" y="684"/>
                  <a:pt x="703" y="684"/>
                </a:cubicBezTo>
                <a:cubicBezTo>
                  <a:pt x="809" y="684"/>
                  <a:pt x="904" y="636"/>
                  <a:pt x="967" y="560"/>
                </a:cubicBezTo>
                <a:cubicBezTo>
                  <a:pt x="912" y="560"/>
                  <a:pt x="912" y="560"/>
                  <a:pt x="912" y="560"/>
                </a:cubicBezTo>
                <a:cubicBezTo>
                  <a:pt x="858" y="612"/>
                  <a:pt x="784" y="644"/>
                  <a:pt x="703" y="644"/>
                </a:cubicBezTo>
                <a:cubicBezTo>
                  <a:pt x="537" y="644"/>
                  <a:pt x="401" y="509"/>
                  <a:pt x="401" y="342"/>
                </a:cubicBezTo>
                <a:cubicBezTo>
                  <a:pt x="401" y="175"/>
                  <a:pt x="537" y="40"/>
                  <a:pt x="703" y="40"/>
                </a:cubicBezTo>
                <a:cubicBezTo>
                  <a:pt x="869" y="40"/>
                  <a:pt x="1004" y="174"/>
                  <a:pt x="1005" y="340"/>
                </a:cubicBezTo>
                <a:cubicBezTo>
                  <a:pt x="1005" y="340"/>
                  <a:pt x="1005" y="1060"/>
                  <a:pt x="1005" y="1062"/>
                </a:cubicBezTo>
                <a:cubicBezTo>
                  <a:pt x="1005" y="1101"/>
                  <a:pt x="974" y="1132"/>
                  <a:pt x="935" y="1132"/>
                </a:cubicBezTo>
                <a:cubicBezTo>
                  <a:pt x="0" y="1132"/>
                  <a:pt x="0" y="1132"/>
                  <a:pt x="0" y="1132"/>
                </a:cubicBezTo>
                <a:cubicBezTo>
                  <a:pt x="0" y="1172"/>
                  <a:pt x="0" y="1172"/>
                  <a:pt x="0" y="1172"/>
                </a:cubicBezTo>
                <a:cubicBezTo>
                  <a:pt x="964" y="1172"/>
                  <a:pt x="964" y="1172"/>
                  <a:pt x="964" y="1172"/>
                </a:cubicBezTo>
                <a:cubicBezTo>
                  <a:pt x="1018" y="1159"/>
                  <a:pt x="1044" y="1115"/>
                  <a:pt x="1045" y="1064"/>
                </a:cubicBezTo>
                <a:close/>
              </a:path>
            </a:pathLst>
          </a:custGeom>
          <a:solidFill>
            <a:srgbClr val="498B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14"/>
          <p:cNvSpPr/>
          <p:nvPr/>
        </p:nvSpPr>
        <p:spPr bwMode="auto">
          <a:xfrm>
            <a:off x="6436008" y="4432407"/>
            <a:ext cx="1833937" cy="1579683"/>
          </a:xfrm>
          <a:custGeom>
            <a:avLst/>
            <a:gdLst>
              <a:gd name="T0" fmla="*/ 109 w 1012"/>
              <a:gd name="T1" fmla="*/ 872 h 872"/>
              <a:gd name="T2" fmla="*/ 1012 w 1012"/>
              <a:gd name="T3" fmla="*/ 872 h 872"/>
              <a:gd name="T4" fmla="*/ 1012 w 1012"/>
              <a:gd name="T5" fmla="*/ 828 h 872"/>
              <a:gd name="T6" fmla="*/ 110 w 1012"/>
              <a:gd name="T7" fmla="*/ 828 h 872"/>
              <a:gd name="T8" fmla="*/ 44 w 1012"/>
              <a:gd name="T9" fmla="*/ 758 h 872"/>
              <a:gd name="T10" fmla="*/ 40 w 1012"/>
              <a:gd name="T11" fmla="*/ 242 h 872"/>
              <a:gd name="T12" fmla="*/ 242 w 1012"/>
              <a:gd name="T13" fmla="*/ 40 h 872"/>
              <a:gd name="T14" fmla="*/ 444 w 1012"/>
              <a:gd name="T15" fmla="*/ 242 h 872"/>
              <a:gd name="T16" fmla="*/ 242 w 1012"/>
              <a:gd name="T17" fmla="*/ 444 h 872"/>
              <a:gd name="T18" fmla="*/ 95 w 1012"/>
              <a:gd name="T19" fmla="*/ 380 h 872"/>
              <a:gd name="T20" fmla="*/ 44 w 1012"/>
              <a:gd name="T21" fmla="*/ 380 h 872"/>
              <a:gd name="T22" fmla="*/ 242 w 1012"/>
              <a:gd name="T23" fmla="*/ 484 h 872"/>
              <a:gd name="T24" fmla="*/ 484 w 1012"/>
              <a:gd name="T25" fmla="*/ 242 h 872"/>
              <a:gd name="T26" fmla="*/ 242 w 1012"/>
              <a:gd name="T27" fmla="*/ 0 h 872"/>
              <a:gd name="T28" fmla="*/ 0 w 1012"/>
              <a:gd name="T29" fmla="*/ 242 h 872"/>
              <a:gd name="T30" fmla="*/ 0 w 1012"/>
              <a:gd name="T31" fmla="*/ 760 h 872"/>
              <a:gd name="T32" fmla="*/ 109 w 1012"/>
              <a:gd name="T33" fmla="*/ 872 h 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012" h="872">
                <a:moveTo>
                  <a:pt x="109" y="872"/>
                </a:moveTo>
                <a:cubicBezTo>
                  <a:pt x="1012" y="872"/>
                  <a:pt x="1012" y="872"/>
                  <a:pt x="1012" y="872"/>
                </a:cubicBezTo>
                <a:cubicBezTo>
                  <a:pt x="1012" y="828"/>
                  <a:pt x="1012" y="828"/>
                  <a:pt x="1012" y="828"/>
                </a:cubicBezTo>
                <a:cubicBezTo>
                  <a:pt x="110" y="828"/>
                  <a:pt x="110" y="828"/>
                  <a:pt x="110" y="828"/>
                </a:cubicBezTo>
                <a:cubicBezTo>
                  <a:pt x="72" y="828"/>
                  <a:pt x="44" y="797"/>
                  <a:pt x="44" y="758"/>
                </a:cubicBezTo>
                <a:cubicBezTo>
                  <a:pt x="44" y="758"/>
                  <a:pt x="40" y="242"/>
                  <a:pt x="40" y="242"/>
                </a:cubicBezTo>
                <a:cubicBezTo>
                  <a:pt x="40" y="131"/>
                  <a:pt x="131" y="40"/>
                  <a:pt x="242" y="40"/>
                </a:cubicBezTo>
                <a:cubicBezTo>
                  <a:pt x="354" y="40"/>
                  <a:pt x="444" y="131"/>
                  <a:pt x="444" y="242"/>
                </a:cubicBezTo>
                <a:cubicBezTo>
                  <a:pt x="444" y="353"/>
                  <a:pt x="354" y="444"/>
                  <a:pt x="242" y="444"/>
                </a:cubicBezTo>
                <a:cubicBezTo>
                  <a:pt x="184" y="444"/>
                  <a:pt x="132" y="419"/>
                  <a:pt x="95" y="380"/>
                </a:cubicBezTo>
                <a:cubicBezTo>
                  <a:pt x="44" y="380"/>
                  <a:pt x="44" y="380"/>
                  <a:pt x="44" y="380"/>
                </a:cubicBezTo>
                <a:cubicBezTo>
                  <a:pt x="88" y="443"/>
                  <a:pt x="160" y="484"/>
                  <a:pt x="242" y="484"/>
                </a:cubicBezTo>
                <a:cubicBezTo>
                  <a:pt x="376" y="484"/>
                  <a:pt x="484" y="375"/>
                  <a:pt x="484" y="242"/>
                </a:cubicBezTo>
                <a:cubicBezTo>
                  <a:pt x="484" y="109"/>
                  <a:pt x="376" y="0"/>
                  <a:pt x="242" y="0"/>
                </a:cubicBezTo>
                <a:cubicBezTo>
                  <a:pt x="109" y="0"/>
                  <a:pt x="0" y="109"/>
                  <a:pt x="0" y="242"/>
                </a:cubicBezTo>
                <a:cubicBezTo>
                  <a:pt x="0" y="760"/>
                  <a:pt x="0" y="760"/>
                  <a:pt x="0" y="760"/>
                </a:cubicBezTo>
                <a:cubicBezTo>
                  <a:pt x="2" y="819"/>
                  <a:pt x="36" y="868"/>
                  <a:pt x="109" y="872"/>
                </a:cubicBezTo>
                <a:close/>
              </a:path>
            </a:pathLst>
          </a:custGeom>
          <a:solidFill>
            <a:srgbClr val="498B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76" name="组合 75"/>
          <p:cNvGrpSpPr>
            <a:grpSpLocks noChangeAspect="1"/>
          </p:cNvGrpSpPr>
          <p:nvPr/>
        </p:nvGrpSpPr>
        <p:grpSpPr>
          <a:xfrm>
            <a:off x="6384856" y="2206687"/>
            <a:ext cx="316309" cy="347716"/>
            <a:chOff x="7016751" y="4257675"/>
            <a:chExt cx="447675" cy="492125"/>
          </a:xfrm>
          <a:solidFill>
            <a:srgbClr val="1D495D"/>
          </a:solidFill>
        </p:grpSpPr>
        <p:sp>
          <p:nvSpPr>
            <p:cNvPr id="77" name="Oval 116"/>
            <p:cNvSpPr>
              <a:spLocks noChangeArrowheads="1"/>
            </p:cNvSpPr>
            <p:nvPr/>
          </p:nvSpPr>
          <p:spPr bwMode="auto">
            <a:xfrm>
              <a:off x="7070726" y="4257675"/>
              <a:ext cx="106363" cy="1063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Oval 117"/>
            <p:cNvSpPr>
              <a:spLocks noChangeArrowheads="1"/>
            </p:cNvSpPr>
            <p:nvPr/>
          </p:nvSpPr>
          <p:spPr bwMode="auto">
            <a:xfrm>
              <a:off x="7245351" y="4257675"/>
              <a:ext cx="104775" cy="1063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118"/>
            <p:cNvSpPr/>
            <p:nvPr/>
          </p:nvSpPr>
          <p:spPr bwMode="auto">
            <a:xfrm>
              <a:off x="7331076" y="4683125"/>
              <a:ext cx="55563" cy="66675"/>
            </a:xfrm>
            <a:custGeom>
              <a:avLst/>
              <a:gdLst>
                <a:gd name="T0" fmla="*/ 0 w 26"/>
                <a:gd name="T1" fmla="*/ 0 h 31"/>
                <a:gd name="T2" fmla="*/ 0 w 26"/>
                <a:gd name="T3" fmla="*/ 18 h 31"/>
                <a:gd name="T4" fmla="*/ 13 w 26"/>
                <a:gd name="T5" fmla="*/ 31 h 31"/>
                <a:gd name="T6" fmla="*/ 13 w 26"/>
                <a:gd name="T7" fmla="*/ 31 h 31"/>
                <a:gd name="T8" fmla="*/ 26 w 26"/>
                <a:gd name="T9" fmla="*/ 18 h 31"/>
                <a:gd name="T10" fmla="*/ 26 w 26"/>
                <a:gd name="T11" fmla="*/ 0 h 31"/>
                <a:gd name="T12" fmla="*/ 0 w 2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31">
                  <a:moveTo>
                    <a:pt x="0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25"/>
                    <a:pt x="6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21" y="31"/>
                    <a:pt x="26" y="25"/>
                    <a:pt x="26" y="18"/>
                  </a:cubicBezTo>
                  <a:cubicBezTo>
                    <a:pt x="26" y="0"/>
                    <a:pt x="26" y="0"/>
                    <a:pt x="26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119"/>
            <p:cNvSpPr>
              <a:spLocks noEditPoints="1"/>
            </p:cNvSpPr>
            <p:nvPr/>
          </p:nvSpPr>
          <p:spPr bwMode="auto">
            <a:xfrm>
              <a:off x="7016751" y="4360862"/>
              <a:ext cx="447675" cy="388938"/>
            </a:xfrm>
            <a:custGeom>
              <a:avLst/>
              <a:gdLst>
                <a:gd name="T0" fmla="*/ 191 w 209"/>
                <a:gd name="T1" fmla="*/ 93 h 182"/>
                <a:gd name="T2" fmla="*/ 182 w 209"/>
                <a:gd name="T3" fmla="*/ 83 h 182"/>
                <a:gd name="T4" fmla="*/ 182 w 209"/>
                <a:gd name="T5" fmla="*/ 80 h 182"/>
                <a:gd name="T6" fmla="*/ 166 w 209"/>
                <a:gd name="T7" fmla="*/ 15 h 182"/>
                <a:gd name="T8" fmla="*/ 148 w 209"/>
                <a:gd name="T9" fmla="*/ 0 h 182"/>
                <a:gd name="T10" fmla="*/ 148 w 209"/>
                <a:gd name="T11" fmla="*/ 0 h 182"/>
                <a:gd name="T12" fmla="*/ 142 w 209"/>
                <a:gd name="T13" fmla="*/ 1 h 182"/>
                <a:gd name="T14" fmla="*/ 137 w 209"/>
                <a:gd name="T15" fmla="*/ 3 h 182"/>
                <a:gd name="T16" fmla="*/ 124 w 209"/>
                <a:gd name="T17" fmla="*/ 20 h 182"/>
                <a:gd name="T18" fmla="*/ 124 w 209"/>
                <a:gd name="T19" fmla="*/ 21 h 182"/>
                <a:gd name="T20" fmla="*/ 117 w 209"/>
                <a:gd name="T21" fmla="*/ 43 h 182"/>
                <a:gd name="T22" fmla="*/ 90 w 209"/>
                <a:gd name="T23" fmla="*/ 48 h 182"/>
                <a:gd name="T24" fmla="*/ 82 w 209"/>
                <a:gd name="T25" fmla="*/ 53 h 182"/>
                <a:gd name="T26" fmla="*/ 65 w 209"/>
                <a:gd name="T27" fmla="*/ 45 h 182"/>
                <a:gd name="T28" fmla="*/ 58 w 209"/>
                <a:gd name="T29" fmla="*/ 21 h 182"/>
                <a:gd name="T30" fmla="*/ 58 w 209"/>
                <a:gd name="T31" fmla="*/ 20 h 182"/>
                <a:gd name="T32" fmla="*/ 44 w 209"/>
                <a:gd name="T33" fmla="*/ 3 h 182"/>
                <a:gd name="T34" fmla="*/ 39 w 209"/>
                <a:gd name="T35" fmla="*/ 1 h 182"/>
                <a:gd name="T36" fmla="*/ 34 w 209"/>
                <a:gd name="T37" fmla="*/ 0 h 182"/>
                <a:gd name="T38" fmla="*/ 34 w 209"/>
                <a:gd name="T39" fmla="*/ 0 h 182"/>
                <a:gd name="T40" fmla="*/ 13 w 209"/>
                <a:gd name="T41" fmla="*/ 15 h 182"/>
                <a:gd name="T42" fmla="*/ 1 w 209"/>
                <a:gd name="T43" fmla="*/ 69 h 182"/>
                <a:gd name="T44" fmla="*/ 8 w 209"/>
                <a:gd name="T45" fmla="*/ 86 h 182"/>
                <a:gd name="T46" fmla="*/ 8 w 209"/>
                <a:gd name="T47" fmla="*/ 169 h 182"/>
                <a:gd name="T48" fmla="*/ 21 w 209"/>
                <a:gd name="T49" fmla="*/ 182 h 182"/>
                <a:gd name="T50" fmla="*/ 34 w 209"/>
                <a:gd name="T51" fmla="*/ 169 h 182"/>
                <a:gd name="T52" fmla="*/ 34 w 209"/>
                <a:gd name="T53" fmla="*/ 91 h 182"/>
                <a:gd name="T54" fmla="*/ 46 w 209"/>
                <a:gd name="T55" fmla="*/ 78 h 182"/>
                <a:gd name="T56" fmla="*/ 50 w 209"/>
                <a:gd name="T57" fmla="*/ 58 h 182"/>
                <a:gd name="T58" fmla="*/ 89 w 209"/>
                <a:gd name="T59" fmla="*/ 73 h 182"/>
                <a:gd name="T60" fmla="*/ 90 w 209"/>
                <a:gd name="T61" fmla="*/ 73 h 182"/>
                <a:gd name="T62" fmla="*/ 99 w 209"/>
                <a:gd name="T63" fmla="*/ 67 h 182"/>
                <a:gd name="T64" fmla="*/ 131 w 209"/>
                <a:gd name="T65" fmla="*/ 56 h 182"/>
                <a:gd name="T66" fmla="*/ 136 w 209"/>
                <a:gd name="T67" fmla="*/ 78 h 182"/>
                <a:gd name="T68" fmla="*/ 145 w 209"/>
                <a:gd name="T69" fmla="*/ 90 h 182"/>
                <a:gd name="T70" fmla="*/ 151 w 209"/>
                <a:gd name="T71" fmla="*/ 90 h 182"/>
                <a:gd name="T72" fmla="*/ 159 w 209"/>
                <a:gd name="T73" fmla="*/ 81 h 182"/>
                <a:gd name="T74" fmla="*/ 147 w 209"/>
                <a:gd name="T75" fmla="*/ 41 h 182"/>
                <a:gd name="T76" fmla="*/ 150 w 209"/>
                <a:gd name="T77" fmla="*/ 40 h 182"/>
                <a:gd name="T78" fmla="*/ 163 w 209"/>
                <a:gd name="T79" fmla="*/ 83 h 182"/>
                <a:gd name="T80" fmla="*/ 154 w 209"/>
                <a:gd name="T81" fmla="*/ 93 h 182"/>
                <a:gd name="T82" fmla="*/ 135 w 209"/>
                <a:gd name="T83" fmla="*/ 93 h 182"/>
                <a:gd name="T84" fmla="*/ 135 w 209"/>
                <a:gd name="T85" fmla="*/ 147 h 182"/>
                <a:gd name="T86" fmla="*/ 209 w 209"/>
                <a:gd name="T87" fmla="*/ 147 h 182"/>
                <a:gd name="T88" fmla="*/ 209 w 209"/>
                <a:gd name="T89" fmla="*/ 93 h 182"/>
                <a:gd name="T90" fmla="*/ 191 w 209"/>
                <a:gd name="T91" fmla="*/ 93 h 182"/>
                <a:gd name="T92" fmla="*/ 160 w 209"/>
                <a:gd name="T93" fmla="*/ 93 h 182"/>
                <a:gd name="T94" fmla="*/ 165 w 209"/>
                <a:gd name="T95" fmla="*/ 89 h 182"/>
                <a:gd name="T96" fmla="*/ 172 w 209"/>
                <a:gd name="T97" fmla="*/ 92 h 182"/>
                <a:gd name="T98" fmla="*/ 174 w 209"/>
                <a:gd name="T99" fmla="*/ 92 h 182"/>
                <a:gd name="T100" fmla="*/ 179 w 209"/>
                <a:gd name="T101" fmla="*/ 89 h 182"/>
                <a:gd name="T102" fmla="*/ 184 w 209"/>
                <a:gd name="T103" fmla="*/ 93 h 182"/>
                <a:gd name="T104" fmla="*/ 160 w 209"/>
                <a:gd name="T105" fmla="*/ 93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9" h="182">
                  <a:moveTo>
                    <a:pt x="191" y="93"/>
                  </a:moveTo>
                  <a:cubicBezTo>
                    <a:pt x="190" y="88"/>
                    <a:pt x="186" y="84"/>
                    <a:pt x="182" y="83"/>
                  </a:cubicBezTo>
                  <a:cubicBezTo>
                    <a:pt x="182" y="82"/>
                    <a:pt x="182" y="81"/>
                    <a:pt x="182" y="80"/>
                  </a:cubicBezTo>
                  <a:cubicBezTo>
                    <a:pt x="181" y="74"/>
                    <a:pt x="166" y="15"/>
                    <a:pt x="166" y="15"/>
                  </a:cubicBezTo>
                  <a:cubicBezTo>
                    <a:pt x="163" y="5"/>
                    <a:pt x="157" y="0"/>
                    <a:pt x="148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48" y="0"/>
                    <a:pt x="145" y="0"/>
                    <a:pt x="142" y="1"/>
                  </a:cubicBezTo>
                  <a:cubicBezTo>
                    <a:pt x="140" y="1"/>
                    <a:pt x="137" y="3"/>
                    <a:pt x="137" y="3"/>
                  </a:cubicBezTo>
                  <a:cubicBezTo>
                    <a:pt x="131" y="6"/>
                    <a:pt x="125" y="12"/>
                    <a:pt x="124" y="20"/>
                  </a:cubicBezTo>
                  <a:cubicBezTo>
                    <a:pt x="124" y="20"/>
                    <a:pt x="124" y="20"/>
                    <a:pt x="124" y="21"/>
                  </a:cubicBezTo>
                  <a:cubicBezTo>
                    <a:pt x="122" y="32"/>
                    <a:pt x="120" y="40"/>
                    <a:pt x="117" y="43"/>
                  </a:cubicBezTo>
                  <a:cubicBezTo>
                    <a:pt x="113" y="47"/>
                    <a:pt x="105" y="48"/>
                    <a:pt x="90" y="48"/>
                  </a:cubicBezTo>
                  <a:cubicBezTo>
                    <a:pt x="86" y="48"/>
                    <a:pt x="83" y="50"/>
                    <a:pt x="82" y="53"/>
                  </a:cubicBezTo>
                  <a:cubicBezTo>
                    <a:pt x="73" y="51"/>
                    <a:pt x="67" y="48"/>
                    <a:pt x="65" y="45"/>
                  </a:cubicBezTo>
                  <a:cubicBezTo>
                    <a:pt x="61" y="41"/>
                    <a:pt x="60" y="33"/>
                    <a:pt x="58" y="21"/>
                  </a:cubicBezTo>
                  <a:cubicBezTo>
                    <a:pt x="58" y="20"/>
                    <a:pt x="58" y="20"/>
                    <a:pt x="58" y="20"/>
                  </a:cubicBezTo>
                  <a:cubicBezTo>
                    <a:pt x="57" y="12"/>
                    <a:pt x="51" y="6"/>
                    <a:pt x="44" y="3"/>
                  </a:cubicBezTo>
                  <a:cubicBezTo>
                    <a:pt x="44" y="3"/>
                    <a:pt x="42" y="1"/>
                    <a:pt x="39" y="1"/>
                  </a:cubicBezTo>
                  <a:cubicBezTo>
                    <a:pt x="37" y="0"/>
                    <a:pt x="34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5" y="0"/>
                    <a:pt x="15" y="5"/>
                    <a:pt x="13" y="15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0" y="76"/>
                    <a:pt x="3" y="82"/>
                    <a:pt x="8" y="86"/>
                  </a:cubicBezTo>
                  <a:cubicBezTo>
                    <a:pt x="8" y="169"/>
                    <a:pt x="8" y="169"/>
                    <a:pt x="8" y="169"/>
                  </a:cubicBezTo>
                  <a:cubicBezTo>
                    <a:pt x="8" y="176"/>
                    <a:pt x="14" y="182"/>
                    <a:pt x="21" y="182"/>
                  </a:cubicBezTo>
                  <a:cubicBezTo>
                    <a:pt x="29" y="182"/>
                    <a:pt x="34" y="176"/>
                    <a:pt x="34" y="169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40" y="89"/>
                    <a:pt x="44" y="85"/>
                    <a:pt x="46" y="78"/>
                  </a:cubicBezTo>
                  <a:cubicBezTo>
                    <a:pt x="50" y="58"/>
                    <a:pt x="50" y="58"/>
                    <a:pt x="50" y="58"/>
                  </a:cubicBezTo>
                  <a:cubicBezTo>
                    <a:pt x="57" y="66"/>
                    <a:pt x="68" y="70"/>
                    <a:pt x="89" y="73"/>
                  </a:cubicBezTo>
                  <a:cubicBezTo>
                    <a:pt x="89" y="73"/>
                    <a:pt x="90" y="73"/>
                    <a:pt x="90" y="73"/>
                  </a:cubicBezTo>
                  <a:cubicBezTo>
                    <a:pt x="94" y="73"/>
                    <a:pt x="98" y="71"/>
                    <a:pt x="99" y="67"/>
                  </a:cubicBezTo>
                  <a:cubicBezTo>
                    <a:pt x="115" y="66"/>
                    <a:pt x="125" y="63"/>
                    <a:pt x="131" y="56"/>
                  </a:cubicBezTo>
                  <a:cubicBezTo>
                    <a:pt x="136" y="78"/>
                    <a:pt x="136" y="78"/>
                    <a:pt x="136" y="78"/>
                  </a:cubicBezTo>
                  <a:cubicBezTo>
                    <a:pt x="137" y="84"/>
                    <a:pt x="141" y="88"/>
                    <a:pt x="145" y="90"/>
                  </a:cubicBezTo>
                  <a:cubicBezTo>
                    <a:pt x="151" y="90"/>
                    <a:pt x="151" y="90"/>
                    <a:pt x="151" y="90"/>
                  </a:cubicBezTo>
                  <a:cubicBezTo>
                    <a:pt x="153" y="86"/>
                    <a:pt x="155" y="83"/>
                    <a:pt x="159" y="81"/>
                  </a:cubicBezTo>
                  <a:cubicBezTo>
                    <a:pt x="156" y="66"/>
                    <a:pt x="151" y="50"/>
                    <a:pt x="147" y="41"/>
                  </a:cubicBezTo>
                  <a:cubicBezTo>
                    <a:pt x="145" y="36"/>
                    <a:pt x="148" y="35"/>
                    <a:pt x="150" y="40"/>
                  </a:cubicBezTo>
                  <a:cubicBezTo>
                    <a:pt x="152" y="45"/>
                    <a:pt x="160" y="68"/>
                    <a:pt x="163" y="83"/>
                  </a:cubicBezTo>
                  <a:cubicBezTo>
                    <a:pt x="158" y="84"/>
                    <a:pt x="155" y="88"/>
                    <a:pt x="154" y="93"/>
                  </a:cubicBezTo>
                  <a:cubicBezTo>
                    <a:pt x="135" y="93"/>
                    <a:pt x="135" y="93"/>
                    <a:pt x="135" y="93"/>
                  </a:cubicBezTo>
                  <a:cubicBezTo>
                    <a:pt x="135" y="147"/>
                    <a:pt x="135" y="147"/>
                    <a:pt x="135" y="147"/>
                  </a:cubicBezTo>
                  <a:cubicBezTo>
                    <a:pt x="209" y="147"/>
                    <a:pt x="209" y="147"/>
                    <a:pt x="209" y="147"/>
                  </a:cubicBezTo>
                  <a:cubicBezTo>
                    <a:pt x="209" y="93"/>
                    <a:pt x="209" y="93"/>
                    <a:pt x="209" y="93"/>
                  </a:cubicBezTo>
                  <a:lnTo>
                    <a:pt x="191" y="93"/>
                  </a:lnTo>
                  <a:close/>
                  <a:moveTo>
                    <a:pt x="160" y="93"/>
                  </a:moveTo>
                  <a:cubicBezTo>
                    <a:pt x="161" y="91"/>
                    <a:pt x="163" y="89"/>
                    <a:pt x="165" y="89"/>
                  </a:cubicBezTo>
                  <a:cubicBezTo>
                    <a:pt x="167" y="91"/>
                    <a:pt x="170" y="92"/>
                    <a:pt x="172" y="92"/>
                  </a:cubicBezTo>
                  <a:cubicBezTo>
                    <a:pt x="173" y="92"/>
                    <a:pt x="174" y="92"/>
                    <a:pt x="174" y="92"/>
                  </a:cubicBezTo>
                  <a:cubicBezTo>
                    <a:pt x="176" y="91"/>
                    <a:pt x="178" y="90"/>
                    <a:pt x="179" y="89"/>
                  </a:cubicBezTo>
                  <a:cubicBezTo>
                    <a:pt x="182" y="89"/>
                    <a:pt x="183" y="91"/>
                    <a:pt x="184" y="93"/>
                  </a:cubicBezTo>
                  <a:lnTo>
                    <a:pt x="160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</p:grpSp>
      <p:sp>
        <p:nvSpPr>
          <p:cNvPr id="81" name="Freeform 5"/>
          <p:cNvSpPr>
            <a:spLocks noChangeAspect="1" noEditPoints="1"/>
          </p:cNvSpPr>
          <p:nvPr/>
        </p:nvSpPr>
        <p:spPr bwMode="auto">
          <a:xfrm>
            <a:off x="5006034" y="4319934"/>
            <a:ext cx="379571" cy="380491"/>
          </a:xfrm>
          <a:custGeom>
            <a:avLst/>
            <a:gdLst>
              <a:gd name="T0" fmla="*/ 966 w 1254"/>
              <a:gd name="T1" fmla="*/ 496 h 1257"/>
              <a:gd name="T2" fmla="*/ 967 w 1254"/>
              <a:gd name="T3" fmla="*/ 496 h 1257"/>
              <a:gd name="T4" fmla="*/ 969 w 1254"/>
              <a:gd name="T5" fmla="*/ 496 h 1257"/>
              <a:gd name="T6" fmla="*/ 971 w 1254"/>
              <a:gd name="T7" fmla="*/ 496 h 1257"/>
              <a:gd name="T8" fmla="*/ 973 w 1254"/>
              <a:gd name="T9" fmla="*/ 495 h 1257"/>
              <a:gd name="T10" fmla="*/ 974 w 1254"/>
              <a:gd name="T11" fmla="*/ 495 h 1257"/>
              <a:gd name="T12" fmla="*/ 976 w 1254"/>
              <a:gd name="T13" fmla="*/ 494 h 1257"/>
              <a:gd name="T14" fmla="*/ 977 w 1254"/>
              <a:gd name="T15" fmla="*/ 494 h 1257"/>
              <a:gd name="T16" fmla="*/ 979 w 1254"/>
              <a:gd name="T17" fmla="*/ 493 h 1257"/>
              <a:gd name="T18" fmla="*/ 980 w 1254"/>
              <a:gd name="T19" fmla="*/ 492 h 1257"/>
              <a:gd name="T20" fmla="*/ 982 w 1254"/>
              <a:gd name="T21" fmla="*/ 491 h 1257"/>
              <a:gd name="T22" fmla="*/ 983 w 1254"/>
              <a:gd name="T23" fmla="*/ 490 h 1257"/>
              <a:gd name="T24" fmla="*/ 985 w 1254"/>
              <a:gd name="T25" fmla="*/ 489 h 1257"/>
              <a:gd name="T26" fmla="*/ 986 w 1254"/>
              <a:gd name="T27" fmla="*/ 488 h 1257"/>
              <a:gd name="T28" fmla="*/ 987 w 1254"/>
              <a:gd name="T29" fmla="*/ 487 h 1257"/>
              <a:gd name="T30" fmla="*/ 988 w 1254"/>
              <a:gd name="T31" fmla="*/ 486 h 1257"/>
              <a:gd name="T32" fmla="*/ 990 w 1254"/>
              <a:gd name="T33" fmla="*/ 485 h 1257"/>
              <a:gd name="T34" fmla="*/ 991 w 1254"/>
              <a:gd name="T35" fmla="*/ 484 h 1257"/>
              <a:gd name="T36" fmla="*/ 999 w 1254"/>
              <a:gd name="T37" fmla="*/ 35 h 1257"/>
              <a:gd name="T38" fmla="*/ 171 w 1254"/>
              <a:gd name="T39" fmla="*/ 0 h 1257"/>
              <a:gd name="T40" fmla="*/ 137 w 1254"/>
              <a:gd name="T41" fmla="*/ 462 h 1257"/>
              <a:gd name="T42" fmla="*/ 148 w 1254"/>
              <a:gd name="T43" fmla="*/ 487 h 1257"/>
              <a:gd name="T44" fmla="*/ 149 w 1254"/>
              <a:gd name="T45" fmla="*/ 489 h 1257"/>
              <a:gd name="T46" fmla="*/ 151 w 1254"/>
              <a:gd name="T47" fmla="*/ 490 h 1257"/>
              <a:gd name="T48" fmla="*/ 152 w 1254"/>
              <a:gd name="T49" fmla="*/ 491 h 1257"/>
              <a:gd name="T50" fmla="*/ 154 w 1254"/>
              <a:gd name="T51" fmla="*/ 492 h 1257"/>
              <a:gd name="T52" fmla="*/ 155 w 1254"/>
              <a:gd name="T53" fmla="*/ 492 h 1257"/>
              <a:gd name="T54" fmla="*/ 157 w 1254"/>
              <a:gd name="T55" fmla="*/ 493 h 1257"/>
              <a:gd name="T56" fmla="*/ 159 w 1254"/>
              <a:gd name="T57" fmla="*/ 494 h 1257"/>
              <a:gd name="T58" fmla="*/ 160 w 1254"/>
              <a:gd name="T59" fmla="*/ 495 h 1257"/>
              <a:gd name="T60" fmla="*/ 162 w 1254"/>
              <a:gd name="T61" fmla="*/ 495 h 1257"/>
              <a:gd name="T62" fmla="*/ 164 w 1254"/>
              <a:gd name="T63" fmla="*/ 495 h 1257"/>
              <a:gd name="T64" fmla="*/ 165 w 1254"/>
              <a:gd name="T65" fmla="*/ 496 h 1257"/>
              <a:gd name="T66" fmla="*/ 167 w 1254"/>
              <a:gd name="T67" fmla="*/ 496 h 1257"/>
              <a:gd name="T68" fmla="*/ 299 w 1254"/>
              <a:gd name="T69" fmla="*/ 496 h 1257"/>
              <a:gd name="T70" fmla="*/ 436 w 1254"/>
              <a:gd name="T71" fmla="*/ 496 h 1257"/>
              <a:gd name="T72" fmla="*/ 965 w 1254"/>
              <a:gd name="T73" fmla="*/ 496 h 1257"/>
              <a:gd name="T74" fmla="*/ 351 w 1254"/>
              <a:gd name="T75" fmla="*/ 236 h 1257"/>
              <a:gd name="T76" fmla="*/ 439 w 1254"/>
              <a:gd name="T77" fmla="*/ 236 h 1257"/>
              <a:gd name="T78" fmla="*/ 513 w 1254"/>
              <a:gd name="T79" fmla="*/ 280 h 1257"/>
              <a:gd name="T80" fmla="*/ 513 w 1254"/>
              <a:gd name="T81" fmla="*/ 192 h 1257"/>
              <a:gd name="T82" fmla="*/ 513 w 1254"/>
              <a:gd name="T83" fmla="*/ 280 h 1257"/>
              <a:gd name="T84" fmla="*/ 586 w 1254"/>
              <a:gd name="T85" fmla="*/ 236 h 1257"/>
              <a:gd name="T86" fmla="*/ 674 w 1254"/>
              <a:gd name="T87" fmla="*/ 236 h 1257"/>
              <a:gd name="T88" fmla="*/ 748 w 1254"/>
              <a:gd name="T89" fmla="*/ 280 h 1257"/>
              <a:gd name="T90" fmla="*/ 748 w 1254"/>
              <a:gd name="T91" fmla="*/ 192 h 1257"/>
              <a:gd name="T92" fmla="*/ 748 w 1254"/>
              <a:gd name="T93" fmla="*/ 280 h 1257"/>
              <a:gd name="T94" fmla="*/ 250 w 1254"/>
              <a:gd name="T95" fmla="*/ 880 h 1257"/>
              <a:gd name="T96" fmla="*/ 245 w 1254"/>
              <a:gd name="T97" fmla="*/ 648 h 1257"/>
              <a:gd name="T98" fmla="*/ 118 w 1254"/>
              <a:gd name="T99" fmla="*/ 648 h 1257"/>
              <a:gd name="T100" fmla="*/ 113 w 1254"/>
              <a:gd name="T101" fmla="*/ 880 h 1257"/>
              <a:gd name="T102" fmla="*/ 0 w 1254"/>
              <a:gd name="T103" fmla="*/ 949 h 1257"/>
              <a:gd name="T104" fmla="*/ 362 w 1254"/>
              <a:gd name="T105" fmla="*/ 1257 h 1257"/>
              <a:gd name="T106" fmla="*/ 293 w 1254"/>
              <a:gd name="T107" fmla="*/ 880 h 1257"/>
              <a:gd name="T108" fmla="*/ 1142 w 1254"/>
              <a:gd name="T109" fmla="*/ 880 h 1257"/>
              <a:gd name="T110" fmla="*/ 1136 w 1254"/>
              <a:gd name="T111" fmla="*/ 648 h 1257"/>
              <a:gd name="T112" fmla="*/ 1009 w 1254"/>
              <a:gd name="T113" fmla="*/ 648 h 1257"/>
              <a:gd name="T114" fmla="*/ 1004 w 1254"/>
              <a:gd name="T115" fmla="*/ 880 h 1257"/>
              <a:gd name="T116" fmla="*/ 892 w 1254"/>
              <a:gd name="T117" fmla="*/ 949 h 1257"/>
              <a:gd name="T118" fmla="*/ 1254 w 1254"/>
              <a:gd name="T119" fmla="*/ 1257 h 1257"/>
              <a:gd name="T120" fmla="*/ 1185 w 1254"/>
              <a:gd name="T121" fmla="*/ 880 h 1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254" h="1257">
                <a:moveTo>
                  <a:pt x="965" y="496"/>
                </a:moveTo>
                <a:cubicBezTo>
                  <a:pt x="966" y="496"/>
                  <a:pt x="966" y="496"/>
                  <a:pt x="966" y="496"/>
                </a:cubicBezTo>
                <a:cubicBezTo>
                  <a:pt x="966" y="496"/>
                  <a:pt x="966" y="496"/>
                  <a:pt x="966" y="496"/>
                </a:cubicBezTo>
                <a:cubicBezTo>
                  <a:pt x="967" y="496"/>
                  <a:pt x="967" y="496"/>
                  <a:pt x="967" y="496"/>
                </a:cubicBezTo>
                <a:cubicBezTo>
                  <a:pt x="968" y="496"/>
                  <a:pt x="968" y="496"/>
                  <a:pt x="968" y="496"/>
                </a:cubicBezTo>
                <a:cubicBezTo>
                  <a:pt x="969" y="496"/>
                  <a:pt x="969" y="496"/>
                  <a:pt x="969" y="496"/>
                </a:cubicBezTo>
                <a:cubicBezTo>
                  <a:pt x="970" y="496"/>
                  <a:pt x="970" y="496"/>
                  <a:pt x="970" y="496"/>
                </a:cubicBezTo>
                <a:cubicBezTo>
                  <a:pt x="971" y="496"/>
                  <a:pt x="971" y="496"/>
                  <a:pt x="971" y="496"/>
                </a:cubicBezTo>
                <a:cubicBezTo>
                  <a:pt x="972" y="496"/>
                  <a:pt x="972" y="496"/>
                  <a:pt x="972" y="496"/>
                </a:cubicBezTo>
                <a:cubicBezTo>
                  <a:pt x="973" y="495"/>
                  <a:pt x="973" y="495"/>
                  <a:pt x="973" y="495"/>
                </a:cubicBezTo>
                <a:cubicBezTo>
                  <a:pt x="973" y="495"/>
                  <a:pt x="973" y="495"/>
                  <a:pt x="973" y="495"/>
                </a:cubicBezTo>
                <a:cubicBezTo>
                  <a:pt x="974" y="495"/>
                  <a:pt x="974" y="495"/>
                  <a:pt x="974" y="495"/>
                </a:cubicBezTo>
                <a:cubicBezTo>
                  <a:pt x="975" y="495"/>
                  <a:pt x="975" y="495"/>
                  <a:pt x="975" y="495"/>
                </a:cubicBezTo>
                <a:cubicBezTo>
                  <a:pt x="976" y="494"/>
                  <a:pt x="976" y="494"/>
                  <a:pt x="976" y="494"/>
                </a:cubicBezTo>
                <a:cubicBezTo>
                  <a:pt x="976" y="494"/>
                  <a:pt x="976" y="494"/>
                  <a:pt x="976" y="494"/>
                </a:cubicBezTo>
                <a:cubicBezTo>
                  <a:pt x="977" y="494"/>
                  <a:pt x="977" y="494"/>
                  <a:pt x="977" y="494"/>
                </a:cubicBezTo>
                <a:cubicBezTo>
                  <a:pt x="978" y="493"/>
                  <a:pt x="978" y="493"/>
                  <a:pt x="978" y="493"/>
                </a:cubicBezTo>
                <a:cubicBezTo>
                  <a:pt x="979" y="493"/>
                  <a:pt x="979" y="493"/>
                  <a:pt x="979" y="493"/>
                </a:cubicBezTo>
                <a:cubicBezTo>
                  <a:pt x="980" y="493"/>
                  <a:pt x="980" y="493"/>
                  <a:pt x="980" y="493"/>
                </a:cubicBezTo>
                <a:cubicBezTo>
                  <a:pt x="980" y="492"/>
                  <a:pt x="980" y="492"/>
                  <a:pt x="980" y="492"/>
                </a:cubicBezTo>
                <a:cubicBezTo>
                  <a:pt x="981" y="492"/>
                  <a:pt x="981" y="492"/>
                  <a:pt x="981" y="492"/>
                </a:cubicBezTo>
                <a:cubicBezTo>
                  <a:pt x="982" y="491"/>
                  <a:pt x="982" y="491"/>
                  <a:pt x="982" y="491"/>
                </a:cubicBezTo>
                <a:cubicBezTo>
                  <a:pt x="983" y="491"/>
                  <a:pt x="983" y="491"/>
                  <a:pt x="983" y="491"/>
                </a:cubicBezTo>
                <a:cubicBezTo>
                  <a:pt x="983" y="490"/>
                  <a:pt x="983" y="490"/>
                  <a:pt x="983" y="490"/>
                </a:cubicBezTo>
                <a:cubicBezTo>
                  <a:pt x="984" y="490"/>
                  <a:pt x="984" y="490"/>
                  <a:pt x="984" y="490"/>
                </a:cubicBezTo>
                <a:cubicBezTo>
                  <a:pt x="985" y="489"/>
                  <a:pt x="985" y="489"/>
                  <a:pt x="985" y="489"/>
                </a:cubicBezTo>
                <a:cubicBezTo>
                  <a:pt x="986" y="489"/>
                  <a:pt x="986" y="489"/>
                  <a:pt x="986" y="489"/>
                </a:cubicBezTo>
                <a:cubicBezTo>
                  <a:pt x="986" y="488"/>
                  <a:pt x="986" y="488"/>
                  <a:pt x="986" y="488"/>
                </a:cubicBezTo>
                <a:cubicBezTo>
                  <a:pt x="987" y="488"/>
                  <a:pt x="987" y="488"/>
                  <a:pt x="987" y="488"/>
                </a:cubicBezTo>
                <a:cubicBezTo>
                  <a:pt x="987" y="487"/>
                  <a:pt x="987" y="487"/>
                  <a:pt x="987" y="487"/>
                </a:cubicBezTo>
                <a:cubicBezTo>
                  <a:pt x="988" y="486"/>
                  <a:pt x="988" y="486"/>
                  <a:pt x="988" y="486"/>
                </a:cubicBezTo>
                <a:cubicBezTo>
                  <a:pt x="988" y="486"/>
                  <a:pt x="988" y="486"/>
                  <a:pt x="988" y="486"/>
                </a:cubicBezTo>
                <a:cubicBezTo>
                  <a:pt x="989" y="485"/>
                  <a:pt x="989" y="485"/>
                  <a:pt x="989" y="485"/>
                </a:cubicBezTo>
                <a:cubicBezTo>
                  <a:pt x="990" y="485"/>
                  <a:pt x="990" y="485"/>
                  <a:pt x="990" y="485"/>
                </a:cubicBezTo>
                <a:cubicBezTo>
                  <a:pt x="991" y="484"/>
                  <a:pt x="991" y="484"/>
                  <a:pt x="991" y="484"/>
                </a:cubicBezTo>
                <a:cubicBezTo>
                  <a:pt x="991" y="484"/>
                  <a:pt x="991" y="484"/>
                  <a:pt x="991" y="484"/>
                </a:cubicBezTo>
                <a:cubicBezTo>
                  <a:pt x="996" y="478"/>
                  <a:pt x="999" y="470"/>
                  <a:pt x="999" y="462"/>
                </a:cubicBezTo>
                <a:cubicBezTo>
                  <a:pt x="999" y="35"/>
                  <a:pt x="999" y="35"/>
                  <a:pt x="999" y="35"/>
                </a:cubicBezTo>
                <a:cubicBezTo>
                  <a:pt x="999" y="15"/>
                  <a:pt x="983" y="0"/>
                  <a:pt x="964" y="0"/>
                </a:cubicBezTo>
                <a:cubicBezTo>
                  <a:pt x="171" y="0"/>
                  <a:pt x="171" y="0"/>
                  <a:pt x="171" y="0"/>
                </a:cubicBezTo>
                <a:cubicBezTo>
                  <a:pt x="152" y="0"/>
                  <a:pt x="137" y="15"/>
                  <a:pt x="137" y="35"/>
                </a:cubicBezTo>
                <a:cubicBezTo>
                  <a:pt x="137" y="462"/>
                  <a:pt x="137" y="462"/>
                  <a:pt x="137" y="462"/>
                </a:cubicBezTo>
                <a:cubicBezTo>
                  <a:pt x="137" y="472"/>
                  <a:pt x="141" y="481"/>
                  <a:pt x="148" y="487"/>
                </a:cubicBezTo>
                <a:cubicBezTo>
                  <a:pt x="148" y="487"/>
                  <a:pt x="148" y="487"/>
                  <a:pt x="148" y="487"/>
                </a:cubicBezTo>
                <a:cubicBezTo>
                  <a:pt x="149" y="488"/>
                  <a:pt x="149" y="488"/>
                  <a:pt x="149" y="488"/>
                </a:cubicBezTo>
                <a:cubicBezTo>
                  <a:pt x="149" y="489"/>
                  <a:pt x="149" y="489"/>
                  <a:pt x="149" y="489"/>
                </a:cubicBezTo>
                <a:cubicBezTo>
                  <a:pt x="151" y="489"/>
                  <a:pt x="151" y="489"/>
                  <a:pt x="151" y="489"/>
                </a:cubicBezTo>
                <a:cubicBezTo>
                  <a:pt x="151" y="490"/>
                  <a:pt x="151" y="490"/>
                  <a:pt x="151" y="490"/>
                </a:cubicBezTo>
                <a:cubicBezTo>
                  <a:pt x="152" y="490"/>
                  <a:pt x="152" y="490"/>
                  <a:pt x="152" y="490"/>
                </a:cubicBezTo>
                <a:cubicBezTo>
                  <a:pt x="152" y="491"/>
                  <a:pt x="152" y="491"/>
                  <a:pt x="152" y="491"/>
                </a:cubicBezTo>
                <a:cubicBezTo>
                  <a:pt x="153" y="491"/>
                  <a:pt x="153" y="491"/>
                  <a:pt x="153" y="491"/>
                </a:cubicBezTo>
                <a:cubicBezTo>
                  <a:pt x="154" y="492"/>
                  <a:pt x="154" y="492"/>
                  <a:pt x="154" y="492"/>
                </a:cubicBezTo>
                <a:cubicBezTo>
                  <a:pt x="155" y="492"/>
                  <a:pt x="155" y="492"/>
                  <a:pt x="155" y="492"/>
                </a:cubicBezTo>
                <a:cubicBezTo>
                  <a:pt x="155" y="492"/>
                  <a:pt x="155" y="492"/>
                  <a:pt x="155" y="492"/>
                </a:cubicBezTo>
                <a:cubicBezTo>
                  <a:pt x="156" y="493"/>
                  <a:pt x="156" y="493"/>
                  <a:pt x="156" y="493"/>
                </a:cubicBezTo>
                <a:cubicBezTo>
                  <a:pt x="157" y="493"/>
                  <a:pt x="157" y="493"/>
                  <a:pt x="157" y="493"/>
                </a:cubicBezTo>
                <a:cubicBezTo>
                  <a:pt x="158" y="494"/>
                  <a:pt x="158" y="494"/>
                  <a:pt x="158" y="494"/>
                </a:cubicBezTo>
                <a:cubicBezTo>
                  <a:pt x="159" y="494"/>
                  <a:pt x="159" y="494"/>
                  <a:pt x="159" y="494"/>
                </a:cubicBezTo>
                <a:cubicBezTo>
                  <a:pt x="160" y="494"/>
                  <a:pt x="160" y="494"/>
                  <a:pt x="160" y="494"/>
                </a:cubicBezTo>
                <a:cubicBezTo>
                  <a:pt x="160" y="495"/>
                  <a:pt x="160" y="495"/>
                  <a:pt x="160" y="495"/>
                </a:cubicBezTo>
                <a:cubicBezTo>
                  <a:pt x="161" y="495"/>
                  <a:pt x="161" y="495"/>
                  <a:pt x="161" y="495"/>
                </a:cubicBezTo>
                <a:cubicBezTo>
                  <a:pt x="162" y="495"/>
                  <a:pt x="162" y="495"/>
                  <a:pt x="162" y="495"/>
                </a:cubicBezTo>
                <a:cubicBezTo>
                  <a:pt x="163" y="495"/>
                  <a:pt x="163" y="495"/>
                  <a:pt x="163" y="495"/>
                </a:cubicBezTo>
                <a:cubicBezTo>
                  <a:pt x="164" y="495"/>
                  <a:pt x="164" y="495"/>
                  <a:pt x="164" y="495"/>
                </a:cubicBezTo>
                <a:cubicBezTo>
                  <a:pt x="164" y="496"/>
                  <a:pt x="164" y="496"/>
                  <a:pt x="164" y="496"/>
                </a:cubicBezTo>
                <a:cubicBezTo>
                  <a:pt x="165" y="496"/>
                  <a:pt x="165" y="496"/>
                  <a:pt x="165" y="496"/>
                </a:cubicBezTo>
                <a:cubicBezTo>
                  <a:pt x="166" y="496"/>
                  <a:pt x="166" y="496"/>
                  <a:pt x="166" y="496"/>
                </a:cubicBezTo>
                <a:cubicBezTo>
                  <a:pt x="167" y="496"/>
                  <a:pt x="167" y="496"/>
                  <a:pt x="167" y="496"/>
                </a:cubicBezTo>
                <a:cubicBezTo>
                  <a:pt x="299" y="496"/>
                  <a:pt x="299" y="496"/>
                  <a:pt x="299" y="496"/>
                </a:cubicBezTo>
                <a:cubicBezTo>
                  <a:pt x="299" y="496"/>
                  <a:pt x="299" y="496"/>
                  <a:pt x="299" y="496"/>
                </a:cubicBezTo>
                <a:cubicBezTo>
                  <a:pt x="436" y="726"/>
                  <a:pt x="436" y="726"/>
                  <a:pt x="436" y="726"/>
                </a:cubicBezTo>
                <a:cubicBezTo>
                  <a:pt x="436" y="496"/>
                  <a:pt x="436" y="496"/>
                  <a:pt x="436" y="496"/>
                </a:cubicBezTo>
                <a:cubicBezTo>
                  <a:pt x="964" y="496"/>
                  <a:pt x="964" y="496"/>
                  <a:pt x="964" y="496"/>
                </a:cubicBezTo>
                <a:lnTo>
                  <a:pt x="965" y="496"/>
                </a:lnTo>
                <a:close/>
                <a:moveTo>
                  <a:pt x="395" y="280"/>
                </a:moveTo>
                <a:cubicBezTo>
                  <a:pt x="371" y="280"/>
                  <a:pt x="351" y="261"/>
                  <a:pt x="351" y="236"/>
                </a:cubicBezTo>
                <a:cubicBezTo>
                  <a:pt x="351" y="212"/>
                  <a:pt x="371" y="192"/>
                  <a:pt x="395" y="192"/>
                </a:cubicBezTo>
                <a:cubicBezTo>
                  <a:pt x="420" y="192"/>
                  <a:pt x="439" y="212"/>
                  <a:pt x="439" y="236"/>
                </a:cubicBezTo>
                <a:cubicBezTo>
                  <a:pt x="439" y="261"/>
                  <a:pt x="420" y="280"/>
                  <a:pt x="395" y="280"/>
                </a:cubicBezTo>
                <a:close/>
                <a:moveTo>
                  <a:pt x="513" y="280"/>
                </a:moveTo>
                <a:cubicBezTo>
                  <a:pt x="488" y="280"/>
                  <a:pt x="469" y="261"/>
                  <a:pt x="469" y="236"/>
                </a:cubicBezTo>
                <a:cubicBezTo>
                  <a:pt x="469" y="212"/>
                  <a:pt x="488" y="192"/>
                  <a:pt x="513" y="192"/>
                </a:cubicBezTo>
                <a:cubicBezTo>
                  <a:pt x="537" y="192"/>
                  <a:pt x="557" y="212"/>
                  <a:pt x="557" y="236"/>
                </a:cubicBezTo>
                <a:cubicBezTo>
                  <a:pt x="557" y="261"/>
                  <a:pt x="537" y="280"/>
                  <a:pt x="513" y="280"/>
                </a:cubicBezTo>
                <a:close/>
                <a:moveTo>
                  <a:pt x="630" y="280"/>
                </a:moveTo>
                <a:cubicBezTo>
                  <a:pt x="606" y="280"/>
                  <a:pt x="586" y="261"/>
                  <a:pt x="586" y="236"/>
                </a:cubicBezTo>
                <a:cubicBezTo>
                  <a:pt x="586" y="212"/>
                  <a:pt x="606" y="192"/>
                  <a:pt x="630" y="192"/>
                </a:cubicBezTo>
                <a:cubicBezTo>
                  <a:pt x="655" y="192"/>
                  <a:pt x="674" y="212"/>
                  <a:pt x="674" y="236"/>
                </a:cubicBezTo>
                <a:cubicBezTo>
                  <a:pt x="674" y="261"/>
                  <a:pt x="655" y="280"/>
                  <a:pt x="630" y="280"/>
                </a:cubicBezTo>
                <a:close/>
                <a:moveTo>
                  <a:pt x="748" y="280"/>
                </a:moveTo>
                <a:cubicBezTo>
                  <a:pt x="724" y="280"/>
                  <a:pt x="704" y="261"/>
                  <a:pt x="704" y="236"/>
                </a:cubicBezTo>
                <a:cubicBezTo>
                  <a:pt x="704" y="212"/>
                  <a:pt x="724" y="192"/>
                  <a:pt x="748" y="192"/>
                </a:cubicBezTo>
                <a:cubicBezTo>
                  <a:pt x="772" y="192"/>
                  <a:pt x="792" y="212"/>
                  <a:pt x="792" y="236"/>
                </a:cubicBezTo>
                <a:cubicBezTo>
                  <a:pt x="792" y="261"/>
                  <a:pt x="772" y="280"/>
                  <a:pt x="748" y="280"/>
                </a:cubicBezTo>
                <a:close/>
                <a:moveTo>
                  <a:pt x="293" y="880"/>
                </a:moveTo>
                <a:cubicBezTo>
                  <a:pt x="250" y="880"/>
                  <a:pt x="250" y="880"/>
                  <a:pt x="250" y="880"/>
                </a:cubicBezTo>
                <a:cubicBezTo>
                  <a:pt x="289" y="856"/>
                  <a:pt x="315" y="814"/>
                  <a:pt x="315" y="765"/>
                </a:cubicBezTo>
                <a:cubicBezTo>
                  <a:pt x="315" y="715"/>
                  <a:pt x="287" y="671"/>
                  <a:pt x="245" y="648"/>
                </a:cubicBezTo>
                <a:cubicBezTo>
                  <a:pt x="226" y="638"/>
                  <a:pt x="204" y="632"/>
                  <a:pt x="181" y="632"/>
                </a:cubicBezTo>
                <a:cubicBezTo>
                  <a:pt x="158" y="632"/>
                  <a:pt x="137" y="638"/>
                  <a:pt x="118" y="648"/>
                </a:cubicBezTo>
                <a:cubicBezTo>
                  <a:pt x="76" y="671"/>
                  <a:pt x="48" y="715"/>
                  <a:pt x="48" y="765"/>
                </a:cubicBezTo>
                <a:cubicBezTo>
                  <a:pt x="48" y="814"/>
                  <a:pt x="74" y="856"/>
                  <a:pt x="113" y="880"/>
                </a:cubicBezTo>
                <a:cubicBezTo>
                  <a:pt x="70" y="880"/>
                  <a:pt x="70" y="880"/>
                  <a:pt x="70" y="880"/>
                </a:cubicBezTo>
                <a:cubicBezTo>
                  <a:pt x="31" y="880"/>
                  <a:pt x="0" y="911"/>
                  <a:pt x="0" y="949"/>
                </a:cubicBezTo>
                <a:cubicBezTo>
                  <a:pt x="0" y="1257"/>
                  <a:pt x="0" y="1257"/>
                  <a:pt x="0" y="1257"/>
                </a:cubicBezTo>
                <a:cubicBezTo>
                  <a:pt x="362" y="1257"/>
                  <a:pt x="362" y="1257"/>
                  <a:pt x="362" y="1257"/>
                </a:cubicBezTo>
                <a:cubicBezTo>
                  <a:pt x="362" y="949"/>
                  <a:pt x="362" y="949"/>
                  <a:pt x="362" y="949"/>
                </a:cubicBezTo>
                <a:cubicBezTo>
                  <a:pt x="362" y="911"/>
                  <a:pt x="331" y="880"/>
                  <a:pt x="293" y="880"/>
                </a:cubicBezTo>
                <a:close/>
                <a:moveTo>
                  <a:pt x="1185" y="880"/>
                </a:moveTo>
                <a:cubicBezTo>
                  <a:pt x="1142" y="880"/>
                  <a:pt x="1142" y="880"/>
                  <a:pt x="1142" y="880"/>
                </a:cubicBezTo>
                <a:cubicBezTo>
                  <a:pt x="1180" y="856"/>
                  <a:pt x="1206" y="814"/>
                  <a:pt x="1206" y="765"/>
                </a:cubicBezTo>
                <a:cubicBezTo>
                  <a:pt x="1206" y="715"/>
                  <a:pt x="1178" y="671"/>
                  <a:pt x="1136" y="648"/>
                </a:cubicBezTo>
                <a:cubicBezTo>
                  <a:pt x="1118" y="638"/>
                  <a:pt x="1096" y="632"/>
                  <a:pt x="1073" y="632"/>
                </a:cubicBezTo>
                <a:cubicBezTo>
                  <a:pt x="1050" y="632"/>
                  <a:pt x="1028" y="638"/>
                  <a:pt x="1009" y="648"/>
                </a:cubicBezTo>
                <a:cubicBezTo>
                  <a:pt x="968" y="671"/>
                  <a:pt x="940" y="715"/>
                  <a:pt x="940" y="765"/>
                </a:cubicBezTo>
                <a:cubicBezTo>
                  <a:pt x="940" y="814"/>
                  <a:pt x="965" y="856"/>
                  <a:pt x="1004" y="880"/>
                </a:cubicBezTo>
                <a:cubicBezTo>
                  <a:pt x="961" y="880"/>
                  <a:pt x="961" y="880"/>
                  <a:pt x="961" y="880"/>
                </a:cubicBezTo>
                <a:cubicBezTo>
                  <a:pt x="923" y="880"/>
                  <a:pt x="892" y="911"/>
                  <a:pt x="892" y="949"/>
                </a:cubicBezTo>
                <a:cubicBezTo>
                  <a:pt x="892" y="1257"/>
                  <a:pt x="892" y="1257"/>
                  <a:pt x="892" y="1257"/>
                </a:cubicBezTo>
                <a:cubicBezTo>
                  <a:pt x="1254" y="1257"/>
                  <a:pt x="1254" y="1257"/>
                  <a:pt x="1254" y="1257"/>
                </a:cubicBezTo>
                <a:cubicBezTo>
                  <a:pt x="1254" y="949"/>
                  <a:pt x="1254" y="949"/>
                  <a:pt x="1254" y="949"/>
                </a:cubicBezTo>
                <a:cubicBezTo>
                  <a:pt x="1254" y="911"/>
                  <a:pt x="1223" y="880"/>
                  <a:pt x="1185" y="880"/>
                </a:cubicBezTo>
                <a:close/>
              </a:path>
            </a:pathLst>
          </a:custGeom>
          <a:solidFill>
            <a:srgbClr val="1D495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82" name="组合 81"/>
          <p:cNvGrpSpPr>
            <a:grpSpLocks noChangeAspect="1"/>
          </p:cNvGrpSpPr>
          <p:nvPr/>
        </p:nvGrpSpPr>
        <p:grpSpPr>
          <a:xfrm>
            <a:off x="6667667" y="4686234"/>
            <a:ext cx="442833" cy="338700"/>
            <a:chOff x="7778750" y="5083175"/>
            <a:chExt cx="668338" cy="511176"/>
          </a:xfrm>
          <a:solidFill>
            <a:srgbClr val="1D495D"/>
          </a:solidFill>
        </p:grpSpPr>
        <p:sp>
          <p:nvSpPr>
            <p:cNvPr id="83" name="Freeform 28"/>
            <p:cNvSpPr/>
            <p:nvPr/>
          </p:nvSpPr>
          <p:spPr bwMode="auto">
            <a:xfrm>
              <a:off x="7778750" y="5083175"/>
              <a:ext cx="438150" cy="511175"/>
            </a:xfrm>
            <a:custGeom>
              <a:avLst/>
              <a:gdLst>
                <a:gd name="T0" fmla="*/ 93 w 186"/>
                <a:gd name="T1" fmla="*/ 0 h 217"/>
                <a:gd name="T2" fmla="*/ 59 w 186"/>
                <a:gd name="T3" fmla="*/ 34 h 217"/>
                <a:gd name="T4" fmla="*/ 72 w 186"/>
                <a:gd name="T5" fmla="*/ 60 h 217"/>
                <a:gd name="T6" fmla="*/ 12 w 186"/>
                <a:gd name="T7" fmla="*/ 152 h 217"/>
                <a:gd name="T8" fmla="*/ 19 w 186"/>
                <a:gd name="T9" fmla="*/ 155 h 217"/>
                <a:gd name="T10" fmla="*/ 57 w 186"/>
                <a:gd name="T11" fmla="*/ 121 h 217"/>
                <a:gd name="T12" fmla="*/ 39 w 186"/>
                <a:gd name="T13" fmla="*/ 217 h 217"/>
                <a:gd name="T14" fmla="*/ 70 w 186"/>
                <a:gd name="T15" fmla="*/ 217 h 217"/>
                <a:gd name="T16" fmla="*/ 93 w 186"/>
                <a:gd name="T17" fmla="*/ 177 h 217"/>
                <a:gd name="T18" fmla="*/ 116 w 186"/>
                <a:gd name="T19" fmla="*/ 217 h 217"/>
                <a:gd name="T20" fmla="*/ 146 w 186"/>
                <a:gd name="T21" fmla="*/ 217 h 217"/>
                <a:gd name="T22" fmla="*/ 129 w 186"/>
                <a:gd name="T23" fmla="*/ 121 h 217"/>
                <a:gd name="T24" fmla="*/ 167 w 186"/>
                <a:gd name="T25" fmla="*/ 155 h 217"/>
                <a:gd name="T26" fmla="*/ 174 w 186"/>
                <a:gd name="T27" fmla="*/ 152 h 217"/>
                <a:gd name="T28" fmla="*/ 114 w 186"/>
                <a:gd name="T29" fmla="*/ 60 h 217"/>
                <a:gd name="T30" fmla="*/ 126 w 186"/>
                <a:gd name="T31" fmla="*/ 34 h 217"/>
                <a:gd name="T32" fmla="*/ 93 w 186"/>
                <a:gd name="T33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6" h="217">
                  <a:moveTo>
                    <a:pt x="93" y="0"/>
                  </a:moveTo>
                  <a:cubicBezTo>
                    <a:pt x="74" y="0"/>
                    <a:pt x="59" y="15"/>
                    <a:pt x="59" y="34"/>
                  </a:cubicBezTo>
                  <a:cubicBezTo>
                    <a:pt x="59" y="44"/>
                    <a:pt x="64" y="54"/>
                    <a:pt x="72" y="60"/>
                  </a:cubicBezTo>
                  <a:cubicBezTo>
                    <a:pt x="38" y="72"/>
                    <a:pt x="0" y="140"/>
                    <a:pt x="12" y="152"/>
                  </a:cubicBezTo>
                  <a:cubicBezTo>
                    <a:pt x="14" y="154"/>
                    <a:pt x="17" y="155"/>
                    <a:pt x="19" y="155"/>
                  </a:cubicBezTo>
                  <a:cubicBezTo>
                    <a:pt x="30" y="155"/>
                    <a:pt x="45" y="138"/>
                    <a:pt x="57" y="121"/>
                  </a:cubicBezTo>
                  <a:cubicBezTo>
                    <a:pt x="49" y="153"/>
                    <a:pt x="42" y="188"/>
                    <a:pt x="39" y="217"/>
                  </a:cubicBezTo>
                  <a:cubicBezTo>
                    <a:pt x="70" y="217"/>
                    <a:pt x="70" y="217"/>
                    <a:pt x="70" y="217"/>
                  </a:cubicBezTo>
                  <a:cubicBezTo>
                    <a:pt x="70" y="200"/>
                    <a:pt x="81" y="177"/>
                    <a:pt x="93" y="177"/>
                  </a:cubicBezTo>
                  <a:cubicBezTo>
                    <a:pt x="105" y="177"/>
                    <a:pt x="115" y="200"/>
                    <a:pt x="116" y="217"/>
                  </a:cubicBezTo>
                  <a:cubicBezTo>
                    <a:pt x="146" y="217"/>
                    <a:pt x="146" y="217"/>
                    <a:pt x="146" y="217"/>
                  </a:cubicBezTo>
                  <a:cubicBezTo>
                    <a:pt x="143" y="188"/>
                    <a:pt x="137" y="153"/>
                    <a:pt x="129" y="121"/>
                  </a:cubicBezTo>
                  <a:cubicBezTo>
                    <a:pt x="141" y="138"/>
                    <a:pt x="156" y="155"/>
                    <a:pt x="167" y="155"/>
                  </a:cubicBezTo>
                  <a:cubicBezTo>
                    <a:pt x="169" y="155"/>
                    <a:pt x="171" y="154"/>
                    <a:pt x="174" y="152"/>
                  </a:cubicBezTo>
                  <a:cubicBezTo>
                    <a:pt x="186" y="140"/>
                    <a:pt x="148" y="72"/>
                    <a:pt x="114" y="60"/>
                  </a:cubicBezTo>
                  <a:cubicBezTo>
                    <a:pt x="122" y="54"/>
                    <a:pt x="126" y="44"/>
                    <a:pt x="126" y="34"/>
                  </a:cubicBezTo>
                  <a:cubicBezTo>
                    <a:pt x="126" y="15"/>
                    <a:pt x="111" y="0"/>
                    <a:pt x="9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29"/>
            <p:cNvSpPr/>
            <p:nvPr/>
          </p:nvSpPr>
          <p:spPr bwMode="auto">
            <a:xfrm>
              <a:off x="8191500" y="5294313"/>
              <a:ext cx="255588" cy="300038"/>
            </a:xfrm>
            <a:custGeom>
              <a:avLst/>
              <a:gdLst>
                <a:gd name="T0" fmla="*/ 55 w 109"/>
                <a:gd name="T1" fmla="*/ 0 h 127"/>
                <a:gd name="T2" fmla="*/ 35 w 109"/>
                <a:gd name="T3" fmla="*/ 19 h 127"/>
                <a:gd name="T4" fmla="*/ 42 w 109"/>
                <a:gd name="T5" fmla="*/ 35 h 127"/>
                <a:gd name="T6" fmla="*/ 7 w 109"/>
                <a:gd name="T7" fmla="*/ 89 h 127"/>
                <a:gd name="T8" fmla="*/ 11 w 109"/>
                <a:gd name="T9" fmla="*/ 91 h 127"/>
                <a:gd name="T10" fmla="*/ 33 w 109"/>
                <a:gd name="T11" fmla="*/ 71 h 127"/>
                <a:gd name="T12" fmla="*/ 23 w 109"/>
                <a:gd name="T13" fmla="*/ 127 h 127"/>
                <a:gd name="T14" fmla="*/ 41 w 109"/>
                <a:gd name="T15" fmla="*/ 127 h 127"/>
                <a:gd name="T16" fmla="*/ 55 w 109"/>
                <a:gd name="T17" fmla="*/ 104 h 127"/>
                <a:gd name="T18" fmla="*/ 68 w 109"/>
                <a:gd name="T19" fmla="*/ 127 h 127"/>
                <a:gd name="T20" fmla="*/ 86 w 109"/>
                <a:gd name="T21" fmla="*/ 127 h 127"/>
                <a:gd name="T22" fmla="*/ 76 w 109"/>
                <a:gd name="T23" fmla="*/ 71 h 127"/>
                <a:gd name="T24" fmla="*/ 98 w 109"/>
                <a:gd name="T25" fmla="*/ 91 h 127"/>
                <a:gd name="T26" fmla="*/ 102 w 109"/>
                <a:gd name="T27" fmla="*/ 89 h 127"/>
                <a:gd name="T28" fmla="*/ 67 w 109"/>
                <a:gd name="T29" fmla="*/ 35 h 127"/>
                <a:gd name="T30" fmla="*/ 74 w 109"/>
                <a:gd name="T31" fmla="*/ 19 h 127"/>
                <a:gd name="T32" fmla="*/ 55 w 109"/>
                <a:gd name="T33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9" h="127">
                  <a:moveTo>
                    <a:pt x="55" y="0"/>
                  </a:moveTo>
                  <a:cubicBezTo>
                    <a:pt x="44" y="0"/>
                    <a:pt x="35" y="9"/>
                    <a:pt x="35" y="19"/>
                  </a:cubicBezTo>
                  <a:cubicBezTo>
                    <a:pt x="35" y="26"/>
                    <a:pt x="38" y="31"/>
                    <a:pt x="42" y="35"/>
                  </a:cubicBezTo>
                  <a:cubicBezTo>
                    <a:pt x="22" y="42"/>
                    <a:pt x="0" y="82"/>
                    <a:pt x="7" y="89"/>
                  </a:cubicBezTo>
                  <a:cubicBezTo>
                    <a:pt x="8" y="90"/>
                    <a:pt x="10" y="91"/>
                    <a:pt x="11" y="91"/>
                  </a:cubicBezTo>
                  <a:cubicBezTo>
                    <a:pt x="18" y="91"/>
                    <a:pt x="26" y="80"/>
                    <a:pt x="33" y="71"/>
                  </a:cubicBezTo>
                  <a:cubicBezTo>
                    <a:pt x="29" y="89"/>
                    <a:pt x="25" y="110"/>
                    <a:pt x="23" y="127"/>
                  </a:cubicBezTo>
                  <a:cubicBezTo>
                    <a:pt x="41" y="127"/>
                    <a:pt x="41" y="127"/>
                    <a:pt x="41" y="127"/>
                  </a:cubicBezTo>
                  <a:cubicBezTo>
                    <a:pt x="41" y="117"/>
                    <a:pt x="48" y="104"/>
                    <a:pt x="55" y="104"/>
                  </a:cubicBezTo>
                  <a:cubicBezTo>
                    <a:pt x="61" y="104"/>
                    <a:pt x="68" y="117"/>
                    <a:pt x="68" y="127"/>
                  </a:cubicBezTo>
                  <a:cubicBezTo>
                    <a:pt x="86" y="127"/>
                    <a:pt x="86" y="127"/>
                    <a:pt x="86" y="127"/>
                  </a:cubicBezTo>
                  <a:cubicBezTo>
                    <a:pt x="84" y="110"/>
                    <a:pt x="80" y="89"/>
                    <a:pt x="76" y="71"/>
                  </a:cubicBezTo>
                  <a:cubicBezTo>
                    <a:pt x="83" y="80"/>
                    <a:pt x="91" y="91"/>
                    <a:pt x="98" y="91"/>
                  </a:cubicBezTo>
                  <a:cubicBezTo>
                    <a:pt x="99" y="91"/>
                    <a:pt x="101" y="90"/>
                    <a:pt x="102" y="89"/>
                  </a:cubicBezTo>
                  <a:cubicBezTo>
                    <a:pt x="109" y="82"/>
                    <a:pt x="87" y="42"/>
                    <a:pt x="67" y="35"/>
                  </a:cubicBezTo>
                  <a:cubicBezTo>
                    <a:pt x="71" y="31"/>
                    <a:pt x="74" y="26"/>
                    <a:pt x="74" y="19"/>
                  </a:cubicBezTo>
                  <a:cubicBezTo>
                    <a:pt x="74" y="9"/>
                    <a:pt x="65" y="0"/>
                    <a:pt x="5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5" name="组合 84"/>
          <p:cNvGrpSpPr>
            <a:grpSpLocks noChangeAspect="1"/>
          </p:cNvGrpSpPr>
          <p:nvPr/>
        </p:nvGrpSpPr>
        <p:grpSpPr>
          <a:xfrm>
            <a:off x="6691798" y="3507772"/>
            <a:ext cx="506095" cy="437504"/>
            <a:chOff x="4456113" y="6981826"/>
            <a:chExt cx="433387" cy="374650"/>
          </a:xfrm>
          <a:solidFill>
            <a:srgbClr val="1D495D"/>
          </a:solidFill>
        </p:grpSpPr>
        <p:sp>
          <p:nvSpPr>
            <p:cNvPr id="86" name="Freeform 27"/>
            <p:cNvSpPr>
              <a:spLocks noEditPoints="1"/>
            </p:cNvSpPr>
            <p:nvPr/>
          </p:nvSpPr>
          <p:spPr bwMode="auto">
            <a:xfrm>
              <a:off x="4456113" y="6981826"/>
              <a:ext cx="306387" cy="374650"/>
            </a:xfrm>
            <a:custGeom>
              <a:avLst/>
              <a:gdLst>
                <a:gd name="T0" fmla="*/ 67 w 96"/>
                <a:gd name="T1" fmla="*/ 48 h 119"/>
                <a:gd name="T2" fmla="*/ 76 w 96"/>
                <a:gd name="T3" fmla="*/ 28 h 119"/>
                <a:gd name="T4" fmla="*/ 48 w 96"/>
                <a:gd name="T5" fmla="*/ 0 h 119"/>
                <a:gd name="T6" fmla="*/ 20 w 96"/>
                <a:gd name="T7" fmla="*/ 28 h 119"/>
                <a:gd name="T8" fmla="*/ 29 w 96"/>
                <a:gd name="T9" fmla="*/ 48 h 119"/>
                <a:gd name="T10" fmla="*/ 0 w 96"/>
                <a:gd name="T11" fmla="*/ 92 h 119"/>
                <a:gd name="T12" fmla="*/ 0 w 96"/>
                <a:gd name="T13" fmla="*/ 119 h 119"/>
                <a:gd name="T14" fmla="*/ 96 w 96"/>
                <a:gd name="T15" fmla="*/ 119 h 119"/>
                <a:gd name="T16" fmla="*/ 96 w 96"/>
                <a:gd name="T17" fmla="*/ 92 h 119"/>
                <a:gd name="T18" fmla="*/ 67 w 96"/>
                <a:gd name="T19" fmla="*/ 48 h 119"/>
                <a:gd name="T20" fmla="*/ 27 w 96"/>
                <a:gd name="T21" fmla="*/ 28 h 119"/>
                <a:gd name="T22" fmla="*/ 48 w 96"/>
                <a:gd name="T23" fmla="*/ 8 h 119"/>
                <a:gd name="T24" fmla="*/ 69 w 96"/>
                <a:gd name="T25" fmla="*/ 28 h 119"/>
                <a:gd name="T26" fmla="*/ 59 w 96"/>
                <a:gd name="T27" fmla="*/ 46 h 119"/>
                <a:gd name="T28" fmla="*/ 48 w 96"/>
                <a:gd name="T29" fmla="*/ 49 h 119"/>
                <a:gd name="T30" fmla="*/ 37 w 96"/>
                <a:gd name="T31" fmla="*/ 46 h 119"/>
                <a:gd name="T32" fmla="*/ 27 w 96"/>
                <a:gd name="T33" fmla="*/ 28 h 119"/>
                <a:gd name="T34" fmla="*/ 83 w 96"/>
                <a:gd name="T35" fmla="*/ 107 h 119"/>
                <a:gd name="T36" fmla="*/ 13 w 96"/>
                <a:gd name="T37" fmla="*/ 107 h 119"/>
                <a:gd name="T38" fmla="*/ 13 w 96"/>
                <a:gd name="T39" fmla="*/ 92 h 119"/>
                <a:gd name="T40" fmla="*/ 48 w 96"/>
                <a:gd name="T41" fmla="*/ 57 h 119"/>
                <a:gd name="T42" fmla="*/ 83 w 96"/>
                <a:gd name="T43" fmla="*/ 92 h 119"/>
                <a:gd name="T44" fmla="*/ 83 w 96"/>
                <a:gd name="T45" fmla="*/ 107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6" h="119">
                  <a:moveTo>
                    <a:pt x="67" y="48"/>
                  </a:moveTo>
                  <a:cubicBezTo>
                    <a:pt x="73" y="43"/>
                    <a:pt x="76" y="36"/>
                    <a:pt x="76" y="28"/>
                  </a:cubicBezTo>
                  <a:cubicBezTo>
                    <a:pt x="76" y="13"/>
                    <a:pt x="63" y="0"/>
                    <a:pt x="48" y="0"/>
                  </a:cubicBezTo>
                  <a:cubicBezTo>
                    <a:pt x="33" y="0"/>
                    <a:pt x="20" y="13"/>
                    <a:pt x="20" y="28"/>
                  </a:cubicBezTo>
                  <a:cubicBezTo>
                    <a:pt x="20" y="36"/>
                    <a:pt x="24" y="43"/>
                    <a:pt x="29" y="48"/>
                  </a:cubicBezTo>
                  <a:cubicBezTo>
                    <a:pt x="12" y="56"/>
                    <a:pt x="0" y="73"/>
                    <a:pt x="0" y="92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96" y="119"/>
                    <a:pt x="96" y="119"/>
                    <a:pt x="96" y="119"/>
                  </a:cubicBezTo>
                  <a:cubicBezTo>
                    <a:pt x="96" y="92"/>
                    <a:pt x="96" y="92"/>
                    <a:pt x="96" y="92"/>
                  </a:cubicBezTo>
                  <a:cubicBezTo>
                    <a:pt x="96" y="73"/>
                    <a:pt x="84" y="56"/>
                    <a:pt x="67" y="48"/>
                  </a:cubicBezTo>
                  <a:moveTo>
                    <a:pt x="27" y="28"/>
                  </a:moveTo>
                  <a:cubicBezTo>
                    <a:pt x="27" y="17"/>
                    <a:pt x="37" y="8"/>
                    <a:pt x="48" y="8"/>
                  </a:cubicBezTo>
                  <a:cubicBezTo>
                    <a:pt x="59" y="8"/>
                    <a:pt x="69" y="17"/>
                    <a:pt x="69" y="28"/>
                  </a:cubicBezTo>
                  <a:cubicBezTo>
                    <a:pt x="69" y="36"/>
                    <a:pt x="65" y="42"/>
                    <a:pt x="59" y="46"/>
                  </a:cubicBezTo>
                  <a:cubicBezTo>
                    <a:pt x="56" y="48"/>
                    <a:pt x="52" y="49"/>
                    <a:pt x="48" y="49"/>
                  </a:cubicBezTo>
                  <a:cubicBezTo>
                    <a:pt x="44" y="49"/>
                    <a:pt x="40" y="48"/>
                    <a:pt x="37" y="46"/>
                  </a:cubicBezTo>
                  <a:cubicBezTo>
                    <a:pt x="31" y="42"/>
                    <a:pt x="27" y="36"/>
                    <a:pt x="27" y="28"/>
                  </a:cubicBezTo>
                  <a:moveTo>
                    <a:pt x="83" y="107"/>
                  </a:moveTo>
                  <a:cubicBezTo>
                    <a:pt x="13" y="107"/>
                    <a:pt x="13" y="107"/>
                    <a:pt x="13" y="107"/>
                  </a:cubicBezTo>
                  <a:cubicBezTo>
                    <a:pt x="13" y="92"/>
                    <a:pt x="13" y="92"/>
                    <a:pt x="13" y="92"/>
                  </a:cubicBezTo>
                  <a:cubicBezTo>
                    <a:pt x="13" y="73"/>
                    <a:pt x="29" y="57"/>
                    <a:pt x="48" y="57"/>
                  </a:cubicBezTo>
                  <a:cubicBezTo>
                    <a:pt x="68" y="57"/>
                    <a:pt x="83" y="73"/>
                    <a:pt x="83" y="92"/>
                  </a:cubicBezTo>
                  <a:lnTo>
                    <a:pt x="83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28"/>
            <p:cNvSpPr/>
            <p:nvPr/>
          </p:nvSpPr>
          <p:spPr bwMode="auto">
            <a:xfrm>
              <a:off x="4749800" y="6988176"/>
              <a:ext cx="139700" cy="195263"/>
            </a:xfrm>
            <a:custGeom>
              <a:avLst/>
              <a:gdLst>
                <a:gd name="T0" fmla="*/ 22 w 44"/>
                <a:gd name="T1" fmla="*/ 62 h 62"/>
                <a:gd name="T2" fmla="*/ 19 w 44"/>
                <a:gd name="T3" fmla="*/ 58 h 62"/>
                <a:gd name="T4" fmla="*/ 19 w 44"/>
                <a:gd name="T5" fmla="*/ 37 h 62"/>
                <a:gd name="T6" fmla="*/ 22 w 44"/>
                <a:gd name="T7" fmla="*/ 37 h 62"/>
                <a:gd name="T8" fmla="*/ 37 w 44"/>
                <a:gd name="T9" fmla="*/ 22 h 62"/>
                <a:gd name="T10" fmla="*/ 22 w 44"/>
                <a:gd name="T11" fmla="*/ 7 h 62"/>
                <a:gd name="T12" fmla="*/ 8 w 44"/>
                <a:gd name="T13" fmla="*/ 22 h 62"/>
                <a:gd name="T14" fmla="*/ 4 w 44"/>
                <a:gd name="T15" fmla="*/ 26 h 62"/>
                <a:gd name="T16" fmla="*/ 0 w 44"/>
                <a:gd name="T17" fmla="*/ 22 h 62"/>
                <a:gd name="T18" fmla="*/ 22 w 44"/>
                <a:gd name="T19" fmla="*/ 0 h 62"/>
                <a:gd name="T20" fmla="*/ 44 w 44"/>
                <a:gd name="T21" fmla="*/ 22 h 62"/>
                <a:gd name="T22" fmla="*/ 26 w 44"/>
                <a:gd name="T23" fmla="*/ 44 h 62"/>
                <a:gd name="T24" fmla="*/ 26 w 44"/>
                <a:gd name="T25" fmla="*/ 58 h 62"/>
                <a:gd name="T26" fmla="*/ 22 w 44"/>
                <a:gd name="T27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62">
                  <a:moveTo>
                    <a:pt x="22" y="62"/>
                  </a:moveTo>
                  <a:cubicBezTo>
                    <a:pt x="20" y="62"/>
                    <a:pt x="19" y="60"/>
                    <a:pt x="19" y="5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31" y="37"/>
                    <a:pt x="37" y="30"/>
                    <a:pt x="37" y="22"/>
                  </a:cubicBezTo>
                  <a:cubicBezTo>
                    <a:pt x="37" y="14"/>
                    <a:pt x="31" y="7"/>
                    <a:pt x="22" y="7"/>
                  </a:cubicBezTo>
                  <a:cubicBezTo>
                    <a:pt x="14" y="7"/>
                    <a:pt x="8" y="14"/>
                    <a:pt x="8" y="22"/>
                  </a:cubicBezTo>
                  <a:cubicBezTo>
                    <a:pt x="8" y="24"/>
                    <a:pt x="6" y="26"/>
                    <a:pt x="4" y="26"/>
                  </a:cubicBezTo>
                  <a:cubicBezTo>
                    <a:pt x="2" y="26"/>
                    <a:pt x="0" y="24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34" y="0"/>
                    <a:pt x="44" y="10"/>
                    <a:pt x="44" y="22"/>
                  </a:cubicBezTo>
                  <a:cubicBezTo>
                    <a:pt x="44" y="33"/>
                    <a:pt x="36" y="42"/>
                    <a:pt x="26" y="44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6" y="60"/>
                    <a:pt x="24" y="62"/>
                    <a:pt x="22" y="6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Oval 29"/>
            <p:cNvSpPr>
              <a:spLocks noChangeArrowheads="1"/>
            </p:cNvSpPr>
            <p:nvPr/>
          </p:nvSpPr>
          <p:spPr bwMode="auto">
            <a:xfrm>
              <a:off x="4803775" y="7196138"/>
              <a:ext cx="34925" cy="333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4900652" y="2646388"/>
            <a:ext cx="481227" cy="629832"/>
            <a:chOff x="2951163" y="2495550"/>
            <a:chExt cx="1208088" cy="1581150"/>
          </a:xfrm>
          <a:solidFill>
            <a:srgbClr val="1D495D"/>
          </a:solidFill>
        </p:grpSpPr>
        <p:sp>
          <p:nvSpPr>
            <p:cNvPr id="90" name="Freeform 29"/>
            <p:cNvSpPr/>
            <p:nvPr/>
          </p:nvSpPr>
          <p:spPr bwMode="auto">
            <a:xfrm>
              <a:off x="2978150" y="2911475"/>
              <a:ext cx="230188" cy="306388"/>
            </a:xfrm>
            <a:custGeom>
              <a:avLst/>
              <a:gdLst>
                <a:gd name="T0" fmla="*/ 69 w 79"/>
                <a:gd name="T1" fmla="*/ 40 h 105"/>
                <a:gd name="T2" fmla="*/ 70 w 79"/>
                <a:gd name="T3" fmla="*/ 3 h 105"/>
                <a:gd name="T4" fmla="*/ 52 w 79"/>
                <a:gd name="T5" fmla="*/ 0 h 105"/>
                <a:gd name="T6" fmla="*/ 0 w 79"/>
                <a:gd name="T7" fmla="*/ 52 h 105"/>
                <a:gd name="T8" fmla="*/ 52 w 79"/>
                <a:gd name="T9" fmla="*/ 105 h 105"/>
                <a:gd name="T10" fmla="*/ 79 w 79"/>
                <a:gd name="T11" fmla="*/ 97 h 105"/>
                <a:gd name="T12" fmla="*/ 69 w 79"/>
                <a:gd name="T13" fmla="*/ 4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5">
                  <a:moveTo>
                    <a:pt x="69" y="40"/>
                  </a:moveTo>
                  <a:cubicBezTo>
                    <a:pt x="69" y="25"/>
                    <a:pt x="62" y="15"/>
                    <a:pt x="70" y="3"/>
                  </a:cubicBezTo>
                  <a:cubicBezTo>
                    <a:pt x="65" y="1"/>
                    <a:pt x="59" y="0"/>
                    <a:pt x="52" y="0"/>
                  </a:cubicBezTo>
                  <a:cubicBezTo>
                    <a:pt x="23" y="0"/>
                    <a:pt x="0" y="24"/>
                    <a:pt x="0" y="52"/>
                  </a:cubicBezTo>
                  <a:cubicBezTo>
                    <a:pt x="0" y="81"/>
                    <a:pt x="23" y="105"/>
                    <a:pt x="52" y="105"/>
                  </a:cubicBezTo>
                  <a:cubicBezTo>
                    <a:pt x="62" y="105"/>
                    <a:pt x="71" y="102"/>
                    <a:pt x="79" y="97"/>
                  </a:cubicBezTo>
                  <a:cubicBezTo>
                    <a:pt x="75" y="84"/>
                    <a:pt x="69" y="60"/>
                    <a:pt x="69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30"/>
            <p:cNvSpPr/>
            <p:nvPr/>
          </p:nvSpPr>
          <p:spPr bwMode="auto">
            <a:xfrm>
              <a:off x="3900488" y="2911475"/>
              <a:ext cx="228600" cy="306388"/>
            </a:xfrm>
            <a:custGeom>
              <a:avLst/>
              <a:gdLst>
                <a:gd name="T0" fmla="*/ 10 w 79"/>
                <a:gd name="T1" fmla="*/ 40 h 105"/>
                <a:gd name="T2" fmla="*/ 9 w 79"/>
                <a:gd name="T3" fmla="*/ 3 h 105"/>
                <a:gd name="T4" fmla="*/ 27 w 79"/>
                <a:gd name="T5" fmla="*/ 0 h 105"/>
                <a:gd name="T6" fmla="*/ 79 w 79"/>
                <a:gd name="T7" fmla="*/ 52 h 105"/>
                <a:gd name="T8" fmla="*/ 27 w 79"/>
                <a:gd name="T9" fmla="*/ 105 h 105"/>
                <a:gd name="T10" fmla="*/ 0 w 79"/>
                <a:gd name="T11" fmla="*/ 97 h 105"/>
                <a:gd name="T12" fmla="*/ 10 w 79"/>
                <a:gd name="T13" fmla="*/ 4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5">
                  <a:moveTo>
                    <a:pt x="10" y="40"/>
                  </a:moveTo>
                  <a:cubicBezTo>
                    <a:pt x="10" y="25"/>
                    <a:pt x="17" y="15"/>
                    <a:pt x="9" y="3"/>
                  </a:cubicBezTo>
                  <a:cubicBezTo>
                    <a:pt x="15" y="1"/>
                    <a:pt x="21" y="0"/>
                    <a:pt x="27" y="0"/>
                  </a:cubicBezTo>
                  <a:cubicBezTo>
                    <a:pt x="56" y="0"/>
                    <a:pt x="79" y="24"/>
                    <a:pt x="79" y="52"/>
                  </a:cubicBezTo>
                  <a:cubicBezTo>
                    <a:pt x="79" y="81"/>
                    <a:pt x="56" y="105"/>
                    <a:pt x="27" y="105"/>
                  </a:cubicBezTo>
                  <a:cubicBezTo>
                    <a:pt x="17" y="105"/>
                    <a:pt x="8" y="102"/>
                    <a:pt x="0" y="97"/>
                  </a:cubicBezTo>
                  <a:cubicBezTo>
                    <a:pt x="4" y="84"/>
                    <a:pt x="10" y="60"/>
                    <a:pt x="10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31"/>
            <p:cNvSpPr/>
            <p:nvPr/>
          </p:nvSpPr>
          <p:spPr bwMode="auto">
            <a:xfrm>
              <a:off x="3481388" y="3570288"/>
              <a:ext cx="147638" cy="328613"/>
            </a:xfrm>
            <a:custGeom>
              <a:avLst/>
              <a:gdLst>
                <a:gd name="T0" fmla="*/ 25 w 93"/>
                <a:gd name="T1" fmla="*/ 0 h 207"/>
                <a:gd name="T2" fmla="*/ 0 w 93"/>
                <a:gd name="T3" fmla="*/ 145 h 207"/>
                <a:gd name="T4" fmla="*/ 47 w 93"/>
                <a:gd name="T5" fmla="*/ 207 h 207"/>
                <a:gd name="T6" fmla="*/ 93 w 93"/>
                <a:gd name="T7" fmla="*/ 143 h 207"/>
                <a:gd name="T8" fmla="*/ 68 w 93"/>
                <a:gd name="T9" fmla="*/ 0 h 207"/>
                <a:gd name="T10" fmla="*/ 25 w 93"/>
                <a:gd name="T11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207">
                  <a:moveTo>
                    <a:pt x="25" y="0"/>
                  </a:moveTo>
                  <a:lnTo>
                    <a:pt x="0" y="145"/>
                  </a:lnTo>
                  <a:lnTo>
                    <a:pt x="47" y="207"/>
                  </a:lnTo>
                  <a:lnTo>
                    <a:pt x="93" y="143"/>
                  </a:lnTo>
                  <a:lnTo>
                    <a:pt x="68" y="0"/>
                  </a:lnTo>
                  <a:lnTo>
                    <a:pt x="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32"/>
            <p:cNvSpPr/>
            <p:nvPr/>
          </p:nvSpPr>
          <p:spPr bwMode="auto">
            <a:xfrm>
              <a:off x="3471863" y="3433763"/>
              <a:ext cx="166688" cy="115888"/>
            </a:xfrm>
            <a:custGeom>
              <a:avLst/>
              <a:gdLst>
                <a:gd name="T0" fmla="*/ 21 w 57"/>
                <a:gd name="T1" fmla="*/ 7 h 40"/>
                <a:gd name="T2" fmla="*/ 0 w 57"/>
                <a:gd name="T3" fmla="*/ 5 h 40"/>
                <a:gd name="T4" fmla="*/ 0 w 57"/>
                <a:gd name="T5" fmla="*/ 14 h 40"/>
                <a:gd name="T6" fmla="*/ 1 w 57"/>
                <a:gd name="T7" fmla="*/ 13 h 40"/>
                <a:gd name="T8" fmla="*/ 18 w 57"/>
                <a:gd name="T9" fmla="*/ 40 h 40"/>
                <a:gd name="T10" fmla="*/ 40 w 57"/>
                <a:gd name="T11" fmla="*/ 40 h 40"/>
                <a:gd name="T12" fmla="*/ 56 w 57"/>
                <a:gd name="T13" fmla="*/ 15 h 40"/>
                <a:gd name="T14" fmla="*/ 57 w 57"/>
                <a:gd name="T15" fmla="*/ 0 h 40"/>
                <a:gd name="T16" fmla="*/ 21 w 57"/>
                <a:gd name="T17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40">
                  <a:moveTo>
                    <a:pt x="21" y="7"/>
                  </a:moveTo>
                  <a:cubicBezTo>
                    <a:pt x="14" y="7"/>
                    <a:pt x="7" y="7"/>
                    <a:pt x="0" y="5"/>
                  </a:cubicBezTo>
                  <a:cubicBezTo>
                    <a:pt x="0" y="8"/>
                    <a:pt x="0" y="11"/>
                    <a:pt x="0" y="14"/>
                  </a:cubicBezTo>
                  <a:cubicBezTo>
                    <a:pt x="0" y="13"/>
                    <a:pt x="1" y="13"/>
                    <a:pt x="1" y="13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10"/>
                    <a:pt x="56" y="5"/>
                    <a:pt x="57" y="0"/>
                  </a:cubicBezTo>
                  <a:cubicBezTo>
                    <a:pt x="46" y="5"/>
                    <a:pt x="34" y="7"/>
                    <a:pt x="2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33"/>
            <p:cNvSpPr>
              <a:spLocks noEditPoints="1"/>
            </p:cNvSpPr>
            <p:nvPr/>
          </p:nvSpPr>
          <p:spPr bwMode="auto">
            <a:xfrm>
              <a:off x="3140075" y="2582863"/>
              <a:ext cx="827088" cy="827088"/>
            </a:xfrm>
            <a:custGeom>
              <a:avLst/>
              <a:gdLst>
                <a:gd name="T0" fmla="*/ 0 w 284"/>
                <a:gd name="T1" fmla="*/ 142 h 284"/>
                <a:gd name="T2" fmla="*/ 142 w 284"/>
                <a:gd name="T3" fmla="*/ 0 h 284"/>
                <a:gd name="T4" fmla="*/ 142 w 284"/>
                <a:gd name="T5" fmla="*/ 0 h 284"/>
                <a:gd name="T6" fmla="*/ 284 w 284"/>
                <a:gd name="T7" fmla="*/ 142 h 284"/>
                <a:gd name="T8" fmla="*/ 284 w 284"/>
                <a:gd name="T9" fmla="*/ 142 h 284"/>
                <a:gd name="T10" fmla="*/ 142 w 284"/>
                <a:gd name="T11" fmla="*/ 284 h 284"/>
                <a:gd name="T12" fmla="*/ 142 w 284"/>
                <a:gd name="T13" fmla="*/ 284 h 284"/>
                <a:gd name="T14" fmla="*/ 0 w 284"/>
                <a:gd name="T15" fmla="*/ 142 h 284"/>
                <a:gd name="T16" fmla="*/ 25 w 284"/>
                <a:gd name="T17" fmla="*/ 142 h 284"/>
                <a:gd name="T18" fmla="*/ 142 w 284"/>
                <a:gd name="T19" fmla="*/ 260 h 284"/>
                <a:gd name="T20" fmla="*/ 142 w 284"/>
                <a:gd name="T21" fmla="*/ 260 h 284"/>
                <a:gd name="T22" fmla="*/ 260 w 284"/>
                <a:gd name="T23" fmla="*/ 142 h 284"/>
                <a:gd name="T24" fmla="*/ 260 w 284"/>
                <a:gd name="T25" fmla="*/ 142 h 284"/>
                <a:gd name="T26" fmla="*/ 142 w 284"/>
                <a:gd name="T27" fmla="*/ 24 h 284"/>
                <a:gd name="T28" fmla="*/ 142 w 284"/>
                <a:gd name="T29" fmla="*/ 24 h 284"/>
                <a:gd name="T30" fmla="*/ 25 w 284"/>
                <a:gd name="T31" fmla="*/ 142 h 284"/>
                <a:gd name="T32" fmla="*/ 25 w 284"/>
                <a:gd name="T33" fmla="*/ 142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4" h="284">
                  <a:moveTo>
                    <a:pt x="0" y="142"/>
                  </a:moveTo>
                  <a:cubicBezTo>
                    <a:pt x="0" y="63"/>
                    <a:pt x="64" y="0"/>
                    <a:pt x="142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221" y="0"/>
                    <a:pt x="284" y="63"/>
                    <a:pt x="284" y="142"/>
                  </a:cubicBezTo>
                  <a:cubicBezTo>
                    <a:pt x="284" y="142"/>
                    <a:pt x="284" y="142"/>
                    <a:pt x="284" y="142"/>
                  </a:cubicBezTo>
                  <a:cubicBezTo>
                    <a:pt x="284" y="220"/>
                    <a:pt x="221" y="284"/>
                    <a:pt x="142" y="284"/>
                  </a:cubicBezTo>
                  <a:cubicBezTo>
                    <a:pt x="142" y="284"/>
                    <a:pt x="142" y="284"/>
                    <a:pt x="142" y="284"/>
                  </a:cubicBezTo>
                  <a:cubicBezTo>
                    <a:pt x="64" y="284"/>
                    <a:pt x="0" y="220"/>
                    <a:pt x="0" y="142"/>
                  </a:cubicBezTo>
                  <a:close/>
                  <a:moveTo>
                    <a:pt x="25" y="142"/>
                  </a:moveTo>
                  <a:cubicBezTo>
                    <a:pt x="25" y="207"/>
                    <a:pt x="77" y="259"/>
                    <a:pt x="142" y="260"/>
                  </a:cubicBezTo>
                  <a:cubicBezTo>
                    <a:pt x="142" y="260"/>
                    <a:pt x="142" y="260"/>
                    <a:pt x="142" y="260"/>
                  </a:cubicBezTo>
                  <a:cubicBezTo>
                    <a:pt x="207" y="259"/>
                    <a:pt x="260" y="207"/>
                    <a:pt x="260" y="142"/>
                  </a:cubicBezTo>
                  <a:cubicBezTo>
                    <a:pt x="260" y="142"/>
                    <a:pt x="260" y="142"/>
                    <a:pt x="260" y="142"/>
                  </a:cubicBezTo>
                  <a:cubicBezTo>
                    <a:pt x="260" y="77"/>
                    <a:pt x="207" y="24"/>
                    <a:pt x="142" y="24"/>
                  </a:cubicBezTo>
                  <a:cubicBezTo>
                    <a:pt x="142" y="24"/>
                    <a:pt x="142" y="24"/>
                    <a:pt x="142" y="24"/>
                  </a:cubicBezTo>
                  <a:cubicBezTo>
                    <a:pt x="77" y="24"/>
                    <a:pt x="25" y="77"/>
                    <a:pt x="25" y="142"/>
                  </a:cubicBezTo>
                  <a:cubicBezTo>
                    <a:pt x="25" y="142"/>
                    <a:pt x="25" y="142"/>
                    <a:pt x="25" y="1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34"/>
            <p:cNvSpPr/>
            <p:nvPr/>
          </p:nvSpPr>
          <p:spPr bwMode="auto">
            <a:xfrm>
              <a:off x="3068638" y="2495550"/>
              <a:ext cx="971550" cy="454025"/>
            </a:xfrm>
            <a:custGeom>
              <a:avLst/>
              <a:gdLst>
                <a:gd name="T0" fmla="*/ 0 w 334"/>
                <a:gd name="T1" fmla="*/ 155 h 156"/>
                <a:gd name="T2" fmla="*/ 167 w 334"/>
                <a:gd name="T3" fmla="*/ 0 h 156"/>
                <a:gd name="T4" fmla="*/ 167 w 334"/>
                <a:gd name="T5" fmla="*/ 0 h 156"/>
                <a:gd name="T6" fmla="*/ 334 w 334"/>
                <a:gd name="T7" fmla="*/ 155 h 156"/>
                <a:gd name="T8" fmla="*/ 334 w 334"/>
                <a:gd name="T9" fmla="*/ 155 h 156"/>
                <a:gd name="T10" fmla="*/ 322 w 334"/>
                <a:gd name="T11" fmla="*/ 155 h 156"/>
                <a:gd name="T12" fmla="*/ 167 w 334"/>
                <a:gd name="T13" fmla="*/ 12 h 156"/>
                <a:gd name="T14" fmla="*/ 167 w 334"/>
                <a:gd name="T15" fmla="*/ 12 h 156"/>
                <a:gd name="T16" fmla="*/ 12 w 334"/>
                <a:gd name="T17" fmla="*/ 156 h 156"/>
                <a:gd name="T18" fmla="*/ 12 w 334"/>
                <a:gd name="T19" fmla="*/ 156 h 156"/>
                <a:gd name="T20" fmla="*/ 0 w 334"/>
                <a:gd name="T21" fmla="*/ 155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4" h="156">
                  <a:moveTo>
                    <a:pt x="0" y="155"/>
                  </a:moveTo>
                  <a:cubicBezTo>
                    <a:pt x="7" y="68"/>
                    <a:pt x="79" y="0"/>
                    <a:pt x="167" y="0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255" y="0"/>
                    <a:pt x="328" y="68"/>
                    <a:pt x="334" y="155"/>
                  </a:cubicBezTo>
                  <a:cubicBezTo>
                    <a:pt x="334" y="155"/>
                    <a:pt x="334" y="155"/>
                    <a:pt x="334" y="155"/>
                  </a:cubicBezTo>
                  <a:cubicBezTo>
                    <a:pt x="322" y="155"/>
                    <a:pt x="322" y="155"/>
                    <a:pt x="322" y="155"/>
                  </a:cubicBezTo>
                  <a:cubicBezTo>
                    <a:pt x="316" y="75"/>
                    <a:pt x="249" y="12"/>
                    <a:pt x="167" y="12"/>
                  </a:cubicBezTo>
                  <a:cubicBezTo>
                    <a:pt x="167" y="12"/>
                    <a:pt x="167" y="12"/>
                    <a:pt x="167" y="12"/>
                  </a:cubicBezTo>
                  <a:cubicBezTo>
                    <a:pt x="85" y="12"/>
                    <a:pt x="18" y="75"/>
                    <a:pt x="12" y="156"/>
                  </a:cubicBezTo>
                  <a:cubicBezTo>
                    <a:pt x="12" y="156"/>
                    <a:pt x="12" y="156"/>
                    <a:pt x="12" y="156"/>
                  </a:cubicBezTo>
                  <a:cubicBezTo>
                    <a:pt x="0" y="155"/>
                    <a:pt x="0" y="155"/>
                    <a:pt x="0" y="1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35"/>
            <p:cNvSpPr/>
            <p:nvPr/>
          </p:nvSpPr>
          <p:spPr bwMode="auto">
            <a:xfrm>
              <a:off x="2951163" y="3378200"/>
              <a:ext cx="1208088" cy="698500"/>
            </a:xfrm>
            <a:custGeom>
              <a:avLst/>
              <a:gdLst>
                <a:gd name="T0" fmla="*/ 382 w 415"/>
                <a:gd name="T1" fmla="*/ 223 h 240"/>
                <a:gd name="T2" fmla="*/ 326 w 415"/>
                <a:gd name="T3" fmla="*/ 80 h 240"/>
                <a:gd name="T4" fmla="*/ 326 w 415"/>
                <a:gd name="T5" fmla="*/ 80 h 240"/>
                <a:gd name="T6" fmla="*/ 207 w 415"/>
                <a:gd name="T7" fmla="*/ 33 h 240"/>
                <a:gd name="T8" fmla="*/ 207 w 415"/>
                <a:gd name="T9" fmla="*/ 33 h 240"/>
                <a:gd name="T10" fmla="*/ 161 w 415"/>
                <a:gd name="T11" fmla="*/ 39 h 240"/>
                <a:gd name="T12" fmla="*/ 161 w 415"/>
                <a:gd name="T13" fmla="*/ 39 h 240"/>
                <a:gd name="T14" fmla="*/ 60 w 415"/>
                <a:gd name="T15" fmla="*/ 114 h 240"/>
                <a:gd name="T16" fmla="*/ 60 w 415"/>
                <a:gd name="T17" fmla="*/ 114 h 240"/>
                <a:gd name="T18" fmla="*/ 33 w 415"/>
                <a:gd name="T19" fmla="*/ 223 h 240"/>
                <a:gd name="T20" fmla="*/ 33 w 415"/>
                <a:gd name="T21" fmla="*/ 223 h 240"/>
                <a:gd name="T22" fmla="*/ 16 w 415"/>
                <a:gd name="T23" fmla="*/ 240 h 240"/>
                <a:gd name="T24" fmla="*/ 16 w 415"/>
                <a:gd name="T25" fmla="*/ 240 h 240"/>
                <a:gd name="T26" fmla="*/ 0 w 415"/>
                <a:gd name="T27" fmla="*/ 223 h 240"/>
                <a:gd name="T28" fmla="*/ 0 w 415"/>
                <a:gd name="T29" fmla="*/ 223 h 240"/>
                <a:gd name="T30" fmla="*/ 32 w 415"/>
                <a:gd name="T31" fmla="*/ 97 h 240"/>
                <a:gd name="T32" fmla="*/ 32 w 415"/>
                <a:gd name="T33" fmla="*/ 97 h 240"/>
                <a:gd name="T34" fmla="*/ 152 w 415"/>
                <a:gd name="T35" fmla="*/ 8 h 240"/>
                <a:gd name="T36" fmla="*/ 152 w 415"/>
                <a:gd name="T37" fmla="*/ 8 h 240"/>
                <a:gd name="T38" fmla="*/ 207 w 415"/>
                <a:gd name="T39" fmla="*/ 0 h 240"/>
                <a:gd name="T40" fmla="*/ 207 w 415"/>
                <a:gd name="T41" fmla="*/ 0 h 240"/>
                <a:gd name="T42" fmla="*/ 349 w 415"/>
                <a:gd name="T43" fmla="*/ 56 h 240"/>
                <a:gd name="T44" fmla="*/ 349 w 415"/>
                <a:gd name="T45" fmla="*/ 56 h 240"/>
                <a:gd name="T46" fmla="*/ 414 w 415"/>
                <a:gd name="T47" fmla="*/ 223 h 240"/>
                <a:gd name="T48" fmla="*/ 414 w 415"/>
                <a:gd name="T49" fmla="*/ 223 h 240"/>
                <a:gd name="T50" fmla="*/ 398 w 415"/>
                <a:gd name="T51" fmla="*/ 240 h 240"/>
                <a:gd name="T52" fmla="*/ 398 w 415"/>
                <a:gd name="T53" fmla="*/ 240 h 240"/>
                <a:gd name="T54" fmla="*/ 382 w 415"/>
                <a:gd name="T55" fmla="*/ 223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15" h="240">
                  <a:moveTo>
                    <a:pt x="382" y="223"/>
                  </a:moveTo>
                  <a:cubicBezTo>
                    <a:pt x="382" y="167"/>
                    <a:pt x="367" y="118"/>
                    <a:pt x="326" y="80"/>
                  </a:cubicBezTo>
                  <a:cubicBezTo>
                    <a:pt x="326" y="80"/>
                    <a:pt x="326" y="80"/>
                    <a:pt x="326" y="80"/>
                  </a:cubicBezTo>
                  <a:cubicBezTo>
                    <a:pt x="294" y="49"/>
                    <a:pt x="250" y="33"/>
                    <a:pt x="207" y="33"/>
                  </a:cubicBezTo>
                  <a:cubicBezTo>
                    <a:pt x="207" y="33"/>
                    <a:pt x="207" y="33"/>
                    <a:pt x="207" y="33"/>
                  </a:cubicBezTo>
                  <a:cubicBezTo>
                    <a:pt x="191" y="33"/>
                    <a:pt x="176" y="35"/>
                    <a:pt x="161" y="39"/>
                  </a:cubicBezTo>
                  <a:cubicBezTo>
                    <a:pt x="161" y="39"/>
                    <a:pt x="161" y="39"/>
                    <a:pt x="161" y="39"/>
                  </a:cubicBezTo>
                  <a:cubicBezTo>
                    <a:pt x="119" y="51"/>
                    <a:pt x="83" y="78"/>
                    <a:pt x="60" y="114"/>
                  </a:cubicBezTo>
                  <a:cubicBezTo>
                    <a:pt x="60" y="114"/>
                    <a:pt x="60" y="114"/>
                    <a:pt x="60" y="114"/>
                  </a:cubicBezTo>
                  <a:cubicBezTo>
                    <a:pt x="39" y="147"/>
                    <a:pt x="33" y="183"/>
                    <a:pt x="33" y="223"/>
                  </a:cubicBezTo>
                  <a:cubicBezTo>
                    <a:pt x="33" y="223"/>
                    <a:pt x="33" y="223"/>
                    <a:pt x="33" y="223"/>
                  </a:cubicBezTo>
                  <a:cubicBezTo>
                    <a:pt x="33" y="232"/>
                    <a:pt x="25" y="240"/>
                    <a:pt x="16" y="240"/>
                  </a:cubicBezTo>
                  <a:cubicBezTo>
                    <a:pt x="16" y="240"/>
                    <a:pt x="16" y="240"/>
                    <a:pt x="16" y="240"/>
                  </a:cubicBezTo>
                  <a:cubicBezTo>
                    <a:pt x="7" y="240"/>
                    <a:pt x="0" y="232"/>
                    <a:pt x="0" y="223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0" y="180"/>
                    <a:pt x="7" y="136"/>
                    <a:pt x="32" y="97"/>
                  </a:cubicBezTo>
                  <a:cubicBezTo>
                    <a:pt x="32" y="97"/>
                    <a:pt x="32" y="97"/>
                    <a:pt x="32" y="97"/>
                  </a:cubicBezTo>
                  <a:cubicBezTo>
                    <a:pt x="59" y="53"/>
                    <a:pt x="102" y="21"/>
                    <a:pt x="152" y="8"/>
                  </a:cubicBezTo>
                  <a:cubicBezTo>
                    <a:pt x="152" y="8"/>
                    <a:pt x="152" y="8"/>
                    <a:pt x="152" y="8"/>
                  </a:cubicBezTo>
                  <a:cubicBezTo>
                    <a:pt x="170" y="3"/>
                    <a:pt x="188" y="0"/>
                    <a:pt x="207" y="0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9" y="0"/>
                    <a:pt x="310" y="20"/>
                    <a:pt x="349" y="56"/>
                  </a:cubicBezTo>
                  <a:cubicBezTo>
                    <a:pt x="349" y="56"/>
                    <a:pt x="349" y="56"/>
                    <a:pt x="349" y="56"/>
                  </a:cubicBezTo>
                  <a:cubicBezTo>
                    <a:pt x="397" y="101"/>
                    <a:pt x="415" y="161"/>
                    <a:pt x="414" y="223"/>
                  </a:cubicBezTo>
                  <a:cubicBezTo>
                    <a:pt x="414" y="223"/>
                    <a:pt x="414" y="223"/>
                    <a:pt x="414" y="223"/>
                  </a:cubicBezTo>
                  <a:cubicBezTo>
                    <a:pt x="414" y="232"/>
                    <a:pt x="407" y="240"/>
                    <a:pt x="398" y="240"/>
                  </a:cubicBezTo>
                  <a:cubicBezTo>
                    <a:pt x="398" y="240"/>
                    <a:pt x="398" y="240"/>
                    <a:pt x="398" y="240"/>
                  </a:cubicBezTo>
                  <a:cubicBezTo>
                    <a:pt x="389" y="240"/>
                    <a:pt x="382" y="232"/>
                    <a:pt x="382" y="2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36"/>
            <p:cNvSpPr/>
            <p:nvPr/>
          </p:nvSpPr>
          <p:spPr bwMode="auto">
            <a:xfrm>
              <a:off x="3446463" y="3189288"/>
              <a:ext cx="165100" cy="88900"/>
            </a:xfrm>
            <a:custGeom>
              <a:avLst/>
              <a:gdLst>
                <a:gd name="T0" fmla="*/ 57 w 57"/>
                <a:gd name="T1" fmla="*/ 15 h 31"/>
                <a:gd name="T2" fmla="*/ 41 w 57"/>
                <a:gd name="T3" fmla="*/ 31 h 31"/>
                <a:gd name="T4" fmla="*/ 16 w 57"/>
                <a:gd name="T5" fmla="*/ 31 h 31"/>
                <a:gd name="T6" fmla="*/ 0 w 57"/>
                <a:gd name="T7" fmla="*/ 15 h 31"/>
                <a:gd name="T8" fmla="*/ 0 w 57"/>
                <a:gd name="T9" fmla="*/ 15 h 31"/>
                <a:gd name="T10" fmla="*/ 16 w 57"/>
                <a:gd name="T11" fmla="*/ 0 h 31"/>
                <a:gd name="T12" fmla="*/ 41 w 57"/>
                <a:gd name="T13" fmla="*/ 0 h 31"/>
                <a:gd name="T14" fmla="*/ 57 w 57"/>
                <a:gd name="T15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31">
                  <a:moveTo>
                    <a:pt x="57" y="15"/>
                  </a:moveTo>
                  <a:cubicBezTo>
                    <a:pt x="57" y="24"/>
                    <a:pt x="50" y="31"/>
                    <a:pt x="41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7" y="31"/>
                    <a:pt x="0" y="24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0" y="0"/>
                    <a:pt x="57" y="7"/>
                    <a:pt x="57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37"/>
            <p:cNvSpPr/>
            <p:nvPr/>
          </p:nvSpPr>
          <p:spPr bwMode="auto">
            <a:xfrm>
              <a:off x="3117850" y="3168650"/>
              <a:ext cx="349250" cy="92075"/>
            </a:xfrm>
            <a:custGeom>
              <a:avLst/>
              <a:gdLst>
                <a:gd name="T0" fmla="*/ 34 w 120"/>
                <a:gd name="T1" fmla="*/ 32 h 32"/>
                <a:gd name="T2" fmla="*/ 0 w 120"/>
                <a:gd name="T3" fmla="*/ 2 h 32"/>
                <a:gd name="T4" fmla="*/ 0 w 120"/>
                <a:gd name="T5" fmla="*/ 2 h 32"/>
                <a:gd name="T6" fmla="*/ 12 w 120"/>
                <a:gd name="T7" fmla="*/ 0 h 32"/>
                <a:gd name="T8" fmla="*/ 34 w 120"/>
                <a:gd name="T9" fmla="*/ 20 h 32"/>
                <a:gd name="T10" fmla="*/ 34 w 120"/>
                <a:gd name="T11" fmla="*/ 20 h 32"/>
                <a:gd name="T12" fmla="*/ 120 w 120"/>
                <a:gd name="T13" fmla="*/ 20 h 32"/>
                <a:gd name="T14" fmla="*/ 120 w 120"/>
                <a:gd name="T15" fmla="*/ 20 h 32"/>
                <a:gd name="T16" fmla="*/ 120 w 120"/>
                <a:gd name="T17" fmla="*/ 32 h 32"/>
                <a:gd name="T18" fmla="*/ 34 w 120"/>
                <a:gd name="T1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0" h="32">
                  <a:moveTo>
                    <a:pt x="34" y="32"/>
                  </a:moveTo>
                  <a:cubicBezTo>
                    <a:pt x="16" y="32"/>
                    <a:pt x="2" y="19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11"/>
                    <a:pt x="22" y="20"/>
                    <a:pt x="34" y="2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120" y="20"/>
                    <a:pt x="120" y="20"/>
                    <a:pt x="120" y="20"/>
                  </a:cubicBezTo>
                  <a:cubicBezTo>
                    <a:pt x="120" y="20"/>
                    <a:pt x="120" y="20"/>
                    <a:pt x="120" y="20"/>
                  </a:cubicBezTo>
                  <a:cubicBezTo>
                    <a:pt x="120" y="32"/>
                    <a:pt x="120" y="32"/>
                    <a:pt x="120" y="32"/>
                  </a:cubicBezTo>
                  <a:cubicBezTo>
                    <a:pt x="34" y="32"/>
                    <a:pt x="34" y="32"/>
                    <a:pt x="34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3576000" y="442051"/>
            <a:ext cx="5040000" cy="775672"/>
            <a:chOff x="3300934" y="565876"/>
            <a:chExt cx="5040000" cy="775672"/>
          </a:xfrm>
        </p:grpSpPr>
        <p:sp>
          <p:nvSpPr>
            <p:cNvPr id="100" name="椭圆 99"/>
            <p:cNvSpPr/>
            <p:nvPr/>
          </p:nvSpPr>
          <p:spPr>
            <a:xfrm>
              <a:off x="3300934" y="1298348"/>
              <a:ext cx="5040000" cy="43200"/>
            </a:xfrm>
            <a:prstGeom prst="ellipse">
              <a:avLst/>
            </a:prstGeom>
            <a:solidFill>
              <a:srgbClr val="1D49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01" name="文本框 100"/>
            <p:cNvSpPr txBox="1"/>
            <p:nvPr/>
          </p:nvSpPr>
          <p:spPr>
            <a:xfrm>
              <a:off x="3300934" y="565876"/>
              <a:ext cx="5040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400" spc="500" dirty="0" smtClean="0">
                  <a:solidFill>
                    <a:srgbClr val="1D495D"/>
                  </a:solidFill>
                  <a:latin typeface="方正综艺简体" panose="03000509000000000000" pitchFamily="65" charset="-122"/>
                  <a:ea typeface="方正综艺简体" panose="03000509000000000000" pitchFamily="65" charset="-122"/>
                </a:rPr>
                <a:t>点击添加标题</a:t>
              </a:r>
              <a:endParaRPr lang="zh-CN" altLang="en-US" sz="4400" spc="500" dirty="0">
                <a:solidFill>
                  <a:srgbClr val="1D495D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</a:endParaRPr>
            </a:p>
          </p:txBody>
        </p:sp>
      </p:grpSp>
    </p:spTree>
  </p:cSld>
  <p:clrMapOvr>
    <a:masterClrMapping/>
  </p:clrMapOvr>
  <p:transition spd="slow" advClick="0" advTm="7217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8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6" name="组合 935"/>
          <p:cNvGrpSpPr/>
          <p:nvPr/>
        </p:nvGrpSpPr>
        <p:grpSpPr>
          <a:xfrm>
            <a:off x="4635074" y="1894234"/>
            <a:ext cx="3378244" cy="3364086"/>
            <a:chOff x="12895386" y="-62366"/>
            <a:chExt cx="2208955" cy="2199699"/>
          </a:xfrm>
        </p:grpSpPr>
        <p:sp>
          <p:nvSpPr>
            <p:cNvPr id="937" name="Freeform 711"/>
            <p:cNvSpPr/>
            <p:nvPr/>
          </p:nvSpPr>
          <p:spPr bwMode="auto">
            <a:xfrm>
              <a:off x="13222410" y="1838075"/>
              <a:ext cx="37022" cy="30851"/>
            </a:xfrm>
            <a:custGeom>
              <a:avLst/>
              <a:gdLst>
                <a:gd name="T0" fmla="*/ 3 w 5"/>
                <a:gd name="T1" fmla="*/ 0 h 4"/>
                <a:gd name="T2" fmla="*/ 0 w 5"/>
                <a:gd name="T3" fmla="*/ 1 h 4"/>
                <a:gd name="T4" fmla="*/ 3 w 5"/>
                <a:gd name="T5" fmla="*/ 4 h 4"/>
                <a:gd name="T6" fmla="*/ 5 w 5"/>
                <a:gd name="T7" fmla="*/ 3 h 4"/>
                <a:gd name="T8" fmla="*/ 4 w 5"/>
                <a:gd name="T9" fmla="*/ 1 h 4"/>
                <a:gd name="T10" fmla="*/ 3 w 5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3" y="0"/>
                    <a:pt x="3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8" name="Freeform 750"/>
            <p:cNvSpPr>
              <a:spLocks noEditPoints="1"/>
            </p:cNvSpPr>
            <p:nvPr/>
          </p:nvSpPr>
          <p:spPr bwMode="auto">
            <a:xfrm>
              <a:off x="12895386" y="-62366"/>
              <a:ext cx="2208955" cy="2199699"/>
            </a:xfrm>
            <a:custGeom>
              <a:avLst/>
              <a:gdLst>
                <a:gd name="T0" fmla="*/ 122 w 303"/>
                <a:gd name="T1" fmla="*/ 295 h 302"/>
                <a:gd name="T2" fmla="*/ 203 w 303"/>
                <a:gd name="T3" fmla="*/ 293 h 302"/>
                <a:gd name="T4" fmla="*/ 143 w 303"/>
                <a:gd name="T5" fmla="*/ 282 h 302"/>
                <a:gd name="T6" fmla="*/ 103 w 303"/>
                <a:gd name="T7" fmla="*/ 291 h 302"/>
                <a:gd name="T8" fmla="*/ 103 w 303"/>
                <a:gd name="T9" fmla="*/ 272 h 302"/>
                <a:gd name="T10" fmla="*/ 150 w 303"/>
                <a:gd name="T11" fmla="*/ 270 h 302"/>
                <a:gd name="T12" fmla="*/ 169 w 303"/>
                <a:gd name="T13" fmla="*/ 268 h 302"/>
                <a:gd name="T14" fmla="*/ 197 w 303"/>
                <a:gd name="T15" fmla="*/ 295 h 302"/>
                <a:gd name="T16" fmla="*/ 93 w 303"/>
                <a:gd name="T17" fmla="*/ 253 h 302"/>
                <a:gd name="T18" fmla="*/ 70 w 303"/>
                <a:gd name="T19" fmla="*/ 250 h 302"/>
                <a:gd name="T20" fmla="*/ 228 w 303"/>
                <a:gd name="T21" fmla="*/ 281 h 302"/>
                <a:gd name="T22" fmla="*/ 73 w 303"/>
                <a:gd name="T23" fmla="*/ 249 h 302"/>
                <a:gd name="T24" fmla="*/ 221 w 303"/>
                <a:gd name="T25" fmla="*/ 247 h 302"/>
                <a:gd name="T26" fmla="*/ 35 w 303"/>
                <a:gd name="T27" fmla="*/ 247 h 302"/>
                <a:gd name="T28" fmla="*/ 270 w 303"/>
                <a:gd name="T29" fmla="*/ 240 h 302"/>
                <a:gd name="T30" fmla="*/ 233 w 303"/>
                <a:gd name="T31" fmla="*/ 241 h 302"/>
                <a:gd name="T32" fmla="*/ 260 w 303"/>
                <a:gd name="T33" fmla="*/ 237 h 302"/>
                <a:gd name="T34" fmla="*/ 52 w 303"/>
                <a:gd name="T35" fmla="*/ 264 h 302"/>
                <a:gd name="T36" fmla="*/ 53 w 303"/>
                <a:gd name="T37" fmla="*/ 260 h 302"/>
                <a:gd name="T38" fmla="*/ 275 w 303"/>
                <a:gd name="T39" fmla="*/ 230 h 302"/>
                <a:gd name="T40" fmla="*/ 47 w 303"/>
                <a:gd name="T41" fmla="*/ 218 h 302"/>
                <a:gd name="T42" fmla="*/ 30 w 303"/>
                <a:gd name="T43" fmla="*/ 188 h 302"/>
                <a:gd name="T44" fmla="*/ 9 w 303"/>
                <a:gd name="T45" fmla="*/ 182 h 302"/>
                <a:gd name="T46" fmla="*/ 5 w 303"/>
                <a:gd name="T47" fmla="*/ 188 h 302"/>
                <a:gd name="T48" fmla="*/ 286 w 303"/>
                <a:gd name="T49" fmla="*/ 210 h 302"/>
                <a:gd name="T50" fmla="*/ 268 w 303"/>
                <a:gd name="T51" fmla="*/ 189 h 302"/>
                <a:gd name="T52" fmla="*/ 274 w 303"/>
                <a:gd name="T53" fmla="*/ 163 h 302"/>
                <a:gd name="T54" fmla="*/ 0 w 303"/>
                <a:gd name="T55" fmla="*/ 151 h 302"/>
                <a:gd name="T56" fmla="*/ 290 w 303"/>
                <a:gd name="T57" fmla="*/ 157 h 302"/>
                <a:gd name="T58" fmla="*/ 5 w 303"/>
                <a:gd name="T59" fmla="*/ 152 h 302"/>
                <a:gd name="T60" fmla="*/ 26 w 303"/>
                <a:gd name="T61" fmla="*/ 141 h 302"/>
                <a:gd name="T62" fmla="*/ 32 w 303"/>
                <a:gd name="T63" fmla="*/ 126 h 302"/>
                <a:gd name="T64" fmla="*/ 279 w 303"/>
                <a:gd name="T65" fmla="*/ 118 h 302"/>
                <a:gd name="T66" fmla="*/ 300 w 303"/>
                <a:gd name="T67" fmla="*/ 125 h 302"/>
                <a:gd name="T68" fmla="*/ 253 w 303"/>
                <a:gd name="T69" fmla="*/ 87 h 302"/>
                <a:gd name="T70" fmla="*/ 253 w 303"/>
                <a:gd name="T71" fmla="*/ 87 h 302"/>
                <a:gd name="T72" fmla="*/ 33 w 303"/>
                <a:gd name="T73" fmla="*/ 122 h 302"/>
                <a:gd name="T74" fmla="*/ 261 w 303"/>
                <a:gd name="T75" fmla="*/ 75 h 302"/>
                <a:gd name="T76" fmla="*/ 21 w 303"/>
                <a:gd name="T77" fmla="*/ 82 h 302"/>
                <a:gd name="T78" fmla="*/ 59 w 303"/>
                <a:gd name="T79" fmla="*/ 70 h 302"/>
                <a:gd name="T80" fmla="*/ 69 w 303"/>
                <a:gd name="T81" fmla="*/ 61 h 302"/>
                <a:gd name="T82" fmla="*/ 26 w 303"/>
                <a:gd name="T83" fmla="*/ 66 h 302"/>
                <a:gd name="T84" fmla="*/ 79 w 303"/>
                <a:gd name="T85" fmla="*/ 52 h 302"/>
                <a:gd name="T86" fmla="*/ 277 w 303"/>
                <a:gd name="T87" fmla="*/ 66 h 302"/>
                <a:gd name="T88" fmla="*/ 227 w 303"/>
                <a:gd name="T89" fmla="*/ 50 h 302"/>
                <a:gd name="T90" fmla="*/ 238 w 303"/>
                <a:gd name="T91" fmla="*/ 43 h 302"/>
                <a:gd name="T92" fmla="*/ 251 w 303"/>
                <a:gd name="T93" fmla="*/ 37 h 302"/>
                <a:gd name="T94" fmla="*/ 200 w 303"/>
                <a:gd name="T95" fmla="*/ 38 h 302"/>
                <a:gd name="T96" fmla="*/ 146 w 303"/>
                <a:gd name="T97" fmla="*/ 29 h 302"/>
                <a:gd name="T98" fmla="*/ 83 w 303"/>
                <a:gd name="T99" fmla="*/ 53 h 302"/>
                <a:gd name="T100" fmla="*/ 154 w 303"/>
                <a:gd name="T101" fmla="*/ 32 h 302"/>
                <a:gd name="T102" fmla="*/ 86 w 303"/>
                <a:gd name="T103" fmla="*/ 15 h 302"/>
                <a:gd name="T104" fmla="*/ 202 w 303"/>
                <a:gd name="T105" fmla="*/ 9 h 302"/>
                <a:gd name="T106" fmla="*/ 105 w 303"/>
                <a:gd name="T107" fmla="*/ 11 h 302"/>
                <a:gd name="T108" fmla="*/ 162 w 303"/>
                <a:gd name="T109" fmla="*/ 5 h 302"/>
                <a:gd name="T110" fmla="*/ 196 w 303"/>
                <a:gd name="T111" fmla="*/ 10 h 302"/>
                <a:gd name="T112" fmla="*/ 162 w 303"/>
                <a:gd name="T11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03" h="302">
                  <a:moveTo>
                    <a:pt x="122" y="295"/>
                  </a:moveTo>
                  <a:cubicBezTo>
                    <a:pt x="126" y="300"/>
                    <a:pt x="126" y="300"/>
                    <a:pt x="126" y="300"/>
                  </a:cubicBezTo>
                  <a:cubicBezTo>
                    <a:pt x="129" y="300"/>
                    <a:pt x="134" y="301"/>
                    <a:pt x="138" y="301"/>
                  </a:cubicBezTo>
                  <a:cubicBezTo>
                    <a:pt x="140" y="302"/>
                    <a:pt x="140" y="302"/>
                    <a:pt x="140" y="302"/>
                  </a:cubicBezTo>
                  <a:cubicBezTo>
                    <a:pt x="136" y="297"/>
                    <a:pt x="136" y="297"/>
                    <a:pt x="136" y="297"/>
                  </a:cubicBezTo>
                  <a:cubicBezTo>
                    <a:pt x="136" y="297"/>
                    <a:pt x="136" y="297"/>
                    <a:pt x="136" y="297"/>
                  </a:cubicBezTo>
                  <a:cubicBezTo>
                    <a:pt x="131" y="297"/>
                    <a:pt x="127" y="296"/>
                    <a:pt x="122" y="295"/>
                  </a:cubicBezTo>
                  <a:moveTo>
                    <a:pt x="100" y="292"/>
                  </a:moveTo>
                  <a:cubicBezTo>
                    <a:pt x="99" y="293"/>
                    <a:pt x="99" y="293"/>
                    <a:pt x="99" y="293"/>
                  </a:cubicBezTo>
                  <a:cubicBezTo>
                    <a:pt x="101" y="293"/>
                    <a:pt x="101" y="293"/>
                    <a:pt x="101" y="293"/>
                  </a:cubicBezTo>
                  <a:cubicBezTo>
                    <a:pt x="100" y="292"/>
                    <a:pt x="100" y="292"/>
                    <a:pt x="100" y="292"/>
                  </a:cubicBezTo>
                  <a:moveTo>
                    <a:pt x="211" y="285"/>
                  </a:moveTo>
                  <a:cubicBezTo>
                    <a:pt x="208" y="287"/>
                    <a:pt x="204" y="288"/>
                    <a:pt x="201" y="289"/>
                  </a:cubicBezTo>
                  <a:cubicBezTo>
                    <a:pt x="203" y="293"/>
                    <a:pt x="203" y="293"/>
                    <a:pt x="203" y="293"/>
                  </a:cubicBezTo>
                  <a:cubicBezTo>
                    <a:pt x="207" y="291"/>
                    <a:pt x="210" y="290"/>
                    <a:pt x="213" y="289"/>
                  </a:cubicBezTo>
                  <a:cubicBezTo>
                    <a:pt x="211" y="285"/>
                    <a:pt x="211" y="285"/>
                    <a:pt x="211" y="285"/>
                  </a:cubicBezTo>
                  <a:moveTo>
                    <a:pt x="143" y="282"/>
                  </a:moveTo>
                  <a:cubicBezTo>
                    <a:pt x="138" y="294"/>
                    <a:pt x="138" y="294"/>
                    <a:pt x="138" y="294"/>
                  </a:cubicBezTo>
                  <a:cubicBezTo>
                    <a:pt x="140" y="297"/>
                    <a:pt x="140" y="297"/>
                    <a:pt x="140" y="297"/>
                  </a:cubicBezTo>
                  <a:cubicBezTo>
                    <a:pt x="145" y="286"/>
                    <a:pt x="145" y="286"/>
                    <a:pt x="145" y="286"/>
                  </a:cubicBezTo>
                  <a:cubicBezTo>
                    <a:pt x="143" y="282"/>
                    <a:pt x="143" y="282"/>
                    <a:pt x="143" y="282"/>
                  </a:cubicBezTo>
                  <a:moveTo>
                    <a:pt x="223" y="279"/>
                  </a:moveTo>
                  <a:cubicBezTo>
                    <a:pt x="220" y="281"/>
                    <a:pt x="217" y="282"/>
                    <a:pt x="214" y="284"/>
                  </a:cubicBezTo>
                  <a:cubicBezTo>
                    <a:pt x="216" y="287"/>
                    <a:pt x="216" y="287"/>
                    <a:pt x="216" y="287"/>
                  </a:cubicBezTo>
                  <a:cubicBezTo>
                    <a:pt x="219" y="286"/>
                    <a:pt x="223" y="284"/>
                    <a:pt x="226" y="282"/>
                  </a:cubicBezTo>
                  <a:cubicBezTo>
                    <a:pt x="223" y="279"/>
                    <a:pt x="223" y="279"/>
                    <a:pt x="223" y="279"/>
                  </a:cubicBezTo>
                  <a:moveTo>
                    <a:pt x="103" y="272"/>
                  </a:moveTo>
                  <a:cubicBezTo>
                    <a:pt x="103" y="291"/>
                    <a:pt x="103" y="291"/>
                    <a:pt x="103" y="291"/>
                  </a:cubicBezTo>
                  <a:cubicBezTo>
                    <a:pt x="105" y="295"/>
                    <a:pt x="105" y="295"/>
                    <a:pt x="105" y="295"/>
                  </a:cubicBezTo>
                  <a:cubicBezTo>
                    <a:pt x="110" y="296"/>
                    <a:pt x="115" y="298"/>
                    <a:pt x="120" y="299"/>
                  </a:cubicBezTo>
                  <a:cubicBezTo>
                    <a:pt x="121" y="299"/>
                    <a:pt x="121" y="299"/>
                    <a:pt x="121" y="299"/>
                  </a:cubicBezTo>
                  <a:cubicBezTo>
                    <a:pt x="118" y="294"/>
                    <a:pt x="118" y="294"/>
                    <a:pt x="118" y="294"/>
                  </a:cubicBezTo>
                  <a:cubicBezTo>
                    <a:pt x="114" y="293"/>
                    <a:pt x="110" y="292"/>
                    <a:pt x="107" y="291"/>
                  </a:cubicBezTo>
                  <a:cubicBezTo>
                    <a:pt x="107" y="278"/>
                    <a:pt x="107" y="278"/>
                    <a:pt x="107" y="278"/>
                  </a:cubicBezTo>
                  <a:cubicBezTo>
                    <a:pt x="103" y="272"/>
                    <a:pt x="103" y="272"/>
                    <a:pt x="103" y="272"/>
                  </a:cubicBezTo>
                  <a:moveTo>
                    <a:pt x="150" y="270"/>
                  </a:moveTo>
                  <a:cubicBezTo>
                    <a:pt x="148" y="270"/>
                    <a:pt x="148" y="270"/>
                    <a:pt x="148" y="270"/>
                  </a:cubicBezTo>
                  <a:cubicBezTo>
                    <a:pt x="144" y="279"/>
                    <a:pt x="144" y="279"/>
                    <a:pt x="144" y="279"/>
                  </a:cubicBezTo>
                  <a:cubicBezTo>
                    <a:pt x="147" y="283"/>
                    <a:pt x="147" y="283"/>
                    <a:pt x="147" y="283"/>
                  </a:cubicBezTo>
                  <a:cubicBezTo>
                    <a:pt x="151" y="274"/>
                    <a:pt x="151" y="274"/>
                    <a:pt x="151" y="274"/>
                  </a:cubicBezTo>
                  <a:cubicBezTo>
                    <a:pt x="153" y="273"/>
                    <a:pt x="153" y="273"/>
                    <a:pt x="153" y="273"/>
                  </a:cubicBezTo>
                  <a:cubicBezTo>
                    <a:pt x="150" y="270"/>
                    <a:pt x="150" y="270"/>
                    <a:pt x="150" y="270"/>
                  </a:cubicBezTo>
                  <a:moveTo>
                    <a:pt x="166" y="268"/>
                  </a:moveTo>
                  <a:cubicBezTo>
                    <a:pt x="154" y="269"/>
                    <a:pt x="154" y="269"/>
                    <a:pt x="154" y="269"/>
                  </a:cubicBezTo>
                  <a:cubicBezTo>
                    <a:pt x="156" y="273"/>
                    <a:pt x="156" y="273"/>
                    <a:pt x="156" y="273"/>
                  </a:cubicBezTo>
                  <a:cubicBezTo>
                    <a:pt x="168" y="272"/>
                    <a:pt x="168" y="272"/>
                    <a:pt x="168" y="272"/>
                  </a:cubicBezTo>
                  <a:cubicBezTo>
                    <a:pt x="166" y="268"/>
                    <a:pt x="166" y="268"/>
                    <a:pt x="166" y="268"/>
                  </a:cubicBezTo>
                  <a:moveTo>
                    <a:pt x="180" y="266"/>
                  </a:moveTo>
                  <a:cubicBezTo>
                    <a:pt x="169" y="268"/>
                    <a:pt x="169" y="268"/>
                    <a:pt x="169" y="268"/>
                  </a:cubicBezTo>
                  <a:cubicBezTo>
                    <a:pt x="172" y="271"/>
                    <a:pt x="172" y="271"/>
                    <a:pt x="172" y="271"/>
                  </a:cubicBezTo>
                  <a:cubicBezTo>
                    <a:pt x="178" y="271"/>
                    <a:pt x="178" y="271"/>
                    <a:pt x="178" y="271"/>
                  </a:cubicBezTo>
                  <a:cubicBezTo>
                    <a:pt x="186" y="282"/>
                    <a:pt x="186" y="282"/>
                    <a:pt x="186" y="282"/>
                  </a:cubicBezTo>
                  <a:cubicBezTo>
                    <a:pt x="189" y="286"/>
                    <a:pt x="189" y="286"/>
                    <a:pt x="189" y="286"/>
                  </a:cubicBezTo>
                  <a:cubicBezTo>
                    <a:pt x="194" y="293"/>
                    <a:pt x="194" y="293"/>
                    <a:pt x="194" y="293"/>
                  </a:cubicBezTo>
                  <a:cubicBezTo>
                    <a:pt x="193" y="296"/>
                    <a:pt x="193" y="296"/>
                    <a:pt x="193" y="296"/>
                  </a:cubicBezTo>
                  <a:cubicBezTo>
                    <a:pt x="197" y="295"/>
                    <a:pt x="197" y="295"/>
                    <a:pt x="197" y="295"/>
                  </a:cubicBezTo>
                  <a:cubicBezTo>
                    <a:pt x="198" y="295"/>
                    <a:pt x="199" y="294"/>
                    <a:pt x="201" y="294"/>
                  </a:cubicBezTo>
                  <a:cubicBezTo>
                    <a:pt x="198" y="290"/>
                    <a:pt x="198" y="290"/>
                    <a:pt x="198" y="290"/>
                  </a:cubicBezTo>
                  <a:cubicBezTo>
                    <a:pt x="198" y="290"/>
                    <a:pt x="198" y="290"/>
                    <a:pt x="198" y="291"/>
                  </a:cubicBezTo>
                  <a:cubicBezTo>
                    <a:pt x="191" y="282"/>
                    <a:pt x="191" y="282"/>
                    <a:pt x="191" y="282"/>
                  </a:cubicBezTo>
                  <a:cubicBezTo>
                    <a:pt x="191" y="282"/>
                    <a:pt x="191" y="282"/>
                    <a:pt x="191" y="282"/>
                  </a:cubicBezTo>
                  <a:cubicBezTo>
                    <a:pt x="180" y="266"/>
                    <a:pt x="180" y="266"/>
                    <a:pt x="180" y="266"/>
                  </a:cubicBezTo>
                  <a:moveTo>
                    <a:pt x="93" y="253"/>
                  </a:moveTo>
                  <a:cubicBezTo>
                    <a:pt x="98" y="261"/>
                    <a:pt x="98" y="261"/>
                    <a:pt x="98" y="261"/>
                  </a:cubicBezTo>
                  <a:cubicBezTo>
                    <a:pt x="102" y="264"/>
                    <a:pt x="102" y="264"/>
                    <a:pt x="102" y="264"/>
                  </a:cubicBezTo>
                  <a:cubicBezTo>
                    <a:pt x="103" y="267"/>
                    <a:pt x="103" y="267"/>
                    <a:pt x="103" y="267"/>
                  </a:cubicBezTo>
                  <a:cubicBezTo>
                    <a:pt x="107" y="273"/>
                    <a:pt x="107" y="273"/>
                    <a:pt x="107" y="273"/>
                  </a:cubicBezTo>
                  <a:cubicBezTo>
                    <a:pt x="106" y="261"/>
                    <a:pt x="106" y="261"/>
                    <a:pt x="106" y="261"/>
                  </a:cubicBezTo>
                  <a:cubicBezTo>
                    <a:pt x="93" y="253"/>
                    <a:pt x="93" y="253"/>
                    <a:pt x="93" y="253"/>
                  </a:cubicBezTo>
                  <a:moveTo>
                    <a:pt x="70" y="250"/>
                  </a:moveTo>
                  <a:cubicBezTo>
                    <a:pt x="61" y="256"/>
                    <a:pt x="61" y="256"/>
                    <a:pt x="61" y="256"/>
                  </a:cubicBezTo>
                  <a:cubicBezTo>
                    <a:pt x="63" y="259"/>
                    <a:pt x="63" y="259"/>
                    <a:pt x="63" y="259"/>
                  </a:cubicBezTo>
                  <a:cubicBezTo>
                    <a:pt x="73" y="253"/>
                    <a:pt x="73" y="253"/>
                    <a:pt x="73" y="253"/>
                  </a:cubicBezTo>
                  <a:cubicBezTo>
                    <a:pt x="70" y="250"/>
                    <a:pt x="70" y="250"/>
                    <a:pt x="70" y="250"/>
                  </a:cubicBezTo>
                  <a:moveTo>
                    <a:pt x="219" y="249"/>
                  </a:moveTo>
                  <a:cubicBezTo>
                    <a:pt x="225" y="276"/>
                    <a:pt x="225" y="276"/>
                    <a:pt x="225" y="276"/>
                  </a:cubicBezTo>
                  <a:cubicBezTo>
                    <a:pt x="228" y="281"/>
                    <a:pt x="228" y="281"/>
                    <a:pt x="228" y="281"/>
                  </a:cubicBezTo>
                  <a:cubicBezTo>
                    <a:pt x="228" y="281"/>
                    <a:pt x="229" y="281"/>
                    <a:pt x="229" y="281"/>
                  </a:cubicBezTo>
                  <a:cubicBezTo>
                    <a:pt x="233" y="278"/>
                    <a:pt x="233" y="278"/>
                    <a:pt x="233" y="278"/>
                  </a:cubicBezTo>
                  <a:cubicBezTo>
                    <a:pt x="229" y="277"/>
                    <a:pt x="229" y="277"/>
                    <a:pt x="229" y="277"/>
                  </a:cubicBezTo>
                  <a:cubicBezTo>
                    <a:pt x="225" y="258"/>
                    <a:pt x="225" y="258"/>
                    <a:pt x="225" y="258"/>
                  </a:cubicBezTo>
                  <a:cubicBezTo>
                    <a:pt x="219" y="249"/>
                    <a:pt x="219" y="249"/>
                    <a:pt x="219" y="249"/>
                  </a:cubicBezTo>
                  <a:moveTo>
                    <a:pt x="79" y="245"/>
                  </a:moveTo>
                  <a:cubicBezTo>
                    <a:pt x="73" y="249"/>
                    <a:pt x="73" y="249"/>
                    <a:pt x="73" y="249"/>
                  </a:cubicBezTo>
                  <a:cubicBezTo>
                    <a:pt x="75" y="252"/>
                    <a:pt x="75" y="252"/>
                    <a:pt x="75" y="252"/>
                  </a:cubicBezTo>
                  <a:cubicBezTo>
                    <a:pt x="79" y="250"/>
                    <a:pt x="79" y="250"/>
                    <a:pt x="79" y="250"/>
                  </a:cubicBezTo>
                  <a:cubicBezTo>
                    <a:pt x="92" y="257"/>
                    <a:pt x="92" y="257"/>
                    <a:pt x="92" y="257"/>
                  </a:cubicBezTo>
                  <a:cubicBezTo>
                    <a:pt x="86" y="250"/>
                    <a:pt x="86" y="250"/>
                    <a:pt x="86" y="250"/>
                  </a:cubicBezTo>
                  <a:cubicBezTo>
                    <a:pt x="79" y="245"/>
                    <a:pt x="79" y="245"/>
                    <a:pt x="79" y="245"/>
                  </a:cubicBezTo>
                  <a:moveTo>
                    <a:pt x="229" y="240"/>
                  </a:moveTo>
                  <a:cubicBezTo>
                    <a:pt x="221" y="247"/>
                    <a:pt x="221" y="247"/>
                    <a:pt x="221" y="247"/>
                  </a:cubicBezTo>
                  <a:cubicBezTo>
                    <a:pt x="223" y="250"/>
                    <a:pt x="223" y="250"/>
                    <a:pt x="223" y="250"/>
                  </a:cubicBezTo>
                  <a:cubicBezTo>
                    <a:pt x="223" y="250"/>
                    <a:pt x="223" y="250"/>
                    <a:pt x="223" y="250"/>
                  </a:cubicBezTo>
                  <a:cubicBezTo>
                    <a:pt x="231" y="243"/>
                    <a:pt x="231" y="243"/>
                    <a:pt x="231" y="243"/>
                  </a:cubicBezTo>
                  <a:cubicBezTo>
                    <a:pt x="229" y="240"/>
                    <a:pt x="229" y="240"/>
                    <a:pt x="229" y="240"/>
                  </a:cubicBezTo>
                  <a:moveTo>
                    <a:pt x="26" y="235"/>
                  </a:moveTo>
                  <a:cubicBezTo>
                    <a:pt x="28" y="239"/>
                    <a:pt x="28" y="239"/>
                    <a:pt x="28" y="239"/>
                  </a:cubicBezTo>
                  <a:cubicBezTo>
                    <a:pt x="30" y="242"/>
                    <a:pt x="33" y="244"/>
                    <a:pt x="35" y="247"/>
                  </a:cubicBezTo>
                  <a:cubicBezTo>
                    <a:pt x="26" y="235"/>
                    <a:pt x="26" y="235"/>
                    <a:pt x="26" y="235"/>
                  </a:cubicBezTo>
                  <a:cubicBezTo>
                    <a:pt x="26" y="235"/>
                    <a:pt x="26" y="235"/>
                    <a:pt x="26" y="235"/>
                  </a:cubicBezTo>
                  <a:moveTo>
                    <a:pt x="274" y="233"/>
                  </a:moveTo>
                  <a:cubicBezTo>
                    <a:pt x="273" y="234"/>
                    <a:pt x="272" y="235"/>
                    <a:pt x="271" y="237"/>
                  </a:cubicBezTo>
                  <a:cubicBezTo>
                    <a:pt x="261" y="233"/>
                    <a:pt x="261" y="233"/>
                    <a:pt x="261" y="233"/>
                  </a:cubicBezTo>
                  <a:cubicBezTo>
                    <a:pt x="265" y="239"/>
                    <a:pt x="265" y="239"/>
                    <a:pt x="265" y="239"/>
                  </a:cubicBezTo>
                  <a:cubicBezTo>
                    <a:pt x="270" y="240"/>
                    <a:pt x="270" y="240"/>
                    <a:pt x="270" y="240"/>
                  </a:cubicBezTo>
                  <a:cubicBezTo>
                    <a:pt x="271" y="244"/>
                    <a:pt x="271" y="244"/>
                    <a:pt x="271" y="244"/>
                  </a:cubicBezTo>
                  <a:cubicBezTo>
                    <a:pt x="273" y="240"/>
                    <a:pt x="273" y="240"/>
                    <a:pt x="273" y="240"/>
                  </a:cubicBezTo>
                  <a:cubicBezTo>
                    <a:pt x="274" y="239"/>
                    <a:pt x="275" y="238"/>
                    <a:pt x="276" y="236"/>
                  </a:cubicBezTo>
                  <a:cubicBezTo>
                    <a:pt x="274" y="233"/>
                    <a:pt x="274" y="233"/>
                    <a:pt x="274" y="233"/>
                  </a:cubicBezTo>
                  <a:moveTo>
                    <a:pt x="239" y="231"/>
                  </a:moveTo>
                  <a:cubicBezTo>
                    <a:pt x="231" y="238"/>
                    <a:pt x="231" y="238"/>
                    <a:pt x="231" y="238"/>
                  </a:cubicBezTo>
                  <a:cubicBezTo>
                    <a:pt x="233" y="241"/>
                    <a:pt x="233" y="241"/>
                    <a:pt x="233" y="241"/>
                  </a:cubicBezTo>
                  <a:cubicBezTo>
                    <a:pt x="241" y="234"/>
                    <a:pt x="241" y="234"/>
                    <a:pt x="241" y="234"/>
                  </a:cubicBezTo>
                  <a:cubicBezTo>
                    <a:pt x="239" y="231"/>
                    <a:pt x="239" y="231"/>
                    <a:pt x="239" y="231"/>
                  </a:cubicBezTo>
                  <a:moveTo>
                    <a:pt x="243" y="227"/>
                  </a:moveTo>
                  <a:cubicBezTo>
                    <a:pt x="241" y="229"/>
                    <a:pt x="241" y="229"/>
                    <a:pt x="241" y="229"/>
                  </a:cubicBezTo>
                  <a:cubicBezTo>
                    <a:pt x="243" y="232"/>
                    <a:pt x="243" y="232"/>
                    <a:pt x="243" y="232"/>
                  </a:cubicBezTo>
                  <a:cubicBezTo>
                    <a:pt x="244" y="232"/>
                    <a:pt x="244" y="232"/>
                    <a:pt x="244" y="232"/>
                  </a:cubicBezTo>
                  <a:cubicBezTo>
                    <a:pt x="260" y="237"/>
                    <a:pt x="260" y="237"/>
                    <a:pt x="260" y="237"/>
                  </a:cubicBezTo>
                  <a:cubicBezTo>
                    <a:pt x="256" y="232"/>
                    <a:pt x="256" y="232"/>
                    <a:pt x="256" y="232"/>
                  </a:cubicBezTo>
                  <a:cubicBezTo>
                    <a:pt x="243" y="227"/>
                    <a:pt x="243" y="227"/>
                    <a:pt x="243" y="227"/>
                  </a:cubicBezTo>
                  <a:moveTo>
                    <a:pt x="36" y="226"/>
                  </a:moveTo>
                  <a:cubicBezTo>
                    <a:pt x="30" y="235"/>
                    <a:pt x="30" y="235"/>
                    <a:pt x="30" y="235"/>
                  </a:cubicBezTo>
                  <a:cubicBezTo>
                    <a:pt x="49" y="262"/>
                    <a:pt x="49" y="262"/>
                    <a:pt x="49" y="262"/>
                  </a:cubicBezTo>
                  <a:cubicBezTo>
                    <a:pt x="50" y="263"/>
                    <a:pt x="50" y="263"/>
                    <a:pt x="51" y="264"/>
                  </a:cubicBezTo>
                  <a:cubicBezTo>
                    <a:pt x="51" y="264"/>
                    <a:pt x="51" y="264"/>
                    <a:pt x="52" y="264"/>
                  </a:cubicBezTo>
                  <a:cubicBezTo>
                    <a:pt x="52" y="265"/>
                    <a:pt x="52" y="265"/>
                    <a:pt x="52" y="265"/>
                  </a:cubicBezTo>
                  <a:cubicBezTo>
                    <a:pt x="55" y="268"/>
                    <a:pt x="55" y="268"/>
                    <a:pt x="55" y="268"/>
                  </a:cubicBezTo>
                  <a:cubicBezTo>
                    <a:pt x="55" y="264"/>
                    <a:pt x="55" y="264"/>
                    <a:pt x="55" y="264"/>
                  </a:cubicBezTo>
                  <a:cubicBezTo>
                    <a:pt x="56" y="263"/>
                    <a:pt x="56" y="263"/>
                    <a:pt x="56" y="263"/>
                  </a:cubicBezTo>
                  <a:cubicBezTo>
                    <a:pt x="61" y="260"/>
                    <a:pt x="61" y="260"/>
                    <a:pt x="61" y="260"/>
                  </a:cubicBezTo>
                  <a:cubicBezTo>
                    <a:pt x="58" y="257"/>
                    <a:pt x="58" y="257"/>
                    <a:pt x="58" y="257"/>
                  </a:cubicBezTo>
                  <a:cubicBezTo>
                    <a:pt x="53" y="260"/>
                    <a:pt x="53" y="260"/>
                    <a:pt x="53" y="260"/>
                  </a:cubicBezTo>
                  <a:cubicBezTo>
                    <a:pt x="53" y="260"/>
                    <a:pt x="53" y="260"/>
                    <a:pt x="53" y="260"/>
                  </a:cubicBezTo>
                  <a:cubicBezTo>
                    <a:pt x="52" y="260"/>
                    <a:pt x="52" y="259"/>
                    <a:pt x="51" y="259"/>
                  </a:cubicBezTo>
                  <a:cubicBezTo>
                    <a:pt x="45" y="253"/>
                    <a:pt x="38" y="245"/>
                    <a:pt x="33" y="238"/>
                  </a:cubicBezTo>
                  <a:cubicBezTo>
                    <a:pt x="39" y="229"/>
                    <a:pt x="39" y="229"/>
                    <a:pt x="39" y="229"/>
                  </a:cubicBezTo>
                  <a:cubicBezTo>
                    <a:pt x="36" y="226"/>
                    <a:pt x="36" y="226"/>
                    <a:pt x="36" y="226"/>
                  </a:cubicBezTo>
                  <a:moveTo>
                    <a:pt x="281" y="220"/>
                  </a:moveTo>
                  <a:cubicBezTo>
                    <a:pt x="279" y="224"/>
                    <a:pt x="277" y="227"/>
                    <a:pt x="275" y="230"/>
                  </a:cubicBezTo>
                  <a:cubicBezTo>
                    <a:pt x="278" y="234"/>
                    <a:pt x="278" y="234"/>
                    <a:pt x="278" y="234"/>
                  </a:cubicBezTo>
                  <a:cubicBezTo>
                    <a:pt x="280" y="230"/>
                    <a:pt x="282" y="227"/>
                    <a:pt x="284" y="224"/>
                  </a:cubicBezTo>
                  <a:cubicBezTo>
                    <a:pt x="281" y="220"/>
                    <a:pt x="281" y="220"/>
                    <a:pt x="281" y="220"/>
                  </a:cubicBezTo>
                  <a:moveTo>
                    <a:pt x="45" y="214"/>
                  </a:moveTo>
                  <a:cubicBezTo>
                    <a:pt x="38" y="223"/>
                    <a:pt x="38" y="223"/>
                    <a:pt x="38" y="223"/>
                  </a:cubicBezTo>
                  <a:cubicBezTo>
                    <a:pt x="41" y="227"/>
                    <a:pt x="41" y="227"/>
                    <a:pt x="41" y="227"/>
                  </a:cubicBezTo>
                  <a:cubicBezTo>
                    <a:pt x="47" y="218"/>
                    <a:pt x="47" y="218"/>
                    <a:pt x="47" y="218"/>
                  </a:cubicBezTo>
                  <a:cubicBezTo>
                    <a:pt x="45" y="214"/>
                    <a:pt x="45" y="214"/>
                    <a:pt x="45" y="214"/>
                  </a:cubicBezTo>
                  <a:moveTo>
                    <a:pt x="292" y="206"/>
                  </a:moveTo>
                  <a:cubicBezTo>
                    <a:pt x="291" y="206"/>
                    <a:pt x="291" y="206"/>
                    <a:pt x="291" y="206"/>
                  </a:cubicBezTo>
                  <a:cubicBezTo>
                    <a:pt x="292" y="207"/>
                    <a:pt x="292" y="207"/>
                    <a:pt x="292" y="207"/>
                  </a:cubicBezTo>
                  <a:cubicBezTo>
                    <a:pt x="292" y="206"/>
                    <a:pt x="292" y="206"/>
                    <a:pt x="292" y="206"/>
                  </a:cubicBezTo>
                  <a:moveTo>
                    <a:pt x="27" y="183"/>
                  </a:moveTo>
                  <a:cubicBezTo>
                    <a:pt x="30" y="188"/>
                    <a:pt x="30" y="188"/>
                    <a:pt x="30" y="188"/>
                  </a:cubicBezTo>
                  <a:cubicBezTo>
                    <a:pt x="34" y="188"/>
                    <a:pt x="34" y="188"/>
                    <a:pt x="34" y="188"/>
                  </a:cubicBezTo>
                  <a:cubicBezTo>
                    <a:pt x="42" y="205"/>
                    <a:pt x="42" y="205"/>
                    <a:pt x="42" y="205"/>
                  </a:cubicBezTo>
                  <a:cubicBezTo>
                    <a:pt x="49" y="215"/>
                    <a:pt x="49" y="215"/>
                    <a:pt x="49" y="215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184"/>
                    <a:pt x="37" y="184"/>
                    <a:pt x="37" y="184"/>
                  </a:cubicBezTo>
                  <a:cubicBezTo>
                    <a:pt x="27" y="183"/>
                    <a:pt x="27" y="183"/>
                    <a:pt x="27" y="183"/>
                  </a:cubicBezTo>
                  <a:moveTo>
                    <a:pt x="9" y="182"/>
                  </a:moveTo>
                  <a:cubicBezTo>
                    <a:pt x="12" y="186"/>
                    <a:pt x="12" y="186"/>
                    <a:pt x="12" y="186"/>
                  </a:cubicBezTo>
                  <a:cubicBezTo>
                    <a:pt x="26" y="187"/>
                    <a:pt x="26" y="187"/>
                    <a:pt x="26" y="187"/>
                  </a:cubicBezTo>
                  <a:cubicBezTo>
                    <a:pt x="23" y="183"/>
                    <a:pt x="23" y="183"/>
                    <a:pt x="23" y="183"/>
                  </a:cubicBezTo>
                  <a:cubicBezTo>
                    <a:pt x="9" y="182"/>
                    <a:pt x="9" y="182"/>
                    <a:pt x="9" y="182"/>
                  </a:cubicBezTo>
                  <a:moveTo>
                    <a:pt x="3" y="178"/>
                  </a:moveTo>
                  <a:cubicBezTo>
                    <a:pt x="3" y="180"/>
                    <a:pt x="3" y="182"/>
                    <a:pt x="4" y="184"/>
                  </a:cubicBezTo>
                  <a:cubicBezTo>
                    <a:pt x="5" y="188"/>
                    <a:pt x="5" y="188"/>
                    <a:pt x="5" y="188"/>
                  </a:cubicBezTo>
                  <a:cubicBezTo>
                    <a:pt x="7" y="185"/>
                    <a:pt x="7" y="185"/>
                    <a:pt x="7" y="185"/>
                  </a:cubicBezTo>
                  <a:cubicBezTo>
                    <a:pt x="8" y="185"/>
                    <a:pt x="8" y="185"/>
                    <a:pt x="8" y="185"/>
                  </a:cubicBezTo>
                  <a:cubicBezTo>
                    <a:pt x="3" y="178"/>
                    <a:pt x="3" y="178"/>
                    <a:pt x="3" y="178"/>
                  </a:cubicBezTo>
                  <a:moveTo>
                    <a:pt x="267" y="176"/>
                  </a:moveTo>
                  <a:cubicBezTo>
                    <a:pt x="264" y="190"/>
                    <a:pt x="264" y="190"/>
                    <a:pt x="264" y="190"/>
                  </a:cubicBezTo>
                  <a:cubicBezTo>
                    <a:pt x="264" y="191"/>
                    <a:pt x="264" y="191"/>
                    <a:pt x="264" y="191"/>
                  </a:cubicBezTo>
                  <a:cubicBezTo>
                    <a:pt x="286" y="210"/>
                    <a:pt x="286" y="210"/>
                    <a:pt x="286" y="210"/>
                  </a:cubicBezTo>
                  <a:cubicBezTo>
                    <a:pt x="285" y="213"/>
                    <a:pt x="284" y="215"/>
                    <a:pt x="283" y="217"/>
                  </a:cubicBezTo>
                  <a:cubicBezTo>
                    <a:pt x="285" y="221"/>
                    <a:pt x="285" y="221"/>
                    <a:pt x="285" y="221"/>
                  </a:cubicBezTo>
                  <a:cubicBezTo>
                    <a:pt x="287" y="217"/>
                    <a:pt x="289" y="214"/>
                    <a:pt x="290" y="210"/>
                  </a:cubicBezTo>
                  <a:cubicBezTo>
                    <a:pt x="290" y="210"/>
                    <a:pt x="290" y="210"/>
                    <a:pt x="290" y="210"/>
                  </a:cubicBezTo>
                  <a:cubicBezTo>
                    <a:pt x="289" y="207"/>
                    <a:pt x="289" y="207"/>
                    <a:pt x="289" y="207"/>
                  </a:cubicBezTo>
                  <a:cubicBezTo>
                    <a:pt x="288" y="207"/>
                    <a:pt x="288" y="207"/>
                    <a:pt x="288" y="207"/>
                  </a:cubicBezTo>
                  <a:cubicBezTo>
                    <a:pt x="268" y="189"/>
                    <a:pt x="268" y="189"/>
                    <a:pt x="268" y="189"/>
                  </a:cubicBezTo>
                  <a:cubicBezTo>
                    <a:pt x="270" y="181"/>
                    <a:pt x="270" y="181"/>
                    <a:pt x="270" y="181"/>
                  </a:cubicBezTo>
                  <a:cubicBezTo>
                    <a:pt x="267" y="176"/>
                    <a:pt x="267" y="176"/>
                    <a:pt x="267" y="176"/>
                  </a:cubicBezTo>
                  <a:moveTo>
                    <a:pt x="271" y="159"/>
                  </a:moveTo>
                  <a:cubicBezTo>
                    <a:pt x="270" y="159"/>
                    <a:pt x="270" y="159"/>
                    <a:pt x="270" y="159"/>
                  </a:cubicBezTo>
                  <a:cubicBezTo>
                    <a:pt x="267" y="172"/>
                    <a:pt x="267" y="172"/>
                    <a:pt x="267" y="172"/>
                  </a:cubicBezTo>
                  <a:cubicBezTo>
                    <a:pt x="271" y="177"/>
                    <a:pt x="271" y="177"/>
                    <a:pt x="271" y="177"/>
                  </a:cubicBezTo>
                  <a:cubicBezTo>
                    <a:pt x="274" y="163"/>
                    <a:pt x="274" y="163"/>
                    <a:pt x="274" y="163"/>
                  </a:cubicBezTo>
                  <a:cubicBezTo>
                    <a:pt x="271" y="159"/>
                    <a:pt x="271" y="159"/>
                    <a:pt x="271" y="159"/>
                  </a:cubicBezTo>
                  <a:moveTo>
                    <a:pt x="284" y="154"/>
                  </a:moveTo>
                  <a:cubicBezTo>
                    <a:pt x="274" y="158"/>
                    <a:pt x="274" y="158"/>
                    <a:pt x="274" y="158"/>
                  </a:cubicBezTo>
                  <a:cubicBezTo>
                    <a:pt x="276" y="161"/>
                    <a:pt x="276" y="161"/>
                    <a:pt x="276" y="161"/>
                  </a:cubicBezTo>
                  <a:cubicBezTo>
                    <a:pt x="287" y="158"/>
                    <a:pt x="287" y="158"/>
                    <a:pt x="287" y="158"/>
                  </a:cubicBezTo>
                  <a:cubicBezTo>
                    <a:pt x="284" y="154"/>
                    <a:pt x="284" y="154"/>
                    <a:pt x="284" y="154"/>
                  </a:cubicBezTo>
                  <a:moveTo>
                    <a:pt x="0" y="151"/>
                  </a:moveTo>
                  <a:cubicBezTo>
                    <a:pt x="0" y="158"/>
                    <a:pt x="1" y="165"/>
                    <a:pt x="2" y="172"/>
                  </a:cubicBezTo>
                  <a:cubicBezTo>
                    <a:pt x="7" y="179"/>
                    <a:pt x="7" y="179"/>
                    <a:pt x="7" y="179"/>
                  </a:cubicBezTo>
                  <a:cubicBezTo>
                    <a:pt x="5" y="172"/>
                    <a:pt x="5" y="164"/>
                    <a:pt x="4" y="157"/>
                  </a:cubicBezTo>
                  <a:cubicBezTo>
                    <a:pt x="0" y="151"/>
                    <a:pt x="0" y="151"/>
                    <a:pt x="0" y="151"/>
                  </a:cubicBezTo>
                  <a:moveTo>
                    <a:pt x="298" y="150"/>
                  </a:moveTo>
                  <a:cubicBezTo>
                    <a:pt x="287" y="153"/>
                    <a:pt x="287" y="153"/>
                    <a:pt x="287" y="153"/>
                  </a:cubicBezTo>
                  <a:cubicBezTo>
                    <a:pt x="290" y="157"/>
                    <a:pt x="290" y="157"/>
                    <a:pt x="290" y="157"/>
                  </a:cubicBezTo>
                  <a:cubicBezTo>
                    <a:pt x="300" y="154"/>
                    <a:pt x="300" y="154"/>
                    <a:pt x="300" y="154"/>
                  </a:cubicBezTo>
                  <a:cubicBezTo>
                    <a:pt x="301" y="155"/>
                    <a:pt x="301" y="155"/>
                    <a:pt x="301" y="155"/>
                  </a:cubicBezTo>
                  <a:cubicBezTo>
                    <a:pt x="298" y="150"/>
                    <a:pt x="298" y="150"/>
                    <a:pt x="298" y="150"/>
                  </a:cubicBezTo>
                  <a:moveTo>
                    <a:pt x="13" y="145"/>
                  </a:moveTo>
                  <a:cubicBezTo>
                    <a:pt x="3" y="149"/>
                    <a:pt x="3" y="149"/>
                    <a:pt x="3" y="149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15" y="149"/>
                    <a:pt x="15" y="149"/>
                    <a:pt x="15" y="149"/>
                  </a:cubicBezTo>
                  <a:cubicBezTo>
                    <a:pt x="13" y="145"/>
                    <a:pt x="13" y="145"/>
                    <a:pt x="13" y="145"/>
                  </a:cubicBezTo>
                  <a:moveTo>
                    <a:pt x="26" y="141"/>
                  </a:moveTo>
                  <a:cubicBezTo>
                    <a:pt x="16" y="144"/>
                    <a:pt x="16" y="144"/>
                    <a:pt x="16" y="144"/>
                  </a:cubicBezTo>
                  <a:cubicBezTo>
                    <a:pt x="18" y="148"/>
                    <a:pt x="18" y="148"/>
                    <a:pt x="18" y="148"/>
                  </a:cubicBezTo>
                  <a:cubicBezTo>
                    <a:pt x="28" y="144"/>
                    <a:pt x="28" y="144"/>
                    <a:pt x="28" y="144"/>
                  </a:cubicBezTo>
                  <a:cubicBezTo>
                    <a:pt x="26" y="141"/>
                    <a:pt x="26" y="141"/>
                    <a:pt x="26" y="141"/>
                  </a:cubicBezTo>
                  <a:moveTo>
                    <a:pt x="32" y="126"/>
                  </a:moveTo>
                  <a:cubicBezTo>
                    <a:pt x="29" y="140"/>
                    <a:pt x="29" y="140"/>
                    <a:pt x="29" y="140"/>
                  </a:cubicBezTo>
                  <a:cubicBezTo>
                    <a:pt x="29" y="140"/>
                    <a:pt x="29" y="140"/>
                    <a:pt x="29" y="140"/>
                  </a:cubicBezTo>
                  <a:cubicBezTo>
                    <a:pt x="31" y="143"/>
                    <a:pt x="31" y="143"/>
                    <a:pt x="31" y="143"/>
                  </a:cubicBezTo>
                  <a:cubicBezTo>
                    <a:pt x="33" y="143"/>
                    <a:pt x="33" y="143"/>
                    <a:pt x="33" y="143"/>
                  </a:cubicBezTo>
                  <a:cubicBezTo>
                    <a:pt x="35" y="130"/>
                    <a:pt x="35" y="130"/>
                    <a:pt x="35" y="130"/>
                  </a:cubicBezTo>
                  <a:cubicBezTo>
                    <a:pt x="32" y="126"/>
                    <a:pt x="32" y="126"/>
                    <a:pt x="32" y="126"/>
                  </a:cubicBezTo>
                  <a:moveTo>
                    <a:pt x="296" y="124"/>
                  </a:moveTo>
                  <a:cubicBezTo>
                    <a:pt x="297" y="131"/>
                    <a:pt x="298" y="139"/>
                    <a:pt x="298" y="146"/>
                  </a:cubicBezTo>
                  <a:cubicBezTo>
                    <a:pt x="303" y="151"/>
                    <a:pt x="303" y="151"/>
                    <a:pt x="303" y="151"/>
                  </a:cubicBezTo>
                  <a:cubicBezTo>
                    <a:pt x="303" y="145"/>
                    <a:pt x="302" y="138"/>
                    <a:pt x="301" y="131"/>
                  </a:cubicBezTo>
                  <a:cubicBezTo>
                    <a:pt x="296" y="124"/>
                    <a:pt x="296" y="124"/>
                    <a:pt x="296" y="124"/>
                  </a:cubicBezTo>
                  <a:moveTo>
                    <a:pt x="276" y="114"/>
                  </a:moveTo>
                  <a:cubicBezTo>
                    <a:pt x="279" y="118"/>
                    <a:pt x="279" y="118"/>
                    <a:pt x="279" y="118"/>
                  </a:cubicBezTo>
                  <a:cubicBezTo>
                    <a:pt x="293" y="120"/>
                    <a:pt x="293" y="120"/>
                    <a:pt x="293" y="120"/>
                  </a:cubicBezTo>
                  <a:cubicBezTo>
                    <a:pt x="290" y="115"/>
                    <a:pt x="290" y="115"/>
                    <a:pt x="290" y="115"/>
                  </a:cubicBezTo>
                  <a:cubicBezTo>
                    <a:pt x="276" y="114"/>
                    <a:pt x="276" y="114"/>
                    <a:pt x="276" y="114"/>
                  </a:cubicBezTo>
                  <a:moveTo>
                    <a:pt x="298" y="113"/>
                  </a:moveTo>
                  <a:cubicBezTo>
                    <a:pt x="295" y="116"/>
                    <a:pt x="295" y="116"/>
                    <a:pt x="295" y="116"/>
                  </a:cubicBezTo>
                  <a:cubicBezTo>
                    <a:pt x="294" y="116"/>
                    <a:pt x="294" y="116"/>
                    <a:pt x="294" y="116"/>
                  </a:cubicBezTo>
                  <a:cubicBezTo>
                    <a:pt x="300" y="125"/>
                    <a:pt x="300" y="125"/>
                    <a:pt x="300" y="125"/>
                  </a:cubicBezTo>
                  <a:cubicBezTo>
                    <a:pt x="300" y="122"/>
                    <a:pt x="299" y="120"/>
                    <a:pt x="299" y="117"/>
                  </a:cubicBezTo>
                  <a:cubicBezTo>
                    <a:pt x="298" y="113"/>
                    <a:pt x="298" y="113"/>
                    <a:pt x="298" y="113"/>
                  </a:cubicBezTo>
                  <a:moveTo>
                    <a:pt x="11" y="96"/>
                  </a:moveTo>
                  <a:cubicBezTo>
                    <a:pt x="10" y="96"/>
                    <a:pt x="10" y="96"/>
                    <a:pt x="10" y="96"/>
                  </a:cubicBezTo>
                  <a:cubicBezTo>
                    <a:pt x="11" y="96"/>
                    <a:pt x="11" y="96"/>
                    <a:pt x="11" y="96"/>
                  </a:cubicBezTo>
                  <a:cubicBezTo>
                    <a:pt x="11" y="96"/>
                    <a:pt x="11" y="96"/>
                    <a:pt x="11" y="96"/>
                  </a:cubicBezTo>
                  <a:moveTo>
                    <a:pt x="253" y="87"/>
                  </a:moveTo>
                  <a:cubicBezTo>
                    <a:pt x="252" y="88"/>
                    <a:pt x="252" y="88"/>
                    <a:pt x="252" y="88"/>
                  </a:cubicBezTo>
                  <a:cubicBezTo>
                    <a:pt x="265" y="117"/>
                    <a:pt x="265" y="117"/>
                    <a:pt x="265" y="117"/>
                  </a:cubicBezTo>
                  <a:cubicBezTo>
                    <a:pt x="275" y="118"/>
                    <a:pt x="275" y="118"/>
                    <a:pt x="275" y="118"/>
                  </a:cubicBezTo>
                  <a:cubicBezTo>
                    <a:pt x="272" y="113"/>
                    <a:pt x="272" y="113"/>
                    <a:pt x="272" y="113"/>
                  </a:cubicBezTo>
                  <a:cubicBezTo>
                    <a:pt x="268" y="113"/>
                    <a:pt x="268" y="113"/>
                    <a:pt x="268" y="113"/>
                  </a:cubicBezTo>
                  <a:cubicBezTo>
                    <a:pt x="262" y="100"/>
                    <a:pt x="262" y="100"/>
                    <a:pt x="262" y="100"/>
                  </a:cubicBezTo>
                  <a:cubicBezTo>
                    <a:pt x="253" y="87"/>
                    <a:pt x="253" y="87"/>
                    <a:pt x="253" y="87"/>
                  </a:cubicBezTo>
                  <a:moveTo>
                    <a:pt x="17" y="81"/>
                  </a:moveTo>
                  <a:cubicBezTo>
                    <a:pt x="15" y="85"/>
                    <a:pt x="14" y="88"/>
                    <a:pt x="12" y="92"/>
                  </a:cubicBezTo>
                  <a:cubicBezTo>
                    <a:pt x="12" y="92"/>
                    <a:pt x="12" y="92"/>
                    <a:pt x="12" y="92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35" y="113"/>
                    <a:pt x="35" y="113"/>
                    <a:pt x="35" y="113"/>
                  </a:cubicBezTo>
                  <a:cubicBezTo>
                    <a:pt x="33" y="122"/>
                    <a:pt x="33" y="122"/>
                    <a:pt x="33" y="122"/>
                  </a:cubicBezTo>
                  <a:cubicBezTo>
                    <a:pt x="36" y="126"/>
                    <a:pt x="36" y="126"/>
                    <a:pt x="36" y="126"/>
                  </a:cubicBezTo>
                  <a:cubicBezTo>
                    <a:pt x="39" y="112"/>
                    <a:pt x="39" y="112"/>
                    <a:pt x="39" y="112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17" y="92"/>
                    <a:pt x="17" y="92"/>
                    <a:pt x="17" y="92"/>
                  </a:cubicBezTo>
                  <a:cubicBezTo>
                    <a:pt x="18" y="90"/>
                    <a:pt x="19" y="87"/>
                    <a:pt x="20" y="85"/>
                  </a:cubicBezTo>
                  <a:cubicBezTo>
                    <a:pt x="17" y="81"/>
                    <a:pt x="17" y="81"/>
                    <a:pt x="17" y="81"/>
                  </a:cubicBezTo>
                  <a:moveTo>
                    <a:pt x="261" y="75"/>
                  </a:moveTo>
                  <a:cubicBezTo>
                    <a:pt x="255" y="84"/>
                    <a:pt x="255" y="84"/>
                    <a:pt x="255" y="84"/>
                  </a:cubicBezTo>
                  <a:cubicBezTo>
                    <a:pt x="257" y="88"/>
                    <a:pt x="257" y="88"/>
                    <a:pt x="257" y="88"/>
                  </a:cubicBezTo>
                  <a:cubicBezTo>
                    <a:pt x="264" y="79"/>
                    <a:pt x="264" y="79"/>
                    <a:pt x="264" y="79"/>
                  </a:cubicBezTo>
                  <a:cubicBezTo>
                    <a:pt x="261" y="75"/>
                    <a:pt x="261" y="75"/>
                    <a:pt x="261" y="75"/>
                  </a:cubicBezTo>
                  <a:moveTo>
                    <a:pt x="25" y="69"/>
                  </a:moveTo>
                  <a:cubicBezTo>
                    <a:pt x="22" y="72"/>
                    <a:pt x="20" y="75"/>
                    <a:pt x="19" y="78"/>
                  </a:cubicBezTo>
                  <a:cubicBezTo>
                    <a:pt x="21" y="82"/>
                    <a:pt x="21" y="82"/>
                    <a:pt x="21" y="82"/>
                  </a:cubicBezTo>
                  <a:cubicBezTo>
                    <a:pt x="23" y="79"/>
                    <a:pt x="25" y="75"/>
                    <a:pt x="27" y="72"/>
                  </a:cubicBezTo>
                  <a:cubicBezTo>
                    <a:pt x="25" y="69"/>
                    <a:pt x="25" y="69"/>
                    <a:pt x="25" y="69"/>
                  </a:cubicBezTo>
                  <a:moveTo>
                    <a:pt x="42" y="65"/>
                  </a:moveTo>
                  <a:cubicBezTo>
                    <a:pt x="46" y="70"/>
                    <a:pt x="46" y="70"/>
                    <a:pt x="46" y="70"/>
                  </a:cubicBezTo>
                  <a:cubicBezTo>
                    <a:pt x="60" y="75"/>
                    <a:pt x="60" y="75"/>
                    <a:pt x="60" y="75"/>
                  </a:cubicBezTo>
                  <a:cubicBezTo>
                    <a:pt x="61" y="73"/>
                    <a:pt x="61" y="73"/>
                    <a:pt x="61" y="73"/>
                  </a:cubicBezTo>
                  <a:cubicBezTo>
                    <a:pt x="59" y="70"/>
                    <a:pt x="59" y="70"/>
                    <a:pt x="59" y="70"/>
                  </a:cubicBezTo>
                  <a:cubicBezTo>
                    <a:pt x="42" y="65"/>
                    <a:pt x="42" y="65"/>
                    <a:pt x="42" y="65"/>
                  </a:cubicBezTo>
                  <a:moveTo>
                    <a:pt x="270" y="63"/>
                  </a:moveTo>
                  <a:cubicBezTo>
                    <a:pt x="263" y="73"/>
                    <a:pt x="263" y="73"/>
                    <a:pt x="263" y="73"/>
                  </a:cubicBezTo>
                  <a:cubicBezTo>
                    <a:pt x="266" y="76"/>
                    <a:pt x="266" y="76"/>
                    <a:pt x="266" y="76"/>
                  </a:cubicBezTo>
                  <a:cubicBezTo>
                    <a:pt x="272" y="67"/>
                    <a:pt x="272" y="67"/>
                    <a:pt x="272" y="67"/>
                  </a:cubicBezTo>
                  <a:cubicBezTo>
                    <a:pt x="270" y="63"/>
                    <a:pt x="270" y="63"/>
                    <a:pt x="270" y="63"/>
                  </a:cubicBezTo>
                  <a:moveTo>
                    <a:pt x="69" y="61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3" y="71"/>
                    <a:pt x="63" y="71"/>
                    <a:pt x="63" y="71"/>
                  </a:cubicBezTo>
                  <a:cubicBezTo>
                    <a:pt x="71" y="64"/>
                    <a:pt x="71" y="64"/>
                    <a:pt x="71" y="64"/>
                  </a:cubicBezTo>
                  <a:cubicBezTo>
                    <a:pt x="69" y="61"/>
                    <a:pt x="69" y="61"/>
                    <a:pt x="69" y="61"/>
                  </a:cubicBezTo>
                  <a:moveTo>
                    <a:pt x="32" y="58"/>
                  </a:moveTo>
                  <a:cubicBezTo>
                    <a:pt x="29" y="62"/>
                    <a:pt x="29" y="62"/>
                    <a:pt x="29" y="62"/>
                  </a:cubicBezTo>
                  <a:cubicBezTo>
                    <a:pt x="28" y="63"/>
                    <a:pt x="27" y="64"/>
                    <a:pt x="26" y="66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30" y="68"/>
                    <a:pt x="31" y="67"/>
                    <a:pt x="31" y="66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37" y="63"/>
                    <a:pt x="37" y="63"/>
                    <a:pt x="37" y="63"/>
                  </a:cubicBezTo>
                  <a:cubicBezTo>
                    <a:pt x="33" y="62"/>
                    <a:pt x="33" y="62"/>
                    <a:pt x="33" y="62"/>
                  </a:cubicBezTo>
                  <a:cubicBezTo>
                    <a:pt x="32" y="58"/>
                    <a:pt x="32" y="58"/>
                    <a:pt x="32" y="58"/>
                  </a:cubicBezTo>
                  <a:moveTo>
                    <a:pt x="79" y="52"/>
                  </a:moveTo>
                  <a:cubicBezTo>
                    <a:pt x="71" y="59"/>
                    <a:pt x="71" y="59"/>
                    <a:pt x="71" y="59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81" y="55"/>
                    <a:pt x="81" y="55"/>
                    <a:pt x="81" y="55"/>
                  </a:cubicBezTo>
                  <a:cubicBezTo>
                    <a:pt x="79" y="52"/>
                    <a:pt x="79" y="52"/>
                    <a:pt x="79" y="52"/>
                  </a:cubicBezTo>
                  <a:moveTo>
                    <a:pt x="263" y="49"/>
                  </a:moveTo>
                  <a:cubicBezTo>
                    <a:pt x="275" y="66"/>
                    <a:pt x="275" y="66"/>
                    <a:pt x="275" y="66"/>
                  </a:cubicBezTo>
                  <a:cubicBezTo>
                    <a:pt x="277" y="66"/>
                    <a:pt x="277" y="66"/>
                    <a:pt x="277" y="66"/>
                  </a:cubicBezTo>
                  <a:cubicBezTo>
                    <a:pt x="274" y="63"/>
                    <a:pt x="274" y="63"/>
                    <a:pt x="274" y="63"/>
                  </a:cubicBezTo>
                  <a:cubicBezTo>
                    <a:pt x="271" y="58"/>
                    <a:pt x="267" y="54"/>
                    <a:pt x="263" y="49"/>
                  </a:cubicBezTo>
                  <a:moveTo>
                    <a:pt x="209" y="43"/>
                  </a:moveTo>
                  <a:cubicBezTo>
                    <a:pt x="215" y="51"/>
                    <a:pt x="215" y="51"/>
                    <a:pt x="215" y="51"/>
                  </a:cubicBezTo>
                  <a:cubicBezTo>
                    <a:pt x="224" y="56"/>
                    <a:pt x="224" y="56"/>
                    <a:pt x="224" y="56"/>
                  </a:cubicBezTo>
                  <a:cubicBezTo>
                    <a:pt x="229" y="53"/>
                    <a:pt x="229" y="53"/>
                    <a:pt x="229" y="53"/>
                  </a:cubicBezTo>
                  <a:cubicBezTo>
                    <a:pt x="227" y="50"/>
                    <a:pt x="227" y="50"/>
                    <a:pt x="227" y="50"/>
                  </a:cubicBezTo>
                  <a:cubicBezTo>
                    <a:pt x="224" y="52"/>
                    <a:pt x="224" y="52"/>
                    <a:pt x="224" y="52"/>
                  </a:cubicBezTo>
                  <a:cubicBezTo>
                    <a:pt x="209" y="43"/>
                    <a:pt x="209" y="43"/>
                    <a:pt x="209" y="43"/>
                  </a:cubicBezTo>
                  <a:moveTo>
                    <a:pt x="238" y="43"/>
                  </a:moveTo>
                  <a:cubicBezTo>
                    <a:pt x="229" y="48"/>
                    <a:pt x="229" y="48"/>
                    <a:pt x="229" y="48"/>
                  </a:cubicBezTo>
                  <a:cubicBezTo>
                    <a:pt x="232" y="51"/>
                    <a:pt x="232" y="51"/>
                    <a:pt x="232" y="51"/>
                  </a:cubicBezTo>
                  <a:cubicBezTo>
                    <a:pt x="241" y="46"/>
                    <a:pt x="241" y="46"/>
                    <a:pt x="241" y="46"/>
                  </a:cubicBezTo>
                  <a:cubicBezTo>
                    <a:pt x="238" y="43"/>
                    <a:pt x="238" y="43"/>
                    <a:pt x="238" y="43"/>
                  </a:cubicBezTo>
                  <a:moveTo>
                    <a:pt x="247" y="34"/>
                  </a:moveTo>
                  <a:cubicBezTo>
                    <a:pt x="247" y="38"/>
                    <a:pt x="247" y="38"/>
                    <a:pt x="247" y="38"/>
                  </a:cubicBezTo>
                  <a:cubicBezTo>
                    <a:pt x="241" y="41"/>
                    <a:pt x="241" y="41"/>
                    <a:pt x="241" y="41"/>
                  </a:cubicBezTo>
                  <a:cubicBezTo>
                    <a:pt x="243" y="45"/>
                    <a:pt x="243" y="45"/>
                    <a:pt x="243" y="45"/>
                  </a:cubicBezTo>
                  <a:cubicBezTo>
                    <a:pt x="249" y="41"/>
                    <a:pt x="249" y="41"/>
                    <a:pt x="249" y="41"/>
                  </a:cubicBezTo>
                  <a:cubicBezTo>
                    <a:pt x="256" y="47"/>
                    <a:pt x="263" y="54"/>
                    <a:pt x="268" y="61"/>
                  </a:cubicBezTo>
                  <a:cubicBezTo>
                    <a:pt x="251" y="37"/>
                    <a:pt x="251" y="37"/>
                    <a:pt x="251" y="37"/>
                  </a:cubicBezTo>
                  <a:cubicBezTo>
                    <a:pt x="251" y="37"/>
                    <a:pt x="251" y="37"/>
                    <a:pt x="251" y="37"/>
                  </a:cubicBezTo>
                  <a:cubicBezTo>
                    <a:pt x="247" y="34"/>
                    <a:pt x="247" y="34"/>
                    <a:pt x="247" y="34"/>
                  </a:cubicBezTo>
                  <a:moveTo>
                    <a:pt x="196" y="29"/>
                  </a:moveTo>
                  <a:cubicBezTo>
                    <a:pt x="196" y="40"/>
                    <a:pt x="196" y="40"/>
                    <a:pt x="196" y="40"/>
                  </a:cubicBezTo>
                  <a:cubicBezTo>
                    <a:pt x="209" y="48"/>
                    <a:pt x="209" y="48"/>
                    <a:pt x="209" y="48"/>
                  </a:cubicBezTo>
                  <a:cubicBezTo>
                    <a:pt x="203" y="40"/>
                    <a:pt x="203" y="40"/>
                    <a:pt x="203" y="40"/>
                  </a:cubicBezTo>
                  <a:cubicBezTo>
                    <a:pt x="200" y="38"/>
                    <a:pt x="200" y="38"/>
                    <a:pt x="200" y="38"/>
                  </a:cubicBezTo>
                  <a:cubicBezTo>
                    <a:pt x="200" y="35"/>
                    <a:pt x="200" y="35"/>
                    <a:pt x="200" y="35"/>
                  </a:cubicBezTo>
                  <a:cubicBezTo>
                    <a:pt x="196" y="29"/>
                    <a:pt x="196" y="29"/>
                    <a:pt x="196" y="29"/>
                  </a:cubicBezTo>
                  <a:moveTo>
                    <a:pt x="146" y="29"/>
                  </a:moveTo>
                  <a:cubicBezTo>
                    <a:pt x="134" y="30"/>
                    <a:pt x="134" y="30"/>
                    <a:pt x="134" y="30"/>
                  </a:cubicBezTo>
                  <a:cubicBezTo>
                    <a:pt x="136" y="34"/>
                    <a:pt x="136" y="34"/>
                    <a:pt x="136" y="34"/>
                  </a:cubicBezTo>
                  <a:cubicBezTo>
                    <a:pt x="148" y="32"/>
                    <a:pt x="148" y="32"/>
                    <a:pt x="148" y="32"/>
                  </a:cubicBezTo>
                  <a:cubicBezTo>
                    <a:pt x="146" y="29"/>
                    <a:pt x="146" y="29"/>
                    <a:pt x="146" y="29"/>
                  </a:cubicBezTo>
                  <a:moveTo>
                    <a:pt x="74" y="21"/>
                  </a:moveTo>
                  <a:cubicBezTo>
                    <a:pt x="74" y="21"/>
                    <a:pt x="74" y="21"/>
                    <a:pt x="73" y="21"/>
                  </a:cubicBezTo>
                  <a:cubicBezTo>
                    <a:pt x="70" y="24"/>
                    <a:pt x="70" y="24"/>
                    <a:pt x="70" y="24"/>
                  </a:cubicBezTo>
                  <a:cubicBezTo>
                    <a:pt x="73" y="25"/>
                    <a:pt x="73" y="25"/>
                    <a:pt x="73" y="25"/>
                  </a:cubicBezTo>
                  <a:cubicBezTo>
                    <a:pt x="78" y="45"/>
                    <a:pt x="78" y="45"/>
                    <a:pt x="78" y="45"/>
                  </a:cubicBezTo>
                  <a:cubicBezTo>
                    <a:pt x="83" y="53"/>
                    <a:pt x="83" y="53"/>
                    <a:pt x="83" y="53"/>
                  </a:cubicBezTo>
                  <a:cubicBezTo>
                    <a:pt x="83" y="53"/>
                    <a:pt x="83" y="53"/>
                    <a:pt x="83" y="53"/>
                  </a:cubicBezTo>
                  <a:cubicBezTo>
                    <a:pt x="78" y="26"/>
                    <a:pt x="78" y="26"/>
                    <a:pt x="78" y="26"/>
                  </a:cubicBezTo>
                  <a:cubicBezTo>
                    <a:pt x="74" y="21"/>
                    <a:pt x="74" y="21"/>
                    <a:pt x="74" y="21"/>
                  </a:cubicBezTo>
                  <a:moveTo>
                    <a:pt x="155" y="19"/>
                  </a:moveTo>
                  <a:cubicBezTo>
                    <a:pt x="151" y="28"/>
                    <a:pt x="151" y="28"/>
                    <a:pt x="151" y="28"/>
                  </a:cubicBezTo>
                  <a:cubicBezTo>
                    <a:pt x="149" y="28"/>
                    <a:pt x="149" y="28"/>
                    <a:pt x="149" y="28"/>
                  </a:cubicBezTo>
                  <a:cubicBezTo>
                    <a:pt x="152" y="32"/>
                    <a:pt x="152" y="32"/>
                    <a:pt x="152" y="32"/>
                  </a:cubicBezTo>
                  <a:cubicBezTo>
                    <a:pt x="154" y="32"/>
                    <a:pt x="154" y="32"/>
                    <a:pt x="154" y="32"/>
                  </a:cubicBezTo>
                  <a:cubicBezTo>
                    <a:pt x="158" y="23"/>
                    <a:pt x="158" y="23"/>
                    <a:pt x="158" y="23"/>
                  </a:cubicBezTo>
                  <a:cubicBezTo>
                    <a:pt x="155" y="19"/>
                    <a:pt x="155" y="19"/>
                    <a:pt x="155" y="19"/>
                  </a:cubicBezTo>
                  <a:moveTo>
                    <a:pt x="86" y="15"/>
                  </a:moveTo>
                  <a:cubicBezTo>
                    <a:pt x="83" y="16"/>
                    <a:pt x="80" y="18"/>
                    <a:pt x="76" y="20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82" y="21"/>
                    <a:pt x="85" y="19"/>
                    <a:pt x="88" y="18"/>
                  </a:cubicBezTo>
                  <a:cubicBezTo>
                    <a:pt x="86" y="15"/>
                    <a:pt x="86" y="15"/>
                    <a:pt x="86" y="15"/>
                  </a:cubicBezTo>
                  <a:moveTo>
                    <a:pt x="99" y="9"/>
                  </a:moveTo>
                  <a:cubicBezTo>
                    <a:pt x="95" y="10"/>
                    <a:pt x="92" y="12"/>
                    <a:pt x="89" y="13"/>
                  </a:cubicBezTo>
                  <a:cubicBezTo>
                    <a:pt x="91" y="17"/>
                    <a:pt x="91" y="17"/>
                    <a:pt x="91" y="17"/>
                  </a:cubicBezTo>
                  <a:cubicBezTo>
                    <a:pt x="94" y="15"/>
                    <a:pt x="98" y="14"/>
                    <a:pt x="101" y="13"/>
                  </a:cubicBezTo>
                  <a:cubicBezTo>
                    <a:pt x="99" y="9"/>
                    <a:pt x="99" y="9"/>
                    <a:pt x="99" y="9"/>
                  </a:cubicBezTo>
                  <a:moveTo>
                    <a:pt x="201" y="8"/>
                  </a:moveTo>
                  <a:cubicBezTo>
                    <a:pt x="202" y="9"/>
                    <a:pt x="202" y="9"/>
                    <a:pt x="202" y="9"/>
                  </a:cubicBezTo>
                  <a:cubicBezTo>
                    <a:pt x="203" y="9"/>
                    <a:pt x="203" y="9"/>
                    <a:pt x="203" y="9"/>
                  </a:cubicBezTo>
                  <a:cubicBezTo>
                    <a:pt x="201" y="8"/>
                    <a:pt x="201" y="8"/>
                    <a:pt x="201" y="8"/>
                  </a:cubicBezTo>
                  <a:moveTo>
                    <a:pt x="110" y="5"/>
                  </a:moveTo>
                  <a:cubicBezTo>
                    <a:pt x="105" y="7"/>
                    <a:pt x="105" y="7"/>
                    <a:pt x="105" y="7"/>
                  </a:cubicBezTo>
                  <a:cubicBezTo>
                    <a:pt x="104" y="7"/>
                    <a:pt x="103" y="8"/>
                    <a:pt x="102" y="8"/>
                  </a:cubicBezTo>
                  <a:cubicBezTo>
                    <a:pt x="104" y="12"/>
                    <a:pt x="104" y="12"/>
                    <a:pt x="104" y="12"/>
                  </a:cubicBezTo>
                  <a:cubicBezTo>
                    <a:pt x="104" y="11"/>
                    <a:pt x="104" y="11"/>
                    <a:pt x="105" y="11"/>
                  </a:cubicBezTo>
                  <a:cubicBezTo>
                    <a:pt x="122" y="35"/>
                    <a:pt x="122" y="35"/>
                    <a:pt x="122" y="35"/>
                  </a:cubicBezTo>
                  <a:cubicBezTo>
                    <a:pt x="133" y="34"/>
                    <a:pt x="133" y="34"/>
                    <a:pt x="133" y="34"/>
                  </a:cubicBezTo>
                  <a:cubicBezTo>
                    <a:pt x="130" y="30"/>
                    <a:pt x="130" y="30"/>
                    <a:pt x="130" y="30"/>
                  </a:cubicBezTo>
                  <a:cubicBezTo>
                    <a:pt x="124" y="31"/>
                    <a:pt x="124" y="31"/>
                    <a:pt x="124" y="31"/>
                  </a:cubicBezTo>
                  <a:cubicBezTo>
                    <a:pt x="108" y="9"/>
                    <a:pt x="108" y="9"/>
                    <a:pt x="108" y="9"/>
                  </a:cubicBezTo>
                  <a:cubicBezTo>
                    <a:pt x="110" y="5"/>
                    <a:pt x="110" y="5"/>
                    <a:pt x="110" y="5"/>
                  </a:cubicBezTo>
                  <a:moveTo>
                    <a:pt x="162" y="5"/>
                  </a:moveTo>
                  <a:cubicBezTo>
                    <a:pt x="157" y="16"/>
                    <a:pt x="157" y="16"/>
                    <a:pt x="157" y="16"/>
                  </a:cubicBezTo>
                  <a:cubicBezTo>
                    <a:pt x="159" y="20"/>
                    <a:pt x="159" y="20"/>
                    <a:pt x="159" y="20"/>
                  </a:cubicBezTo>
                  <a:cubicBezTo>
                    <a:pt x="164" y="8"/>
                    <a:pt x="164" y="8"/>
                    <a:pt x="164" y="8"/>
                  </a:cubicBezTo>
                  <a:cubicBezTo>
                    <a:pt x="162" y="5"/>
                    <a:pt x="162" y="5"/>
                    <a:pt x="162" y="5"/>
                  </a:cubicBezTo>
                  <a:moveTo>
                    <a:pt x="180" y="3"/>
                  </a:moveTo>
                  <a:cubicBezTo>
                    <a:pt x="184" y="7"/>
                    <a:pt x="184" y="7"/>
                    <a:pt x="184" y="7"/>
                  </a:cubicBezTo>
                  <a:cubicBezTo>
                    <a:pt x="188" y="8"/>
                    <a:pt x="192" y="9"/>
                    <a:pt x="196" y="10"/>
                  </a:cubicBezTo>
                  <a:cubicBezTo>
                    <a:pt x="196" y="24"/>
                    <a:pt x="196" y="24"/>
                    <a:pt x="196" y="24"/>
                  </a:cubicBezTo>
                  <a:cubicBezTo>
                    <a:pt x="200" y="30"/>
                    <a:pt x="200" y="30"/>
                    <a:pt x="200" y="30"/>
                  </a:cubicBezTo>
                  <a:cubicBezTo>
                    <a:pt x="200" y="11"/>
                    <a:pt x="200" y="11"/>
                    <a:pt x="200" y="11"/>
                  </a:cubicBezTo>
                  <a:cubicBezTo>
                    <a:pt x="196" y="6"/>
                    <a:pt x="196" y="6"/>
                    <a:pt x="196" y="6"/>
                  </a:cubicBezTo>
                  <a:cubicBezTo>
                    <a:pt x="192" y="5"/>
                    <a:pt x="187" y="4"/>
                    <a:pt x="183" y="3"/>
                  </a:cubicBezTo>
                  <a:cubicBezTo>
                    <a:pt x="182" y="3"/>
                    <a:pt x="181" y="3"/>
                    <a:pt x="180" y="3"/>
                  </a:cubicBezTo>
                  <a:moveTo>
                    <a:pt x="162" y="0"/>
                  </a:moveTo>
                  <a:cubicBezTo>
                    <a:pt x="166" y="5"/>
                    <a:pt x="166" y="5"/>
                    <a:pt x="166" y="5"/>
                  </a:cubicBezTo>
                  <a:cubicBezTo>
                    <a:pt x="166" y="4"/>
                    <a:pt x="166" y="4"/>
                    <a:pt x="166" y="4"/>
                  </a:cubicBezTo>
                  <a:cubicBezTo>
                    <a:pt x="171" y="5"/>
                    <a:pt x="175" y="6"/>
                    <a:pt x="180" y="6"/>
                  </a:cubicBezTo>
                  <a:cubicBezTo>
                    <a:pt x="176" y="2"/>
                    <a:pt x="176" y="2"/>
                    <a:pt x="176" y="2"/>
                  </a:cubicBezTo>
                  <a:cubicBezTo>
                    <a:pt x="172" y="1"/>
                    <a:pt x="169" y="1"/>
                    <a:pt x="164" y="0"/>
                  </a:cubicBezTo>
                  <a:cubicBezTo>
                    <a:pt x="162" y="0"/>
                    <a:pt x="162" y="0"/>
                    <a:pt x="162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9" name="Freeform 751"/>
            <p:cNvSpPr/>
            <p:nvPr/>
          </p:nvSpPr>
          <p:spPr bwMode="auto">
            <a:xfrm>
              <a:off x="13083579" y="1649882"/>
              <a:ext cx="166597" cy="197448"/>
            </a:xfrm>
            <a:custGeom>
              <a:avLst/>
              <a:gdLst>
                <a:gd name="T0" fmla="*/ 4 w 23"/>
                <a:gd name="T1" fmla="*/ 0 h 27"/>
                <a:gd name="T2" fmla="*/ 3 w 23"/>
                <a:gd name="T3" fmla="*/ 0 h 27"/>
                <a:gd name="T4" fmla="*/ 0 w 23"/>
                <a:gd name="T5" fmla="*/ 0 h 27"/>
                <a:gd name="T6" fmla="*/ 9 w 23"/>
                <a:gd name="T7" fmla="*/ 12 h 27"/>
                <a:gd name="T8" fmla="*/ 22 w 23"/>
                <a:gd name="T9" fmla="*/ 26 h 27"/>
                <a:gd name="T10" fmla="*/ 23 w 23"/>
                <a:gd name="T11" fmla="*/ 27 h 27"/>
                <a:gd name="T12" fmla="*/ 4 w 23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7">
                  <a:moveTo>
                    <a:pt x="4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3" y="17"/>
                    <a:pt x="17" y="21"/>
                    <a:pt x="22" y="26"/>
                  </a:cubicBezTo>
                  <a:cubicBezTo>
                    <a:pt x="22" y="26"/>
                    <a:pt x="23" y="27"/>
                    <a:pt x="23" y="27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0" name="Freeform 752"/>
            <p:cNvSpPr>
              <a:spLocks noEditPoints="1"/>
            </p:cNvSpPr>
            <p:nvPr/>
          </p:nvSpPr>
          <p:spPr bwMode="auto">
            <a:xfrm>
              <a:off x="12907726" y="1190197"/>
              <a:ext cx="447344" cy="641707"/>
            </a:xfrm>
            <a:custGeom>
              <a:avLst/>
              <a:gdLst>
                <a:gd name="T0" fmla="*/ 59 w 61"/>
                <a:gd name="T1" fmla="*/ 84 h 88"/>
                <a:gd name="T2" fmla="*/ 56 w 61"/>
                <a:gd name="T3" fmla="*/ 85 h 88"/>
                <a:gd name="T4" fmla="*/ 59 w 61"/>
                <a:gd name="T5" fmla="*/ 88 h 88"/>
                <a:gd name="T6" fmla="*/ 61 w 61"/>
                <a:gd name="T7" fmla="*/ 87 h 88"/>
                <a:gd name="T8" fmla="*/ 59 w 61"/>
                <a:gd name="T9" fmla="*/ 84 h 88"/>
                <a:gd name="T10" fmla="*/ 36 w 61"/>
                <a:gd name="T11" fmla="*/ 51 h 88"/>
                <a:gd name="T12" fmla="*/ 34 w 61"/>
                <a:gd name="T13" fmla="*/ 54 h 88"/>
                <a:gd name="T14" fmla="*/ 37 w 61"/>
                <a:gd name="T15" fmla="*/ 57 h 88"/>
                <a:gd name="T16" fmla="*/ 39 w 61"/>
                <a:gd name="T17" fmla="*/ 55 h 88"/>
                <a:gd name="T18" fmla="*/ 36 w 61"/>
                <a:gd name="T19" fmla="*/ 51 h 88"/>
                <a:gd name="T20" fmla="*/ 0 w 61"/>
                <a:gd name="T21" fmla="*/ 0 h 88"/>
                <a:gd name="T22" fmla="*/ 1 w 61"/>
                <a:gd name="T23" fmla="*/ 6 h 88"/>
                <a:gd name="T24" fmla="*/ 6 w 61"/>
                <a:gd name="T25" fmla="*/ 13 h 88"/>
                <a:gd name="T26" fmla="*/ 10 w 61"/>
                <a:gd name="T27" fmla="*/ 14 h 88"/>
                <a:gd name="T28" fmla="*/ 7 w 61"/>
                <a:gd name="T29" fmla="*/ 10 h 88"/>
                <a:gd name="T30" fmla="*/ 5 w 61"/>
                <a:gd name="T31" fmla="*/ 9 h 88"/>
                <a:gd name="T32" fmla="*/ 5 w 61"/>
                <a:gd name="T33" fmla="*/ 7 h 88"/>
                <a:gd name="T34" fmla="*/ 0 w 61"/>
                <a:gd name="T35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1" h="88">
                  <a:moveTo>
                    <a:pt x="59" y="84"/>
                  </a:moveTo>
                  <a:cubicBezTo>
                    <a:pt x="56" y="85"/>
                    <a:pt x="56" y="85"/>
                    <a:pt x="56" y="85"/>
                  </a:cubicBezTo>
                  <a:cubicBezTo>
                    <a:pt x="59" y="88"/>
                    <a:pt x="59" y="88"/>
                    <a:pt x="59" y="88"/>
                  </a:cubicBezTo>
                  <a:cubicBezTo>
                    <a:pt x="61" y="87"/>
                    <a:pt x="61" y="87"/>
                    <a:pt x="61" y="87"/>
                  </a:cubicBezTo>
                  <a:cubicBezTo>
                    <a:pt x="59" y="84"/>
                    <a:pt x="59" y="84"/>
                    <a:pt x="59" y="84"/>
                  </a:cubicBezTo>
                  <a:moveTo>
                    <a:pt x="36" y="51"/>
                  </a:moveTo>
                  <a:cubicBezTo>
                    <a:pt x="34" y="54"/>
                    <a:pt x="34" y="54"/>
                    <a:pt x="34" y="54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36" y="51"/>
                    <a:pt x="36" y="51"/>
                    <a:pt x="36" y="51"/>
                  </a:cubicBezTo>
                  <a:moveTo>
                    <a:pt x="0" y="0"/>
                  </a:moveTo>
                  <a:cubicBezTo>
                    <a:pt x="0" y="2"/>
                    <a:pt x="0" y="4"/>
                    <a:pt x="1" y="6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8"/>
                    <a:pt x="5" y="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1" name="Freeform 753"/>
            <p:cNvSpPr>
              <a:spLocks noEditPoints="1"/>
            </p:cNvSpPr>
            <p:nvPr/>
          </p:nvSpPr>
          <p:spPr bwMode="auto">
            <a:xfrm>
              <a:off x="12895386" y="1002004"/>
              <a:ext cx="765113" cy="1085966"/>
            </a:xfrm>
            <a:custGeom>
              <a:avLst/>
              <a:gdLst>
                <a:gd name="T0" fmla="*/ 103 w 105"/>
                <a:gd name="T1" fmla="*/ 145 h 149"/>
                <a:gd name="T2" fmla="*/ 103 w 105"/>
                <a:gd name="T3" fmla="*/ 145 h 149"/>
                <a:gd name="T4" fmla="*/ 100 w 105"/>
                <a:gd name="T5" fmla="*/ 146 h 149"/>
                <a:gd name="T6" fmla="*/ 101 w 105"/>
                <a:gd name="T7" fmla="*/ 147 h 149"/>
                <a:gd name="T8" fmla="*/ 103 w 105"/>
                <a:gd name="T9" fmla="*/ 148 h 149"/>
                <a:gd name="T10" fmla="*/ 105 w 105"/>
                <a:gd name="T11" fmla="*/ 149 h 149"/>
                <a:gd name="T12" fmla="*/ 103 w 105"/>
                <a:gd name="T13" fmla="*/ 145 h 149"/>
                <a:gd name="T14" fmla="*/ 73 w 105"/>
                <a:gd name="T15" fmla="*/ 103 h 149"/>
                <a:gd name="T16" fmla="*/ 70 w 105"/>
                <a:gd name="T17" fmla="*/ 104 h 149"/>
                <a:gd name="T18" fmla="*/ 73 w 105"/>
                <a:gd name="T19" fmla="*/ 107 h 149"/>
                <a:gd name="T20" fmla="*/ 75 w 105"/>
                <a:gd name="T21" fmla="*/ 106 h 149"/>
                <a:gd name="T22" fmla="*/ 73 w 105"/>
                <a:gd name="T23" fmla="*/ 103 h 149"/>
                <a:gd name="T24" fmla="*/ 42 w 105"/>
                <a:gd name="T25" fmla="*/ 59 h 149"/>
                <a:gd name="T26" fmla="*/ 46 w 105"/>
                <a:gd name="T27" fmla="*/ 67 h 149"/>
                <a:gd name="T28" fmla="*/ 45 w 105"/>
                <a:gd name="T29" fmla="*/ 68 h 149"/>
                <a:gd name="T30" fmla="*/ 47 w 105"/>
                <a:gd name="T31" fmla="*/ 72 h 149"/>
                <a:gd name="T32" fmla="*/ 49 w 105"/>
                <a:gd name="T33" fmla="*/ 69 h 149"/>
                <a:gd name="T34" fmla="*/ 42 w 105"/>
                <a:gd name="T35" fmla="*/ 59 h 149"/>
                <a:gd name="T36" fmla="*/ 23 w 105"/>
                <a:gd name="T37" fmla="*/ 37 h 149"/>
                <a:gd name="T38" fmla="*/ 26 w 105"/>
                <a:gd name="T39" fmla="*/ 41 h 149"/>
                <a:gd name="T40" fmla="*/ 30 w 105"/>
                <a:gd name="T41" fmla="*/ 42 h 149"/>
                <a:gd name="T42" fmla="*/ 27 w 105"/>
                <a:gd name="T43" fmla="*/ 37 h 149"/>
                <a:gd name="T44" fmla="*/ 23 w 105"/>
                <a:gd name="T45" fmla="*/ 37 h 149"/>
                <a:gd name="T46" fmla="*/ 0 w 105"/>
                <a:gd name="T47" fmla="*/ 0 h 149"/>
                <a:gd name="T48" fmla="*/ 0 w 105"/>
                <a:gd name="T49" fmla="*/ 4 h 149"/>
                <a:gd name="T50" fmla="*/ 0 w 105"/>
                <a:gd name="T51" fmla="*/ 5 h 149"/>
                <a:gd name="T52" fmla="*/ 4 w 105"/>
                <a:gd name="T53" fmla="*/ 11 h 149"/>
                <a:gd name="T54" fmla="*/ 4 w 105"/>
                <a:gd name="T55" fmla="*/ 6 h 149"/>
                <a:gd name="T56" fmla="*/ 5 w 105"/>
                <a:gd name="T57" fmla="*/ 6 h 149"/>
                <a:gd name="T58" fmla="*/ 0 w 105"/>
                <a:gd name="T59" fmla="*/ 0 h 149"/>
                <a:gd name="T60" fmla="*/ 0 w 105"/>
                <a:gd name="T6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5" h="149">
                  <a:moveTo>
                    <a:pt x="103" y="145"/>
                  </a:moveTo>
                  <a:cubicBezTo>
                    <a:pt x="103" y="145"/>
                    <a:pt x="103" y="145"/>
                    <a:pt x="103" y="145"/>
                  </a:cubicBezTo>
                  <a:cubicBezTo>
                    <a:pt x="100" y="146"/>
                    <a:pt x="100" y="146"/>
                    <a:pt x="100" y="146"/>
                  </a:cubicBezTo>
                  <a:cubicBezTo>
                    <a:pt x="101" y="147"/>
                    <a:pt x="101" y="147"/>
                    <a:pt x="101" y="147"/>
                  </a:cubicBezTo>
                  <a:cubicBezTo>
                    <a:pt x="103" y="148"/>
                    <a:pt x="103" y="148"/>
                    <a:pt x="103" y="148"/>
                  </a:cubicBezTo>
                  <a:cubicBezTo>
                    <a:pt x="104" y="148"/>
                    <a:pt x="105" y="149"/>
                    <a:pt x="105" y="149"/>
                  </a:cubicBezTo>
                  <a:cubicBezTo>
                    <a:pt x="103" y="145"/>
                    <a:pt x="103" y="145"/>
                    <a:pt x="103" y="145"/>
                  </a:cubicBezTo>
                  <a:moveTo>
                    <a:pt x="73" y="103"/>
                  </a:moveTo>
                  <a:cubicBezTo>
                    <a:pt x="70" y="104"/>
                    <a:pt x="70" y="104"/>
                    <a:pt x="70" y="104"/>
                  </a:cubicBezTo>
                  <a:cubicBezTo>
                    <a:pt x="73" y="107"/>
                    <a:pt x="73" y="107"/>
                    <a:pt x="73" y="107"/>
                  </a:cubicBezTo>
                  <a:cubicBezTo>
                    <a:pt x="75" y="106"/>
                    <a:pt x="75" y="106"/>
                    <a:pt x="75" y="106"/>
                  </a:cubicBezTo>
                  <a:cubicBezTo>
                    <a:pt x="73" y="103"/>
                    <a:pt x="73" y="103"/>
                    <a:pt x="73" y="103"/>
                  </a:cubicBezTo>
                  <a:moveTo>
                    <a:pt x="42" y="59"/>
                  </a:moveTo>
                  <a:cubicBezTo>
                    <a:pt x="46" y="67"/>
                    <a:pt x="46" y="67"/>
                    <a:pt x="46" y="67"/>
                  </a:cubicBezTo>
                  <a:cubicBezTo>
                    <a:pt x="45" y="68"/>
                    <a:pt x="45" y="68"/>
                    <a:pt x="45" y="68"/>
                  </a:cubicBezTo>
                  <a:cubicBezTo>
                    <a:pt x="47" y="72"/>
                    <a:pt x="47" y="72"/>
                    <a:pt x="47" y="72"/>
                  </a:cubicBezTo>
                  <a:cubicBezTo>
                    <a:pt x="49" y="69"/>
                    <a:pt x="49" y="69"/>
                    <a:pt x="49" y="69"/>
                  </a:cubicBezTo>
                  <a:cubicBezTo>
                    <a:pt x="42" y="59"/>
                    <a:pt x="42" y="59"/>
                    <a:pt x="42" y="59"/>
                  </a:cubicBezTo>
                  <a:moveTo>
                    <a:pt x="23" y="37"/>
                  </a:moveTo>
                  <a:cubicBezTo>
                    <a:pt x="26" y="41"/>
                    <a:pt x="26" y="41"/>
                    <a:pt x="26" y="41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3" y="37"/>
                    <a:pt x="23" y="37"/>
                    <a:pt x="23" y="37"/>
                  </a:cubicBezTo>
                  <a:moveTo>
                    <a:pt x="0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8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2" name="Freeform 754"/>
            <p:cNvSpPr>
              <a:spLocks noEditPoints="1"/>
            </p:cNvSpPr>
            <p:nvPr/>
          </p:nvSpPr>
          <p:spPr bwMode="auto">
            <a:xfrm>
              <a:off x="12987940" y="986579"/>
              <a:ext cx="826816" cy="1138414"/>
            </a:xfrm>
            <a:custGeom>
              <a:avLst/>
              <a:gdLst>
                <a:gd name="T0" fmla="*/ 105 w 113"/>
                <a:gd name="T1" fmla="*/ 150 h 156"/>
                <a:gd name="T2" fmla="*/ 108 w 113"/>
                <a:gd name="T3" fmla="*/ 155 h 156"/>
                <a:gd name="T4" fmla="*/ 113 w 113"/>
                <a:gd name="T5" fmla="*/ 156 h 156"/>
                <a:gd name="T6" fmla="*/ 109 w 113"/>
                <a:gd name="T7" fmla="*/ 151 h 156"/>
                <a:gd name="T8" fmla="*/ 108 w 113"/>
                <a:gd name="T9" fmla="*/ 151 h 156"/>
                <a:gd name="T10" fmla="*/ 105 w 113"/>
                <a:gd name="T11" fmla="*/ 150 h 156"/>
                <a:gd name="T12" fmla="*/ 90 w 113"/>
                <a:gd name="T13" fmla="*/ 123 h 156"/>
                <a:gd name="T14" fmla="*/ 90 w 113"/>
                <a:gd name="T15" fmla="*/ 128 h 156"/>
                <a:gd name="T16" fmla="*/ 94 w 113"/>
                <a:gd name="T17" fmla="*/ 134 h 156"/>
                <a:gd name="T18" fmla="*/ 94 w 113"/>
                <a:gd name="T19" fmla="*/ 129 h 156"/>
                <a:gd name="T20" fmla="*/ 90 w 113"/>
                <a:gd name="T21" fmla="*/ 123 h 156"/>
                <a:gd name="T22" fmla="*/ 73 w 113"/>
                <a:gd name="T23" fmla="*/ 106 h 156"/>
                <a:gd name="T24" fmla="*/ 79 w 113"/>
                <a:gd name="T25" fmla="*/ 113 h 156"/>
                <a:gd name="T26" fmla="*/ 85 w 113"/>
                <a:gd name="T27" fmla="*/ 117 h 156"/>
                <a:gd name="T28" fmla="*/ 80 w 113"/>
                <a:gd name="T29" fmla="*/ 109 h 156"/>
                <a:gd name="T30" fmla="*/ 73 w 113"/>
                <a:gd name="T31" fmla="*/ 106 h 156"/>
                <a:gd name="T32" fmla="*/ 3 w 113"/>
                <a:gd name="T33" fmla="*/ 0 h 156"/>
                <a:gd name="T34" fmla="*/ 0 w 113"/>
                <a:gd name="T35" fmla="*/ 1 h 156"/>
                <a:gd name="T36" fmla="*/ 2 w 113"/>
                <a:gd name="T37" fmla="*/ 5 h 156"/>
                <a:gd name="T38" fmla="*/ 5 w 113"/>
                <a:gd name="T39" fmla="*/ 4 h 156"/>
                <a:gd name="T40" fmla="*/ 3 w 113"/>
                <a:gd name="T41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3" h="156">
                  <a:moveTo>
                    <a:pt x="105" y="150"/>
                  </a:moveTo>
                  <a:cubicBezTo>
                    <a:pt x="108" y="155"/>
                    <a:pt x="108" y="155"/>
                    <a:pt x="108" y="155"/>
                  </a:cubicBezTo>
                  <a:cubicBezTo>
                    <a:pt x="110" y="155"/>
                    <a:pt x="111" y="156"/>
                    <a:pt x="113" y="156"/>
                  </a:cubicBezTo>
                  <a:cubicBezTo>
                    <a:pt x="109" y="151"/>
                    <a:pt x="109" y="151"/>
                    <a:pt x="109" y="151"/>
                  </a:cubicBezTo>
                  <a:cubicBezTo>
                    <a:pt x="109" y="151"/>
                    <a:pt x="108" y="151"/>
                    <a:pt x="108" y="151"/>
                  </a:cubicBezTo>
                  <a:cubicBezTo>
                    <a:pt x="107" y="151"/>
                    <a:pt x="106" y="150"/>
                    <a:pt x="105" y="150"/>
                  </a:cubicBezTo>
                  <a:moveTo>
                    <a:pt x="90" y="123"/>
                  </a:moveTo>
                  <a:cubicBezTo>
                    <a:pt x="90" y="128"/>
                    <a:pt x="90" y="128"/>
                    <a:pt x="90" y="128"/>
                  </a:cubicBezTo>
                  <a:cubicBezTo>
                    <a:pt x="94" y="134"/>
                    <a:pt x="94" y="134"/>
                    <a:pt x="94" y="134"/>
                  </a:cubicBezTo>
                  <a:cubicBezTo>
                    <a:pt x="94" y="129"/>
                    <a:pt x="94" y="129"/>
                    <a:pt x="94" y="129"/>
                  </a:cubicBezTo>
                  <a:cubicBezTo>
                    <a:pt x="90" y="123"/>
                    <a:pt x="90" y="123"/>
                    <a:pt x="90" y="123"/>
                  </a:cubicBezTo>
                  <a:moveTo>
                    <a:pt x="73" y="106"/>
                  </a:moveTo>
                  <a:cubicBezTo>
                    <a:pt x="79" y="113"/>
                    <a:pt x="79" y="113"/>
                    <a:pt x="79" y="113"/>
                  </a:cubicBezTo>
                  <a:cubicBezTo>
                    <a:pt x="85" y="117"/>
                    <a:pt x="85" y="117"/>
                    <a:pt x="85" y="117"/>
                  </a:cubicBezTo>
                  <a:cubicBezTo>
                    <a:pt x="80" y="109"/>
                    <a:pt x="80" y="109"/>
                    <a:pt x="80" y="109"/>
                  </a:cubicBezTo>
                  <a:cubicBezTo>
                    <a:pt x="73" y="106"/>
                    <a:pt x="73" y="106"/>
                    <a:pt x="73" y="106"/>
                  </a:cubicBezTo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3" name="Freeform 755"/>
            <p:cNvSpPr>
              <a:spLocks noEditPoints="1"/>
            </p:cNvSpPr>
            <p:nvPr/>
          </p:nvSpPr>
          <p:spPr bwMode="auto">
            <a:xfrm>
              <a:off x="13083579" y="955727"/>
              <a:ext cx="845326" cy="1181605"/>
            </a:xfrm>
            <a:custGeom>
              <a:avLst/>
              <a:gdLst>
                <a:gd name="T0" fmla="*/ 265 w 274"/>
                <a:gd name="T1" fmla="*/ 364 h 383"/>
                <a:gd name="T2" fmla="*/ 260 w 274"/>
                <a:gd name="T3" fmla="*/ 371 h 383"/>
                <a:gd name="T4" fmla="*/ 270 w 274"/>
                <a:gd name="T5" fmla="*/ 383 h 383"/>
                <a:gd name="T6" fmla="*/ 274 w 274"/>
                <a:gd name="T7" fmla="*/ 383 h 383"/>
                <a:gd name="T8" fmla="*/ 270 w 274"/>
                <a:gd name="T9" fmla="*/ 376 h 383"/>
                <a:gd name="T10" fmla="*/ 270 w 274"/>
                <a:gd name="T11" fmla="*/ 371 h 383"/>
                <a:gd name="T12" fmla="*/ 265 w 274"/>
                <a:gd name="T13" fmla="*/ 364 h 383"/>
                <a:gd name="T14" fmla="*/ 7 w 274"/>
                <a:gd name="T15" fmla="*/ 0 h 383"/>
                <a:gd name="T16" fmla="*/ 0 w 274"/>
                <a:gd name="T17" fmla="*/ 3 h 383"/>
                <a:gd name="T18" fmla="*/ 5 w 274"/>
                <a:gd name="T19" fmla="*/ 10 h 383"/>
                <a:gd name="T20" fmla="*/ 12 w 274"/>
                <a:gd name="T21" fmla="*/ 7 h 383"/>
                <a:gd name="T22" fmla="*/ 7 w 274"/>
                <a:gd name="T23" fmla="*/ 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4" h="383">
                  <a:moveTo>
                    <a:pt x="265" y="364"/>
                  </a:moveTo>
                  <a:lnTo>
                    <a:pt x="260" y="371"/>
                  </a:lnTo>
                  <a:lnTo>
                    <a:pt x="270" y="383"/>
                  </a:lnTo>
                  <a:lnTo>
                    <a:pt x="274" y="383"/>
                  </a:lnTo>
                  <a:lnTo>
                    <a:pt x="270" y="376"/>
                  </a:lnTo>
                  <a:lnTo>
                    <a:pt x="270" y="371"/>
                  </a:lnTo>
                  <a:lnTo>
                    <a:pt x="265" y="364"/>
                  </a:lnTo>
                  <a:close/>
                  <a:moveTo>
                    <a:pt x="7" y="0"/>
                  </a:moveTo>
                  <a:lnTo>
                    <a:pt x="0" y="3"/>
                  </a:lnTo>
                  <a:lnTo>
                    <a:pt x="5" y="10"/>
                  </a:lnTo>
                  <a:lnTo>
                    <a:pt x="12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4" name="Freeform 756"/>
            <p:cNvSpPr>
              <a:spLocks noEditPoints="1"/>
            </p:cNvSpPr>
            <p:nvPr/>
          </p:nvSpPr>
          <p:spPr bwMode="auto">
            <a:xfrm>
              <a:off x="13083579" y="955727"/>
              <a:ext cx="845326" cy="1181605"/>
            </a:xfrm>
            <a:custGeom>
              <a:avLst/>
              <a:gdLst>
                <a:gd name="T0" fmla="*/ 265 w 274"/>
                <a:gd name="T1" fmla="*/ 364 h 383"/>
                <a:gd name="T2" fmla="*/ 260 w 274"/>
                <a:gd name="T3" fmla="*/ 371 h 383"/>
                <a:gd name="T4" fmla="*/ 270 w 274"/>
                <a:gd name="T5" fmla="*/ 383 h 383"/>
                <a:gd name="T6" fmla="*/ 274 w 274"/>
                <a:gd name="T7" fmla="*/ 383 h 383"/>
                <a:gd name="T8" fmla="*/ 270 w 274"/>
                <a:gd name="T9" fmla="*/ 376 h 383"/>
                <a:gd name="T10" fmla="*/ 270 w 274"/>
                <a:gd name="T11" fmla="*/ 371 h 383"/>
                <a:gd name="T12" fmla="*/ 265 w 274"/>
                <a:gd name="T13" fmla="*/ 364 h 383"/>
                <a:gd name="T14" fmla="*/ 7 w 274"/>
                <a:gd name="T15" fmla="*/ 0 h 383"/>
                <a:gd name="T16" fmla="*/ 0 w 274"/>
                <a:gd name="T17" fmla="*/ 3 h 383"/>
                <a:gd name="T18" fmla="*/ 5 w 274"/>
                <a:gd name="T19" fmla="*/ 10 h 383"/>
                <a:gd name="T20" fmla="*/ 12 w 274"/>
                <a:gd name="T21" fmla="*/ 7 h 383"/>
                <a:gd name="T22" fmla="*/ 7 w 274"/>
                <a:gd name="T23" fmla="*/ 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4" h="383">
                  <a:moveTo>
                    <a:pt x="265" y="364"/>
                  </a:moveTo>
                  <a:lnTo>
                    <a:pt x="260" y="371"/>
                  </a:lnTo>
                  <a:lnTo>
                    <a:pt x="270" y="383"/>
                  </a:lnTo>
                  <a:lnTo>
                    <a:pt x="274" y="383"/>
                  </a:lnTo>
                  <a:lnTo>
                    <a:pt x="270" y="376"/>
                  </a:lnTo>
                  <a:lnTo>
                    <a:pt x="270" y="371"/>
                  </a:lnTo>
                  <a:lnTo>
                    <a:pt x="265" y="364"/>
                  </a:lnTo>
                  <a:moveTo>
                    <a:pt x="7" y="0"/>
                  </a:moveTo>
                  <a:lnTo>
                    <a:pt x="0" y="3"/>
                  </a:lnTo>
                  <a:lnTo>
                    <a:pt x="5" y="10"/>
                  </a:lnTo>
                  <a:lnTo>
                    <a:pt x="12" y="7"/>
                  </a:lnTo>
                  <a:lnTo>
                    <a:pt x="7" y="0"/>
                  </a:ln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5" name="Freeform 757"/>
            <p:cNvSpPr>
              <a:spLocks noEditPoints="1"/>
            </p:cNvSpPr>
            <p:nvPr/>
          </p:nvSpPr>
          <p:spPr bwMode="auto">
            <a:xfrm>
              <a:off x="12975599" y="607108"/>
              <a:ext cx="990328" cy="1412990"/>
            </a:xfrm>
            <a:custGeom>
              <a:avLst/>
              <a:gdLst>
                <a:gd name="T0" fmla="*/ 314 w 321"/>
                <a:gd name="T1" fmla="*/ 442 h 458"/>
                <a:gd name="T2" fmla="*/ 312 w 321"/>
                <a:gd name="T3" fmla="*/ 449 h 458"/>
                <a:gd name="T4" fmla="*/ 316 w 321"/>
                <a:gd name="T5" fmla="*/ 458 h 458"/>
                <a:gd name="T6" fmla="*/ 321 w 321"/>
                <a:gd name="T7" fmla="*/ 451 h 458"/>
                <a:gd name="T8" fmla="*/ 314 w 321"/>
                <a:gd name="T9" fmla="*/ 442 h 458"/>
                <a:gd name="T10" fmla="*/ 52 w 321"/>
                <a:gd name="T11" fmla="*/ 71 h 458"/>
                <a:gd name="T12" fmla="*/ 49 w 321"/>
                <a:gd name="T13" fmla="*/ 80 h 458"/>
                <a:gd name="T14" fmla="*/ 56 w 321"/>
                <a:gd name="T15" fmla="*/ 90 h 458"/>
                <a:gd name="T16" fmla="*/ 59 w 321"/>
                <a:gd name="T17" fmla="*/ 80 h 458"/>
                <a:gd name="T18" fmla="*/ 52 w 321"/>
                <a:gd name="T19" fmla="*/ 71 h 458"/>
                <a:gd name="T20" fmla="*/ 2 w 321"/>
                <a:gd name="T21" fmla="*/ 0 h 458"/>
                <a:gd name="T22" fmla="*/ 0 w 321"/>
                <a:gd name="T23" fmla="*/ 9 h 458"/>
                <a:gd name="T24" fmla="*/ 0 w 321"/>
                <a:gd name="T25" fmla="*/ 9 h 458"/>
                <a:gd name="T26" fmla="*/ 7 w 321"/>
                <a:gd name="T27" fmla="*/ 7 h 458"/>
                <a:gd name="T28" fmla="*/ 2 w 321"/>
                <a:gd name="T29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1" h="458">
                  <a:moveTo>
                    <a:pt x="314" y="442"/>
                  </a:moveTo>
                  <a:lnTo>
                    <a:pt x="312" y="449"/>
                  </a:lnTo>
                  <a:lnTo>
                    <a:pt x="316" y="458"/>
                  </a:lnTo>
                  <a:lnTo>
                    <a:pt x="321" y="451"/>
                  </a:lnTo>
                  <a:lnTo>
                    <a:pt x="314" y="442"/>
                  </a:lnTo>
                  <a:close/>
                  <a:moveTo>
                    <a:pt x="52" y="71"/>
                  </a:moveTo>
                  <a:lnTo>
                    <a:pt x="49" y="80"/>
                  </a:lnTo>
                  <a:lnTo>
                    <a:pt x="56" y="90"/>
                  </a:lnTo>
                  <a:lnTo>
                    <a:pt x="59" y="80"/>
                  </a:lnTo>
                  <a:lnTo>
                    <a:pt x="52" y="71"/>
                  </a:lnTo>
                  <a:close/>
                  <a:moveTo>
                    <a:pt x="2" y="0"/>
                  </a:moveTo>
                  <a:lnTo>
                    <a:pt x="0" y="9"/>
                  </a:lnTo>
                  <a:lnTo>
                    <a:pt x="0" y="9"/>
                  </a:lnTo>
                  <a:lnTo>
                    <a:pt x="7" y="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6" name="Freeform 758"/>
            <p:cNvSpPr>
              <a:spLocks noEditPoints="1"/>
            </p:cNvSpPr>
            <p:nvPr/>
          </p:nvSpPr>
          <p:spPr bwMode="auto">
            <a:xfrm>
              <a:off x="12975599" y="607108"/>
              <a:ext cx="990328" cy="1412990"/>
            </a:xfrm>
            <a:custGeom>
              <a:avLst/>
              <a:gdLst>
                <a:gd name="T0" fmla="*/ 314 w 321"/>
                <a:gd name="T1" fmla="*/ 442 h 458"/>
                <a:gd name="T2" fmla="*/ 312 w 321"/>
                <a:gd name="T3" fmla="*/ 449 h 458"/>
                <a:gd name="T4" fmla="*/ 316 w 321"/>
                <a:gd name="T5" fmla="*/ 458 h 458"/>
                <a:gd name="T6" fmla="*/ 321 w 321"/>
                <a:gd name="T7" fmla="*/ 451 h 458"/>
                <a:gd name="T8" fmla="*/ 314 w 321"/>
                <a:gd name="T9" fmla="*/ 442 h 458"/>
                <a:gd name="T10" fmla="*/ 52 w 321"/>
                <a:gd name="T11" fmla="*/ 71 h 458"/>
                <a:gd name="T12" fmla="*/ 49 w 321"/>
                <a:gd name="T13" fmla="*/ 80 h 458"/>
                <a:gd name="T14" fmla="*/ 56 w 321"/>
                <a:gd name="T15" fmla="*/ 90 h 458"/>
                <a:gd name="T16" fmla="*/ 59 w 321"/>
                <a:gd name="T17" fmla="*/ 80 h 458"/>
                <a:gd name="T18" fmla="*/ 52 w 321"/>
                <a:gd name="T19" fmla="*/ 71 h 458"/>
                <a:gd name="T20" fmla="*/ 2 w 321"/>
                <a:gd name="T21" fmla="*/ 0 h 458"/>
                <a:gd name="T22" fmla="*/ 0 w 321"/>
                <a:gd name="T23" fmla="*/ 9 h 458"/>
                <a:gd name="T24" fmla="*/ 0 w 321"/>
                <a:gd name="T25" fmla="*/ 9 h 458"/>
                <a:gd name="T26" fmla="*/ 7 w 321"/>
                <a:gd name="T27" fmla="*/ 7 h 458"/>
                <a:gd name="T28" fmla="*/ 2 w 321"/>
                <a:gd name="T29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1" h="458">
                  <a:moveTo>
                    <a:pt x="314" y="442"/>
                  </a:moveTo>
                  <a:lnTo>
                    <a:pt x="312" y="449"/>
                  </a:lnTo>
                  <a:lnTo>
                    <a:pt x="316" y="458"/>
                  </a:lnTo>
                  <a:lnTo>
                    <a:pt x="321" y="451"/>
                  </a:lnTo>
                  <a:lnTo>
                    <a:pt x="314" y="442"/>
                  </a:lnTo>
                  <a:moveTo>
                    <a:pt x="52" y="71"/>
                  </a:moveTo>
                  <a:lnTo>
                    <a:pt x="49" y="80"/>
                  </a:lnTo>
                  <a:lnTo>
                    <a:pt x="56" y="90"/>
                  </a:lnTo>
                  <a:lnTo>
                    <a:pt x="59" y="80"/>
                  </a:lnTo>
                  <a:lnTo>
                    <a:pt x="52" y="71"/>
                  </a:lnTo>
                  <a:moveTo>
                    <a:pt x="2" y="0"/>
                  </a:moveTo>
                  <a:lnTo>
                    <a:pt x="0" y="9"/>
                  </a:lnTo>
                  <a:lnTo>
                    <a:pt x="0" y="9"/>
                  </a:lnTo>
                  <a:lnTo>
                    <a:pt x="7" y="7"/>
                  </a:lnTo>
                  <a:lnTo>
                    <a:pt x="2" y="0"/>
                  </a:ln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7" name="Freeform 759"/>
            <p:cNvSpPr>
              <a:spLocks noEditPoints="1"/>
            </p:cNvSpPr>
            <p:nvPr/>
          </p:nvSpPr>
          <p:spPr bwMode="auto">
            <a:xfrm>
              <a:off x="13018791" y="505298"/>
              <a:ext cx="1011924" cy="1422246"/>
            </a:xfrm>
            <a:custGeom>
              <a:avLst/>
              <a:gdLst>
                <a:gd name="T0" fmla="*/ 137 w 139"/>
                <a:gd name="T1" fmla="*/ 191 h 195"/>
                <a:gd name="T2" fmla="*/ 133 w 139"/>
                <a:gd name="T3" fmla="*/ 192 h 195"/>
                <a:gd name="T4" fmla="*/ 136 w 139"/>
                <a:gd name="T5" fmla="*/ 195 h 195"/>
                <a:gd name="T6" fmla="*/ 139 w 139"/>
                <a:gd name="T7" fmla="*/ 195 h 195"/>
                <a:gd name="T8" fmla="*/ 137 w 139"/>
                <a:gd name="T9" fmla="*/ 191 h 195"/>
                <a:gd name="T10" fmla="*/ 21 w 139"/>
                <a:gd name="T11" fmla="*/ 32 h 195"/>
                <a:gd name="T12" fmla="*/ 22 w 139"/>
                <a:gd name="T13" fmla="*/ 34 h 195"/>
                <a:gd name="T14" fmla="*/ 22 w 139"/>
                <a:gd name="T15" fmla="*/ 34 h 195"/>
                <a:gd name="T16" fmla="*/ 21 w 139"/>
                <a:gd name="T17" fmla="*/ 32 h 195"/>
                <a:gd name="T18" fmla="*/ 2 w 139"/>
                <a:gd name="T19" fmla="*/ 0 h 195"/>
                <a:gd name="T20" fmla="*/ 0 w 139"/>
                <a:gd name="T21" fmla="*/ 3 h 195"/>
                <a:gd name="T22" fmla="*/ 3 w 139"/>
                <a:gd name="T23" fmla="*/ 7 h 195"/>
                <a:gd name="T24" fmla="*/ 4 w 139"/>
                <a:gd name="T25" fmla="*/ 4 h 195"/>
                <a:gd name="T26" fmla="*/ 2 w 139"/>
                <a:gd name="T27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9" h="195">
                  <a:moveTo>
                    <a:pt x="137" y="191"/>
                  </a:moveTo>
                  <a:cubicBezTo>
                    <a:pt x="133" y="192"/>
                    <a:pt x="133" y="192"/>
                    <a:pt x="133" y="192"/>
                  </a:cubicBezTo>
                  <a:cubicBezTo>
                    <a:pt x="136" y="195"/>
                    <a:pt x="136" y="195"/>
                    <a:pt x="136" y="195"/>
                  </a:cubicBezTo>
                  <a:cubicBezTo>
                    <a:pt x="139" y="195"/>
                    <a:pt x="139" y="195"/>
                    <a:pt x="139" y="195"/>
                  </a:cubicBezTo>
                  <a:cubicBezTo>
                    <a:pt x="137" y="191"/>
                    <a:pt x="137" y="191"/>
                    <a:pt x="137" y="191"/>
                  </a:cubicBezTo>
                  <a:moveTo>
                    <a:pt x="21" y="32"/>
                  </a:moveTo>
                  <a:cubicBezTo>
                    <a:pt x="22" y="34"/>
                    <a:pt x="22" y="34"/>
                    <a:pt x="22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1" y="32"/>
                    <a:pt x="21" y="32"/>
                    <a:pt x="21" y="32"/>
                  </a:cubicBezTo>
                  <a:moveTo>
                    <a:pt x="2" y="0"/>
                  </a:moveTo>
                  <a:cubicBezTo>
                    <a:pt x="1" y="1"/>
                    <a:pt x="1" y="2"/>
                    <a:pt x="0" y="3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4" y="5"/>
                    <a:pt x="4" y="4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8" name="Freeform 760"/>
            <p:cNvSpPr>
              <a:spLocks noEditPoints="1"/>
            </p:cNvSpPr>
            <p:nvPr/>
          </p:nvSpPr>
          <p:spPr bwMode="auto">
            <a:xfrm>
              <a:off x="13077409" y="415829"/>
              <a:ext cx="1070541" cy="1502459"/>
            </a:xfrm>
            <a:custGeom>
              <a:avLst/>
              <a:gdLst>
                <a:gd name="T0" fmla="*/ 144 w 147"/>
                <a:gd name="T1" fmla="*/ 202 h 206"/>
                <a:gd name="T2" fmla="*/ 141 w 147"/>
                <a:gd name="T3" fmla="*/ 202 h 206"/>
                <a:gd name="T4" fmla="*/ 143 w 147"/>
                <a:gd name="T5" fmla="*/ 206 h 206"/>
                <a:gd name="T6" fmla="*/ 147 w 147"/>
                <a:gd name="T7" fmla="*/ 205 h 206"/>
                <a:gd name="T8" fmla="*/ 144 w 147"/>
                <a:gd name="T9" fmla="*/ 202 h 206"/>
                <a:gd name="T10" fmla="*/ 1 w 147"/>
                <a:gd name="T11" fmla="*/ 0 h 206"/>
                <a:gd name="T12" fmla="*/ 0 w 147"/>
                <a:gd name="T13" fmla="*/ 3 h 206"/>
                <a:gd name="T14" fmla="*/ 2 w 147"/>
                <a:gd name="T15" fmla="*/ 6 h 206"/>
                <a:gd name="T16" fmla="*/ 4 w 147"/>
                <a:gd name="T17" fmla="*/ 3 h 206"/>
                <a:gd name="T18" fmla="*/ 1 w 147"/>
                <a:gd name="T19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" h="206">
                  <a:moveTo>
                    <a:pt x="144" y="202"/>
                  </a:moveTo>
                  <a:cubicBezTo>
                    <a:pt x="141" y="202"/>
                    <a:pt x="141" y="202"/>
                    <a:pt x="141" y="202"/>
                  </a:cubicBezTo>
                  <a:cubicBezTo>
                    <a:pt x="143" y="206"/>
                    <a:pt x="143" y="206"/>
                    <a:pt x="143" y="206"/>
                  </a:cubicBezTo>
                  <a:cubicBezTo>
                    <a:pt x="147" y="205"/>
                    <a:pt x="147" y="205"/>
                    <a:pt x="147" y="205"/>
                  </a:cubicBezTo>
                  <a:cubicBezTo>
                    <a:pt x="144" y="202"/>
                    <a:pt x="144" y="202"/>
                    <a:pt x="144" y="202"/>
                  </a:cubicBezTo>
                  <a:moveTo>
                    <a:pt x="1" y="0"/>
                  </a:moveTo>
                  <a:cubicBezTo>
                    <a:pt x="1" y="1"/>
                    <a:pt x="0" y="2"/>
                    <a:pt x="0" y="3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5"/>
                    <a:pt x="3" y="4"/>
                    <a:pt x="4" y="3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9" name="Freeform 761"/>
            <p:cNvSpPr>
              <a:spLocks noEditPoints="1"/>
            </p:cNvSpPr>
            <p:nvPr/>
          </p:nvSpPr>
          <p:spPr bwMode="auto">
            <a:xfrm>
              <a:off x="13163792" y="394234"/>
              <a:ext cx="1212457" cy="1684482"/>
            </a:xfrm>
            <a:custGeom>
              <a:avLst/>
              <a:gdLst>
                <a:gd name="T0" fmla="*/ 164 w 166"/>
                <a:gd name="T1" fmla="*/ 226 h 231"/>
                <a:gd name="T2" fmla="*/ 161 w 166"/>
                <a:gd name="T3" fmla="*/ 227 h 231"/>
                <a:gd name="T4" fmla="*/ 164 w 166"/>
                <a:gd name="T5" fmla="*/ 231 h 231"/>
                <a:gd name="T6" fmla="*/ 166 w 166"/>
                <a:gd name="T7" fmla="*/ 230 h 231"/>
                <a:gd name="T8" fmla="*/ 164 w 166"/>
                <a:gd name="T9" fmla="*/ 226 h 231"/>
                <a:gd name="T10" fmla="*/ 0 w 166"/>
                <a:gd name="T11" fmla="*/ 0 h 231"/>
                <a:gd name="T12" fmla="*/ 4 w 166"/>
                <a:gd name="T13" fmla="*/ 6 h 231"/>
                <a:gd name="T14" fmla="*/ 9 w 166"/>
                <a:gd name="T15" fmla="*/ 7 h 231"/>
                <a:gd name="T16" fmla="*/ 5 w 166"/>
                <a:gd name="T17" fmla="*/ 2 h 231"/>
                <a:gd name="T18" fmla="*/ 0 w 166"/>
                <a:gd name="T19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6" h="231">
                  <a:moveTo>
                    <a:pt x="164" y="226"/>
                  </a:moveTo>
                  <a:cubicBezTo>
                    <a:pt x="163" y="227"/>
                    <a:pt x="162" y="227"/>
                    <a:pt x="161" y="227"/>
                  </a:cubicBezTo>
                  <a:cubicBezTo>
                    <a:pt x="164" y="231"/>
                    <a:pt x="164" y="231"/>
                    <a:pt x="164" y="231"/>
                  </a:cubicBezTo>
                  <a:cubicBezTo>
                    <a:pt x="165" y="230"/>
                    <a:pt x="165" y="230"/>
                    <a:pt x="166" y="230"/>
                  </a:cubicBezTo>
                  <a:cubicBezTo>
                    <a:pt x="164" y="226"/>
                    <a:pt x="164" y="226"/>
                    <a:pt x="164" y="226"/>
                  </a:cubicBezTo>
                  <a:moveTo>
                    <a:pt x="0" y="0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0" name="Freeform 762"/>
            <p:cNvSpPr>
              <a:spLocks noEditPoints="1"/>
            </p:cNvSpPr>
            <p:nvPr/>
          </p:nvSpPr>
          <p:spPr bwMode="auto">
            <a:xfrm>
              <a:off x="13324219" y="431255"/>
              <a:ext cx="1144584" cy="1613524"/>
            </a:xfrm>
            <a:custGeom>
              <a:avLst/>
              <a:gdLst>
                <a:gd name="T0" fmla="*/ 155 w 157"/>
                <a:gd name="T1" fmla="*/ 216 h 221"/>
                <a:gd name="T2" fmla="*/ 152 w 157"/>
                <a:gd name="T3" fmla="*/ 217 h 221"/>
                <a:gd name="T4" fmla="*/ 154 w 157"/>
                <a:gd name="T5" fmla="*/ 221 h 221"/>
                <a:gd name="T6" fmla="*/ 157 w 157"/>
                <a:gd name="T7" fmla="*/ 219 h 221"/>
                <a:gd name="T8" fmla="*/ 155 w 157"/>
                <a:gd name="T9" fmla="*/ 216 h 221"/>
                <a:gd name="T10" fmla="*/ 2 w 157"/>
                <a:gd name="T11" fmla="*/ 0 h 221"/>
                <a:gd name="T12" fmla="*/ 0 w 157"/>
                <a:gd name="T13" fmla="*/ 2 h 221"/>
                <a:gd name="T14" fmla="*/ 0 w 157"/>
                <a:gd name="T15" fmla="*/ 2 h 221"/>
                <a:gd name="T16" fmla="*/ 2 w 157"/>
                <a:gd name="T17" fmla="*/ 5 h 221"/>
                <a:gd name="T18" fmla="*/ 4 w 157"/>
                <a:gd name="T19" fmla="*/ 3 h 221"/>
                <a:gd name="T20" fmla="*/ 2 w 157"/>
                <a:gd name="T21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7" h="221">
                  <a:moveTo>
                    <a:pt x="155" y="216"/>
                  </a:moveTo>
                  <a:cubicBezTo>
                    <a:pt x="154" y="216"/>
                    <a:pt x="153" y="217"/>
                    <a:pt x="152" y="217"/>
                  </a:cubicBezTo>
                  <a:cubicBezTo>
                    <a:pt x="154" y="221"/>
                    <a:pt x="154" y="221"/>
                    <a:pt x="154" y="221"/>
                  </a:cubicBezTo>
                  <a:cubicBezTo>
                    <a:pt x="155" y="220"/>
                    <a:pt x="156" y="220"/>
                    <a:pt x="157" y="219"/>
                  </a:cubicBezTo>
                  <a:cubicBezTo>
                    <a:pt x="155" y="216"/>
                    <a:pt x="155" y="216"/>
                    <a:pt x="155" y="216"/>
                  </a:cubicBezTo>
                  <a:moveTo>
                    <a:pt x="2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1" name="Freeform 763"/>
            <p:cNvSpPr>
              <a:spLocks noEditPoints="1"/>
            </p:cNvSpPr>
            <p:nvPr/>
          </p:nvSpPr>
          <p:spPr bwMode="auto">
            <a:xfrm>
              <a:off x="13398263" y="366467"/>
              <a:ext cx="1160010" cy="1625864"/>
            </a:xfrm>
            <a:custGeom>
              <a:avLst/>
              <a:gdLst>
                <a:gd name="T0" fmla="*/ 156 w 159"/>
                <a:gd name="T1" fmla="*/ 217 h 223"/>
                <a:gd name="T2" fmla="*/ 156 w 159"/>
                <a:gd name="T3" fmla="*/ 219 h 223"/>
                <a:gd name="T4" fmla="*/ 154 w 159"/>
                <a:gd name="T5" fmla="*/ 220 h 223"/>
                <a:gd name="T6" fmla="*/ 157 w 159"/>
                <a:gd name="T7" fmla="*/ 223 h 223"/>
                <a:gd name="T8" fmla="*/ 159 w 159"/>
                <a:gd name="T9" fmla="*/ 222 h 223"/>
                <a:gd name="T10" fmla="*/ 156 w 159"/>
                <a:gd name="T11" fmla="*/ 217 h 223"/>
                <a:gd name="T12" fmla="*/ 2 w 159"/>
                <a:gd name="T13" fmla="*/ 0 h 223"/>
                <a:gd name="T14" fmla="*/ 0 w 159"/>
                <a:gd name="T15" fmla="*/ 2 h 223"/>
                <a:gd name="T16" fmla="*/ 2 w 159"/>
                <a:gd name="T17" fmla="*/ 5 h 223"/>
                <a:gd name="T18" fmla="*/ 4 w 159"/>
                <a:gd name="T19" fmla="*/ 3 h 223"/>
                <a:gd name="T20" fmla="*/ 2 w 159"/>
                <a:gd name="T21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223">
                  <a:moveTo>
                    <a:pt x="156" y="217"/>
                  </a:moveTo>
                  <a:cubicBezTo>
                    <a:pt x="156" y="219"/>
                    <a:pt x="156" y="219"/>
                    <a:pt x="156" y="219"/>
                  </a:cubicBezTo>
                  <a:cubicBezTo>
                    <a:pt x="156" y="219"/>
                    <a:pt x="155" y="220"/>
                    <a:pt x="154" y="220"/>
                  </a:cubicBezTo>
                  <a:cubicBezTo>
                    <a:pt x="157" y="223"/>
                    <a:pt x="157" y="223"/>
                    <a:pt x="157" y="223"/>
                  </a:cubicBezTo>
                  <a:cubicBezTo>
                    <a:pt x="158" y="223"/>
                    <a:pt x="158" y="222"/>
                    <a:pt x="159" y="222"/>
                  </a:cubicBezTo>
                  <a:cubicBezTo>
                    <a:pt x="156" y="217"/>
                    <a:pt x="156" y="217"/>
                    <a:pt x="156" y="217"/>
                  </a:cubicBezTo>
                  <a:moveTo>
                    <a:pt x="2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2" name="Freeform 764"/>
            <p:cNvSpPr>
              <a:spLocks noEditPoints="1"/>
            </p:cNvSpPr>
            <p:nvPr/>
          </p:nvSpPr>
          <p:spPr bwMode="auto">
            <a:xfrm>
              <a:off x="13463050" y="264658"/>
              <a:ext cx="1073626" cy="1551821"/>
            </a:xfrm>
            <a:custGeom>
              <a:avLst/>
              <a:gdLst>
                <a:gd name="T0" fmla="*/ 338 w 348"/>
                <a:gd name="T1" fmla="*/ 477 h 503"/>
                <a:gd name="T2" fmla="*/ 333 w 348"/>
                <a:gd name="T3" fmla="*/ 482 h 503"/>
                <a:gd name="T4" fmla="*/ 333 w 348"/>
                <a:gd name="T5" fmla="*/ 482 h 503"/>
                <a:gd name="T6" fmla="*/ 348 w 348"/>
                <a:gd name="T7" fmla="*/ 503 h 503"/>
                <a:gd name="T8" fmla="*/ 343 w 348"/>
                <a:gd name="T9" fmla="*/ 484 h 503"/>
                <a:gd name="T10" fmla="*/ 338 w 348"/>
                <a:gd name="T11" fmla="*/ 477 h 503"/>
                <a:gd name="T12" fmla="*/ 0 w 348"/>
                <a:gd name="T13" fmla="*/ 0 h 503"/>
                <a:gd name="T14" fmla="*/ 2 w 348"/>
                <a:gd name="T15" fmla="*/ 16 h 503"/>
                <a:gd name="T16" fmla="*/ 2 w 348"/>
                <a:gd name="T17" fmla="*/ 16 h 503"/>
                <a:gd name="T18" fmla="*/ 7 w 348"/>
                <a:gd name="T19" fmla="*/ 24 h 503"/>
                <a:gd name="T20" fmla="*/ 12 w 348"/>
                <a:gd name="T21" fmla="*/ 19 h 503"/>
                <a:gd name="T22" fmla="*/ 0 w 348"/>
                <a:gd name="T23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8" h="503">
                  <a:moveTo>
                    <a:pt x="338" y="477"/>
                  </a:moveTo>
                  <a:lnTo>
                    <a:pt x="333" y="482"/>
                  </a:lnTo>
                  <a:lnTo>
                    <a:pt x="333" y="482"/>
                  </a:lnTo>
                  <a:lnTo>
                    <a:pt x="348" y="503"/>
                  </a:lnTo>
                  <a:lnTo>
                    <a:pt x="343" y="484"/>
                  </a:lnTo>
                  <a:lnTo>
                    <a:pt x="338" y="477"/>
                  </a:lnTo>
                  <a:close/>
                  <a:moveTo>
                    <a:pt x="0" y="0"/>
                  </a:moveTo>
                  <a:lnTo>
                    <a:pt x="2" y="16"/>
                  </a:lnTo>
                  <a:lnTo>
                    <a:pt x="2" y="16"/>
                  </a:lnTo>
                  <a:lnTo>
                    <a:pt x="7" y="24"/>
                  </a:lnTo>
                  <a:lnTo>
                    <a:pt x="12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3" name="Freeform 765"/>
            <p:cNvSpPr>
              <a:spLocks noEditPoints="1"/>
            </p:cNvSpPr>
            <p:nvPr/>
          </p:nvSpPr>
          <p:spPr bwMode="auto">
            <a:xfrm>
              <a:off x="13463050" y="264658"/>
              <a:ext cx="1073626" cy="1551821"/>
            </a:xfrm>
            <a:custGeom>
              <a:avLst/>
              <a:gdLst>
                <a:gd name="T0" fmla="*/ 338 w 348"/>
                <a:gd name="T1" fmla="*/ 477 h 503"/>
                <a:gd name="T2" fmla="*/ 333 w 348"/>
                <a:gd name="T3" fmla="*/ 482 h 503"/>
                <a:gd name="T4" fmla="*/ 333 w 348"/>
                <a:gd name="T5" fmla="*/ 482 h 503"/>
                <a:gd name="T6" fmla="*/ 348 w 348"/>
                <a:gd name="T7" fmla="*/ 503 h 503"/>
                <a:gd name="T8" fmla="*/ 343 w 348"/>
                <a:gd name="T9" fmla="*/ 484 h 503"/>
                <a:gd name="T10" fmla="*/ 338 w 348"/>
                <a:gd name="T11" fmla="*/ 477 h 503"/>
                <a:gd name="T12" fmla="*/ 0 w 348"/>
                <a:gd name="T13" fmla="*/ 0 h 503"/>
                <a:gd name="T14" fmla="*/ 2 w 348"/>
                <a:gd name="T15" fmla="*/ 16 h 503"/>
                <a:gd name="T16" fmla="*/ 2 w 348"/>
                <a:gd name="T17" fmla="*/ 16 h 503"/>
                <a:gd name="T18" fmla="*/ 7 w 348"/>
                <a:gd name="T19" fmla="*/ 24 h 503"/>
                <a:gd name="T20" fmla="*/ 12 w 348"/>
                <a:gd name="T21" fmla="*/ 19 h 503"/>
                <a:gd name="T22" fmla="*/ 0 w 348"/>
                <a:gd name="T23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8" h="503">
                  <a:moveTo>
                    <a:pt x="338" y="477"/>
                  </a:moveTo>
                  <a:lnTo>
                    <a:pt x="333" y="482"/>
                  </a:lnTo>
                  <a:lnTo>
                    <a:pt x="333" y="482"/>
                  </a:lnTo>
                  <a:lnTo>
                    <a:pt x="348" y="503"/>
                  </a:lnTo>
                  <a:lnTo>
                    <a:pt x="343" y="484"/>
                  </a:lnTo>
                  <a:lnTo>
                    <a:pt x="338" y="477"/>
                  </a:lnTo>
                  <a:moveTo>
                    <a:pt x="0" y="0"/>
                  </a:moveTo>
                  <a:lnTo>
                    <a:pt x="2" y="16"/>
                  </a:lnTo>
                  <a:lnTo>
                    <a:pt x="2" y="16"/>
                  </a:lnTo>
                  <a:lnTo>
                    <a:pt x="7" y="24"/>
                  </a:lnTo>
                  <a:lnTo>
                    <a:pt x="12" y="19"/>
                  </a:lnTo>
                  <a:lnTo>
                    <a:pt x="0" y="0"/>
                  </a:ln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4" name="Freeform 766"/>
            <p:cNvSpPr>
              <a:spLocks noEditPoints="1"/>
            </p:cNvSpPr>
            <p:nvPr/>
          </p:nvSpPr>
          <p:spPr bwMode="auto">
            <a:xfrm>
              <a:off x="13435284" y="82635"/>
              <a:ext cx="1160010" cy="1625864"/>
            </a:xfrm>
            <a:custGeom>
              <a:avLst/>
              <a:gdLst>
                <a:gd name="T0" fmla="*/ 157 w 159"/>
                <a:gd name="T1" fmla="*/ 218 h 223"/>
                <a:gd name="T2" fmla="*/ 155 w 159"/>
                <a:gd name="T3" fmla="*/ 220 h 223"/>
                <a:gd name="T4" fmla="*/ 157 w 159"/>
                <a:gd name="T5" fmla="*/ 223 h 223"/>
                <a:gd name="T6" fmla="*/ 159 w 159"/>
                <a:gd name="T7" fmla="*/ 221 h 223"/>
                <a:gd name="T8" fmla="*/ 157 w 159"/>
                <a:gd name="T9" fmla="*/ 218 h 223"/>
                <a:gd name="T10" fmla="*/ 2 w 159"/>
                <a:gd name="T11" fmla="*/ 0 h 223"/>
                <a:gd name="T12" fmla="*/ 0 w 159"/>
                <a:gd name="T13" fmla="*/ 1 h 223"/>
                <a:gd name="T14" fmla="*/ 4 w 159"/>
                <a:gd name="T15" fmla="*/ 6 h 223"/>
                <a:gd name="T16" fmla="*/ 3 w 159"/>
                <a:gd name="T17" fmla="*/ 4 h 223"/>
                <a:gd name="T18" fmla="*/ 5 w 159"/>
                <a:gd name="T19" fmla="*/ 3 h 223"/>
                <a:gd name="T20" fmla="*/ 2 w 159"/>
                <a:gd name="T21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223">
                  <a:moveTo>
                    <a:pt x="157" y="218"/>
                  </a:moveTo>
                  <a:cubicBezTo>
                    <a:pt x="155" y="220"/>
                    <a:pt x="155" y="220"/>
                    <a:pt x="155" y="220"/>
                  </a:cubicBezTo>
                  <a:cubicBezTo>
                    <a:pt x="157" y="223"/>
                    <a:pt x="157" y="223"/>
                    <a:pt x="157" y="223"/>
                  </a:cubicBezTo>
                  <a:cubicBezTo>
                    <a:pt x="159" y="221"/>
                    <a:pt x="159" y="221"/>
                    <a:pt x="159" y="221"/>
                  </a:cubicBezTo>
                  <a:cubicBezTo>
                    <a:pt x="157" y="218"/>
                    <a:pt x="157" y="218"/>
                    <a:pt x="157" y="218"/>
                  </a:cubicBezTo>
                  <a:moveTo>
                    <a:pt x="2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3"/>
                    <a:pt x="4" y="3"/>
                    <a:pt x="5" y="3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5" name="Freeform 767"/>
            <p:cNvSpPr>
              <a:spLocks noEditPoints="1"/>
            </p:cNvSpPr>
            <p:nvPr/>
          </p:nvSpPr>
          <p:spPr bwMode="auto">
            <a:xfrm>
              <a:off x="13521668" y="30188"/>
              <a:ext cx="1144584" cy="1613524"/>
            </a:xfrm>
            <a:custGeom>
              <a:avLst/>
              <a:gdLst>
                <a:gd name="T0" fmla="*/ 155 w 157"/>
                <a:gd name="T1" fmla="*/ 216 h 221"/>
                <a:gd name="T2" fmla="*/ 153 w 157"/>
                <a:gd name="T3" fmla="*/ 218 h 221"/>
                <a:gd name="T4" fmla="*/ 155 w 157"/>
                <a:gd name="T5" fmla="*/ 221 h 221"/>
                <a:gd name="T6" fmla="*/ 157 w 157"/>
                <a:gd name="T7" fmla="*/ 219 h 221"/>
                <a:gd name="T8" fmla="*/ 155 w 157"/>
                <a:gd name="T9" fmla="*/ 216 h 221"/>
                <a:gd name="T10" fmla="*/ 3 w 157"/>
                <a:gd name="T11" fmla="*/ 0 h 221"/>
                <a:gd name="T12" fmla="*/ 0 w 157"/>
                <a:gd name="T13" fmla="*/ 2 h 221"/>
                <a:gd name="T14" fmla="*/ 2 w 157"/>
                <a:gd name="T15" fmla="*/ 5 h 221"/>
                <a:gd name="T16" fmla="*/ 5 w 157"/>
                <a:gd name="T17" fmla="*/ 4 h 221"/>
                <a:gd name="T18" fmla="*/ 3 w 157"/>
                <a:gd name="T19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7" h="221">
                  <a:moveTo>
                    <a:pt x="155" y="216"/>
                  </a:moveTo>
                  <a:cubicBezTo>
                    <a:pt x="153" y="218"/>
                    <a:pt x="153" y="218"/>
                    <a:pt x="153" y="218"/>
                  </a:cubicBezTo>
                  <a:cubicBezTo>
                    <a:pt x="155" y="221"/>
                    <a:pt x="155" y="221"/>
                    <a:pt x="155" y="221"/>
                  </a:cubicBezTo>
                  <a:cubicBezTo>
                    <a:pt x="157" y="219"/>
                    <a:pt x="157" y="219"/>
                    <a:pt x="157" y="219"/>
                  </a:cubicBezTo>
                  <a:cubicBezTo>
                    <a:pt x="155" y="216"/>
                    <a:pt x="155" y="216"/>
                    <a:pt x="155" y="216"/>
                  </a:cubicBezTo>
                  <a:moveTo>
                    <a:pt x="3" y="0"/>
                  </a:moveTo>
                  <a:cubicBezTo>
                    <a:pt x="2" y="1"/>
                    <a:pt x="1" y="1"/>
                    <a:pt x="0" y="2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4" y="4"/>
                    <a:pt x="5" y="4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6" name="Freeform 768"/>
            <p:cNvSpPr>
              <a:spLocks noEditPoints="1"/>
            </p:cNvSpPr>
            <p:nvPr/>
          </p:nvSpPr>
          <p:spPr bwMode="auto">
            <a:xfrm>
              <a:off x="13617307" y="-6834"/>
              <a:ext cx="1209372" cy="1684482"/>
            </a:xfrm>
            <a:custGeom>
              <a:avLst/>
              <a:gdLst>
                <a:gd name="T0" fmla="*/ 157 w 166"/>
                <a:gd name="T1" fmla="*/ 224 h 231"/>
                <a:gd name="T2" fmla="*/ 161 w 166"/>
                <a:gd name="T3" fmla="*/ 229 h 231"/>
                <a:gd name="T4" fmla="*/ 166 w 166"/>
                <a:gd name="T5" fmla="*/ 231 h 231"/>
                <a:gd name="T6" fmla="*/ 162 w 166"/>
                <a:gd name="T7" fmla="*/ 225 h 231"/>
                <a:gd name="T8" fmla="*/ 157 w 166"/>
                <a:gd name="T9" fmla="*/ 224 h 231"/>
                <a:gd name="T10" fmla="*/ 3 w 166"/>
                <a:gd name="T11" fmla="*/ 0 h 231"/>
                <a:gd name="T12" fmla="*/ 0 w 166"/>
                <a:gd name="T13" fmla="*/ 1 h 231"/>
                <a:gd name="T14" fmla="*/ 2 w 166"/>
                <a:gd name="T15" fmla="*/ 5 h 231"/>
                <a:gd name="T16" fmla="*/ 5 w 166"/>
                <a:gd name="T17" fmla="*/ 4 h 231"/>
                <a:gd name="T18" fmla="*/ 3 w 166"/>
                <a:gd name="T19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6" h="231">
                  <a:moveTo>
                    <a:pt x="157" y="224"/>
                  </a:moveTo>
                  <a:cubicBezTo>
                    <a:pt x="161" y="229"/>
                    <a:pt x="161" y="229"/>
                    <a:pt x="161" y="229"/>
                  </a:cubicBezTo>
                  <a:cubicBezTo>
                    <a:pt x="166" y="231"/>
                    <a:pt x="166" y="231"/>
                    <a:pt x="166" y="231"/>
                  </a:cubicBezTo>
                  <a:cubicBezTo>
                    <a:pt x="162" y="225"/>
                    <a:pt x="162" y="225"/>
                    <a:pt x="162" y="225"/>
                  </a:cubicBezTo>
                  <a:cubicBezTo>
                    <a:pt x="157" y="224"/>
                    <a:pt x="157" y="224"/>
                    <a:pt x="157" y="224"/>
                  </a:cubicBezTo>
                  <a:moveTo>
                    <a:pt x="3" y="0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4"/>
                    <a:pt x="4" y="4"/>
                    <a:pt x="5" y="4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7" name="Freeform 769"/>
            <p:cNvSpPr>
              <a:spLocks noEditPoints="1"/>
            </p:cNvSpPr>
            <p:nvPr/>
          </p:nvSpPr>
          <p:spPr bwMode="auto">
            <a:xfrm>
              <a:off x="13842522" y="153593"/>
              <a:ext cx="1079796" cy="1502459"/>
            </a:xfrm>
            <a:custGeom>
              <a:avLst/>
              <a:gdLst>
                <a:gd name="T0" fmla="*/ 145 w 148"/>
                <a:gd name="T1" fmla="*/ 200 h 206"/>
                <a:gd name="T2" fmla="*/ 144 w 148"/>
                <a:gd name="T3" fmla="*/ 203 h 206"/>
                <a:gd name="T4" fmla="*/ 146 w 148"/>
                <a:gd name="T5" fmla="*/ 206 h 206"/>
                <a:gd name="T6" fmla="*/ 148 w 148"/>
                <a:gd name="T7" fmla="*/ 204 h 206"/>
                <a:gd name="T8" fmla="*/ 145 w 148"/>
                <a:gd name="T9" fmla="*/ 200 h 206"/>
                <a:gd name="T10" fmla="*/ 4 w 148"/>
                <a:gd name="T11" fmla="*/ 0 h 206"/>
                <a:gd name="T12" fmla="*/ 0 w 148"/>
                <a:gd name="T13" fmla="*/ 0 h 206"/>
                <a:gd name="T14" fmla="*/ 3 w 148"/>
                <a:gd name="T15" fmla="*/ 4 h 206"/>
                <a:gd name="T16" fmla="*/ 6 w 148"/>
                <a:gd name="T17" fmla="*/ 4 h 206"/>
                <a:gd name="T18" fmla="*/ 4 w 148"/>
                <a:gd name="T19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8" h="206">
                  <a:moveTo>
                    <a:pt x="145" y="200"/>
                  </a:moveTo>
                  <a:cubicBezTo>
                    <a:pt x="145" y="201"/>
                    <a:pt x="144" y="202"/>
                    <a:pt x="144" y="203"/>
                  </a:cubicBezTo>
                  <a:cubicBezTo>
                    <a:pt x="146" y="206"/>
                    <a:pt x="146" y="206"/>
                    <a:pt x="146" y="206"/>
                  </a:cubicBezTo>
                  <a:cubicBezTo>
                    <a:pt x="147" y="205"/>
                    <a:pt x="147" y="205"/>
                    <a:pt x="148" y="204"/>
                  </a:cubicBezTo>
                  <a:cubicBezTo>
                    <a:pt x="145" y="200"/>
                    <a:pt x="145" y="200"/>
                    <a:pt x="145" y="200"/>
                  </a:cubicBezTo>
                  <a:moveTo>
                    <a:pt x="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8" name="Freeform 770"/>
            <p:cNvSpPr>
              <a:spLocks noEditPoints="1"/>
            </p:cNvSpPr>
            <p:nvPr/>
          </p:nvSpPr>
          <p:spPr bwMode="auto">
            <a:xfrm>
              <a:off x="13959757" y="141253"/>
              <a:ext cx="1011924" cy="1428416"/>
            </a:xfrm>
            <a:custGeom>
              <a:avLst/>
              <a:gdLst>
                <a:gd name="T0" fmla="*/ 137 w 139"/>
                <a:gd name="T1" fmla="*/ 189 h 196"/>
                <a:gd name="T2" fmla="*/ 135 w 139"/>
                <a:gd name="T3" fmla="*/ 192 h 196"/>
                <a:gd name="T4" fmla="*/ 138 w 139"/>
                <a:gd name="T5" fmla="*/ 196 h 196"/>
                <a:gd name="T6" fmla="*/ 139 w 139"/>
                <a:gd name="T7" fmla="*/ 193 h 196"/>
                <a:gd name="T8" fmla="*/ 137 w 139"/>
                <a:gd name="T9" fmla="*/ 189 h 196"/>
                <a:gd name="T10" fmla="*/ 118 w 139"/>
                <a:gd name="T11" fmla="*/ 162 h 196"/>
                <a:gd name="T12" fmla="*/ 118 w 139"/>
                <a:gd name="T13" fmla="*/ 162 h 196"/>
                <a:gd name="T14" fmla="*/ 118 w 139"/>
                <a:gd name="T15" fmla="*/ 163 h 196"/>
                <a:gd name="T16" fmla="*/ 118 w 139"/>
                <a:gd name="T17" fmla="*/ 162 h 196"/>
                <a:gd name="T18" fmla="*/ 3 w 139"/>
                <a:gd name="T19" fmla="*/ 0 h 196"/>
                <a:gd name="T20" fmla="*/ 0 w 139"/>
                <a:gd name="T21" fmla="*/ 1 h 196"/>
                <a:gd name="T22" fmla="*/ 2 w 139"/>
                <a:gd name="T23" fmla="*/ 4 h 196"/>
                <a:gd name="T24" fmla="*/ 6 w 139"/>
                <a:gd name="T25" fmla="*/ 4 h 196"/>
                <a:gd name="T26" fmla="*/ 3 w 139"/>
                <a:gd name="T27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9" h="196">
                  <a:moveTo>
                    <a:pt x="137" y="189"/>
                  </a:moveTo>
                  <a:cubicBezTo>
                    <a:pt x="136" y="190"/>
                    <a:pt x="136" y="191"/>
                    <a:pt x="135" y="192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38" y="195"/>
                    <a:pt x="139" y="194"/>
                    <a:pt x="139" y="193"/>
                  </a:cubicBezTo>
                  <a:cubicBezTo>
                    <a:pt x="137" y="189"/>
                    <a:pt x="137" y="189"/>
                    <a:pt x="137" y="189"/>
                  </a:cubicBezTo>
                  <a:moveTo>
                    <a:pt x="118" y="162"/>
                  </a:moveTo>
                  <a:cubicBezTo>
                    <a:pt x="118" y="162"/>
                    <a:pt x="118" y="162"/>
                    <a:pt x="118" y="162"/>
                  </a:cubicBezTo>
                  <a:cubicBezTo>
                    <a:pt x="118" y="163"/>
                    <a:pt x="118" y="163"/>
                    <a:pt x="118" y="163"/>
                  </a:cubicBezTo>
                  <a:cubicBezTo>
                    <a:pt x="118" y="162"/>
                    <a:pt x="118" y="162"/>
                    <a:pt x="118" y="162"/>
                  </a:cubicBezTo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9" name="Freeform 771"/>
            <p:cNvSpPr>
              <a:spLocks noEditPoints="1"/>
            </p:cNvSpPr>
            <p:nvPr/>
          </p:nvSpPr>
          <p:spPr bwMode="auto">
            <a:xfrm>
              <a:off x="14024544" y="51784"/>
              <a:ext cx="999583" cy="1416075"/>
            </a:xfrm>
            <a:custGeom>
              <a:avLst/>
              <a:gdLst>
                <a:gd name="T0" fmla="*/ 322 w 324"/>
                <a:gd name="T1" fmla="*/ 449 h 459"/>
                <a:gd name="T2" fmla="*/ 317 w 324"/>
                <a:gd name="T3" fmla="*/ 452 h 459"/>
                <a:gd name="T4" fmla="*/ 319 w 324"/>
                <a:gd name="T5" fmla="*/ 459 h 459"/>
                <a:gd name="T6" fmla="*/ 324 w 324"/>
                <a:gd name="T7" fmla="*/ 452 h 459"/>
                <a:gd name="T8" fmla="*/ 322 w 324"/>
                <a:gd name="T9" fmla="*/ 449 h 459"/>
                <a:gd name="T10" fmla="*/ 265 w 324"/>
                <a:gd name="T11" fmla="*/ 369 h 459"/>
                <a:gd name="T12" fmla="*/ 265 w 324"/>
                <a:gd name="T13" fmla="*/ 378 h 459"/>
                <a:gd name="T14" fmla="*/ 272 w 324"/>
                <a:gd name="T15" fmla="*/ 390 h 459"/>
                <a:gd name="T16" fmla="*/ 274 w 324"/>
                <a:gd name="T17" fmla="*/ 381 h 459"/>
                <a:gd name="T18" fmla="*/ 265 w 324"/>
                <a:gd name="T19" fmla="*/ 369 h 459"/>
                <a:gd name="T20" fmla="*/ 5 w 324"/>
                <a:gd name="T21" fmla="*/ 0 h 459"/>
                <a:gd name="T22" fmla="*/ 0 w 324"/>
                <a:gd name="T23" fmla="*/ 7 h 459"/>
                <a:gd name="T24" fmla="*/ 7 w 324"/>
                <a:gd name="T25" fmla="*/ 17 h 459"/>
                <a:gd name="T26" fmla="*/ 10 w 324"/>
                <a:gd name="T27" fmla="*/ 10 h 459"/>
                <a:gd name="T28" fmla="*/ 5 w 324"/>
                <a:gd name="T29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4" h="459">
                  <a:moveTo>
                    <a:pt x="322" y="449"/>
                  </a:moveTo>
                  <a:lnTo>
                    <a:pt x="317" y="452"/>
                  </a:lnTo>
                  <a:lnTo>
                    <a:pt x="319" y="459"/>
                  </a:lnTo>
                  <a:lnTo>
                    <a:pt x="324" y="452"/>
                  </a:lnTo>
                  <a:lnTo>
                    <a:pt x="322" y="449"/>
                  </a:lnTo>
                  <a:close/>
                  <a:moveTo>
                    <a:pt x="265" y="369"/>
                  </a:moveTo>
                  <a:lnTo>
                    <a:pt x="265" y="378"/>
                  </a:lnTo>
                  <a:lnTo>
                    <a:pt x="272" y="390"/>
                  </a:lnTo>
                  <a:lnTo>
                    <a:pt x="274" y="381"/>
                  </a:lnTo>
                  <a:lnTo>
                    <a:pt x="265" y="369"/>
                  </a:lnTo>
                  <a:close/>
                  <a:moveTo>
                    <a:pt x="5" y="0"/>
                  </a:moveTo>
                  <a:lnTo>
                    <a:pt x="0" y="7"/>
                  </a:lnTo>
                  <a:lnTo>
                    <a:pt x="7" y="17"/>
                  </a:lnTo>
                  <a:lnTo>
                    <a:pt x="10" y="1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0" name="Freeform 772"/>
            <p:cNvSpPr>
              <a:spLocks noEditPoints="1"/>
            </p:cNvSpPr>
            <p:nvPr/>
          </p:nvSpPr>
          <p:spPr bwMode="auto">
            <a:xfrm>
              <a:off x="14024544" y="51784"/>
              <a:ext cx="999583" cy="1416075"/>
            </a:xfrm>
            <a:custGeom>
              <a:avLst/>
              <a:gdLst>
                <a:gd name="T0" fmla="*/ 322 w 324"/>
                <a:gd name="T1" fmla="*/ 449 h 459"/>
                <a:gd name="T2" fmla="*/ 317 w 324"/>
                <a:gd name="T3" fmla="*/ 452 h 459"/>
                <a:gd name="T4" fmla="*/ 319 w 324"/>
                <a:gd name="T5" fmla="*/ 459 h 459"/>
                <a:gd name="T6" fmla="*/ 324 w 324"/>
                <a:gd name="T7" fmla="*/ 452 h 459"/>
                <a:gd name="T8" fmla="*/ 322 w 324"/>
                <a:gd name="T9" fmla="*/ 449 h 459"/>
                <a:gd name="T10" fmla="*/ 265 w 324"/>
                <a:gd name="T11" fmla="*/ 369 h 459"/>
                <a:gd name="T12" fmla="*/ 265 w 324"/>
                <a:gd name="T13" fmla="*/ 378 h 459"/>
                <a:gd name="T14" fmla="*/ 272 w 324"/>
                <a:gd name="T15" fmla="*/ 390 h 459"/>
                <a:gd name="T16" fmla="*/ 274 w 324"/>
                <a:gd name="T17" fmla="*/ 381 h 459"/>
                <a:gd name="T18" fmla="*/ 265 w 324"/>
                <a:gd name="T19" fmla="*/ 369 h 459"/>
                <a:gd name="T20" fmla="*/ 5 w 324"/>
                <a:gd name="T21" fmla="*/ 0 h 459"/>
                <a:gd name="T22" fmla="*/ 0 w 324"/>
                <a:gd name="T23" fmla="*/ 7 h 459"/>
                <a:gd name="T24" fmla="*/ 7 w 324"/>
                <a:gd name="T25" fmla="*/ 17 h 459"/>
                <a:gd name="T26" fmla="*/ 10 w 324"/>
                <a:gd name="T27" fmla="*/ 10 h 459"/>
                <a:gd name="T28" fmla="*/ 5 w 324"/>
                <a:gd name="T29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4" h="459">
                  <a:moveTo>
                    <a:pt x="322" y="449"/>
                  </a:moveTo>
                  <a:lnTo>
                    <a:pt x="317" y="452"/>
                  </a:lnTo>
                  <a:lnTo>
                    <a:pt x="319" y="459"/>
                  </a:lnTo>
                  <a:lnTo>
                    <a:pt x="324" y="452"/>
                  </a:lnTo>
                  <a:lnTo>
                    <a:pt x="322" y="449"/>
                  </a:lnTo>
                  <a:moveTo>
                    <a:pt x="265" y="369"/>
                  </a:moveTo>
                  <a:lnTo>
                    <a:pt x="265" y="378"/>
                  </a:lnTo>
                  <a:lnTo>
                    <a:pt x="272" y="390"/>
                  </a:lnTo>
                  <a:lnTo>
                    <a:pt x="274" y="381"/>
                  </a:lnTo>
                  <a:lnTo>
                    <a:pt x="265" y="369"/>
                  </a:lnTo>
                  <a:moveTo>
                    <a:pt x="5" y="0"/>
                  </a:moveTo>
                  <a:lnTo>
                    <a:pt x="0" y="7"/>
                  </a:lnTo>
                  <a:lnTo>
                    <a:pt x="7" y="17"/>
                  </a:lnTo>
                  <a:lnTo>
                    <a:pt x="10" y="10"/>
                  </a:lnTo>
                  <a:lnTo>
                    <a:pt x="5" y="0"/>
                  </a:ln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1" name="Freeform 773"/>
            <p:cNvSpPr>
              <a:spLocks noEditPoints="1"/>
            </p:cNvSpPr>
            <p:nvPr/>
          </p:nvSpPr>
          <p:spPr bwMode="auto">
            <a:xfrm>
              <a:off x="14061566" y="-62366"/>
              <a:ext cx="845326" cy="1187776"/>
            </a:xfrm>
            <a:custGeom>
              <a:avLst/>
              <a:gdLst>
                <a:gd name="T0" fmla="*/ 269 w 274"/>
                <a:gd name="T1" fmla="*/ 373 h 385"/>
                <a:gd name="T2" fmla="*/ 262 w 274"/>
                <a:gd name="T3" fmla="*/ 375 h 385"/>
                <a:gd name="T4" fmla="*/ 269 w 274"/>
                <a:gd name="T5" fmla="*/ 385 h 385"/>
                <a:gd name="T6" fmla="*/ 269 w 274"/>
                <a:gd name="T7" fmla="*/ 382 h 385"/>
                <a:gd name="T8" fmla="*/ 274 w 274"/>
                <a:gd name="T9" fmla="*/ 380 h 385"/>
                <a:gd name="T10" fmla="*/ 269 w 274"/>
                <a:gd name="T11" fmla="*/ 373 h 385"/>
                <a:gd name="T12" fmla="*/ 0 w 274"/>
                <a:gd name="T13" fmla="*/ 0 h 385"/>
                <a:gd name="T14" fmla="*/ 5 w 274"/>
                <a:gd name="T15" fmla="*/ 7 h 385"/>
                <a:gd name="T16" fmla="*/ 5 w 274"/>
                <a:gd name="T17" fmla="*/ 11 h 385"/>
                <a:gd name="T18" fmla="*/ 9 w 274"/>
                <a:gd name="T19" fmla="*/ 18 h 385"/>
                <a:gd name="T20" fmla="*/ 14 w 274"/>
                <a:gd name="T21" fmla="*/ 11 h 385"/>
                <a:gd name="T22" fmla="*/ 5 w 274"/>
                <a:gd name="T23" fmla="*/ 0 h 385"/>
                <a:gd name="T24" fmla="*/ 0 w 274"/>
                <a:gd name="T25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4" h="385">
                  <a:moveTo>
                    <a:pt x="269" y="373"/>
                  </a:moveTo>
                  <a:lnTo>
                    <a:pt x="262" y="375"/>
                  </a:lnTo>
                  <a:lnTo>
                    <a:pt x="269" y="385"/>
                  </a:lnTo>
                  <a:lnTo>
                    <a:pt x="269" y="382"/>
                  </a:lnTo>
                  <a:lnTo>
                    <a:pt x="274" y="380"/>
                  </a:lnTo>
                  <a:lnTo>
                    <a:pt x="269" y="373"/>
                  </a:lnTo>
                  <a:close/>
                  <a:moveTo>
                    <a:pt x="0" y="0"/>
                  </a:moveTo>
                  <a:lnTo>
                    <a:pt x="5" y="7"/>
                  </a:lnTo>
                  <a:lnTo>
                    <a:pt x="5" y="11"/>
                  </a:lnTo>
                  <a:lnTo>
                    <a:pt x="9" y="18"/>
                  </a:lnTo>
                  <a:lnTo>
                    <a:pt x="14" y="11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2" name="Freeform 774"/>
            <p:cNvSpPr>
              <a:spLocks noEditPoints="1"/>
            </p:cNvSpPr>
            <p:nvPr/>
          </p:nvSpPr>
          <p:spPr bwMode="auto">
            <a:xfrm>
              <a:off x="14061566" y="-62366"/>
              <a:ext cx="845326" cy="1187776"/>
            </a:xfrm>
            <a:custGeom>
              <a:avLst/>
              <a:gdLst>
                <a:gd name="T0" fmla="*/ 269 w 274"/>
                <a:gd name="T1" fmla="*/ 373 h 385"/>
                <a:gd name="T2" fmla="*/ 262 w 274"/>
                <a:gd name="T3" fmla="*/ 375 h 385"/>
                <a:gd name="T4" fmla="*/ 269 w 274"/>
                <a:gd name="T5" fmla="*/ 385 h 385"/>
                <a:gd name="T6" fmla="*/ 269 w 274"/>
                <a:gd name="T7" fmla="*/ 382 h 385"/>
                <a:gd name="T8" fmla="*/ 274 w 274"/>
                <a:gd name="T9" fmla="*/ 380 h 385"/>
                <a:gd name="T10" fmla="*/ 269 w 274"/>
                <a:gd name="T11" fmla="*/ 373 h 385"/>
                <a:gd name="T12" fmla="*/ 0 w 274"/>
                <a:gd name="T13" fmla="*/ 0 h 385"/>
                <a:gd name="T14" fmla="*/ 5 w 274"/>
                <a:gd name="T15" fmla="*/ 7 h 385"/>
                <a:gd name="T16" fmla="*/ 5 w 274"/>
                <a:gd name="T17" fmla="*/ 11 h 385"/>
                <a:gd name="T18" fmla="*/ 9 w 274"/>
                <a:gd name="T19" fmla="*/ 18 h 385"/>
                <a:gd name="T20" fmla="*/ 14 w 274"/>
                <a:gd name="T21" fmla="*/ 11 h 385"/>
                <a:gd name="T22" fmla="*/ 5 w 274"/>
                <a:gd name="T23" fmla="*/ 0 h 385"/>
                <a:gd name="T24" fmla="*/ 0 w 274"/>
                <a:gd name="T25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4" h="385">
                  <a:moveTo>
                    <a:pt x="269" y="373"/>
                  </a:moveTo>
                  <a:lnTo>
                    <a:pt x="262" y="375"/>
                  </a:lnTo>
                  <a:lnTo>
                    <a:pt x="269" y="385"/>
                  </a:lnTo>
                  <a:lnTo>
                    <a:pt x="269" y="382"/>
                  </a:lnTo>
                  <a:lnTo>
                    <a:pt x="274" y="380"/>
                  </a:lnTo>
                  <a:lnTo>
                    <a:pt x="269" y="373"/>
                  </a:lnTo>
                  <a:moveTo>
                    <a:pt x="0" y="0"/>
                  </a:moveTo>
                  <a:lnTo>
                    <a:pt x="5" y="7"/>
                  </a:lnTo>
                  <a:lnTo>
                    <a:pt x="5" y="11"/>
                  </a:lnTo>
                  <a:lnTo>
                    <a:pt x="9" y="18"/>
                  </a:lnTo>
                  <a:lnTo>
                    <a:pt x="14" y="11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3" name="Freeform 775"/>
            <p:cNvSpPr>
              <a:spLocks noEditPoints="1"/>
            </p:cNvSpPr>
            <p:nvPr/>
          </p:nvSpPr>
          <p:spPr bwMode="auto">
            <a:xfrm>
              <a:off x="14178801" y="-50025"/>
              <a:ext cx="829901" cy="1138414"/>
            </a:xfrm>
            <a:custGeom>
              <a:avLst/>
              <a:gdLst>
                <a:gd name="T0" fmla="*/ 111 w 114"/>
                <a:gd name="T1" fmla="*/ 151 h 156"/>
                <a:gd name="T2" fmla="*/ 108 w 114"/>
                <a:gd name="T3" fmla="*/ 152 h 156"/>
                <a:gd name="T4" fmla="*/ 111 w 114"/>
                <a:gd name="T5" fmla="*/ 156 h 156"/>
                <a:gd name="T6" fmla="*/ 114 w 114"/>
                <a:gd name="T7" fmla="*/ 155 h 156"/>
                <a:gd name="T8" fmla="*/ 111 w 114"/>
                <a:gd name="T9" fmla="*/ 151 h 156"/>
                <a:gd name="T10" fmla="*/ 27 w 114"/>
                <a:gd name="T11" fmla="*/ 38 h 156"/>
                <a:gd name="T12" fmla="*/ 33 w 114"/>
                <a:gd name="T13" fmla="*/ 46 h 156"/>
                <a:gd name="T14" fmla="*/ 39 w 114"/>
                <a:gd name="T15" fmla="*/ 49 h 156"/>
                <a:gd name="T16" fmla="*/ 33 w 114"/>
                <a:gd name="T17" fmla="*/ 41 h 156"/>
                <a:gd name="T18" fmla="*/ 27 w 114"/>
                <a:gd name="T19" fmla="*/ 38 h 156"/>
                <a:gd name="T20" fmla="*/ 20 w 114"/>
                <a:gd name="T21" fmla="*/ 22 h 156"/>
                <a:gd name="T22" fmla="*/ 20 w 114"/>
                <a:gd name="T23" fmla="*/ 27 h 156"/>
                <a:gd name="T24" fmla="*/ 24 w 114"/>
                <a:gd name="T25" fmla="*/ 33 h 156"/>
                <a:gd name="T26" fmla="*/ 24 w 114"/>
                <a:gd name="T27" fmla="*/ 28 h 156"/>
                <a:gd name="T28" fmla="*/ 20 w 114"/>
                <a:gd name="T29" fmla="*/ 22 h 156"/>
                <a:gd name="T30" fmla="*/ 0 w 114"/>
                <a:gd name="T31" fmla="*/ 0 h 156"/>
                <a:gd name="T32" fmla="*/ 4 w 114"/>
                <a:gd name="T33" fmla="*/ 4 h 156"/>
                <a:gd name="T34" fmla="*/ 6 w 114"/>
                <a:gd name="T35" fmla="*/ 5 h 156"/>
                <a:gd name="T36" fmla="*/ 8 w 114"/>
                <a:gd name="T37" fmla="*/ 5 h 156"/>
                <a:gd name="T38" fmla="*/ 4 w 114"/>
                <a:gd name="T39" fmla="*/ 1 h 156"/>
                <a:gd name="T40" fmla="*/ 0 w 114"/>
                <a:gd name="T41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4" h="156">
                  <a:moveTo>
                    <a:pt x="111" y="151"/>
                  </a:moveTo>
                  <a:cubicBezTo>
                    <a:pt x="108" y="152"/>
                    <a:pt x="108" y="152"/>
                    <a:pt x="108" y="152"/>
                  </a:cubicBezTo>
                  <a:cubicBezTo>
                    <a:pt x="111" y="156"/>
                    <a:pt x="111" y="156"/>
                    <a:pt x="111" y="156"/>
                  </a:cubicBezTo>
                  <a:cubicBezTo>
                    <a:pt x="114" y="155"/>
                    <a:pt x="114" y="155"/>
                    <a:pt x="114" y="155"/>
                  </a:cubicBezTo>
                  <a:cubicBezTo>
                    <a:pt x="111" y="151"/>
                    <a:pt x="111" y="151"/>
                    <a:pt x="111" y="151"/>
                  </a:cubicBezTo>
                  <a:moveTo>
                    <a:pt x="27" y="38"/>
                  </a:moveTo>
                  <a:cubicBezTo>
                    <a:pt x="33" y="46"/>
                    <a:pt x="33" y="46"/>
                    <a:pt x="33" y="46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27" y="38"/>
                    <a:pt x="27" y="38"/>
                    <a:pt x="27" y="38"/>
                  </a:cubicBezTo>
                  <a:moveTo>
                    <a:pt x="20" y="22"/>
                  </a:moveTo>
                  <a:cubicBezTo>
                    <a:pt x="20" y="27"/>
                    <a:pt x="20" y="27"/>
                    <a:pt x="20" y="27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0" y="22"/>
                    <a:pt x="20" y="22"/>
                    <a:pt x="20" y="22"/>
                  </a:cubicBezTo>
                  <a:moveTo>
                    <a:pt x="0" y="0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5" y="5"/>
                    <a:pt x="6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0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4" name="Freeform 776"/>
            <p:cNvSpPr>
              <a:spLocks noEditPoints="1"/>
            </p:cNvSpPr>
            <p:nvPr/>
          </p:nvSpPr>
          <p:spPr bwMode="auto">
            <a:xfrm>
              <a:off x="14323802" y="-19174"/>
              <a:ext cx="780539" cy="1092137"/>
            </a:xfrm>
            <a:custGeom>
              <a:avLst/>
              <a:gdLst>
                <a:gd name="T0" fmla="*/ 102 w 107"/>
                <a:gd name="T1" fmla="*/ 140 h 150"/>
                <a:gd name="T2" fmla="*/ 103 w 107"/>
                <a:gd name="T3" fmla="*/ 144 h 150"/>
                <a:gd name="T4" fmla="*/ 102 w 107"/>
                <a:gd name="T5" fmla="*/ 144 h 150"/>
                <a:gd name="T6" fmla="*/ 105 w 107"/>
                <a:gd name="T7" fmla="*/ 149 h 150"/>
                <a:gd name="T8" fmla="*/ 106 w 107"/>
                <a:gd name="T9" fmla="*/ 150 h 150"/>
                <a:gd name="T10" fmla="*/ 107 w 107"/>
                <a:gd name="T11" fmla="*/ 146 h 150"/>
                <a:gd name="T12" fmla="*/ 107 w 107"/>
                <a:gd name="T13" fmla="*/ 145 h 150"/>
                <a:gd name="T14" fmla="*/ 102 w 107"/>
                <a:gd name="T15" fmla="*/ 140 h 150"/>
                <a:gd name="T16" fmla="*/ 76 w 107"/>
                <a:gd name="T17" fmla="*/ 107 h 150"/>
                <a:gd name="T18" fmla="*/ 79 w 107"/>
                <a:gd name="T19" fmla="*/ 112 h 150"/>
                <a:gd name="T20" fmla="*/ 83 w 107"/>
                <a:gd name="T21" fmla="*/ 112 h 150"/>
                <a:gd name="T22" fmla="*/ 80 w 107"/>
                <a:gd name="T23" fmla="*/ 108 h 150"/>
                <a:gd name="T24" fmla="*/ 76 w 107"/>
                <a:gd name="T25" fmla="*/ 107 h 150"/>
                <a:gd name="T26" fmla="*/ 59 w 107"/>
                <a:gd name="T27" fmla="*/ 78 h 150"/>
                <a:gd name="T28" fmla="*/ 57 w 107"/>
                <a:gd name="T29" fmla="*/ 81 h 150"/>
                <a:gd name="T30" fmla="*/ 66 w 107"/>
                <a:gd name="T31" fmla="*/ 94 h 150"/>
                <a:gd name="T32" fmla="*/ 61 w 107"/>
                <a:gd name="T33" fmla="*/ 82 h 150"/>
                <a:gd name="T34" fmla="*/ 61 w 107"/>
                <a:gd name="T35" fmla="*/ 82 h 150"/>
                <a:gd name="T36" fmla="*/ 59 w 107"/>
                <a:gd name="T37" fmla="*/ 78 h 150"/>
                <a:gd name="T38" fmla="*/ 33 w 107"/>
                <a:gd name="T39" fmla="*/ 42 h 150"/>
                <a:gd name="T40" fmla="*/ 31 w 107"/>
                <a:gd name="T41" fmla="*/ 44 h 150"/>
                <a:gd name="T42" fmla="*/ 33 w 107"/>
                <a:gd name="T43" fmla="*/ 47 h 150"/>
                <a:gd name="T44" fmla="*/ 36 w 107"/>
                <a:gd name="T45" fmla="*/ 45 h 150"/>
                <a:gd name="T46" fmla="*/ 33 w 107"/>
                <a:gd name="T47" fmla="*/ 42 h 150"/>
                <a:gd name="T48" fmla="*/ 0 w 107"/>
                <a:gd name="T49" fmla="*/ 0 h 150"/>
                <a:gd name="T50" fmla="*/ 4 w 107"/>
                <a:gd name="T51" fmla="*/ 5 h 150"/>
                <a:gd name="T52" fmla="*/ 4 w 107"/>
                <a:gd name="T53" fmla="*/ 5 h 150"/>
                <a:gd name="T54" fmla="*/ 6 w 107"/>
                <a:gd name="T55" fmla="*/ 3 h 150"/>
                <a:gd name="T56" fmla="*/ 5 w 107"/>
                <a:gd name="T57" fmla="*/ 2 h 150"/>
                <a:gd name="T58" fmla="*/ 3 w 107"/>
                <a:gd name="T59" fmla="*/ 1 h 150"/>
                <a:gd name="T60" fmla="*/ 0 w 107"/>
                <a:gd name="T61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7" h="150">
                  <a:moveTo>
                    <a:pt x="102" y="140"/>
                  </a:moveTo>
                  <a:cubicBezTo>
                    <a:pt x="102" y="141"/>
                    <a:pt x="103" y="142"/>
                    <a:pt x="103" y="144"/>
                  </a:cubicBezTo>
                  <a:cubicBezTo>
                    <a:pt x="102" y="144"/>
                    <a:pt x="102" y="144"/>
                    <a:pt x="102" y="144"/>
                  </a:cubicBezTo>
                  <a:cubicBezTo>
                    <a:pt x="105" y="149"/>
                    <a:pt x="105" y="149"/>
                    <a:pt x="105" y="149"/>
                  </a:cubicBezTo>
                  <a:cubicBezTo>
                    <a:pt x="106" y="150"/>
                    <a:pt x="106" y="150"/>
                    <a:pt x="106" y="15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7" y="146"/>
                    <a:pt x="107" y="146"/>
                    <a:pt x="107" y="145"/>
                  </a:cubicBezTo>
                  <a:cubicBezTo>
                    <a:pt x="102" y="140"/>
                    <a:pt x="102" y="140"/>
                    <a:pt x="102" y="140"/>
                  </a:cubicBezTo>
                  <a:moveTo>
                    <a:pt x="76" y="107"/>
                  </a:moveTo>
                  <a:cubicBezTo>
                    <a:pt x="79" y="112"/>
                    <a:pt x="79" y="112"/>
                    <a:pt x="79" y="112"/>
                  </a:cubicBezTo>
                  <a:cubicBezTo>
                    <a:pt x="83" y="112"/>
                    <a:pt x="83" y="112"/>
                    <a:pt x="83" y="112"/>
                  </a:cubicBezTo>
                  <a:cubicBezTo>
                    <a:pt x="80" y="108"/>
                    <a:pt x="80" y="108"/>
                    <a:pt x="80" y="108"/>
                  </a:cubicBezTo>
                  <a:cubicBezTo>
                    <a:pt x="76" y="107"/>
                    <a:pt x="76" y="107"/>
                    <a:pt x="76" y="107"/>
                  </a:cubicBezTo>
                  <a:moveTo>
                    <a:pt x="59" y="78"/>
                  </a:moveTo>
                  <a:cubicBezTo>
                    <a:pt x="57" y="81"/>
                    <a:pt x="57" y="81"/>
                    <a:pt x="57" y="81"/>
                  </a:cubicBezTo>
                  <a:cubicBezTo>
                    <a:pt x="66" y="94"/>
                    <a:pt x="66" y="94"/>
                    <a:pt x="66" y="94"/>
                  </a:cubicBezTo>
                  <a:cubicBezTo>
                    <a:pt x="61" y="82"/>
                    <a:pt x="61" y="82"/>
                    <a:pt x="61" y="82"/>
                  </a:cubicBezTo>
                  <a:cubicBezTo>
                    <a:pt x="61" y="82"/>
                    <a:pt x="61" y="82"/>
                    <a:pt x="61" y="82"/>
                  </a:cubicBezTo>
                  <a:cubicBezTo>
                    <a:pt x="59" y="78"/>
                    <a:pt x="59" y="78"/>
                    <a:pt x="59" y="78"/>
                  </a:cubicBezTo>
                  <a:moveTo>
                    <a:pt x="33" y="42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3" y="42"/>
                    <a:pt x="33" y="42"/>
                    <a:pt x="33" y="42"/>
                  </a:cubicBezTo>
                  <a:moveTo>
                    <a:pt x="0" y="0"/>
                  </a:move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1" y="1"/>
                    <a:pt x="0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5" name="Freeform 777"/>
            <p:cNvSpPr>
              <a:spLocks noEditPoints="1"/>
            </p:cNvSpPr>
            <p:nvPr/>
          </p:nvSpPr>
          <p:spPr bwMode="auto">
            <a:xfrm>
              <a:off x="14629230" y="233807"/>
              <a:ext cx="459685" cy="657133"/>
            </a:xfrm>
            <a:custGeom>
              <a:avLst/>
              <a:gdLst>
                <a:gd name="T0" fmla="*/ 52 w 63"/>
                <a:gd name="T1" fmla="*/ 74 h 90"/>
                <a:gd name="T2" fmla="*/ 55 w 63"/>
                <a:gd name="T3" fmla="*/ 79 h 90"/>
                <a:gd name="T4" fmla="*/ 57 w 63"/>
                <a:gd name="T5" fmla="*/ 79 h 90"/>
                <a:gd name="T6" fmla="*/ 58 w 63"/>
                <a:gd name="T7" fmla="*/ 83 h 90"/>
                <a:gd name="T8" fmla="*/ 63 w 63"/>
                <a:gd name="T9" fmla="*/ 90 h 90"/>
                <a:gd name="T10" fmla="*/ 62 w 63"/>
                <a:gd name="T11" fmla="*/ 84 h 90"/>
                <a:gd name="T12" fmla="*/ 56 w 63"/>
                <a:gd name="T13" fmla="*/ 75 h 90"/>
                <a:gd name="T14" fmla="*/ 52 w 63"/>
                <a:gd name="T15" fmla="*/ 74 h 90"/>
                <a:gd name="T16" fmla="*/ 25 w 63"/>
                <a:gd name="T17" fmla="*/ 32 h 90"/>
                <a:gd name="T18" fmla="*/ 23 w 63"/>
                <a:gd name="T19" fmla="*/ 34 h 90"/>
                <a:gd name="T20" fmla="*/ 26 w 63"/>
                <a:gd name="T21" fmla="*/ 38 h 90"/>
                <a:gd name="T22" fmla="*/ 28 w 63"/>
                <a:gd name="T23" fmla="*/ 35 h 90"/>
                <a:gd name="T24" fmla="*/ 25 w 63"/>
                <a:gd name="T25" fmla="*/ 32 h 90"/>
                <a:gd name="T26" fmla="*/ 3 w 63"/>
                <a:gd name="T27" fmla="*/ 0 h 90"/>
                <a:gd name="T28" fmla="*/ 0 w 63"/>
                <a:gd name="T29" fmla="*/ 2 h 90"/>
                <a:gd name="T30" fmla="*/ 3 w 63"/>
                <a:gd name="T31" fmla="*/ 5 h 90"/>
                <a:gd name="T32" fmla="*/ 5 w 63"/>
                <a:gd name="T33" fmla="*/ 4 h 90"/>
                <a:gd name="T34" fmla="*/ 3 w 63"/>
                <a:gd name="T3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3" h="90">
                  <a:moveTo>
                    <a:pt x="52" y="74"/>
                  </a:moveTo>
                  <a:cubicBezTo>
                    <a:pt x="55" y="79"/>
                    <a:pt x="55" y="79"/>
                    <a:pt x="55" y="79"/>
                  </a:cubicBezTo>
                  <a:cubicBezTo>
                    <a:pt x="57" y="79"/>
                    <a:pt x="57" y="79"/>
                    <a:pt x="57" y="79"/>
                  </a:cubicBezTo>
                  <a:cubicBezTo>
                    <a:pt x="57" y="80"/>
                    <a:pt x="58" y="82"/>
                    <a:pt x="58" y="83"/>
                  </a:cubicBezTo>
                  <a:cubicBezTo>
                    <a:pt x="63" y="90"/>
                    <a:pt x="63" y="90"/>
                    <a:pt x="63" y="90"/>
                  </a:cubicBezTo>
                  <a:cubicBezTo>
                    <a:pt x="63" y="88"/>
                    <a:pt x="63" y="86"/>
                    <a:pt x="62" y="84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2" y="74"/>
                    <a:pt x="52" y="74"/>
                    <a:pt x="52" y="74"/>
                  </a:cubicBezTo>
                  <a:moveTo>
                    <a:pt x="25" y="32"/>
                  </a:moveTo>
                  <a:cubicBezTo>
                    <a:pt x="23" y="34"/>
                    <a:pt x="23" y="34"/>
                    <a:pt x="23" y="34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5" y="32"/>
                    <a:pt x="25" y="32"/>
                    <a:pt x="25" y="32"/>
                  </a:cubicBezTo>
                  <a:moveTo>
                    <a:pt x="3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6" name="Freeform 778"/>
            <p:cNvSpPr/>
            <p:nvPr/>
          </p:nvSpPr>
          <p:spPr bwMode="auto">
            <a:xfrm>
              <a:off x="14724870" y="206040"/>
              <a:ext cx="175853" cy="219044"/>
            </a:xfrm>
            <a:custGeom>
              <a:avLst/>
              <a:gdLst>
                <a:gd name="T0" fmla="*/ 0 w 24"/>
                <a:gd name="T1" fmla="*/ 0 h 30"/>
                <a:gd name="T2" fmla="*/ 17 w 24"/>
                <a:gd name="T3" fmla="*/ 24 h 30"/>
                <a:gd name="T4" fmla="*/ 19 w 24"/>
                <a:gd name="T5" fmla="*/ 26 h 30"/>
                <a:gd name="T6" fmla="*/ 19 w 24"/>
                <a:gd name="T7" fmla="*/ 26 h 30"/>
                <a:gd name="T8" fmla="*/ 21 w 24"/>
                <a:gd name="T9" fmla="*/ 30 h 30"/>
                <a:gd name="T10" fmla="*/ 22 w 24"/>
                <a:gd name="T11" fmla="*/ 29 h 30"/>
                <a:gd name="T12" fmla="*/ 24 w 24"/>
                <a:gd name="T13" fmla="*/ 29 h 30"/>
                <a:gd name="T14" fmla="*/ 12 w 24"/>
                <a:gd name="T15" fmla="*/ 12 h 30"/>
                <a:gd name="T16" fmla="*/ 0 w 24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30">
                  <a:moveTo>
                    <a:pt x="0" y="0"/>
                  </a:moveTo>
                  <a:cubicBezTo>
                    <a:pt x="17" y="24"/>
                    <a:pt x="17" y="24"/>
                    <a:pt x="17" y="24"/>
                  </a:cubicBezTo>
                  <a:cubicBezTo>
                    <a:pt x="18" y="25"/>
                    <a:pt x="18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9" y="8"/>
                    <a:pt x="5" y="4"/>
                    <a:pt x="0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7" name="Freeform 779"/>
            <p:cNvSpPr>
              <a:spLocks noEditPoints="1"/>
            </p:cNvSpPr>
            <p:nvPr/>
          </p:nvSpPr>
          <p:spPr bwMode="auto">
            <a:xfrm>
              <a:off x="13345815" y="388063"/>
              <a:ext cx="1305011" cy="1298840"/>
            </a:xfrm>
            <a:custGeom>
              <a:avLst/>
              <a:gdLst>
                <a:gd name="T0" fmla="*/ 85 w 179"/>
                <a:gd name="T1" fmla="*/ 175 h 178"/>
                <a:gd name="T2" fmla="*/ 89 w 179"/>
                <a:gd name="T3" fmla="*/ 178 h 178"/>
                <a:gd name="T4" fmla="*/ 67 w 179"/>
                <a:gd name="T5" fmla="*/ 172 h 178"/>
                <a:gd name="T6" fmla="*/ 82 w 179"/>
                <a:gd name="T7" fmla="*/ 175 h 178"/>
                <a:gd name="T8" fmla="*/ 113 w 179"/>
                <a:gd name="T9" fmla="*/ 172 h 178"/>
                <a:gd name="T10" fmla="*/ 114 w 179"/>
                <a:gd name="T11" fmla="*/ 174 h 178"/>
                <a:gd name="T12" fmla="*/ 116 w 179"/>
                <a:gd name="T13" fmla="*/ 171 h 178"/>
                <a:gd name="T14" fmla="*/ 126 w 179"/>
                <a:gd name="T15" fmla="*/ 167 h 178"/>
                <a:gd name="T16" fmla="*/ 65 w 179"/>
                <a:gd name="T17" fmla="*/ 174 h 178"/>
                <a:gd name="T18" fmla="*/ 138 w 179"/>
                <a:gd name="T19" fmla="*/ 160 h 178"/>
                <a:gd name="T20" fmla="*/ 139 w 179"/>
                <a:gd name="T21" fmla="*/ 163 h 178"/>
                <a:gd name="T22" fmla="*/ 140 w 179"/>
                <a:gd name="T23" fmla="*/ 158 h 178"/>
                <a:gd name="T24" fmla="*/ 150 w 179"/>
                <a:gd name="T25" fmla="*/ 154 h 178"/>
                <a:gd name="T26" fmla="*/ 150 w 179"/>
                <a:gd name="T27" fmla="*/ 150 h 178"/>
                <a:gd name="T28" fmla="*/ 158 w 179"/>
                <a:gd name="T29" fmla="*/ 141 h 178"/>
                <a:gd name="T30" fmla="*/ 161 w 179"/>
                <a:gd name="T31" fmla="*/ 141 h 178"/>
                <a:gd name="T32" fmla="*/ 172 w 179"/>
                <a:gd name="T33" fmla="*/ 114 h 178"/>
                <a:gd name="T34" fmla="*/ 174 w 179"/>
                <a:gd name="T35" fmla="*/ 117 h 178"/>
                <a:gd name="T36" fmla="*/ 20 w 179"/>
                <a:gd name="T37" fmla="*/ 144 h 178"/>
                <a:gd name="T38" fmla="*/ 8 w 179"/>
                <a:gd name="T39" fmla="*/ 118 h 178"/>
                <a:gd name="T40" fmla="*/ 174 w 179"/>
                <a:gd name="T41" fmla="*/ 107 h 178"/>
                <a:gd name="T42" fmla="*/ 178 w 179"/>
                <a:gd name="T43" fmla="*/ 100 h 178"/>
                <a:gd name="T44" fmla="*/ 1 w 179"/>
                <a:gd name="T45" fmla="*/ 103 h 178"/>
                <a:gd name="T46" fmla="*/ 0 w 179"/>
                <a:gd name="T47" fmla="*/ 84 h 178"/>
                <a:gd name="T48" fmla="*/ 178 w 179"/>
                <a:gd name="T49" fmla="*/ 95 h 178"/>
                <a:gd name="T50" fmla="*/ 4 w 179"/>
                <a:gd name="T51" fmla="*/ 65 h 178"/>
                <a:gd name="T52" fmla="*/ 3 w 179"/>
                <a:gd name="T53" fmla="*/ 82 h 178"/>
                <a:gd name="T54" fmla="*/ 4 w 179"/>
                <a:gd name="T55" fmla="*/ 65 h 178"/>
                <a:gd name="T56" fmla="*/ 7 w 179"/>
                <a:gd name="T57" fmla="*/ 64 h 178"/>
                <a:gd name="T58" fmla="*/ 17 w 179"/>
                <a:gd name="T59" fmla="*/ 37 h 178"/>
                <a:gd name="T60" fmla="*/ 19 w 179"/>
                <a:gd name="T61" fmla="*/ 39 h 178"/>
                <a:gd name="T62" fmla="*/ 19 w 179"/>
                <a:gd name="T63" fmla="*/ 34 h 178"/>
                <a:gd name="T64" fmla="*/ 26 w 179"/>
                <a:gd name="T65" fmla="*/ 26 h 178"/>
                <a:gd name="T66" fmla="*/ 28 w 179"/>
                <a:gd name="T67" fmla="*/ 24 h 178"/>
                <a:gd name="T68" fmla="*/ 36 w 179"/>
                <a:gd name="T69" fmla="*/ 17 h 178"/>
                <a:gd name="T70" fmla="*/ 162 w 179"/>
                <a:gd name="T71" fmla="*/ 42 h 178"/>
                <a:gd name="T72" fmla="*/ 159 w 179"/>
                <a:gd name="T73" fmla="*/ 33 h 178"/>
                <a:gd name="T74" fmla="*/ 39 w 179"/>
                <a:gd name="T75" fmla="*/ 15 h 178"/>
                <a:gd name="T76" fmla="*/ 48 w 179"/>
                <a:gd name="T77" fmla="*/ 10 h 178"/>
                <a:gd name="T78" fmla="*/ 52 w 179"/>
                <a:gd name="T79" fmla="*/ 11 h 178"/>
                <a:gd name="T80" fmla="*/ 113 w 179"/>
                <a:gd name="T81" fmla="*/ 3 h 178"/>
                <a:gd name="T82" fmla="*/ 131 w 179"/>
                <a:gd name="T83" fmla="*/ 10 h 178"/>
                <a:gd name="T84" fmla="*/ 64 w 179"/>
                <a:gd name="T85" fmla="*/ 4 h 178"/>
                <a:gd name="T86" fmla="*/ 75 w 179"/>
                <a:gd name="T87" fmla="*/ 1 h 178"/>
                <a:gd name="T88" fmla="*/ 107 w 179"/>
                <a:gd name="T89" fmla="*/ 4 h 178"/>
                <a:gd name="T90" fmla="*/ 94 w 179"/>
                <a:gd name="T91" fmla="*/ 0 h 178"/>
                <a:gd name="T92" fmla="*/ 80 w 179"/>
                <a:gd name="T93" fmla="*/ 3 h 178"/>
                <a:gd name="T94" fmla="*/ 90 w 179"/>
                <a:gd name="T9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9" h="178">
                  <a:moveTo>
                    <a:pt x="98" y="175"/>
                  </a:moveTo>
                  <a:cubicBezTo>
                    <a:pt x="95" y="175"/>
                    <a:pt x="92" y="175"/>
                    <a:pt x="89" y="175"/>
                  </a:cubicBezTo>
                  <a:cubicBezTo>
                    <a:pt x="88" y="175"/>
                    <a:pt x="87" y="175"/>
                    <a:pt x="85" y="175"/>
                  </a:cubicBezTo>
                  <a:cubicBezTo>
                    <a:pt x="87" y="178"/>
                    <a:pt x="87" y="178"/>
                    <a:pt x="87" y="178"/>
                  </a:cubicBezTo>
                  <a:cubicBezTo>
                    <a:pt x="88" y="178"/>
                    <a:pt x="89" y="178"/>
                    <a:pt x="89" y="178"/>
                  </a:cubicBezTo>
                  <a:cubicBezTo>
                    <a:pt x="89" y="178"/>
                    <a:pt x="89" y="178"/>
                    <a:pt x="89" y="178"/>
                  </a:cubicBezTo>
                  <a:cubicBezTo>
                    <a:pt x="93" y="178"/>
                    <a:pt x="96" y="178"/>
                    <a:pt x="100" y="177"/>
                  </a:cubicBezTo>
                  <a:cubicBezTo>
                    <a:pt x="98" y="175"/>
                    <a:pt x="98" y="175"/>
                    <a:pt x="98" y="175"/>
                  </a:cubicBezTo>
                  <a:moveTo>
                    <a:pt x="67" y="172"/>
                  </a:moveTo>
                  <a:cubicBezTo>
                    <a:pt x="69" y="176"/>
                    <a:pt x="69" y="176"/>
                    <a:pt x="69" y="176"/>
                  </a:cubicBezTo>
                  <a:cubicBezTo>
                    <a:pt x="74" y="177"/>
                    <a:pt x="79" y="177"/>
                    <a:pt x="84" y="178"/>
                  </a:cubicBezTo>
                  <a:cubicBezTo>
                    <a:pt x="82" y="175"/>
                    <a:pt x="82" y="175"/>
                    <a:pt x="82" y="175"/>
                  </a:cubicBezTo>
                  <a:cubicBezTo>
                    <a:pt x="78" y="174"/>
                    <a:pt x="75" y="174"/>
                    <a:pt x="71" y="173"/>
                  </a:cubicBezTo>
                  <a:cubicBezTo>
                    <a:pt x="70" y="173"/>
                    <a:pt x="68" y="172"/>
                    <a:pt x="67" y="172"/>
                  </a:cubicBezTo>
                  <a:moveTo>
                    <a:pt x="113" y="172"/>
                  </a:moveTo>
                  <a:cubicBezTo>
                    <a:pt x="109" y="173"/>
                    <a:pt x="105" y="174"/>
                    <a:pt x="101" y="174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7" y="176"/>
                    <a:pt x="111" y="175"/>
                    <a:pt x="114" y="174"/>
                  </a:cubicBezTo>
                  <a:cubicBezTo>
                    <a:pt x="113" y="172"/>
                    <a:pt x="113" y="172"/>
                    <a:pt x="113" y="172"/>
                  </a:cubicBezTo>
                  <a:moveTo>
                    <a:pt x="126" y="167"/>
                  </a:moveTo>
                  <a:cubicBezTo>
                    <a:pt x="123" y="168"/>
                    <a:pt x="119" y="170"/>
                    <a:pt x="116" y="171"/>
                  </a:cubicBezTo>
                  <a:cubicBezTo>
                    <a:pt x="117" y="173"/>
                    <a:pt x="117" y="173"/>
                    <a:pt x="117" y="173"/>
                  </a:cubicBezTo>
                  <a:cubicBezTo>
                    <a:pt x="121" y="172"/>
                    <a:pt x="124" y="171"/>
                    <a:pt x="128" y="169"/>
                  </a:cubicBezTo>
                  <a:cubicBezTo>
                    <a:pt x="126" y="167"/>
                    <a:pt x="126" y="167"/>
                    <a:pt x="126" y="167"/>
                  </a:cubicBezTo>
                  <a:moveTo>
                    <a:pt x="43" y="161"/>
                  </a:moveTo>
                  <a:cubicBezTo>
                    <a:pt x="47" y="167"/>
                    <a:pt x="47" y="167"/>
                    <a:pt x="47" y="167"/>
                  </a:cubicBezTo>
                  <a:cubicBezTo>
                    <a:pt x="52" y="170"/>
                    <a:pt x="58" y="173"/>
                    <a:pt x="65" y="174"/>
                  </a:cubicBezTo>
                  <a:cubicBezTo>
                    <a:pt x="62" y="171"/>
                    <a:pt x="62" y="171"/>
                    <a:pt x="62" y="171"/>
                  </a:cubicBezTo>
                  <a:cubicBezTo>
                    <a:pt x="55" y="168"/>
                    <a:pt x="49" y="165"/>
                    <a:pt x="43" y="161"/>
                  </a:cubicBezTo>
                  <a:moveTo>
                    <a:pt x="138" y="160"/>
                  </a:moveTo>
                  <a:cubicBezTo>
                    <a:pt x="135" y="162"/>
                    <a:pt x="132" y="164"/>
                    <a:pt x="129" y="166"/>
                  </a:cubicBezTo>
                  <a:cubicBezTo>
                    <a:pt x="130" y="168"/>
                    <a:pt x="130" y="168"/>
                    <a:pt x="130" y="168"/>
                  </a:cubicBezTo>
                  <a:cubicBezTo>
                    <a:pt x="133" y="166"/>
                    <a:pt x="136" y="165"/>
                    <a:pt x="139" y="163"/>
                  </a:cubicBezTo>
                  <a:cubicBezTo>
                    <a:pt x="138" y="160"/>
                    <a:pt x="138" y="160"/>
                    <a:pt x="138" y="160"/>
                  </a:cubicBezTo>
                  <a:moveTo>
                    <a:pt x="148" y="152"/>
                  </a:moveTo>
                  <a:cubicBezTo>
                    <a:pt x="146" y="154"/>
                    <a:pt x="143" y="156"/>
                    <a:pt x="140" y="158"/>
                  </a:cubicBezTo>
                  <a:cubicBezTo>
                    <a:pt x="142" y="161"/>
                    <a:pt x="142" y="161"/>
                    <a:pt x="142" y="161"/>
                  </a:cubicBezTo>
                  <a:cubicBezTo>
                    <a:pt x="143" y="160"/>
                    <a:pt x="144" y="159"/>
                    <a:pt x="145" y="158"/>
                  </a:cubicBezTo>
                  <a:cubicBezTo>
                    <a:pt x="147" y="157"/>
                    <a:pt x="148" y="156"/>
                    <a:pt x="150" y="154"/>
                  </a:cubicBezTo>
                  <a:cubicBezTo>
                    <a:pt x="148" y="152"/>
                    <a:pt x="148" y="152"/>
                    <a:pt x="148" y="152"/>
                  </a:cubicBezTo>
                  <a:moveTo>
                    <a:pt x="158" y="141"/>
                  </a:moveTo>
                  <a:cubicBezTo>
                    <a:pt x="155" y="144"/>
                    <a:pt x="153" y="147"/>
                    <a:pt x="150" y="150"/>
                  </a:cubicBezTo>
                  <a:cubicBezTo>
                    <a:pt x="152" y="152"/>
                    <a:pt x="152" y="152"/>
                    <a:pt x="152" y="152"/>
                  </a:cubicBezTo>
                  <a:cubicBezTo>
                    <a:pt x="155" y="149"/>
                    <a:pt x="157" y="147"/>
                    <a:pt x="159" y="144"/>
                  </a:cubicBezTo>
                  <a:cubicBezTo>
                    <a:pt x="158" y="141"/>
                    <a:pt x="158" y="141"/>
                    <a:pt x="158" y="141"/>
                  </a:cubicBezTo>
                  <a:moveTo>
                    <a:pt x="165" y="129"/>
                  </a:moveTo>
                  <a:cubicBezTo>
                    <a:pt x="164" y="133"/>
                    <a:pt x="162" y="136"/>
                    <a:pt x="159" y="139"/>
                  </a:cubicBezTo>
                  <a:cubicBezTo>
                    <a:pt x="161" y="141"/>
                    <a:pt x="161" y="141"/>
                    <a:pt x="161" y="141"/>
                  </a:cubicBezTo>
                  <a:cubicBezTo>
                    <a:pt x="163" y="138"/>
                    <a:pt x="166" y="135"/>
                    <a:pt x="167" y="132"/>
                  </a:cubicBezTo>
                  <a:cubicBezTo>
                    <a:pt x="165" y="129"/>
                    <a:pt x="165" y="129"/>
                    <a:pt x="165" y="129"/>
                  </a:cubicBezTo>
                  <a:moveTo>
                    <a:pt x="172" y="114"/>
                  </a:moveTo>
                  <a:cubicBezTo>
                    <a:pt x="170" y="119"/>
                    <a:pt x="169" y="122"/>
                    <a:pt x="167" y="126"/>
                  </a:cubicBezTo>
                  <a:cubicBezTo>
                    <a:pt x="169" y="129"/>
                    <a:pt x="169" y="129"/>
                    <a:pt x="169" y="129"/>
                  </a:cubicBezTo>
                  <a:cubicBezTo>
                    <a:pt x="171" y="125"/>
                    <a:pt x="172" y="121"/>
                    <a:pt x="174" y="117"/>
                  </a:cubicBezTo>
                  <a:cubicBezTo>
                    <a:pt x="172" y="114"/>
                    <a:pt x="172" y="114"/>
                    <a:pt x="172" y="114"/>
                  </a:cubicBezTo>
                  <a:moveTo>
                    <a:pt x="3" y="110"/>
                  </a:moveTo>
                  <a:cubicBezTo>
                    <a:pt x="6" y="123"/>
                    <a:pt x="12" y="134"/>
                    <a:pt x="20" y="144"/>
                  </a:cubicBezTo>
                  <a:cubicBezTo>
                    <a:pt x="26" y="152"/>
                    <a:pt x="33" y="158"/>
                    <a:pt x="40" y="163"/>
                  </a:cubicBezTo>
                  <a:cubicBezTo>
                    <a:pt x="35" y="156"/>
                    <a:pt x="35" y="156"/>
                    <a:pt x="35" y="156"/>
                  </a:cubicBezTo>
                  <a:cubicBezTo>
                    <a:pt x="23" y="146"/>
                    <a:pt x="13" y="133"/>
                    <a:pt x="8" y="118"/>
                  </a:cubicBezTo>
                  <a:cubicBezTo>
                    <a:pt x="3" y="110"/>
                    <a:pt x="3" y="110"/>
                    <a:pt x="3" y="110"/>
                  </a:cubicBezTo>
                  <a:moveTo>
                    <a:pt x="175" y="96"/>
                  </a:moveTo>
                  <a:cubicBezTo>
                    <a:pt x="175" y="100"/>
                    <a:pt x="174" y="103"/>
                    <a:pt x="174" y="107"/>
                  </a:cubicBezTo>
                  <a:cubicBezTo>
                    <a:pt x="173" y="108"/>
                    <a:pt x="173" y="109"/>
                    <a:pt x="173" y="111"/>
                  </a:cubicBezTo>
                  <a:cubicBezTo>
                    <a:pt x="175" y="114"/>
                    <a:pt x="175" y="114"/>
                    <a:pt x="175" y="114"/>
                  </a:cubicBezTo>
                  <a:cubicBezTo>
                    <a:pt x="176" y="109"/>
                    <a:pt x="177" y="105"/>
                    <a:pt x="178" y="100"/>
                  </a:cubicBezTo>
                  <a:cubicBezTo>
                    <a:pt x="175" y="96"/>
                    <a:pt x="175" y="96"/>
                    <a:pt x="175" y="96"/>
                  </a:cubicBezTo>
                  <a:moveTo>
                    <a:pt x="0" y="84"/>
                  </a:moveTo>
                  <a:cubicBezTo>
                    <a:pt x="0" y="90"/>
                    <a:pt x="0" y="97"/>
                    <a:pt x="1" y="103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4" y="102"/>
                    <a:pt x="3" y="95"/>
                    <a:pt x="3" y="87"/>
                  </a:cubicBezTo>
                  <a:cubicBezTo>
                    <a:pt x="0" y="84"/>
                    <a:pt x="0" y="84"/>
                    <a:pt x="0" y="84"/>
                  </a:cubicBezTo>
                  <a:moveTo>
                    <a:pt x="174" y="70"/>
                  </a:moveTo>
                  <a:cubicBezTo>
                    <a:pt x="175" y="77"/>
                    <a:pt x="176" y="84"/>
                    <a:pt x="176" y="91"/>
                  </a:cubicBezTo>
                  <a:cubicBezTo>
                    <a:pt x="178" y="95"/>
                    <a:pt x="178" y="95"/>
                    <a:pt x="178" y="95"/>
                  </a:cubicBezTo>
                  <a:cubicBezTo>
                    <a:pt x="179" y="89"/>
                    <a:pt x="178" y="82"/>
                    <a:pt x="177" y="76"/>
                  </a:cubicBezTo>
                  <a:cubicBezTo>
                    <a:pt x="174" y="70"/>
                    <a:pt x="174" y="70"/>
                    <a:pt x="174" y="70"/>
                  </a:cubicBezTo>
                  <a:moveTo>
                    <a:pt x="4" y="65"/>
                  </a:moveTo>
                  <a:cubicBezTo>
                    <a:pt x="2" y="69"/>
                    <a:pt x="1" y="74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3" y="82"/>
                    <a:pt x="3" y="82"/>
                    <a:pt x="3" y="82"/>
                  </a:cubicBezTo>
                  <a:cubicBezTo>
                    <a:pt x="4" y="79"/>
                    <a:pt x="4" y="75"/>
                    <a:pt x="5" y="71"/>
                  </a:cubicBezTo>
                  <a:cubicBezTo>
                    <a:pt x="5" y="70"/>
                    <a:pt x="5" y="69"/>
                    <a:pt x="6" y="68"/>
                  </a:cubicBezTo>
                  <a:cubicBezTo>
                    <a:pt x="4" y="65"/>
                    <a:pt x="4" y="65"/>
                    <a:pt x="4" y="65"/>
                  </a:cubicBezTo>
                  <a:moveTo>
                    <a:pt x="9" y="49"/>
                  </a:moveTo>
                  <a:cubicBezTo>
                    <a:pt x="8" y="53"/>
                    <a:pt x="6" y="57"/>
                    <a:pt x="5" y="61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8" y="60"/>
                    <a:pt x="10" y="56"/>
                    <a:pt x="11" y="52"/>
                  </a:cubicBezTo>
                  <a:cubicBezTo>
                    <a:pt x="9" y="49"/>
                    <a:pt x="9" y="49"/>
                    <a:pt x="9" y="49"/>
                  </a:cubicBezTo>
                  <a:moveTo>
                    <a:pt x="17" y="37"/>
                  </a:moveTo>
                  <a:cubicBezTo>
                    <a:pt x="15" y="40"/>
                    <a:pt x="13" y="43"/>
                    <a:pt x="11" y="46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6"/>
                    <a:pt x="17" y="42"/>
                    <a:pt x="19" y="39"/>
                  </a:cubicBezTo>
                  <a:cubicBezTo>
                    <a:pt x="17" y="37"/>
                    <a:pt x="17" y="37"/>
                    <a:pt x="17" y="37"/>
                  </a:cubicBezTo>
                  <a:moveTo>
                    <a:pt x="26" y="26"/>
                  </a:moveTo>
                  <a:cubicBezTo>
                    <a:pt x="24" y="29"/>
                    <a:pt x="21" y="31"/>
                    <a:pt x="19" y="34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3" y="34"/>
                    <a:pt x="25" y="31"/>
                    <a:pt x="28" y="29"/>
                  </a:cubicBezTo>
                  <a:cubicBezTo>
                    <a:pt x="26" y="26"/>
                    <a:pt x="26" y="26"/>
                    <a:pt x="26" y="26"/>
                  </a:cubicBezTo>
                  <a:moveTo>
                    <a:pt x="36" y="17"/>
                  </a:moveTo>
                  <a:cubicBezTo>
                    <a:pt x="36" y="18"/>
                    <a:pt x="35" y="19"/>
                    <a:pt x="34" y="19"/>
                  </a:cubicBezTo>
                  <a:cubicBezTo>
                    <a:pt x="32" y="21"/>
                    <a:pt x="30" y="22"/>
                    <a:pt x="28" y="24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3" y="24"/>
                    <a:pt x="35" y="22"/>
                    <a:pt x="38" y="20"/>
                  </a:cubicBezTo>
                  <a:cubicBezTo>
                    <a:pt x="36" y="17"/>
                    <a:pt x="36" y="17"/>
                    <a:pt x="36" y="17"/>
                  </a:cubicBezTo>
                  <a:moveTo>
                    <a:pt x="137" y="14"/>
                  </a:moveTo>
                  <a:cubicBezTo>
                    <a:pt x="142" y="20"/>
                    <a:pt x="142" y="20"/>
                    <a:pt x="142" y="20"/>
                  </a:cubicBezTo>
                  <a:cubicBezTo>
                    <a:pt x="149" y="26"/>
                    <a:pt x="156" y="33"/>
                    <a:pt x="162" y="42"/>
                  </a:cubicBezTo>
                  <a:cubicBezTo>
                    <a:pt x="166" y="48"/>
                    <a:pt x="169" y="55"/>
                    <a:pt x="171" y="62"/>
                  </a:cubicBezTo>
                  <a:cubicBezTo>
                    <a:pt x="176" y="69"/>
                    <a:pt x="176" y="69"/>
                    <a:pt x="176" y="69"/>
                  </a:cubicBezTo>
                  <a:cubicBezTo>
                    <a:pt x="173" y="56"/>
                    <a:pt x="167" y="44"/>
                    <a:pt x="159" y="33"/>
                  </a:cubicBezTo>
                  <a:cubicBezTo>
                    <a:pt x="153" y="25"/>
                    <a:pt x="145" y="19"/>
                    <a:pt x="137" y="14"/>
                  </a:cubicBezTo>
                  <a:moveTo>
                    <a:pt x="48" y="10"/>
                  </a:moveTo>
                  <a:cubicBezTo>
                    <a:pt x="45" y="12"/>
                    <a:pt x="42" y="13"/>
                    <a:pt x="39" y="15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3" y="16"/>
                    <a:pt x="46" y="14"/>
                    <a:pt x="50" y="12"/>
                  </a:cubicBezTo>
                  <a:cubicBezTo>
                    <a:pt x="48" y="10"/>
                    <a:pt x="48" y="10"/>
                    <a:pt x="48" y="10"/>
                  </a:cubicBezTo>
                  <a:moveTo>
                    <a:pt x="61" y="4"/>
                  </a:moveTo>
                  <a:cubicBezTo>
                    <a:pt x="57" y="6"/>
                    <a:pt x="54" y="7"/>
                    <a:pt x="51" y="9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56" y="9"/>
                    <a:pt x="59" y="8"/>
                    <a:pt x="62" y="7"/>
                  </a:cubicBezTo>
                  <a:cubicBezTo>
                    <a:pt x="61" y="4"/>
                    <a:pt x="61" y="4"/>
                    <a:pt x="61" y="4"/>
                  </a:cubicBezTo>
                  <a:moveTo>
                    <a:pt x="113" y="3"/>
                  </a:moveTo>
                  <a:cubicBezTo>
                    <a:pt x="116" y="7"/>
                    <a:pt x="116" y="7"/>
                    <a:pt x="116" y="7"/>
                  </a:cubicBezTo>
                  <a:cubicBezTo>
                    <a:pt x="122" y="9"/>
                    <a:pt x="129" y="12"/>
                    <a:pt x="135" y="15"/>
                  </a:cubicBezTo>
                  <a:cubicBezTo>
                    <a:pt x="131" y="10"/>
                    <a:pt x="131" y="10"/>
                    <a:pt x="131" y="10"/>
                  </a:cubicBezTo>
                  <a:cubicBezTo>
                    <a:pt x="125" y="7"/>
                    <a:pt x="119" y="5"/>
                    <a:pt x="113" y="3"/>
                  </a:cubicBezTo>
                  <a:moveTo>
                    <a:pt x="75" y="1"/>
                  </a:moveTo>
                  <a:cubicBezTo>
                    <a:pt x="71" y="2"/>
                    <a:pt x="67" y="2"/>
                    <a:pt x="64" y="4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9" y="5"/>
                    <a:pt x="73" y="4"/>
                    <a:pt x="76" y="4"/>
                  </a:cubicBezTo>
                  <a:cubicBezTo>
                    <a:pt x="75" y="1"/>
                    <a:pt x="75" y="1"/>
                    <a:pt x="75" y="1"/>
                  </a:cubicBezTo>
                  <a:moveTo>
                    <a:pt x="94" y="0"/>
                  </a:moveTo>
                  <a:cubicBezTo>
                    <a:pt x="96" y="3"/>
                    <a:pt x="96" y="3"/>
                    <a:pt x="96" y="3"/>
                  </a:cubicBezTo>
                  <a:cubicBezTo>
                    <a:pt x="100" y="3"/>
                    <a:pt x="104" y="4"/>
                    <a:pt x="107" y="4"/>
                  </a:cubicBezTo>
                  <a:cubicBezTo>
                    <a:pt x="108" y="5"/>
                    <a:pt x="110" y="5"/>
                    <a:pt x="111" y="5"/>
                  </a:cubicBezTo>
                  <a:cubicBezTo>
                    <a:pt x="108" y="2"/>
                    <a:pt x="108" y="2"/>
                    <a:pt x="108" y="2"/>
                  </a:cubicBezTo>
                  <a:cubicBezTo>
                    <a:pt x="104" y="1"/>
                    <a:pt x="99" y="0"/>
                    <a:pt x="94" y="0"/>
                  </a:cubicBezTo>
                  <a:moveTo>
                    <a:pt x="89" y="0"/>
                  </a:moveTo>
                  <a:cubicBezTo>
                    <a:pt x="85" y="0"/>
                    <a:pt x="82" y="0"/>
                    <a:pt x="78" y="0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83" y="3"/>
                    <a:pt x="86" y="3"/>
                    <a:pt x="89" y="3"/>
                  </a:cubicBezTo>
                  <a:cubicBezTo>
                    <a:pt x="90" y="3"/>
                    <a:pt x="91" y="3"/>
                    <a:pt x="92" y="3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0" y="0"/>
                    <a:pt x="90" y="0"/>
                    <a:pt x="89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8" name="Freeform 780"/>
            <p:cNvSpPr>
              <a:spLocks noEditPoints="1"/>
            </p:cNvSpPr>
            <p:nvPr/>
          </p:nvSpPr>
          <p:spPr bwMode="auto">
            <a:xfrm>
              <a:off x="13355071" y="1137750"/>
              <a:ext cx="333194" cy="468940"/>
            </a:xfrm>
            <a:custGeom>
              <a:avLst/>
              <a:gdLst>
                <a:gd name="T0" fmla="*/ 34 w 46"/>
                <a:gd name="T1" fmla="*/ 53 h 64"/>
                <a:gd name="T2" fmla="*/ 39 w 46"/>
                <a:gd name="T3" fmla="*/ 60 h 64"/>
                <a:gd name="T4" fmla="*/ 46 w 46"/>
                <a:gd name="T5" fmla="*/ 64 h 64"/>
                <a:gd name="T6" fmla="*/ 42 w 46"/>
                <a:gd name="T7" fmla="*/ 58 h 64"/>
                <a:gd name="T8" fmla="*/ 34 w 46"/>
                <a:gd name="T9" fmla="*/ 53 h 64"/>
                <a:gd name="T10" fmla="*/ 0 w 46"/>
                <a:gd name="T11" fmla="*/ 0 h 64"/>
                <a:gd name="T12" fmla="*/ 2 w 46"/>
                <a:gd name="T13" fmla="*/ 7 h 64"/>
                <a:gd name="T14" fmla="*/ 7 w 46"/>
                <a:gd name="T15" fmla="*/ 15 h 64"/>
                <a:gd name="T16" fmla="*/ 4 w 46"/>
                <a:gd name="T17" fmla="*/ 6 h 64"/>
                <a:gd name="T18" fmla="*/ 0 w 46"/>
                <a:gd name="T1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64">
                  <a:moveTo>
                    <a:pt x="34" y="53"/>
                  </a:moveTo>
                  <a:cubicBezTo>
                    <a:pt x="39" y="60"/>
                    <a:pt x="39" y="60"/>
                    <a:pt x="39" y="60"/>
                  </a:cubicBezTo>
                  <a:cubicBezTo>
                    <a:pt x="41" y="61"/>
                    <a:pt x="43" y="63"/>
                    <a:pt x="46" y="64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39" y="57"/>
                    <a:pt x="36" y="55"/>
                    <a:pt x="34" y="53"/>
                  </a:cubicBezTo>
                  <a:moveTo>
                    <a:pt x="0" y="0"/>
                  </a:moveTo>
                  <a:cubicBezTo>
                    <a:pt x="1" y="3"/>
                    <a:pt x="1" y="5"/>
                    <a:pt x="2" y="7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2"/>
                    <a:pt x="5" y="9"/>
                    <a:pt x="4" y="6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9" name="Freeform 781"/>
            <p:cNvSpPr>
              <a:spLocks noEditPoints="1"/>
            </p:cNvSpPr>
            <p:nvPr/>
          </p:nvSpPr>
          <p:spPr bwMode="auto">
            <a:xfrm>
              <a:off x="13345815" y="964983"/>
              <a:ext cx="502877" cy="706495"/>
            </a:xfrm>
            <a:custGeom>
              <a:avLst/>
              <a:gdLst>
                <a:gd name="T0" fmla="*/ 62 w 69"/>
                <a:gd name="T1" fmla="*/ 92 h 97"/>
                <a:gd name="T2" fmla="*/ 65 w 69"/>
                <a:gd name="T3" fmla="*/ 95 h 97"/>
                <a:gd name="T4" fmla="*/ 69 w 69"/>
                <a:gd name="T5" fmla="*/ 97 h 97"/>
                <a:gd name="T6" fmla="*/ 67 w 69"/>
                <a:gd name="T7" fmla="*/ 93 h 97"/>
                <a:gd name="T8" fmla="*/ 62 w 69"/>
                <a:gd name="T9" fmla="*/ 92 h 97"/>
                <a:gd name="T10" fmla="*/ 1 w 69"/>
                <a:gd name="T11" fmla="*/ 0 h 97"/>
                <a:gd name="T12" fmla="*/ 0 w 69"/>
                <a:gd name="T13" fmla="*/ 5 h 97"/>
                <a:gd name="T14" fmla="*/ 3 w 69"/>
                <a:gd name="T15" fmla="*/ 8 h 97"/>
                <a:gd name="T16" fmla="*/ 3 w 69"/>
                <a:gd name="T17" fmla="*/ 3 h 97"/>
                <a:gd name="T18" fmla="*/ 1 w 69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" h="97">
                  <a:moveTo>
                    <a:pt x="62" y="92"/>
                  </a:moveTo>
                  <a:cubicBezTo>
                    <a:pt x="65" y="95"/>
                    <a:pt x="65" y="95"/>
                    <a:pt x="65" y="95"/>
                  </a:cubicBezTo>
                  <a:cubicBezTo>
                    <a:pt x="66" y="96"/>
                    <a:pt x="68" y="96"/>
                    <a:pt x="69" y="97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5" y="93"/>
                    <a:pt x="64" y="92"/>
                    <a:pt x="62" y="92"/>
                  </a:cubicBezTo>
                  <a:moveTo>
                    <a:pt x="1" y="0"/>
                  </a:moveTo>
                  <a:cubicBezTo>
                    <a:pt x="1" y="1"/>
                    <a:pt x="1" y="3"/>
                    <a:pt x="0" y="5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7"/>
                    <a:pt x="3" y="5"/>
                    <a:pt x="3" y="3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0" name="Freeform 782"/>
            <p:cNvSpPr>
              <a:spLocks noEditPoints="1"/>
            </p:cNvSpPr>
            <p:nvPr/>
          </p:nvSpPr>
          <p:spPr bwMode="auto">
            <a:xfrm>
              <a:off x="13376667" y="832322"/>
              <a:ext cx="604686" cy="854582"/>
            </a:xfrm>
            <a:custGeom>
              <a:avLst/>
              <a:gdLst>
                <a:gd name="T0" fmla="*/ 78 w 83"/>
                <a:gd name="T1" fmla="*/ 114 h 117"/>
                <a:gd name="T2" fmla="*/ 80 w 83"/>
                <a:gd name="T3" fmla="*/ 117 h 117"/>
                <a:gd name="T4" fmla="*/ 83 w 83"/>
                <a:gd name="T5" fmla="*/ 117 h 117"/>
                <a:gd name="T6" fmla="*/ 81 w 83"/>
                <a:gd name="T7" fmla="*/ 114 h 117"/>
                <a:gd name="T8" fmla="*/ 78 w 83"/>
                <a:gd name="T9" fmla="*/ 114 h 117"/>
                <a:gd name="T10" fmla="*/ 1 w 83"/>
                <a:gd name="T11" fmla="*/ 0 h 117"/>
                <a:gd name="T12" fmla="*/ 0 w 83"/>
                <a:gd name="T13" fmla="*/ 4 h 117"/>
                <a:gd name="T14" fmla="*/ 2 w 83"/>
                <a:gd name="T15" fmla="*/ 7 h 117"/>
                <a:gd name="T16" fmla="*/ 3 w 83"/>
                <a:gd name="T17" fmla="*/ 3 h 117"/>
                <a:gd name="T18" fmla="*/ 1 w 83"/>
                <a:gd name="T1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" h="117">
                  <a:moveTo>
                    <a:pt x="78" y="114"/>
                  </a:moveTo>
                  <a:cubicBezTo>
                    <a:pt x="80" y="117"/>
                    <a:pt x="80" y="117"/>
                    <a:pt x="80" y="117"/>
                  </a:cubicBezTo>
                  <a:cubicBezTo>
                    <a:pt x="81" y="117"/>
                    <a:pt x="82" y="117"/>
                    <a:pt x="83" y="117"/>
                  </a:cubicBezTo>
                  <a:cubicBezTo>
                    <a:pt x="81" y="114"/>
                    <a:pt x="81" y="114"/>
                    <a:pt x="81" y="114"/>
                  </a:cubicBezTo>
                  <a:cubicBezTo>
                    <a:pt x="80" y="114"/>
                    <a:pt x="79" y="114"/>
                    <a:pt x="78" y="114"/>
                  </a:cubicBezTo>
                  <a:moveTo>
                    <a:pt x="1" y="0"/>
                  </a:moveTo>
                  <a:cubicBezTo>
                    <a:pt x="0" y="1"/>
                    <a:pt x="0" y="2"/>
                    <a:pt x="0" y="4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5"/>
                    <a:pt x="2" y="4"/>
                    <a:pt x="3" y="3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1" name="Freeform 783"/>
            <p:cNvSpPr>
              <a:spLocks noEditPoints="1"/>
            </p:cNvSpPr>
            <p:nvPr/>
          </p:nvSpPr>
          <p:spPr bwMode="auto">
            <a:xfrm>
              <a:off x="13413688" y="724343"/>
              <a:ext cx="684899" cy="953306"/>
            </a:xfrm>
            <a:custGeom>
              <a:avLst/>
              <a:gdLst>
                <a:gd name="T0" fmla="*/ 92 w 94"/>
                <a:gd name="T1" fmla="*/ 128 h 131"/>
                <a:gd name="T2" fmla="*/ 89 w 94"/>
                <a:gd name="T3" fmla="*/ 129 h 131"/>
                <a:gd name="T4" fmla="*/ 91 w 94"/>
                <a:gd name="T5" fmla="*/ 131 h 131"/>
                <a:gd name="T6" fmla="*/ 94 w 94"/>
                <a:gd name="T7" fmla="*/ 131 h 131"/>
                <a:gd name="T8" fmla="*/ 92 w 94"/>
                <a:gd name="T9" fmla="*/ 128 h 131"/>
                <a:gd name="T10" fmla="*/ 2 w 94"/>
                <a:gd name="T11" fmla="*/ 0 h 131"/>
                <a:gd name="T12" fmla="*/ 0 w 94"/>
                <a:gd name="T13" fmla="*/ 3 h 131"/>
                <a:gd name="T14" fmla="*/ 2 w 94"/>
                <a:gd name="T15" fmla="*/ 6 h 131"/>
                <a:gd name="T16" fmla="*/ 4 w 94"/>
                <a:gd name="T17" fmla="*/ 3 h 131"/>
                <a:gd name="T18" fmla="*/ 2 w 94"/>
                <a:gd name="T19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31">
                  <a:moveTo>
                    <a:pt x="92" y="128"/>
                  </a:moveTo>
                  <a:cubicBezTo>
                    <a:pt x="91" y="128"/>
                    <a:pt x="90" y="129"/>
                    <a:pt x="89" y="129"/>
                  </a:cubicBezTo>
                  <a:cubicBezTo>
                    <a:pt x="91" y="131"/>
                    <a:pt x="91" y="131"/>
                    <a:pt x="91" y="131"/>
                  </a:cubicBezTo>
                  <a:cubicBezTo>
                    <a:pt x="92" y="131"/>
                    <a:pt x="93" y="131"/>
                    <a:pt x="94" y="131"/>
                  </a:cubicBezTo>
                  <a:cubicBezTo>
                    <a:pt x="92" y="128"/>
                    <a:pt x="92" y="128"/>
                    <a:pt x="92" y="128"/>
                  </a:cubicBezTo>
                  <a:moveTo>
                    <a:pt x="2" y="0"/>
                  </a:moveTo>
                  <a:cubicBezTo>
                    <a:pt x="1" y="1"/>
                    <a:pt x="1" y="2"/>
                    <a:pt x="0" y="3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5"/>
                    <a:pt x="3" y="4"/>
                    <a:pt x="4" y="3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2" name="Freeform 784"/>
            <p:cNvSpPr>
              <a:spLocks noEditPoints="1"/>
            </p:cNvSpPr>
            <p:nvPr/>
          </p:nvSpPr>
          <p:spPr bwMode="auto">
            <a:xfrm>
              <a:off x="13469221" y="634874"/>
              <a:ext cx="731176" cy="1021179"/>
            </a:xfrm>
            <a:custGeom>
              <a:avLst/>
              <a:gdLst>
                <a:gd name="T0" fmla="*/ 99 w 100"/>
                <a:gd name="T1" fmla="*/ 137 h 140"/>
                <a:gd name="T2" fmla="*/ 96 w 100"/>
                <a:gd name="T3" fmla="*/ 138 h 140"/>
                <a:gd name="T4" fmla="*/ 97 w 100"/>
                <a:gd name="T5" fmla="*/ 140 h 140"/>
                <a:gd name="T6" fmla="*/ 100 w 100"/>
                <a:gd name="T7" fmla="*/ 139 h 140"/>
                <a:gd name="T8" fmla="*/ 99 w 100"/>
                <a:gd name="T9" fmla="*/ 137 h 140"/>
                <a:gd name="T10" fmla="*/ 2 w 100"/>
                <a:gd name="T11" fmla="*/ 0 h 140"/>
                <a:gd name="T12" fmla="*/ 0 w 100"/>
                <a:gd name="T13" fmla="*/ 3 h 140"/>
                <a:gd name="T14" fmla="*/ 2 w 100"/>
                <a:gd name="T15" fmla="*/ 5 h 140"/>
                <a:gd name="T16" fmla="*/ 4 w 100"/>
                <a:gd name="T17" fmla="*/ 3 h 140"/>
                <a:gd name="T18" fmla="*/ 2 w 100"/>
                <a:gd name="T1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0" h="140">
                  <a:moveTo>
                    <a:pt x="99" y="137"/>
                  </a:moveTo>
                  <a:cubicBezTo>
                    <a:pt x="98" y="137"/>
                    <a:pt x="97" y="138"/>
                    <a:pt x="96" y="138"/>
                  </a:cubicBezTo>
                  <a:cubicBezTo>
                    <a:pt x="97" y="140"/>
                    <a:pt x="97" y="140"/>
                    <a:pt x="97" y="140"/>
                  </a:cubicBezTo>
                  <a:cubicBezTo>
                    <a:pt x="98" y="140"/>
                    <a:pt x="99" y="140"/>
                    <a:pt x="100" y="139"/>
                  </a:cubicBezTo>
                  <a:cubicBezTo>
                    <a:pt x="99" y="137"/>
                    <a:pt x="99" y="137"/>
                    <a:pt x="99" y="137"/>
                  </a:cubicBezTo>
                  <a:moveTo>
                    <a:pt x="2" y="0"/>
                  </a:moveTo>
                  <a:cubicBezTo>
                    <a:pt x="1" y="1"/>
                    <a:pt x="1" y="2"/>
                    <a:pt x="0" y="3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3" y="4"/>
                    <a:pt x="4" y="3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3" name="Freeform 785"/>
            <p:cNvSpPr>
              <a:spLocks noEditPoints="1"/>
            </p:cNvSpPr>
            <p:nvPr/>
          </p:nvSpPr>
          <p:spPr bwMode="auto">
            <a:xfrm>
              <a:off x="13537093" y="563916"/>
              <a:ext cx="758943" cy="1055115"/>
            </a:xfrm>
            <a:custGeom>
              <a:avLst/>
              <a:gdLst>
                <a:gd name="T0" fmla="*/ 103 w 104"/>
                <a:gd name="T1" fmla="*/ 142 h 145"/>
                <a:gd name="T2" fmla="*/ 100 w 104"/>
                <a:gd name="T3" fmla="*/ 143 h 145"/>
                <a:gd name="T4" fmla="*/ 102 w 104"/>
                <a:gd name="T5" fmla="*/ 145 h 145"/>
                <a:gd name="T6" fmla="*/ 104 w 104"/>
                <a:gd name="T7" fmla="*/ 144 h 145"/>
                <a:gd name="T8" fmla="*/ 103 w 104"/>
                <a:gd name="T9" fmla="*/ 142 h 145"/>
                <a:gd name="T10" fmla="*/ 2 w 104"/>
                <a:gd name="T11" fmla="*/ 0 h 145"/>
                <a:gd name="T12" fmla="*/ 0 w 104"/>
                <a:gd name="T13" fmla="*/ 2 h 145"/>
                <a:gd name="T14" fmla="*/ 2 w 104"/>
                <a:gd name="T15" fmla="*/ 5 h 145"/>
                <a:gd name="T16" fmla="*/ 4 w 104"/>
                <a:gd name="T17" fmla="*/ 2 h 145"/>
                <a:gd name="T18" fmla="*/ 2 w 104"/>
                <a:gd name="T19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45">
                  <a:moveTo>
                    <a:pt x="103" y="142"/>
                  </a:moveTo>
                  <a:cubicBezTo>
                    <a:pt x="102" y="142"/>
                    <a:pt x="101" y="142"/>
                    <a:pt x="100" y="143"/>
                  </a:cubicBezTo>
                  <a:cubicBezTo>
                    <a:pt x="102" y="145"/>
                    <a:pt x="102" y="145"/>
                    <a:pt x="102" y="145"/>
                  </a:cubicBezTo>
                  <a:cubicBezTo>
                    <a:pt x="102" y="145"/>
                    <a:pt x="103" y="144"/>
                    <a:pt x="104" y="144"/>
                  </a:cubicBezTo>
                  <a:cubicBezTo>
                    <a:pt x="103" y="142"/>
                    <a:pt x="103" y="142"/>
                    <a:pt x="103" y="142"/>
                  </a:cubicBezTo>
                  <a:moveTo>
                    <a:pt x="2" y="0"/>
                  </a:moveTo>
                  <a:cubicBezTo>
                    <a:pt x="2" y="1"/>
                    <a:pt x="1" y="1"/>
                    <a:pt x="0" y="2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4"/>
                    <a:pt x="3" y="3"/>
                    <a:pt x="4" y="2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4" name="Freeform 786"/>
            <p:cNvSpPr>
              <a:spLocks noEditPoints="1"/>
            </p:cNvSpPr>
            <p:nvPr/>
          </p:nvSpPr>
          <p:spPr bwMode="auto">
            <a:xfrm>
              <a:off x="13608052" y="496043"/>
              <a:ext cx="774368" cy="1079796"/>
            </a:xfrm>
            <a:custGeom>
              <a:avLst/>
              <a:gdLst>
                <a:gd name="T0" fmla="*/ 104 w 106"/>
                <a:gd name="T1" fmla="*/ 143 h 148"/>
                <a:gd name="T2" fmla="*/ 102 w 106"/>
                <a:gd name="T3" fmla="*/ 145 h 148"/>
                <a:gd name="T4" fmla="*/ 103 w 106"/>
                <a:gd name="T5" fmla="*/ 148 h 148"/>
                <a:gd name="T6" fmla="*/ 106 w 106"/>
                <a:gd name="T7" fmla="*/ 146 h 148"/>
                <a:gd name="T8" fmla="*/ 104 w 106"/>
                <a:gd name="T9" fmla="*/ 143 h 148"/>
                <a:gd name="T10" fmla="*/ 3 w 106"/>
                <a:gd name="T11" fmla="*/ 0 h 148"/>
                <a:gd name="T12" fmla="*/ 0 w 106"/>
                <a:gd name="T13" fmla="*/ 2 h 148"/>
                <a:gd name="T14" fmla="*/ 2 w 106"/>
                <a:gd name="T15" fmla="*/ 5 h 148"/>
                <a:gd name="T16" fmla="*/ 4 w 106"/>
                <a:gd name="T17" fmla="*/ 3 h 148"/>
                <a:gd name="T18" fmla="*/ 3 w 106"/>
                <a:gd name="T1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148">
                  <a:moveTo>
                    <a:pt x="104" y="143"/>
                  </a:moveTo>
                  <a:cubicBezTo>
                    <a:pt x="103" y="144"/>
                    <a:pt x="102" y="145"/>
                    <a:pt x="102" y="145"/>
                  </a:cubicBezTo>
                  <a:cubicBezTo>
                    <a:pt x="103" y="148"/>
                    <a:pt x="103" y="148"/>
                    <a:pt x="103" y="148"/>
                  </a:cubicBezTo>
                  <a:cubicBezTo>
                    <a:pt x="104" y="147"/>
                    <a:pt x="105" y="146"/>
                    <a:pt x="106" y="146"/>
                  </a:cubicBezTo>
                  <a:cubicBezTo>
                    <a:pt x="104" y="143"/>
                    <a:pt x="104" y="143"/>
                    <a:pt x="104" y="143"/>
                  </a:cubicBezTo>
                  <a:moveTo>
                    <a:pt x="3" y="0"/>
                  </a:moveTo>
                  <a:cubicBezTo>
                    <a:pt x="2" y="1"/>
                    <a:pt x="1" y="2"/>
                    <a:pt x="0" y="2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4"/>
                    <a:pt x="4" y="3"/>
                    <a:pt x="4" y="3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5" name="Freeform 787"/>
            <p:cNvSpPr>
              <a:spLocks noEditPoints="1"/>
            </p:cNvSpPr>
            <p:nvPr/>
          </p:nvSpPr>
          <p:spPr bwMode="auto">
            <a:xfrm>
              <a:off x="13697520" y="452851"/>
              <a:ext cx="758943" cy="1058200"/>
            </a:xfrm>
            <a:custGeom>
              <a:avLst/>
              <a:gdLst>
                <a:gd name="T0" fmla="*/ 102 w 104"/>
                <a:gd name="T1" fmla="*/ 141 h 145"/>
                <a:gd name="T2" fmla="*/ 100 w 104"/>
                <a:gd name="T3" fmla="*/ 143 h 145"/>
                <a:gd name="T4" fmla="*/ 102 w 104"/>
                <a:gd name="T5" fmla="*/ 145 h 145"/>
                <a:gd name="T6" fmla="*/ 104 w 104"/>
                <a:gd name="T7" fmla="*/ 143 h 145"/>
                <a:gd name="T8" fmla="*/ 102 w 104"/>
                <a:gd name="T9" fmla="*/ 141 h 145"/>
                <a:gd name="T10" fmla="*/ 3 w 104"/>
                <a:gd name="T11" fmla="*/ 0 h 145"/>
                <a:gd name="T12" fmla="*/ 0 w 104"/>
                <a:gd name="T13" fmla="*/ 1 h 145"/>
                <a:gd name="T14" fmla="*/ 2 w 104"/>
                <a:gd name="T15" fmla="*/ 3 h 145"/>
                <a:gd name="T16" fmla="*/ 4 w 104"/>
                <a:gd name="T17" fmla="*/ 2 h 145"/>
                <a:gd name="T18" fmla="*/ 3 w 104"/>
                <a:gd name="T19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45">
                  <a:moveTo>
                    <a:pt x="102" y="141"/>
                  </a:moveTo>
                  <a:cubicBezTo>
                    <a:pt x="102" y="141"/>
                    <a:pt x="101" y="142"/>
                    <a:pt x="100" y="143"/>
                  </a:cubicBezTo>
                  <a:cubicBezTo>
                    <a:pt x="102" y="145"/>
                    <a:pt x="102" y="145"/>
                    <a:pt x="102" y="145"/>
                  </a:cubicBezTo>
                  <a:cubicBezTo>
                    <a:pt x="103" y="144"/>
                    <a:pt x="103" y="144"/>
                    <a:pt x="104" y="143"/>
                  </a:cubicBezTo>
                  <a:cubicBezTo>
                    <a:pt x="102" y="141"/>
                    <a:pt x="102" y="141"/>
                    <a:pt x="102" y="141"/>
                  </a:cubicBezTo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3" y="2"/>
                    <a:pt x="4" y="2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6" name="Freeform 788"/>
            <p:cNvSpPr>
              <a:spLocks noEditPoints="1"/>
            </p:cNvSpPr>
            <p:nvPr/>
          </p:nvSpPr>
          <p:spPr bwMode="auto">
            <a:xfrm>
              <a:off x="13790074" y="415829"/>
              <a:ext cx="731176" cy="1021179"/>
            </a:xfrm>
            <a:custGeom>
              <a:avLst/>
              <a:gdLst>
                <a:gd name="T0" fmla="*/ 98 w 100"/>
                <a:gd name="T1" fmla="*/ 135 h 140"/>
                <a:gd name="T2" fmla="*/ 97 w 100"/>
                <a:gd name="T3" fmla="*/ 137 h 140"/>
                <a:gd name="T4" fmla="*/ 98 w 100"/>
                <a:gd name="T5" fmla="*/ 140 h 140"/>
                <a:gd name="T6" fmla="*/ 100 w 100"/>
                <a:gd name="T7" fmla="*/ 137 h 140"/>
                <a:gd name="T8" fmla="*/ 98 w 100"/>
                <a:gd name="T9" fmla="*/ 135 h 140"/>
                <a:gd name="T10" fmla="*/ 3 w 100"/>
                <a:gd name="T11" fmla="*/ 0 h 140"/>
                <a:gd name="T12" fmla="*/ 0 w 100"/>
                <a:gd name="T13" fmla="*/ 0 h 140"/>
                <a:gd name="T14" fmla="*/ 1 w 100"/>
                <a:gd name="T15" fmla="*/ 3 h 140"/>
                <a:gd name="T16" fmla="*/ 4 w 100"/>
                <a:gd name="T17" fmla="*/ 2 h 140"/>
                <a:gd name="T18" fmla="*/ 3 w 100"/>
                <a:gd name="T1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0" h="140">
                  <a:moveTo>
                    <a:pt x="98" y="135"/>
                  </a:moveTo>
                  <a:cubicBezTo>
                    <a:pt x="98" y="136"/>
                    <a:pt x="97" y="137"/>
                    <a:pt x="97" y="137"/>
                  </a:cubicBezTo>
                  <a:cubicBezTo>
                    <a:pt x="98" y="140"/>
                    <a:pt x="98" y="140"/>
                    <a:pt x="98" y="140"/>
                  </a:cubicBezTo>
                  <a:cubicBezTo>
                    <a:pt x="99" y="139"/>
                    <a:pt x="100" y="138"/>
                    <a:pt x="100" y="137"/>
                  </a:cubicBezTo>
                  <a:cubicBezTo>
                    <a:pt x="98" y="135"/>
                    <a:pt x="98" y="135"/>
                    <a:pt x="98" y="135"/>
                  </a:cubicBezTo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3" y="2"/>
                    <a:pt x="4" y="2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7" name="Freeform 789"/>
            <p:cNvSpPr>
              <a:spLocks noEditPoints="1"/>
            </p:cNvSpPr>
            <p:nvPr/>
          </p:nvSpPr>
          <p:spPr bwMode="auto">
            <a:xfrm>
              <a:off x="13894969" y="388063"/>
              <a:ext cx="684899" cy="962561"/>
            </a:xfrm>
            <a:custGeom>
              <a:avLst/>
              <a:gdLst>
                <a:gd name="T0" fmla="*/ 92 w 94"/>
                <a:gd name="T1" fmla="*/ 126 h 132"/>
                <a:gd name="T2" fmla="*/ 90 w 94"/>
                <a:gd name="T3" fmla="*/ 129 h 132"/>
                <a:gd name="T4" fmla="*/ 92 w 94"/>
                <a:gd name="T5" fmla="*/ 132 h 132"/>
                <a:gd name="T6" fmla="*/ 94 w 94"/>
                <a:gd name="T7" fmla="*/ 129 h 132"/>
                <a:gd name="T8" fmla="*/ 92 w 94"/>
                <a:gd name="T9" fmla="*/ 126 h 132"/>
                <a:gd name="T10" fmla="*/ 3 w 94"/>
                <a:gd name="T11" fmla="*/ 0 h 132"/>
                <a:gd name="T12" fmla="*/ 0 w 94"/>
                <a:gd name="T13" fmla="*/ 1 h 132"/>
                <a:gd name="T14" fmla="*/ 1 w 94"/>
                <a:gd name="T15" fmla="*/ 4 h 132"/>
                <a:gd name="T16" fmla="*/ 5 w 94"/>
                <a:gd name="T17" fmla="*/ 3 h 132"/>
                <a:gd name="T18" fmla="*/ 3 w 94"/>
                <a:gd name="T19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32">
                  <a:moveTo>
                    <a:pt x="92" y="126"/>
                  </a:moveTo>
                  <a:cubicBezTo>
                    <a:pt x="91" y="127"/>
                    <a:pt x="91" y="128"/>
                    <a:pt x="90" y="129"/>
                  </a:cubicBezTo>
                  <a:cubicBezTo>
                    <a:pt x="92" y="132"/>
                    <a:pt x="92" y="132"/>
                    <a:pt x="92" y="132"/>
                  </a:cubicBezTo>
                  <a:cubicBezTo>
                    <a:pt x="93" y="131"/>
                    <a:pt x="93" y="130"/>
                    <a:pt x="94" y="129"/>
                  </a:cubicBezTo>
                  <a:cubicBezTo>
                    <a:pt x="92" y="126"/>
                    <a:pt x="92" y="126"/>
                    <a:pt x="92" y="126"/>
                  </a:cubicBezTo>
                  <a:moveTo>
                    <a:pt x="3" y="0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3" y="3"/>
                    <a:pt x="4" y="3"/>
                    <a:pt x="5" y="3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8" name="Freeform 790"/>
            <p:cNvSpPr>
              <a:spLocks noEditPoints="1"/>
            </p:cNvSpPr>
            <p:nvPr/>
          </p:nvSpPr>
          <p:spPr bwMode="auto">
            <a:xfrm>
              <a:off x="14002949" y="388063"/>
              <a:ext cx="620112" cy="854582"/>
            </a:xfrm>
            <a:custGeom>
              <a:avLst/>
              <a:gdLst>
                <a:gd name="T0" fmla="*/ 83 w 85"/>
                <a:gd name="T1" fmla="*/ 111 h 117"/>
                <a:gd name="T2" fmla="*/ 82 w 85"/>
                <a:gd name="T3" fmla="*/ 114 h 117"/>
                <a:gd name="T4" fmla="*/ 84 w 85"/>
                <a:gd name="T5" fmla="*/ 117 h 117"/>
                <a:gd name="T6" fmla="*/ 85 w 85"/>
                <a:gd name="T7" fmla="*/ 114 h 117"/>
                <a:gd name="T8" fmla="*/ 83 w 85"/>
                <a:gd name="T9" fmla="*/ 111 h 117"/>
                <a:gd name="T10" fmla="*/ 0 w 85"/>
                <a:gd name="T11" fmla="*/ 0 h 117"/>
                <a:gd name="T12" fmla="*/ 2 w 85"/>
                <a:gd name="T13" fmla="*/ 3 h 117"/>
                <a:gd name="T14" fmla="*/ 6 w 85"/>
                <a:gd name="T15" fmla="*/ 3 h 117"/>
                <a:gd name="T16" fmla="*/ 4 w 85"/>
                <a:gd name="T17" fmla="*/ 0 h 117"/>
                <a:gd name="T18" fmla="*/ 0 w 85"/>
                <a:gd name="T1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117">
                  <a:moveTo>
                    <a:pt x="83" y="111"/>
                  </a:moveTo>
                  <a:cubicBezTo>
                    <a:pt x="82" y="112"/>
                    <a:pt x="82" y="113"/>
                    <a:pt x="82" y="114"/>
                  </a:cubicBezTo>
                  <a:cubicBezTo>
                    <a:pt x="84" y="117"/>
                    <a:pt x="84" y="117"/>
                    <a:pt x="84" y="117"/>
                  </a:cubicBezTo>
                  <a:cubicBezTo>
                    <a:pt x="84" y="116"/>
                    <a:pt x="84" y="115"/>
                    <a:pt x="85" y="114"/>
                  </a:cubicBezTo>
                  <a:cubicBezTo>
                    <a:pt x="83" y="111"/>
                    <a:pt x="83" y="111"/>
                    <a:pt x="83" y="111"/>
                  </a:cubicBezTo>
                  <a:moveTo>
                    <a:pt x="0" y="0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4" y="3"/>
                    <a:pt x="5" y="3"/>
                    <a:pt x="6" y="3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0"/>
                    <a:pt x="0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9" name="Freeform 791"/>
            <p:cNvSpPr>
              <a:spLocks noEditPoints="1"/>
            </p:cNvSpPr>
            <p:nvPr/>
          </p:nvSpPr>
          <p:spPr bwMode="auto">
            <a:xfrm>
              <a:off x="14135609" y="403489"/>
              <a:ext cx="509047" cy="712665"/>
            </a:xfrm>
            <a:custGeom>
              <a:avLst/>
              <a:gdLst>
                <a:gd name="T0" fmla="*/ 68 w 70"/>
                <a:gd name="T1" fmla="*/ 89 h 98"/>
                <a:gd name="T2" fmla="*/ 67 w 70"/>
                <a:gd name="T3" fmla="*/ 94 h 98"/>
                <a:gd name="T4" fmla="*/ 70 w 70"/>
                <a:gd name="T5" fmla="*/ 98 h 98"/>
                <a:gd name="T6" fmla="*/ 70 w 70"/>
                <a:gd name="T7" fmla="*/ 97 h 98"/>
                <a:gd name="T8" fmla="*/ 70 w 70"/>
                <a:gd name="T9" fmla="*/ 93 h 98"/>
                <a:gd name="T10" fmla="*/ 68 w 70"/>
                <a:gd name="T11" fmla="*/ 89 h 98"/>
                <a:gd name="T12" fmla="*/ 0 w 70"/>
                <a:gd name="T13" fmla="*/ 0 h 98"/>
                <a:gd name="T14" fmla="*/ 3 w 70"/>
                <a:gd name="T15" fmla="*/ 3 h 98"/>
                <a:gd name="T16" fmla="*/ 8 w 70"/>
                <a:gd name="T17" fmla="*/ 5 h 98"/>
                <a:gd name="T18" fmla="*/ 5 w 70"/>
                <a:gd name="T19" fmla="*/ 1 h 98"/>
                <a:gd name="T20" fmla="*/ 0 w 70"/>
                <a:gd name="T2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98">
                  <a:moveTo>
                    <a:pt x="68" y="89"/>
                  </a:moveTo>
                  <a:cubicBezTo>
                    <a:pt x="67" y="91"/>
                    <a:pt x="67" y="93"/>
                    <a:pt x="67" y="94"/>
                  </a:cubicBezTo>
                  <a:cubicBezTo>
                    <a:pt x="70" y="98"/>
                    <a:pt x="70" y="98"/>
                    <a:pt x="70" y="98"/>
                  </a:cubicBezTo>
                  <a:cubicBezTo>
                    <a:pt x="70" y="97"/>
                    <a:pt x="70" y="97"/>
                    <a:pt x="70" y="97"/>
                  </a:cubicBezTo>
                  <a:cubicBezTo>
                    <a:pt x="70" y="96"/>
                    <a:pt x="70" y="94"/>
                    <a:pt x="70" y="93"/>
                  </a:cubicBezTo>
                  <a:cubicBezTo>
                    <a:pt x="68" y="89"/>
                    <a:pt x="68" y="89"/>
                    <a:pt x="68" y="89"/>
                  </a:cubicBezTo>
                  <a:moveTo>
                    <a:pt x="0" y="0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4" y="4"/>
                    <a:pt x="6" y="4"/>
                    <a:pt x="8" y="5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0"/>
                    <a:pt x="2" y="0"/>
                    <a:pt x="0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0" name="Freeform 792"/>
            <p:cNvSpPr>
              <a:spLocks noEditPoints="1"/>
            </p:cNvSpPr>
            <p:nvPr/>
          </p:nvSpPr>
          <p:spPr bwMode="auto">
            <a:xfrm>
              <a:off x="14302206" y="462106"/>
              <a:ext cx="336279" cy="481281"/>
            </a:xfrm>
            <a:custGeom>
              <a:avLst/>
              <a:gdLst>
                <a:gd name="T0" fmla="*/ 40 w 46"/>
                <a:gd name="T1" fmla="*/ 52 h 66"/>
                <a:gd name="T2" fmla="*/ 43 w 46"/>
                <a:gd name="T3" fmla="*/ 60 h 66"/>
                <a:gd name="T4" fmla="*/ 46 w 46"/>
                <a:gd name="T5" fmla="*/ 66 h 66"/>
                <a:gd name="T6" fmla="*/ 45 w 46"/>
                <a:gd name="T7" fmla="*/ 59 h 66"/>
                <a:gd name="T8" fmla="*/ 40 w 46"/>
                <a:gd name="T9" fmla="*/ 52 h 66"/>
                <a:gd name="T10" fmla="*/ 0 w 46"/>
                <a:gd name="T11" fmla="*/ 0 h 66"/>
                <a:gd name="T12" fmla="*/ 4 w 46"/>
                <a:gd name="T13" fmla="*/ 5 h 66"/>
                <a:gd name="T14" fmla="*/ 11 w 46"/>
                <a:gd name="T15" fmla="*/ 10 h 66"/>
                <a:gd name="T16" fmla="*/ 6 w 46"/>
                <a:gd name="T17" fmla="*/ 4 h 66"/>
                <a:gd name="T18" fmla="*/ 0 w 46"/>
                <a:gd name="T1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66">
                  <a:moveTo>
                    <a:pt x="40" y="52"/>
                  </a:moveTo>
                  <a:cubicBezTo>
                    <a:pt x="41" y="55"/>
                    <a:pt x="42" y="58"/>
                    <a:pt x="43" y="60"/>
                  </a:cubicBezTo>
                  <a:cubicBezTo>
                    <a:pt x="46" y="66"/>
                    <a:pt x="46" y="66"/>
                    <a:pt x="46" y="66"/>
                  </a:cubicBezTo>
                  <a:cubicBezTo>
                    <a:pt x="46" y="64"/>
                    <a:pt x="46" y="61"/>
                    <a:pt x="45" y="59"/>
                  </a:cubicBezTo>
                  <a:cubicBezTo>
                    <a:pt x="40" y="52"/>
                    <a:pt x="40" y="52"/>
                    <a:pt x="40" y="52"/>
                  </a:cubicBezTo>
                  <a:moveTo>
                    <a:pt x="0" y="0"/>
                  </a:moveTo>
                  <a:cubicBezTo>
                    <a:pt x="4" y="5"/>
                    <a:pt x="4" y="5"/>
                    <a:pt x="4" y="5"/>
                  </a:cubicBezTo>
                  <a:cubicBezTo>
                    <a:pt x="6" y="7"/>
                    <a:pt x="8" y="9"/>
                    <a:pt x="11" y="10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4" y="2"/>
                    <a:pt x="2" y="1"/>
                    <a:pt x="0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1" name="Freeform 793"/>
            <p:cNvSpPr>
              <a:spLocks noEditPoints="1"/>
            </p:cNvSpPr>
            <p:nvPr/>
          </p:nvSpPr>
          <p:spPr bwMode="auto">
            <a:xfrm>
              <a:off x="13318049" y="360297"/>
              <a:ext cx="1363629" cy="1354373"/>
            </a:xfrm>
            <a:custGeom>
              <a:avLst/>
              <a:gdLst>
                <a:gd name="T0" fmla="*/ 93 w 187"/>
                <a:gd name="T1" fmla="*/ 182 h 186"/>
                <a:gd name="T2" fmla="*/ 107 w 187"/>
                <a:gd name="T3" fmla="*/ 185 h 186"/>
                <a:gd name="T4" fmla="*/ 77 w 187"/>
                <a:gd name="T5" fmla="*/ 184 h 186"/>
                <a:gd name="T6" fmla="*/ 73 w 187"/>
                <a:gd name="T7" fmla="*/ 180 h 186"/>
                <a:gd name="T8" fmla="*/ 110 w 187"/>
                <a:gd name="T9" fmla="*/ 184 h 186"/>
                <a:gd name="T10" fmla="*/ 132 w 187"/>
                <a:gd name="T11" fmla="*/ 173 h 186"/>
                <a:gd name="T12" fmla="*/ 134 w 187"/>
                <a:gd name="T13" fmla="*/ 177 h 186"/>
                <a:gd name="T14" fmla="*/ 55 w 187"/>
                <a:gd name="T15" fmla="*/ 178 h 186"/>
                <a:gd name="T16" fmla="*/ 51 w 187"/>
                <a:gd name="T17" fmla="*/ 171 h 186"/>
                <a:gd name="T18" fmla="*/ 137 w 187"/>
                <a:gd name="T19" fmla="*/ 175 h 186"/>
                <a:gd name="T20" fmla="*/ 154 w 187"/>
                <a:gd name="T21" fmla="*/ 158 h 186"/>
                <a:gd name="T22" fmla="*/ 148 w 187"/>
                <a:gd name="T23" fmla="*/ 168 h 186"/>
                <a:gd name="T24" fmla="*/ 154 w 187"/>
                <a:gd name="T25" fmla="*/ 158 h 186"/>
                <a:gd name="T26" fmla="*/ 158 w 187"/>
                <a:gd name="T27" fmla="*/ 159 h 186"/>
                <a:gd name="T28" fmla="*/ 171 w 187"/>
                <a:gd name="T29" fmla="*/ 136 h 186"/>
                <a:gd name="T30" fmla="*/ 174 w 187"/>
                <a:gd name="T31" fmla="*/ 139 h 186"/>
                <a:gd name="T32" fmla="*/ 173 w 187"/>
                <a:gd name="T33" fmla="*/ 133 h 186"/>
                <a:gd name="T34" fmla="*/ 178 w 187"/>
                <a:gd name="T35" fmla="*/ 121 h 186"/>
                <a:gd name="T36" fmla="*/ 50 w 187"/>
                <a:gd name="T37" fmla="*/ 175 h 186"/>
                <a:gd name="T38" fmla="*/ 7 w 187"/>
                <a:gd name="T39" fmla="*/ 114 h 186"/>
                <a:gd name="T40" fmla="*/ 179 w 187"/>
                <a:gd name="T41" fmla="*/ 118 h 186"/>
                <a:gd name="T42" fmla="*/ 182 w 187"/>
                <a:gd name="T43" fmla="*/ 104 h 186"/>
                <a:gd name="T44" fmla="*/ 5 w 187"/>
                <a:gd name="T45" fmla="*/ 107 h 186"/>
                <a:gd name="T46" fmla="*/ 181 w 187"/>
                <a:gd name="T47" fmla="*/ 80 h 186"/>
                <a:gd name="T48" fmla="*/ 186 w 187"/>
                <a:gd name="T49" fmla="*/ 103 h 186"/>
                <a:gd name="T50" fmla="*/ 5 w 187"/>
                <a:gd name="T51" fmla="*/ 64 h 186"/>
                <a:gd name="T52" fmla="*/ 5 w 187"/>
                <a:gd name="T53" fmla="*/ 83 h 186"/>
                <a:gd name="T54" fmla="*/ 11 w 187"/>
                <a:gd name="T55" fmla="*/ 50 h 186"/>
                <a:gd name="T56" fmla="*/ 13 w 187"/>
                <a:gd name="T57" fmla="*/ 53 h 186"/>
                <a:gd name="T58" fmla="*/ 12 w 187"/>
                <a:gd name="T59" fmla="*/ 47 h 186"/>
                <a:gd name="T60" fmla="*/ 19 w 187"/>
                <a:gd name="T61" fmla="*/ 37 h 186"/>
                <a:gd name="T62" fmla="*/ 23 w 187"/>
                <a:gd name="T63" fmla="*/ 38 h 186"/>
                <a:gd name="T64" fmla="*/ 38 w 187"/>
                <a:gd name="T65" fmla="*/ 18 h 186"/>
                <a:gd name="T66" fmla="*/ 32 w 187"/>
                <a:gd name="T67" fmla="*/ 28 h 186"/>
                <a:gd name="T68" fmla="*/ 38 w 187"/>
                <a:gd name="T69" fmla="*/ 18 h 186"/>
                <a:gd name="T70" fmla="*/ 43 w 187"/>
                <a:gd name="T71" fmla="*/ 19 h 186"/>
                <a:gd name="T72" fmla="*/ 135 w 187"/>
                <a:gd name="T73" fmla="*/ 10 h 186"/>
                <a:gd name="T74" fmla="*/ 180 w 187"/>
                <a:gd name="T75" fmla="*/ 73 h 186"/>
                <a:gd name="T76" fmla="*/ 166 w 187"/>
                <a:gd name="T77" fmla="*/ 35 h 186"/>
                <a:gd name="T78" fmla="*/ 62 w 187"/>
                <a:gd name="T79" fmla="*/ 5 h 186"/>
                <a:gd name="T80" fmla="*/ 65 w 187"/>
                <a:gd name="T81" fmla="*/ 8 h 186"/>
                <a:gd name="T82" fmla="*/ 117 w 187"/>
                <a:gd name="T83" fmla="*/ 7 h 186"/>
                <a:gd name="T84" fmla="*/ 113 w 187"/>
                <a:gd name="T85" fmla="*/ 2 h 186"/>
                <a:gd name="T86" fmla="*/ 68 w 187"/>
                <a:gd name="T87" fmla="*/ 8 h 186"/>
                <a:gd name="T88" fmla="*/ 95 w 187"/>
                <a:gd name="T89" fmla="*/ 0 h 186"/>
                <a:gd name="T90" fmla="*/ 109 w 187"/>
                <a:gd name="T91" fmla="*/ 1 h 186"/>
                <a:gd name="T92" fmla="*/ 79 w 187"/>
                <a:gd name="T93" fmla="*/ 1 h 186"/>
                <a:gd name="T94" fmla="*/ 94 w 187"/>
                <a:gd name="T95" fmla="*/ 4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87" h="186">
                  <a:moveTo>
                    <a:pt x="104" y="181"/>
                  </a:moveTo>
                  <a:cubicBezTo>
                    <a:pt x="100" y="182"/>
                    <a:pt x="97" y="182"/>
                    <a:pt x="93" y="182"/>
                  </a:cubicBezTo>
                  <a:cubicBezTo>
                    <a:pt x="93" y="182"/>
                    <a:pt x="93" y="182"/>
                    <a:pt x="93" y="182"/>
                  </a:cubicBezTo>
                  <a:cubicBezTo>
                    <a:pt x="93" y="182"/>
                    <a:pt x="92" y="182"/>
                    <a:pt x="91" y="182"/>
                  </a:cubicBezTo>
                  <a:cubicBezTo>
                    <a:pt x="94" y="186"/>
                    <a:pt x="94" y="186"/>
                    <a:pt x="94" y="186"/>
                  </a:cubicBezTo>
                  <a:cubicBezTo>
                    <a:pt x="98" y="186"/>
                    <a:pt x="103" y="186"/>
                    <a:pt x="107" y="185"/>
                  </a:cubicBezTo>
                  <a:cubicBezTo>
                    <a:pt x="104" y="181"/>
                    <a:pt x="104" y="181"/>
                    <a:pt x="104" y="181"/>
                  </a:cubicBezTo>
                  <a:moveTo>
                    <a:pt x="73" y="180"/>
                  </a:moveTo>
                  <a:cubicBezTo>
                    <a:pt x="77" y="184"/>
                    <a:pt x="77" y="184"/>
                    <a:pt x="77" y="184"/>
                  </a:cubicBezTo>
                  <a:cubicBezTo>
                    <a:pt x="81" y="185"/>
                    <a:pt x="86" y="186"/>
                    <a:pt x="91" y="186"/>
                  </a:cubicBezTo>
                  <a:cubicBezTo>
                    <a:pt x="88" y="182"/>
                    <a:pt x="88" y="182"/>
                    <a:pt x="88" y="182"/>
                  </a:cubicBezTo>
                  <a:cubicBezTo>
                    <a:pt x="83" y="181"/>
                    <a:pt x="78" y="181"/>
                    <a:pt x="73" y="180"/>
                  </a:cubicBezTo>
                  <a:moveTo>
                    <a:pt x="118" y="178"/>
                  </a:moveTo>
                  <a:cubicBezTo>
                    <a:pt x="115" y="179"/>
                    <a:pt x="111" y="180"/>
                    <a:pt x="107" y="181"/>
                  </a:cubicBezTo>
                  <a:cubicBezTo>
                    <a:pt x="110" y="184"/>
                    <a:pt x="110" y="184"/>
                    <a:pt x="110" y="184"/>
                  </a:cubicBezTo>
                  <a:cubicBezTo>
                    <a:pt x="114" y="184"/>
                    <a:pt x="117" y="183"/>
                    <a:pt x="121" y="182"/>
                  </a:cubicBezTo>
                  <a:cubicBezTo>
                    <a:pt x="118" y="178"/>
                    <a:pt x="118" y="178"/>
                    <a:pt x="118" y="178"/>
                  </a:cubicBezTo>
                  <a:moveTo>
                    <a:pt x="132" y="173"/>
                  </a:moveTo>
                  <a:cubicBezTo>
                    <a:pt x="128" y="175"/>
                    <a:pt x="125" y="176"/>
                    <a:pt x="121" y="177"/>
                  </a:cubicBezTo>
                  <a:cubicBezTo>
                    <a:pt x="124" y="181"/>
                    <a:pt x="124" y="181"/>
                    <a:pt x="124" y="181"/>
                  </a:cubicBezTo>
                  <a:cubicBezTo>
                    <a:pt x="127" y="180"/>
                    <a:pt x="131" y="178"/>
                    <a:pt x="134" y="177"/>
                  </a:cubicBezTo>
                  <a:cubicBezTo>
                    <a:pt x="132" y="173"/>
                    <a:pt x="132" y="173"/>
                    <a:pt x="132" y="173"/>
                  </a:cubicBezTo>
                  <a:moveTo>
                    <a:pt x="51" y="171"/>
                  </a:moveTo>
                  <a:cubicBezTo>
                    <a:pt x="55" y="178"/>
                    <a:pt x="55" y="178"/>
                    <a:pt x="55" y="178"/>
                  </a:cubicBezTo>
                  <a:cubicBezTo>
                    <a:pt x="61" y="180"/>
                    <a:pt x="67" y="182"/>
                    <a:pt x="72" y="183"/>
                  </a:cubicBezTo>
                  <a:cubicBezTo>
                    <a:pt x="69" y="178"/>
                    <a:pt x="69" y="178"/>
                    <a:pt x="69" y="178"/>
                  </a:cubicBezTo>
                  <a:cubicBezTo>
                    <a:pt x="62" y="177"/>
                    <a:pt x="56" y="174"/>
                    <a:pt x="51" y="171"/>
                  </a:cubicBezTo>
                  <a:moveTo>
                    <a:pt x="143" y="167"/>
                  </a:moveTo>
                  <a:cubicBezTo>
                    <a:pt x="140" y="169"/>
                    <a:pt x="137" y="170"/>
                    <a:pt x="134" y="172"/>
                  </a:cubicBezTo>
                  <a:cubicBezTo>
                    <a:pt x="137" y="175"/>
                    <a:pt x="137" y="175"/>
                    <a:pt x="137" y="175"/>
                  </a:cubicBezTo>
                  <a:cubicBezTo>
                    <a:pt x="140" y="174"/>
                    <a:pt x="143" y="172"/>
                    <a:pt x="146" y="170"/>
                  </a:cubicBezTo>
                  <a:cubicBezTo>
                    <a:pt x="143" y="167"/>
                    <a:pt x="143" y="167"/>
                    <a:pt x="143" y="167"/>
                  </a:cubicBezTo>
                  <a:moveTo>
                    <a:pt x="154" y="158"/>
                  </a:moveTo>
                  <a:cubicBezTo>
                    <a:pt x="152" y="160"/>
                    <a:pt x="151" y="161"/>
                    <a:pt x="149" y="162"/>
                  </a:cubicBezTo>
                  <a:cubicBezTo>
                    <a:pt x="148" y="163"/>
                    <a:pt x="147" y="164"/>
                    <a:pt x="146" y="165"/>
                  </a:cubicBezTo>
                  <a:cubicBezTo>
                    <a:pt x="148" y="168"/>
                    <a:pt x="148" y="168"/>
                    <a:pt x="148" y="168"/>
                  </a:cubicBezTo>
                  <a:cubicBezTo>
                    <a:pt x="149" y="167"/>
                    <a:pt x="150" y="166"/>
                    <a:pt x="151" y="166"/>
                  </a:cubicBezTo>
                  <a:cubicBezTo>
                    <a:pt x="153" y="164"/>
                    <a:pt x="155" y="163"/>
                    <a:pt x="156" y="161"/>
                  </a:cubicBezTo>
                  <a:cubicBezTo>
                    <a:pt x="154" y="158"/>
                    <a:pt x="154" y="158"/>
                    <a:pt x="154" y="158"/>
                  </a:cubicBezTo>
                  <a:moveTo>
                    <a:pt x="163" y="148"/>
                  </a:moveTo>
                  <a:cubicBezTo>
                    <a:pt x="161" y="151"/>
                    <a:pt x="159" y="153"/>
                    <a:pt x="156" y="156"/>
                  </a:cubicBezTo>
                  <a:cubicBezTo>
                    <a:pt x="158" y="159"/>
                    <a:pt x="158" y="159"/>
                    <a:pt x="158" y="159"/>
                  </a:cubicBezTo>
                  <a:cubicBezTo>
                    <a:pt x="161" y="157"/>
                    <a:pt x="163" y="154"/>
                    <a:pt x="166" y="151"/>
                  </a:cubicBezTo>
                  <a:cubicBezTo>
                    <a:pt x="163" y="148"/>
                    <a:pt x="163" y="148"/>
                    <a:pt x="163" y="148"/>
                  </a:cubicBezTo>
                  <a:moveTo>
                    <a:pt x="171" y="136"/>
                  </a:moveTo>
                  <a:cubicBezTo>
                    <a:pt x="170" y="139"/>
                    <a:pt x="167" y="142"/>
                    <a:pt x="165" y="145"/>
                  </a:cubicBezTo>
                  <a:cubicBezTo>
                    <a:pt x="168" y="149"/>
                    <a:pt x="168" y="149"/>
                    <a:pt x="168" y="149"/>
                  </a:cubicBezTo>
                  <a:cubicBezTo>
                    <a:pt x="170" y="146"/>
                    <a:pt x="172" y="143"/>
                    <a:pt x="174" y="139"/>
                  </a:cubicBezTo>
                  <a:cubicBezTo>
                    <a:pt x="171" y="136"/>
                    <a:pt x="171" y="136"/>
                    <a:pt x="171" y="136"/>
                  </a:cubicBezTo>
                  <a:moveTo>
                    <a:pt x="178" y="121"/>
                  </a:moveTo>
                  <a:cubicBezTo>
                    <a:pt x="176" y="125"/>
                    <a:pt x="175" y="129"/>
                    <a:pt x="173" y="133"/>
                  </a:cubicBezTo>
                  <a:cubicBezTo>
                    <a:pt x="175" y="137"/>
                    <a:pt x="175" y="137"/>
                    <a:pt x="175" y="137"/>
                  </a:cubicBezTo>
                  <a:cubicBezTo>
                    <a:pt x="177" y="133"/>
                    <a:pt x="179" y="129"/>
                    <a:pt x="181" y="125"/>
                  </a:cubicBezTo>
                  <a:cubicBezTo>
                    <a:pt x="178" y="121"/>
                    <a:pt x="178" y="121"/>
                    <a:pt x="178" y="121"/>
                  </a:cubicBezTo>
                  <a:moveTo>
                    <a:pt x="1" y="106"/>
                  </a:moveTo>
                  <a:cubicBezTo>
                    <a:pt x="4" y="123"/>
                    <a:pt x="10" y="138"/>
                    <a:pt x="21" y="151"/>
                  </a:cubicBezTo>
                  <a:cubicBezTo>
                    <a:pt x="29" y="161"/>
                    <a:pt x="39" y="169"/>
                    <a:pt x="50" y="175"/>
                  </a:cubicBezTo>
                  <a:cubicBezTo>
                    <a:pt x="44" y="167"/>
                    <a:pt x="44" y="167"/>
                    <a:pt x="44" y="167"/>
                  </a:cubicBezTo>
                  <a:cubicBezTo>
                    <a:pt x="37" y="162"/>
                    <a:pt x="30" y="156"/>
                    <a:pt x="24" y="148"/>
                  </a:cubicBezTo>
                  <a:cubicBezTo>
                    <a:pt x="16" y="138"/>
                    <a:pt x="10" y="127"/>
                    <a:pt x="7" y="114"/>
                  </a:cubicBezTo>
                  <a:cubicBezTo>
                    <a:pt x="1" y="106"/>
                    <a:pt x="1" y="106"/>
                    <a:pt x="1" y="106"/>
                  </a:cubicBezTo>
                  <a:moveTo>
                    <a:pt x="182" y="104"/>
                  </a:moveTo>
                  <a:cubicBezTo>
                    <a:pt x="181" y="109"/>
                    <a:pt x="180" y="113"/>
                    <a:pt x="179" y="118"/>
                  </a:cubicBezTo>
                  <a:cubicBezTo>
                    <a:pt x="182" y="122"/>
                    <a:pt x="182" y="122"/>
                    <a:pt x="182" y="122"/>
                  </a:cubicBezTo>
                  <a:cubicBezTo>
                    <a:pt x="183" y="118"/>
                    <a:pt x="184" y="113"/>
                    <a:pt x="185" y="108"/>
                  </a:cubicBezTo>
                  <a:cubicBezTo>
                    <a:pt x="182" y="104"/>
                    <a:pt x="182" y="104"/>
                    <a:pt x="182" y="104"/>
                  </a:cubicBezTo>
                  <a:moveTo>
                    <a:pt x="1" y="82"/>
                  </a:moveTo>
                  <a:cubicBezTo>
                    <a:pt x="0" y="88"/>
                    <a:pt x="0" y="94"/>
                    <a:pt x="1" y="100"/>
                  </a:cubicBezTo>
                  <a:cubicBezTo>
                    <a:pt x="5" y="107"/>
                    <a:pt x="5" y="107"/>
                    <a:pt x="5" y="107"/>
                  </a:cubicBezTo>
                  <a:cubicBezTo>
                    <a:pt x="4" y="101"/>
                    <a:pt x="4" y="94"/>
                    <a:pt x="4" y="88"/>
                  </a:cubicBezTo>
                  <a:cubicBezTo>
                    <a:pt x="1" y="82"/>
                    <a:pt x="1" y="82"/>
                    <a:pt x="1" y="82"/>
                  </a:cubicBezTo>
                  <a:moveTo>
                    <a:pt x="181" y="80"/>
                  </a:moveTo>
                  <a:cubicBezTo>
                    <a:pt x="182" y="86"/>
                    <a:pt x="183" y="93"/>
                    <a:pt x="182" y="99"/>
                  </a:cubicBezTo>
                  <a:cubicBezTo>
                    <a:pt x="186" y="104"/>
                    <a:pt x="186" y="104"/>
                    <a:pt x="186" y="104"/>
                  </a:cubicBezTo>
                  <a:cubicBezTo>
                    <a:pt x="186" y="104"/>
                    <a:pt x="186" y="103"/>
                    <a:pt x="186" y="103"/>
                  </a:cubicBezTo>
                  <a:cubicBezTo>
                    <a:pt x="186" y="98"/>
                    <a:pt x="187" y="92"/>
                    <a:pt x="186" y="87"/>
                  </a:cubicBezTo>
                  <a:cubicBezTo>
                    <a:pt x="181" y="80"/>
                    <a:pt x="181" y="80"/>
                    <a:pt x="181" y="80"/>
                  </a:cubicBezTo>
                  <a:moveTo>
                    <a:pt x="5" y="64"/>
                  </a:moveTo>
                  <a:cubicBezTo>
                    <a:pt x="3" y="69"/>
                    <a:pt x="2" y="73"/>
                    <a:pt x="1" y="78"/>
                  </a:cubicBezTo>
                  <a:cubicBezTo>
                    <a:pt x="5" y="83"/>
                    <a:pt x="5" y="83"/>
                    <a:pt x="5" y="83"/>
                  </a:cubicBezTo>
                  <a:cubicBezTo>
                    <a:pt x="5" y="83"/>
                    <a:pt x="5" y="83"/>
                    <a:pt x="5" y="83"/>
                  </a:cubicBezTo>
                  <a:cubicBezTo>
                    <a:pt x="5" y="78"/>
                    <a:pt x="6" y="73"/>
                    <a:pt x="8" y="69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11" y="50"/>
                  </a:moveTo>
                  <a:cubicBezTo>
                    <a:pt x="9" y="53"/>
                    <a:pt x="7" y="57"/>
                    <a:pt x="6" y="61"/>
                  </a:cubicBezTo>
                  <a:cubicBezTo>
                    <a:pt x="9" y="65"/>
                    <a:pt x="9" y="65"/>
                    <a:pt x="9" y="65"/>
                  </a:cubicBezTo>
                  <a:cubicBezTo>
                    <a:pt x="10" y="61"/>
                    <a:pt x="12" y="57"/>
                    <a:pt x="13" y="53"/>
                  </a:cubicBezTo>
                  <a:cubicBezTo>
                    <a:pt x="11" y="50"/>
                    <a:pt x="11" y="50"/>
                    <a:pt x="11" y="50"/>
                  </a:cubicBezTo>
                  <a:moveTo>
                    <a:pt x="19" y="37"/>
                  </a:moveTo>
                  <a:cubicBezTo>
                    <a:pt x="16" y="40"/>
                    <a:pt x="14" y="43"/>
                    <a:pt x="12" y="47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7" y="47"/>
                    <a:pt x="19" y="44"/>
                    <a:pt x="21" y="41"/>
                  </a:cubicBezTo>
                  <a:cubicBezTo>
                    <a:pt x="19" y="37"/>
                    <a:pt x="19" y="37"/>
                    <a:pt x="19" y="37"/>
                  </a:cubicBezTo>
                  <a:moveTo>
                    <a:pt x="28" y="27"/>
                  </a:moveTo>
                  <a:cubicBezTo>
                    <a:pt x="25" y="29"/>
                    <a:pt x="23" y="32"/>
                    <a:pt x="21" y="35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5" y="35"/>
                    <a:pt x="28" y="33"/>
                    <a:pt x="30" y="30"/>
                  </a:cubicBezTo>
                  <a:cubicBezTo>
                    <a:pt x="28" y="27"/>
                    <a:pt x="28" y="27"/>
                    <a:pt x="28" y="27"/>
                  </a:cubicBezTo>
                  <a:moveTo>
                    <a:pt x="38" y="18"/>
                  </a:moveTo>
                  <a:cubicBezTo>
                    <a:pt x="37" y="19"/>
                    <a:pt x="36" y="19"/>
                    <a:pt x="35" y="20"/>
                  </a:cubicBezTo>
                  <a:cubicBezTo>
                    <a:pt x="33" y="22"/>
                    <a:pt x="32" y="23"/>
                    <a:pt x="30" y="25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4" y="26"/>
                    <a:pt x="36" y="25"/>
                    <a:pt x="38" y="23"/>
                  </a:cubicBezTo>
                  <a:cubicBezTo>
                    <a:pt x="39" y="23"/>
                    <a:pt x="40" y="22"/>
                    <a:pt x="40" y="21"/>
                  </a:cubicBezTo>
                  <a:cubicBezTo>
                    <a:pt x="38" y="18"/>
                    <a:pt x="38" y="18"/>
                    <a:pt x="38" y="18"/>
                  </a:cubicBezTo>
                  <a:moveTo>
                    <a:pt x="50" y="11"/>
                  </a:moveTo>
                  <a:cubicBezTo>
                    <a:pt x="46" y="12"/>
                    <a:pt x="43" y="14"/>
                    <a:pt x="40" y="16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6" y="17"/>
                    <a:pt x="49" y="16"/>
                    <a:pt x="52" y="14"/>
                  </a:cubicBezTo>
                  <a:cubicBezTo>
                    <a:pt x="50" y="11"/>
                    <a:pt x="50" y="11"/>
                    <a:pt x="50" y="11"/>
                  </a:cubicBezTo>
                  <a:moveTo>
                    <a:pt x="135" y="10"/>
                  </a:moveTo>
                  <a:cubicBezTo>
                    <a:pt x="141" y="18"/>
                    <a:pt x="141" y="18"/>
                    <a:pt x="141" y="18"/>
                  </a:cubicBezTo>
                  <a:cubicBezTo>
                    <a:pt x="149" y="23"/>
                    <a:pt x="157" y="29"/>
                    <a:pt x="163" y="37"/>
                  </a:cubicBezTo>
                  <a:cubicBezTo>
                    <a:pt x="171" y="48"/>
                    <a:pt x="177" y="60"/>
                    <a:pt x="180" y="73"/>
                  </a:cubicBezTo>
                  <a:cubicBezTo>
                    <a:pt x="186" y="81"/>
                    <a:pt x="186" y="81"/>
                    <a:pt x="186" y="81"/>
                  </a:cubicBezTo>
                  <a:cubicBezTo>
                    <a:pt x="184" y="67"/>
                    <a:pt x="179" y="55"/>
                    <a:pt x="172" y="43"/>
                  </a:cubicBezTo>
                  <a:cubicBezTo>
                    <a:pt x="166" y="35"/>
                    <a:pt x="166" y="35"/>
                    <a:pt x="166" y="35"/>
                  </a:cubicBezTo>
                  <a:cubicBezTo>
                    <a:pt x="166" y="35"/>
                    <a:pt x="166" y="35"/>
                    <a:pt x="166" y="35"/>
                  </a:cubicBezTo>
                  <a:cubicBezTo>
                    <a:pt x="158" y="24"/>
                    <a:pt x="147" y="16"/>
                    <a:pt x="135" y="10"/>
                  </a:cubicBezTo>
                  <a:moveTo>
                    <a:pt x="62" y="5"/>
                  </a:moveTo>
                  <a:cubicBezTo>
                    <a:pt x="59" y="6"/>
                    <a:pt x="55" y="8"/>
                    <a:pt x="52" y="9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8" y="11"/>
                    <a:pt x="61" y="10"/>
                    <a:pt x="65" y="8"/>
                  </a:cubicBezTo>
                  <a:cubicBezTo>
                    <a:pt x="62" y="5"/>
                    <a:pt x="62" y="5"/>
                    <a:pt x="62" y="5"/>
                  </a:cubicBezTo>
                  <a:moveTo>
                    <a:pt x="113" y="2"/>
                  </a:moveTo>
                  <a:cubicBezTo>
                    <a:pt x="117" y="7"/>
                    <a:pt x="117" y="7"/>
                    <a:pt x="117" y="7"/>
                  </a:cubicBezTo>
                  <a:cubicBezTo>
                    <a:pt x="123" y="9"/>
                    <a:pt x="129" y="11"/>
                    <a:pt x="135" y="14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25" y="5"/>
                    <a:pt x="119" y="3"/>
                    <a:pt x="113" y="2"/>
                  </a:cubicBezTo>
                  <a:moveTo>
                    <a:pt x="76" y="1"/>
                  </a:moveTo>
                  <a:cubicBezTo>
                    <a:pt x="72" y="2"/>
                    <a:pt x="69" y="3"/>
                    <a:pt x="65" y="4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71" y="6"/>
                    <a:pt x="75" y="6"/>
                    <a:pt x="79" y="5"/>
                  </a:cubicBezTo>
                  <a:cubicBezTo>
                    <a:pt x="76" y="1"/>
                    <a:pt x="76" y="1"/>
                    <a:pt x="76" y="1"/>
                  </a:cubicBezTo>
                  <a:moveTo>
                    <a:pt x="95" y="0"/>
                  </a:moveTo>
                  <a:cubicBezTo>
                    <a:pt x="98" y="4"/>
                    <a:pt x="98" y="4"/>
                    <a:pt x="98" y="4"/>
                  </a:cubicBezTo>
                  <a:cubicBezTo>
                    <a:pt x="103" y="4"/>
                    <a:pt x="108" y="5"/>
                    <a:pt x="112" y="6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5" y="0"/>
                    <a:pt x="100" y="0"/>
                    <a:pt x="95" y="0"/>
                  </a:cubicBezTo>
                  <a:moveTo>
                    <a:pt x="92" y="0"/>
                  </a:moveTo>
                  <a:cubicBezTo>
                    <a:pt x="87" y="0"/>
                    <a:pt x="83" y="0"/>
                    <a:pt x="79" y="1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86" y="4"/>
                    <a:pt x="89" y="4"/>
                    <a:pt x="93" y="4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92" y="0"/>
                    <a:pt x="92" y="0"/>
                    <a:pt x="92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2" name="Freeform 794"/>
            <p:cNvSpPr>
              <a:spLocks noEditPoints="1"/>
            </p:cNvSpPr>
            <p:nvPr/>
          </p:nvSpPr>
          <p:spPr bwMode="auto">
            <a:xfrm>
              <a:off x="13324219" y="1088388"/>
              <a:ext cx="394897" cy="567664"/>
            </a:xfrm>
            <a:custGeom>
              <a:avLst/>
              <a:gdLst>
                <a:gd name="T0" fmla="*/ 43 w 54"/>
                <a:gd name="T1" fmla="*/ 67 h 78"/>
                <a:gd name="T2" fmla="*/ 49 w 54"/>
                <a:gd name="T3" fmla="*/ 75 h 78"/>
                <a:gd name="T4" fmla="*/ 54 w 54"/>
                <a:gd name="T5" fmla="*/ 78 h 78"/>
                <a:gd name="T6" fmla="*/ 50 w 54"/>
                <a:gd name="T7" fmla="*/ 71 h 78"/>
                <a:gd name="T8" fmla="*/ 43 w 54"/>
                <a:gd name="T9" fmla="*/ 67 h 78"/>
                <a:gd name="T10" fmla="*/ 0 w 54"/>
                <a:gd name="T11" fmla="*/ 0 h 78"/>
                <a:gd name="T12" fmla="*/ 0 w 54"/>
                <a:gd name="T13" fmla="*/ 6 h 78"/>
                <a:gd name="T14" fmla="*/ 6 w 54"/>
                <a:gd name="T15" fmla="*/ 14 h 78"/>
                <a:gd name="T16" fmla="*/ 4 w 54"/>
                <a:gd name="T17" fmla="*/ 7 h 78"/>
                <a:gd name="T18" fmla="*/ 0 w 54"/>
                <a:gd name="T1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78">
                  <a:moveTo>
                    <a:pt x="43" y="67"/>
                  </a:moveTo>
                  <a:cubicBezTo>
                    <a:pt x="49" y="75"/>
                    <a:pt x="49" y="75"/>
                    <a:pt x="49" y="75"/>
                  </a:cubicBezTo>
                  <a:cubicBezTo>
                    <a:pt x="51" y="76"/>
                    <a:pt x="53" y="77"/>
                    <a:pt x="54" y="78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47" y="70"/>
                    <a:pt x="45" y="68"/>
                    <a:pt x="43" y="67"/>
                  </a:cubicBezTo>
                  <a:moveTo>
                    <a:pt x="0" y="0"/>
                  </a:moveTo>
                  <a:cubicBezTo>
                    <a:pt x="0" y="2"/>
                    <a:pt x="0" y="4"/>
                    <a:pt x="0" y="6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5" y="12"/>
                    <a:pt x="5" y="10"/>
                    <a:pt x="4" y="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3" name="Freeform 795"/>
            <p:cNvSpPr>
              <a:spLocks noEditPoints="1"/>
            </p:cNvSpPr>
            <p:nvPr/>
          </p:nvSpPr>
          <p:spPr bwMode="auto">
            <a:xfrm>
              <a:off x="13324219" y="927961"/>
              <a:ext cx="555324" cy="771283"/>
            </a:xfrm>
            <a:custGeom>
              <a:avLst/>
              <a:gdLst>
                <a:gd name="T0" fmla="*/ 68 w 76"/>
                <a:gd name="T1" fmla="*/ 100 h 106"/>
                <a:gd name="T2" fmla="*/ 71 w 76"/>
                <a:gd name="T3" fmla="*/ 105 h 106"/>
                <a:gd name="T4" fmla="*/ 76 w 76"/>
                <a:gd name="T5" fmla="*/ 106 h 106"/>
                <a:gd name="T6" fmla="*/ 72 w 76"/>
                <a:gd name="T7" fmla="*/ 102 h 106"/>
                <a:gd name="T8" fmla="*/ 68 w 76"/>
                <a:gd name="T9" fmla="*/ 100 h 106"/>
                <a:gd name="T10" fmla="*/ 0 w 76"/>
                <a:gd name="T11" fmla="*/ 0 h 106"/>
                <a:gd name="T12" fmla="*/ 0 w 76"/>
                <a:gd name="T13" fmla="*/ 4 h 106"/>
                <a:gd name="T14" fmla="*/ 0 w 76"/>
                <a:gd name="T15" fmla="*/ 4 h 106"/>
                <a:gd name="T16" fmla="*/ 3 w 76"/>
                <a:gd name="T17" fmla="*/ 10 h 106"/>
                <a:gd name="T18" fmla="*/ 4 w 76"/>
                <a:gd name="T19" fmla="*/ 5 h 106"/>
                <a:gd name="T20" fmla="*/ 0 w 76"/>
                <a:gd name="T21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106">
                  <a:moveTo>
                    <a:pt x="68" y="100"/>
                  </a:moveTo>
                  <a:cubicBezTo>
                    <a:pt x="71" y="105"/>
                    <a:pt x="71" y="105"/>
                    <a:pt x="71" y="105"/>
                  </a:cubicBezTo>
                  <a:cubicBezTo>
                    <a:pt x="73" y="106"/>
                    <a:pt x="74" y="106"/>
                    <a:pt x="76" y="106"/>
                  </a:cubicBezTo>
                  <a:cubicBezTo>
                    <a:pt x="72" y="102"/>
                    <a:pt x="72" y="102"/>
                    <a:pt x="72" y="102"/>
                  </a:cubicBezTo>
                  <a:cubicBezTo>
                    <a:pt x="71" y="101"/>
                    <a:pt x="69" y="101"/>
                    <a:pt x="68" y="100"/>
                  </a:cubicBezTo>
                  <a:moveTo>
                    <a:pt x="0" y="0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8"/>
                    <a:pt x="4" y="6"/>
                    <a:pt x="4" y="5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4" name="Freeform 796"/>
            <p:cNvSpPr>
              <a:spLocks noEditPoints="1"/>
            </p:cNvSpPr>
            <p:nvPr/>
          </p:nvSpPr>
          <p:spPr bwMode="auto">
            <a:xfrm>
              <a:off x="13355071" y="804556"/>
              <a:ext cx="647878" cy="910114"/>
            </a:xfrm>
            <a:custGeom>
              <a:avLst/>
              <a:gdLst>
                <a:gd name="T0" fmla="*/ 83 w 89"/>
                <a:gd name="T1" fmla="*/ 121 h 125"/>
                <a:gd name="T2" fmla="*/ 86 w 89"/>
                <a:gd name="T3" fmla="*/ 125 h 125"/>
                <a:gd name="T4" fmla="*/ 88 w 89"/>
                <a:gd name="T5" fmla="*/ 125 h 125"/>
                <a:gd name="T6" fmla="*/ 88 w 89"/>
                <a:gd name="T7" fmla="*/ 125 h 125"/>
                <a:gd name="T8" fmla="*/ 89 w 89"/>
                <a:gd name="T9" fmla="*/ 125 h 125"/>
                <a:gd name="T10" fmla="*/ 86 w 89"/>
                <a:gd name="T11" fmla="*/ 121 h 125"/>
                <a:gd name="T12" fmla="*/ 83 w 89"/>
                <a:gd name="T13" fmla="*/ 121 h 125"/>
                <a:gd name="T14" fmla="*/ 1 w 89"/>
                <a:gd name="T15" fmla="*/ 0 h 125"/>
                <a:gd name="T16" fmla="*/ 0 w 89"/>
                <a:gd name="T17" fmla="*/ 3 h 125"/>
                <a:gd name="T18" fmla="*/ 3 w 89"/>
                <a:gd name="T19" fmla="*/ 8 h 125"/>
                <a:gd name="T20" fmla="*/ 4 w 89"/>
                <a:gd name="T21" fmla="*/ 4 h 125"/>
                <a:gd name="T22" fmla="*/ 1 w 89"/>
                <a:gd name="T23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9" h="125">
                  <a:moveTo>
                    <a:pt x="83" y="121"/>
                  </a:moveTo>
                  <a:cubicBezTo>
                    <a:pt x="86" y="125"/>
                    <a:pt x="86" y="125"/>
                    <a:pt x="86" y="125"/>
                  </a:cubicBezTo>
                  <a:cubicBezTo>
                    <a:pt x="87" y="125"/>
                    <a:pt x="87" y="125"/>
                    <a:pt x="88" y="125"/>
                  </a:cubicBezTo>
                  <a:cubicBezTo>
                    <a:pt x="88" y="125"/>
                    <a:pt x="88" y="125"/>
                    <a:pt x="88" y="125"/>
                  </a:cubicBezTo>
                  <a:cubicBezTo>
                    <a:pt x="89" y="125"/>
                    <a:pt x="89" y="125"/>
                    <a:pt x="89" y="125"/>
                  </a:cubicBezTo>
                  <a:cubicBezTo>
                    <a:pt x="86" y="121"/>
                    <a:pt x="86" y="121"/>
                    <a:pt x="86" y="121"/>
                  </a:cubicBezTo>
                  <a:cubicBezTo>
                    <a:pt x="85" y="121"/>
                    <a:pt x="84" y="121"/>
                    <a:pt x="83" y="121"/>
                  </a:cubicBezTo>
                  <a:moveTo>
                    <a:pt x="1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6"/>
                    <a:pt x="3" y="5"/>
                    <a:pt x="4" y="4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5" name="Freeform 797"/>
            <p:cNvSpPr>
              <a:spLocks noEditPoints="1"/>
            </p:cNvSpPr>
            <p:nvPr/>
          </p:nvSpPr>
          <p:spPr bwMode="auto">
            <a:xfrm>
              <a:off x="13398263" y="702747"/>
              <a:ext cx="721921" cy="1005753"/>
            </a:xfrm>
            <a:custGeom>
              <a:avLst/>
              <a:gdLst>
                <a:gd name="T0" fmla="*/ 96 w 99"/>
                <a:gd name="T1" fmla="*/ 134 h 138"/>
                <a:gd name="T2" fmla="*/ 93 w 99"/>
                <a:gd name="T3" fmla="*/ 134 h 138"/>
                <a:gd name="T4" fmla="*/ 96 w 99"/>
                <a:gd name="T5" fmla="*/ 138 h 138"/>
                <a:gd name="T6" fmla="*/ 99 w 99"/>
                <a:gd name="T7" fmla="*/ 137 h 138"/>
                <a:gd name="T8" fmla="*/ 96 w 99"/>
                <a:gd name="T9" fmla="*/ 134 h 138"/>
                <a:gd name="T10" fmla="*/ 1 w 99"/>
                <a:gd name="T11" fmla="*/ 0 h 138"/>
                <a:gd name="T12" fmla="*/ 0 w 99"/>
                <a:gd name="T13" fmla="*/ 3 h 138"/>
                <a:gd name="T14" fmla="*/ 2 w 99"/>
                <a:gd name="T15" fmla="*/ 6 h 138"/>
                <a:gd name="T16" fmla="*/ 4 w 99"/>
                <a:gd name="T17" fmla="*/ 3 h 138"/>
                <a:gd name="T18" fmla="*/ 1 w 99"/>
                <a:gd name="T19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9" h="138">
                  <a:moveTo>
                    <a:pt x="96" y="134"/>
                  </a:moveTo>
                  <a:cubicBezTo>
                    <a:pt x="95" y="134"/>
                    <a:pt x="94" y="134"/>
                    <a:pt x="93" y="134"/>
                  </a:cubicBezTo>
                  <a:cubicBezTo>
                    <a:pt x="96" y="138"/>
                    <a:pt x="96" y="138"/>
                    <a:pt x="96" y="138"/>
                  </a:cubicBezTo>
                  <a:cubicBezTo>
                    <a:pt x="97" y="138"/>
                    <a:pt x="98" y="138"/>
                    <a:pt x="99" y="137"/>
                  </a:cubicBezTo>
                  <a:cubicBezTo>
                    <a:pt x="96" y="134"/>
                    <a:pt x="96" y="134"/>
                    <a:pt x="96" y="134"/>
                  </a:cubicBezTo>
                  <a:moveTo>
                    <a:pt x="1" y="0"/>
                  </a:moveTo>
                  <a:cubicBezTo>
                    <a:pt x="1" y="1"/>
                    <a:pt x="0" y="2"/>
                    <a:pt x="0" y="3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5"/>
                    <a:pt x="3" y="4"/>
                    <a:pt x="4" y="3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6" name="Freeform 798"/>
            <p:cNvSpPr>
              <a:spLocks noEditPoints="1"/>
            </p:cNvSpPr>
            <p:nvPr/>
          </p:nvSpPr>
          <p:spPr bwMode="auto">
            <a:xfrm>
              <a:off x="13456880" y="613278"/>
              <a:ext cx="765113" cy="1073626"/>
            </a:xfrm>
            <a:custGeom>
              <a:avLst/>
              <a:gdLst>
                <a:gd name="T0" fmla="*/ 102 w 105"/>
                <a:gd name="T1" fmla="*/ 142 h 147"/>
                <a:gd name="T2" fmla="*/ 99 w 105"/>
                <a:gd name="T3" fmla="*/ 143 h 147"/>
                <a:gd name="T4" fmla="*/ 102 w 105"/>
                <a:gd name="T5" fmla="*/ 147 h 147"/>
                <a:gd name="T6" fmla="*/ 105 w 105"/>
                <a:gd name="T7" fmla="*/ 146 h 147"/>
                <a:gd name="T8" fmla="*/ 102 w 105"/>
                <a:gd name="T9" fmla="*/ 142 h 147"/>
                <a:gd name="T10" fmla="*/ 2 w 105"/>
                <a:gd name="T11" fmla="*/ 0 h 147"/>
                <a:gd name="T12" fmla="*/ 0 w 105"/>
                <a:gd name="T13" fmla="*/ 2 h 147"/>
                <a:gd name="T14" fmla="*/ 2 w 105"/>
                <a:gd name="T15" fmla="*/ 6 h 147"/>
                <a:gd name="T16" fmla="*/ 4 w 105"/>
                <a:gd name="T17" fmla="*/ 3 h 147"/>
                <a:gd name="T18" fmla="*/ 2 w 105"/>
                <a:gd name="T1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5" h="147">
                  <a:moveTo>
                    <a:pt x="102" y="142"/>
                  </a:moveTo>
                  <a:cubicBezTo>
                    <a:pt x="101" y="143"/>
                    <a:pt x="100" y="143"/>
                    <a:pt x="99" y="143"/>
                  </a:cubicBezTo>
                  <a:cubicBezTo>
                    <a:pt x="102" y="147"/>
                    <a:pt x="102" y="147"/>
                    <a:pt x="102" y="147"/>
                  </a:cubicBezTo>
                  <a:cubicBezTo>
                    <a:pt x="103" y="146"/>
                    <a:pt x="104" y="146"/>
                    <a:pt x="105" y="146"/>
                  </a:cubicBezTo>
                  <a:cubicBezTo>
                    <a:pt x="102" y="142"/>
                    <a:pt x="102" y="142"/>
                    <a:pt x="102" y="142"/>
                  </a:cubicBezTo>
                  <a:moveTo>
                    <a:pt x="2" y="0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5"/>
                    <a:pt x="3" y="4"/>
                    <a:pt x="4" y="3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7" name="Freeform 799"/>
            <p:cNvSpPr>
              <a:spLocks noEditPoints="1"/>
            </p:cNvSpPr>
            <p:nvPr/>
          </p:nvSpPr>
          <p:spPr bwMode="auto">
            <a:xfrm>
              <a:off x="13521668" y="542320"/>
              <a:ext cx="795964" cy="1107562"/>
            </a:xfrm>
            <a:custGeom>
              <a:avLst/>
              <a:gdLst>
                <a:gd name="T0" fmla="*/ 106 w 109"/>
                <a:gd name="T1" fmla="*/ 147 h 152"/>
                <a:gd name="T2" fmla="*/ 104 w 109"/>
                <a:gd name="T3" fmla="*/ 148 h 152"/>
                <a:gd name="T4" fmla="*/ 106 w 109"/>
                <a:gd name="T5" fmla="*/ 152 h 152"/>
                <a:gd name="T6" fmla="*/ 109 w 109"/>
                <a:gd name="T7" fmla="*/ 150 h 152"/>
                <a:gd name="T8" fmla="*/ 106 w 109"/>
                <a:gd name="T9" fmla="*/ 147 h 152"/>
                <a:gd name="T10" fmla="*/ 2 w 109"/>
                <a:gd name="T11" fmla="*/ 0 h 152"/>
                <a:gd name="T12" fmla="*/ 0 w 109"/>
                <a:gd name="T13" fmla="*/ 2 h 152"/>
                <a:gd name="T14" fmla="*/ 2 w 109"/>
                <a:gd name="T15" fmla="*/ 5 h 152"/>
                <a:gd name="T16" fmla="*/ 4 w 109"/>
                <a:gd name="T17" fmla="*/ 3 h 152"/>
                <a:gd name="T18" fmla="*/ 2 w 109"/>
                <a:gd name="T19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9" h="152">
                  <a:moveTo>
                    <a:pt x="106" y="147"/>
                  </a:moveTo>
                  <a:cubicBezTo>
                    <a:pt x="105" y="147"/>
                    <a:pt x="104" y="148"/>
                    <a:pt x="104" y="148"/>
                  </a:cubicBezTo>
                  <a:cubicBezTo>
                    <a:pt x="106" y="152"/>
                    <a:pt x="106" y="152"/>
                    <a:pt x="106" y="152"/>
                  </a:cubicBezTo>
                  <a:cubicBezTo>
                    <a:pt x="107" y="151"/>
                    <a:pt x="108" y="151"/>
                    <a:pt x="109" y="150"/>
                  </a:cubicBezTo>
                  <a:cubicBezTo>
                    <a:pt x="106" y="147"/>
                    <a:pt x="106" y="147"/>
                    <a:pt x="106" y="147"/>
                  </a:cubicBezTo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4"/>
                    <a:pt x="4" y="4"/>
                    <a:pt x="4" y="3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8" name="Freeform 800"/>
            <p:cNvSpPr>
              <a:spLocks noEditPoints="1"/>
            </p:cNvSpPr>
            <p:nvPr/>
          </p:nvSpPr>
          <p:spPr bwMode="auto">
            <a:xfrm>
              <a:off x="13595711" y="474447"/>
              <a:ext cx="802135" cy="1122988"/>
            </a:xfrm>
            <a:custGeom>
              <a:avLst/>
              <a:gdLst>
                <a:gd name="T0" fmla="*/ 108 w 110"/>
                <a:gd name="T1" fmla="*/ 149 h 154"/>
                <a:gd name="T2" fmla="*/ 105 w 110"/>
                <a:gd name="T3" fmla="*/ 151 h 154"/>
                <a:gd name="T4" fmla="*/ 108 w 110"/>
                <a:gd name="T5" fmla="*/ 154 h 154"/>
                <a:gd name="T6" fmla="*/ 110 w 110"/>
                <a:gd name="T7" fmla="*/ 152 h 154"/>
                <a:gd name="T8" fmla="*/ 108 w 110"/>
                <a:gd name="T9" fmla="*/ 149 h 154"/>
                <a:gd name="T10" fmla="*/ 2 w 110"/>
                <a:gd name="T11" fmla="*/ 0 h 154"/>
                <a:gd name="T12" fmla="*/ 0 w 110"/>
                <a:gd name="T13" fmla="*/ 2 h 154"/>
                <a:gd name="T14" fmla="*/ 2 w 110"/>
                <a:gd name="T15" fmla="*/ 5 h 154"/>
                <a:gd name="T16" fmla="*/ 5 w 110"/>
                <a:gd name="T17" fmla="*/ 3 h 154"/>
                <a:gd name="T18" fmla="*/ 2 w 110"/>
                <a:gd name="T19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" h="154">
                  <a:moveTo>
                    <a:pt x="108" y="149"/>
                  </a:moveTo>
                  <a:cubicBezTo>
                    <a:pt x="107" y="149"/>
                    <a:pt x="106" y="150"/>
                    <a:pt x="105" y="151"/>
                  </a:cubicBezTo>
                  <a:cubicBezTo>
                    <a:pt x="108" y="154"/>
                    <a:pt x="108" y="154"/>
                    <a:pt x="108" y="154"/>
                  </a:cubicBezTo>
                  <a:cubicBezTo>
                    <a:pt x="108" y="153"/>
                    <a:pt x="109" y="153"/>
                    <a:pt x="110" y="152"/>
                  </a:cubicBezTo>
                  <a:cubicBezTo>
                    <a:pt x="108" y="149"/>
                    <a:pt x="108" y="149"/>
                    <a:pt x="108" y="149"/>
                  </a:cubicBezTo>
                  <a:moveTo>
                    <a:pt x="2" y="0"/>
                  </a:moveTo>
                  <a:cubicBezTo>
                    <a:pt x="2" y="1"/>
                    <a:pt x="1" y="1"/>
                    <a:pt x="0" y="2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9" name="Freeform 801"/>
            <p:cNvSpPr>
              <a:spLocks noEditPoints="1"/>
            </p:cNvSpPr>
            <p:nvPr/>
          </p:nvSpPr>
          <p:spPr bwMode="auto">
            <a:xfrm>
              <a:off x="13682095" y="425085"/>
              <a:ext cx="786709" cy="1107562"/>
            </a:xfrm>
            <a:custGeom>
              <a:avLst/>
              <a:gdLst>
                <a:gd name="T0" fmla="*/ 106 w 108"/>
                <a:gd name="T1" fmla="*/ 147 h 152"/>
                <a:gd name="T2" fmla="*/ 104 w 108"/>
                <a:gd name="T3" fmla="*/ 149 h 152"/>
                <a:gd name="T4" fmla="*/ 106 w 108"/>
                <a:gd name="T5" fmla="*/ 152 h 152"/>
                <a:gd name="T6" fmla="*/ 108 w 108"/>
                <a:gd name="T7" fmla="*/ 150 h 152"/>
                <a:gd name="T8" fmla="*/ 106 w 108"/>
                <a:gd name="T9" fmla="*/ 147 h 152"/>
                <a:gd name="T10" fmla="*/ 2 w 108"/>
                <a:gd name="T11" fmla="*/ 0 h 152"/>
                <a:gd name="T12" fmla="*/ 0 w 108"/>
                <a:gd name="T13" fmla="*/ 2 h 152"/>
                <a:gd name="T14" fmla="*/ 2 w 108"/>
                <a:gd name="T15" fmla="*/ 5 h 152"/>
                <a:gd name="T16" fmla="*/ 5 w 108"/>
                <a:gd name="T17" fmla="*/ 4 h 152"/>
                <a:gd name="T18" fmla="*/ 2 w 108"/>
                <a:gd name="T19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152">
                  <a:moveTo>
                    <a:pt x="106" y="147"/>
                  </a:moveTo>
                  <a:cubicBezTo>
                    <a:pt x="105" y="148"/>
                    <a:pt x="105" y="148"/>
                    <a:pt x="104" y="149"/>
                  </a:cubicBezTo>
                  <a:cubicBezTo>
                    <a:pt x="106" y="152"/>
                    <a:pt x="106" y="152"/>
                    <a:pt x="106" y="152"/>
                  </a:cubicBezTo>
                  <a:cubicBezTo>
                    <a:pt x="107" y="152"/>
                    <a:pt x="108" y="151"/>
                    <a:pt x="108" y="150"/>
                  </a:cubicBezTo>
                  <a:cubicBezTo>
                    <a:pt x="106" y="147"/>
                    <a:pt x="106" y="147"/>
                    <a:pt x="106" y="147"/>
                  </a:cubicBezTo>
                  <a:moveTo>
                    <a:pt x="2" y="0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4"/>
                    <a:pt x="4" y="4"/>
                    <a:pt x="5" y="4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0" name="Freeform 802"/>
            <p:cNvSpPr>
              <a:spLocks noEditPoints="1"/>
            </p:cNvSpPr>
            <p:nvPr/>
          </p:nvSpPr>
          <p:spPr bwMode="auto">
            <a:xfrm>
              <a:off x="13768478" y="388063"/>
              <a:ext cx="774368" cy="1070541"/>
            </a:xfrm>
            <a:custGeom>
              <a:avLst/>
              <a:gdLst>
                <a:gd name="T0" fmla="*/ 103 w 106"/>
                <a:gd name="T1" fmla="*/ 141 h 147"/>
                <a:gd name="T2" fmla="*/ 101 w 106"/>
                <a:gd name="T3" fmla="*/ 144 h 147"/>
                <a:gd name="T4" fmla="*/ 104 w 106"/>
                <a:gd name="T5" fmla="*/ 147 h 147"/>
                <a:gd name="T6" fmla="*/ 106 w 106"/>
                <a:gd name="T7" fmla="*/ 145 h 147"/>
                <a:gd name="T8" fmla="*/ 103 w 106"/>
                <a:gd name="T9" fmla="*/ 141 h 147"/>
                <a:gd name="T10" fmla="*/ 3 w 106"/>
                <a:gd name="T11" fmla="*/ 0 h 147"/>
                <a:gd name="T12" fmla="*/ 0 w 106"/>
                <a:gd name="T13" fmla="*/ 1 h 147"/>
                <a:gd name="T14" fmla="*/ 3 w 106"/>
                <a:gd name="T15" fmla="*/ 4 h 147"/>
                <a:gd name="T16" fmla="*/ 6 w 106"/>
                <a:gd name="T17" fmla="*/ 4 h 147"/>
                <a:gd name="T18" fmla="*/ 3 w 106"/>
                <a:gd name="T1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147">
                  <a:moveTo>
                    <a:pt x="103" y="141"/>
                  </a:moveTo>
                  <a:cubicBezTo>
                    <a:pt x="103" y="142"/>
                    <a:pt x="102" y="143"/>
                    <a:pt x="101" y="144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4" y="147"/>
                    <a:pt x="105" y="146"/>
                    <a:pt x="106" y="145"/>
                  </a:cubicBezTo>
                  <a:cubicBezTo>
                    <a:pt x="103" y="141"/>
                    <a:pt x="103" y="141"/>
                    <a:pt x="103" y="141"/>
                  </a:cubicBezTo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1" name="Freeform 803"/>
            <p:cNvSpPr>
              <a:spLocks noEditPoints="1"/>
            </p:cNvSpPr>
            <p:nvPr/>
          </p:nvSpPr>
          <p:spPr bwMode="auto">
            <a:xfrm>
              <a:off x="13870288" y="366467"/>
              <a:ext cx="725006" cy="1005753"/>
            </a:xfrm>
            <a:custGeom>
              <a:avLst/>
              <a:gdLst>
                <a:gd name="T0" fmla="*/ 97 w 99"/>
                <a:gd name="T1" fmla="*/ 132 h 138"/>
                <a:gd name="T2" fmla="*/ 95 w 99"/>
                <a:gd name="T3" fmla="*/ 135 h 138"/>
                <a:gd name="T4" fmla="*/ 98 w 99"/>
                <a:gd name="T5" fmla="*/ 138 h 138"/>
                <a:gd name="T6" fmla="*/ 99 w 99"/>
                <a:gd name="T7" fmla="*/ 136 h 138"/>
                <a:gd name="T8" fmla="*/ 97 w 99"/>
                <a:gd name="T9" fmla="*/ 132 h 138"/>
                <a:gd name="T10" fmla="*/ 3 w 99"/>
                <a:gd name="T11" fmla="*/ 0 h 138"/>
                <a:gd name="T12" fmla="*/ 0 w 99"/>
                <a:gd name="T13" fmla="*/ 0 h 138"/>
                <a:gd name="T14" fmla="*/ 3 w 99"/>
                <a:gd name="T15" fmla="*/ 4 h 138"/>
                <a:gd name="T16" fmla="*/ 6 w 99"/>
                <a:gd name="T17" fmla="*/ 3 h 138"/>
                <a:gd name="T18" fmla="*/ 3 w 99"/>
                <a:gd name="T19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9" h="138">
                  <a:moveTo>
                    <a:pt x="97" y="132"/>
                  </a:moveTo>
                  <a:cubicBezTo>
                    <a:pt x="96" y="133"/>
                    <a:pt x="96" y="134"/>
                    <a:pt x="95" y="135"/>
                  </a:cubicBezTo>
                  <a:cubicBezTo>
                    <a:pt x="98" y="138"/>
                    <a:pt x="98" y="138"/>
                    <a:pt x="98" y="138"/>
                  </a:cubicBezTo>
                  <a:cubicBezTo>
                    <a:pt x="98" y="138"/>
                    <a:pt x="99" y="137"/>
                    <a:pt x="99" y="136"/>
                  </a:cubicBezTo>
                  <a:cubicBezTo>
                    <a:pt x="97" y="132"/>
                    <a:pt x="97" y="132"/>
                    <a:pt x="97" y="132"/>
                  </a:cubicBezTo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5" y="4"/>
                    <a:pt x="6" y="3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2" name="Freeform 804"/>
            <p:cNvSpPr>
              <a:spLocks noEditPoints="1"/>
            </p:cNvSpPr>
            <p:nvPr/>
          </p:nvSpPr>
          <p:spPr bwMode="auto">
            <a:xfrm>
              <a:off x="13987523" y="360297"/>
              <a:ext cx="657133" cy="910114"/>
            </a:xfrm>
            <a:custGeom>
              <a:avLst/>
              <a:gdLst>
                <a:gd name="T0" fmla="*/ 87 w 90"/>
                <a:gd name="T1" fmla="*/ 118 h 125"/>
                <a:gd name="T2" fmla="*/ 86 w 90"/>
                <a:gd name="T3" fmla="*/ 121 h 125"/>
                <a:gd name="T4" fmla="*/ 89 w 90"/>
                <a:gd name="T5" fmla="*/ 125 h 125"/>
                <a:gd name="T6" fmla="*/ 90 w 90"/>
                <a:gd name="T7" fmla="*/ 122 h 125"/>
                <a:gd name="T8" fmla="*/ 87 w 90"/>
                <a:gd name="T9" fmla="*/ 118 h 125"/>
                <a:gd name="T10" fmla="*/ 1 w 90"/>
                <a:gd name="T11" fmla="*/ 0 h 125"/>
                <a:gd name="T12" fmla="*/ 0 w 90"/>
                <a:gd name="T13" fmla="*/ 0 h 125"/>
                <a:gd name="T14" fmla="*/ 2 w 90"/>
                <a:gd name="T15" fmla="*/ 4 h 125"/>
                <a:gd name="T16" fmla="*/ 6 w 90"/>
                <a:gd name="T17" fmla="*/ 4 h 125"/>
                <a:gd name="T18" fmla="*/ 3 w 90"/>
                <a:gd name="T19" fmla="*/ 0 h 125"/>
                <a:gd name="T20" fmla="*/ 1 w 90"/>
                <a:gd name="T2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125">
                  <a:moveTo>
                    <a:pt x="87" y="118"/>
                  </a:moveTo>
                  <a:cubicBezTo>
                    <a:pt x="86" y="119"/>
                    <a:pt x="86" y="120"/>
                    <a:pt x="86" y="121"/>
                  </a:cubicBezTo>
                  <a:cubicBezTo>
                    <a:pt x="89" y="125"/>
                    <a:pt x="89" y="125"/>
                    <a:pt x="89" y="125"/>
                  </a:cubicBezTo>
                  <a:cubicBezTo>
                    <a:pt x="89" y="124"/>
                    <a:pt x="89" y="123"/>
                    <a:pt x="90" y="122"/>
                  </a:cubicBezTo>
                  <a:cubicBezTo>
                    <a:pt x="87" y="118"/>
                    <a:pt x="87" y="118"/>
                    <a:pt x="87" y="118"/>
                  </a:cubicBezTo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3" name="Freeform 805"/>
            <p:cNvSpPr>
              <a:spLocks noEditPoints="1"/>
            </p:cNvSpPr>
            <p:nvPr/>
          </p:nvSpPr>
          <p:spPr bwMode="auto">
            <a:xfrm>
              <a:off x="14110928" y="366467"/>
              <a:ext cx="564579" cy="780538"/>
            </a:xfrm>
            <a:custGeom>
              <a:avLst/>
              <a:gdLst>
                <a:gd name="T0" fmla="*/ 73 w 77"/>
                <a:gd name="T1" fmla="*/ 98 h 107"/>
                <a:gd name="T2" fmla="*/ 73 w 77"/>
                <a:gd name="T3" fmla="*/ 102 h 107"/>
                <a:gd name="T4" fmla="*/ 73 w 77"/>
                <a:gd name="T5" fmla="*/ 103 h 107"/>
                <a:gd name="T6" fmla="*/ 76 w 77"/>
                <a:gd name="T7" fmla="*/ 107 h 107"/>
                <a:gd name="T8" fmla="*/ 77 w 77"/>
                <a:gd name="T9" fmla="*/ 103 h 107"/>
                <a:gd name="T10" fmla="*/ 73 w 77"/>
                <a:gd name="T11" fmla="*/ 98 h 107"/>
                <a:gd name="T12" fmla="*/ 0 w 77"/>
                <a:gd name="T13" fmla="*/ 0 h 107"/>
                <a:gd name="T14" fmla="*/ 3 w 77"/>
                <a:gd name="T15" fmla="*/ 5 h 107"/>
                <a:gd name="T16" fmla="*/ 8 w 77"/>
                <a:gd name="T17" fmla="*/ 6 h 107"/>
                <a:gd name="T18" fmla="*/ 4 w 77"/>
                <a:gd name="T19" fmla="*/ 1 h 107"/>
                <a:gd name="T20" fmla="*/ 0 w 77"/>
                <a:gd name="T2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7" h="107">
                  <a:moveTo>
                    <a:pt x="73" y="98"/>
                  </a:moveTo>
                  <a:cubicBezTo>
                    <a:pt x="73" y="99"/>
                    <a:pt x="73" y="101"/>
                    <a:pt x="73" y="102"/>
                  </a:cubicBezTo>
                  <a:cubicBezTo>
                    <a:pt x="73" y="102"/>
                    <a:pt x="73" y="102"/>
                    <a:pt x="73" y="103"/>
                  </a:cubicBezTo>
                  <a:cubicBezTo>
                    <a:pt x="76" y="107"/>
                    <a:pt x="76" y="107"/>
                    <a:pt x="76" y="107"/>
                  </a:cubicBezTo>
                  <a:cubicBezTo>
                    <a:pt x="76" y="106"/>
                    <a:pt x="77" y="105"/>
                    <a:pt x="77" y="103"/>
                  </a:cubicBezTo>
                  <a:cubicBezTo>
                    <a:pt x="73" y="98"/>
                    <a:pt x="73" y="98"/>
                    <a:pt x="73" y="98"/>
                  </a:cubicBezTo>
                  <a:moveTo>
                    <a:pt x="0" y="0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5" y="5"/>
                    <a:pt x="6" y="5"/>
                    <a:pt x="8" y="6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1" y="0"/>
                    <a:pt x="0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4" name="Freeform 806"/>
            <p:cNvSpPr>
              <a:spLocks noEditPoints="1"/>
            </p:cNvSpPr>
            <p:nvPr/>
          </p:nvSpPr>
          <p:spPr bwMode="auto">
            <a:xfrm>
              <a:off x="14265185" y="409659"/>
              <a:ext cx="410323" cy="583090"/>
            </a:xfrm>
            <a:custGeom>
              <a:avLst/>
              <a:gdLst>
                <a:gd name="T0" fmla="*/ 50 w 56"/>
                <a:gd name="T1" fmla="*/ 66 h 80"/>
                <a:gd name="T2" fmla="*/ 51 w 56"/>
                <a:gd name="T3" fmla="*/ 73 h 80"/>
                <a:gd name="T4" fmla="*/ 56 w 56"/>
                <a:gd name="T5" fmla="*/ 80 h 80"/>
                <a:gd name="T6" fmla="*/ 56 w 56"/>
                <a:gd name="T7" fmla="*/ 74 h 80"/>
                <a:gd name="T8" fmla="*/ 50 w 56"/>
                <a:gd name="T9" fmla="*/ 66 h 80"/>
                <a:gd name="T10" fmla="*/ 0 w 56"/>
                <a:gd name="T11" fmla="*/ 0 h 80"/>
                <a:gd name="T12" fmla="*/ 5 w 56"/>
                <a:gd name="T13" fmla="*/ 7 h 80"/>
                <a:gd name="T14" fmla="*/ 11 w 56"/>
                <a:gd name="T15" fmla="*/ 11 h 80"/>
                <a:gd name="T16" fmla="*/ 5 w 56"/>
                <a:gd name="T17" fmla="*/ 3 h 80"/>
                <a:gd name="T18" fmla="*/ 0 w 56"/>
                <a:gd name="T1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80">
                  <a:moveTo>
                    <a:pt x="50" y="66"/>
                  </a:moveTo>
                  <a:cubicBezTo>
                    <a:pt x="51" y="68"/>
                    <a:pt x="51" y="71"/>
                    <a:pt x="51" y="73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78"/>
                    <a:pt x="56" y="76"/>
                    <a:pt x="56" y="74"/>
                  </a:cubicBezTo>
                  <a:cubicBezTo>
                    <a:pt x="50" y="66"/>
                    <a:pt x="50" y="66"/>
                    <a:pt x="50" y="66"/>
                  </a:cubicBezTo>
                  <a:moveTo>
                    <a:pt x="0" y="0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7" y="8"/>
                    <a:pt x="9" y="9"/>
                    <a:pt x="11" y="11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2" y="1"/>
                    <a:pt x="0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5" name="Freeform 807"/>
            <p:cNvSpPr/>
            <p:nvPr/>
          </p:nvSpPr>
          <p:spPr bwMode="auto">
            <a:xfrm>
              <a:off x="14527421" y="613278"/>
              <a:ext cx="43192" cy="58618"/>
            </a:xfrm>
            <a:custGeom>
              <a:avLst/>
              <a:gdLst>
                <a:gd name="T0" fmla="*/ 0 w 6"/>
                <a:gd name="T1" fmla="*/ 0 h 8"/>
                <a:gd name="T2" fmla="*/ 6 w 6"/>
                <a:gd name="T3" fmla="*/ 8 h 8"/>
                <a:gd name="T4" fmla="*/ 0 w 6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8">
                  <a:moveTo>
                    <a:pt x="0" y="0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4" y="5"/>
                    <a:pt x="2" y="3"/>
                    <a:pt x="0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996" name="组合 995"/>
            <p:cNvGrpSpPr/>
            <p:nvPr/>
          </p:nvGrpSpPr>
          <p:grpSpPr>
            <a:xfrm>
              <a:off x="13426027" y="462106"/>
              <a:ext cx="1144584" cy="1144585"/>
              <a:chOff x="5580783" y="1964978"/>
              <a:chExt cx="1144584" cy="1144585"/>
            </a:xfrm>
            <a:solidFill>
              <a:srgbClr val="59ACB4">
                <a:alpha val="20000"/>
              </a:srgbClr>
            </a:solidFill>
          </p:grpSpPr>
          <p:sp>
            <p:nvSpPr>
              <p:cNvPr id="997" name="Freeform 809"/>
              <p:cNvSpPr>
                <a:spLocks noEditPoints="1"/>
              </p:cNvSpPr>
              <p:nvPr/>
            </p:nvSpPr>
            <p:spPr bwMode="auto">
              <a:xfrm>
                <a:off x="5580783" y="1964978"/>
                <a:ext cx="1144584" cy="1144584"/>
              </a:xfrm>
              <a:custGeom>
                <a:avLst/>
                <a:gdLst>
                  <a:gd name="T0" fmla="*/ 68 w 157"/>
                  <a:gd name="T1" fmla="*/ 157 h 157"/>
                  <a:gd name="T2" fmla="*/ 82 w 157"/>
                  <a:gd name="T3" fmla="*/ 157 h 157"/>
                  <a:gd name="T4" fmla="*/ 78 w 157"/>
                  <a:gd name="T5" fmla="*/ 153 h 157"/>
                  <a:gd name="T6" fmla="*/ 94 w 157"/>
                  <a:gd name="T7" fmla="*/ 152 h 157"/>
                  <a:gd name="T8" fmla="*/ 85 w 157"/>
                  <a:gd name="T9" fmla="*/ 157 h 157"/>
                  <a:gd name="T10" fmla="*/ 94 w 157"/>
                  <a:gd name="T11" fmla="*/ 152 h 157"/>
                  <a:gd name="T12" fmla="*/ 98 w 157"/>
                  <a:gd name="T13" fmla="*/ 151 h 157"/>
                  <a:gd name="T14" fmla="*/ 110 w 157"/>
                  <a:gd name="T15" fmla="*/ 150 h 157"/>
                  <a:gd name="T16" fmla="*/ 43 w 157"/>
                  <a:gd name="T17" fmla="*/ 145 h 157"/>
                  <a:gd name="T18" fmla="*/ 64 w 157"/>
                  <a:gd name="T19" fmla="*/ 156 h 157"/>
                  <a:gd name="T20" fmla="*/ 43 w 157"/>
                  <a:gd name="T21" fmla="*/ 145 h 157"/>
                  <a:gd name="T22" fmla="*/ 111 w 157"/>
                  <a:gd name="T23" fmla="*/ 146 h 157"/>
                  <a:gd name="T24" fmla="*/ 122 w 157"/>
                  <a:gd name="T25" fmla="*/ 144 h 157"/>
                  <a:gd name="T26" fmla="*/ 130 w 157"/>
                  <a:gd name="T27" fmla="*/ 132 h 157"/>
                  <a:gd name="T28" fmla="*/ 122 w 157"/>
                  <a:gd name="T29" fmla="*/ 139 h 157"/>
                  <a:gd name="T30" fmla="*/ 127 w 157"/>
                  <a:gd name="T31" fmla="*/ 140 h 157"/>
                  <a:gd name="T32" fmla="*/ 130 w 157"/>
                  <a:gd name="T33" fmla="*/ 132 h 157"/>
                  <a:gd name="T34" fmla="*/ 132 w 157"/>
                  <a:gd name="T35" fmla="*/ 130 h 157"/>
                  <a:gd name="T36" fmla="*/ 142 w 157"/>
                  <a:gd name="T37" fmla="*/ 125 h 157"/>
                  <a:gd name="T38" fmla="*/ 147 w 157"/>
                  <a:gd name="T39" fmla="*/ 108 h 157"/>
                  <a:gd name="T40" fmla="*/ 144 w 157"/>
                  <a:gd name="T41" fmla="*/ 122 h 157"/>
                  <a:gd name="T42" fmla="*/ 147 w 157"/>
                  <a:gd name="T43" fmla="*/ 108 h 157"/>
                  <a:gd name="T44" fmla="*/ 148 w 157"/>
                  <a:gd name="T45" fmla="*/ 105 h 157"/>
                  <a:gd name="T46" fmla="*/ 155 w 157"/>
                  <a:gd name="T47" fmla="*/ 96 h 157"/>
                  <a:gd name="T48" fmla="*/ 1 w 157"/>
                  <a:gd name="T49" fmla="*/ 89 h 157"/>
                  <a:gd name="T50" fmla="*/ 43 w 157"/>
                  <a:gd name="T51" fmla="*/ 149 h 157"/>
                  <a:gd name="T52" fmla="*/ 20 w 157"/>
                  <a:gd name="T53" fmla="*/ 125 h 157"/>
                  <a:gd name="T54" fmla="*/ 1 w 157"/>
                  <a:gd name="T55" fmla="*/ 89 h 157"/>
                  <a:gd name="T56" fmla="*/ 152 w 157"/>
                  <a:gd name="T57" fmla="*/ 87 h 157"/>
                  <a:gd name="T58" fmla="*/ 157 w 157"/>
                  <a:gd name="T59" fmla="*/ 75 h 157"/>
                  <a:gd name="T60" fmla="*/ 1 w 157"/>
                  <a:gd name="T61" fmla="*/ 66 h 157"/>
                  <a:gd name="T62" fmla="*/ 5 w 157"/>
                  <a:gd name="T63" fmla="*/ 90 h 157"/>
                  <a:gd name="T64" fmla="*/ 1 w 157"/>
                  <a:gd name="T65" fmla="*/ 66 h 157"/>
                  <a:gd name="T66" fmla="*/ 2 w 157"/>
                  <a:gd name="T67" fmla="*/ 62 h 157"/>
                  <a:gd name="T68" fmla="*/ 8 w 157"/>
                  <a:gd name="T69" fmla="*/ 53 h 157"/>
                  <a:gd name="T70" fmla="*/ 13 w 157"/>
                  <a:gd name="T71" fmla="*/ 36 h 157"/>
                  <a:gd name="T72" fmla="*/ 10 w 157"/>
                  <a:gd name="T73" fmla="*/ 50 h 157"/>
                  <a:gd name="T74" fmla="*/ 13 w 157"/>
                  <a:gd name="T75" fmla="*/ 36 h 157"/>
                  <a:gd name="T76" fmla="*/ 14 w 157"/>
                  <a:gd name="T77" fmla="*/ 33 h 157"/>
                  <a:gd name="T78" fmla="*/ 24 w 157"/>
                  <a:gd name="T79" fmla="*/ 28 h 157"/>
                  <a:gd name="T80" fmla="*/ 32 w 157"/>
                  <a:gd name="T81" fmla="*/ 16 h 157"/>
                  <a:gd name="T82" fmla="*/ 23 w 157"/>
                  <a:gd name="T83" fmla="*/ 23 h 157"/>
                  <a:gd name="T84" fmla="*/ 32 w 157"/>
                  <a:gd name="T85" fmla="*/ 21 h 157"/>
                  <a:gd name="T86" fmla="*/ 32 w 157"/>
                  <a:gd name="T87" fmla="*/ 16 h 157"/>
                  <a:gd name="T88" fmla="*/ 34 w 157"/>
                  <a:gd name="T89" fmla="*/ 14 h 157"/>
                  <a:gd name="T90" fmla="*/ 45 w 157"/>
                  <a:gd name="T91" fmla="*/ 12 h 157"/>
                  <a:gd name="T92" fmla="*/ 113 w 157"/>
                  <a:gd name="T93" fmla="*/ 8 h 157"/>
                  <a:gd name="T94" fmla="*/ 136 w 157"/>
                  <a:gd name="T95" fmla="*/ 32 h 157"/>
                  <a:gd name="T96" fmla="*/ 156 w 157"/>
                  <a:gd name="T97" fmla="*/ 70 h 157"/>
                  <a:gd name="T98" fmla="*/ 113 w 157"/>
                  <a:gd name="T99" fmla="*/ 8 h 157"/>
                  <a:gd name="T100" fmla="*/ 46 w 157"/>
                  <a:gd name="T101" fmla="*/ 7 h 157"/>
                  <a:gd name="T102" fmla="*/ 58 w 157"/>
                  <a:gd name="T103" fmla="*/ 7 h 157"/>
                  <a:gd name="T104" fmla="*/ 91 w 157"/>
                  <a:gd name="T105" fmla="*/ 1 h 157"/>
                  <a:gd name="T106" fmla="*/ 112 w 157"/>
                  <a:gd name="T107" fmla="*/ 12 h 157"/>
                  <a:gd name="T108" fmla="*/ 91 w 157"/>
                  <a:gd name="T109" fmla="*/ 1 h 157"/>
                  <a:gd name="T110" fmla="*/ 59 w 157"/>
                  <a:gd name="T111" fmla="*/ 3 h 157"/>
                  <a:gd name="T112" fmla="*/ 73 w 157"/>
                  <a:gd name="T113" fmla="*/ 5 h 157"/>
                  <a:gd name="T114" fmla="*/ 78 w 157"/>
                  <a:gd name="T115" fmla="*/ 0 h 157"/>
                  <a:gd name="T116" fmla="*/ 77 w 157"/>
                  <a:gd name="T117" fmla="*/ 4 h 157"/>
                  <a:gd name="T118" fmla="*/ 90 w 157"/>
                  <a:gd name="T119" fmla="*/ 5 h 157"/>
                  <a:gd name="T120" fmla="*/ 78 w 157"/>
                  <a:gd name="T121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57" h="157">
                    <a:moveTo>
                      <a:pt x="65" y="152"/>
                    </a:moveTo>
                    <a:cubicBezTo>
                      <a:pt x="68" y="157"/>
                      <a:pt x="68" y="157"/>
                      <a:pt x="68" y="157"/>
                    </a:cubicBezTo>
                    <a:cubicBezTo>
                      <a:pt x="72" y="157"/>
                      <a:pt x="75" y="157"/>
                      <a:pt x="78" y="157"/>
                    </a:cubicBezTo>
                    <a:cubicBezTo>
                      <a:pt x="80" y="157"/>
                      <a:pt x="81" y="157"/>
                      <a:pt x="82" y="157"/>
                    </a:cubicBezTo>
                    <a:cubicBezTo>
                      <a:pt x="79" y="153"/>
                      <a:pt x="79" y="153"/>
                      <a:pt x="79" y="153"/>
                    </a:cubicBezTo>
                    <a:cubicBezTo>
                      <a:pt x="79" y="153"/>
                      <a:pt x="79" y="153"/>
                      <a:pt x="78" y="153"/>
                    </a:cubicBezTo>
                    <a:cubicBezTo>
                      <a:pt x="74" y="153"/>
                      <a:pt x="70" y="153"/>
                      <a:pt x="65" y="152"/>
                    </a:cubicBezTo>
                    <a:moveTo>
                      <a:pt x="94" y="152"/>
                    </a:moveTo>
                    <a:cubicBezTo>
                      <a:pt x="91" y="152"/>
                      <a:pt x="87" y="153"/>
                      <a:pt x="83" y="153"/>
                    </a:cubicBezTo>
                    <a:cubicBezTo>
                      <a:pt x="85" y="157"/>
                      <a:pt x="85" y="157"/>
                      <a:pt x="85" y="157"/>
                    </a:cubicBezTo>
                    <a:cubicBezTo>
                      <a:pt x="89" y="157"/>
                      <a:pt x="93" y="156"/>
                      <a:pt x="97" y="155"/>
                    </a:cubicBezTo>
                    <a:cubicBezTo>
                      <a:pt x="94" y="152"/>
                      <a:pt x="94" y="152"/>
                      <a:pt x="94" y="152"/>
                    </a:cubicBezTo>
                    <a:moveTo>
                      <a:pt x="108" y="147"/>
                    </a:moveTo>
                    <a:cubicBezTo>
                      <a:pt x="105" y="149"/>
                      <a:pt x="101" y="150"/>
                      <a:pt x="98" y="151"/>
                    </a:cubicBezTo>
                    <a:cubicBezTo>
                      <a:pt x="100" y="154"/>
                      <a:pt x="100" y="154"/>
                      <a:pt x="100" y="154"/>
                    </a:cubicBezTo>
                    <a:cubicBezTo>
                      <a:pt x="103" y="153"/>
                      <a:pt x="107" y="152"/>
                      <a:pt x="110" y="150"/>
                    </a:cubicBezTo>
                    <a:cubicBezTo>
                      <a:pt x="108" y="147"/>
                      <a:pt x="108" y="147"/>
                      <a:pt x="108" y="147"/>
                    </a:cubicBezTo>
                    <a:moveTo>
                      <a:pt x="43" y="145"/>
                    </a:moveTo>
                    <a:cubicBezTo>
                      <a:pt x="48" y="151"/>
                      <a:pt x="48" y="151"/>
                      <a:pt x="48" y="151"/>
                    </a:cubicBezTo>
                    <a:cubicBezTo>
                      <a:pt x="53" y="153"/>
                      <a:pt x="59" y="155"/>
                      <a:pt x="64" y="156"/>
                    </a:cubicBezTo>
                    <a:cubicBezTo>
                      <a:pt x="61" y="151"/>
                      <a:pt x="61" y="151"/>
                      <a:pt x="61" y="151"/>
                    </a:cubicBezTo>
                    <a:cubicBezTo>
                      <a:pt x="55" y="150"/>
                      <a:pt x="49" y="147"/>
                      <a:pt x="43" y="145"/>
                    </a:cubicBezTo>
                    <a:moveTo>
                      <a:pt x="120" y="141"/>
                    </a:moveTo>
                    <a:cubicBezTo>
                      <a:pt x="117" y="143"/>
                      <a:pt x="114" y="144"/>
                      <a:pt x="111" y="146"/>
                    </a:cubicBezTo>
                    <a:cubicBezTo>
                      <a:pt x="113" y="149"/>
                      <a:pt x="113" y="149"/>
                      <a:pt x="113" y="149"/>
                    </a:cubicBezTo>
                    <a:cubicBezTo>
                      <a:pt x="116" y="148"/>
                      <a:pt x="119" y="146"/>
                      <a:pt x="122" y="144"/>
                    </a:cubicBezTo>
                    <a:cubicBezTo>
                      <a:pt x="120" y="141"/>
                      <a:pt x="120" y="141"/>
                      <a:pt x="120" y="141"/>
                    </a:cubicBezTo>
                    <a:moveTo>
                      <a:pt x="130" y="132"/>
                    </a:moveTo>
                    <a:cubicBezTo>
                      <a:pt x="129" y="134"/>
                      <a:pt x="127" y="135"/>
                      <a:pt x="125" y="137"/>
                    </a:cubicBezTo>
                    <a:cubicBezTo>
                      <a:pt x="124" y="138"/>
                      <a:pt x="123" y="138"/>
                      <a:pt x="122" y="139"/>
                    </a:cubicBezTo>
                    <a:cubicBezTo>
                      <a:pt x="125" y="142"/>
                      <a:pt x="125" y="142"/>
                      <a:pt x="125" y="142"/>
                    </a:cubicBezTo>
                    <a:cubicBezTo>
                      <a:pt x="125" y="141"/>
                      <a:pt x="126" y="141"/>
                      <a:pt x="127" y="140"/>
                    </a:cubicBezTo>
                    <a:cubicBezTo>
                      <a:pt x="129" y="139"/>
                      <a:pt x="131" y="137"/>
                      <a:pt x="133" y="135"/>
                    </a:cubicBezTo>
                    <a:cubicBezTo>
                      <a:pt x="130" y="132"/>
                      <a:pt x="130" y="132"/>
                      <a:pt x="130" y="132"/>
                    </a:cubicBezTo>
                    <a:moveTo>
                      <a:pt x="139" y="121"/>
                    </a:moveTo>
                    <a:cubicBezTo>
                      <a:pt x="137" y="124"/>
                      <a:pt x="135" y="127"/>
                      <a:pt x="132" y="130"/>
                    </a:cubicBezTo>
                    <a:cubicBezTo>
                      <a:pt x="135" y="133"/>
                      <a:pt x="135" y="133"/>
                      <a:pt x="135" y="133"/>
                    </a:cubicBezTo>
                    <a:cubicBezTo>
                      <a:pt x="137" y="131"/>
                      <a:pt x="140" y="128"/>
                      <a:pt x="142" y="125"/>
                    </a:cubicBezTo>
                    <a:cubicBezTo>
                      <a:pt x="139" y="121"/>
                      <a:pt x="139" y="121"/>
                      <a:pt x="139" y="121"/>
                    </a:cubicBezTo>
                    <a:moveTo>
                      <a:pt x="147" y="108"/>
                    </a:moveTo>
                    <a:cubicBezTo>
                      <a:pt x="145" y="112"/>
                      <a:pt x="143" y="115"/>
                      <a:pt x="141" y="119"/>
                    </a:cubicBezTo>
                    <a:cubicBezTo>
                      <a:pt x="144" y="122"/>
                      <a:pt x="144" y="122"/>
                      <a:pt x="144" y="122"/>
                    </a:cubicBezTo>
                    <a:cubicBezTo>
                      <a:pt x="146" y="119"/>
                      <a:pt x="148" y="116"/>
                      <a:pt x="149" y="112"/>
                    </a:cubicBezTo>
                    <a:cubicBezTo>
                      <a:pt x="147" y="108"/>
                      <a:pt x="147" y="108"/>
                      <a:pt x="147" y="108"/>
                    </a:cubicBezTo>
                    <a:moveTo>
                      <a:pt x="152" y="92"/>
                    </a:moveTo>
                    <a:cubicBezTo>
                      <a:pt x="151" y="96"/>
                      <a:pt x="150" y="101"/>
                      <a:pt x="148" y="105"/>
                    </a:cubicBezTo>
                    <a:cubicBezTo>
                      <a:pt x="151" y="109"/>
                      <a:pt x="151" y="109"/>
                      <a:pt x="151" y="109"/>
                    </a:cubicBezTo>
                    <a:cubicBezTo>
                      <a:pt x="152" y="105"/>
                      <a:pt x="154" y="100"/>
                      <a:pt x="155" y="96"/>
                    </a:cubicBezTo>
                    <a:cubicBezTo>
                      <a:pt x="152" y="92"/>
                      <a:pt x="152" y="92"/>
                      <a:pt x="152" y="92"/>
                    </a:cubicBezTo>
                    <a:moveTo>
                      <a:pt x="1" y="89"/>
                    </a:moveTo>
                    <a:cubicBezTo>
                      <a:pt x="2" y="103"/>
                      <a:pt x="8" y="116"/>
                      <a:pt x="17" y="128"/>
                    </a:cubicBezTo>
                    <a:cubicBezTo>
                      <a:pt x="24" y="137"/>
                      <a:pt x="33" y="144"/>
                      <a:pt x="43" y="149"/>
                    </a:cubicBezTo>
                    <a:cubicBezTo>
                      <a:pt x="37" y="141"/>
                      <a:pt x="37" y="141"/>
                      <a:pt x="37" y="141"/>
                    </a:cubicBezTo>
                    <a:cubicBezTo>
                      <a:pt x="31" y="137"/>
                      <a:pt x="25" y="131"/>
                      <a:pt x="20" y="125"/>
                    </a:cubicBezTo>
                    <a:cubicBezTo>
                      <a:pt x="13" y="117"/>
                      <a:pt x="9" y="107"/>
                      <a:pt x="6" y="97"/>
                    </a:cubicBezTo>
                    <a:cubicBezTo>
                      <a:pt x="1" y="89"/>
                      <a:pt x="1" y="89"/>
                      <a:pt x="1" y="89"/>
                    </a:cubicBezTo>
                    <a:moveTo>
                      <a:pt x="152" y="69"/>
                    </a:moveTo>
                    <a:cubicBezTo>
                      <a:pt x="153" y="75"/>
                      <a:pt x="153" y="81"/>
                      <a:pt x="152" y="87"/>
                    </a:cubicBezTo>
                    <a:cubicBezTo>
                      <a:pt x="156" y="92"/>
                      <a:pt x="156" y="92"/>
                      <a:pt x="156" y="92"/>
                    </a:cubicBezTo>
                    <a:cubicBezTo>
                      <a:pt x="156" y="87"/>
                      <a:pt x="157" y="81"/>
                      <a:pt x="157" y="75"/>
                    </a:cubicBezTo>
                    <a:cubicBezTo>
                      <a:pt x="152" y="69"/>
                      <a:pt x="152" y="69"/>
                      <a:pt x="152" y="69"/>
                    </a:cubicBezTo>
                    <a:moveTo>
                      <a:pt x="1" y="66"/>
                    </a:moveTo>
                    <a:cubicBezTo>
                      <a:pt x="0" y="72"/>
                      <a:pt x="0" y="78"/>
                      <a:pt x="0" y="83"/>
                    </a:cubicBezTo>
                    <a:cubicBezTo>
                      <a:pt x="5" y="90"/>
                      <a:pt x="5" y="90"/>
                      <a:pt x="5" y="90"/>
                    </a:cubicBezTo>
                    <a:cubicBezTo>
                      <a:pt x="4" y="84"/>
                      <a:pt x="4" y="77"/>
                      <a:pt x="4" y="71"/>
                    </a:cubicBezTo>
                    <a:cubicBezTo>
                      <a:pt x="1" y="66"/>
                      <a:pt x="1" y="66"/>
                      <a:pt x="1" y="66"/>
                    </a:cubicBezTo>
                    <a:moveTo>
                      <a:pt x="6" y="50"/>
                    </a:moveTo>
                    <a:cubicBezTo>
                      <a:pt x="4" y="54"/>
                      <a:pt x="3" y="58"/>
                      <a:pt x="2" y="62"/>
                    </a:cubicBezTo>
                    <a:cubicBezTo>
                      <a:pt x="5" y="67"/>
                      <a:pt x="5" y="67"/>
                      <a:pt x="5" y="67"/>
                    </a:cubicBezTo>
                    <a:cubicBezTo>
                      <a:pt x="6" y="62"/>
                      <a:pt x="7" y="58"/>
                      <a:pt x="8" y="53"/>
                    </a:cubicBezTo>
                    <a:cubicBezTo>
                      <a:pt x="6" y="50"/>
                      <a:pt x="6" y="50"/>
                      <a:pt x="6" y="50"/>
                    </a:cubicBezTo>
                    <a:moveTo>
                      <a:pt x="13" y="36"/>
                    </a:moveTo>
                    <a:cubicBezTo>
                      <a:pt x="10" y="39"/>
                      <a:pt x="9" y="43"/>
                      <a:pt x="7" y="46"/>
                    </a:cubicBezTo>
                    <a:cubicBezTo>
                      <a:pt x="10" y="50"/>
                      <a:pt x="10" y="50"/>
                      <a:pt x="10" y="50"/>
                    </a:cubicBezTo>
                    <a:cubicBezTo>
                      <a:pt x="11" y="46"/>
                      <a:pt x="13" y="43"/>
                      <a:pt x="15" y="40"/>
                    </a:cubicBezTo>
                    <a:cubicBezTo>
                      <a:pt x="13" y="36"/>
                      <a:pt x="13" y="36"/>
                      <a:pt x="13" y="36"/>
                    </a:cubicBezTo>
                    <a:moveTo>
                      <a:pt x="21" y="25"/>
                    </a:moveTo>
                    <a:cubicBezTo>
                      <a:pt x="19" y="28"/>
                      <a:pt x="16" y="30"/>
                      <a:pt x="14" y="33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9" y="34"/>
                      <a:pt x="21" y="31"/>
                      <a:pt x="24" y="28"/>
                    </a:cubicBezTo>
                    <a:cubicBezTo>
                      <a:pt x="21" y="25"/>
                      <a:pt x="21" y="25"/>
                      <a:pt x="21" y="25"/>
                    </a:cubicBezTo>
                    <a:moveTo>
                      <a:pt x="32" y="16"/>
                    </a:moveTo>
                    <a:cubicBezTo>
                      <a:pt x="31" y="16"/>
                      <a:pt x="30" y="17"/>
                      <a:pt x="29" y="17"/>
                    </a:cubicBezTo>
                    <a:cubicBezTo>
                      <a:pt x="27" y="19"/>
                      <a:pt x="25" y="21"/>
                      <a:pt x="23" y="23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28" y="24"/>
                      <a:pt x="30" y="22"/>
                      <a:pt x="32" y="21"/>
                    </a:cubicBezTo>
                    <a:cubicBezTo>
                      <a:pt x="33" y="20"/>
                      <a:pt x="33" y="20"/>
                      <a:pt x="34" y="19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43" y="9"/>
                    </a:moveTo>
                    <a:cubicBezTo>
                      <a:pt x="40" y="10"/>
                      <a:pt x="37" y="12"/>
                      <a:pt x="34" y="14"/>
                    </a:cubicBezTo>
                    <a:cubicBezTo>
                      <a:pt x="36" y="17"/>
                      <a:pt x="36" y="17"/>
                      <a:pt x="36" y="17"/>
                    </a:cubicBezTo>
                    <a:cubicBezTo>
                      <a:pt x="39" y="15"/>
                      <a:pt x="42" y="14"/>
                      <a:pt x="45" y="12"/>
                    </a:cubicBezTo>
                    <a:cubicBezTo>
                      <a:pt x="43" y="9"/>
                      <a:pt x="43" y="9"/>
                      <a:pt x="43" y="9"/>
                    </a:cubicBezTo>
                    <a:moveTo>
                      <a:pt x="113" y="8"/>
                    </a:moveTo>
                    <a:cubicBezTo>
                      <a:pt x="118" y="16"/>
                      <a:pt x="118" y="16"/>
                      <a:pt x="118" y="16"/>
                    </a:cubicBezTo>
                    <a:cubicBezTo>
                      <a:pt x="125" y="20"/>
                      <a:pt x="131" y="26"/>
                      <a:pt x="136" y="32"/>
                    </a:cubicBezTo>
                    <a:cubicBezTo>
                      <a:pt x="144" y="41"/>
                      <a:pt x="148" y="52"/>
                      <a:pt x="151" y="62"/>
                    </a:cubicBezTo>
                    <a:cubicBezTo>
                      <a:pt x="156" y="70"/>
                      <a:pt x="156" y="70"/>
                      <a:pt x="156" y="70"/>
                    </a:cubicBezTo>
                    <a:cubicBezTo>
                      <a:pt x="155" y="56"/>
                      <a:pt x="149" y="42"/>
                      <a:pt x="140" y="30"/>
                    </a:cubicBezTo>
                    <a:cubicBezTo>
                      <a:pt x="132" y="21"/>
                      <a:pt x="123" y="13"/>
                      <a:pt x="113" y="8"/>
                    </a:cubicBezTo>
                    <a:moveTo>
                      <a:pt x="56" y="4"/>
                    </a:moveTo>
                    <a:cubicBezTo>
                      <a:pt x="53" y="5"/>
                      <a:pt x="49" y="6"/>
                      <a:pt x="46" y="7"/>
                    </a:cubicBezTo>
                    <a:cubicBezTo>
                      <a:pt x="48" y="11"/>
                      <a:pt x="48" y="11"/>
                      <a:pt x="48" y="11"/>
                    </a:cubicBezTo>
                    <a:cubicBezTo>
                      <a:pt x="51" y="9"/>
                      <a:pt x="55" y="8"/>
                      <a:pt x="58" y="7"/>
                    </a:cubicBezTo>
                    <a:cubicBezTo>
                      <a:pt x="56" y="4"/>
                      <a:pt x="56" y="4"/>
                      <a:pt x="56" y="4"/>
                    </a:cubicBezTo>
                    <a:moveTo>
                      <a:pt x="91" y="1"/>
                    </a:moveTo>
                    <a:cubicBezTo>
                      <a:pt x="95" y="6"/>
                      <a:pt x="95" y="6"/>
                      <a:pt x="95" y="6"/>
                    </a:cubicBezTo>
                    <a:cubicBezTo>
                      <a:pt x="101" y="8"/>
                      <a:pt x="106" y="10"/>
                      <a:pt x="112" y="12"/>
                    </a:cubicBezTo>
                    <a:cubicBezTo>
                      <a:pt x="107" y="6"/>
                      <a:pt x="107" y="6"/>
                      <a:pt x="107" y="6"/>
                    </a:cubicBezTo>
                    <a:cubicBezTo>
                      <a:pt x="102" y="4"/>
                      <a:pt x="97" y="2"/>
                      <a:pt x="91" y="1"/>
                    </a:cubicBezTo>
                    <a:moveTo>
                      <a:pt x="71" y="1"/>
                    </a:moveTo>
                    <a:cubicBezTo>
                      <a:pt x="67" y="1"/>
                      <a:pt x="63" y="2"/>
                      <a:pt x="59" y="3"/>
                    </a:cubicBezTo>
                    <a:cubicBezTo>
                      <a:pt x="62" y="6"/>
                      <a:pt x="62" y="6"/>
                      <a:pt x="62" y="6"/>
                    </a:cubicBezTo>
                    <a:cubicBezTo>
                      <a:pt x="65" y="5"/>
                      <a:pt x="69" y="5"/>
                      <a:pt x="73" y="5"/>
                    </a:cubicBezTo>
                    <a:cubicBezTo>
                      <a:pt x="71" y="1"/>
                      <a:pt x="71" y="1"/>
                      <a:pt x="71" y="1"/>
                    </a:cubicBezTo>
                    <a:moveTo>
                      <a:pt x="78" y="0"/>
                    </a:moveTo>
                    <a:cubicBezTo>
                      <a:pt x="77" y="0"/>
                      <a:pt x="75" y="0"/>
                      <a:pt x="74" y="0"/>
                    </a:cubicBezTo>
                    <a:cubicBezTo>
                      <a:pt x="77" y="4"/>
                      <a:pt x="77" y="4"/>
                      <a:pt x="77" y="4"/>
                    </a:cubicBezTo>
                    <a:cubicBezTo>
                      <a:pt x="77" y="4"/>
                      <a:pt x="78" y="4"/>
                      <a:pt x="78" y="4"/>
                    </a:cubicBezTo>
                    <a:cubicBezTo>
                      <a:pt x="82" y="4"/>
                      <a:pt x="86" y="5"/>
                      <a:pt x="90" y="5"/>
                    </a:cubicBezTo>
                    <a:cubicBezTo>
                      <a:pt x="87" y="1"/>
                      <a:pt x="87" y="1"/>
                      <a:pt x="87" y="1"/>
                    </a:cubicBezTo>
                    <a:cubicBezTo>
                      <a:pt x="84" y="1"/>
                      <a:pt x="81" y="0"/>
                      <a:pt x="7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8" name="Freeform 810"/>
              <p:cNvSpPr>
                <a:spLocks noEditPoints="1"/>
              </p:cNvSpPr>
              <p:nvPr/>
            </p:nvSpPr>
            <p:spPr bwMode="auto">
              <a:xfrm>
                <a:off x="5580783" y="2569665"/>
                <a:ext cx="351705" cy="496706"/>
              </a:xfrm>
              <a:custGeom>
                <a:avLst/>
                <a:gdLst>
                  <a:gd name="T0" fmla="*/ 37 w 48"/>
                  <a:gd name="T1" fmla="*/ 58 h 68"/>
                  <a:gd name="T2" fmla="*/ 43 w 48"/>
                  <a:gd name="T3" fmla="*/ 66 h 68"/>
                  <a:gd name="T4" fmla="*/ 48 w 48"/>
                  <a:gd name="T5" fmla="*/ 68 h 68"/>
                  <a:gd name="T6" fmla="*/ 43 w 48"/>
                  <a:gd name="T7" fmla="*/ 62 h 68"/>
                  <a:gd name="T8" fmla="*/ 37 w 48"/>
                  <a:gd name="T9" fmla="*/ 58 h 68"/>
                  <a:gd name="T10" fmla="*/ 0 w 48"/>
                  <a:gd name="T11" fmla="*/ 0 h 68"/>
                  <a:gd name="T12" fmla="*/ 1 w 48"/>
                  <a:gd name="T13" fmla="*/ 6 h 68"/>
                  <a:gd name="T14" fmla="*/ 6 w 48"/>
                  <a:gd name="T15" fmla="*/ 14 h 68"/>
                  <a:gd name="T16" fmla="*/ 5 w 48"/>
                  <a:gd name="T17" fmla="*/ 7 h 68"/>
                  <a:gd name="T18" fmla="*/ 0 w 48"/>
                  <a:gd name="T1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68">
                    <a:moveTo>
                      <a:pt x="37" y="58"/>
                    </a:moveTo>
                    <a:cubicBezTo>
                      <a:pt x="43" y="66"/>
                      <a:pt x="43" y="66"/>
                      <a:pt x="43" y="66"/>
                    </a:cubicBezTo>
                    <a:cubicBezTo>
                      <a:pt x="44" y="67"/>
                      <a:pt x="46" y="67"/>
                      <a:pt x="48" y="68"/>
                    </a:cubicBezTo>
                    <a:cubicBezTo>
                      <a:pt x="43" y="62"/>
                      <a:pt x="43" y="62"/>
                      <a:pt x="43" y="62"/>
                    </a:cubicBezTo>
                    <a:cubicBezTo>
                      <a:pt x="41" y="60"/>
                      <a:pt x="39" y="59"/>
                      <a:pt x="37" y="58"/>
                    </a:cubicBezTo>
                    <a:moveTo>
                      <a:pt x="0" y="0"/>
                    </a:moveTo>
                    <a:cubicBezTo>
                      <a:pt x="0" y="2"/>
                      <a:pt x="0" y="4"/>
                      <a:pt x="1" y="6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2"/>
                      <a:pt x="5" y="9"/>
                      <a:pt x="5" y="7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9" name="Freeform 811"/>
              <p:cNvSpPr>
                <a:spLocks noEditPoints="1"/>
              </p:cNvSpPr>
              <p:nvPr/>
            </p:nvSpPr>
            <p:spPr bwMode="auto">
              <a:xfrm>
                <a:off x="5590039" y="2415407"/>
                <a:ext cx="487451" cy="694155"/>
              </a:xfrm>
              <a:custGeom>
                <a:avLst/>
                <a:gdLst>
                  <a:gd name="T0" fmla="*/ 60 w 67"/>
                  <a:gd name="T1" fmla="*/ 89 h 95"/>
                  <a:gd name="T2" fmla="*/ 63 w 67"/>
                  <a:gd name="T3" fmla="*/ 94 h 95"/>
                  <a:gd name="T4" fmla="*/ 67 w 67"/>
                  <a:gd name="T5" fmla="*/ 95 h 95"/>
                  <a:gd name="T6" fmla="*/ 64 w 67"/>
                  <a:gd name="T7" fmla="*/ 90 h 95"/>
                  <a:gd name="T8" fmla="*/ 60 w 67"/>
                  <a:gd name="T9" fmla="*/ 89 h 95"/>
                  <a:gd name="T10" fmla="*/ 1 w 67"/>
                  <a:gd name="T11" fmla="*/ 0 h 95"/>
                  <a:gd name="T12" fmla="*/ 0 w 67"/>
                  <a:gd name="T13" fmla="*/ 4 h 95"/>
                  <a:gd name="T14" fmla="*/ 3 w 67"/>
                  <a:gd name="T15" fmla="*/ 9 h 95"/>
                  <a:gd name="T16" fmla="*/ 4 w 67"/>
                  <a:gd name="T17" fmla="*/ 5 h 95"/>
                  <a:gd name="T18" fmla="*/ 1 w 67"/>
                  <a:gd name="T1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7" h="95">
                    <a:moveTo>
                      <a:pt x="60" y="89"/>
                    </a:moveTo>
                    <a:cubicBezTo>
                      <a:pt x="63" y="94"/>
                      <a:pt x="63" y="94"/>
                      <a:pt x="63" y="94"/>
                    </a:cubicBezTo>
                    <a:cubicBezTo>
                      <a:pt x="65" y="94"/>
                      <a:pt x="66" y="94"/>
                      <a:pt x="67" y="95"/>
                    </a:cubicBezTo>
                    <a:cubicBezTo>
                      <a:pt x="64" y="90"/>
                      <a:pt x="64" y="90"/>
                      <a:pt x="64" y="90"/>
                    </a:cubicBezTo>
                    <a:cubicBezTo>
                      <a:pt x="63" y="90"/>
                      <a:pt x="61" y="90"/>
                      <a:pt x="60" y="89"/>
                    </a:cubicBezTo>
                    <a:moveTo>
                      <a:pt x="1" y="0"/>
                    </a:moveTo>
                    <a:cubicBezTo>
                      <a:pt x="0" y="2"/>
                      <a:pt x="0" y="3"/>
                      <a:pt x="0" y="4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8"/>
                      <a:pt x="4" y="6"/>
                      <a:pt x="4" y="5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0" name="Freeform 812"/>
              <p:cNvSpPr>
                <a:spLocks noEditPoints="1"/>
              </p:cNvSpPr>
              <p:nvPr/>
            </p:nvSpPr>
            <p:spPr bwMode="auto">
              <a:xfrm>
                <a:off x="5623975" y="2298173"/>
                <a:ext cx="576920" cy="811390"/>
              </a:xfrm>
              <a:custGeom>
                <a:avLst/>
                <a:gdLst>
                  <a:gd name="T0" fmla="*/ 77 w 79"/>
                  <a:gd name="T1" fmla="*/ 107 h 111"/>
                  <a:gd name="T2" fmla="*/ 73 w 79"/>
                  <a:gd name="T3" fmla="*/ 107 h 111"/>
                  <a:gd name="T4" fmla="*/ 76 w 79"/>
                  <a:gd name="T5" fmla="*/ 111 h 111"/>
                  <a:gd name="T6" fmla="*/ 79 w 79"/>
                  <a:gd name="T7" fmla="*/ 111 h 111"/>
                  <a:gd name="T8" fmla="*/ 77 w 79"/>
                  <a:gd name="T9" fmla="*/ 107 h 111"/>
                  <a:gd name="T10" fmla="*/ 1 w 79"/>
                  <a:gd name="T11" fmla="*/ 0 h 111"/>
                  <a:gd name="T12" fmla="*/ 0 w 79"/>
                  <a:gd name="T13" fmla="*/ 4 h 111"/>
                  <a:gd name="T14" fmla="*/ 2 w 79"/>
                  <a:gd name="T15" fmla="*/ 7 h 111"/>
                  <a:gd name="T16" fmla="*/ 4 w 79"/>
                  <a:gd name="T17" fmla="*/ 4 h 111"/>
                  <a:gd name="T18" fmla="*/ 1 w 79"/>
                  <a:gd name="T19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9" h="111">
                    <a:moveTo>
                      <a:pt x="77" y="107"/>
                    </a:moveTo>
                    <a:cubicBezTo>
                      <a:pt x="75" y="107"/>
                      <a:pt x="74" y="107"/>
                      <a:pt x="73" y="107"/>
                    </a:cubicBezTo>
                    <a:cubicBezTo>
                      <a:pt x="76" y="111"/>
                      <a:pt x="76" y="111"/>
                      <a:pt x="76" y="111"/>
                    </a:cubicBezTo>
                    <a:cubicBezTo>
                      <a:pt x="77" y="111"/>
                      <a:pt x="78" y="111"/>
                      <a:pt x="79" y="111"/>
                    </a:cubicBezTo>
                    <a:cubicBezTo>
                      <a:pt x="77" y="107"/>
                      <a:pt x="77" y="107"/>
                      <a:pt x="77" y="107"/>
                    </a:cubicBezTo>
                    <a:moveTo>
                      <a:pt x="1" y="0"/>
                    </a:moveTo>
                    <a:cubicBezTo>
                      <a:pt x="0" y="1"/>
                      <a:pt x="0" y="2"/>
                      <a:pt x="0" y="4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3" y="6"/>
                      <a:pt x="3" y="5"/>
                      <a:pt x="4" y="4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1" name="Freeform 813"/>
              <p:cNvSpPr>
                <a:spLocks noEditPoints="1"/>
              </p:cNvSpPr>
              <p:nvPr/>
            </p:nvSpPr>
            <p:spPr bwMode="auto">
              <a:xfrm>
                <a:off x="5676422" y="2205619"/>
                <a:ext cx="635537" cy="888518"/>
              </a:xfrm>
              <a:custGeom>
                <a:avLst/>
                <a:gdLst>
                  <a:gd name="T0" fmla="*/ 85 w 87"/>
                  <a:gd name="T1" fmla="*/ 118 h 122"/>
                  <a:gd name="T2" fmla="*/ 81 w 87"/>
                  <a:gd name="T3" fmla="*/ 119 h 122"/>
                  <a:gd name="T4" fmla="*/ 84 w 87"/>
                  <a:gd name="T5" fmla="*/ 122 h 122"/>
                  <a:gd name="T6" fmla="*/ 87 w 87"/>
                  <a:gd name="T7" fmla="*/ 121 h 122"/>
                  <a:gd name="T8" fmla="*/ 85 w 87"/>
                  <a:gd name="T9" fmla="*/ 118 h 122"/>
                  <a:gd name="T10" fmla="*/ 1 w 87"/>
                  <a:gd name="T11" fmla="*/ 0 h 122"/>
                  <a:gd name="T12" fmla="*/ 0 w 87"/>
                  <a:gd name="T13" fmla="*/ 3 h 122"/>
                  <a:gd name="T14" fmla="*/ 2 w 87"/>
                  <a:gd name="T15" fmla="*/ 7 h 122"/>
                  <a:gd name="T16" fmla="*/ 4 w 87"/>
                  <a:gd name="T17" fmla="*/ 4 h 122"/>
                  <a:gd name="T18" fmla="*/ 1 w 87"/>
                  <a:gd name="T19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7" h="122">
                    <a:moveTo>
                      <a:pt x="85" y="118"/>
                    </a:moveTo>
                    <a:cubicBezTo>
                      <a:pt x="83" y="118"/>
                      <a:pt x="82" y="118"/>
                      <a:pt x="81" y="119"/>
                    </a:cubicBezTo>
                    <a:cubicBezTo>
                      <a:pt x="84" y="122"/>
                      <a:pt x="84" y="122"/>
                      <a:pt x="84" y="122"/>
                    </a:cubicBezTo>
                    <a:cubicBezTo>
                      <a:pt x="85" y="122"/>
                      <a:pt x="86" y="122"/>
                      <a:pt x="87" y="121"/>
                    </a:cubicBezTo>
                    <a:cubicBezTo>
                      <a:pt x="85" y="118"/>
                      <a:pt x="85" y="118"/>
                      <a:pt x="85" y="118"/>
                    </a:cubicBezTo>
                    <a:moveTo>
                      <a:pt x="1" y="0"/>
                    </a:moveTo>
                    <a:cubicBezTo>
                      <a:pt x="1" y="1"/>
                      <a:pt x="0" y="2"/>
                      <a:pt x="0" y="3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3" y="6"/>
                      <a:pt x="3" y="5"/>
                      <a:pt x="4" y="4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2" name="Freeform 814"/>
              <p:cNvSpPr>
                <a:spLocks noEditPoints="1"/>
              </p:cNvSpPr>
              <p:nvPr/>
            </p:nvSpPr>
            <p:spPr bwMode="auto">
              <a:xfrm>
                <a:off x="5735040" y="2131575"/>
                <a:ext cx="669473" cy="925540"/>
              </a:xfrm>
              <a:custGeom>
                <a:avLst/>
                <a:gdLst>
                  <a:gd name="T0" fmla="*/ 90 w 92"/>
                  <a:gd name="T1" fmla="*/ 123 h 127"/>
                  <a:gd name="T2" fmla="*/ 87 w 92"/>
                  <a:gd name="T3" fmla="*/ 124 h 127"/>
                  <a:gd name="T4" fmla="*/ 89 w 92"/>
                  <a:gd name="T5" fmla="*/ 127 h 127"/>
                  <a:gd name="T6" fmla="*/ 92 w 92"/>
                  <a:gd name="T7" fmla="*/ 126 h 127"/>
                  <a:gd name="T8" fmla="*/ 90 w 92"/>
                  <a:gd name="T9" fmla="*/ 123 h 127"/>
                  <a:gd name="T10" fmla="*/ 2 w 92"/>
                  <a:gd name="T11" fmla="*/ 0 h 127"/>
                  <a:gd name="T12" fmla="*/ 0 w 92"/>
                  <a:gd name="T13" fmla="*/ 2 h 127"/>
                  <a:gd name="T14" fmla="*/ 3 w 92"/>
                  <a:gd name="T15" fmla="*/ 5 h 127"/>
                  <a:gd name="T16" fmla="*/ 5 w 92"/>
                  <a:gd name="T17" fmla="*/ 3 h 127"/>
                  <a:gd name="T18" fmla="*/ 2 w 92"/>
                  <a:gd name="T19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2" h="127">
                    <a:moveTo>
                      <a:pt x="90" y="123"/>
                    </a:moveTo>
                    <a:cubicBezTo>
                      <a:pt x="89" y="123"/>
                      <a:pt x="88" y="124"/>
                      <a:pt x="87" y="124"/>
                    </a:cubicBezTo>
                    <a:cubicBezTo>
                      <a:pt x="89" y="127"/>
                      <a:pt x="89" y="127"/>
                      <a:pt x="89" y="127"/>
                    </a:cubicBezTo>
                    <a:cubicBezTo>
                      <a:pt x="90" y="127"/>
                      <a:pt x="91" y="127"/>
                      <a:pt x="92" y="126"/>
                    </a:cubicBezTo>
                    <a:cubicBezTo>
                      <a:pt x="90" y="123"/>
                      <a:pt x="90" y="123"/>
                      <a:pt x="90" y="123"/>
                    </a:cubicBezTo>
                    <a:moveTo>
                      <a:pt x="2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4" y="4"/>
                      <a:pt x="5" y="3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3" name="Freeform 815"/>
              <p:cNvSpPr>
                <a:spLocks noEditPoints="1"/>
              </p:cNvSpPr>
              <p:nvPr/>
            </p:nvSpPr>
            <p:spPr bwMode="auto">
              <a:xfrm>
                <a:off x="5815253" y="2066788"/>
                <a:ext cx="678729" cy="947136"/>
              </a:xfrm>
              <a:custGeom>
                <a:avLst/>
                <a:gdLst>
                  <a:gd name="T0" fmla="*/ 90 w 93"/>
                  <a:gd name="T1" fmla="*/ 125 h 130"/>
                  <a:gd name="T2" fmla="*/ 88 w 93"/>
                  <a:gd name="T3" fmla="*/ 127 h 130"/>
                  <a:gd name="T4" fmla="*/ 90 w 93"/>
                  <a:gd name="T5" fmla="*/ 130 h 130"/>
                  <a:gd name="T6" fmla="*/ 93 w 93"/>
                  <a:gd name="T7" fmla="*/ 128 h 130"/>
                  <a:gd name="T8" fmla="*/ 90 w 93"/>
                  <a:gd name="T9" fmla="*/ 125 h 130"/>
                  <a:gd name="T10" fmla="*/ 2 w 93"/>
                  <a:gd name="T11" fmla="*/ 0 h 130"/>
                  <a:gd name="T12" fmla="*/ 0 w 93"/>
                  <a:gd name="T13" fmla="*/ 2 h 130"/>
                  <a:gd name="T14" fmla="*/ 2 w 93"/>
                  <a:gd name="T15" fmla="*/ 5 h 130"/>
                  <a:gd name="T16" fmla="*/ 4 w 93"/>
                  <a:gd name="T17" fmla="*/ 3 h 130"/>
                  <a:gd name="T18" fmla="*/ 2 w 93"/>
                  <a:gd name="T19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3" h="130">
                    <a:moveTo>
                      <a:pt x="90" y="125"/>
                    </a:moveTo>
                    <a:cubicBezTo>
                      <a:pt x="89" y="125"/>
                      <a:pt x="89" y="126"/>
                      <a:pt x="88" y="127"/>
                    </a:cubicBezTo>
                    <a:cubicBezTo>
                      <a:pt x="90" y="130"/>
                      <a:pt x="90" y="130"/>
                      <a:pt x="90" y="130"/>
                    </a:cubicBezTo>
                    <a:cubicBezTo>
                      <a:pt x="91" y="129"/>
                      <a:pt x="92" y="129"/>
                      <a:pt x="93" y="128"/>
                    </a:cubicBezTo>
                    <a:cubicBezTo>
                      <a:pt x="90" y="125"/>
                      <a:pt x="90" y="125"/>
                      <a:pt x="90" y="125"/>
                    </a:cubicBezTo>
                    <a:moveTo>
                      <a:pt x="2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5"/>
                      <a:pt x="3" y="4"/>
                      <a:pt x="4" y="3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4" name="Freeform 816"/>
              <p:cNvSpPr>
                <a:spLocks noEditPoints="1"/>
              </p:cNvSpPr>
              <p:nvPr/>
            </p:nvSpPr>
            <p:spPr bwMode="auto">
              <a:xfrm>
                <a:off x="5895467" y="2014340"/>
                <a:ext cx="669473" cy="934796"/>
              </a:xfrm>
              <a:custGeom>
                <a:avLst/>
                <a:gdLst>
                  <a:gd name="T0" fmla="*/ 89 w 92"/>
                  <a:gd name="T1" fmla="*/ 123 h 128"/>
                  <a:gd name="T2" fmla="*/ 87 w 92"/>
                  <a:gd name="T3" fmla="*/ 125 h 128"/>
                  <a:gd name="T4" fmla="*/ 90 w 92"/>
                  <a:gd name="T5" fmla="*/ 128 h 128"/>
                  <a:gd name="T6" fmla="*/ 92 w 92"/>
                  <a:gd name="T7" fmla="*/ 126 h 128"/>
                  <a:gd name="T8" fmla="*/ 89 w 92"/>
                  <a:gd name="T9" fmla="*/ 123 h 128"/>
                  <a:gd name="T10" fmla="*/ 3 w 92"/>
                  <a:gd name="T11" fmla="*/ 0 h 128"/>
                  <a:gd name="T12" fmla="*/ 0 w 92"/>
                  <a:gd name="T13" fmla="*/ 2 h 128"/>
                  <a:gd name="T14" fmla="*/ 2 w 92"/>
                  <a:gd name="T15" fmla="*/ 5 h 128"/>
                  <a:gd name="T16" fmla="*/ 5 w 92"/>
                  <a:gd name="T17" fmla="*/ 4 h 128"/>
                  <a:gd name="T18" fmla="*/ 3 w 92"/>
                  <a:gd name="T19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2" h="128">
                    <a:moveTo>
                      <a:pt x="89" y="123"/>
                    </a:moveTo>
                    <a:cubicBezTo>
                      <a:pt x="89" y="124"/>
                      <a:pt x="88" y="124"/>
                      <a:pt x="87" y="125"/>
                    </a:cubicBezTo>
                    <a:cubicBezTo>
                      <a:pt x="90" y="128"/>
                      <a:pt x="90" y="128"/>
                      <a:pt x="90" y="128"/>
                    </a:cubicBezTo>
                    <a:cubicBezTo>
                      <a:pt x="90" y="128"/>
                      <a:pt x="91" y="127"/>
                      <a:pt x="92" y="126"/>
                    </a:cubicBezTo>
                    <a:cubicBezTo>
                      <a:pt x="89" y="123"/>
                      <a:pt x="89" y="123"/>
                      <a:pt x="89" y="123"/>
                    </a:cubicBezTo>
                    <a:moveTo>
                      <a:pt x="3" y="0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5"/>
                      <a:pt x="4" y="4"/>
                      <a:pt x="5" y="4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5" name="Freeform 817"/>
              <p:cNvSpPr>
                <a:spLocks noEditPoints="1"/>
              </p:cNvSpPr>
              <p:nvPr/>
            </p:nvSpPr>
            <p:spPr bwMode="auto">
              <a:xfrm>
                <a:off x="5991105" y="1986574"/>
                <a:ext cx="641708" cy="888518"/>
              </a:xfrm>
              <a:custGeom>
                <a:avLst/>
                <a:gdLst>
                  <a:gd name="T0" fmla="*/ 85 w 88"/>
                  <a:gd name="T1" fmla="*/ 116 h 122"/>
                  <a:gd name="T2" fmla="*/ 83 w 88"/>
                  <a:gd name="T3" fmla="*/ 118 h 122"/>
                  <a:gd name="T4" fmla="*/ 86 w 88"/>
                  <a:gd name="T5" fmla="*/ 122 h 122"/>
                  <a:gd name="T6" fmla="*/ 88 w 88"/>
                  <a:gd name="T7" fmla="*/ 119 h 122"/>
                  <a:gd name="T8" fmla="*/ 85 w 88"/>
                  <a:gd name="T9" fmla="*/ 116 h 122"/>
                  <a:gd name="T10" fmla="*/ 3 w 88"/>
                  <a:gd name="T11" fmla="*/ 0 h 122"/>
                  <a:gd name="T12" fmla="*/ 0 w 88"/>
                  <a:gd name="T13" fmla="*/ 1 h 122"/>
                  <a:gd name="T14" fmla="*/ 2 w 88"/>
                  <a:gd name="T15" fmla="*/ 4 h 122"/>
                  <a:gd name="T16" fmla="*/ 6 w 88"/>
                  <a:gd name="T17" fmla="*/ 3 h 122"/>
                  <a:gd name="T18" fmla="*/ 3 w 88"/>
                  <a:gd name="T19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8" h="122">
                    <a:moveTo>
                      <a:pt x="85" y="116"/>
                    </a:moveTo>
                    <a:cubicBezTo>
                      <a:pt x="85" y="117"/>
                      <a:pt x="84" y="117"/>
                      <a:pt x="83" y="118"/>
                    </a:cubicBezTo>
                    <a:cubicBezTo>
                      <a:pt x="86" y="122"/>
                      <a:pt x="86" y="122"/>
                      <a:pt x="86" y="122"/>
                    </a:cubicBezTo>
                    <a:cubicBezTo>
                      <a:pt x="86" y="121"/>
                      <a:pt x="87" y="120"/>
                      <a:pt x="88" y="119"/>
                    </a:cubicBezTo>
                    <a:cubicBezTo>
                      <a:pt x="85" y="116"/>
                      <a:pt x="85" y="116"/>
                      <a:pt x="85" y="116"/>
                    </a:cubicBezTo>
                    <a:moveTo>
                      <a:pt x="3" y="0"/>
                    </a:moveTo>
                    <a:cubicBezTo>
                      <a:pt x="2" y="0"/>
                      <a:pt x="1" y="0"/>
                      <a:pt x="0" y="1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5" y="3"/>
                      <a:pt x="6" y="3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6" name="Freeform 818"/>
              <p:cNvSpPr>
                <a:spLocks noEditPoints="1"/>
              </p:cNvSpPr>
              <p:nvPr/>
            </p:nvSpPr>
            <p:spPr bwMode="auto">
              <a:xfrm>
                <a:off x="6099085" y="1964978"/>
                <a:ext cx="583090" cy="814475"/>
              </a:xfrm>
              <a:custGeom>
                <a:avLst/>
                <a:gdLst>
                  <a:gd name="T0" fmla="*/ 77 w 80"/>
                  <a:gd name="T1" fmla="*/ 105 h 112"/>
                  <a:gd name="T2" fmla="*/ 76 w 80"/>
                  <a:gd name="T3" fmla="*/ 108 h 112"/>
                  <a:gd name="T4" fmla="*/ 78 w 80"/>
                  <a:gd name="T5" fmla="*/ 112 h 112"/>
                  <a:gd name="T6" fmla="*/ 80 w 80"/>
                  <a:gd name="T7" fmla="*/ 109 h 112"/>
                  <a:gd name="T8" fmla="*/ 77 w 80"/>
                  <a:gd name="T9" fmla="*/ 105 h 112"/>
                  <a:gd name="T10" fmla="*/ 3 w 80"/>
                  <a:gd name="T11" fmla="*/ 0 h 112"/>
                  <a:gd name="T12" fmla="*/ 0 w 80"/>
                  <a:gd name="T13" fmla="*/ 1 h 112"/>
                  <a:gd name="T14" fmla="*/ 2 w 80"/>
                  <a:gd name="T15" fmla="*/ 5 h 112"/>
                  <a:gd name="T16" fmla="*/ 6 w 80"/>
                  <a:gd name="T17" fmla="*/ 4 h 112"/>
                  <a:gd name="T18" fmla="*/ 3 w 80"/>
                  <a:gd name="T19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0" h="112">
                    <a:moveTo>
                      <a:pt x="77" y="105"/>
                    </a:moveTo>
                    <a:cubicBezTo>
                      <a:pt x="77" y="106"/>
                      <a:pt x="76" y="107"/>
                      <a:pt x="76" y="108"/>
                    </a:cubicBezTo>
                    <a:cubicBezTo>
                      <a:pt x="78" y="112"/>
                      <a:pt x="78" y="112"/>
                      <a:pt x="78" y="112"/>
                    </a:cubicBezTo>
                    <a:cubicBezTo>
                      <a:pt x="79" y="111"/>
                      <a:pt x="79" y="110"/>
                      <a:pt x="80" y="109"/>
                    </a:cubicBezTo>
                    <a:cubicBezTo>
                      <a:pt x="77" y="105"/>
                      <a:pt x="77" y="105"/>
                      <a:pt x="77" y="105"/>
                    </a:cubicBezTo>
                    <a:moveTo>
                      <a:pt x="3" y="0"/>
                    </a:moveTo>
                    <a:cubicBezTo>
                      <a:pt x="2" y="1"/>
                      <a:pt x="1" y="1"/>
                      <a:pt x="0" y="1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4"/>
                      <a:pt x="5" y="4"/>
                      <a:pt x="6" y="4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7" name="Freeform 819"/>
              <p:cNvSpPr>
                <a:spLocks noEditPoints="1"/>
              </p:cNvSpPr>
              <p:nvPr/>
            </p:nvSpPr>
            <p:spPr bwMode="auto">
              <a:xfrm>
                <a:off x="6216320" y="1971149"/>
                <a:ext cx="502876" cy="694155"/>
              </a:xfrm>
              <a:custGeom>
                <a:avLst/>
                <a:gdLst>
                  <a:gd name="T0" fmla="*/ 65 w 69"/>
                  <a:gd name="T1" fmla="*/ 86 h 95"/>
                  <a:gd name="T2" fmla="*/ 65 w 69"/>
                  <a:gd name="T3" fmla="*/ 91 h 95"/>
                  <a:gd name="T4" fmla="*/ 68 w 69"/>
                  <a:gd name="T5" fmla="*/ 95 h 95"/>
                  <a:gd name="T6" fmla="*/ 69 w 69"/>
                  <a:gd name="T7" fmla="*/ 91 h 95"/>
                  <a:gd name="T8" fmla="*/ 65 w 69"/>
                  <a:gd name="T9" fmla="*/ 86 h 95"/>
                  <a:gd name="T10" fmla="*/ 0 w 69"/>
                  <a:gd name="T11" fmla="*/ 0 h 95"/>
                  <a:gd name="T12" fmla="*/ 3 w 69"/>
                  <a:gd name="T13" fmla="*/ 4 h 95"/>
                  <a:gd name="T14" fmla="*/ 8 w 69"/>
                  <a:gd name="T15" fmla="*/ 5 h 95"/>
                  <a:gd name="T16" fmla="*/ 4 w 69"/>
                  <a:gd name="T17" fmla="*/ 0 h 95"/>
                  <a:gd name="T18" fmla="*/ 0 w 69"/>
                  <a:gd name="T1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9" h="95">
                    <a:moveTo>
                      <a:pt x="65" y="86"/>
                    </a:moveTo>
                    <a:cubicBezTo>
                      <a:pt x="65" y="88"/>
                      <a:pt x="65" y="89"/>
                      <a:pt x="65" y="91"/>
                    </a:cubicBezTo>
                    <a:cubicBezTo>
                      <a:pt x="68" y="95"/>
                      <a:pt x="68" y="95"/>
                      <a:pt x="68" y="95"/>
                    </a:cubicBezTo>
                    <a:cubicBezTo>
                      <a:pt x="68" y="94"/>
                      <a:pt x="68" y="93"/>
                      <a:pt x="69" y="91"/>
                    </a:cubicBezTo>
                    <a:cubicBezTo>
                      <a:pt x="65" y="86"/>
                      <a:pt x="65" y="86"/>
                      <a:pt x="65" y="86"/>
                    </a:cubicBezTo>
                    <a:moveTo>
                      <a:pt x="0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5" y="5"/>
                      <a:pt x="6" y="5"/>
                      <a:pt x="8" y="5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8" name="Freeform 820"/>
              <p:cNvSpPr>
                <a:spLocks noEditPoints="1"/>
              </p:cNvSpPr>
              <p:nvPr/>
            </p:nvSpPr>
            <p:spPr bwMode="auto">
              <a:xfrm>
                <a:off x="6361322" y="2008170"/>
                <a:ext cx="364045" cy="502877"/>
              </a:xfrm>
              <a:custGeom>
                <a:avLst/>
                <a:gdLst>
                  <a:gd name="T0" fmla="*/ 44 w 50"/>
                  <a:gd name="T1" fmla="*/ 56 h 69"/>
                  <a:gd name="T2" fmla="*/ 45 w 50"/>
                  <a:gd name="T3" fmla="*/ 63 h 69"/>
                  <a:gd name="T4" fmla="*/ 50 w 50"/>
                  <a:gd name="T5" fmla="*/ 69 h 69"/>
                  <a:gd name="T6" fmla="*/ 49 w 50"/>
                  <a:gd name="T7" fmla="*/ 64 h 69"/>
                  <a:gd name="T8" fmla="*/ 44 w 50"/>
                  <a:gd name="T9" fmla="*/ 56 h 69"/>
                  <a:gd name="T10" fmla="*/ 0 w 50"/>
                  <a:gd name="T11" fmla="*/ 0 h 69"/>
                  <a:gd name="T12" fmla="*/ 5 w 50"/>
                  <a:gd name="T13" fmla="*/ 6 h 69"/>
                  <a:gd name="T14" fmla="*/ 11 w 50"/>
                  <a:gd name="T15" fmla="*/ 10 h 69"/>
                  <a:gd name="T16" fmla="*/ 6 w 50"/>
                  <a:gd name="T17" fmla="*/ 2 h 69"/>
                  <a:gd name="T18" fmla="*/ 0 w 50"/>
                  <a:gd name="T1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69">
                    <a:moveTo>
                      <a:pt x="44" y="56"/>
                    </a:moveTo>
                    <a:cubicBezTo>
                      <a:pt x="44" y="58"/>
                      <a:pt x="45" y="61"/>
                      <a:pt x="45" y="63"/>
                    </a:cubicBezTo>
                    <a:cubicBezTo>
                      <a:pt x="50" y="69"/>
                      <a:pt x="50" y="69"/>
                      <a:pt x="50" y="69"/>
                    </a:cubicBezTo>
                    <a:cubicBezTo>
                      <a:pt x="50" y="68"/>
                      <a:pt x="49" y="66"/>
                      <a:pt x="49" y="64"/>
                    </a:cubicBezTo>
                    <a:cubicBezTo>
                      <a:pt x="44" y="56"/>
                      <a:pt x="44" y="56"/>
                      <a:pt x="44" y="56"/>
                    </a:cubicBezTo>
                    <a:moveTo>
                      <a:pt x="0" y="0"/>
                    </a:moveTo>
                    <a:cubicBezTo>
                      <a:pt x="5" y="6"/>
                      <a:pt x="5" y="6"/>
                      <a:pt x="5" y="6"/>
                    </a:cubicBezTo>
                    <a:cubicBezTo>
                      <a:pt x="7" y="7"/>
                      <a:pt x="9" y="9"/>
                      <a:pt x="11" y="10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4" y="1"/>
                      <a:pt x="2" y="1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9" name="Freeform 821"/>
              <p:cNvSpPr>
                <a:spLocks noEditPoints="1"/>
              </p:cNvSpPr>
              <p:nvPr/>
            </p:nvSpPr>
            <p:spPr bwMode="auto">
              <a:xfrm>
                <a:off x="5960254" y="2350620"/>
                <a:ext cx="379471" cy="379471"/>
              </a:xfrm>
              <a:custGeom>
                <a:avLst/>
                <a:gdLst>
                  <a:gd name="T0" fmla="*/ 37 w 52"/>
                  <a:gd name="T1" fmla="*/ 45 h 52"/>
                  <a:gd name="T2" fmla="*/ 27 w 52"/>
                  <a:gd name="T3" fmla="*/ 48 h 52"/>
                  <a:gd name="T4" fmla="*/ 29 w 52"/>
                  <a:gd name="T5" fmla="*/ 52 h 52"/>
                  <a:gd name="T6" fmla="*/ 40 w 52"/>
                  <a:gd name="T7" fmla="*/ 48 h 52"/>
                  <a:gd name="T8" fmla="*/ 37 w 52"/>
                  <a:gd name="T9" fmla="*/ 45 h 52"/>
                  <a:gd name="T10" fmla="*/ 47 w 52"/>
                  <a:gd name="T11" fmla="*/ 34 h 52"/>
                  <a:gd name="T12" fmla="*/ 40 w 52"/>
                  <a:gd name="T13" fmla="*/ 43 h 52"/>
                  <a:gd name="T14" fmla="*/ 40 w 52"/>
                  <a:gd name="T15" fmla="*/ 43 h 52"/>
                  <a:gd name="T16" fmla="*/ 42 w 52"/>
                  <a:gd name="T17" fmla="*/ 46 h 52"/>
                  <a:gd name="T18" fmla="*/ 43 w 52"/>
                  <a:gd name="T19" fmla="*/ 46 h 52"/>
                  <a:gd name="T20" fmla="*/ 49 w 52"/>
                  <a:gd name="T21" fmla="*/ 38 h 52"/>
                  <a:gd name="T22" fmla="*/ 47 w 52"/>
                  <a:gd name="T23" fmla="*/ 34 h 52"/>
                  <a:gd name="T24" fmla="*/ 2 w 52"/>
                  <a:gd name="T25" fmla="*/ 18 h 52"/>
                  <a:gd name="T26" fmla="*/ 1 w 52"/>
                  <a:gd name="T27" fmla="*/ 23 h 52"/>
                  <a:gd name="T28" fmla="*/ 0 w 52"/>
                  <a:gd name="T29" fmla="*/ 26 h 52"/>
                  <a:gd name="T30" fmla="*/ 5 w 52"/>
                  <a:gd name="T31" fmla="*/ 41 h 52"/>
                  <a:gd name="T32" fmla="*/ 5 w 52"/>
                  <a:gd name="T33" fmla="*/ 41 h 52"/>
                  <a:gd name="T34" fmla="*/ 6 w 52"/>
                  <a:gd name="T35" fmla="*/ 42 h 52"/>
                  <a:gd name="T36" fmla="*/ 26 w 52"/>
                  <a:gd name="T37" fmla="*/ 52 h 52"/>
                  <a:gd name="T38" fmla="*/ 23 w 52"/>
                  <a:gd name="T39" fmla="*/ 47 h 52"/>
                  <a:gd name="T40" fmla="*/ 9 w 52"/>
                  <a:gd name="T41" fmla="*/ 39 h 52"/>
                  <a:gd name="T42" fmla="*/ 4 w 52"/>
                  <a:gd name="T43" fmla="*/ 26 h 52"/>
                  <a:gd name="T44" fmla="*/ 5 w 52"/>
                  <a:gd name="T45" fmla="*/ 23 h 52"/>
                  <a:gd name="T46" fmla="*/ 5 w 52"/>
                  <a:gd name="T47" fmla="*/ 22 h 52"/>
                  <a:gd name="T48" fmla="*/ 2 w 52"/>
                  <a:gd name="T49" fmla="*/ 18 h 52"/>
                  <a:gd name="T50" fmla="*/ 10 w 52"/>
                  <a:gd name="T51" fmla="*/ 6 h 52"/>
                  <a:gd name="T52" fmla="*/ 3 w 52"/>
                  <a:gd name="T53" fmla="*/ 14 h 52"/>
                  <a:gd name="T54" fmla="*/ 6 w 52"/>
                  <a:gd name="T55" fmla="*/ 18 h 52"/>
                  <a:gd name="T56" fmla="*/ 12 w 52"/>
                  <a:gd name="T57" fmla="*/ 9 h 52"/>
                  <a:gd name="T58" fmla="*/ 10 w 52"/>
                  <a:gd name="T59" fmla="*/ 6 h 52"/>
                  <a:gd name="T60" fmla="*/ 23 w 52"/>
                  <a:gd name="T61" fmla="*/ 0 h 52"/>
                  <a:gd name="T62" fmla="*/ 12 w 52"/>
                  <a:gd name="T63" fmla="*/ 4 h 52"/>
                  <a:gd name="T64" fmla="*/ 15 w 52"/>
                  <a:gd name="T65" fmla="*/ 7 h 52"/>
                  <a:gd name="T66" fmla="*/ 25 w 52"/>
                  <a:gd name="T67" fmla="*/ 4 h 52"/>
                  <a:gd name="T68" fmla="*/ 23 w 52"/>
                  <a:gd name="T69" fmla="*/ 0 h 52"/>
                  <a:gd name="T70" fmla="*/ 26 w 52"/>
                  <a:gd name="T71" fmla="*/ 0 h 52"/>
                  <a:gd name="T72" fmla="*/ 26 w 52"/>
                  <a:gd name="T73" fmla="*/ 0 h 52"/>
                  <a:gd name="T74" fmla="*/ 29 w 52"/>
                  <a:gd name="T75" fmla="*/ 4 h 52"/>
                  <a:gd name="T76" fmla="*/ 43 w 52"/>
                  <a:gd name="T77" fmla="*/ 12 h 52"/>
                  <a:gd name="T78" fmla="*/ 48 w 52"/>
                  <a:gd name="T79" fmla="*/ 26 h 52"/>
                  <a:gd name="T80" fmla="*/ 48 w 52"/>
                  <a:gd name="T81" fmla="*/ 31 h 52"/>
                  <a:gd name="T82" fmla="*/ 51 w 52"/>
                  <a:gd name="T83" fmla="*/ 35 h 52"/>
                  <a:gd name="T84" fmla="*/ 52 w 52"/>
                  <a:gd name="T85" fmla="*/ 26 h 52"/>
                  <a:gd name="T86" fmla="*/ 50 w 52"/>
                  <a:gd name="T87" fmla="*/ 16 h 52"/>
                  <a:gd name="T88" fmla="*/ 44 w 52"/>
                  <a:gd name="T89" fmla="*/ 6 h 52"/>
                  <a:gd name="T90" fmla="*/ 26 w 52"/>
                  <a:gd name="T91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2" h="52">
                    <a:moveTo>
                      <a:pt x="37" y="45"/>
                    </a:moveTo>
                    <a:cubicBezTo>
                      <a:pt x="34" y="47"/>
                      <a:pt x="31" y="48"/>
                      <a:pt x="27" y="48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33" y="51"/>
                      <a:pt x="37" y="50"/>
                      <a:pt x="40" y="48"/>
                    </a:cubicBezTo>
                    <a:cubicBezTo>
                      <a:pt x="37" y="45"/>
                      <a:pt x="37" y="45"/>
                      <a:pt x="37" y="45"/>
                    </a:cubicBezTo>
                    <a:moveTo>
                      <a:pt x="47" y="34"/>
                    </a:moveTo>
                    <a:cubicBezTo>
                      <a:pt x="45" y="37"/>
                      <a:pt x="43" y="41"/>
                      <a:pt x="40" y="43"/>
                    </a:cubicBezTo>
                    <a:cubicBezTo>
                      <a:pt x="40" y="43"/>
                      <a:pt x="40" y="43"/>
                      <a:pt x="40" y="43"/>
                    </a:cubicBezTo>
                    <a:cubicBezTo>
                      <a:pt x="42" y="46"/>
                      <a:pt x="42" y="46"/>
                      <a:pt x="42" y="46"/>
                    </a:cubicBezTo>
                    <a:cubicBezTo>
                      <a:pt x="42" y="46"/>
                      <a:pt x="42" y="46"/>
                      <a:pt x="43" y="46"/>
                    </a:cubicBezTo>
                    <a:cubicBezTo>
                      <a:pt x="45" y="44"/>
                      <a:pt x="48" y="41"/>
                      <a:pt x="49" y="38"/>
                    </a:cubicBezTo>
                    <a:cubicBezTo>
                      <a:pt x="47" y="34"/>
                      <a:pt x="47" y="34"/>
                      <a:pt x="47" y="34"/>
                    </a:cubicBezTo>
                    <a:moveTo>
                      <a:pt x="2" y="18"/>
                    </a:moveTo>
                    <a:cubicBezTo>
                      <a:pt x="1" y="19"/>
                      <a:pt x="1" y="21"/>
                      <a:pt x="1" y="23"/>
                    </a:cubicBezTo>
                    <a:cubicBezTo>
                      <a:pt x="0" y="24"/>
                      <a:pt x="0" y="25"/>
                      <a:pt x="0" y="26"/>
                    </a:cubicBezTo>
                    <a:cubicBezTo>
                      <a:pt x="0" y="31"/>
                      <a:pt x="2" y="36"/>
                      <a:pt x="5" y="41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6" y="41"/>
                      <a:pt x="6" y="42"/>
                      <a:pt x="6" y="42"/>
                    </a:cubicBezTo>
                    <a:cubicBezTo>
                      <a:pt x="11" y="48"/>
                      <a:pt x="18" y="52"/>
                      <a:pt x="26" y="52"/>
                    </a:cubicBezTo>
                    <a:cubicBezTo>
                      <a:pt x="23" y="47"/>
                      <a:pt x="23" y="47"/>
                      <a:pt x="23" y="47"/>
                    </a:cubicBezTo>
                    <a:cubicBezTo>
                      <a:pt x="17" y="47"/>
                      <a:pt x="13" y="44"/>
                      <a:pt x="9" y="39"/>
                    </a:cubicBezTo>
                    <a:cubicBezTo>
                      <a:pt x="6" y="36"/>
                      <a:pt x="4" y="31"/>
                      <a:pt x="4" y="26"/>
                    </a:cubicBezTo>
                    <a:cubicBezTo>
                      <a:pt x="4" y="25"/>
                      <a:pt x="4" y="24"/>
                      <a:pt x="5" y="23"/>
                    </a:cubicBezTo>
                    <a:cubicBezTo>
                      <a:pt x="5" y="23"/>
                      <a:pt x="5" y="22"/>
                      <a:pt x="5" y="22"/>
                    </a:cubicBezTo>
                    <a:cubicBezTo>
                      <a:pt x="2" y="18"/>
                      <a:pt x="2" y="18"/>
                      <a:pt x="2" y="18"/>
                    </a:cubicBezTo>
                    <a:moveTo>
                      <a:pt x="10" y="6"/>
                    </a:moveTo>
                    <a:cubicBezTo>
                      <a:pt x="7" y="8"/>
                      <a:pt x="5" y="11"/>
                      <a:pt x="3" y="14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7" y="15"/>
                      <a:pt x="9" y="12"/>
                      <a:pt x="12" y="9"/>
                    </a:cubicBezTo>
                    <a:cubicBezTo>
                      <a:pt x="10" y="6"/>
                      <a:pt x="10" y="6"/>
                      <a:pt x="10" y="6"/>
                    </a:cubicBezTo>
                    <a:moveTo>
                      <a:pt x="23" y="0"/>
                    </a:moveTo>
                    <a:cubicBezTo>
                      <a:pt x="19" y="1"/>
                      <a:pt x="15" y="2"/>
                      <a:pt x="12" y="4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8" y="5"/>
                      <a:pt x="21" y="4"/>
                      <a:pt x="25" y="4"/>
                    </a:cubicBezTo>
                    <a:cubicBezTo>
                      <a:pt x="23" y="0"/>
                      <a:pt x="23" y="0"/>
                      <a:pt x="23" y="0"/>
                    </a:cubicBezTo>
                    <a:moveTo>
                      <a:pt x="26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35" y="5"/>
                      <a:pt x="40" y="8"/>
                      <a:pt x="43" y="12"/>
                    </a:cubicBezTo>
                    <a:cubicBezTo>
                      <a:pt x="47" y="16"/>
                      <a:pt x="48" y="21"/>
                      <a:pt x="48" y="26"/>
                    </a:cubicBezTo>
                    <a:cubicBezTo>
                      <a:pt x="48" y="27"/>
                      <a:pt x="48" y="29"/>
                      <a:pt x="48" y="31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2" y="32"/>
                      <a:pt x="52" y="29"/>
                      <a:pt x="52" y="26"/>
                    </a:cubicBezTo>
                    <a:cubicBezTo>
                      <a:pt x="52" y="22"/>
                      <a:pt x="52" y="19"/>
                      <a:pt x="50" y="16"/>
                    </a:cubicBezTo>
                    <a:cubicBezTo>
                      <a:pt x="44" y="6"/>
                      <a:pt x="44" y="6"/>
                      <a:pt x="44" y="6"/>
                    </a:cubicBezTo>
                    <a:cubicBezTo>
                      <a:pt x="39" y="2"/>
                      <a:pt x="33" y="0"/>
                      <a:pt x="2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0" name="Freeform 822"/>
              <p:cNvSpPr/>
              <p:nvPr/>
            </p:nvSpPr>
            <p:spPr bwMode="auto">
              <a:xfrm>
                <a:off x="5997276" y="264987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1" name="Freeform 823"/>
              <p:cNvSpPr>
                <a:spLocks noEditPoints="1"/>
              </p:cNvSpPr>
              <p:nvPr/>
            </p:nvSpPr>
            <p:spPr bwMode="auto">
              <a:xfrm>
                <a:off x="5975680" y="2452429"/>
                <a:ext cx="197448" cy="277662"/>
              </a:xfrm>
              <a:custGeom>
                <a:avLst/>
                <a:gdLst>
                  <a:gd name="T0" fmla="*/ 21 w 27"/>
                  <a:gd name="T1" fmla="*/ 33 h 38"/>
                  <a:gd name="T2" fmla="*/ 24 w 27"/>
                  <a:gd name="T3" fmla="*/ 38 h 38"/>
                  <a:gd name="T4" fmla="*/ 24 w 27"/>
                  <a:gd name="T5" fmla="*/ 38 h 38"/>
                  <a:gd name="T6" fmla="*/ 27 w 27"/>
                  <a:gd name="T7" fmla="*/ 38 h 38"/>
                  <a:gd name="T8" fmla="*/ 25 w 27"/>
                  <a:gd name="T9" fmla="*/ 34 h 38"/>
                  <a:gd name="T10" fmla="*/ 24 w 27"/>
                  <a:gd name="T11" fmla="*/ 34 h 38"/>
                  <a:gd name="T12" fmla="*/ 21 w 27"/>
                  <a:gd name="T13" fmla="*/ 33 h 38"/>
                  <a:gd name="T14" fmla="*/ 1 w 27"/>
                  <a:gd name="T15" fmla="*/ 0 h 38"/>
                  <a:gd name="T16" fmla="*/ 0 w 27"/>
                  <a:gd name="T17" fmla="*/ 4 h 38"/>
                  <a:gd name="T18" fmla="*/ 3 w 27"/>
                  <a:gd name="T19" fmla="*/ 8 h 38"/>
                  <a:gd name="T20" fmla="*/ 4 w 27"/>
                  <a:gd name="T21" fmla="*/ 4 h 38"/>
                  <a:gd name="T22" fmla="*/ 1 w 27"/>
                  <a:gd name="T23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" h="38">
                    <a:moveTo>
                      <a:pt x="21" y="33"/>
                    </a:moveTo>
                    <a:cubicBezTo>
                      <a:pt x="24" y="38"/>
                      <a:pt x="24" y="38"/>
                      <a:pt x="24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5" y="38"/>
                      <a:pt x="26" y="38"/>
                      <a:pt x="27" y="38"/>
                    </a:cubicBezTo>
                    <a:cubicBezTo>
                      <a:pt x="25" y="34"/>
                      <a:pt x="25" y="34"/>
                      <a:pt x="25" y="34"/>
                    </a:cubicBezTo>
                    <a:cubicBezTo>
                      <a:pt x="25" y="34"/>
                      <a:pt x="24" y="34"/>
                      <a:pt x="24" y="34"/>
                    </a:cubicBezTo>
                    <a:cubicBezTo>
                      <a:pt x="23" y="34"/>
                      <a:pt x="22" y="34"/>
                      <a:pt x="21" y="33"/>
                    </a:cubicBezTo>
                    <a:moveTo>
                      <a:pt x="1" y="0"/>
                    </a:moveTo>
                    <a:cubicBezTo>
                      <a:pt x="1" y="1"/>
                      <a:pt x="0" y="2"/>
                      <a:pt x="0" y="4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7"/>
                      <a:pt x="3" y="5"/>
                      <a:pt x="4" y="4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2" name="Freeform 824"/>
              <p:cNvSpPr>
                <a:spLocks noEditPoints="1"/>
              </p:cNvSpPr>
              <p:nvPr/>
            </p:nvSpPr>
            <p:spPr bwMode="auto">
              <a:xfrm>
                <a:off x="6034298" y="2378386"/>
                <a:ext cx="231385" cy="320854"/>
              </a:xfrm>
              <a:custGeom>
                <a:avLst/>
                <a:gdLst>
                  <a:gd name="T0" fmla="*/ 30 w 32"/>
                  <a:gd name="T1" fmla="*/ 39 h 44"/>
                  <a:gd name="T2" fmla="*/ 27 w 32"/>
                  <a:gd name="T3" fmla="*/ 41 h 44"/>
                  <a:gd name="T4" fmla="*/ 30 w 32"/>
                  <a:gd name="T5" fmla="*/ 44 h 44"/>
                  <a:gd name="T6" fmla="*/ 32 w 32"/>
                  <a:gd name="T7" fmla="*/ 42 h 44"/>
                  <a:gd name="T8" fmla="*/ 30 w 32"/>
                  <a:gd name="T9" fmla="*/ 39 h 44"/>
                  <a:gd name="T10" fmla="*/ 2 w 32"/>
                  <a:gd name="T11" fmla="*/ 0 h 44"/>
                  <a:gd name="T12" fmla="*/ 0 w 32"/>
                  <a:gd name="T13" fmla="*/ 2 h 44"/>
                  <a:gd name="T14" fmla="*/ 0 w 32"/>
                  <a:gd name="T15" fmla="*/ 2 h 44"/>
                  <a:gd name="T16" fmla="*/ 2 w 32"/>
                  <a:gd name="T17" fmla="*/ 5 h 44"/>
                  <a:gd name="T18" fmla="*/ 3 w 32"/>
                  <a:gd name="T19" fmla="*/ 5 h 44"/>
                  <a:gd name="T20" fmla="*/ 5 w 32"/>
                  <a:gd name="T21" fmla="*/ 3 h 44"/>
                  <a:gd name="T22" fmla="*/ 2 w 32"/>
                  <a:gd name="T2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44">
                    <a:moveTo>
                      <a:pt x="30" y="39"/>
                    </a:moveTo>
                    <a:cubicBezTo>
                      <a:pt x="29" y="40"/>
                      <a:pt x="28" y="40"/>
                      <a:pt x="27" y="41"/>
                    </a:cubicBezTo>
                    <a:cubicBezTo>
                      <a:pt x="30" y="44"/>
                      <a:pt x="30" y="44"/>
                      <a:pt x="30" y="44"/>
                    </a:cubicBezTo>
                    <a:cubicBezTo>
                      <a:pt x="31" y="43"/>
                      <a:pt x="31" y="43"/>
                      <a:pt x="32" y="42"/>
                    </a:cubicBezTo>
                    <a:cubicBezTo>
                      <a:pt x="30" y="39"/>
                      <a:pt x="30" y="39"/>
                      <a:pt x="30" y="39"/>
                    </a:cubicBezTo>
                    <a:moveTo>
                      <a:pt x="2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3" y="5"/>
                      <a:pt x="3" y="5"/>
                    </a:cubicBezTo>
                    <a:cubicBezTo>
                      <a:pt x="3" y="4"/>
                      <a:pt x="4" y="4"/>
                      <a:pt x="5" y="3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3" name="Freeform 825"/>
              <p:cNvSpPr>
                <a:spLocks noEditPoints="1"/>
              </p:cNvSpPr>
              <p:nvPr/>
            </p:nvSpPr>
            <p:spPr bwMode="auto">
              <a:xfrm>
                <a:off x="6129937" y="2350620"/>
                <a:ext cx="203618" cy="277662"/>
              </a:xfrm>
              <a:custGeom>
                <a:avLst/>
                <a:gdLst>
                  <a:gd name="T0" fmla="*/ 25 w 28"/>
                  <a:gd name="T1" fmla="*/ 31 h 38"/>
                  <a:gd name="T2" fmla="*/ 24 w 28"/>
                  <a:gd name="T3" fmla="*/ 34 h 38"/>
                  <a:gd name="T4" fmla="*/ 26 w 28"/>
                  <a:gd name="T5" fmla="*/ 38 h 38"/>
                  <a:gd name="T6" fmla="*/ 28 w 28"/>
                  <a:gd name="T7" fmla="*/ 35 h 38"/>
                  <a:gd name="T8" fmla="*/ 25 w 28"/>
                  <a:gd name="T9" fmla="*/ 31 h 38"/>
                  <a:gd name="T10" fmla="*/ 3 w 28"/>
                  <a:gd name="T11" fmla="*/ 0 h 38"/>
                  <a:gd name="T12" fmla="*/ 0 w 28"/>
                  <a:gd name="T13" fmla="*/ 0 h 38"/>
                  <a:gd name="T14" fmla="*/ 2 w 28"/>
                  <a:gd name="T15" fmla="*/ 4 h 38"/>
                  <a:gd name="T16" fmla="*/ 3 w 28"/>
                  <a:gd name="T17" fmla="*/ 4 h 38"/>
                  <a:gd name="T18" fmla="*/ 6 w 28"/>
                  <a:gd name="T19" fmla="*/ 4 h 38"/>
                  <a:gd name="T20" fmla="*/ 3 w 28"/>
                  <a:gd name="T21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38">
                    <a:moveTo>
                      <a:pt x="25" y="31"/>
                    </a:moveTo>
                    <a:cubicBezTo>
                      <a:pt x="24" y="32"/>
                      <a:pt x="24" y="33"/>
                      <a:pt x="24" y="34"/>
                    </a:cubicBezTo>
                    <a:cubicBezTo>
                      <a:pt x="26" y="38"/>
                      <a:pt x="26" y="38"/>
                      <a:pt x="26" y="38"/>
                    </a:cubicBezTo>
                    <a:cubicBezTo>
                      <a:pt x="27" y="37"/>
                      <a:pt x="27" y="36"/>
                      <a:pt x="28" y="35"/>
                    </a:cubicBezTo>
                    <a:cubicBezTo>
                      <a:pt x="25" y="31"/>
                      <a:pt x="25" y="31"/>
                      <a:pt x="25" y="31"/>
                    </a:cubicBezTo>
                    <a:moveTo>
                      <a:pt x="3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5" y="4"/>
                      <a:pt x="6" y="4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4" name="Freeform 826"/>
              <p:cNvSpPr/>
              <p:nvPr/>
            </p:nvSpPr>
            <p:spPr bwMode="auto">
              <a:xfrm>
                <a:off x="6281108" y="2393812"/>
                <a:ext cx="43192" cy="74043"/>
              </a:xfrm>
              <a:custGeom>
                <a:avLst/>
                <a:gdLst>
                  <a:gd name="T0" fmla="*/ 0 w 6"/>
                  <a:gd name="T1" fmla="*/ 0 h 10"/>
                  <a:gd name="T2" fmla="*/ 6 w 6"/>
                  <a:gd name="T3" fmla="*/ 10 h 10"/>
                  <a:gd name="T4" fmla="*/ 3 w 6"/>
                  <a:gd name="T5" fmla="*/ 4 h 10"/>
                  <a:gd name="T6" fmla="*/ 0 w 6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0">
                    <a:moveTo>
                      <a:pt x="0" y="0"/>
                    </a:moveTo>
                    <a:cubicBezTo>
                      <a:pt x="6" y="10"/>
                      <a:pt x="6" y="10"/>
                      <a:pt x="6" y="10"/>
                    </a:cubicBezTo>
                    <a:cubicBezTo>
                      <a:pt x="5" y="8"/>
                      <a:pt x="4" y="6"/>
                      <a:pt x="3" y="4"/>
                    </a:cubicBezTo>
                    <a:cubicBezTo>
                      <a:pt x="2" y="2"/>
                      <a:pt x="1" y="1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698" name="组合 697"/>
          <p:cNvGrpSpPr/>
          <p:nvPr/>
        </p:nvGrpSpPr>
        <p:grpSpPr>
          <a:xfrm>
            <a:off x="2160687" y="1288763"/>
            <a:ext cx="2208955" cy="2199699"/>
            <a:chOff x="12895386" y="-62366"/>
            <a:chExt cx="2208955" cy="2199699"/>
          </a:xfrm>
        </p:grpSpPr>
        <p:sp>
          <p:nvSpPr>
            <p:cNvPr id="572" name="Freeform 711"/>
            <p:cNvSpPr/>
            <p:nvPr/>
          </p:nvSpPr>
          <p:spPr bwMode="auto">
            <a:xfrm>
              <a:off x="13222410" y="1838075"/>
              <a:ext cx="37022" cy="30851"/>
            </a:xfrm>
            <a:custGeom>
              <a:avLst/>
              <a:gdLst>
                <a:gd name="T0" fmla="*/ 3 w 5"/>
                <a:gd name="T1" fmla="*/ 0 h 4"/>
                <a:gd name="T2" fmla="*/ 0 w 5"/>
                <a:gd name="T3" fmla="*/ 1 h 4"/>
                <a:gd name="T4" fmla="*/ 3 w 5"/>
                <a:gd name="T5" fmla="*/ 4 h 4"/>
                <a:gd name="T6" fmla="*/ 5 w 5"/>
                <a:gd name="T7" fmla="*/ 3 h 4"/>
                <a:gd name="T8" fmla="*/ 4 w 5"/>
                <a:gd name="T9" fmla="*/ 1 h 4"/>
                <a:gd name="T10" fmla="*/ 3 w 5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3" y="0"/>
                    <a:pt x="3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1" name="Freeform 750"/>
            <p:cNvSpPr>
              <a:spLocks noEditPoints="1"/>
            </p:cNvSpPr>
            <p:nvPr/>
          </p:nvSpPr>
          <p:spPr bwMode="auto">
            <a:xfrm>
              <a:off x="12895386" y="-62366"/>
              <a:ext cx="2208955" cy="2199699"/>
            </a:xfrm>
            <a:custGeom>
              <a:avLst/>
              <a:gdLst>
                <a:gd name="T0" fmla="*/ 122 w 303"/>
                <a:gd name="T1" fmla="*/ 295 h 302"/>
                <a:gd name="T2" fmla="*/ 203 w 303"/>
                <a:gd name="T3" fmla="*/ 293 h 302"/>
                <a:gd name="T4" fmla="*/ 143 w 303"/>
                <a:gd name="T5" fmla="*/ 282 h 302"/>
                <a:gd name="T6" fmla="*/ 103 w 303"/>
                <a:gd name="T7" fmla="*/ 291 h 302"/>
                <a:gd name="T8" fmla="*/ 103 w 303"/>
                <a:gd name="T9" fmla="*/ 272 h 302"/>
                <a:gd name="T10" fmla="*/ 150 w 303"/>
                <a:gd name="T11" fmla="*/ 270 h 302"/>
                <a:gd name="T12" fmla="*/ 169 w 303"/>
                <a:gd name="T13" fmla="*/ 268 h 302"/>
                <a:gd name="T14" fmla="*/ 197 w 303"/>
                <a:gd name="T15" fmla="*/ 295 h 302"/>
                <a:gd name="T16" fmla="*/ 93 w 303"/>
                <a:gd name="T17" fmla="*/ 253 h 302"/>
                <a:gd name="T18" fmla="*/ 70 w 303"/>
                <a:gd name="T19" fmla="*/ 250 h 302"/>
                <a:gd name="T20" fmla="*/ 228 w 303"/>
                <a:gd name="T21" fmla="*/ 281 h 302"/>
                <a:gd name="T22" fmla="*/ 73 w 303"/>
                <a:gd name="T23" fmla="*/ 249 h 302"/>
                <a:gd name="T24" fmla="*/ 221 w 303"/>
                <a:gd name="T25" fmla="*/ 247 h 302"/>
                <a:gd name="T26" fmla="*/ 35 w 303"/>
                <a:gd name="T27" fmla="*/ 247 h 302"/>
                <a:gd name="T28" fmla="*/ 270 w 303"/>
                <a:gd name="T29" fmla="*/ 240 h 302"/>
                <a:gd name="T30" fmla="*/ 233 w 303"/>
                <a:gd name="T31" fmla="*/ 241 h 302"/>
                <a:gd name="T32" fmla="*/ 260 w 303"/>
                <a:gd name="T33" fmla="*/ 237 h 302"/>
                <a:gd name="T34" fmla="*/ 52 w 303"/>
                <a:gd name="T35" fmla="*/ 264 h 302"/>
                <a:gd name="T36" fmla="*/ 53 w 303"/>
                <a:gd name="T37" fmla="*/ 260 h 302"/>
                <a:gd name="T38" fmla="*/ 275 w 303"/>
                <a:gd name="T39" fmla="*/ 230 h 302"/>
                <a:gd name="T40" fmla="*/ 47 w 303"/>
                <a:gd name="T41" fmla="*/ 218 h 302"/>
                <a:gd name="T42" fmla="*/ 30 w 303"/>
                <a:gd name="T43" fmla="*/ 188 h 302"/>
                <a:gd name="T44" fmla="*/ 9 w 303"/>
                <a:gd name="T45" fmla="*/ 182 h 302"/>
                <a:gd name="T46" fmla="*/ 5 w 303"/>
                <a:gd name="T47" fmla="*/ 188 h 302"/>
                <a:gd name="T48" fmla="*/ 286 w 303"/>
                <a:gd name="T49" fmla="*/ 210 h 302"/>
                <a:gd name="T50" fmla="*/ 268 w 303"/>
                <a:gd name="T51" fmla="*/ 189 h 302"/>
                <a:gd name="T52" fmla="*/ 274 w 303"/>
                <a:gd name="T53" fmla="*/ 163 h 302"/>
                <a:gd name="T54" fmla="*/ 0 w 303"/>
                <a:gd name="T55" fmla="*/ 151 h 302"/>
                <a:gd name="T56" fmla="*/ 290 w 303"/>
                <a:gd name="T57" fmla="*/ 157 h 302"/>
                <a:gd name="T58" fmla="*/ 5 w 303"/>
                <a:gd name="T59" fmla="*/ 152 h 302"/>
                <a:gd name="T60" fmla="*/ 26 w 303"/>
                <a:gd name="T61" fmla="*/ 141 h 302"/>
                <a:gd name="T62" fmla="*/ 32 w 303"/>
                <a:gd name="T63" fmla="*/ 126 h 302"/>
                <a:gd name="T64" fmla="*/ 279 w 303"/>
                <a:gd name="T65" fmla="*/ 118 h 302"/>
                <a:gd name="T66" fmla="*/ 300 w 303"/>
                <a:gd name="T67" fmla="*/ 125 h 302"/>
                <a:gd name="T68" fmla="*/ 253 w 303"/>
                <a:gd name="T69" fmla="*/ 87 h 302"/>
                <a:gd name="T70" fmla="*/ 253 w 303"/>
                <a:gd name="T71" fmla="*/ 87 h 302"/>
                <a:gd name="T72" fmla="*/ 33 w 303"/>
                <a:gd name="T73" fmla="*/ 122 h 302"/>
                <a:gd name="T74" fmla="*/ 261 w 303"/>
                <a:gd name="T75" fmla="*/ 75 h 302"/>
                <a:gd name="T76" fmla="*/ 21 w 303"/>
                <a:gd name="T77" fmla="*/ 82 h 302"/>
                <a:gd name="T78" fmla="*/ 59 w 303"/>
                <a:gd name="T79" fmla="*/ 70 h 302"/>
                <a:gd name="T80" fmla="*/ 69 w 303"/>
                <a:gd name="T81" fmla="*/ 61 h 302"/>
                <a:gd name="T82" fmla="*/ 26 w 303"/>
                <a:gd name="T83" fmla="*/ 66 h 302"/>
                <a:gd name="T84" fmla="*/ 79 w 303"/>
                <a:gd name="T85" fmla="*/ 52 h 302"/>
                <a:gd name="T86" fmla="*/ 277 w 303"/>
                <a:gd name="T87" fmla="*/ 66 h 302"/>
                <a:gd name="T88" fmla="*/ 227 w 303"/>
                <a:gd name="T89" fmla="*/ 50 h 302"/>
                <a:gd name="T90" fmla="*/ 238 w 303"/>
                <a:gd name="T91" fmla="*/ 43 h 302"/>
                <a:gd name="T92" fmla="*/ 251 w 303"/>
                <a:gd name="T93" fmla="*/ 37 h 302"/>
                <a:gd name="T94" fmla="*/ 200 w 303"/>
                <a:gd name="T95" fmla="*/ 38 h 302"/>
                <a:gd name="T96" fmla="*/ 146 w 303"/>
                <a:gd name="T97" fmla="*/ 29 h 302"/>
                <a:gd name="T98" fmla="*/ 83 w 303"/>
                <a:gd name="T99" fmla="*/ 53 h 302"/>
                <a:gd name="T100" fmla="*/ 154 w 303"/>
                <a:gd name="T101" fmla="*/ 32 h 302"/>
                <a:gd name="T102" fmla="*/ 86 w 303"/>
                <a:gd name="T103" fmla="*/ 15 h 302"/>
                <a:gd name="T104" fmla="*/ 202 w 303"/>
                <a:gd name="T105" fmla="*/ 9 h 302"/>
                <a:gd name="T106" fmla="*/ 105 w 303"/>
                <a:gd name="T107" fmla="*/ 11 h 302"/>
                <a:gd name="T108" fmla="*/ 162 w 303"/>
                <a:gd name="T109" fmla="*/ 5 h 302"/>
                <a:gd name="T110" fmla="*/ 196 w 303"/>
                <a:gd name="T111" fmla="*/ 10 h 302"/>
                <a:gd name="T112" fmla="*/ 162 w 303"/>
                <a:gd name="T11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03" h="302">
                  <a:moveTo>
                    <a:pt x="122" y="295"/>
                  </a:moveTo>
                  <a:cubicBezTo>
                    <a:pt x="126" y="300"/>
                    <a:pt x="126" y="300"/>
                    <a:pt x="126" y="300"/>
                  </a:cubicBezTo>
                  <a:cubicBezTo>
                    <a:pt x="129" y="300"/>
                    <a:pt x="134" y="301"/>
                    <a:pt x="138" y="301"/>
                  </a:cubicBezTo>
                  <a:cubicBezTo>
                    <a:pt x="140" y="302"/>
                    <a:pt x="140" y="302"/>
                    <a:pt x="140" y="302"/>
                  </a:cubicBezTo>
                  <a:cubicBezTo>
                    <a:pt x="136" y="297"/>
                    <a:pt x="136" y="297"/>
                    <a:pt x="136" y="297"/>
                  </a:cubicBezTo>
                  <a:cubicBezTo>
                    <a:pt x="136" y="297"/>
                    <a:pt x="136" y="297"/>
                    <a:pt x="136" y="297"/>
                  </a:cubicBezTo>
                  <a:cubicBezTo>
                    <a:pt x="131" y="297"/>
                    <a:pt x="127" y="296"/>
                    <a:pt x="122" y="295"/>
                  </a:cubicBezTo>
                  <a:moveTo>
                    <a:pt x="100" y="292"/>
                  </a:moveTo>
                  <a:cubicBezTo>
                    <a:pt x="99" y="293"/>
                    <a:pt x="99" y="293"/>
                    <a:pt x="99" y="293"/>
                  </a:cubicBezTo>
                  <a:cubicBezTo>
                    <a:pt x="101" y="293"/>
                    <a:pt x="101" y="293"/>
                    <a:pt x="101" y="293"/>
                  </a:cubicBezTo>
                  <a:cubicBezTo>
                    <a:pt x="100" y="292"/>
                    <a:pt x="100" y="292"/>
                    <a:pt x="100" y="292"/>
                  </a:cubicBezTo>
                  <a:moveTo>
                    <a:pt x="211" y="285"/>
                  </a:moveTo>
                  <a:cubicBezTo>
                    <a:pt x="208" y="287"/>
                    <a:pt x="204" y="288"/>
                    <a:pt x="201" y="289"/>
                  </a:cubicBezTo>
                  <a:cubicBezTo>
                    <a:pt x="203" y="293"/>
                    <a:pt x="203" y="293"/>
                    <a:pt x="203" y="293"/>
                  </a:cubicBezTo>
                  <a:cubicBezTo>
                    <a:pt x="207" y="291"/>
                    <a:pt x="210" y="290"/>
                    <a:pt x="213" y="289"/>
                  </a:cubicBezTo>
                  <a:cubicBezTo>
                    <a:pt x="211" y="285"/>
                    <a:pt x="211" y="285"/>
                    <a:pt x="211" y="285"/>
                  </a:cubicBezTo>
                  <a:moveTo>
                    <a:pt x="143" y="282"/>
                  </a:moveTo>
                  <a:cubicBezTo>
                    <a:pt x="138" y="294"/>
                    <a:pt x="138" y="294"/>
                    <a:pt x="138" y="294"/>
                  </a:cubicBezTo>
                  <a:cubicBezTo>
                    <a:pt x="140" y="297"/>
                    <a:pt x="140" y="297"/>
                    <a:pt x="140" y="297"/>
                  </a:cubicBezTo>
                  <a:cubicBezTo>
                    <a:pt x="145" y="286"/>
                    <a:pt x="145" y="286"/>
                    <a:pt x="145" y="286"/>
                  </a:cubicBezTo>
                  <a:cubicBezTo>
                    <a:pt x="143" y="282"/>
                    <a:pt x="143" y="282"/>
                    <a:pt x="143" y="282"/>
                  </a:cubicBezTo>
                  <a:moveTo>
                    <a:pt x="223" y="279"/>
                  </a:moveTo>
                  <a:cubicBezTo>
                    <a:pt x="220" y="281"/>
                    <a:pt x="217" y="282"/>
                    <a:pt x="214" y="284"/>
                  </a:cubicBezTo>
                  <a:cubicBezTo>
                    <a:pt x="216" y="287"/>
                    <a:pt x="216" y="287"/>
                    <a:pt x="216" y="287"/>
                  </a:cubicBezTo>
                  <a:cubicBezTo>
                    <a:pt x="219" y="286"/>
                    <a:pt x="223" y="284"/>
                    <a:pt x="226" y="282"/>
                  </a:cubicBezTo>
                  <a:cubicBezTo>
                    <a:pt x="223" y="279"/>
                    <a:pt x="223" y="279"/>
                    <a:pt x="223" y="279"/>
                  </a:cubicBezTo>
                  <a:moveTo>
                    <a:pt x="103" y="272"/>
                  </a:moveTo>
                  <a:cubicBezTo>
                    <a:pt x="103" y="291"/>
                    <a:pt x="103" y="291"/>
                    <a:pt x="103" y="291"/>
                  </a:cubicBezTo>
                  <a:cubicBezTo>
                    <a:pt x="105" y="295"/>
                    <a:pt x="105" y="295"/>
                    <a:pt x="105" y="295"/>
                  </a:cubicBezTo>
                  <a:cubicBezTo>
                    <a:pt x="110" y="296"/>
                    <a:pt x="115" y="298"/>
                    <a:pt x="120" y="299"/>
                  </a:cubicBezTo>
                  <a:cubicBezTo>
                    <a:pt x="121" y="299"/>
                    <a:pt x="121" y="299"/>
                    <a:pt x="121" y="299"/>
                  </a:cubicBezTo>
                  <a:cubicBezTo>
                    <a:pt x="118" y="294"/>
                    <a:pt x="118" y="294"/>
                    <a:pt x="118" y="294"/>
                  </a:cubicBezTo>
                  <a:cubicBezTo>
                    <a:pt x="114" y="293"/>
                    <a:pt x="110" y="292"/>
                    <a:pt x="107" y="291"/>
                  </a:cubicBezTo>
                  <a:cubicBezTo>
                    <a:pt x="107" y="278"/>
                    <a:pt x="107" y="278"/>
                    <a:pt x="107" y="278"/>
                  </a:cubicBezTo>
                  <a:cubicBezTo>
                    <a:pt x="103" y="272"/>
                    <a:pt x="103" y="272"/>
                    <a:pt x="103" y="272"/>
                  </a:cubicBezTo>
                  <a:moveTo>
                    <a:pt x="150" y="270"/>
                  </a:moveTo>
                  <a:cubicBezTo>
                    <a:pt x="148" y="270"/>
                    <a:pt x="148" y="270"/>
                    <a:pt x="148" y="270"/>
                  </a:cubicBezTo>
                  <a:cubicBezTo>
                    <a:pt x="144" y="279"/>
                    <a:pt x="144" y="279"/>
                    <a:pt x="144" y="279"/>
                  </a:cubicBezTo>
                  <a:cubicBezTo>
                    <a:pt x="147" y="283"/>
                    <a:pt x="147" y="283"/>
                    <a:pt x="147" y="283"/>
                  </a:cubicBezTo>
                  <a:cubicBezTo>
                    <a:pt x="151" y="274"/>
                    <a:pt x="151" y="274"/>
                    <a:pt x="151" y="274"/>
                  </a:cubicBezTo>
                  <a:cubicBezTo>
                    <a:pt x="153" y="273"/>
                    <a:pt x="153" y="273"/>
                    <a:pt x="153" y="273"/>
                  </a:cubicBezTo>
                  <a:cubicBezTo>
                    <a:pt x="150" y="270"/>
                    <a:pt x="150" y="270"/>
                    <a:pt x="150" y="270"/>
                  </a:cubicBezTo>
                  <a:moveTo>
                    <a:pt x="166" y="268"/>
                  </a:moveTo>
                  <a:cubicBezTo>
                    <a:pt x="154" y="269"/>
                    <a:pt x="154" y="269"/>
                    <a:pt x="154" y="269"/>
                  </a:cubicBezTo>
                  <a:cubicBezTo>
                    <a:pt x="156" y="273"/>
                    <a:pt x="156" y="273"/>
                    <a:pt x="156" y="273"/>
                  </a:cubicBezTo>
                  <a:cubicBezTo>
                    <a:pt x="168" y="272"/>
                    <a:pt x="168" y="272"/>
                    <a:pt x="168" y="272"/>
                  </a:cubicBezTo>
                  <a:cubicBezTo>
                    <a:pt x="166" y="268"/>
                    <a:pt x="166" y="268"/>
                    <a:pt x="166" y="268"/>
                  </a:cubicBezTo>
                  <a:moveTo>
                    <a:pt x="180" y="266"/>
                  </a:moveTo>
                  <a:cubicBezTo>
                    <a:pt x="169" y="268"/>
                    <a:pt x="169" y="268"/>
                    <a:pt x="169" y="268"/>
                  </a:cubicBezTo>
                  <a:cubicBezTo>
                    <a:pt x="172" y="271"/>
                    <a:pt x="172" y="271"/>
                    <a:pt x="172" y="271"/>
                  </a:cubicBezTo>
                  <a:cubicBezTo>
                    <a:pt x="178" y="271"/>
                    <a:pt x="178" y="271"/>
                    <a:pt x="178" y="271"/>
                  </a:cubicBezTo>
                  <a:cubicBezTo>
                    <a:pt x="186" y="282"/>
                    <a:pt x="186" y="282"/>
                    <a:pt x="186" y="282"/>
                  </a:cubicBezTo>
                  <a:cubicBezTo>
                    <a:pt x="189" y="286"/>
                    <a:pt x="189" y="286"/>
                    <a:pt x="189" y="286"/>
                  </a:cubicBezTo>
                  <a:cubicBezTo>
                    <a:pt x="194" y="293"/>
                    <a:pt x="194" y="293"/>
                    <a:pt x="194" y="293"/>
                  </a:cubicBezTo>
                  <a:cubicBezTo>
                    <a:pt x="193" y="296"/>
                    <a:pt x="193" y="296"/>
                    <a:pt x="193" y="296"/>
                  </a:cubicBezTo>
                  <a:cubicBezTo>
                    <a:pt x="197" y="295"/>
                    <a:pt x="197" y="295"/>
                    <a:pt x="197" y="295"/>
                  </a:cubicBezTo>
                  <a:cubicBezTo>
                    <a:pt x="198" y="295"/>
                    <a:pt x="199" y="294"/>
                    <a:pt x="201" y="294"/>
                  </a:cubicBezTo>
                  <a:cubicBezTo>
                    <a:pt x="198" y="290"/>
                    <a:pt x="198" y="290"/>
                    <a:pt x="198" y="290"/>
                  </a:cubicBezTo>
                  <a:cubicBezTo>
                    <a:pt x="198" y="290"/>
                    <a:pt x="198" y="290"/>
                    <a:pt x="198" y="291"/>
                  </a:cubicBezTo>
                  <a:cubicBezTo>
                    <a:pt x="191" y="282"/>
                    <a:pt x="191" y="282"/>
                    <a:pt x="191" y="282"/>
                  </a:cubicBezTo>
                  <a:cubicBezTo>
                    <a:pt x="191" y="282"/>
                    <a:pt x="191" y="282"/>
                    <a:pt x="191" y="282"/>
                  </a:cubicBezTo>
                  <a:cubicBezTo>
                    <a:pt x="180" y="266"/>
                    <a:pt x="180" y="266"/>
                    <a:pt x="180" y="266"/>
                  </a:cubicBezTo>
                  <a:moveTo>
                    <a:pt x="93" y="253"/>
                  </a:moveTo>
                  <a:cubicBezTo>
                    <a:pt x="98" y="261"/>
                    <a:pt x="98" y="261"/>
                    <a:pt x="98" y="261"/>
                  </a:cubicBezTo>
                  <a:cubicBezTo>
                    <a:pt x="102" y="264"/>
                    <a:pt x="102" y="264"/>
                    <a:pt x="102" y="264"/>
                  </a:cubicBezTo>
                  <a:cubicBezTo>
                    <a:pt x="103" y="267"/>
                    <a:pt x="103" y="267"/>
                    <a:pt x="103" y="267"/>
                  </a:cubicBezTo>
                  <a:cubicBezTo>
                    <a:pt x="107" y="273"/>
                    <a:pt x="107" y="273"/>
                    <a:pt x="107" y="273"/>
                  </a:cubicBezTo>
                  <a:cubicBezTo>
                    <a:pt x="106" y="261"/>
                    <a:pt x="106" y="261"/>
                    <a:pt x="106" y="261"/>
                  </a:cubicBezTo>
                  <a:cubicBezTo>
                    <a:pt x="93" y="253"/>
                    <a:pt x="93" y="253"/>
                    <a:pt x="93" y="253"/>
                  </a:cubicBezTo>
                  <a:moveTo>
                    <a:pt x="70" y="250"/>
                  </a:moveTo>
                  <a:cubicBezTo>
                    <a:pt x="61" y="256"/>
                    <a:pt x="61" y="256"/>
                    <a:pt x="61" y="256"/>
                  </a:cubicBezTo>
                  <a:cubicBezTo>
                    <a:pt x="63" y="259"/>
                    <a:pt x="63" y="259"/>
                    <a:pt x="63" y="259"/>
                  </a:cubicBezTo>
                  <a:cubicBezTo>
                    <a:pt x="73" y="253"/>
                    <a:pt x="73" y="253"/>
                    <a:pt x="73" y="253"/>
                  </a:cubicBezTo>
                  <a:cubicBezTo>
                    <a:pt x="70" y="250"/>
                    <a:pt x="70" y="250"/>
                    <a:pt x="70" y="250"/>
                  </a:cubicBezTo>
                  <a:moveTo>
                    <a:pt x="219" y="249"/>
                  </a:moveTo>
                  <a:cubicBezTo>
                    <a:pt x="225" y="276"/>
                    <a:pt x="225" y="276"/>
                    <a:pt x="225" y="276"/>
                  </a:cubicBezTo>
                  <a:cubicBezTo>
                    <a:pt x="228" y="281"/>
                    <a:pt x="228" y="281"/>
                    <a:pt x="228" y="281"/>
                  </a:cubicBezTo>
                  <a:cubicBezTo>
                    <a:pt x="228" y="281"/>
                    <a:pt x="229" y="281"/>
                    <a:pt x="229" y="281"/>
                  </a:cubicBezTo>
                  <a:cubicBezTo>
                    <a:pt x="233" y="278"/>
                    <a:pt x="233" y="278"/>
                    <a:pt x="233" y="278"/>
                  </a:cubicBezTo>
                  <a:cubicBezTo>
                    <a:pt x="229" y="277"/>
                    <a:pt x="229" y="277"/>
                    <a:pt x="229" y="277"/>
                  </a:cubicBezTo>
                  <a:cubicBezTo>
                    <a:pt x="225" y="258"/>
                    <a:pt x="225" y="258"/>
                    <a:pt x="225" y="258"/>
                  </a:cubicBezTo>
                  <a:cubicBezTo>
                    <a:pt x="219" y="249"/>
                    <a:pt x="219" y="249"/>
                    <a:pt x="219" y="249"/>
                  </a:cubicBezTo>
                  <a:moveTo>
                    <a:pt x="79" y="245"/>
                  </a:moveTo>
                  <a:cubicBezTo>
                    <a:pt x="73" y="249"/>
                    <a:pt x="73" y="249"/>
                    <a:pt x="73" y="249"/>
                  </a:cubicBezTo>
                  <a:cubicBezTo>
                    <a:pt x="75" y="252"/>
                    <a:pt x="75" y="252"/>
                    <a:pt x="75" y="252"/>
                  </a:cubicBezTo>
                  <a:cubicBezTo>
                    <a:pt x="79" y="250"/>
                    <a:pt x="79" y="250"/>
                    <a:pt x="79" y="250"/>
                  </a:cubicBezTo>
                  <a:cubicBezTo>
                    <a:pt x="92" y="257"/>
                    <a:pt x="92" y="257"/>
                    <a:pt x="92" y="257"/>
                  </a:cubicBezTo>
                  <a:cubicBezTo>
                    <a:pt x="86" y="250"/>
                    <a:pt x="86" y="250"/>
                    <a:pt x="86" y="250"/>
                  </a:cubicBezTo>
                  <a:cubicBezTo>
                    <a:pt x="79" y="245"/>
                    <a:pt x="79" y="245"/>
                    <a:pt x="79" y="245"/>
                  </a:cubicBezTo>
                  <a:moveTo>
                    <a:pt x="229" y="240"/>
                  </a:moveTo>
                  <a:cubicBezTo>
                    <a:pt x="221" y="247"/>
                    <a:pt x="221" y="247"/>
                    <a:pt x="221" y="247"/>
                  </a:cubicBezTo>
                  <a:cubicBezTo>
                    <a:pt x="223" y="250"/>
                    <a:pt x="223" y="250"/>
                    <a:pt x="223" y="250"/>
                  </a:cubicBezTo>
                  <a:cubicBezTo>
                    <a:pt x="223" y="250"/>
                    <a:pt x="223" y="250"/>
                    <a:pt x="223" y="250"/>
                  </a:cubicBezTo>
                  <a:cubicBezTo>
                    <a:pt x="231" y="243"/>
                    <a:pt x="231" y="243"/>
                    <a:pt x="231" y="243"/>
                  </a:cubicBezTo>
                  <a:cubicBezTo>
                    <a:pt x="229" y="240"/>
                    <a:pt x="229" y="240"/>
                    <a:pt x="229" y="240"/>
                  </a:cubicBezTo>
                  <a:moveTo>
                    <a:pt x="26" y="235"/>
                  </a:moveTo>
                  <a:cubicBezTo>
                    <a:pt x="28" y="239"/>
                    <a:pt x="28" y="239"/>
                    <a:pt x="28" y="239"/>
                  </a:cubicBezTo>
                  <a:cubicBezTo>
                    <a:pt x="30" y="242"/>
                    <a:pt x="33" y="244"/>
                    <a:pt x="35" y="247"/>
                  </a:cubicBezTo>
                  <a:cubicBezTo>
                    <a:pt x="26" y="235"/>
                    <a:pt x="26" y="235"/>
                    <a:pt x="26" y="235"/>
                  </a:cubicBezTo>
                  <a:cubicBezTo>
                    <a:pt x="26" y="235"/>
                    <a:pt x="26" y="235"/>
                    <a:pt x="26" y="235"/>
                  </a:cubicBezTo>
                  <a:moveTo>
                    <a:pt x="274" y="233"/>
                  </a:moveTo>
                  <a:cubicBezTo>
                    <a:pt x="273" y="234"/>
                    <a:pt x="272" y="235"/>
                    <a:pt x="271" y="237"/>
                  </a:cubicBezTo>
                  <a:cubicBezTo>
                    <a:pt x="261" y="233"/>
                    <a:pt x="261" y="233"/>
                    <a:pt x="261" y="233"/>
                  </a:cubicBezTo>
                  <a:cubicBezTo>
                    <a:pt x="265" y="239"/>
                    <a:pt x="265" y="239"/>
                    <a:pt x="265" y="239"/>
                  </a:cubicBezTo>
                  <a:cubicBezTo>
                    <a:pt x="270" y="240"/>
                    <a:pt x="270" y="240"/>
                    <a:pt x="270" y="240"/>
                  </a:cubicBezTo>
                  <a:cubicBezTo>
                    <a:pt x="271" y="244"/>
                    <a:pt x="271" y="244"/>
                    <a:pt x="271" y="244"/>
                  </a:cubicBezTo>
                  <a:cubicBezTo>
                    <a:pt x="273" y="240"/>
                    <a:pt x="273" y="240"/>
                    <a:pt x="273" y="240"/>
                  </a:cubicBezTo>
                  <a:cubicBezTo>
                    <a:pt x="274" y="239"/>
                    <a:pt x="275" y="238"/>
                    <a:pt x="276" y="236"/>
                  </a:cubicBezTo>
                  <a:cubicBezTo>
                    <a:pt x="274" y="233"/>
                    <a:pt x="274" y="233"/>
                    <a:pt x="274" y="233"/>
                  </a:cubicBezTo>
                  <a:moveTo>
                    <a:pt x="239" y="231"/>
                  </a:moveTo>
                  <a:cubicBezTo>
                    <a:pt x="231" y="238"/>
                    <a:pt x="231" y="238"/>
                    <a:pt x="231" y="238"/>
                  </a:cubicBezTo>
                  <a:cubicBezTo>
                    <a:pt x="233" y="241"/>
                    <a:pt x="233" y="241"/>
                    <a:pt x="233" y="241"/>
                  </a:cubicBezTo>
                  <a:cubicBezTo>
                    <a:pt x="241" y="234"/>
                    <a:pt x="241" y="234"/>
                    <a:pt x="241" y="234"/>
                  </a:cubicBezTo>
                  <a:cubicBezTo>
                    <a:pt x="239" y="231"/>
                    <a:pt x="239" y="231"/>
                    <a:pt x="239" y="231"/>
                  </a:cubicBezTo>
                  <a:moveTo>
                    <a:pt x="243" y="227"/>
                  </a:moveTo>
                  <a:cubicBezTo>
                    <a:pt x="241" y="229"/>
                    <a:pt x="241" y="229"/>
                    <a:pt x="241" y="229"/>
                  </a:cubicBezTo>
                  <a:cubicBezTo>
                    <a:pt x="243" y="232"/>
                    <a:pt x="243" y="232"/>
                    <a:pt x="243" y="232"/>
                  </a:cubicBezTo>
                  <a:cubicBezTo>
                    <a:pt x="244" y="232"/>
                    <a:pt x="244" y="232"/>
                    <a:pt x="244" y="232"/>
                  </a:cubicBezTo>
                  <a:cubicBezTo>
                    <a:pt x="260" y="237"/>
                    <a:pt x="260" y="237"/>
                    <a:pt x="260" y="237"/>
                  </a:cubicBezTo>
                  <a:cubicBezTo>
                    <a:pt x="256" y="232"/>
                    <a:pt x="256" y="232"/>
                    <a:pt x="256" y="232"/>
                  </a:cubicBezTo>
                  <a:cubicBezTo>
                    <a:pt x="243" y="227"/>
                    <a:pt x="243" y="227"/>
                    <a:pt x="243" y="227"/>
                  </a:cubicBezTo>
                  <a:moveTo>
                    <a:pt x="36" y="226"/>
                  </a:moveTo>
                  <a:cubicBezTo>
                    <a:pt x="30" y="235"/>
                    <a:pt x="30" y="235"/>
                    <a:pt x="30" y="235"/>
                  </a:cubicBezTo>
                  <a:cubicBezTo>
                    <a:pt x="49" y="262"/>
                    <a:pt x="49" y="262"/>
                    <a:pt x="49" y="262"/>
                  </a:cubicBezTo>
                  <a:cubicBezTo>
                    <a:pt x="50" y="263"/>
                    <a:pt x="50" y="263"/>
                    <a:pt x="51" y="264"/>
                  </a:cubicBezTo>
                  <a:cubicBezTo>
                    <a:pt x="51" y="264"/>
                    <a:pt x="51" y="264"/>
                    <a:pt x="52" y="264"/>
                  </a:cubicBezTo>
                  <a:cubicBezTo>
                    <a:pt x="52" y="265"/>
                    <a:pt x="52" y="265"/>
                    <a:pt x="52" y="265"/>
                  </a:cubicBezTo>
                  <a:cubicBezTo>
                    <a:pt x="55" y="268"/>
                    <a:pt x="55" y="268"/>
                    <a:pt x="55" y="268"/>
                  </a:cubicBezTo>
                  <a:cubicBezTo>
                    <a:pt x="55" y="264"/>
                    <a:pt x="55" y="264"/>
                    <a:pt x="55" y="264"/>
                  </a:cubicBezTo>
                  <a:cubicBezTo>
                    <a:pt x="56" y="263"/>
                    <a:pt x="56" y="263"/>
                    <a:pt x="56" y="263"/>
                  </a:cubicBezTo>
                  <a:cubicBezTo>
                    <a:pt x="61" y="260"/>
                    <a:pt x="61" y="260"/>
                    <a:pt x="61" y="260"/>
                  </a:cubicBezTo>
                  <a:cubicBezTo>
                    <a:pt x="58" y="257"/>
                    <a:pt x="58" y="257"/>
                    <a:pt x="58" y="257"/>
                  </a:cubicBezTo>
                  <a:cubicBezTo>
                    <a:pt x="53" y="260"/>
                    <a:pt x="53" y="260"/>
                    <a:pt x="53" y="260"/>
                  </a:cubicBezTo>
                  <a:cubicBezTo>
                    <a:pt x="53" y="260"/>
                    <a:pt x="53" y="260"/>
                    <a:pt x="53" y="260"/>
                  </a:cubicBezTo>
                  <a:cubicBezTo>
                    <a:pt x="52" y="260"/>
                    <a:pt x="52" y="259"/>
                    <a:pt x="51" y="259"/>
                  </a:cubicBezTo>
                  <a:cubicBezTo>
                    <a:pt x="45" y="253"/>
                    <a:pt x="38" y="245"/>
                    <a:pt x="33" y="238"/>
                  </a:cubicBezTo>
                  <a:cubicBezTo>
                    <a:pt x="39" y="229"/>
                    <a:pt x="39" y="229"/>
                    <a:pt x="39" y="229"/>
                  </a:cubicBezTo>
                  <a:cubicBezTo>
                    <a:pt x="36" y="226"/>
                    <a:pt x="36" y="226"/>
                    <a:pt x="36" y="226"/>
                  </a:cubicBezTo>
                  <a:moveTo>
                    <a:pt x="281" y="220"/>
                  </a:moveTo>
                  <a:cubicBezTo>
                    <a:pt x="279" y="224"/>
                    <a:pt x="277" y="227"/>
                    <a:pt x="275" y="230"/>
                  </a:cubicBezTo>
                  <a:cubicBezTo>
                    <a:pt x="278" y="234"/>
                    <a:pt x="278" y="234"/>
                    <a:pt x="278" y="234"/>
                  </a:cubicBezTo>
                  <a:cubicBezTo>
                    <a:pt x="280" y="230"/>
                    <a:pt x="282" y="227"/>
                    <a:pt x="284" y="224"/>
                  </a:cubicBezTo>
                  <a:cubicBezTo>
                    <a:pt x="281" y="220"/>
                    <a:pt x="281" y="220"/>
                    <a:pt x="281" y="220"/>
                  </a:cubicBezTo>
                  <a:moveTo>
                    <a:pt x="45" y="214"/>
                  </a:moveTo>
                  <a:cubicBezTo>
                    <a:pt x="38" y="223"/>
                    <a:pt x="38" y="223"/>
                    <a:pt x="38" y="223"/>
                  </a:cubicBezTo>
                  <a:cubicBezTo>
                    <a:pt x="41" y="227"/>
                    <a:pt x="41" y="227"/>
                    <a:pt x="41" y="227"/>
                  </a:cubicBezTo>
                  <a:cubicBezTo>
                    <a:pt x="47" y="218"/>
                    <a:pt x="47" y="218"/>
                    <a:pt x="47" y="218"/>
                  </a:cubicBezTo>
                  <a:cubicBezTo>
                    <a:pt x="45" y="214"/>
                    <a:pt x="45" y="214"/>
                    <a:pt x="45" y="214"/>
                  </a:cubicBezTo>
                  <a:moveTo>
                    <a:pt x="292" y="206"/>
                  </a:moveTo>
                  <a:cubicBezTo>
                    <a:pt x="291" y="206"/>
                    <a:pt x="291" y="206"/>
                    <a:pt x="291" y="206"/>
                  </a:cubicBezTo>
                  <a:cubicBezTo>
                    <a:pt x="292" y="207"/>
                    <a:pt x="292" y="207"/>
                    <a:pt x="292" y="207"/>
                  </a:cubicBezTo>
                  <a:cubicBezTo>
                    <a:pt x="292" y="206"/>
                    <a:pt x="292" y="206"/>
                    <a:pt x="292" y="206"/>
                  </a:cubicBezTo>
                  <a:moveTo>
                    <a:pt x="27" y="183"/>
                  </a:moveTo>
                  <a:cubicBezTo>
                    <a:pt x="30" y="188"/>
                    <a:pt x="30" y="188"/>
                    <a:pt x="30" y="188"/>
                  </a:cubicBezTo>
                  <a:cubicBezTo>
                    <a:pt x="34" y="188"/>
                    <a:pt x="34" y="188"/>
                    <a:pt x="34" y="188"/>
                  </a:cubicBezTo>
                  <a:cubicBezTo>
                    <a:pt x="42" y="205"/>
                    <a:pt x="42" y="205"/>
                    <a:pt x="42" y="205"/>
                  </a:cubicBezTo>
                  <a:cubicBezTo>
                    <a:pt x="49" y="215"/>
                    <a:pt x="49" y="215"/>
                    <a:pt x="49" y="215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184"/>
                    <a:pt x="37" y="184"/>
                    <a:pt x="37" y="184"/>
                  </a:cubicBezTo>
                  <a:cubicBezTo>
                    <a:pt x="27" y="183"/>
                    <a:pt x="27" y="183"/>
                    <a:pt x="27" y="183"/>
                  </a:cubicBezTo>
                  <a:moveTo>
                    <a:pt x="9" y="182"/>
                  </a:moveTo>
                  <a:cubicBezTo>
                    <a:pt x="12" y="186"/>
                    <a:pt x="12" y="186"/>
                    <a:pt x="12" y="186"/>
                  </a:cubicBezTo>
                  <a:cubicBezTo>
                    <a:pt x="26" y="187"/>
                    <a:pt x="26" y="187"/>
                    <a:pt x="26" y="187"/>
                  </a:cubicBezTo>
                  <a:cubicBezTo>
                    <a:pt x="23" y="183"/>
                    <a:pt x="23" y="183"/>
                    <a:pt x="23" y="183"/>
                  </a:cubicBezTo>
                  <a:cubicBezTo>
                    <a:pt x="9" y="182"/>
                    <a:pt x="9" y="182"/>
                    <a:pt x="9" y="182"/>
                  </a:cubicBezTo>
                  <a:moveTo>
                    <a:pt x="3" y="178"/>
                  </a:moveTo>
                  <a:cubicBezTo>
                    <a:pt x="3" y="180"/>
                    <a:pt x="3" y="182"/>
                    <a:pt x="4" y="184"/>
                  </a:cubicBezTo>
                  <a:cubicBezTo>
                    <a:pt x="5" y="188"/>
                    <a:pt x="5" y="188"/>
                    <a:pt x="5" y="188"/>
                  </a:cubicBezTo>
                  <a:cubicBezTo>
                    <a:pt x="7" y="185"/>
                    <a:pt x="7" y="185"/>
                    <a:pt x="7" y="185"/>
                  </a:cubicBezTo>
                  <a:cubicBezTo>
                    <a:pt x="8" y="185"/>
                    <a:pt x="8" y="185"/>
                    <a:pt x="8" y="185"/>
                  </a:cubicBezTo>
                  <a:cubicBezTo>
                    <a:pt x="3" y="178"/>
                    <a:pt x="3" y="178"/>
                    <a:pt x="3" y="178"/>
                  </a:cubicBezTo>
                  <a:moveTo>
                    <a:pt x="267" y="176"/>
                  </a:moveTo>
                  <a:cubicBezTo>
                    <a:pt x="264" y="190"/>
                    <a:pt x="264" y="190"/>
                    <a:pt x="264" y="190"/>
                  </a:cubicBezTo>
                  <a:cubicBezTo>
                    <a:pt x="264" y="191"/>
                    <a:pt x="264" y="191"/>
                    <a:pt x="264" y="191"/>
                  </a:cubicBezTo>
                  <a:cubicBezTo>
                    <a:pt x="286" y="210"/>
                    <a:pt x="286" y="210"/>
                    <a:pt x="286" y="210"/>
                  </a:cubicBezTo>
                  <a:cubicBezTo>
                    <a:pt x="285" y="213"/>
                    <a:pt x="284" y="215"/>
                    <a:pt x="283" y="217"/>
                  </a:cubicBezTo>
                  <a:cubicBezTo>
                    <a:pt x="285" y="221"/>
                    <a:pt x="285" y="221"/>
                    <a:pt x="285" y="221"/>
                  </a:cubicBezTo>
                  <a:cubicBezTo>
                    <a:pt x="287" y="217"/>
                    <a:pt x="289" y="214"/>
                    <a:pt x="290" y="210"/>
                  </a:cubicBezTo>
                  <a:cubicBezTo>
                    <a:pt x="290" y="210"/>
                    <a:pt x="290" y="210"/>
                    <a:pt x="290" y="210"/>
                  </a:cubicBezTo>
                  <a:cubicBezTo>
                    <a:pt x="289" y="207"/>
                    <a:pt x="289" y="207"/>
                    <a:pt x="289" y="207"/>
                  </a:cubicBezTo>
                  <a:cubicBezTo>
                    <a:pt x="288" y="207"/>
                    <a:pt x="288" y="207"/>
                    <a:pt x="288" y="207"/>
                  </a:cubicBezTo>
                  <a:cubicBezTo>
                    <a:pt x="268" y="189"/>
                    <a:pt x="268" y="189"/>
                    <a:pt x="268" y="189"/>
                  </a:cubicBezTo>
                  <a:cubicBezTo>
                    <a:pt x="270" y="181"/>
                    <a:pt x="270" y="181"/>
                    <a:pt x="270" y="181"/>
                  </a:cubicBezTo>
                  <a:cubicBezTo>
                    <a:pt x="267" y="176"/>
                    <a:pt x="267" y="176"/>
                    <a:pt x="267" y="176"/>
                  </a:cubicBezTo>
                  <a:moveTo>
                    <a:pt x="271" y="159"/>
                  </a:moveTo>
                  <a:cubicBezTo>
                    <a:pt x="270" y="159"/>
                    <a:pt x="270" y="159"/>
                    <a:pt x="270" y="159"/>
                  </a:cubicBezTo>
                  <a:cubicBezTo>
                    <a:pt x="267" y="172"/>
                    <a:pt x="267" y="172"/>
                    <a:pt x="267" y="172"/>
                  </a:cubicBezTo>
                  <a:cubicBezTo>
                    <a:pt x="271" y="177"/>
                    <a:pt x="271" y="177"/>
                    <a:pt x="271" y="177"/>
                  </a:cubicBezTo>
                  <a:cubicBezTo>
                    <a:pt x="274" y="163"/>
                    <a:pt x="274" y="163"/>
                    <a:pt x="274" y="163"/>
                  </a:cubicBezTo>
                  <a:cubicBezTo>
                    <a:pt x="271" y="159"/>
                    <a:pt x="271" y="159"/>
                    <a:pt x="271" y="159"/>
                  </a:cubicBezTo>
                  <a:moveTo>
                    <a:pt x="284" y="154"/>
                  </a:moveTo>
                  <a:cubicBezTo>
                    <a:pt x="274" y="158"/>
                    <a:pt x="274" y="158"/>
                    <a:pt x="274" y="158"/>
                  </a:cubicBezTo>
                  <a:cubicBezTo>
                    <a:pt x="276" y="161"/>
                    <a:pt x="276" y="161"/>
                    <a:pt x="276" y="161"/>
                  </a:cubicBezTo>
                  <a:cubicBezTo>
                    <a:pt x="287" y="158"/>
                    <a:pt x="287" y="158"/>
                    <a:pt x="287" y="158"/>
                  </a:cubicBezTo>
                  <a:cubicBezTo>
                    <a:pt x="284" y="154"/>
                    <a:pt x="284" y="154"/>
                    <a:pt x="284" y="154"/>
                  </a:cubicBezTo>
                  <a:moveTo>
                    <a:pt x="0" y="151"/>
                  </a:moveTo>
                  <a:cubicBezTo>
                    <a:pt x="0" y="158"/>
                    <a:pt x="1" y="165"/>
                    <a:pt x="2" y="172"/>
                  </a:cubicBezTo>
                  <a:cubicBezTo>
                    <a:pt x="7" y="179"/>
                    <a:pt x="7" y="179"/>
                    <a:pt x="7" y="179"/>
                  </a:cubicBezTo>
                  <a:cubicBezTo>
                    <a:pt x="5" y="172"/>
                    <a:pt x="5" y="164"/>
                    <a:pt x="4" y="157"/>
                  </a:cubicBezTo>
                  <a:cubicBezTo>
                    <a:pt x="0" y="151"/>
                    <a:pt x="0" y="151"/>
                    <a:pt x="0" y="151"/>
                  </a:cubicBezTo>
                  <a:moveTo>
                    <a:pt x="298" y="150"/>
                  </a:moveTo>
                  <a:cubicBezTo>
                    <a:pt x="287" y="153"/>
                    <a:pt x="287" y="153"/>
                    <a:pt x="287" y="153"/>
                  </a:cubicBezTo>
                  <a:cubicBezTo>
                    <a:pt x="290" y="157"/>
                    <a:pt x="290" y="157"/>
                    <a:pt x="290" y="157"/>
                  </a:cubicBezTo>
                  <a:cubicBezTo>
                    <a:pt x="300" y="154"/>
                    <a:pt x="300" y="154"/>
                    <a:pt x="300" y="154"/>
                  </a:cubicBezTo>
                  <a:cubicBezTo>
                    <a:pt x="301" y="155"/>
                    <a:pt x="301" y="155"/>
                    <a:pt x="301" y="155"/>
                  </a:cubicBezTo>
                  <a:cubicBezTo>
                    <a:pt x="298" y="150"/>
                    <a:pt x="298" y="150"/>
                    <a:pt x="298" y="150"/>
                  </a:cubicBezTo>
                  <a:moveTo>
                    <a:pt x="13" y="145"/>
                  </a:moveTo>
                  <a:cubicBezTo>
                    <a:pt x="3" y="149"/>
                    <a:pt x="3" y="149"/>
                    <a:pt x="3" y="149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15" y="149"/>
                    <a:pt x="15" y="149"/>
                    <a:pt x="15" y="149"/>
                  </a:cubicBezTo>
                  <a:cubicBezTo>
                    <a:pt x="13" y="145"/>
                    <a:pt x="13" y="145"/>
                    <a:pt x="13" y="145"/>
                  </a:cubicBezTo>
                  <a:moveTo>
                    <a:pt x="26" y="141"/>
                  </a:moveTo>
                  <a:cubicBezTo>
                    <a:pt x="16" y="144"/>
                    <a:pt x="16" y="144"/>
                    <a:pt x="16" y="144"/>
                  </a:cubicBezTo>
                  <a:cubicBezTo>
                    <a:pt x="18" y="148"/>
                    <a:pt x="18" y="148"/>
                    <a:pt x="18" y="148"/>
                  </a:cubicBezTo>
                  <a:cubicBezTo>
                    <a:pt x="28" y="144"/>
                    <a:pt x="28" y="144"/>
                    <a:pt x="28" y="144"/>
                  </a:cubicBezTo>
                  <a:cubicBezTo>
                    <a:pt x="26" y="141"/>
                    <a:pt x="26" y="141"/>
                    <a:pt x="26" y="141"/>
                  </a:cubicBezTo>
                  <a:moveTo>
                    <a:pt x="32" y="126"/>
                  </a:moveTo>
                  <a:cubicBezTo>
                    <a:pt x="29" y="140"/>
                    <a:pt x="29" y="140"/>
                    <a:pt x="29" y="140"/>
                  </a:cubicBezTo>
                  <a:cubicBezTo>
                    <a:pt x="29" y="140"/>
                    <a:pt x="29" y="140"/>
                    <a:pt x="29" y="140"/>
                  </a:cubicBezTo>
                  <a:cubicBezTo>
                    <a:pt x="31" y="143"/>
                    <a:pt x="31" y="143"/>
                    <a:pt x="31" y="143"/>
                  </a:cubicBezTo>
                  <a:cubicBezTo>
                    <a:pt x="33" y="143"/>
                    <a:pt x="33" y="143"/>
                    <a:pt x="33" y="143"/>
                  </a:cubicBezTo>
                  <a:cubicBezTo>
                    <a:pt x="35" y="130"/>
                    <a:pt x="35" y="130"/>
                    <a:pt x="35" y="130"/>
                  </a:cubicBezTo>
                  <a:cubicBezTo>
                    <a:pt x="32" y="126"/>
                    <a:pt x="32" y="126"/>
                    <a:pt x="32" y="126"/>
                  </a:cubicBezTo>
                  <a:moveTo>
                    <a:pt x="296" y="124"/>
                  </a:moveTo>
                  <a:cubicBezTo>
                    <a:pt x="297" y="131"/>
                    <a:pt x="298" y="139"/>
                    <a:pt x="298" y="146"/>
                  </a:cubicBezTo>
                  <a:cubicBezTo>
                    <a:pt x="303" y="151"/>
                    <a:pt x="303" y="151"/>
                    <a:pt x="303" y="151"/>
                  </a:cubicBezTo>
                  <a:cubicBezTo>
                    <a:pt x="303" y="145"/>
                    <a:pt x="302" y="138"/>
                    <a:pt x="301" y="131"/>
                  </a:cubicBezTo>
                  <a:cubicBezTo>
                    <a:pt x="296" y="124"/>
                    <a:pt x="296" y="124"/>
                    <a:pt x="296" y="124"/>
                  </a:cubicBezTo>
                  <a:moveTo>
                    <a:pt x="276" y="114"/>
                  </a:moveTo>
                  <a:cubicBezTo>
                    <a:pt x="279" y="118"/>
                    <a:pt x="279" y="118"/>
                    <a:pt x="279" y="118"/>
                  </a:cubicBezTo>
                  <a:cubicBezTo>
                    <a:pt x="293" y="120"/>
                    <a:pt x="293" y="120"/>
                    <a:pt x="293" y="120"/>
                  </a:cubicBezTo>
                  <a:cubicBezTo>
                    <a:pt x="290" y="115"/>
                    <a:pt x="290" y="115"/>
                    <a:pt x="290" y="115"/>
                  </a:cubicBezTo>
                  <a:cubicBezTo>
                    <a:pt x="276" y="114"/>
                    <a:pt x="276" y="114"/>
                    <a:pt x="276" y="114"/>
                  </a:cubicBezTo>
                  <a:moveTo>
                    <a:pt x="298" y="113"/>
                  </a:moveTo>
                  <a:cubicBezTo>
                    <a:pt x="295" y="116"/>
                    <a:pt x="295" y="116"/>
                    <a:pt x="295" y="116"/>
                  </a:cubicBezTo>
                  <a:cubicBezTo>
                    <a:pt x="294" y="116"/>
                    <a:pt x="294" y="116"/>
                    <a:pt x="294" y="116"/>
                  </a:cubicBezTo>
                  <a:cubicBezTo>
                    <a:pt x="300" y="125"/>
                    <a:pt x="300" y="125"/>
                    <a:pt x="300" y="125"/>
                  </a:cubicBezTo>
                  <a:cubicBezTo>
                    <a:pt x="300" y="122"/>
                    <a:pt x="299" y="120"/>
                    <a:pt x="299" y="117"/>
                  </a:cubicBezTo>
                  <a:cubicBezTo>
                    <a:pt x="298" y="113"/>
                    <a:pt x="298" y="113"/>
                    <a:pt x="298" y="113"/>
                  </a:cubicBezTo>
                  <a:moveTo>
                    <a:pt x="11" y="96"/>
                  </a:moveTo>
                  <a:cubicBezTo>
                    <a:pt x="10" y="96"/>
                    <a:pt x="10" y="96"/>
                    <a:pt x="10" y="96"/>
                  </a:cubicBezTo>
                  <a:cubicBezTo>
                    <a:pt x="11" y="96"/>
                    <a:pt x="11" y="96"/>
                    <a:pt x="11" y="96"/>
                  </a:cubicBezTo>
                  <a:cubicBezTo>
                    <a:pt x="11" y="96"/>
                    <a:pt x="11" y="96"/>
                    <a:pt x="11" y="96"/>
                  </a:cubicBezTo>
                  <a:moveTo>
                    <a:pt x="253" y="87"/>
                  </a:moveTo>
                  <a:cubicBezTo>
                    <a:pt x="252" y="88"/>
                    <a:pt x="252" y="88"/>
                    <a:pt x="252" y="88"/>
                  </a:cubicBezTo>
                  <a:cubicBezTo>
                    <a:pt x="265" y="117"/>
                    <a:pt x="265" y="117"/>
                    <a:pt x="265" y="117"/>
                  </a:cubicBezTo>
                  <a:cubicBezTo>
                    <a:pt x="275" y="118"/>
                    <a:pt x="275" y="118"/>
                    <a:pt x="275" y="118"/>
                  </a:cubicBezTo>
                  <a:cubicBezTo>
                    <a:pt x="272" y="113"/>
                    <a:pt x="272" y="113"/>
                    <a:pt x="272" y="113"/>
                  </a:cubicBezTo>
                  <a:cubicBezTo>
                    <a:pt x="268" y="113"/>
                    <a:pt x="268" y="113"/>
                    <a:pt x="268" y="113"/>
                  </a:cubicBezTo>
                  <a:cubicBezTo>
                    <a:pt x="262" y="100"/>
                    <a:pt x="262" y="100"/>
                    <a:pt x="262" y="100"/>
                  </a:cubicBezTo>
                  <a:cubicBezTo>
                    <a:pt x="253" y="87"/>
                    <a:pt x="253" y="87"/>
                    <a:pt x="253" y="87"/>
                  </a:cubicBezTo>
                  <a:moveTo>
                    <a:pt x="17" y="81"/>
                  </a:moveTo>
                  <a:cubicBezTo>
                    <a:pt x="15" y="85"/>
                    <a:pt x="14" y="88"/>
                    <a:pt x="12" y="92"/>
                  </a:cubicBezTo>
                  <a:cubicBezTo>
                    <a:pt x="12" y="92"/>
                    <a:pt x="12" y="92"/>
                    <a:pt x="12" y="92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35" y="113"/>
                    <a:pt x="35" y="113"/>
                    <a:pt x="35" y="113"/>
                  </a:cubicBezTo>
                  <a:cubicBezTo>
                    <a:pt x="33" y="122"/>
                    <a:pt x="33" y="122"/>
                    <a:pt x="33" y="122"/>
                  </a:cubicBezTo>
                  <a:cubicBezTo>
                    <a:pt x="36" y="126"/>
                    <a:pt x="36" y="126"/>
                    <a:pt x="36" y="126"/>
                  </a:cubicBezTo>
                  <a:cubicBezTo>
                    <a:pt x="39" y="112"/>
                    <a:pt x="39" y="112"/>
                    <a:pt x="39" y="112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17" y="92"/>
                    <a:pt x="17" y="92"/>
                    <a:pt x="17" y="92"/>
                  </a:cubicBezTo>
                  <a:cubicBezTo>
                    <a:pt x="18" y="90"/>
                    <a:pt x="19" y="87"/>
                    <a:pt x="20" y="85"/>
                  </a:cubicBezTo>
                  <a:cubicBezTo>
                    <a:pt x="17" y="81"/>
                    <a:pt x="17" y="81"/>
                    <a:pt x="17" y="81"/>
                  </a:cubicBezTo>
                  <a:moveTo>
                    <a:pt x="261" y="75"/>
                  </a:moveTo>
                  <a:cubicBezTo>
                    <a:pt x="255" y="84"/>
                    <a:pt x="255" y="84"/>
                    <a:pt x="255" y="84"/>
                  </a:cubicBezTo>
                  <a:cubicBezTo>
                    <a:pt x="257" y="88"/>
                    <a:pt x="257" y="88"/>
                    <a:pt x="257" y="88"/>
                  </a:cubicBezTo>
                  <a:cubicBezTo>
                    <a:pt x="264" y="79"/>
                    <a:pt x="264" y="79"/>
                    <a:pt x="264" y="79"/>
                  </a:cubicBezTo>
                  <a:cubicBezTo>
                    <a:pt x="261" y="75"/>
                    <a:pt x="261" y="75"/>
                    <a:pt x="261" y="75"/>
                  </a:cubicBezTo>
                  <a:moveTo>
                    <a:pt x="25" y="69"/>
                  </a:moveTo>
                  <a:cubicBezTo>
                    <a:pt x="22" y="72"/>
                    <a:pt x="20" y="75"/>
                    <a:pt x="19" y="78"/>
                  </a:cubicBezTo>
                  <a:cubicBezTo>
                    <a:pt x="21" y="82"/>
                    <a:pt x="21" y="82"/>
                    <a:pt x="21" y="82"/>
                  </a:cubicBezTo>
                  <a:cubicBezTo>
                    <a:pt x="23" y="79"/>
                    <a:pt x="25" y="75"/>
                    <a:pt x="27" y="72"/>
                  </a:cubicBezTo>
                  <a:cubicBezTo>
                    <a:pt x="25" y="69"/>
                    <a:pt x="25" y="69"/>
                    <a:pt x="25" y="69"/>
                  </a:cubicBezTo>
                  <a:moveTo>
                    <a:pt x="42" y="65"/>
                  </a:moveTo>
                  <a:cubicBezTo>
                    <a:pt x="46" y="70"/>
                    <a:pt x="46" y="70"/>
                    <a:pt x="46" y="70"/>
                  </a:cubicBezTo>
                  <a:cubicBezTo>
                    <a:pt x="60" y="75"/>
                    <a:pt x="60" y="75"/>
                    <a:pt x="60" y="75"/>
                  </a:cubicBezTo>
                  <a:cubicBezTo>
                    <a:pt x="61" y="73"/>
                    <a:pt x="61" y="73"/>
                    <a:pt x="61" y="73"/>
                  </a:cubicBezTo>
                  <a:cubicBezTo>
                    <a:pt x="59" y="70"/>
                    <a:pt x="59" y="70"/>
                    <a:pt x="59" y="70"/>
                  </a:cubicBezTo>
                  <a:cubicBezTo>
                    <a:pt x="42" y="65"/>
                    <a:pt x="42" y="65"/>
                    <a:pt x="42" y="65"/>
                  </a:cubicBezTo>
                  <a:moveTo>
                    <a:pt x="270" y="63"/>
                  </a:moveTo>
                  <a:cubicBezTo>
                    <a:pt x="263" y="73"/>
                    <a:pt x="263" y="73"/>
                    <a:pt x="263" y="73"/>
                  </a:cubicBezTo>
                  <a:cubicBezTo>
                    <a:pt x="266" y="76"/>
                    <a:pt x="266" y="76"/>
                    <a:pt x="266" y="76"/>
                  </a:cubicBezTo>
                  <a:cubicBezTo>
                    <a:pt x="272" y="67"/>
                    <a:pt x="272" y="67"/>
                    <a:pt x="272" y="67"/>
                  </a:cubicBezTo>
                  <a:cubicBezTo>
                    <a:pt x="270" y="63"/>
                    <a:pt x="270" y="63"/>
                    <a:pt x="270" y="63"/>
                  </a:cubicBezTo>
                  <a:moveTo>
                    <a:pt x="69" y="61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3" y="71"/>
                    <a:pt x="63" y="71"/>
                    <a:pt x="63" y="71"/>
                  </a:cubicBezTo>
                  <a:cubicBezTo>
                    <a:pt x="71" y="64"/>
                    <a:pt x="71" y="64"/>
                    <a:pt x="71" y="64"/>
                  </a:cubicBezTo>
                  <a:cubicBezTo>
                    <a:pt x="69" y="61"/>
                    <a:pt x="69" y="61"/>
                    <a:pt x="69" y="61"/>
                  </a:cubicBezTo>
                  <a:moveTo>
                    <a:pt x="32" y="58"/>
                  </a:moveTo>
                  <a:cubicBezTo>
                    <a:pt x="29" y="62"/>
                    <a:pt x="29" y="62"/>
                    <a:pt x="29" y="62"/>
                  </a:cubicBezTo>
                  <a:cubicBezTo>
                    <a:pt x="28" y="63"/>
                    <a:pt x="27" y="64"/>
                    <a:pt x="26" y="66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30" y="68"/>
                    <a:pt x="31" y="67"/>
                    <a:pt x="31" y="66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37" y="63"/>
                    <a:pt x="37" y="63"/>
                    <a:pt x="37" y="63"/>
                  </a:cubicBezTo>
                  <a:cubicBezTo>
                    <a:pt x="33" y="62"/>
                    <a:pt x="33" y="62"/>
                    <a:pt x="33" y="62"/>
                  </a:cubicBezTo>
                  <a:cubicBezTo>
                    <a:pt x="32" y="58"/>
                    <a:pt x="32" y="58"/>
                    <a:pt x="32" y="58"/>
                  </a:cubicBezTo>
                  <a:moveTo>
                    <a:pt x="79" y="52"/>
                  </a:moveTo>
                  <a:cubicBezTo>
                    <a:pt x="71" y="59"/>
                    <a:pt x="71" y="59"/>
                    <a:pt x="71" y="59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81" y="55"/>
                    <a:pt x="81" y="55"/>
                    <a:pt x="81" y="55"/>
                  </a:cubicBezTo>
                  <a:cubicBezTo>
                    <a:pt x="79" y="52"/>
                    <a:pt x="79" y="52"/>
                    <a:pt x="79" y="52"/>
                  </a:cubicBezTo>
                  <a:moveTo>
                    <a:pt x="263" y="49"/>
                  </a:moveTo>
                  <a:cubicBezTo>
                    <a:pt x="275" y="66"/>
                    <a:pt x="275" y="66"/>
                    <a:pt x="275" y="66"/>
                  </a:cubicBezTo>
                  <a:cubicBezTo>
                    <a:pt x="277" y="66"/>
                    <a:pt x="277" y="66"/>
                    <a:pt x="277" y="66"/>
                  </a:cubicBezTo>
                  <a:cubicBezTo>
                    <a:pt x="274" y="63"/>
                    <a:pt x="274" y="63"/>
                    <a:pt x="274" y="63"/>
                  </a:cubicBezTo>
                  <a:cubicBezTo>
                    <a:pt x="271" y="58"/>
                    <a:pt x="267" y="54"/>
                    <a:pt x="263" y="49"/>
                  </a:cubicBezTo>
                  <a:moveTo>
                    <a:pt x="209" y="43"/>
                  </a:moveTo>
                  <a:cubicBezTo>
                    <a:pt x="215" y="51"/>
                    <a:pt x="215" y="51"/>
                    <a:pt x="215" y="51"/>
                  </a:cubicBezTo>
                  <a:cubicBezTo>
                    <a:pt x="224" y="56"/>
                    <a:pt x="224" y="56"/>
                    <a:pt x="224" y="56"/>
                  </a:cubicBezTo>
                  <a:cubicBezTo>
                    <a:pt x="229" y="53"/>
                    <a:pt x="229" y="53"/>
                    <a:pt x="229" y="53"/>
                  </a:cubicBezTo>
                  <a:cubicBezTo>
                    <a:pt x="227" y="50"/>
                    <a:pt x="227" y="50"/>
                    <a:pt x="227" y="50"/>
                  </a:cubicBezTo>
                  <a:cubicBezTo>
                    <a:pt x="224" y="52"/>
                    <a:pt x="224" y="52"/>
                    <a:pt x="224" y="52"/>
                  </a:cubicBezTo>
                  <a:cubicBezTo>
                    <a:pt x="209" y="43"/>
                    <a:pt x="209" y="43"/>
                    <a:pt x="209" y="43"/>
                  </a:cubicBezTo>
                  <a:moveTo>
                    <a:pt x="238" y="43"/>
                  </a:moveTo>
                  <a:cubicBezTo>
                    <a:pt x="229" y="48"/>
                    <a:pt x="229" y="48"/>
                    <a:pt x="229" y="48"/>
                  </a:cubicBezTo>
                  <a:cubicBezTo>
                    <a:pt x="232" y="51"/>
                    <a:pt x="232" y="51"/>
                    <a:pt x="232" y="51"/>
                  </a:cubicBezTo>
                  <a:cubicBezTo>
                    <a:pt x="241" y="46"/>
                    <a:pt x="241" y="46"/>
                    <a:pt x="241" y="46"/>
                  </a:cubicBezTo>
                  <a:cubicBezTo>
                    <a:pt x="238" y="43"/>
                    <a:pt x="238" y="43"/>
                    <a:pt x="238" y="43"/>
                  </a:cubicBezTo>
                  <a:moveTo>
                    <a:pt x="247" y="34"/>
                  </a:moveTo>
                  <a:cubicBezTo>
                    <a:pt x="247" y="38"/>
                    <a:pt x="247" y="38"/>
                    <a:pt x="247" y="38"/>
                  </a:cubicBezTo>
                  <a:cubicBezTo>
                    <a:pt x="241" y="41"/>
                    <a:pt x="241" y="41"/>
                    <a:pt x="241" y="41"/>
                  </a:cubicBezTo>
                  <a:cubicBezTo>
                    <a:pt x="243" y="45"/>
                    <a:pt x="243" y="45"/>
                    <a:pt x="243" y="45"/>
                  </a:cubicBezTo>
                  <a:cubicBezTo>
                    <a:pt x="249" y="41"/>
                    <a:pt x="249" y="41"/>
                    <a:pt x="249" y="41"/>
                  </a:cubicBezTo>
                  <a:cubicBezTo>
                    <a:pt x="256" y="47"/>
                    <a:pt x="263" y="54"/>
                    <a:pt x="268" y="61"/>
                  </a:cubicBezTo>
                  <a:cubicBezTo>
                    <a:pt x="251" y="37"/>
                    <a:pt x="251" y="37"/>
                    <a:pt x="251" y="37"/>
                  </a:cubicBezTo>
                  <a:cubicBezTo>
                    <a:pt x="251" y="37"/>
                    <a:pt x="251" y="37"/>
                    <a:pt x="251" y="37"/>
                  </a:cubicBezTo>
                  <a:cubicBezTo>
                    <a:pt x="247" y="34"/>
                    <a:pt x="247" y="34"/>
                    <a:pt x="247" y="34"/>
                  </a:cubicBezTo>
                  <a:moveTo>
                    <a:pt x="196" y="29"/>
                  </a:moveTo>
                  <a:cubicBezTo>
                    <a:pt x="196" y="40"/>
                    <a:pt x="196" y="40"/>
                    <a:pt x="196" y="40"/>
                  </a:cubicBezTo>
                  <a:cubicBezTo>
                    <a:pt x="209" y="48"/>
                    <a:pt x="209" y="48"/>
                    <a:pt x="209" y="48"/>
                  </a:cubicBezTo>
                  <a:cubicBezTo>
                    <a:pt x="203" y="40"/>
                    <a:pt x="203" y="40"/>
                    <a:pt x="203" y="40"/>
                  </a:cubicBezTo>
                  <a:cubicBezTo>
                    <a:pt x="200" y="38"/>
                    <a:pt x="200" y="38"/>
                    <a:pt x="200" y="38"/>
                  </a:cubicBezTo>
                  <a:cubicBezTo>
                    <a:pt x="200" y="35"/>
                    <a:pt x="200" y="35"/>
                    <a:pt x="200" y="35"/>
                  </a:cubicBezTo>
                  <a:cubicBezTo>
                    <a:pt x="196" y="29"/>
                    <a:pt x="196" y="29"/>
                    <a:pt x="196" y="29"/>
                  </a:cubicBezTo>
                  <a:moveTo>
                    <a:pt x="146" y="29"/>
                  </a:moveTo>
                  <a:cubicBezTo>
                    <a:pt x="134" y="30"/>
                    <a:pt x="134" y="30"/>
                    <a:pt x="134" y="30"/>
                  </a:cubicBezTo>
                  <a:cubicBezTo>
                    <a:pt x="136" y="34"/>
                    <a:pt x="136" y="34"/>
                    <a:pt x="136" y="34"/>
                  </a:cubicBezTo>
                  <a:cubicBezTo>
                    <a:pt x="148" y="32"/>
                    <a:pt x="148" y="32"/>
                    <a:pt x="148" y="32"/>
                  </a:cubicBezTo>
                  <a:cubicBezTo>
                    <a:pt x="146" y="29"/>
                    <a:pt x="146" y="29"/>
                    <a:pt x="146" y="29"/>
                  </a:cubicBezTo>
                  <a:moveTo>
                    <a:pt x="74" y="21"/>
                  </a:moveTo>
                  <a:cubicBezTo>
                    <a:pt x="74" y="21"/>
                    <a:pt x="74" y="21"/>
                    <a:pt x="73" y="21"/>
                  </a:cubicBezTo>
                  <a:cubicBezTo>
                    <a:pt x="70" y="24"/>
                    <a:pt x="70" y="24"/>
                    <a:pt x="70" y="24"/>
                  </a:cubicBezTo>
                  <a:cubicBezTo>
                    <a:pt x="73" y="25"/>
                    <a:pt x="73" y="25"/>
                    <a:pt x="73" y="25"/>
                  </a:cubicBezTo>
                  <a:cubicBezTo>
                    <a:pt x="78" y="45"/>
                    <a:pt x="78" y="45"/>
                    <a:pt x="78" y="45"/>
                  </a:cubicBezTo>
                  <a:cubicBezTo>
                    <a:pt x="83" y="53"/>
                    <a:pt x="83" y="53"/>
                    <a:pt x="83" y="53"/>
                  </a:cubicBezTo>
                  <a:cubicBezTo>
                    <a:pt x="83" y="53"/>
                    <a:pt x="83" y="53"/>
                    <a:pt x="83" y="53"/>
                  </a:cubicBezTo>
                  <a:cubicBezTo>
                    <a:pt x="78" y="26"/>
                    <a:pt x="78" y="26"/>
                    <a:pt x="78" y="26"/>
                  </a:cubicBezTo>
                  <a:cubicBezTo>
                    <a:pt x="74" y="21"/>
                    <a:pt x="74" y="21"/>
                    <a:pt x="74" y="21"/>
                  </a:cubicBezTo>
                  <a:moveTo>
                    <a:pt x="155" y="19"/>
                  </a:moveTo>
                  <a:cubicBezTo>
                    <a:pt x="151" y="28"/>
                    <a:pt x="151" y="28"/>
                    <a:pt x="151" y="28"/>
                  </a:cubicBezTo>
                  <a:cubicBezTo>
                    <a:pt x="149" y="28"/>
                    <a:pt x="149" y="28"/>
                    <a:pt x="149" y="28"/>
                  </a:cubicBezTo>
                  <a:cubicBezTo>
                    <a:pt x="152" y="32"/>
                    <a:pt x="152" y="32"/>
                    <a:pt x="152" y="32"/>
                  </a:cubicBezTo>
                  <a:cubicBezTo>
                    <a:pt x="154" y="32"/>
                    <a:pt x="154" y="32"/>
                    <a:pt x="154" y="32"/>
                  </a:cubicBezTo>
                  <a:cubicBezTo>
                    <a:pt x="158" y="23"/>
                    <a:pt x="158" y="23"/>
                    <a:pt x="158" y="23"/>
                  </a:cubicBezTo>
                  <a:cubicBezTo>
                    <a:pt x="155" y="19"/>
                    <a:pt x="155" y="19"/>
                    <a:pt x="155" y="19"/>
                  </a:cubicBezTo>
                  <a:moveTo>
                    <a:pt x="86" y="15"/>
                  </a:moveTo>
                  <a:cubicBezTo>
                    <a:pt x="83" y="16"/>
                    <a:pt x="80" y="18"/>
                    <a:pt x="76" y="20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82" y="21"/>
                    <a:pt x="85" y="19"/>
                    <a:pt x="88" y="18"/>
                  </a:cubicBezTo>
                  <a:cubicBezTo>
                    <a:pt x="86" y="15"/>
                    <a:pt x="86" y="15"/>
                    <a:pt x="86" y="15"/>
                  </a:cubicBezTo>
                  <a:moveTo>
                    <a:pt x="99" y="9"/>
                  </a:moveTo>
                  <a:cubicBezTo>
                    <a:pt x="95" y="10"/>
                    <a:pt x="92" y="12"/>
                    <a:pt x="89" y="13"/>
                  </a:cubicBezTo>
                  <a:cubicBezTo>
                    <a:pt x="91" y="17"/>
                    <a:pt x="91" y="17"/>
                    <a:pt x="91" y="17"/>
                  </a:cubicBezTo>
                  <a:cubicBezTo>
                    <a:pt x="94" y="15"/>
                    <a:pt x="98" y="14"/>
                    <a:pt x="101" y="13"/>
                  </a:cubicBezTo>
                  <a:cubicBezTo>
                    <a:pt x="99" y="9"/>
                    <a:pt x="99" y="9"/>
                    <a:pt x="99" y="9"/>
                  </a:cubicBezTo>
                  <a:moveTo>
                    <a:pt x="201" y="8"/>
                  </a:moveTo>
                  <a:cubicBezTo>
                    <a:pt x="202" y="9"/>
                    <a:pt x="202" y="9"/>
                    <a:pt x="202" y="9"/>
                  </a:cubicBezTo>
                  <a:cubicBezTo>
                    <a:pt x="203" y="9"/>
                    <a:pt x="203" y="9"/>
                    <a:pt x="203" y="9"/>
                  </a:cubicBezTo>
                  <a:cubicBezTo>
                    <a:pt x="201" y="8"/>
                    <a:pt x="201" y="8"/>
                    <a:pt x="201" y="8"/>
                  </a:cubicBezTo>
                  <a:moveTo>
                    <a:pt x="110" y="5"/>
                  </a:moveTo>
                  <a:cubicBezTo>
                    <a:pt x="105" y="7"/>
                    <a:pt x="105" y="7"/>
                    <a:pt x="105" y="7"/>
                  </a:cubicBezTo>
                  <a:cubicBezTo>
                    <a:pt x="104" y="7"/>
                    <a:pt x="103" y="8"/>
                    <a:pt x="102" y="8"/>
                  </a:cubicBezTo>
                  <a:cubicBezTo>
                    <a:pt x="104" y="12"/>
                    <a:pt x="104" y="12"/>
                    <a:pt x="104" y="12"/>
                  </a:cubicBezTo>
                  <a:cubicBezTo>
                    <a:pt x="104" y="11"/>
                    <a:pt x="104" y="11"/>
                    <a:pt x="105" y="11"/>
                  </a:cubicBezTo>
                  <a:cubicBezTo>
                    <a:pt x="122" y="35"/>
                    <a:pt x="122" y="35"/>
                    <a:pt x="122" y="35"/>
                  </a:cubicBezTo>
                  <a:cubicBezTo>
                    <a:pt x="133" y="34"/>
                    <a:pt x="133" y="34"/>
                    <a:pt x="133" y="34"/>
                  </a:cubicBezTo>
                  <a:cubicBezTo>
                    <a:pt x="130" y="30"/>
                    <a:pt x="130" y="30"/>
                    <a:pt x="130" y="30"/>
                  </a:cubicBezTo>
                  <a:cubicBezTo>
                    <a:pt x="124" y="31"/>
                    <a:pt x="124" y="31"/>
                    <a:pt x="124" y="31"/>
                  </a:cubicBezTo>
                  <a:cubicBezTo>
                    <a:pt x="108" y="9"/>
                    <a:pt x="108" y="9"/>
                    <a:pt x="108" y="9"/>
                  </a:cubicBezTo>
                  <a:cubicBezTo>
                    <a:pt x="110" y="5"/>
                    <a:pt x="110" y="5"/>
                    <a:pt x="110" y="5"/>
                  </a:cubicBezTo>
                  <a:moveTo>
                    <a:pt x="162" y="5"/>
                  </a:moveTo>
                  <a:cubicBezTo>
                    <a:pt x="157" y="16"/>
                    <a:pt x="157" y="16"/>
                    <a:pt x="157" y="16"/>
                  </a:cubicBezTo>
                  <a:cubicBezTo>
                    <a:pt x="159" y="20"/>
                    <a:pt x="159" y="20"/>
                    <a:pt x="159" y="20"/>
                  </a:cubicBezTo>
                  <a:cubicBezTo>
                    <a:pt x="164" y="8"/>
                    <a:pt x="164" y="8"/>
                    <a:pt x="164" y="8"/>
                  </a:cubicBezTo>
                  <a:cubicBezTo>
                    <a:pt x="162" y="5"/>
                    <a:pt x="162" y="5"/>
                    <a:pt x="162" y="5"/>
                  </a:cubicBezTo>
                  <a:moveTo>
                    <a:pt x="180" y="3"/>
                  </a:moveTo>
                  <a:cubicBezTo>
                    <a:pt x="184" y="7"/>
                    <a:pt x="184" y="7"/>
                    <a:pt x="184" y="7"/>
                  </a:cubicBezTo>
                  <a:cubicBezTo>
                    <a:pt x="188" y="8"/>
                    <a:pt x="192" y="9"/>
                    <a:pt x="196" y="10"/>
                  </a:cubicBezTo>
                  <a:cubicBezTo>
                    <a:pt x="196" y="24"/>
                    <a:pt x="196" y="24"/>
                    <a:pt x="196" y="24"/>
                  </a:cubicBezTo>
                  <a:cubicBezTo>
                    <a:pt x="200" y="30"/>
                    <a:pt x="200" y="30"/>
                    <a:pt x="200" y="30"/>
                  </a:cubicBezTo>
                  <a:cubicBezTo>
                    <a:pt x="200" y="11"/>
                    <a:pt x="200" y="11"/>
                    <a:pt x="200" y="11"/>
                  </a:cubicBezTo>
                  <a:cubicBezTo>
                    <a:pt x="196" y="6"/>
                    <a:pt x="196" y="6"/>
                    <a:pt x="196" y="6"/>
                  </a:cubicBezTo>
                  <a:cubicBezTo>
                    <a:pt x="192" y="5"/>
                    <a:pt x="187" y="4"/>
                    <a:pt x="183" y="3"/>
                  </a:cubicBezTo>
                  <a:cubicBezTo>
                    <a:pt x="182" y="3"/>
                    <a:pt x="181" y="3"/>
                    <a:pt x="180" y="3"/>
                  </a:cubicBezTo>
                  <a:moveTo>
                    <a:pt x="162" y="0"/>
                  </a:moveTo>
                  <a:cubicBezTo>
                    <a:pt x="166" y="5"/>
                    <a:pt x="166" y="5"/>
                    <a:pt x="166" y="5"/>
                  </a:cubicBezTo>
                  <a:cubicBezTo>
                    <a:pt x="166" y="4"/>
                    <a:pt x="166" y="4"/>
                    <a:pt x="166" y="4"/>
                  </a:cubicBezTo>
                  <a:cubicBezTo>
                    <a:pt x="171" y="5"/>
                    <a:pt x="175" y="6"/>
                    <a:pt x="180" y="6"/>
                  </a:cubicBezTo>
                  <a:cubicBezTo>
                    <a:pt x="176" y="2"/>
                    <a:pt x="176" y="2"/>
                    <a:pt x="176" y="2"/>
                  </a:cubicBezTo>
                  <a:cubicBezTo>
                    <a:pt x="172" y="1"/>
                    <a:pt x="169" y="1"/>
                    <a:pt x="164" y="0"/>
                  </a:cubicBezTo>
                  <a:cubicBezTo>
                    <a:pt x="162" y="0"/>
                    <a:pt x="162" y="0"/>
                    <a:pt x="162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2" name="Freeform 751"/>
            <p:cNvSpPr/>
            <p:nvPr/>
          </p:nvSpPr>
          <p:spPr bwMode="auto">
            <a:xfrm>
              <a:off x="13083579" y="1649882"/>
              <a:ext cx="166597" cy="197448"/>
            </a:xfrm>
            <a:custGeom>
              <a:avLst/>
              <a:gdLst>
                <a:gd name="T0" fmla="*/ 4 w 23"/>
                <a:gd name="T1" fmla="*/ 0 h 27"/>
                <a:gd name="T2" fmla="*/ 3 w 23"/>
                <a:gd name="T3" fmla="*/ 0 h 27"/>
                <a:gd name="T4" fmla="*/ 0 w 23"/>
                <a:gd name="T5" fmla="*/ 0 h 27"/>
                <a:gd name="T6" fmla="*/ 9 w 23"/>
                <a:gd name="T7" fmla="*/ 12 h 27"/>
                <a:gd name="T8" fmla="*/ 22 w 23"/>
                <a:gd name="T9" fmla="*/ 26 h 27"/>
                <a:gd name="T10" fmla="*/ 23 w 23"/>
                <a:gd name="T11" fmla="*/ 27 h 27"/>
                <a:gd name="T12" fmla="*/ 4 w 23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7">
                  <a:moveTo>
                    <a:pt x="4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3" y="17"/>
                    <a:pt x="17" y="21"/>
                    <a:pt x="22" y="26"/>
                  </a:cubicBezTo>
                  <a:cubicBezTo>
                    <a:pt x="22" y="26"/>
                    <a:pt x="23" y="27"/>
                    <a:pt x="23" y="27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3" name="Freeform 752"/>
            <p:cNvSpPr>
              <a:spLocks noEditPoints="1"/>
            </p:cNvSpPr>
            <p:nvPr/>
          </p:nvSpPr>
          <p:spPr bwMode="auto">
            <a:xfrm>
              <a:off x="12907726" y="1190197"/>
              <a:ext cx="447344" cy="641707"/>
            </a:xfrm>
            <a:custGeom>
              <a:avLst/>
              <a:gdLst>
                <a:gd name="T0" fmla="*/ 59 w 61"/>
                <a:gd name="T1" fmla="*/ 84 h 88"/>
                <a:gd name="T2" fmla="*/ 56 w 61"/>
                <a:gd name="T3" fmla="*/ 85 h 88"/>
                <a:gd name="T4" fmla="*/ 59 w 61"/>
                <a:gd name="T5" fmla="*/ 88 h 88"/>
                <a:gd name="T6" fmla="*/ 61 w 61"/>
                <a:gd name="T7" fmla="*/ 87 h 88"/>
                <a:gd name="T8" fmla="*/ 59 w 61"/>
                <a:gd name="T9" fmla="*/ 84 h 88"/>
                <a:gd name="T10" fmla="*/ 36 w 61"/>
                <a:gd name="T11" fmla="*/ 51 h 88"/>
                <a:gd name="T12" fmla="*/ 34 w 61"/>
                <a:gd name="T13" fmla="*/ 54 h 88"/>
                <a:gd name="T14" fmla="*/ 37 w 61"/>
                <a:gd name="T15" fmla="*/ 57 h 88"/>
                <a:gd name="T16" fmla="*/ 39 w 61"/>
                <a:gd name="T17" fmla="*/ 55 h 88"/>
                <a:gd name="T18" fmla="*/ 36 w 61"/>
                <a:gd name="T19" fmla="*/ 51 h 88"/>
                <a:gd name="T20" fmla="*/ 0 w 61"/>
                <a:gd name="T21" fmla="*/ 0 h 88"/>
                <a:gd name="T22" fmla="*/ 1 w 61"/>
                <a:gd name="T23" fmla="*/ 6 h 88"/>
                <a:gd name="T24" fmla="*/ 6 w 61"/>
                <a:gd name="T25" fmla="*/ 13 h 88"/>
                <a:gd name="T26" fmla="*/ 10 w 61"/>
                <a:gd name="T27" fmla="*/ 14 h 88"/>
                <a:gd name="T28" fmla="*/ 7 w 61"/>
                <a:gd name="T29" fmla="*/ 10 h 88"/>
                <a:gd name="T30" fmla="*/ 5 w 61"/>
                <a:gd name="T31" fmla="*/ 9 h 88"/>
                <a:gd name="T32" fmla="*/ 5 w 61"/>
                <a:gd name="T33" fmla="*/ 7 h 88"/>
                <a:gd name="T34" fmla="*/ 0 w 61"/>
                <a:gd name="T35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1" h="88">
                  <a:moveTo>
                    <a:pt x="59" y="84"/>
                  </a:moveTo>
                  <a:cubicBezTo>
                    <a:pt x="56" y="85"/>
                    <a:pt x="56" y="85"/>
                    <a:pt x="56" y="85"/>
                  </a:cubicBezTo>
                  <a:cubicBezTo>
                    <a:pt x="59" y="88"/>
                    <a:pt x="59" y="88"/>
                    <a:pt x="59" y="88"/>
                  </a:cubicBezTo>
                  <a:cubicBezTo>
                    <a:pt x="61" y="87"/>
                    <a:pt x="61" y="87"/>
                    <a:pt x="61" y="87"/>
                  </a:cubicBezTo>
                  <a:cubicBezTo>
                    <a:pt x="59" y="84"/>
                    <a:pt x="59" y="84"/>
                    <a:pt x="59" y="84"/>
                  </a:cubicBezTo>
                  <a:moveTo>
                    <a:pt x="36" y="51"/>
                  </a:moveTo>
                  <a:cubicBezTo>
                    <a:pt x="34" y="54"/>
                    <a:pt x="34" y="54"/>
                    <a:pt x="34" y="54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36" y="51"/>
                    <a:pt x="36" y="51"/>
                    <a:pt x="36" y="51"/>
                  </a:cubicBezTo>
                  <a:moveTo>
                    <a:pt x="0" y="0"/>
                  </a:moveTo>
                  <a:cubicBezTo>
                    <a:pt x="0" y="2"/>
                    <a:pt x="0" y="4"/>
                    <a:pt x="1" y="6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8"/>
                    <a:pt x="5" y="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4" name="Freeform 753"/>
            <p:cNvSpPr>
              <a:spLocks noEditPoints="1"/>
            </p:cNvSpPr>
            <p:nvPr/>
          </p:nvSpPr>
          <p:spPr bwMode="auto">
            <a:xfrm>
              <a:off x="12895386" y="1002004"/>
              <a:ext cx="765113" cy="1085966"/>
            </a:xfrm>
            <a:custGeom>
              <a:avLst/>
              <a:gdLst>
                <a:gd name="T0" fmla="*/ 103 w 105"/>
                <a:gd name="T1" fmla="*/ 145 h 149"/>
                <a:gd name="T2" fmla="*/ 103 w 105"/>
                <a:gd name="T3" fmla="*/ 145 h 149"/>
                <a:gd name="T4" fmla="*/ 100 w 105"/>
                <a:gd name="T5" fmla="*/ 146 h 149"/>
                <a:gd name="T6" fmla="*/ 101 w 105"/>
                <a:gd name="T7" fmla="*/ 147 h 149"/>
                <a:gd name="T8" fmla="*/ 103 w 105"/>
                <a:gd name="T9" fmla="*/ 148 h 149"/>
                <a:gd name="T10" fmla="*/ 105 w 105"/>
                <a:gd name="T11" fmla="*/ 149 h 149"/>
                <a:gd name="T12" fmla="*/ 103 w 105"/>
                <a:gd name="T13" fmla="*/ 145 h 149"/>
                <a:gd name="T14" fmla="*/ 73 w 105"/>
                <a:gd name="T15" fmla="*/ 103 h 149"/>
                <a:gd name="T16" fmla="*/ 70 w 105"/>
                <a:gd name="T17" fmla="*/ 104 h 149"/>
                <a:gd name="T18" fmla="*/ 73 w 105"/>
                <a:gd name="T19" fmla="*/ 107 h 149"/>
                <a:gd name="T20" fmla="*/ 75 w 105"/>
                <a:gd name="T21" fmla="*/ 106 h 149"/>
                <a:gd name="T22" fmla="*/ 73 w 105"/>
                <a:gd name="T23" fmla="*/ 103 h 149"/>
                <a:gd name="T24" fmla="*/ 42 w 105"/>
                <a:gd name="T25" fmla="*/ 59 h 149"/>
                <a:gd name="T26" fmla="*/ 46 w 105"/>
                <a:gd name="T27" fmla="*/ 67 h 149"/>
                <a:gd name="T28" fmla="*/ 45 w 105"/>
                <a:gd name="T29" fmla="*/ 68 h 149"/>
                <a:gd name="T30" fmla="*/ 47 w 105"/>
                <a:gd name="T31" fmla="*/ 72 h 149"/>
                <a:gd name="T32" fmla="*/ 49 w 105"/>
                <a:gd name="T33" fmla="*/ 69 h 149"/>
                <a:gd name="T34" fmla="*/ 42 w 105"/>
                <a:gd name="T35" fmla="*/ 59 h 149"/>
                <a:gd name="T36" fmla="*/ 23 w 105"/>
                <a:gd name="T37" fmla="*/ 37 h 149"/>
                <a:gd name="T38" fmla="*/ 26 w 105"/>
                <a:gd name="T39" fmla="*/ 41 h 149"/>
                <a:gd name="T40" fmla="*/ 30 w 105"/>
                <a:gd name="T41" fmla="*/ 42 h 149"/>
                <a:gd name="T42" fmla="*/ 27 w 105"/>
                <a:gd name="T43" fmla="*/ 37 h 149"/>
                <a:gd name="T44" fmla="*/ 23 w 105"/>
                <a:gd name="T45" fmla="*/ 37 h 149"/>
                <a:gd name="T46" fmla="*/ 0 w 105"/>
                <a:gd name="T47" fmla="*/ 0 h 149"/>
                <a:gd name="T48" fmla="*/ 0 w 105"/>
                <a:gd name="T49" fmla="*/ 4 h 149"/>
                <a:gd name="T50" fmla="*/ 0 w 105"/>
                <a:gd name="T51" fmla="*/ 5 h 149"/>
                <a:gd name="T52" fmla="*/ 4 w 105"/>
                <a:gd name="T53" fmla="*/ 11 h 149"/>
                <a:gd name="T54" fmla="*/ 4 w 105"/>
                <a:gd name="T55" fmla="*/ 6 h 149"/>
                <a:gd name="T56" fmla="*/ 5 w 105"/>
                <a:gd name="T57" fmla="*/ 6 h 149"/>
                <a:gd name="T58" fmla="*/ 0 w 105"/>
                <a:gd name="T59" fmla="*/ 0 h 149"/>
                <a:gd name="T60" fmla="*/ 0 w 105"/>
                <a:gd name="T6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5" h="149">
                  <a:moveTo>
                    <a:pt x="103" y="145"/>
                  </a:moveTo>
                  <a:cubicBezTo>
                    <a:pt x="103" y="145"/>
                    <a:pt x="103" y="145"/>
                    <a:pt x="103" y="145"/>
                  </a:cubicBezTo>
                  <a:cubicBezTo>
                    <a:pt x="100" y="146"/>
                    <a:pt x="100" y="146"/>
                    <a:pt x="100" y="146"/>
                  </a:cubicBezTo>
                  <a:cubicBezTo>
                    <a:pt x="101" y="147"/>
                    <a:pt x="101" y="147"/>
                    <a:pt x="101" y="147"/>
                  </a:cubicBezTo>
                  <a:cubicBezTo>
                    <a:pt x="103" y="148"/>
                    <a:pt x="103" y="148"/>
                    <a:pt x="103" y="148"/>
                  </a:cubicBezTo>
                  <a:cubicBezTo>
                    <a:pt x="104" y="148"/>
                    <a:pt x="105" y="149"/>
                    <a:pt x="105" y="149"/>
                  </a:cubicBezTo>
                  <a:cubicBezTo>
                    <a:pt x="103" y="145"/>
                    <a:pt x="103" y="145"/>
                    <a:pt x="103" y="145"/>
                  </a:cubicBezTo>
                  <a:moveTo>
                    <a:pt x="73" y="103"/>
                  </a:moveTo>
                  <a:cubicBezTo>
                    <a:pt x="70" y="104"/>
                    <a:pt x="70" y="104"/>
                    <a:pt x="70" y="104"/>
                  </a:cubicBezTo>
                  <a:cubicBezTo>
                    <a:pt x="73" y="107"/>
                    <a:pt x="73" y="107"/>
                    <a:pt x="73" y="107"/>
                  </a:cubicBezTo>
                  <a:cubicBezTo>
                    <a:pt x="75" y="106"/>
                    <a:pt x="75" y="106"/>
                    <a:pt x="75" y="106"/>
                  </a:cubicBezTo>
                  <a:cubicBezTo>
                    <a:pt x="73" y="103"/>
                    <a:pt x="73" y="103"/>
                    <a:pt x="73" y="103"/>
                  </a:cubicBezTo>
                  <a:moveTo>
                    <a:pt x="42" y="59"/>
                  </a:moveTo>
                  <a:cubicBezTo>
                    <a:pt x="46" y="67"/>
                    <a:pt x="46" y="67"/>
                    <a:pt x="46" y="67"/>
                  </a:cubicBezTo>
                  <a:cubicBezTo>
                    <a:pt x="45" y="68"/>
                    <a:pt x="45" y="68"/>
                    <a:pt x="45" y="68"/>
                  </a:cubicBezTo>
                  <a:cubicBezTo>
                    <a:pt x="47" y="72"/>
                    <a:pt x="47" y="72"/>
                    <a:pt x="47" y="72"/>
                  </a:cubicBezTo>
                  <a:cubicBezTo>
                    <a:pt x="49" y="69"/>
                    <a:pt x="49" y="69"/>
                    <a:pt x="49" y="69"/>
                  </a:cubicBezTo>
                  <a:cubicBezTo>
                    <a:pt x="42" y="59"/>
                    <a:pt x="42" y="59"/>
                    <a:pt x="42" y="59"/>
                  </a:cubicBezTo>
                  <a:moveTo>
                    <a:pt x="23" y="37"/>
                  </a:moveTo>
                  <a:cubicBezTo>
                    <a:pt x="26" y="41"/>
                    <a:pt x="26" y="41"/>
                    <a:pt x="26" y="41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3" y="37"/>
                    <a:pt x="23" y="37"/>
                    <a:pt x="23" y="37"/>
                  </a:cubicBezTo>
                  <a:moveTo>
                    <a:pt x="0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8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5" name="Freeform 754"/>
            <p:cNvSpPr>
              <a:spLocks noEditPoints="1"/>
            </p:cNvSpPr>
            <p:nvPr/>
          </p:nvSpPr>
          <p:spPr bwMode="auto">
            <a:xfrm>
              <a:off x="12987940" y="986579"/>
              <a:ext cx="826816" cy="1138414"/>
            </a:xfrm>
            <a:custGeom>
              <a:avLst/>
              <a:gdLst>
                <a:gd name="T0" fmla="*/ 105 w 113"/>
                <a:gd name="T1" fmla="*/ 150 h 156"/>
                <a:gd name="T2" fmla="*/ 108 w 113"/>
                <a:gd name="T3" fmla="*/ 155 h 156"/>
                <a:gd name="T4" fmla="*/ 113 w 113"/>
                <a:gd name="T5" fmla="*/ 156 h 156"/>
                <a:gd name="T6" fmla="*/ 109 w 113"/>
                <a:gd name="T7" fmla="*/ 151 h 156"/>
                <a:gd name="T8" fmla="*/ 108 w 113"/>
                <a:gd name="T9" fmla="*/ 151 h 156"/>
                <a:gd name="T10" fmla="*/ 105 w 113"/>
                <a:gd name="T11" fmla="*/ 150 h 156"/>
                <a:gd name="T12" fmla="*/ 90 w 113"/>
                <a:gd name="T13" fmla="*/ 123 h 156"/>
                <a:gd name="T14" fmla="*/ 90 w 113"/>
                <a:gd name="T15" fmla="*/ 128 h 156"/>
                <a:gd name="T16" fmla="*/ 94 w 113"/>
                <a:gd name="T17" fmla="*/ 134 h 156"/>
                <a:gd name="T18" fmla="*/ 94 w 113"/>
                <a:gd name="T19" fmla="*/ 129 h 156"/>
                <a:gd name="T20" fmla="*/ 90 w 113"/>
                <a:gd name="T21" fmla="*/ 123 h 156"/>
                <a:gd name="T22" fmla="*/ 73 w 113"/>
                <a:gd name="T23" fmla="*/ 106 h 156"/>
                <a:gd name="T24" fmla="*/ 79 w 113"/>
                <a:gd name="T25" fmla="*/ 113 h 156"/>
                <a:gd name="T26" fmla="*/ 85 w 113"/>
                <a:gd name="T27" fmla="*/ 117 h 156"/>
                <a:gd name="T28" fmla="*/ 80 w 113"/>
                <a:gd name="T29" fmla="*/ 109 h 156"/>
                <a:gd name="T30" fmla="*/ 73 w 113"/>
                <a:gd name="T31" fmla="*/ 106 h 156"/>
                <a:gd name="T32" fmla="*/ 3 w 113"/>
                <a:gd name="T33" fmla="*/ 0 h 156"/>
                <a:gd name="T34" fmla="*/ 0 w 113"/>
                <a:gd name="T35" fmla="*/ 1 h 156"/>
                <a:gd name="T36" fmla="*/ 2 w 113"/>
                <a:gd name="T37" fmla="*/ 5 h 156"/>
                <a:gd name="T38" fmla="*/ 5 w 113"/>
                <a:gd name="T39" fmla="*/ 4 h 156"/>
                <a:gd name="T40" fmla="*/ 3 w 113"/>
                <a:gd name="T41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3" h="156">
                  <a:moveTo>
                    <a:pt x="105" y="150"/>
                  </a:moveTo>
                  <a:cubicBezTo>
                    <a:pt x="108" y="155"/>
                    <a:pt x="108" y="155"/>
                    <a:pt x="108" y="155"/>
                  </a:cubicBezTo>
                  <a:cubicBezTo>
                    <a:pt x="110" y="155"/>
                    <a:pt x="111" y="156"/>
                    <a:pt x="113" y="156"/>
                  </a:cubicBezTo>
                  <a:cubicBezTo>
                    <a:pt x="109" y="151"/>
                    <a:pt x="109" y="151"/>
                    <a:pt x="109" y="151"/>
                  </a:cubicBezTo>
                  <a:cubicBezTo>
                    <a:pt x="109" y="151"/>
                    <a:pt x="108" y="151"/>
                    <a:pt x="108" y="151"/>
                  </a:cubicBezTo>
                  <a:cubicBezTo>
                    <a:pt x="107" y="151"/>
                    <a:pt x="106" y="150"/>
                    <a:pt x="105" y="150"/>
                  </a:cubicBezTo>
                  <a:moveTo>
                    <a:pt x="90" y="123"/>
                  </a:moveTo>
                  <a:cubicBezTo>
                    <a:pt x="90" y="128"/>
                    <a:pt x="90" y="128"/>
                    <a:pt x="90" y="128"/>
                  </a:cubicBezTo>
                  <a:cubicBezTo>
                    <a:pt x="94" y="134"/>
                    <a:pt x="94" y="134"/>
                    <a:pt x="94" y="134"/>
                  </a:cubicBezTo>
                  <a:cubicBezTo>
                    <a:pt x="94" y="129"/>
                    <a:pt x="94" y="129"/>
                    <a:pt x="94" y="129"/>
                  </a:cubicBezTo>
                  <a:cubicBezTo>
                    <a:pt x="90" y="123"/>
                    <a:pt x="90" y="123"/>
                    <a:pt x="90" y="123"/>
                  </a:cubicBezTo>
                  <a:moveTo>
                    <a:pt x="73" y="106"/>
                  </a:moveTo>
                  <a:cubicBezTo>
                    <a:pt x="79" y="113"/>
                    <a:pt x="79" y="113"/>
                    <a:pt x="79" y="113"/>
                  </a:cubicBezTo>
                  <a:cubicBezTo>
                    <a:pt x="85" y="117"/>
                    <a:pt x="85" y="117"/>
                    <a:pt x="85" y="117"/>
                  </a:cubicBezTo>
                  <a:cubicBezTo>
                    <a:pt x="80" y="109"/>
                    <a:pt x="80" y="109"/>
                    <a:pt x="80" y="109"/>
                  </a:cubicBezTo>
                  <a:cubicBezTo>
                    <a:pt x="73" y="106"/>
                    <a:pt x="73" y="106"/>
                    <a:pt x="73" y="106"/>
                  </a:cubicBezTo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6" name="Freeform 755"/>
            <p:cNvSpPr>
              <a:spLocks noEditPoints="1"/>
            </p:cNvSpPr>
            <p:nvPr/>
          </p:nvSpPr>
          <p:spPr bwMode="auto">
            <a:xfrm>
              <a:off x="13083579" y="955727"/>
              <a:ext cx="845326" cy="1181605"/>
            </a:xfrm>
            <a:custGeom>
              <a:avLst/>
              <a:gdLst>
                <a:gd name="T0" fmla="*/ 265 w 274"/>
                <a:gd name="T1" fmla="*/ 364 h 383"/>
                <a:gd name="T2" fmla="*/ 260 w 274"/>
                <a:gd name="T3" fmla="*/ 371 h 383"/>
                <a:gd name="T4" fmla="*/ 270 w 274"/>
                <a:gd name="T5" fmla="*/ 383 h 383"/>
                <a:gd name="T6" fmla="*/ 274 w 274"/>
                <a:gd name="T7" fmla="*/ 383 h 383"/>
                <a:gd name="T8" fmla="*/ 270 w 274"/>
                <a:gd name="T9" fmla="*/ 376 h 383"/>
                <a:gd name="T10" fmla="*/ 270 w 274"/>
                <a:gd name="T11" fmla="*/ 371 h 383"/>
                <a:gd name="T12" fmla="*/ 265 w 274"/>
                <a:gd name="T13" fmla="*/ 364 h 383"/>
                <a:gd name="T14" fmla="*/ 7 w 274"/>
                <a:gd name="T15" fmla="*/ 0 h 383"/>
                <a:gd name="T16" fmla="*/ 0 w 274"/>
                <a:gd name="T17" fmla="*/ 3 h 383"/>
                <a:gd name="T18" fmla="*/ 5 w 274"/>
                <a:gd name="T19" fmla="*/ 10 h 383"/>
                <a:gd name="T20" fmla="*/ 12 w 274"/>
                <a:gd name="T21" fmla="*/ 7 h 383"/>
                <a:gd name="T22" fmla="*/ 7 w 274"/>
                <a:gd name="T23" fmla="*/ 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4" h="383">
                  <a:moveTo>
                    <a:pt x="265" y="364"/>
                  </a:moveTo>
                  <a:lnTo>
                    <a:pt x="260" y="371"/>
                  </a:lnTo>
                  <a:lnTo>
                    <a:pt x="270" y="383"/>
                  </a:lnTo>
                  <a:lnTo>
                    <a:pt x="274" y="383"/>
                  </a:lnTo>
                  <a:lnTo>
                    <a:pt x="270" y="376"/>
                  </a:lnTo>
                  <a:lnTo>
                    <a:pt x="270" y="371"/>
                  </a:lnTo>
                  <a:lnTo>
                    <a:pt x="265" y="364"/>
                  </a:lnTo>
                  <a:close/>
                  <a:moveTo>
                    <a:pt x="7" y="0"/>
                  </a:moveTo>
                  <a:lnTo>
                    <a:pt x="0" y="3"/>
                  </a:lnTo>
                  <a:lnTo>
                    <a:pt x="5" y="10"/>
                  </a:lnTo>
                  <a:lnTo>
                    <a:pt x="12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7" name="Freeform 756"/>
            <p:cNvSpPr>
              <a:spLocks noEditPoints="1"/>
            </p:cNvSpPr>
            <p:nvPr/>
          </p:nvSpPr>
          <p:spPr bwMode="auto">
            <a:xfrm>
              <a:off x="13083579" y="955727"/>
              <a:ext cx="845326" cy="1181605"/>
            </a:xfrm>
            <a:custGeom>
              <a:avLst/>
              <a:gdLst>
                <a:gd name="T0" fmla="*/ 265 w 274"/>
                <a:gd name="T1" fmla="*/ 364 h 383"/>
                <a:gd name="T2" fmla="*/ 260 w 274"/>
                <a:gd name="T3" fmla="*/ 371 h 383"/>
                <a:gd name="T4" fmla="*/ 270 w 274"/>
                <a:gd name="T5" fmla="*/ 383 h 383"/>
                <a:gd name="T6" fmla="*/ 274 w 274"/>
                <a:gd name="T7" fmla="*/ 383 h 383"/>
                <a:gd name="T8" fmla="*/ 270 w 274"/>
                <a:gd name="T9" fmla="*/ 376 h 383"/>
                <a:gd name="T10" fmla="*/ 270 w 274"/>
                <a:gd name="T11" fmla="*/ 371 h 383"/>
                <a:gd name="T12" fmla="*/ 265 w 274"/>
                <a:gd name="T13" fmla="*/ 364 h 383"/>
                <a:gd name="T14" fmla="*/ 7 w 274"/>
                <a:gd name="T15" fmla="*/ 0 h 383"/>
                <a:gd name="T16" fmla="*/ 0 w 274"/>
                <a:gd name="T17" fmla="*/ 3 h 383"/>
                <a:gd name="T18" fmla="*/ 5 w 274"/>
                <a:gd name="T19" fmla="*/ 10 h 383"/>
                <a:gd name="T20" fmla="*/ 12 w 274"/>
                <a:gd name="T21" fmla="*/ 7 h 383"/>
                <a:gd name="T22" fmla="*/ 7 w 274"/>
                <a:gd name="T23" fmla="*/ 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4" h="383">
                  <a:moveTo>
                    <a:pt x="265" y="364"/>
                  </a:moveTo>
                  <a:lnTo>
                    <a:pt x="260" y="371"/>
                  </a:lnTo>
                  <a:lnTo>
                    <a:pt x="270" y="383"/>
                  </a:lnTo>
                  <a:lnTo>
                    <a:pt x="274" y="383"/>
                  </a:lnTo>
                  <a:lnTo>
                    <a:pt x="270" y="376"/>
                  </a:lnTo>
                  <a:lnTo>
                    <a:pt x="270" y="371"/>
                  </a:lnTo>
                  <a:lnTo>
                    <a:pt x="265" y="364"/>
                  </a:lnTo>
                  <a:moveTo>
                    <a:pt x="7" y="0"/>
                  </a:moveTo>
                  <a:lnTo>
                    <a:pt x="0" y="3"/>
                  </a:lnTo>
                  <a:lnTo>
                    <a:pt x="5" y="10"/>
                  </a:lnTo>
                  <a:lnTo>
                    <a:pt x="12" y="7"/>
                  </a:lnTo>
                  <a:lnTo>
                    <a:pt x="7" y="0"/>
                  </a:ln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8" name="Freeform 757"/>
            <p:cNvSpPr>
              <a:spLocks noEditPoints="1"/>
            </p:cNvSpPr>
            <p:nvPr/>
          </p:nvSpPr>
          <p:spPr bwMode="auto">
            <a:xfrm>
              <a:off x="12975599" y="607108"/>
              <a:ext cx="990328" cy="1412990"/>
            </a:xfrm>
            <a:custGeom>
              <a:avLst/>
              <a:gdLst>
                <a:gd name="T0" fmla="*/ 314 w 321"/>
                <a:gd name="T1" fmla="*/ 442 h 458"/>
                <a:gd name="T2" fmla="*/ 312 w 321"/>
                <a:gd name="T3" fmla="*/ 449 h 458"/>
                <a:gd name="T4" fmla="*/ 316 w 321"/>
                <a:gd name="T5" fmla="*/ 458 h 458"/>
                <a:gd name="T6" fmla="*/ 321 w 321"/>
                <a:gd name="T7" fmla="*/ 451 h 458"/>
                <a:gd name="T8" fmla="*/ 314 w 321"/>
                <a:gd name="T9" fmla="*/ 442 h 458"/>
                <a:gd name="T10" fmla="*/ 52 w 321"/>
                <a:gd name="T11" fmla="*/ 71 h 458"/>
                <a:gd name="T12" fmla="*/ 49 w 321"/>
                <a:gd name="T13" fmla="*/ 80 h 458"/>
                <a:gd name="T14" fmla="*/ 56 w 321"/>
                <a:gd name="T15" fmla="*/ 90 h 458"/>
                <a:gd name="T16" fmla="*/ 59 w 321"/>
                <a:gd name="T17" fmla="*/ 80 h 458"/>
                <a:gd name="T18" fmla="*/ 52 w 321"/>
                <a:gd name="T19" fmla="*/ 71 h 458"/>
                <a:gd name="T20" fmla="*/ 2 w 321"/>
                <a:gd name="T21" fmla="*/ 0 h 458"/>
                <a:gd name="T22" fmla="*/ 0 w 321"/>
                <a:gd name="T23" fmla="*/ 9 h 458"/>
                <a:gd name="T24" fmla="*/ 0 w 321"/>
                <a:gd name="T25" fmla="*/ 9 h 458"/>
                <a:gd name="T26" fmla="*/ 7 w 321"/>
                <a:gd name="T27" fmla="*/ 7 h 458"/>
                <a:gd name="T28" fmla="*/ 2 w 321"/>
                <a:gd name="T29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1" h="458">
                  <a:moveTo>
                    <a:pt x="314" y="442"/>
                  </a:moveTo>
                  <a:lnTo>
                    <a:pt x="312" y="449"/>
                  </a:lnTo>
                  <a:lnTo>
                    <a:pt x="316" y="458"/>
                  </a:lnTo>
                  <a:lnTo>
                    <a:pt x="321" y="451"/>
                  </a:lnTo>
                  <a:lnTo>
                    <a:pt x="314" y="442"/>
                  </a:lnTo>
                  <a:close/>
                  <a:moveTo>
                    <a:pt x="52" y="71"/>
                  </a:moveTo>
                  <a:lnTo>
                    <a:pt x="49" y="80"/>
                  </a:lnTo>
                  <a:lnTo>
                    <a:pt x="56" y="90"/>
                  </a:lnTo>
                  <a:lnTo>
                    <a:pt x="59" y="80"/>
                  </a:lnTo>
                  <a:lnTo>
                    <a:pt x="52" y="71"/>
                  </a:lnTo>
                  <a:close/>
                  <a:moveTo>
                    <a:pt x="2" y="0"/>
                  </a:moveTo>
                  <a:lnTo>
                    <a:pt x="0" y="9"/>
                  </a:lnTo>
                  <a:lnTo>
                    <a:pt x="0" y="9"/>
                  </a:lnTo>
                  <a:lnTo>
                    <a:pt x="7" y="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9" name="Freeform 758"/>
            <p:cNvSpPr>
              <a:spLocks noEditPoints="1"/>
            </p:cNvSpPr>
            <p:nvPr/>
          </p:nvSpPr>
          <p:spPr bwMode="auto">
            <a:xfrm>
              <a:off x="12975599" y="607108"/>
              <a:ext cx="990328" cy="1412990"/>
            </a:xfrm>
            <a:custGeom>
              <a:avLst/>
              <a:gdLst>
                <a:gd name="T0" fmla="*/ 314 w 321"/>
                <a:gd name="T1" fmla="*/ 442 h 458"/>
                <a:gd name="T2" fmla="*/ 312 w 321"/>
                <a:gd name="T3" fmla="*/ 449 h 458"/>
                <a:gd name="T4" fmla="*/ 316 w 321"/>
                <a:gd name="T5" fmla="*/ 458 h 458"/>
                <a:gd name="T6" fmla="*/ 321 w 321"/>
                <a:gd name="T7" fmla="*/ 451 h 458"/>
                <a:gd name="T8" fmla="*/ 314 w 321"/>
                <a:gd name="T9" fmla="*/ 442 h 458"/>
                <a:gd name="T10" fmla="*/ 52 w 321"/>
                <a:gd name="T11" fmla="*/ 71 h 458"/>
                <a:gd name="T12" fmla="*/ 49 w 321"/>
                <a:gd name="T13" fmla="*/ 80 h 458"/>
                <a:gd name="T14" fmla="*/ 56 w 321"/>
                <a:gd name="T15" fmla="*/ 90 h 458"/>
                <a:gd name="T16" fmla="*/ 59 w 321"/>
                <a:gd name="T17" fmla="*/ 80 h 458"/>
                <a:gd name="T18" fmla="*/ 52 w 321"/>
                <a:gd name="T19" fmla="*/ 71 h 458"/>
                <a:gd name="T20" fmla="*/ 2 w 321"/>
                <a:gd name="T21" fmla="*/ 0 h 458"/>
                <a:gd name="T22" fmla="*/ 0 w 321"/>
                <a:gd name="T23" fmla="*/ 9 h 458"/>
                <a:gd name="T24" fmla="*/ 0 w 321"/>
                <a:gd name="T25" fmla="*/ 9 h 458"/>
                <a:gd name="T26" fmla="*/ 7 w 321"/>
                <a:gd name="T27" fmla="*/ 7 h 458"/>
                <a:gd name="T28" fmla="*/ 2 w 321"/>
                <a:gd name="T29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1" h="458">
                  <a:moveTo>
                    <a:pt x="314" y="442"/>
                  </a:moveTo>
                  <a:lnTo>
                    <a:pt x="312" y="449"/>
                  </a:lnTo>
                  <a:lnTo>
                    <a:pt x="316" y="458"/>
                  </a:lnTo>
                  <a:lnTo>
                    <a:pt x="321" y="451"/>
                  </a:lnTo>
                  <a:lnTo>
                    <a:pt x="314" y="442"/>
                  </a:lnTo>
                  <a:moveTo>
                    <a:pt x="52" y="71"/>
                  </a:moveTo>
                  <a:lnTo>
                    <a:pt x="49" y="80"/>
                  </a:lnTo>
                  <a:lnTo>
                    <a:pt x="56" y="90"/>
                  </a:lnTo>
                  <a:lnTo>
                    <a:pt x="59" y="80"/>
                  </a:lnTo>
                  <a:lnTo>
                    <a:pt x="52" y="71"/>
                  </a:lnTo>
                  <a:moveTo>
                    <a:pt x="2" y="0"/>
                  </a:moveTo>
                  <a:lnTo>
                    <a:pt x="0" y="9"/>
                  </a:lnTo>
                  <a:lnTo>
                    <a:pt x="0" y="9"/>
                  </a:lnTo>
                  <a:lnTo>
                    <a:pt x="7" y="7"/>
                  </a:lnTo>
                  <a:lnTo>
                    <a:pt x="2" y="0"/>
                  </a:ln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0" name="Freeform 759"/>
            <p:cNvSpPr>
              <a:spLocks noEditPoints="1"/>
            </p:cNvSpPr>
            <p:nvPr/>
          </p:nvSpPr>
          <p:spPr bwMode="auto">
            <a:xfrm>
              <a:off x="13018791" y="505298"/>
              <a:ext cx="1011924" cy="1422246"/>
            </a:xfrm>
            <a:custGeom>
              <a:avLst/>
              <a:gdLst>
                <a:gd name="T0" fmla="*/ 137 w 139"/>
                <a:gd name="T1" fmla="*/ 191 h 195"/>
                <a:gd name="T2" fmla="*/ 133 w 139"/>
                <a:gd name="T3" fmla="*/ 192 h 195"/>
                <a:gd name="T4" fmla="*/ 136 w 139"/>
                <a:gd name="T5" fmla="*/ 195 h 195"/>
                <a:gd name="T6" fmla="*/ 139 w 139"/>
                <a:gd name="T7" fmla="*/ 195 h 195"/>
                <a:gd name="T8" fmla="*/ 137 w 139"/>
                <a:gd name="T9" fmla="*/ 191 h 195"/>
                <a:gd name="T10" fmla="*/ 21 w 139"/>
                <a:gd name="T11" fmla="*/ 32 h 195"/>
                <a:gd name="T12" fmla="*/ 22 w 139"/>
                <a:gd name="T13" fmla="*/ 34 h 195"/>
                <a:gd name="T14" fmla="*/ 22 w 139"/>
                <a:gd name="T15" fmla="*/ 34 h 195"/>
                <a:gd name="T16" fmla="*/ 21 w 139"/>
                <a:gd name="T17" fmla="*/ 32 h 195"/>
                <a:gd name="T18" fmla="*/ 2 w 139"/>
                <a:gd name="T19" fmla="*/ 0 h 195"/>
                <a:gd name="T20" fmla="*/ 0 w 139"/>
                <a:gd name="T21" fmla="*/ 3 h 195"/>
                <a:gd name="T22" fmla="*/ 3 w 139"/>
                <a:gd name="T23" fmla="*/ 7 h 195"/>
                <a:gd name="T24" fmla="*/ 4 w 139"/>
                <a:gd name="T25" fmla="*/ 4 h 195"/>
                <a:gd name="T26" fmla="*/ 2 w 139"/>
                <a:gd name="T27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9" h="195">
                  <a:moveTo>
                    <a:pt x="137" y="191"/>
                  </a:moveTo>
                  <a:cubicBezTo>
                    <a:pt x="133" y="192"/>
                    <a:pt x="133" y="192"/>
                    <a:pt x="133" y="192"/>
                  </a:cubicBezTo>
                  <a:cubicBezTo>
                    <a:pt x="136" y="195"/>
                    <a:pt x="136" y="195"/>
                    <a:pt x="136" y="195"/>
                  </a:cubicBezTo>
                  <a:cubicBezTo>
                    <a:pt x="139" y="195"/>
                    <a:pt x="139" y="195"/>
                    <a:pt x="139" y="195"/>
                  </a:cubicBezTo>
                  <a:cubicBezTo>
                    <a:pt x="137" y="191"/>
                    <a:pt x="137" y="191"/>
                    <a:pt x="137" y="191"/>
                  </a:cubicBezTo>
                  <a:moveTo>
                    <a:pt x="21" y="32"/>
                  </a:moveTo>
                  <a:cubicBezTo>
                    <a:pt x="22" y="34"/>
                    <a:pt x="22" y="34"/>
                    <a:pt x="22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1" y="32"/>
                    <a:pt x="21" y="32"/>
                    <a:pt x="21" y="32"/>
                  </a:cubicBezTo>
                  <a:moveTo>
                    <a:pt x="2" y="0"/>
                  </a:moveTo>
                  <a:cubicBezTo>
                    <a:pt x="1" y="1"/>
                    <a:pt x="1" y="2"/>
                    <a:pt x="0" y="3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4" y="5"/>
                    <a:pt x="4" y="4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1" name="Freeform 760"/>
            <p:cNvSpPr>
              <a:spLocks noEditPoints="1"/>
            </p:cNvSpPr>
            <p:nvPr/>
          </p:nvSpPr>
          <p:spPr bwMode="auto">
            <a:xfrm>
              <a:off x="13077409" y="415829"/>
              <a:ext cx="1070541" cy="1502459"/>
            </a:xfrm>
            <a:custGeom>
              <a:avLst/>
              <a:gdLst>
                <a:gd name="T0" fmla="*/ 144 w 147"/>
                <a:gd name="T1" fmla="*/ 202 h 206"/>
                <a:gd name="T2" fmla="*/ 141 w 147"/>
                <a:gd name="T3" fmla="*/ 202 h 206"/>
                <a:gd name="T4" fmla="*/ 143 w 147"/>
                <a:gd name="T5" fmla="*/ 206 h 206"/>
                <a:gd name="T6" fmla="*/ 147 w 147"/>
                <a:gd name="T7" fmla="*/ 205 h 206"/>
                <a:gd name="T8" fmla="*/ 144 w 147"/>
                <a:gd name="T9" fmla="*/ 202 h 206"/>
                <a:gd name="T10" fmla="*/ 1 w 147"/>
                <a:gd name="T11" fmla="*/ 0 h 206"/>
                <a:gd name="T12" fmla="*/ 0 w 147"/>
                <a:gd name="T13" fmla="*/ 3 h 206"/>
                <a:gd name="T14" fmla="*/ 2 w 147"/>
                <a:gd name="T15" fmla="*/ 6 h 206"/>
                <a:gd name="T16" fmla="*/ 4 w 147"/>
                <a:gd name="T17" fmla="*/ 3 h 206"/>
                <a:gd name="T18" fmla="*/ 1 w 147"/>
                <a:gd name="T19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" h="206">
                  <a:moveTo>
                    <a:pt x="144" y="202"/>
                  </a:moveTo>
                  <a:cubicBezTo>
                    <a:pt x="141" y="202"/>
                    <a:pt x="141" y="202"/>
                    <a:pt x="141" y="202"/>
                  </a:cubicBezTo>
                  <a:cubicBezTo>
                    <a:pt x="143" y="206"/>
                    <a:pt x="143" y="206"/>
                    <a:pt x="143" y="206"/>
                  </a:cubicBezTo>
                  <a:cubicBezTo>
                    <a:pt x="147" y="205"/>
                    <a:pt x="147" y="205"/>
                    <a:pt x="147" y="205"/>
                  </a:cubicBezTo>
                  <a:cubicBezTo>
                    <a:pt x="144" y="202"/>
                    <a:pt x="144" y="202"/>
                    <a:pt x="144" y="202"/>
                  </a:cubicBezTo>
                  <a:moveTo>
                    <a:pt x="1" y="0"/>
                  </a:moveTo>
                  <a:cubicBezTo>
                    <a:pt x="1" y="1"/>
                    <a:pt x="0" y="2"/>
                    <a:pt x="0" y="3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5"/>
                    <a:pt x="3" y="4"/>
                    <a:pt x="4" y="3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2" name="Freeform 761"/>
            <p:cNvSpPr>
              <a:spLocks noEditPoints="1"/>
            </p:cNvSpPr>
            <p:nvPr/>
          </p:nvSpPr>
          <p:spPr bwMode="auto">
            <a:xfrm>
              <a:off x="13163792" y="394234"/>
              <a:ext cx="1212457" cy="1684482"/>
            </a:xfrm>
            <a:custGeom>
              <a:avLst/>
              <a:gdLst>
                <a:gd name="T0" fmla="*/ 164 w 166"/>
                <a:gd name="T1" fmla="*/ 226 h 231"/>
                <a:gd name="T2" fmla="*/ 161 w 166"/>
                <a:gd name="T3" fmla="*/ 227 h 231"/>
                <a:gd name="T4" fmla="*/ 164 w 166"/>
                <a:gd name="T5" fmla="*/ 231 h 231"/>
                <a:gd name="T6" fmla="*/ 166 w 166"/>
                <a:gd name="T7" fmla="*/ 230 h 231"/>
                <a:gd name="T8" fmla="*/ 164 w 166"/>
                <a:gd name="T9" fmla="*/ 226 h 231"/>
                <a:gd name="T10" fmla="*/ 0 w 166"/>
                <a:gd name="T11" fmla="*/ 0 h 231"/>
                <a:gd name="T12" fmla="*/ 4 w 166"/>
                <a:gd name="T13" fmla="*/ 6 h 231"/>
                <a:gd name="T14" fmla="*/ 9 w 166"/>
                <a:gd name="T15" fmla="*/ 7 h 231"/>
                <a:gd name="T16" fmla="*/ 5 w 166"/>
                <a:gd name="T17" fmla="*/ 2 h 231"/>
                <a:gd name="T18" fmla="*/ 0 w 166"/>
                <a:gd name="T19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6" h="231">
                  <a:moveTo>
                    <a:pt x="164" y="226"/>
                  </a:moveTo>
                  <a:cubicBezTo>
                    <a:pt x="163" y="227"/>
                    <a:pt x="162" y="227"/>
                    <a:pt x="161" y="227"/>
                  </a:cubicBezTo>
                  <a:cubicBezTo>
                    <a:pt x="164" y="231"/>
                    <a:pt x="164" y="231"/>
                    <a:pt x="164" y="231"/>
                  </a:cubicBezTo>
                  <a:cubicBezTo>
                    <a:pt x="165" y="230"/>
                    <a:pt x="165" y="230"/>
                    <a:pt x="166" y="230"/>
                  </a:cubicBezTo>
                  <a:cubicBezTo>
                    <a:pt x="164" y="226"/>
                    <a:pt x="164" y="226"/>
                    <a:pt x="164" y="226"/>
                  </a:cubicBezTo>
                  <a:moveTo>
                    <a:pt x="0" y="0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3" name="Freeform 762"/>
            <p:cNvSpPr>
              <a:spLocks noEditPoints="1"/>
            </p:cNvSpPr>
            <p:nvPr/>
          </p:nvSpPr>
          <p:spPr bwMode="auto">
            <a:xfrm>
              <a:off x="13324219" y="431255"/>
              <a:ext cx="1144584" cy="1613524"/>
            </a:xfrm>
            <a:custGeom>
              <a:avLst/>
              <a:gdLst>
                <a:gd name="T0" fmla="*/ 155 w 157"/>
                <a:gd name="T1" fmla="*/ 216 h 221"/>
                <a:gd name="T2" fmla="*/ 152 w 157"/>
                <a:gd name="T3" fmla="*/ 217 h 221"/>
                <a:gd name="T4" fmla="*/ 154 w 157"/>
                <a:gd name="T5" fmla="*/ 221 h 221"/>
                <a:gd name="T6" fmla="*/ 157 w 157"/>
                <a:gd name="T7" fmla="*/ 219 h 221"/>
                <a:gd name="T8" fmla="*/ 155 w 157"/>
                <a:gd name="T9" fmla="*/ 216 h 221"/>
                <a:gd name="T10" fmla="*/ 2 w 157"/>
                <a:gd name="T11" fmla="*/ 0 h 221"/>
                <a:gd name="T12" fmla="*/ 0 w 157"/>
                <a:gd name="T13" fmla="*/ 2 h 221"/>
                <a:gd name="T14" fmla="*/ 0 w 157"/>
                <a:gd name="T15" fmla="*/ 2 h 221"/>
                <a:gd name="T16" fmla="*/ 2 w 157"/>
                <a:gd name="T17" fmla="*/ 5 h 221"/>
                <a:gd name="T18" fmla="*/ 4 w 157"/>
                <a:gd name="T19" fmla="*/ 3 h 221"/>
                <a:gd name="T20" fmla="*/ 2 w 157"/>
                <a:gd name="T21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7" h="221">
                  <a:moveTo>
                    <a:pt x="155" y="216"/>
                  </a:moveTo>
                  <a:cubicBezTo>
                    <a:pt x="154" y="216"/>
                    <a:pt x="153" y="217"/>
                    <a:pt x="152" y="217"/>
                  </a:cubicBezTo>
                  <a:cubicBezTo>
                    <a:pt x="154" y="221"/>
                    <a:pt x="154" y="221"/>
                    <a:pt x="154" y="221"/>
                  </a:cubicBezTo>
                  <a:cubicBezTo>
                    <a:pt x="155" y="220"/>
                    <a:pt x="156" y="220"/>
                    <a:pt x="157" y="219"/>
                  </a:cubicBezTo>
                  <a:cubicBezTo>
                    <a:pt x="155" y="216"/>
                    <a:pt x="155" y="216"/>
                    <a:pt x="155" y="216"/>
                  </a:cubicBezTo>
                  <a:moveTo>
                    <a:pt x="2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4" name="Freeform 763"/>
            <p:cNvSpPr>
              <a:spLocks noEditPoints="1"/>
            </p:cNvSpPr>
            <p:nvPr/>
          </p:nvSpPr>
          <p:spPr bwMode="auto">
            <a:xfrm>
              <a:off x="13398263" y="366467"/>
              <a:ext cx="1160010" cy="1625864"/>
            </a:xfrm>
            <a:custGeom>
              <a:avLst/>
              <a:gdLst>
                <a:gd name="T0" fmla="*/ 156 w 159"/>
                <a:gd name="T1" fmla="*/ 217 h 223"/>
                <a:gd name="T2" fmla="*/ 156 w 159"/>
                <a:gd name="T3" fmla="*/ 219 h 223"/>
                <a:gd name="T4" fmla="*/ 154 w 159"/>
                <a:gd name="T5" fmla="*/ 220 h 223"/>
                <a:gd name="T6" fmla="*/ 157 w 159"/>
                <a:gd name="T7" fmla="*/ 223 h 223"/>
                <a:gd name="T8" fmla="*/ 159 w 159"/>
                <a:gd name="T9" fmla="*/ 222 h 223"/>
                <a:gd name="T10" fmla="*/ 156 w 159"/>
                <a:gd name="T11" fmla="*/ 217 h 223"/>
                <a:gd name="T12" fmla="*/ 2 w 159"/>
                <a:gd name="T13" fmla="*/ 0 h 223"/>
                <a:gd name="T14" fmla="*/ 0 w 159"/>
                <a:gd name="T15" fmla="*/ 2 h 223"/>
                <a:gd name="T16" fmla="*/ 2 w 159"/>
                <a:gd name="T17" fmla="*/ 5 h 223"/>
                <a:gd name="T18" fmla="*/ 4 w 159"/>
                <a:gd name="T19" fmla="*/ 3 h 223"/>
                <a:gd name="T20" fmla="*/ 2 w 159"/>
                <a:gd name="T21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223">
                  <a:moveTo>
                    <a:pt x="156" y="217"/>
                  </a:moveTo>
                  <a:cubicBezTo>
                    <a:pt x="156" y="219"/>
                    <a:pt x="156" y="219"/>
                    <a:pt x="156" y="219"/>
                  </a:cubicBezTo>
                  <a:cubicBezTo>
                    <a:pt x="156" y="219"/>
                    <a:pt x="155" y="220"/>
                    <a:pt x="154" y="220"/>
                  </a:cubicBezTo>
                  <a:cubicBezTo>
                    <a:pt x="157" y="223"/>
                    <a:pt x="157" y="223"/>
                    <a:pt x="157" y="223"/>
                  </a:cubicBezTo>
                  <a:cubicBezTo>
                    <a:pt x="158" y="223"/>
                    <a:pt x="158" y="222"/>
                    <a:pt x="159" y="222"/>
                  </a:cubicBezTo>
                  <a:cubicBezTo>
                    <a:pt x="156" y="217"/>
                    <a:pt x="156" y="217"/>
                    <a:pt x="156" y="217"/>
                  </a:cubicBezTo>
                  <a:moveTo>
                    <a:pt x="2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5" name="Freeform 764"/>
            <p:cNvSpPr>
              <a:spLocks noEditPoints="1"/>
            </p:cNvSpPr>
            <p:nvPr/>
          </p:nvSpPr>
          <p:spPr bwMode="auto">
            <a:xfrm>
              <a:off x="13463050" y="264658"/>
              <a:ext cx="1073626" cy="1551821"/>
            </a:xfrm>
            <a:custGeom>
              <a:avLst/>
              <a:gdLst>
                <a:gd name="T0" fmla="*/ 338 w 348"/>
                <a:gd name="T1" fmla="*/ 477 h 503"/>
                <a:gd name="T2" fmla="*/ 333 w 348"/>
                <a:gd name="T3" fmla="*/ 482 h 503"/>
                <a:gd name="T4" fmla="*/ 333 w 348"/>
                <a:gd name="T5" fmla="*/ 482 h 503"/>
                <a:gd name="T6" fmla="*/ 348 w 348"/>
                <a:gd name="T7" fmla="*/ 503 h 503"/>
                <a:gd name="T8" fmla="*/ 343 w 348"/>
                <a:gd name="T9" fmla="*/ 484 h 503"/>
                <a:gd name="T10" fmla="*/ 338 w 348"/>
                <a:gd name="T11" fmla="*/ 477 h 503"/>
                <a:gd name="T12" fmla="*/ 0 w 348"/>
                <a:gd name="T13" fmla="*/ 0 h 503"/>
                <a:gd name="T14" fmla="*/ 2 w 348"/>
                <a:gd name="T15" fmla="*/ 16 h 503"/>
                <a:gd name="T16" fmla="*/ 2 w 348"/>
                <a:gd name="T17" fmla="*/ 16 h 503"/>
                <a:gd name="T18" fmla="*/ 7 w 348"/>
                <a:gd name="T19" fmla="*/ 24 h 503"/>
                <a:gd name="T20" fmla="*/ 12 w 348"/>
                <a:gd name="T21" fmla="*/ 19 h 503"/>
                <a:gd name="T22" fmla="*/ 0 w 348"/>
                <a:gd name="T23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8" h="503">
                  <a:moveTo>
                    <a:pt x="338" y="477"/>
                  </a:moveTo>
                  <a:lnTo>
                    <a:pt x="333" y="482"/>
                  </a:lnTo>
                  <a:lnTo>
                    <a:pt x="333" y="482"/>
                  </a:lnTo>
                  <a:lnTo>
                    <a:pt x="348" y="503"/>
                  </a:lnTo>
                  <a:lnTo>
                    <a:pt x="343" y="484"/>
                  </a:lnTo>
                  <a:lnTo>
                    <a:pt x="338" y="477"/>
                  </a:lnTo>
                  <a:close/>
                  <a:moveTo>
                    <a:pt x="0" y="0"/>
                  </a:moveTo>
                  <a:lnTo>
                    <a:pt x="2" y="16"/>
                  </a:lnTo>
                  <a:lnTo>
                    <a:pt x="2" y="16"/>
                  </a:lnTo>
                  <a:lnTo>
                    <a:pt x="7" y="24"/>
                  </a:lnTo>
                  <a:lnTo>
                    <a:pt x="12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6" name="Freeform 765"/>
            <p:cNvSpPr>
              <a:spLocks noEditPoints="1"/>
            </p:cNvSpPr>
            <p:nvPr/>
          </p:nvSpPr>
          <p:spPr bwMode="auto">
            <a:xfrm>
              <a:off x="13463050" y="264658"/>
              <a:ext cx="1073626" cy="1551821"/>
            </a:xfrm>
            <a:custGeom>
              <a:avLst/>
              <a:gdLst>
                <a:gd name="T0" fmla="*/ 338 w 348"/>
                <a:gd name="T1" fmla="*/ 477 h 503"/>
                <a:gd name="T2" fmla="*/ 333 w 348"/>
                <a:gd name="T3" fmla="*/ 482 h 503"/>
                <a:gd name="T4" fmla="*/ 333 w 348"/>
                <a:gd name="T5" fmla="*/ 482 h 503"/>
                <a:gd name="T6" fmla="*/ 348 w 348"/>
                <a:gd name="T7" fmla="*/ 503 h 503"/>
                <a:gd name="T8" fmla="*/ 343 w 348"/>
                <a:gd name="T9" fmla="*/ 484 h 503"/>
                <a:gd name="T10" fmla="*/ 338 w 348"/>
                <a:gd name="T11" fmla="*/ 477 h 503"/>
                <a:gd name="T12" fmla="*/ 0 w 348"/>
                <a:gd name="T13" fmla="*/ 0 h 503"/>
                <a:gd name="T14" fmla="*/ 2 w 348"/>
                <a:gd name="T15" fmla="*/ 16 h 503"/>
                <a:gd name="T16" fmla="*/ 2 w 348"/>
                <a:gd name="T17" fmla="*/ 16 h 503"/>
                <a:gd name="T18" fmla="*/ 7 w 348"/>
                <a:gd name="T19" fmla="*/ 24 h 503"/>
                <a:gd name="T20" fmla="*/ 12 w 348"/>
                <a:gd name="T21" fmla="*/ 19 h 503"/>
                <a:gd name="T22" fmla="*/ 0 w 348"/>
                <a:gd name="T23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8" h="503">
                  <a:moveTo>
                    <a:pt x="338" y="477"/>
                  </a:moveTo>
                  <a:lnTo>
                    <a:pt x="333" y="482"/>
                  </a:lnTo>
                  <a:lnTo>
                    <a:pt x="333" y="482"/>
                  </a:lnTo>
                  <a:lnTo>
                    <a:pt x="348" y="503"/>
                  </a:lnTo>
                  <a:lnTo>
                    <a:pt x="343" y="484"/>
                  </a:lnTo>
                  <a:lnTo>
                    <a:pt x="338" y="477"/>
                  </a:lnTo>
                  <a:moveTo>
                    <a:pt x="0" y="0"/>
                  </a:moveTo>
                  <a:lnTo>
                    <a:pt x="2" y="16"/>
                  </a:lnTo>
                  <a:lnTo>
                    <a:pt x="2" y="16"/>
                  </a:lnTo>
                  <a:lnTo>
                    <a:pt x="7" y="24"/>
                  </a:lnTo>
                  <a:lnTo>
                    <a:pt x="12" y="19"/>
                  </a:lnTo>
                  <a:lnTo>
                    <a:pt x="0" y="0"/>
                  </a:ln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7" name="Freeform 766"/>
            <p:cNvSpPr>
              <a:spLocks noEditPoints="1"/>
            </p:cNvSpPr>
            <p:nvPr/>
          </p:nvSpPr>
          <p:spPr bwMode="auto">
            <a:xfrm>
              <a:off x="13435284" y="82635"/>
              <a:ext cx="1160010" cy="1625864"/>
            </a:xfrm>
            <a:custGeom>
              <a:avLst/>
              <a:gdLst>
                <a:gd name="T0" fmla="*/ 157 w 159"/>
                <a:gd name="T1" fmla="*/ 218 h 223"/>
                <a:gd name="T2" fmla="*/ 155 w 159"/>
                <a:gd name="T3" fmla="*/ 220 h 223"/>
                <a:gd name="T4" fmla="*/ 157 w 159"/>
                <a:gd name="T5" fmla="*/ 223 h 223"/>
                <a:gd name="T6" fmla="*/ 159 w 159"/>
                <a:gd name="T7" fmla="*/ 221 h 223"/>
                <a:gd name="T8" fmla="*/ 157 w 159"/>
                <a:gd name="T9" fmla="*/ 218 h 223"/>
                <a:gd name="T10" fmla="*/ 2 w 159"/>
                <a:gd name="T11" fmla="*/ 0 h 223"/>
                <a:gd name="T12" fmla="*/ 0 w 159"/>
                <a:gd name="T13" fmla="*/ 1 h 223"/>
                <a:gd name="T14" fmla="*/ 4 w 159"/>
                <a:gd name="T15" fmla="*/ 6 h 223"/>
                <a:gd name="T16" fmla="*/ 3 w 159"/>
                <a:gd name="T17" fmla="*/ 4 h 223"/>
                <a:gd name="T18" fmla="*/ 5 w 159"/>
                <a:gd name="T19" fmla="*/ 3 h 223"/>
                <a:gd name="T20" fmla="*/ 2 w 159"/>
                <a:gd name="T21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223">
                  <a:moveTo>
                    <a:pt x="157" y="218"/>
                  </a:moveTo>
                  <a:cubicBezTo>
                    <a:pt x="155" y="220"/>
                    <a:pt x="155" y="220"/>
                    <a:pt x="155" y="220"/>
                  </a:cubicBezTo>
                  <a:cubicBezTo>
                    <a:pt x="157" y="223"/>
                    <a:pt x="157" y="223"/>
                    <a:pt x="157" y="223"/>
                  </a:cubicBezTo>
                  <a:cubicBezTo>
                    <a:pt x="159" y="221"/>
                    <a:pt x="159" y="221"/>
                    <a:pt x="159" y="221"/>
                  </a:cubicBezTo>
                  <a:cubicBezTo>
                    <a:pt x="157" y="218"/>
                    <a:pt x="157" y="218"/>
                    <a:pt x="157" y="218"/>
                  </a:cubicBezTo>
                  <a:moveTo>
                    <a:pt x="2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3"/>
                    <a:pt x="4" y="3"/>
                    <a:pt x="5" y="3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8" name="Freeform 767"/>
            <p:cNvSpPr>
              <a:spLocks noEditPoints="1"/>
            </p:cNvSpPr>
            <p:nvPr/>
          </p:nvSpPr>
          <p:spPr bwMode="auto">
            <a:xfrm>
              <a:off x="13521668" y="30188"/>
              <a:ext cx="1144584" cy="1613524"/>
            </a:xfrm>
            <a:custGeom>
              <a:avLst/>
              <a:gdLst>
                <a:gd name="T0" fmla="*/ 155 w 157"/>
                <a:gd name="T1" fmla="*/ 216 h 221"/>
                <a:gd name="T2" fmla="*/ 153 w 157"/>
                <a:gd name="T3" fmla="*/ 218 h 221"/>
                <a:gd name="T4" fmla="*/ 155 w 157"/>
                <a:gd name="T5" fmla="*/ 221 h 221"/>
                <a:gd name="T6" fmla="*/ 157 w 157"/>
                <a:gd name="T7" fmla="*/ 219 h 221"/>
                <a:gd name="T8" fmla="*/ 155 w 157"/>
                <a:gd name="T9" fmla="*/ 216 h 221"/>
                <a:gd name="T10" fmla="*/ 3 w 157"/>
                <a:gd name="T11" fmla="*/ 0 h 221"/>
                <a:gd name="T12" fmla="*/ 0 w 157"/>
                <a:gd name="T13" fmla="*/ 2 h 221"/>
                <a:gd name="T14" fmla="*/ 2 w 157"/>
                <a:gd name="T15" fmla="*/ 5 h 221"/>
                <a:gd name="T16" fmla="*/ 5 w 157"/>
                <a:gd name="T17" fmla="*/ 4 h 221"/>
                <a:gd name="T18" fmla="*/ 3 w 157"/>
                <a:gd name="T19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7" h="221">
                  <a:moveTo>
                    <a:pt x="155" y="216"/>
                  </a:moveTo>
                  <a:cubicBezTo>
                    <a:pt x="153" y="218"/>
                    <a:pt x="153" y="218"/>
                    <a:pt x="153" y="218"/>
                  </a:cubicBezTo>
                  <a:cubicBezTo>
                    <a:pt x="155" y="221"/>
                    <a:pt x="155" y="221"/>
                    <a:pt x="155" y="221"/>
                  </a:cubicBezTo>
                  <a:cubicBezTo>
                    <a:pt x="157" y="219"/>
                    <a:pt x="157" y="219"/>
                    <a:pt x="157" y="219"/>
                  </a:cubicBezTo>
                  <a:cubicBezTo>
                    <a:pt x="155" y="216"/>
                    <a:pt x="155" y="216"/>
                    <a:pt x="155" y="216"/>
                  </a:cubicBezTo>
                  <a:moveTo>
                    <a:pt x="3" y="0"/>
                  </a:moveTo>
                  <a:cubicBezTo>
                    <a:pt x="2" y="1"/>
                    <a:pt x="1" y="1"/>
                    <a:pt x="0" y="2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4" y="4"/>
                    <a:pt x="5" y="4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9" name="Freeform 768"/>
            <p:cNvSpPr>
              <a:spLocks noEditPoints="1"/>
            </p:cNvSpPr>
            <p:nvPr/>
          </p:nvSpPr>
          <p:spPr bwMode="auto">
            <a:xfrm>
              <a:off x="13617307" y="-6834"/>
              <a:ext cx="1209372" cy="1684482"/>
            </a:xfrm>
            <a:custGeom>
              <a:avLst/>
              <a:gdLst>
                <a:gd name="T0" fmla="*/ 157 w 166"/>
                <a:gd name="T1" fmla="*/ 224 h 231"/>
                <a:gd name="T2" fmla="*/ 161 w 166"/>
                <a:gd name="T3" fmla="*/ 229 h 231"/>
                <a:gd name="T4" fmla="*/ 166 w 166"/>
                <a:gd name="T5" fmla="*/ 231 h 231"/>
                <a:gd name="T6" fmla="*/ 162 w 166"/>
                <a:gd name="T7" fmla="*/ 225 h 231"/>
                <a:gd name="T8" fmla="*/ 157 w 166"/>
                <a:gd name="T9" fmla="*/ 224 h 231"/>
                <a:gd name="T10" fmla="*/ 3 w 166"/>
                <a:gd name="T11" fmla="*/ 0 h 231"/>
                <a:gd name="T12" fmla="*/ 0 w 166"/>
                <a:gd name="T13" fmla="*/ 1 h 231"/>
                <a:gd name="T14" fmla="*/ 2 w 166"/>
                <a:gd name="T15" fmla="*/ 5 h 231"/>
                <a:gd name="T16" fmla="*/ 5 w 166"/>
                <a:gd name="T17" fmla="*/ 4 h 231"/>
                <a:gd name="T18" fmla="*/ 3 w 166"/>
                <a:gd name="T19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6" h="231">
                  <a:moveTo>
                    <a:pt x="157" y="224"/>
                  </a:moveTo>
                  <a:cubicBezTo>
                    <a:pt x="161" y="229"/>
                    <a:pt x="161" y="229"/>
                    <a:pt x="161" y="229"/>
                  </a:cubicBezTo>
                  <a:cubicBezTo>
                    <a:pt x="166" y="231"/>
                    <a:pt x="166" y="231"/>
                    <a:pt x="166" y="231"/>
                  </a:cubicBezTo>
                  <a:cubicBezTo>
                    <a:pt x="162" y="225"/>
                    <a:pt x="162" y="225"/>
                    <a:pt x="162" y="225"/>
                  </a:cubicBezTo>
                  <a:cubicBezTo>
                    <a:pt x="157" y="224"/>
                    <a:pt x="157" y="224"/>
                    <a:pt x="157" y="224"/>
                  </a:cubicBezTo>
                  <a:moveTo>
                    <a:pt x="3" y="0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4"/>
                    <a:pt x="4" y="4"/>
                    <a:pt x="5" y="4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0" name="Freeform 769"/>
            <p:cNvSpPr>
              <a:spLocks noEditPoints="1"/>
            </p:cNvSpPr>
            <p:nvPr/>
          </p:nvSpPr>
          <p:spPr bwMode="auto">
            <a:xfrm>
              <a:off x="13842522" y="153593"/>
              <a:ext cx="1079796" cy="1502459"/>
            </a:xfrm>
            <a:custGeom>
              <a:avLst/>
              <a:gdLst>
                <a:gd name="T0" fmla="*/ 145 w 148"/>
                <a:gd name="T1" fmla="*/ 200 h 206"/>
                <a:gd name="T2" fmla="*/ 144 w 148"/>
                <a:gd name="T3" fmla="*/ 203 h 206"/>
                <a:gd name="T4" fmla="*/ 146 w 148"/>
                <a:gd name="T5" fmla="*/ 206 h 206"/>
                <a:gd name="T6" fmla="*/ 148 w 148"/>
                <a:gd name="T7" fmla="*/ 204 h 206"/>
                <a:gd name="T8" fmla="*/ 145 w 148"/>
                <a:gd name="T9" fmla="*/ 200 h 206"/>
                <a:gd name="T10" fmla="*/ 4 w 148"/>
                <a:gd name="T11" fmla="*/ 0 h 206"/>
                <a:gd name="T12" fmla="*/ 0 w 148"/>
                <a:gd name="T13" fmla="*/ 0 h 206"/>
                <a:gd name="T14" fmla="*/ 3 w 148"/>
                <a:gd name="T15" fmla="*/ 4 h 206"/>
                <a:gd name="T16" fmla="*/ 6 w 148"/>
                <a:gd name="T17" fmla="*/ 4 h 206"/>
                <a:gd name="T18" fmla="*/ 4 w 148"/>
                <a:gd name="T19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8" h="206">
                  <a:moveTo>
                    <a:pt x="145" y="200"/>
                  </a:moveTo>
                  <a:cubicBezTo>
                    <a:pt x="145" y="201"/>
                    <a:pt x="144" y="202"/>
                    <a:pt x="144" y="203"/>
                  </a:cubicBezTo>
                  <a:cubicBezTo>
                    <a:pt x="146" y="206"/>
                    <a:pt x="146" y="206"/>
                    <a:pt x="146" y="206"/>
                  </a:cubicBezTo>
                  <a:cubicBezTo>
                    <a:pt x="147" y="205"/>
                    <a:pt x="147" y="205"/>
                    <a:pt x="148" y="204"/>
                  </a:cubicBezTo>
                  <a:cubicBezTo>
                    <a:pt x="145" y="200"/>
                    <a:pt x="145" y="200"/>
                    <a:pt x="145" y="200"/>
                  </a:cubicBezTo>
                  <a:moveTo>
                    <a:pt x="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1" name="Freeform 770"/>
            <p:cNvSpPr>
              <a:spLocks noEditPoints="1"/>
            </p:cNvSpPr>
            <p:nvPr/>
          </p:nvSpPr>
          <p:spPr bwMode="auto">
            <a:xfrm>
              <a:off x="13959757" y="141253"/>
              <a:ext cx="1011924" cy="1428416"/>
            </a:xfrm>
            <a:custGeom>
              <a:avLst/>
              <a:gdLst>
                <a:gd name="T0" fmla="*/ 137 w 139"/>
                <a:gd name="T1" fmla="*/ 189 h 196"/>
                <a:gd name="T2" fmla="*/ 135 w 139"/>
                <a:gd name="T3" fmla="*/ 192 h 196"/>
                <a:gd name="T4" fmla="*/ 138 w 139"/>
                <a:gd name="T5" fmla="*/ 196 h 196"/>
                <a:gd name="T6" fmla="*/ 139 w 139"/>
                <a:gd name="T7" fmla="*/ 193 h 196"/>
                <a:gd name="T8" fmla="*/ 137 w 139"/>
                <a:gd name="T9" fmla="*/ 189 h 196"/>
                <a:gd name="T10" fmla="*/ 118 w 139"/>
                <a:gd name="T11" fmla="*/ 162 h 196"/>
                <a:gd name="T12" fmla="*/ 118 w 139"/>
                <a:gd name="T13" fmla="*/ 162 h 196"/>
                <a:gd name="T14" fmla="*/ 118 w 139"/>
                <a:gd name="T15" fmla="*/ 163 h 196"/>
                <a:gd name="T16" fmla="*/ 118 w 139"/>
                <a:gd name="T17" fmla="*/ 162 h 196"/>
                <a:gd name="T18" fmla="*/ 3 w 139"/>
                <a:gd name="T19" fmla="*/ 0 h 196"/>
                <a:gd name="T20" fmla="*/ 0 w 139"/>
                <a:gd name="T21" fmla="*/ 1 h 196"/>
                <a:gd name="T22" fmla="*/ 2 w 139"/>
                <a:gd name="T23" fmla="*/ 4 h 196"/>
                <a:gd name="T24" fmla="*/ 6 w 139"/>
                <a:gd name="T25" fmla="*/ 4 h 196"/>
                <a:gd name="T26" fmla="*/ 3 w 139"/>
                <a:gd name="T27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9" h="196">
                  <a:moveTo>
                    <a:pt x="137" y="189"/>
                  </a:moveTo>
                  <a:cubicBezTo>
                    <a:pt x="136" y="190"/>
                    <a:pt x="136" y="191"/>
                    <a:pt x="135" y="192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38" y="195"/>
                    <a:pt x="139" y="194"/>
                    <a:pt x="139" y="193"/>
                  </a:cubicBezTo>
                  <a:cubicBezTo>
                    <a:pt x="137" y="189"/>
                    <a:pt x="137" y="189"/>
                    <a:pt x="137" y="189"/>
                  </a:cubicBezTo>
                  <a:moveTo>
                    <a:pt x="118" y="162"/>
                  </a:moveTo>
                  <a:cubicBezTo>
                    <a:pt x="118" y="162"/>
                    <a:pt x="118" y="162"/>
                    <a:pt x="118" y="162"/>
                  </a:cubicBezTo>
                  <a:cubicBezTo>
                    <a:pt x="118" y="163"/>
                    <a:pt x="118" y="163"/>
                    <a:pt x="118" y="163"/>
                  </a:cubicBezTo>
                  <a:cubicBezTo>
                    <a:pt x="118" y="162"/>
                    <a:pt x="118" y="162"/>
                    <a:pt x="118" y="162"/>
                  </a:cubicBezTo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2" name="Freeform 771"/>
            <p:cNvSpPr>
              <a:spLocks noEditPoints="1"/>
            </p:cNvSpPr>
            <p:nvPr/>
          </p:nvSpPr>
          <p:spPr bwMode="auto">
            <a:xfrm>
              <a:off x="14024544" y="51784"/>
              <a:ext cx="999583" cy="1416075"/>
            </a:xfrm>
            <a:custGeom>
              <a:avLst/>
              <a:gdLst>
                <a:gd name="T0" fmla="*/ 322 w 324"/>
                <a:gd name="T1" fmla="*/ 449 h 459"/>
                <a:gd name="T2" fmla="*/ 317 w 324"/>
                <a:gd name="T3" fmla="*/ 452 h 459"/>
                <a:gd name="T4" fmla="*/ 319 w 324"/>
                <a:gd name="T5" fmla="*/ 459 h 459"/>
                <a:gd name="T6" fmla="*/ 324 w 324"/>
                <a:gd name="T7" fmla="*/ 452 h 459"/>
                <a:gd name="T8" fmla="*/ 322 w 324"/>
                <a:gd name="T9" fmla="*/ 449 h 459"/>
                <a:gd name="T10" fmla="*/ 265 w 324"/>
                <a:gd name="T11" fmla="*/ 369 h 459"/>
                <a:gd name="T12" fmla="*/ 265 w 324"/>
                <a:gd name="T13" fmla="*/ 378 h 459"/>
                <a:gd name="T14" fmla="*/ 272 w 324"/>
                <a:gd name="T15" fmla="*/ 390 h 459"/>
                <a:gd name="T16" fmla="*/ 274 w 324"/>
                <a:gd name="T17" fmla="*/ 381 h 459"/>
                <a:gd name="T18" fmla="*/ 265 w 324"/>
                <a:gd name="T19" fmla="*/ 369 h 459"/>
                <a:gd name="T20" fmla="*/ 5 w 324"/>
                <a:gd name="T21" fmla="*/ 0 h 459"/>
                <a:gd name="T22" fmla="*/ 0 w 324"/>
                <a:gd name="T23" fmla="*/ 7 h 459"/>
                <a:gd name="T24" fmla="*/ 7 w 324"/>
                <a:gd name="T25" fmla="*/ 17 h 459"/>
                <a:gd name="T26" fmla="*/ 10 w 324"/>
                <a:gd name="T27" fmla="*/ 10 h 459"/>
                <a:gd name="T28" fmla="*/ 5 w 324"/>
                <a:gd name="T29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4" h="459">
                  <a:moveTo>
                    <a:pt x="322" y="449"/>
                  </a:moveTo>
                  <a:lnTo>
                    <a:pt x="317" y="452"/>
                  </a:lnTo>
                  <a:lnTo>
                    <a:pt x="319" y="459"/>
                  </a:lnTo>
                  <a:lnTo>
                    <a:pt x="324" y="452"/>
                  </a:lnTo>
                  <a:lnTo>
                    <a:pt x="322" y="449"/>
                  </a:lnTo>
                  <a:close/>
                  <a:moveTo>
                    <a:pt x="265" y="369"/>
                  </a:moveTo>
                  <a:lnTo>
                    <a:pt x="265" y="378"/>
                  </a:lnTo>
                  <a:lnTo>
                    <a:pt x="272" y="390"/>
                  </a:lnTo>
                  <a:lnTo>
                    <a:pt x="274" y="381"/>
                  </a:lnTo>
                  <a:lnTo>
                    <a:pt x="265" y="369"/>
                  </a:lnTo>
                  <a:close/>
                  <a:moveTo>
                    <a:pt x="5" y="0"/>
                  </a:moveTo>
                  <a:lnTo>
                    <a:pt x="0" y="7"/>
                  </a:lnTo>
                  <a:lnTo>
                    <a:pt x="7" y="17"/>
                  </a:lnTo>
                  <a:lnTo>
                    <a:pt x="10" y="1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3" name="Freeform 772"/>
            <p:cNvSpPr>
              <a:spLocks noEditPoints="1"/>
            </p:cNvSpPr>
            <p:nvPr/>
          </p:nvSpPr>
          <p:spPr bwMode="auto">
            <a:xfrm>
              <a:off x="14024544" y="51784"/>
              <a:ext cx="999583" cy="1416075"/>
            </a:xfrm>
            <a:custGeom>
              <a:avLst/>
              <a:gdLst>
                <a:gd name="T0" fmla="*/ 322 w 324"/>
                <a:gd name="T1" fmla="*/ 449 h 459"/>
                <a:gd name="T2" fmla="*/ 317 w 324"/>
                <a:gd name="T3" fmla="*/ 452 h 459"/>
                <a:gd name="T4" fmla="*/ 319 w 324"/>
                <a:gd name="T5" fmla="*/ 459 h 459"/>
                <a:gd name="T6" fmla="*/ 324 w 324"/>
                <a:gd name="T7" fmla="*/ 452 h 459"/>
                <a:gd name="T8" fmla="*/ 322 w 324"/>
                <a:gd name="T9" fmla="*/ 449 h 459"/>
                <a:gd name="T10" fmla="*/ 265 w 324"/>
                <a:gd name="T11" fmla="*/ 369 h 459"/>
                <a:gd name="T12" fmla="*/ 265 w 324"/>
                <a:gd name="T13" fmla="*/ 378 h 459"/>
                <a:gd name="T14" fmla="*/ 272 w 324"/>
                <a:gd name="T15" fmla="*/ 390 h 459"/>
                <a:gd name="T16" fmla="*/ 274 w 324"/>
                <a:gd name="T17" fmla="*/ 381 h 459"/>
                <a:gd name="T18" fmla="*/ 265 w 324"/>
                <a:gd name="T19" fmla="*/ 369 h 459"/>
                <a:gd name="T20" fmla="*/ 5 w 324"/>
                <a:gd name="T21" fmla="*/ 0 h 459"/>
                <a:gd name="T22" fmla="*/ 0 w 324"/>
                <a:gd name="T23" fmla="*/ 7 h 459"/>
                <a:gd name="T24" fmla="*/ 7 w 324"/>
                <a:gd name="T25" fmla="*/ 17 h 459"/>
                <a:gd name="T26" fmla="*/ 10 w 324"/>
                <a:gd name="T27" fmla="*/ 10 h 459"/>
                <a:gd name="T28" fmla="*/ 5 w 324"/>
                <a:gd name="T29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4" h="459">
                  <a:moveTo>
                    <a:pt x="322" y="449"/>
                  </a:moveTo>
                  <a:lnTo>
                    <a:pt x="317" y="452"/>
                  </a:lnTo>
                  <a:lnTo>
                    <a:pt x="319" y="459"/>
                  </a:lnTo>
                  <a:lnTo>
                    <a:pt x="324" y="452"/>
                  </a:lnTo>
                  <a:lnTo>
                    <a:pt x="322" y="449"/>
                  </a:lnTo>
                  <a:moveTo>
                    <a:pt x="265" y="369"/>
                  </a:moveTo>
                  <a:lnTo>
                    <a:pt x="265" y="378"/>
                  </a:lnTo>
                  <a:lnTo>
                    <a:pt x="272" y="390"/>
                  </a:lnTo>
                  <a:lnTo>
                    <a:pt x="274" y="381"/>
                  </a:lnTo>
                  <a:lnTo>
                    <a:pt x="265" y="369"/>
                  </a:lnTo>
                  <a:moveTo>
                    <a:pt x="5" y="0"/>
                  </a:moveTo>
                  <a:lnTo>
                    <a:pt x="0" y="7"/>
                  </a:lnTo>
                  <a:lnTo>
                    <a:pt x="7" y="17"/>
                  </a:lnTo>
                  <a:lnTo>
                    <a:pt x="10" y="10"/>
                  </a:lnTo>
                  <a:lnTo>
                    <a:pt x="5" y="0"/>
                  </a:ln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4" name="Freeform 773"/>
            <p:cNvSpPr>
              <a:spLocks noEditPoints="1"/>
            </p:cNvSpPr>
            <p:nvPr/>
          </p:nvSpPr>
          <p:spPr bwMode="auto">
            <a:xfrm>
              <a:off x="14061566" y="-62366"/>
              <a:ext cx="845326" cy="1187776"/>
            </a:xfrm>
            <a:custGeom>
              <a:avLst/>
              <a:gdLst>
                <a:gd name="T0" fmla="*/ 269 w 274"/>
                <a:gd name="T1" fmla="*/ 373 h 385"/>
                <a:gd name="T2" fmla="*/ 262 w 274"/>
                <a:gd name="T3" fmla="*/ 375 h 385"/>
                <a:gd name="T4" fmla="*/ 269 w 274"/>
                <a:gd name="T5" fmla="*/ 385 h 385"/>
                <a:gd name="T6" fmla="*/ 269 w 274"/>
                <a:gd name="T7" fmla="*/ 382 h 385"/>
                <a:gd name="T8" fmla="*/ 274 w 274"/>
                <a:gd name="T9" fmla="*/ 380 h 385"/>
                <a:gd name="T10" fmla="*/ 269 w 274"/>
                <a:gd name="T11" fmla="*/ 373 h 385"/>
                <a:gd name="T12" fmla="*/ 0 w 274"/>
                <a:gd name="T13" fmla="*/ 0 h 385"/>
                <a:gd name="T14" fmla="*/ 5 w 274"/>
                <a:gd name="T15" fmla="*/ 7 h 385"/>
                <a:gd name="T16" fmla="*/ 5 w 274"/>
                <a:gd name="T17" fmla="*/ 11 h 385"/>
                <a:gd name="T18" fmla="*/ 9 w 274"/>
                <a:gd name="T19" fmla="*/ 18 h 385"/>
                <a:gd name="T20" fmla="*/ 14 w 274"/>
                <a:gd name="T21" fmla="*/ 11 h 385"/>
                <a:gd name="T22" fmla="*/ 5 w 274"/>
                <a:gd name="T23" fmla="*/ 0 h 385"/>
                <a:gd name="T24" fmla="*/ 0 w 274"/>
                <a:gd name="T25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4" h="385">
                  <a:moveTo>
                    <a:pt x="269" y="373"/>
                  </a:moveTo>
                  <a:lnTo>
                    <a:pt x="262" y="375"/>
                  </a:lnTo>
                  <a:lnTo>
                    <a:pt x="269" y="385"/>
                  </a:lnTo>
                  <a:lnTo>
                    <a:pt x="269" y="382"/>
                  </a:lnTo>
                  <a:lnTo>
                    <a:pt x="274" y="380"/>
                  </a:lnTo>
                  <a:lnTo>
                    <a:pt x="269" y="373"/>
                  </a:lnTo>
                  <a:close/>
                  <a:moveTo>
                    <a:pt x="0" y="0"/>
                  </a:moveTo>
                  <a:lnTo>
                    <a:pt x="5" y="7"/>
                  </a:lnTo>
                  <a:lnTo>
                    <a:pt x="5" y="11"/>
                  </a:lnTo>
                  <a:lnTo>
                    <a:pt x="9" y="18"/>
                  </a:lnTo>
                  <a:lnTo>
                    <a:pt x="14" y="11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5" name="Freeform 774"/>
            <p:cNvSpPr>
              <a:spLocks noEditPoints="1"/>
            </p:cNvSpPr>
            <p:nvPr/>
          </p:nvSpPr>
          <p:spPr bwMode="auto">
            <a:xfrm>
              <a:off x="14061566" y="-62366"/>
              <a:ext cx="845326" cy="1187776"/>
            </a:xfrm>
            <a:custGeom>
              <a:avLst/>
              <a:gdLst>
                <a:gd name="T0" fmla="*/ 269 w 274"/>
                <a:gd name="T1" fmla="*/ 373 h 385"/>
                <a:gd name="T2" fmla="*/ 262 w 274"/>
                <a:gd name="T3" fmla="*/ 375 h 385"/>
                <a:gd name="T4" fmla="*/ 269 w 274"/>
                <a:gd name="T5" fmla="*/ 385 h 385"/>
                <a:gd name="T6" fmla="*/ 269 w 274"/>
                <a:gd name="T7" fmla="*/ 382 h 385"/>
                <a:gd name="T8" fmla="*/ 274 w 274"/>
                <a:gd name="T9" fmla="*/ 380 h 385"/>
                <a:gd name="T10" fmla="*/ 269 w 274"/>
                <a:gd name="T11" fmla="*/ 373 h 385"/>
                <a:gd name="T12" fmla="*/ 0 w 274"/>
                <a:gd name="T13" fmla="*/ 0 h 385"/>
                <a:gd name="T14" fmla="*/ 5 w 274"/>
                <a:gd name="T15" fmla="*/ 7 h 385"/>
                <a:gd name="T16" fmla="*/ 5 w 274"/>
                <a:gd name="T17" fmla="*/ 11 h 385"/>
                <a:gd name="T18" fmla="*/ 9 w 274"/>
                <a:gd name="T19" fmla="*/ 18 h 385"/>
                <a:gd name="T20" fmla="*/ 14 w 274"/>
                <a:gd name="T21" fmla="*/ 11 h 385"/>
                <a:gd name="T22" fmla="*/ 5 w 274"/>
                <a:gd name="T23" fmla="*/ 0 h 385"/>
                <a:gd name="T24" fmla="*/ 0 w 274"/>
                <a:gd name="T25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4" h="385">
                  <a:moveTo>
                    <a:pt x="269" y="373"/>
                  </a:moveTo>
                  <a:lnTo>
                    <a:pt x="262" y="375"/>
                  </a:lnTo>
                  <a:lnTo>
                    <a:pt x="269" y="385"/>
                  </a:lnTo>
                  <a:lnTo>
                    <a:pt x="269" y="382"/>
                  </a:lnTo>
                  <a:lnTo>
                    <a:pt x="274" y="380"/>
                  </a:lnTo>
                  <a:lnTo>
                    <a:pt x="269" y="373"/>
                  </a:lnTo>
                  <a:moveTo>
                    <a:pt x="0" y="0"/>
                  </a:moveTo>
                  <a:lnTo>
                    <a:pt x="5" y="7"/>
                  </a:lnTo>
                  <a:lnTo>
                    <a:pt x="5" y="11"/>
                  </a:lnTo>
                  <a:lnTo>
                    <a:pt x="9" y="18"/>
                  </a:lnTo>
                  <a:lnTo>
                    <a:pt x="14" y="11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6" name="Freeform 775"/>
            <p:cNvSpPr>
              <a:spLocks noEditPoints="1"/>
            </p:cNvSpPr>
            <p:nvPr/>
          </p:nvSpPr>
          <p:spPr bwMode="auto">
            <a:xfrm>
              <a:off x="14178801" y="-50025"/>
              <a:ext cx="829901" cy="1138414"/>
            </a:xfrm>
            <a:custGeom>
              <a:avLst/>
              <a:gdLst>
                <a:gd name="T0" fmla="*/ 111 w 114"/>
                <a:gd name="T1" fmla="*/ 151 h 156"/>
                <a:gd name="T2" fmla="*/ 108 w 114"/>
                <a:gd name="T3" fmla="*/ 152 h 156"/>
                <a:gd name="T4" fmla="*/ 111 w 114"/>
                <a:gd name="T5" fmla="*/ 156 h 156"/>
                <a:gd name="T6" fmla="*/ 114 w 114"/>
                <a:gd name="T7" fmla="*/ 155 h 156"/>
                <a:gd name="T8" fmla="*/ 111 w 114"/>
                <a:gd name="T9" fmla="*/ 151 h 156"/>
                <a:gd name="T10" fmla="*/ 27 w 114"/>
                <a:gd name="T11" fmla="*/ 38 h 156"/>
                <a:gd name="T12" fmla="*/ 33 w 114"/>
                <a:gd name="T13" fmla="*/ 46 h 156"/>
                <a:gd name="T14" fmla="*/ 39 w 114"/>
                <a:gd name="T15" fmla="*/ 49 h 156"/>
                <a:gd name="T16" fmla="*/ 33 w 114"/>
                <a:gd name="T17" fmla="*/ 41 h 156"/>
                <a:gd name="T18" fmla="*/ 27 w 114"/>
                <a:gd name="T19" fmla="*/ 38 h 156"/>
                <a:gd name="T20" fmla="*/ 20 w 114"/>
                <a:gd name="T21" fmla="*/ 22 h 156"/>
                <a:gd name="T22" fmla="*/ 20 w 114"/>
                <a:gd name="T23" fmla="*/ 27 h 156"/>
                <a:gd name="T24" fmla="*/ 24 w 114"/>
                <a:gd name="T25" fmla="*/ 33 h 156"/>
                <a:gd name="T26" fmla="*/ 24 w 114"/>
                <a:gd name="T27" fmla="*/ 28 h 156"/>
                <a:gd name="T28" fmla="*/ 20 w 114"/>
                <a:gd name="T29" fmla="*/ 22 h 156"/>
                <a:gd name="T30" fmla="*/ 0 w 114"/>
                <a:gd name="T31" fmla="*/ 0 h 156"/>
                <a:gd name="T32" fmla="*/ 4 w 114"/>
                <a:gd name="T33" fmla="*/ 4 h 156"/>
                <a:gd name="T34" fmla="*/ 6 w 114"/>
                <a:gd name="T35" fmla="*/ 5 h 156"/>
                <a:gd name="T36" fmla="*/ 8 w 114"/>
                <a:gd name="T37" fmla="*/ 5 h 156"/>
                <a:gd name="T38" fmla="*/ 4 w 114"/>
                <a:gd name="T39" fmla="*/ 1 h 156"/>
                <a:gd name="T40" fmla="*/ 0 w 114"/>
                <a:gd name="T41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4" h="156">
                  <a:moveTo>
                    <a:pt x="111" y="151"/>
                  </a:moveTo>
                  <a:cubicBezTo>
                    <a:pt x="108" y="152"/>
                    <a:pt x="108" y="152"/>
                    <a:pt x="108" y="152"/>
                  </a:cubicBezTo>
                  <a:cubicBezTo>
                    <a:pt x="111" y="156"/>
                    <a:pt x="111" y="156"/>
                    <a:pt x="111" y="156"/>
                  </a:cubicBezTo>
                  <a:cubicBezTo>
                    <a:pt x="114" y="155"/>
                    <a:pt x="114" y="155"/>
                    <a:pt x="114" y="155"/>
                  </a:cubicBezTo>
                  <a:cubicBezTo>
                    <a:pt x="111" y="151"/>
                    <a:pt x="111" y="151"/>
                    <a:pt x="111" y="151"/>
                  </a:cubicBezTo>
                  <a:moveTo>
                    <a:pt x="27" y="38"/>
                  </a:moveTo>
                  <a:cubicBezTo>
                    <a:pt x="33" y="46"/>
                    <a:pt x="33" y="46"/>
                    <a:pt x="33" y="46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27" y="38"/>
                    <a:pt x="27" y="38"/>
                    <a:pt x="27" y="38"/>
                  </a:cubicBezTo>
                  <a:moveTo>
                    <a:pt x="20" y="22"/>
                  </a:moveTo>
                  <a:cubicBezTo>
                    <a:pt x="20" y="27"/>
                    <a:pt x="20" y="27"/>
                    <a:pt x="20" y="27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0" y="22"/>
                    <a:pt x="20" y="22"/>
                    <a:pt x="20" y="22"/>
                  </a:cubicBezTo>
                  <a:moveTo>
                    <a:pt x="0" y="0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5" y="5"/>
                    <a:pt x="6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0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7" name="Freeform 776"/>
            <p:cNvSpPr>
              <a:spLocks noEditPoints="1"/>
            </p:cNvSpPr>
            <p:nvPr/>
          </p:nvSpPr>
          <p:spPr bwMode="auto">
            <a:xfrm>
              <a:off x="14323802" y="-19174"/>
              <a:ext cx="780539" cy="1092137"/>
            </a:xfrm>
            <a:custGeom>
              <a:avLst/>
              <a:gdLst>
                <a:gd name="T0" fmla="*/ 102 w 107"/>
                <a:gd name="T1" fmla="*/ 140 h 150"/>
                <a:gd name="T2" fmla="*/ 103 w 107"/>
                <a:gd name="T3" fmla="*/ 144 h 150"/>
                <a:gd name="T4" fmla="*/ 102 w 107"/>
                <a:gd name="T5" fmla="*/ 144 h 150"/>
                <a:gd name="T6" fmla="*/ 105 w 107"/>
                <a:gd name="T7" fmla="*/ 149 h 150"/>
                <a:gd name="T8" fmla="*/ 106 w 107"/>
                <a:gd name="T9" fmla="*/ 150 h 150"/>
                <a:gd name="T10" fmla="*/ 107 w 107"/>
                <a:gd name="T11" fmla="*/ 146 h 150"/>
                <a:gd name="T12" fmla="*/ 107 w 107"/>
                <a:gd name="T13" fmla="*/ 145 h 150"/>
                <a:gd name="T14" fmla="*/ 102 w 107"/>
                <a:gd name="T15" fmla="*/ 140 h 150"/>
                <a:gd name="T16" fmla="*/ 76 w 107"/>
                <a:gd name="T17" fmla="*/ 107 h 150"/>
                <a:gd name="T18" fmla="*/ 79 w 107"/>
                <a:gd name="T19" fmla="*/ 112 h 150"/>
                <a:gd name="T20" fmla="*/ 83 w 107"/>
                <a:gd name="T21" fmla="*/ 112 h 150"/>
                <a:gd name="T22" fmla="*/ 80 w 107"/>
                <a:gd name="T23" fmla="*/ 108 h 150"/>
                <a:gd name="T24" fmla="*/ 76 w 107"/>
                <a:gd name="T25" fmla="*/ 107 h 150"/>
                <a:gd name="T26" fmla="*/ 59 w 107"/>
                <a:gd name="T27" fmla="*/ 78 h 150"/>
                <a:gd name="T28" fmla="*/ 57 w 107"/>
                <a:gd name="T29" fmla="*/ 81 h 150"/>
                <a:gd name="T30" fmla="*/ 66 w 107"/>
                <a:gd name="T31" fmla="*/ 94 h 150"/>
                <a:gd name="T32" fmla="*/ 61 w 107"/>
                <a:gd name="T33" fmla="*/ 82 h 150"/>
                <a:gd name="T34" fmla="*/ 61 w 107"/>
                <a:gd name="T35" fmla="*/ 82 h 150"/>
                <a:gd name="T36" fmla="*/ 59 w 107"/>
                <a:gd name="T37" fmla="*/ 78 h 150"/>
                <a:gd name="T38" fmla="*/ 33 w 107"/>
                <a:gd name="T39" fmla="*/ 42 h 150"/>
                <a:gd name="T40" fmla="*/ 31 w 107"/>
                <a:gd name="T41" fmla="*/ 44 h 150"/>
                <a:gd name="T42" fmla="*/ 33 w 107"/>
                <a:gd name="T43" fmla="*/ 47 h 150"/>
                <a:gd name="T44" fmla="*/ 36 w 107"/>
                <a:gd name="T45" fmla="*/ 45 h 150"/>
                <a:gd name="T46" fmla="*/ 33 w 107"/>
                <a:gd name="T47" fmla="*/ 42 h 150"/>
                <a:gd name="T48" fmla="*/ 0 w 107"/>
                <a:gd name="T49" fmla="*/ 0 h 150"/>
                <a:gd name="T50" fmla="*/ 4 w 107"/>
                <a:gd name="T51" fmla="*/ 5 h 150"/>
                <a:gd name="T52" fmla="*/ 4 w 107"/>
                <a:gd name="T53" fmla="*/ 5 h 150"/>
                <a:gd name="T54" fmla="*/ 6 w 107"/>
                <a:gd name="T55" fmla="*/ 3 h 150"/>
                <a:gd name="T56" fmla="*/ 5 w 107"/>
                <a:gd name="T57" fmla="*/ 2 h 150"/>
                <a:gd name="T58" fmla="*/ 3 w 107"/>
                <a:gd name="T59" fmla="*/ 1 h 150"/>
                <a:gd name="T60" fmla="*/ 0 w 107"/>
                <a:gd name="T61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7" h="150">
                  <a:moveTo>
                    <a:pt x="102" y="140"/>
                  </a:moveTo>
                  <a:cubicBezTo>
                    <a:pt x="102" y="141"/>
                    <a:pt x="103" y="142"/>
                    <a:pt x="103" y="144"/>
                  </a:cubicBezTo>
                  <a:cubicBezTo>
                    <a:pt x="102" y="144"/>
                    <a:pt x="102" y="144"/>
                    <a:pt x="102" y="144"/>
                  </a:cubicBezTo>
                  <a:cubicBezTo>
                    <a:pt x="105" y="149"/>
                    <a:pt x="105" y="149"/>
                    <a:pt x="105" y="149"/>
                  </a:cubicBezTo>
                  <a:cubicBezTo>
                    <a:pt x="106" y="150"/>
                    <a:pt x="106" y="150"/>
                    <a:pt x="106" y="15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7" y="146"/>
                    <a:pt x="107" y="146"/>
                    <a:pt x="107" y="145"/>
                  </a:cubicBezTo>
                  <a:cubicBezTo>
                    <a:pt x="102" y="140"/>
                    <a:pt x="102" y="140"/>
                    <a:pt x="102" y="140"/>
                  </a:cubicBezTo>
                  <a:moveTo>
                    <a:pt x="76" y="107"/>
                  </a:moveTo>
                  <a:cubicBezTo>
                    <a:pt x="79" y="112"/>
                    <a:pt x="79" y="112"/>
                    <a:pt x="79" y="112"/>
                  </a:cubicBezTo>
                  <a:cubicBezTo>
                    <a:pt x="83" y="112"/>
                    <a:pt x="83" y="112"/>
                    <a:pt x="83" y="112"/>
                  </a:cubicBezTo>
                  <a:cubicBezTo>
                    <a:pt x="80" y="108"/>
                    <a:pt x="80" y="108"/>
                    <a:pt x="80" y="108"/>
                  </a:cubicBezTo>
                  <a:cubicBezTo>
                    <a:pt x="76" y="107"/>
                    <a:pt x="76" y="107"/>
                    <a:pt x="76" y="107"/>
                  </a:cubicBezTo>
                  <a:moveTo>
                    <a:pt x="59" y="78"/>
                  </a:moveTo>
                  <a:cubicBezTo>
                    <a:pt x="57" y="81"/>
                    <a:pt x="57" y="81"/>
                    <a:pt x="57" y="81"/>
                  </a:cubicBezTo>
                  <a:cubicBezTo>
                    <a:pt x="66" y="94"/>
                    <a:pt x="66" y="94"/>
                    <a:pt x="66" y="94"/>
                  </a:cubicBezTo>
                  <a:cubicBezTo>
                    <a:pt x="61" y="82"/>
                    <a:pt x="61" y="82"/>
                    <a:pt x="61" y="82"/>
                  </a:cubicBezTo>
                  <a:cubicBezTo>
                    <a:pt x="61" y="82"/>
                    <a:pt x="61" y="82"/>
                    <a:pt x="61" y="82"/>
                  </a:cubicBezTo>
                  <a:cubicBezTo>
                    <a:pt x="59" y="78"/>
                    <a:pt x="59" y="78"/>
                    <a:pt x="59" y="78"/>
                  </a:cubicBezTo>
                  <a:moveTo>
                    <a:pt x="33" y="42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3" y="42"/>
                    <a:pt x="33" y="42"/>
                    <a:pt x="33" y="42"/>
                  </a:cubicBezTo>
                  <a:moveTo>
                    <a:pt x="0" y="0"/>
                  </a:move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1" y="1"/>
                    <a:pt x="0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8" name="Freeform 777"/>
            <p:cNvSpPr>
              <a:spLocks noEditPoints="1"/>
            </p:cNvSpPr>
            <p:nvPr/>
          </p:nvSpPr>
          <p:spPr bwMode="auto">
            <a:xfrm>
              <a:off x="14629230" y="233807"/>
              <a:ext cx="459685" cy="657133"/>
            </a:xfrm>
            <a:custGeom>
              <a:avLst/>
              <a:gdLst>
                <a:gd name="T0" fmla="*/ 52 w 63"/>
                <a:gd name="T1" fmla="*/ 74 h 90"/>
                <a:gd name="T2" fmla="*/ 55 w 63"/>
                <a:gd name="T3" fmla="*/ 79 h 90"/>
                <a:gd name="T4" fmla="*/ 57 w 63"/>
                <a:gd name="T5" fmla="*/ 79 h 90"/>
                <a:gd name="T6" fmla="*/ 58 w 63"/>
                <a:gd name="T7" fmla="*/ 83 h 90"/>
                <a:gd name="T8" fmla="*/ 63 w 63"/>
                <a:gd name="T9" fmla="*/ 90 h 90"/>
                <a:gd name="T10" fmla="*/ 62 w 63"/>
                <a:gd name="T11" fmla="*/ 84 h 90"/>
                <a:gd name="T12" fmla="*/ 56 w 63"/>
                <a:gd name="T13" fmla="*/ 75 h 90"/>
                <a:gd name="T14" fmla="*/ 52 w 63"/>
                <a:gd name="T15" fmla="*/ 74 h 90"/>
                <a:gd name="T16" fmla="*/ 25 w 63"/>
                <a:gd name="T17" fmla="*/ 32 h 90"/>
                <a:gd name="T18" fmla="*/ 23 w 63"/>
                <a:gd name="T19" fmla="*/ 34 h 90"/>
                <a:gd name="T20" fmla="*/ 26 w 63"/>
                <a:gd name="T21" fmla="*/ 38 h 90"/>
                <a:gd name="T22" fmla="*/ 28 w 63"/>
                <a:gd name="T23" fmla="*/ 35 h 90"/>
                <a:gd name="T24" fmla="*/ 25 w 63"/>
                <a:gd name="T25" fmla="*/ 32 h 90"/>
                <a:gd name="T26" fmla="*/ 3 w 63"/>
                <a:gd name="T27" fmla="*/ 0 h 90"/>
                <a:gd name="T28" fmla="*/ 0 w 63"/>
                <a:gd name="T29" fmla="*/ 2 h 90"/>
                <a:gd name="T30" fmla="*/ 3 w 63"/>
                <a:gd name="T31" fmla="*/ 5 h 90"/>
                <a:gd name="T32" fmla="*/ 5 w 63"/>
                <a:gd name="T33" fmla="*/ 4 h 90"/>
                <a:gd name="T34" fmla="*/ 3 w 63"/>
                <a:gd name="T3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3" h="90">
                  <a:moveTo>
                    <a:pt x="52" y="74"/>
                  </a:moveTo>
                  <a:cubicBezTo>
                    <a:pt x="55" y="79"/>
                    <a:pt x="55" y="79"/>
                    <a:pt x="55" y="79"/>
                  </a:cubicBezTo>
                  <a:cubicBezTo>
                    <a:pt x="57" y="79"/>
                    <a:pt x="57" y="79"/>
                    <a:pt x="57" y="79"/>
                  </a:cubicBezTo>
                  <a:cubicBezTo>
                    <a:pt x="57" y="80"/>
                    <a:pt x="58" y="82"/>
                    <a:pt x="58" y="83"/>
                  </a:cubicBezTo>
                  <a:cubicBezTo>
                    <a:pt x="63" y="90"/>
                    <a:pt x="63" y="90"/>
                    <a:pt x="63" y="90"/>
                  </a:cubicBezTo>
                  <a:cubicBezTo>
                    <a:pt x="63" y="88"/>
                    <a:pt x="63" y="86"/>
                    <a:pt x="62" y="84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2" y="74"/>
                    <a:pt x="52" y="74"/>
                    <a:pt x="52" y="74"/>
                  </a:cubicBezTo>
                  <a:moveTo>
                    <a:pt x="25" y="32"/>
                  </a:moveTo>
                  <a:cubicBezTo>
                    <a:pt x="23" y="34"/>
                    <a:pt x="23" y="34"/>
                    <a:pt x="23" y="34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5" y="32"/>
                    <a:pt x="25" y="32"/>
                    <a:pt x="25" y="32"/>
                  </a:cubicBezTo>
                  <a:moveTo>
                    <a:pt x="3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9" name="Freeform 778"/>
            <p:cNvSpPr/>
            <p:nvPr/>
          </p:nvSpPr>
          <p:spPr bwMode="auto">
            <a:xfrm>
              <a:off x="14724870" y="206040"/>
              <a:ext cx="175853" cy="219044"/>
            </a:xfrm>
            <a:custGeom>
              <a:avLst/>
              <a:gdLst>
                <a:gd name="T0" fmla="*/ 0 w 24"/>
                <a:gd name="T1" fmla="*/ 0 h 30"/>
                <a:gd name="T2" fmla="*/ 17 w 24"/>
                <a:gd name="T3" fmla="*/ 24 h 30"/>
                <a:gd name="T4" fmla="*/ 19 w 24"/>
                <a:gd name="T5" fmla="*/ 26 h 30"/>
                <a:gd name="T6" fmla="*/ 19 w 24"/>
                <a:gd name="T7" fmla="*/ 26 h 30"/>
                <a:gd name="T8" fmla="*/ 21 w 24"/>
                <a:gd name="T9" fmla="*/ 30 h 30"/>
                <a:gd name="T10" fmla="*/ 22 w 24"/>
                <a:gd name="T11" fmla="*/ 29 h 30"/>
                <a:gd name="T12" fmla="*/ 24 w 24"/>
                <a:gd name="T13" fmla="*/ 29 h 30"/>
                <a:gd name="T14" fmla="*/ 12 w 24"/>
                <a:gd name="T15" fmla="*/ 12 h 30"/>
                <a:gd name="T16" fmla="*/ 0 w 24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30">
                  <a:moveTo>
                    <a:pt x="0" y="0"/>
                  </a:moveTo>
                  <a:cubicBezTo>
                    <a:pt x="17" y="24"/>
                    <a:pt x="17" y="24"/>
                    <a:pt x="17" y="24"/>
                  </a:cubicBezTo>
                  <a:cubicBezTo>
                    <a:pt x="18" y="25"/>
                    <a:pt x="18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9" y="8"/>
                    <a:pt x="5" y="4"/>
                    <a:pt x="0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0" name="Freeform 779"/>
            <p:cNvSpPr>
              <a:spLocks noEditPoints="1"/>
            </p:cNvSpPr>
            <p:nvPr/>
          </p:nvSpPr>
          <p:spPr bwMode="auto">
            <a:xfrm>
              <a:off x="13345815" y="388063"/>
              <a:ext cx="1305011" cy="1298840"/>
            </a:xfrm>
            <a:custGeom>
              <a:avLst/>
              <a:gdLst>
                <a:gd name="T0" fmla="*/ 85 w 179"/>
                <a:gd name="T1" fmla="*/ 175 h 178"/>
                <a:gd name="T2" fmla="*/ 89 w 179"/>
                <a:gd name="T3" fmla="*/ 178 h 178"/>
                <a:gd name="T4" fmla="*/ 67 w 179"/>
                <a:gd name="T5" fmla="*/ 172 h 178"/>
                <a:gd name="T6" fmla="*/ 82 w 179"/>
                <a:gd name="T7" fmla="*/ 175 h 178"/>
                <a:gd name="T8" fmla="*/ 113 w 179"/>
                <a:gd name="T9" fmla="*/ 172 h 178"/>
                <a:gd name="T10" fmla="*/ 114 w 179"/>
                <a:gd name="T11" fmla="*/ 174 h 178"/>
                <a:gd name="T12" fmla="*/ 116 w 179"/>
                <a:gd name="T13" fmla="*/ 171 h 178"/>
                <a:gd name="T14" fmla="*/ 126 w 179"/>
                <a:gd name="T15" fmla="*/ 167 h 178"/>
                <a:gd name="T16" fmla="*/ 65 w 179"/>
                <a:gd name="T17" fmla="*/ 174 h 178"/>
                <a:gd name="T18" fmla="*/ 138 w 179"/>
                <a:gd name="T19" fmla="*/ 160 h 178"/>
                <a:gd name="T20" fmla="*/ 139 w 179"/>
                <a:gd name="T21" fmla="*/ 163 h 178"/>
                <a:gd name="T22" fmla="*/ 140 w 179"/>
                <a:gd name="T23" fmla="*/ 158 h 178"/>
                <a:gd name="T24" fmla="*/ 150 w 179"/>
                <a:gd name="T25" fmla="*/ 154 h 178"/>
                <a:gd name="T26" fmla="*/ 150 w 179"/>
                <a:gd name="T27" fmla="*/ 150 h 178"/>
                <a:gd name="T28" fmla="*/ 158 w 179"/>
                <a:gd name="T29" fmla="*/ 141 h 178"/>
                <a:gd name="T30" fmla="*/ 161 w 179"/>
                <a:gd name="T31" fmla="*/ 141 h 178"/>
                <a:gd name="T32" fmla="*/ 172 w 179"/>
                <a:gd name="T33" fmla="*/ 114 h 178"/>
                <a:gd name="T34" fmla="*/ 174 w 179"/>
                <a:gd name="T35" fmla="*/ 117 h 178"/>
                <a:gd name="T36" fmla="*/ 20 w 179"/>
                <a:gd name="T37" fmla="*/ 144 h 178"/>
                <a:gd name="T38" fmla="*/ 8 w 179"/>
                <a:gd name="T39" fmla="*/ 118 h 178"/>
                <a:gd name="T40" fmla="*/ 174 w 179"/>
                <a:gd name="T41" fmla="*/ 107 h 178"/>
                <a:gd name="T42" fmla="*/ 178 w 179"/>
                <a:gd name="T43" fmla="*/ 100 h 178"/>
                <a:gd name="T44" fmla="*/ 1 w 179"/>
                <a:gd name="T45" fmla="*/ 103 h 178"/>
                <a:gd name="T46" fmla="*/ 0 w 179"/>
                <a:gd name="T47" fmla="*/ 84 h 178"/>
                <a:gd name="T48" fmla="*/ 178 w 179"/>
                <a:gd name="T49" fmla="*/ 95 h 178"/>
                <a:gd name="T50" fmla="*/ 4 w 179"/>
                <a:gd name="T51" fmla="*/ 65 h 178"/>
                <a:gd name="T52" fmla="*/ 3 w 179"/>
                <a:gd name="T53" fmla="*/ 82 h 178"/>
                <a:gd name="T54" fmla="*/ 4 w 179"/>
                <a:gd name="T55" fmla="*/ 65 h 178"/>
                <a:gd name="T56" fmla="*/ 7 w 179"/>
                <a:gd name="T57" fmla="*/ 64 h 178"/>
                <a:gd name="T58" fmla="*/ 17 w 179"/>
                <a:gd name="T59" fmla="*/ 37 h 178"/>
                <a:gd name="T60" fmla="*/ 19 w 179"/>
                <a:gd name="T61" fmla="*/ 39 h 178"/>
                <a:gd name="T62" fmla="*/ 19 w 179"/>
                <a:gd name="T63" fmla="*/ 34 h 178"/>
                <a:gd name="T64" fmla="*/ 26 w 179"/>
                <a:gd name="T65" fmla="*/ 26 h 178"/>
                <a:gd name="T66" fmla="*/ 28 w 179"/>
                <a:gd name="T67" fmla="*/ 24 h 178"/>
                <a:gd name="T68" fmla="*/ 36 w 179"/>
                <a:gd name="T69" fmla="*/ 17 h 178"/>
                <a:gd name="T70" fmla="*/ 162 w 179"/>
                <a:gd name="T71" fmla="*/ 42 h 178"/>
                <a:gd name="T72" fmla="*/ 159 w 179"/>
                <a:gd name="T73" fmla="*/ 33 h 178"/>
                <a:gd name="T74" fmla="*/ 39 w 179"/>
                <a:gd name="T75" fmla="*/ 15 h 178"/>
                <a:gd name="T76" fmla="*/ 48 w 179"/>
                <a:gd name="T77" fmla="*/ 10 h 178"/>
                <a:gd name="T78" fmla="*/ 52 w 179"/>
                <a:gd name="T79" fmla="*/ 11 h 178"/>
                <a:gd name="T80" fmla="*/ 113 w 179"/>
                <a:gd name="T81" fmla="*/ 3 h 178"/>
                <a:gd name="T82" fmla="*/ 131 w 179"/>
                <a:gd name="T83" fmla="*/ 10 h 178"/>
                <a:gd name="T84" fmla="*/ 64 w 179"/>
                <a:gd name="T85" fmla="*/ 4 h 178"/>
                <a:gd name="T86" fmla="*/ 75 w 179"/>
                <a:gd name="T87" fmla="*/ 1 h 178"/>
                <a:gd name="T88" fmla="*/ 107 w 179"/>
                <a:gd name="T89" fmla="*/ 4 h 178"/>
                <a:gd name="T90" fmla="*/ 94 w 179"/>
                <a:gd name="T91" fmla="*/ 0 h 178"/>
                <a:gd name="T92" fmla="*/ 80 w 179"/>
                <a:gd name="T93" fmla="*/ 3 h 178"/>
                <a:gd name="T94" fmla="*/ 90 w 179"/>
                <a:gd name="T9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9" h="178">
                  <a:moveTo>
                    <a:pt x="98" y="175"/>
                  </a:moveTo>
                  <a:cubicBezTo>
                    <a:pt x="95" y="175"/>
                    <a:pt x="92" y="175"/>
                    <a:pt x="89" y="175"/>
                  </a:cubicBezTo>
                  <a:cubicBezTo>
                    <a:pt x="88" y="175"/>
                    <a:pt x="87" y="175"/>
                    <a:pt x="85" y="175"/>
                  </a:cubicBezTo>
                  <a:cubicBezTo>
                    <a:pt x="87" y="178"/>
                    <a:pt x="87" y="178"/>
                    <a:pt x="87" y="178"/>
                  </a:cubicBezTo>
                  <a:cubicBezTo>
                    <a:pt x="88" y="178"/>
                    <a:pt x="89" y="178"/>
                    <a:pt x="89" y="178"/>
                  </a:cubicBezTo>
                  <a:cubicBezTo>
                    <a:pt x="89" y="178"/>
                    <a:pt x="89" y="178"/>
                    <a:pt x="89" y="178"/>
                  </a:cubicBezTo>
                  <a:cubicBezTo>
                    <a:pt x="93" y="178"/>
                    <a:pt x="96" y="178"/>
                    <a:pt x="100" y="177"/>
                  </a:cubicBezTo>
                  <a:cubicBezTo>
                    <a:pt x="98" y="175"/>
                    <a:pt x="98" y="175"/>
                    <a:pt x="98" y="175"/>
                  </a:cubicBezTo>
                  <a:moveTo>
                    <a:pt x="67" y="172"/>
                  </a:moveTo>
                  <a:cubicBezTo>
                    <a:pt x="69" y="176"/>
                    <a:pt x="69" y="176"/>
                    <a:pt x="69" y="176"/>
                  </a:cubicBezTo>
                  <a:cubicBezTo>
                    <a:pt x="74" y="177"/>
                    <a:pt x="79" y="177"/>
                    <a:pt x="84" y="178"/>
                  </a:cubicBezTo>
                  <a:cubicBezTo>
                    <a:pt x="82" y="175"/>
                    <a:pt x="82" y="175"/>
                    <a:pt x="82" y="175"/>
                  </a:cubicBezTo>
                  <a:cubicBezTo>
                    <a:pt x="78" y="174"/>
                    <a:pt x="75" y="174"/>
                    <a:pt x="71" y="173"/>
                  </a:cubicBezTo>
                  <a:cubicBezTo>
                    <a:pt x="70" y="173"/>
                    <a:pt x="68" y="172"/>
                    <a:pt x="67" y="172"/>
                  </a:cubicBezTo>
                  <a:moveTo>
                    <a:pt x="113" y="172"/>
                  </a:moveTo>
                  <a:cubicBezTo>
                    <a:pt x="109" y="173"/>
                    <a:pt x="105" y="174"/>
                    <a:pt x="101" y="174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7" y="176"/>
                    <a:pt x="111" y="175"/>
                    <a:pt x="114" y="174"/>
                  </a:cubicBezTo>
                  <a:cubicBezTo>
                    <a:pt x="113" y="172"/>
                    <a:pt x="113" y="172"/>
                    <a:pt x="113" y="172"/>
                  </a:cubicBezTo>
                  <a:moveTo>
                    <a:pt x="126" y="167"/>
                  </a:moveTo>
                  <a:cubicBezTo>
                    <a:pt x="123" y="168"/>
                    <a:pt x="119" y="170"/>
                    <a:pt x="116" y="171"/>
                  </a:cubicBezTo>
                  <a:cubicBezTo>
                    <a:pt x="117" y="173"/>
                    <a:pt x="117" y="173"/>
                    <a:pt x="117" y="173"/>
                  </a:cubicBezTo>
                  <a:cubicBezTo>
                    <a:pt x="121" y="172"/>
                    <a:pt x="124" y="171"/>
                    <a:pt x="128" y="169"/>
                  </a:cubicBezTo>
                  <a:cubicBezTo>
                    <a:pt x="126" y="167"/>
                    <a:pt x="126" y="167"/>
                    <a:pt x="126" y="167"/>
                  </a:cubicBezTo>
                  <a:moveTo>
                    <a:pt x="43" y="161"/>
                  </a:moveTo>
                  <a:cubicBezTo>
                    <a:pt x="47" y="167"/>
                    <a:pt x="47" y="167"/>
                    <a:pt x="47" y="167"/>
                  </a:cubicBezTo>
                  <a:cubicBezTo>
                    <a:pt x="52" y="170"/>
                    <a:pt x="58" y="173"/>
                    <a:pt x="65" y="174"/>
                  </a:cubicBezTo>
                  <a:cubicBezTo>
                    <a:pt x="62" y="171"/>
                    <a:pt x="62" y="171"/>
                    <a:pt x="62" y="171"/>
                  </a:cubicBezTo>
                  <a:cubicBezTo>
                    <a:pt x="55" y="168"/>
                    <a:pt x="49" y="165"/>
                    <a:pt x="43" y="161"/>
                  </a:cubicBezTo>
                  <a:moveTo>
                    <a:pt x="138" y="160"/>
                  </a:moveTo>
                  <a:cubicBezTo>
                    <a:pt x="135" y="162"/>
                    <a:pt x="132" y="164"/>
                    <a:pt x="129" y="166"/>
                  </a:cubicBezTo>
                  <a:cubicBezTo>
                    <a:pt x="130" y="168"/>
                    <a:pt x="130" y="168"/>
                    <a:pt x="130" y="168"/>
                  </a:cubicBezTo>
                  <a:cubicBezTo>
                    <a:pt x="133" y="166"/>
                    <a:pt x="136" y="165"/>
                    <a:pt x="139" y="163"/>
                  </a:cubicBezTo>
                  <a:cubicBezTo>
                    <a:pt x="138" y="160"/>
                    <a:pt x="138" y="160"/>
                    <a:pt x="138" y="160"/>
                  </a:cubicBezTo>
                  <a:moveTo>
                    <a:pt x="148" y="152"/>
                  </a:moveTo>
                  <a:cubicBezTo>
                    <a:pt x="146" y="154"/>
                    <a:pt x="143" y="156"/>
                    <a:pt x="140" y="158"/>
                  </a:cubicBezTo>
                  <a:cubicBezTo>
                    <a:pt x="142" y="161"/>
                    <a:pt x="142" y="161"/>
                    <a:pt x="142" y="161"/>
                  </a:cubicBezTo>
                  <a:cubicBezTo>
                    <a:pt x="143" y="160"/>
                    <a:pt x="144" y="159"/>
                    <a:pt x="145" y="158"/>
                  </a:cubicBezTo>
                  <a:cubicBezTo>
                    <a:pt x="147" y="157"/>
                    <a:pt x="148" y="156"/>
                    <a:pt x="150" y="154"/>
                  </a:cubicBezTo>
                  <a:cubicBezTo>
                    <a:pt x="148" y="152"/>
                    <a:pt x="148" y="152"/>
                    <a:pt x="148" y="152"/>
                  </a:cubicBezTo>
                  <a:moveTo>
                    <a:pt x="158" y="141"/>
                  </a:moveTo>
                  <a:cubicBezTo>
                    <a:pt x="155" y="144"/>
                    <a:pt x="153" y="147"/>
                    <a:pt x="150" y="150"/>
                  </a:cubicBezTo>
                  <a:cubicBezTo>
                    <a:pt x="152" y="152"/>
                    <a:pt x="152" y="152"/>
                    <a:pt x="152" y="152"/>
                  </a:cubicBezTo>
                  <a:cubicBezTo>
                    <a:pt x="155" y="149"/>
                    <a:pt x="157" y="147"/>
                    <a:pt x="159" y="144"/>
                  </a:cubicBezTo>
                  <a:cubicBezTo>
                    <a:pt x="158" y="141"/>
                    <a:pt x="158" y="141"/>
                    <a:pt x="158" y="141"/>
                  </a:cubicBezTo>
                  <a:moveTo>
                    <a:pt x="165" y="129"/>
                  </a:moveTo>
                  <a:cubicBezTo>
                    <a:pt x="164" y="133"/>
                    <a:pt x="162" y="136"/>
                    <a:pt x="159" y="139"/>
                  </a:cubicBezTo>
                  <a:cubicBezTo>
                    <a:pt x="161" y="141"/>
                    <a:pt x="161" y="141"/>
                    <a:pt x="161" y="141"/>
                  </a:cubicBezTo>
                  <a:cubicBezTo>
                    <a:pt x="163" y="138"/>
                    <a:pt x="166" y="135"/>
                    <a:pt x="167" y="132"/>
                  </a:cubicBezTo>
                  <a:cubicBezTo>
                    <a:pt x="165" y="129"/>
                    <a:pt x="165" y="129"/>
                    <a:pt x="165" y="129"/>
                  </a:cubicBezTo>
                  <a:moveTo>
                    <a:pt x="172" y="114"/>
                  </a:moveTo>
                  <a:cubicBezTo>
                    <a:pt x="170" y="119"/>
                    <a:pt x="169" y="122"/>
                    <a:pt x="167" y="126"/>
                  </a:cubicBezTo>
                  <a:cubicBezTo>
                    <a:pt x="169" y="129"/>
                    <a:pt x="169" y="129"/>
                    <a:pt x="169" y="129"/>
                  </a:cubicBezTo>
                  <a:cubicBezTo>
                    <a:pt x="171" y="125"/>
                    <a:pt x="172" y="121"/>
                    <a:pt x="174" y="117"/>
                  </a:cubicBezTo>
                  <a:cubicBezTo>
                    <a:pt x="172" y="114"/>
                    <a:pt x="172" y="114"/>
                    <a:pt x="172" y="114"/>
                  </a:cubicBezTo>
                  <a:moveTo>
                    <a:pt x="3" y="110"/>
                  </a:moveTo>
                  <a:cubicBezTo>
                    <a:pt x="6" y="123"/>
                    <a:pt x="12" y="134"/>
                    <a:pt x="20" y="144"/>
                  </a:cubicBezTo>
                  <a:cubicBezTo>
                    <a:pt x="26" y="152"/>
                    <a:pt x="33" y="158"/>
                    <a:pt x="40" y="163"/>
                  </a:cubicBezTo>
                  <a:cubicBezTo>
                    <a:pt x="35" y="156"/>
                    <a:pt x="35" y="156"/>
                    <a:pt x="35" y="156"/>
                  </a:cubicBezTo>
                  <a:cubicBezTo>
                    <a:pt x="23" y="146"/>
                    <a:pt x="13" y="133"/>
                    <a:pt x="8" y="118"/>
                  </a:cubicBezTo>
                  <a:cubicBezTo>
                    <a:pt x="3" y="110"/>
                    <a:pt x="3" y="110"/>
                    <a:pt x="3" y="110"/>
                  </a:cubicBezTo>
                  <a:moveTo>
                    <a:pt x="175" y="96"/>
                  </a:moveTo>
                  <a:cubicBezTo>
                    <a:pt x="175" y="100"/>
                    <a:pt x="174" y="103"/>
                    <a:pt x="174" y="107"/>
                  </a:cubicBezTo>
                  <a:cubicBezTo>
                    <a:pt x="173" y="108"/>
                    <a:pt x="173" y="109"/>
                    <a:pt x="173" y="111"/>
                  </a:cubicBezTo>
                  <a:cubicBezTo>
                    <a:pt x="175" y="114"/>
                    <a:pt x="175" y="114"/>
                    <a:pt x="175" y="114"/>
                  </a:cubicBezTo>
                  <a:cubicBezTo>
                    <a:pt x="176" y="109"/>
                    <a:pt x="177" y="105"/>
                    <a:pt x="178" y="100"/>
                  </a:cubicBezTo>
                  <a:cubicBezTo>
                    <a:pt x="175" y="96"/>
                    <a:pt x="175" y="96"/>
                    <a:pt x="175" y="96"/>
                  </a:cubicBezTo>
                  <a:moveTo>
                    <a:pt x="0" y="84"/>
                  </a:moveTo>
                  <a:cubicBezTo>
                    <a:pt x="0" y="90"/>
                    <a:pt x="0" y="97"/>
                    <a:pt x="1" y="103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4" y="102"/>
                    <a:pt x="3" y="95"/>
                    <a:pt x="3" y="87"/>
                  </a:cubicBezTo>
                  <a:cubicBezTo>
                    <a:pt x="0" y="84"/>
                    <a:pt x="0" y="84"/>
                    <a:pt x="0" y="84"/>
                  </a:cubicBezTo>
                  <a:moveTo>
                    <a:pt x="174" y="70"/>
                  </a:moveTo>
                  <a:cubicBezTo>
                    <a:pt x="175" y="77"/>
                    <a:pt x="176" y="84"/>
                    <a:pt x="176" y="91"/>
                  </a:cubicBezTo>
                  <a:cubicBezTo>
                    <a:pt x="178" y="95"/>
                    <a:pt x="178" y="95"/>
                    <a:pt x="178" y="95"/>
                  </a:cubicBezTo>
                  <a:cubicBezTo>
                    <a:pt x="179" y="89"/>
                    <a:pt x="178" y="82"/>
                    <a:pt x="177" y="76"/>
                  </a:cubicBezTo>
                  <a:cubicBezTo>
                    <a:pt x="174" y="70"/>
                    <a:pt x="174" y="70"/>
                    <a:pt x="174" y="70"/>
                  </a:cubicBezTo>
                  <a:moveTo>
                    <a:pt x="4" y="65"/>
                  </a:moveTo>
                  <a:cubicBezTo>
                    <a:pt x="2" y="69"/>
                    <a:pt x="1" y="74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3" y="82"/>
                    <a:pt x="3" y="82"/>
                    <a:pt x="3" y="82"/>
                  </a:cubicBezTo>
                  <a:cubicBezTo>
                    <a:pt x="4" y="79"/>
                    <a:pt x="4" y="75"/>
                    <a:pt x="5" y="71"/>
                  </a:cubicBezTo>
                  <a:cubicBezTo>
                    <a:pt x="5" y="70"/>
                    <a:pt x="5" y="69"/>
                    <a:pt x="6" y="68"/>
                  </a:cubicBezTo>
                  <a:cubicBezTo>
                    <a:pt x="4" y="65"/>
                    <a:pt x="4" y="65"/>
                    <a:pt x="4" y="65"/>
                  </a:cubicBezTo>
                  <a:moveTo>
                    <a:pt x="9" y="49"/>
                  </a:moveTo>
                  <a:cubicBezTo>
                    <a:pt x="8" y="53"/>
                    <a:pt x="6" y="57"/>
                    <a:pt x="5" y="61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8" y="60"/>
                    <a:pt x="10" y="56"/>
                    <a:pt x="11" y="52"/>
                  </a:cubicBezTo>
                  <a:cubicBezTo>
                    <a:pt x="9" y="49"/>
                    <a:pt x="9" y="49"/>
                    <a:pt x="9" y="49"/>
                  </a:cubicBezTo>
                  <a:moveTo>
                    <a:pt x="17" y="37"/>
                  </a:moveTo>
                  <a:cubicBezTo>
                    <a:pt x="15" y="40"/>
                    <a:pt x="13" y="43"/>
                    <a:pt x="11" y="46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6"/>
                    <a:pt x="17" y="42"/>
                    <a:pt x="19" y="39"/>
                  </a:cubicBezTo>
                  <a:cubicBezTo>
                    <a:pt x="17" y="37"/>
                    <a:pt x="17" y="37"/>
                    <a:pt x="17" y="37"/>
                  </a:cubicBezTo>
                  <a:moveTo>
                    <a:pt x="26" y="26"/>
                  </a:moveTo>
                  <a:cubicBezTo>
                    <a:pt x="24" y="29"/>
                    <a:pt x="21" y="31"/>
                    <a:pt x="19" y="34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3" y="34"/>
                    <a:pt x="25" y="31"/>
                    <a:pt x="28" y="29"/>
                  </a:cubicBezTo>
                  <a:cubicBezTo>
                    <a:pt x="26" y="26"/>
                    <a:pt x="26" y="26"/>
                    <a:pt x="26" y="26"/>
                  </a:cubicBezTo>
                  <a:moveTo>
                    <a:pt x="36" y="17"/>
                  </a:moveTo>
                  <a:cubicBezTo>
                    <a:pt x="36" y="18"/>
                    <a:pt x="35" y="19"/>
                    <a:pt x="34" y="19"/>
                  </a:cubicBezTo>
                  <a:cubicBezTo>
                    <a:pt x="32" y="21"/>
                    <a:pt x="30" y="22"/>
                    <a:pt x="28" y="24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3" y="24"/>
                    <a:pt x="35" y="22"/>
                    <a:pt x="38" y="20"/>
                  </a:cubicBezTo>
                  <a:cubicBezTo>
                    <a:pt x="36" y="17"/>
                    <a:pt x="36" y="17"/>
                    <a:pt x="36" y="17"/>
                  </a:cubicBezTo>
                  <a:moveTo>
                    <a:pt x="137" y="14"/>
                  </a:moveTo>
                  <a:cubicBezTo>
                    <a:pt x="142" y="20"/>
                    <a:pt x="142" y="20"/>
                    <a:pt x="142" y="20"/>
                  </a:cubicBezTo>
                  <a:cubicBezTo>
                    <a:pt x="149" y="26"/>
                    <a:pt x="156" y="33"/>
                    <a:pt x="162" y="42"/>
                  </a:cubicBezTo>
                  <a:cubicBezTo>
                    <a:pt x="166" y="48"/>
                    <a:pt x="169" y="55"/>
                    <a:pt x="171" y="62"/>
                  </a:cubicBezTo>
                  <a:cubicBezTo>
                    <a:pt x="176" y="69"/>
                    <a:pt x="176" y="69"/>
                    <a:pt x="176" y="69"/>
                  </a:cubicBezTo>
                  <a:cubicBezTo>
                    <a:pt x="173" y="56"/>
                    <a:pt x="167" y="44"/>
                    <a:pt x="159" y="33"/>
                  </a:cubicBezTo>
                  <a:cubicBezTo>
                    <a:pt x="153" y="25"/>
                    <a:pt x="145" y="19"/>
                    <a:pt x="137" y="14"/>
                  </a:cubicBezTo>
                  <a:moveTo>
                    <a:pt x="48" y="10"/>
                  </a:moveTo>
                  <a:cubicBezTo>
                    <a:pt x="45" y="12"/>
                    <a:pt x="42" y="13"/>
                    <a:pt x="39" y="15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3" y="16"/>
                    <a:pt x="46" y="14"/>
                    <a:pt x="50" y="12"/>
                  </a:cubicBezTo>
                  <a:cubicBezTo>
                    <a:pt x="48" y="10"/>
                    <a:pt x="48" y="10"/>
                    <a:pt x="48" y="10"/>
                  </a:cubicBezTo>
                  <a:moveTo>
                    <a:pt x="61" y="4"/>
                  </a:moveTo>
                  <a:cubicBezTo>
                    <a:pt x="57" y="6"/>
                    <a:pt x="54" y="7"/>
                    <a:pt x="51" y="9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56" y="9"/>
                    <a:pt x="59" y="8"/>
                    <a:pt x="62" y="7"/>
                  </a:cubicBezTo>
                  <a:cubicBezTo>
                    <a:pt x="61" y="4"/>
                    <a:pt x="61" y="4"/>
                    <a:pt x="61" y="4"/>
                  </a:cubicBezTo>
                  <a:moveTo>
                    <a:pt x="113" y="3"/>
                  </a:moveTo>
                  <a:cubicBezTo>
                    <a:pt x="116" y="7"/>
                    <a:pt x="116" y="7"/>
                    <a:pt x="116" y="7"/>
                  </a:cubicBezTo>
                  <a:cubicBezTo>
                    <a:pt x="122" y="9"/>
                    <a:pt x="129" y="12"/>
                    <a:pt x="135" y="15"/>
                  </a:cubicBezTo>
                  <a:cubicBezTo>
                    <a:pt x="131" y="10"/>
                    <a:pt x="131" y="10"/>
                    <a:pt x="131" y="10"/>
                  </a:cubicBezTo>
                  <a:cubicBezTo>
                    <a:pt x="125" y="7"/>
                    <a:pt x="119" y="5"/>
                    <a:pt x="113" y="3"/>
                  </a:cubicBezTo>
                  <a:moveTo>
                    <a:pt x="75" y="1"/>
                  </a:moveTo>
                  <a:cubicBezTo>
                    <a:pt x="71" y="2"/>
                    <a:pt x="67" y="2"/>
                    <a:pt x="64" y="4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9" y="5"/>
                    <a:pt x="73" y="4"/>
                    <a:pt x="76" y="4"/>
                  </a:cubicBezTo>
                  <a:cubicBezTo>
                    <a:pt x="75" y="1"/>
                    <a:pt x="75" y="1"/>
                    <a:pt x="75" y="1"/>
                  </a:cubicBezTo>
                  <a:moveTo>
                    <a:pt x="94" y="0"/>
                  </a:moveTo>
                  <a:cubicBezTo>
                    <a:pt x="96" y="3"/>
                    <a:pt x="96" y="3"/>
                    <a:pt x="96" y="3"/>
                  </a:cubicBezTo>
                  <a:cubicBezTo>
                    <a:pt x="100" y="3"/>
                    <a:pt x="104" y="4"/>
                    <a:pt x="107" y="4"/>
                  </a:cubicBezTo>
                  <a:cubicBezTo>
                    <a:pt x="108" y="5"/>
                    <a:pt x="110" y="5"/>
                    <a:pt x="111" y="5"/>
                  </a:cubicBezTo>
                  <a:cubicBezTo>
                    <a:pt x="108" y="2"/>
                    <a:pt x="108" y="2"/>
                    <a:pt x="108" y="2"/>
                  </a:cubicBezTo>
                  <a:cubicBezTo>
                    <a:pt x="104" y="1"/>
                    <a:pt x="99" y="0"/>
                    <a:pt x="94" y="0"/>
                  </a:cubicBezTo>
                  <a:moveTo>
                    <a:pt x="89" y="0"/>
                  </a:moveTo>
                  <a:cubicBezTo>
                    <a:pt x="85" y="0"/>
                    <a:pt x="82" y="0"/>
                    <a:pt x="78" y="0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83" y="3"/>
                    <a:pt x="86" y="3"/>
                    <a:pt x="89" y="3"/>
                  </a:cubicBezTo>
                  <a:cubicBezTo>
                    <a:pt x="90" y="3"/>
                    <a:pt x="91" y="3"/>
                    <a:pt x="92" y="3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0" y="0"/>
                    <a:pt x="90" y="0"/>
                    <a:pt x="89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1" name="Freeform 780"/>
            <p:cNvSpPr>
              <a:spLocks noEditPoints="1"/>
            </p:cNvSpPr>
            <p:nvPr/>
          </p:nvSpPr>
          <p:spPr bwMode="auto">
            <a:xfrm>
              <a:off x="13355071" y="1137750"/>
              <a:ext cx="333194" cy="468940"/>
            </a:xfrm>
            <a:custGeom>
              <a:avLst/>
              <a:gdLst>
                <a:gd name="T0" fmla="*/ 34 w 46"/>
                <a:gd name="T1" fmla="*/ 53 h 64"/>
                <a:gd name="T2" fmla="*/ 39 w 46"/>
                <a:gd name="T3" fmla="*/ 60 h 64"/>
                <a:gd name="T4" fmla="*/ 46 w 46"/>
                <a:gd name="T5" fmla="*/ 64 h 64"/>
                <a:gd name="T6" fmla="*/ 42 w 46"/>
                <a:gd name="T7" fmla="*/ 58 h 64"/>
                <a:gd name="T8" fmla="*/ 34 w 46"/>
                <a:gd name="T9" fmla="*/ 53 h 64"/>
                <a:gd name="T10" fmla="*/ 0 w 46"/>
                <a:gd name="T11" fmla="*/ 0 h 64"/>
                <a:gd name="T12" fmla="*/ 2 w 46"/>
                <a:gd name="T13" fmla="*/ 7 h 64"/>
                <a:gd name="T14" fmla="*/ 7 w 46"/>
                <a:gd name="T15" fmla="*/ 15 h 64"/>
                <a:gd name="T16" fmla="*/ 4 w 46"/>
                <a:gd name="T17" fmla="*/ 6 h 64"/>
                <a:gd name="T18" fmla="*/ 0 w 46"/>
                <a:gd name="T1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64">
                  <a:moveTo>
                    <a:pt x="34" y="53"/>
                  </a:moveTo>
                  <a:cubicBezTo>
                    <a:pt x="39" y="60"/>
                    <a:pt x="39" y="60"/>
                    <a:pt x="39" y="60"/>
                  </a:cubicBezTo>
                  <a:cubicBezTo>
                    <a:pt x="41" y="61"/>
                    <a:pt x="43" y="63"/>
                    <a:pt x="46" y="64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39" y="57"/>
                    <a:pt x="36" y="55"/>
                    <a:pt x="34" y="53"/>
                  </a:cubicBezTo>
                  <a:moveTo>
                    <a:pt x="0" y="0"/>
                  </a:moveTo>
                  <a:cubicBezTo>
                    <a:pt x="1" y="3"/>
                    <a:pt x="1" y="5"/>
                    <a:pt x="2" y="7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2"/>
                    <a:pt x="5" y="9"/>
                    <a:pt x="4" y="6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2" name="Freeform 781"/>
            <p:cNvSpPr>
              <a:spLocks noEditPoints="1"/>
            </p:cNvSpPr>
            <p:nvPr/>
          </p:nvSpPr>
          <p:spPr bwMode="auto">
            <a:xfrm>
              <a:off x="13345815" y="964983"/>
              <a:ext cx="502877" cy="706495"/>
            </a:xfrm>
            <a:custGeom>
              <a:avLst/>
              <a:gdLst>
                <a:gd name="T0" fmla="*/ 62 w 69"/>
                <a:gd name="T1" fmla="*/ 92 h 97"/>
                <a:gd name="T2" fmla="*/ 65 w 69"/>
                <a:gd name="T3" fmla="*/ 95 h 97"/>
                <a:gd name="T4" fmla="*/ 69 w 69"/>
                <a:gd name="T5" fmla="*/ 97 h 97"/>
                <a:gd name="T6" fmla="*/ 67 w 69"/>
                <a:gd name="T7" fmla="*/ 93 h 97"/>
                <a:gd name="T8" fmla="*/ 62 w 69"/>
                <a:gd name="T9" fmla="*/ 92 h 97"/>
                <a:gd name="T10" fmla="*/ 1 w 69"/>
                <a:gd name="T11" fmla="*/ 0 h 97"/>
                <a:gd name="T12" fmla="*/ 0 w 69"/>
                <a:gd name="T13" fmla="*/ 5 h 97"/>
                <a:gd name="T14" fmla="*/ 3 w 69"/>
                <a:gd name="T15" fmla="*/ 8 h 97"/>
                <a:gd name="T16" fmla="*/ 3 w 69"/>
                <a:gd name="T17" fmla="*/ 3 h 97"/>
                <a:gd name="T18" fmla="*/ 1 w 69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" h="97">
                  <a:moveTo>
                    <a:pt x="62" y="92"/>
                  </a:moveTo>
                  <a:cubicBezTo>
                    <a:pt x="65" y="95"/>
                    <a:pt x="65" y="95"/>
                    <a:pt x="65" y="95"/>
                  </a:cubicBezTo>
                  <a:cubicBezTo>
                    <a:pt x="66" y="96"/>
                    <a:pt x="68" y="96"/>
                    <a:pt x="69" y="97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5" y="93"/>
                    <a:pt x="64" y="92"/>
                    <a:pt x="62" y="92"/>
                  </a:cubicBezTo>
                  <a:moveTo>
                    <a:pt x="1" y="0"/>
                  </a:moveTo>
                  <a:cubicBezTo>
                    <a:pt x="1" y="1"/>
                    <a:pt x="1" y="3"/>
                    <a:pt x="0" y="5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7"/>
                    <a:pt x="3" y="5"/>
                    <a:pt x="3" y="3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3" name="Freeform 782"/>
            <p:cNvSpPr>
              <a:spLocks noEditPoints="1"/>
            </p:cNvSpPr>
            <p:nvPr/>
          </p:nvSpPr>
          <p:spPr bwMode="auto">
            <a:xfrm>
              <a:off x="13376667" y="832322"/>
              <a:ext cx="604686" cy="854582"/>
            </a:xfrm>
            <a:custGeom>
              <a:avLst/>
              <a:gdLst>
                <a:gd name="T0" fmla="*/ 78 w 83"/>
                <a:gd name="T1" fmla="*/ 114 h 117"/>
                <a:gd name="T2" fmla="*/ 80 w 83"/>
                <a:gd name="T3" fmla="*/ 117 h 117"/>
                <a:gd name="T4" fmla="*/ 83 w 83"/>
                <a:gd name="T5" fmla="*/ 117 h 117"/>
                <a:gd name="T6" fmla="*/ 81 w 83"/>
                <a:gd name="T7" fmla="*/ 114 h 117"/>
                <a:gd name="T8" fmla="*/ 78 w 83"/>
                <a:gd name="T9" fmla="*/ 114 h 117"/>
                <a:gd name="T10" fmla="*/ 1 w 83"/>
                <a:gd name="T11" fmla="*/ 0 h 117"/>
                <a:gd name="T12" fmla="*/ 0 w 83"/>
                <a:gd name="T13" fmla="*/ 4 h 117"/>
                <a:gd name="T14" fmla="*/ 2 w 83"/>
                <a:gd name="T15" fmla="*/ 7 h 117"/>
                <a:gd name="T16" fmla="*/ 3 w 83"/>
                <a:gd name="T17" fmla="*/ 3 h 117"/>
                <a:gd name="T18" fmla="*/ 1 w 83"/>
                <a:gd name="T1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" h="117">
                  <a:moveTo>
                    <a:pt x="78" y="114"/>
                  </a:moveTo>
                  <a:cubicBezTo>
                    <a:pt x="80" y="117"/>
                    <a:pt x="80" y="117"/>
                    <a:pt x="80" y="117"/>
                  </a:cubicBezTo>
                  <a:cubicBezTo>
                    <a:pt x="81" y="117"/>
                    <a:pt x="82" y="117"/>
                    <a:pt x="83" y="117"/>
                  </a:cubicBezTo>
                  <a:cubicBezTo>
                    <a:pt x="81" y="114"/>
                    <a:pt x="81" y="114"/>
                    <a:pt x="81" y="114"/>
                  </a:cubicBezTo>
                  <a:cubicBezTo>
                    <a:pt x="80" y="114"/>
                    <a:pt x="79" y="114"/>
                    <a:pt x="78" y="114"/>
                  </a:cubicBezTo>
                  <a:moveTo>
                    <a:pt x="1" y="0"/>
                  </a:moveTo>
                  <a:cubicBezTo>
                    <a:pt x="0" y="1"/>
                    <a:pt x="0" y="2"/>
                    <a:pt x="0" y="4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5"/>
                    <a:pt x="2" y="4"/>
                    <a:pt x="3" y="3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4" name="Freeform 783"/>
            <p:cNvSpPr>
              <a:spLocks noEditPoints="1"/>
            </p:cNvSpPr>
            <p:nvPr/>
          </p:nvSpPr>
          <p:spPr bwMode="auto">
            <a:xfrm>
              <a:off x="13413688" y="724343"/>
              <a:ext cx="684899" cy="953306"/>
            </a:xfrm>
            <a:custGeom>
              <a:avLst/>
              <a:gdLst>
                <a:gd name="T0" fmla="*/ 92 w 94"/>
                <a:gd name="T1" fmla="*/ 128 h 131"/>
                <a:gd name="T2" fmla="*/ 89 w 94"/>
                <a:gd name="T3" fmla="*/ 129 h 131"/>
                <a:gd name="T4" fmla="*/ 91 w 94"/>
                <a:gd name="T5" fmla="*/ 131 h 131"/>
                <a:gd name="T6" fmla="*/ 94 w 94"/>
                <a:gd name="T7" fmla="*/ 131 h 131"/>
                <a:gd name="T8" fmla="*/ 92 w 94"/>
                <a:gd name="T9" fmla="*/ 128 h 131"/>
                <a:gd name="T10" fmla="*/ 2 w 94"/>
                <a:gd name="T11" fmla="*/ 0 h 131"/>
                <a:gd name="T12" fmla="*/ 0 w 94"/>
                <a:gd name="T13" fmla="*/ 3 h 131"/>
                <a:gd name="T14" fmla="*/ 2 w 94"/>
                <a:gd name="T15" fmla="*/ 6 h 131"/>
                <a:gd name="T16" fmla="*/ 4 w 94"/>
                <a:gd name="T17" fmla="*/ 3 h 131"/>
                <a:gd name="T18" fmla="*/ 2 w 94"/>
                <a:gd name="T19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31">
                  <a:moveTo>
                    <a:pt x="92" y="128"/>
                  </a:moveTo>
                  <a:cubicBezTo>
                    <a:pt x="91" y="128"/>
                    <a:pt x="90" y="129"/>
                    <a:pt x="89" y="129"/>
                  </a:cubicBezTo>
                  <a:cubicBezTo>
                    <a:pt x="91" y="131"/>
                    <a:pt x="91" y="131"/>
                    <a:pt x="91" y="131"/>
                  </a:cubicBezTo>
                  <a:cubicBezTo>
                    <a:pt x="92" y="131"/>
                    <a:pt x="93" y="131"/>
                    <a:pt x="94" y="131"/>
                  </a:cubicBezTo>
                  <a:cubicBezTo>
                    <a:pt x="92" y="128"/>
                    <a:pt x="92" y="128"/>
                    <a:pt x="92" y="128"/>
                  </a:cubicBezTo>
                  <a:moveTo>
                    <a:pt x="2" y="0"/>
                  </a:moveTo>
                  <a:cubicBezTo>
                    <a:pt x="1" y="1"/>
                    <a:pt x="1" y="2"/>
                    <a:pt x="0" y="3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5"/>
                    <a:pt x="3" y="4"/>
                    <a:pt x="4" y="3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5" name="Freeform 784"/>
            <p:cNvSpPr>
              <a:spLocks noEditPoints="1"/>
            </p:cNvSpPr>
            <p:nvPr/>
          </p:nvSpPr>
          <p:spPr bwMode="auto">
            <a:xfrm>
              <a:off x="13469221" y="634874"/>
              <a:ext cx="731176" cy="1021179"/>
            </a:xfrm>
            <a:custGeom>
              <a:avLst/>
              <a:gdLst>
                <a:gd name="T0" fmla="*/ 99 w 100"/>
                <a:gd name="T1" fmla="*/ 137 h 140"/>
                <a:gd name="T2" fmla="*/ 96 w 100"/>
                <a:gd name="T3" fmla="*/ 138 h 140"/>
                <a:gd name="T4" fmla="*/ 97 w 100"/>
                <a:gd name="T5" fmla="*/ 140 h 140"/>
                <a:gd name="T6" fmla="*/ 100 w 100"/>
                <a:gd name="T7" fmla="*/ 139 h 140"/>
                <a:gd name="T8" fmla="*/ 99 w 100"/>
                <a:gd name="T9" fmla="*/ 137 h 140"/>
                <a:gd name="T10" fmla="*/ 2 w 100"/>
                <a:gd name="T11" fmla="*/ 0 h 140"/>
                <a:gd name="T12" fmla="*/ 0 w 100"/>
                <a:gd name="T13" fmla="*/ 3 h 140"/>
                <a:gd name="T14" fmla="*/ 2 w 100"/>
                <a:gd name="T15" fmla="*/ 5 h 140"/>
                <a:gd name="T16" fmla="*/ 4 w 100"/>
                <a:gd name="T17" fmla="*/ 3 h 140"/>
                <a:gd name="T18" fmla="*/ 2 w 100"/>
                <a:gd name="T1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0" h="140">
                  <a:moveTo>
                    <a:pt x="99" y="137"/>
                  </a:moveTo>
                  <a:cubicBezTo>
                    <a:pt x="98" y="137"/>
                    <a:pt x="97" y="138"/>
                    <a:pt x="96" y="138"/>
                  </a:cubicBezTo>
                  <a:cubicBezTo>
                    <a:pt x="97" y="140"/>
                    <a:pt x="97" y="140"/>
                    <a:pt x="97" y="140"/>
                  </a:cubicBezTo>
                  <a:cubicBezTo>
                    <a:pt x="98" y="140"/>
                    <a:pt x="99" y="140"/>
                    <a:pt x="100" y="139"/>
                  </a:cubicBezTo>
                  <a:cubicBezTo>
                    <a:pt x="99" y="137"/>
                    <a:pt x="99" y="137"/>
                    <a:pt x="99" y="137"/>
                  </a:cubicBezTo>
                  <a:moveTo>
                    <a:pt x="2" y="0"/>
                  </a:moveTo>
                  <a:cubicBezTo>
                    <a:pt x="1" y="1"/>
                    <a:pt x="1" y="2"/>
                    <a:pt x="0" y="3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3" y="4"/>
                    <a:pt x="4" y="3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6" name="Freeform 785"/>
            <p:cNvSpPr>
              <a:spLocks noEditPoints="1"/>
            </p:cNvSpPr>
            <p:nvPr/>
          </p:nvSpPr>
          <p:spPr bwMode="auto">
            <a:xfrm>
              <a:off x="13537093" y="563916"/>
              <a:ext cx="758943" cy="1055115"/>
            </a:xfrm>
            <a:custGeom>
              <a:avLst/>
              <a:gdLst>
                <a:gd name="T0" fmla="*/ 103 w 104"/>
                <a:gd name="T1" fmla="*/ 142 h 145"/>
                <a:gd name="T2" fmla="*/ 100 w 104"/>
                <a:gd name="T3" fmla="*/ 143 h 145"/>
                <a:gd name="T4" fmla="*/ 102 w 104"/>
                <a:gd name="T5" fmla="*/ 145 h 145"/>
                <a:gd name="T6" fmla="*/ 104 w 104"/>
                <a:gd name="T7" fmla="*/ 144 h 145"/>
                <a:gd name="T8" fmla="*/ 103 w 104"/>
                <a:gd name="T9" fmla="*/ 142 h 145"/>
                <a:gd name="T10" fmla="*/ 2 w 104"/>
                <a:gd name="T11" fmla="*/ 0 h 145"/>
                <a:gd name="T12" fmla="*/ 0 w 104"/>
                <a:gd name="T13" fmla="*/ 2 h 145"/>
                <a:gd name="T14" fmla="*/ 2 w 104"/>
                <a:gd name="T15" fmla="*/ 5 h 145"/>
                <a:gd name="T16" fmla="*/ 4 w 104"/>
                <a:gd name="T17" fmla="*/ 2 h 145"/>
                <a:gd name="T18" fmla="*/ 2 w 104"/>
                <a:gd name="T19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45">
                  <a:moveTo>
                    <a:pt x="103" y="142"/>
                  </a:moveTo>
                  <a:cubicBezTo>
                    <a:pt x="102" y="142"/>
                    <a:pt x="101" y="142"/>
                    <a:pt x="100" y="143"/>
                  </a:cubicBezTo>
                  <a:cubicBezTo>
                    <a:pt x="102" y="145"/>
                    <a:pt x="102" y="145"/>
                    <a:pt x="102" y="145"/>
                  </a:cubicBezTo>
                  <a:cubicBezTo>
                    <a:pt x="102" y="145"/>
                    <a:pt x="103" y="144"/>
                    <a:pt x="104" y="144"/>
                  </a:cubicBezTo>
                  <a:cubicBezTo>
                    <a:pt x="103" y="142"/>
                    <a:pt x="103" y="142"/>
                    <a:pt x="103" y="142"/>
                  </a:cubicBezTo>
                  <a:moveTo>
                    <a:pt x="2" y="0"/>
                  </a:moveTo>
                  <a:cubicBezTo>
                    <a:pt x="2" y="1"/>
                    <a:pt x="1" y="1"/>
                    <a:pt x="0" y="2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4"/>
                    <a:pt x="3" y="3"/>
                    <a:pt x="4" y="2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7" name="Freeform 786"/>
            <p:cNvSpPr>
              <a:spLocks noEditPoints="1"/>
            </p:cNvSpPr>
            <p:nvPr/>
          </p:nvSpPr>
          <p:spPr bwMode="auto">
            <a:xfrm>
              <a:off x="13608052" y="496043"/>
              <a:ext cx="774368" cy="1079796"/>
            </a:xfrm>
            <a:custGeom>
              <a:avLst/>
              <a:gdLst>
                <a:gd name="T0" fmla="*/ 104 w 106"/>
                <a:gd name="T1" fmla="*/ 143 h 148"/>
                <a:gd name="T2" fmla="*/ 102 w 106"/>
                <a:gd name="T3" fmla="*/ 145 h 148"/>
                <a:gd name="T4" fmla="*/ 103 w 106"/>
                <a:gd name="T5" fmla="*/ 148 h 148"/>
                <a:gd name="T6" fmla="*/ 106 w 106"/>
                <a:gd name="T7" fmla="*/ 146 h 148"/>
                <a:gd name="T8" fmla="*/ 104 w 106"/>
                <a:gd name="T9" fmla="*/ 143 h 148"/>
                <a:gd name="T10" fmla="*/ 3 w 106"/>
                <a:gd name="T11" fmla="*/ 0 h 148"/>
                <a:gd name="T12" fmla="*/ 0 w 106"/>
                <a:gd name="T13" fmla="*/ 2 h 148"/>
                <a:gd name="T14" fmla="*/ 2 w 106"/>
                <a:gd name="T15" fmla="*/ 5 h 148"/>
                <a:gd name="T16" fmla="*/ 4 w 106"/>
                <a:gd name="T17" fmla="*/ 3 h 148"/>
                <a:gd name="T18" fmla="*/ 3 w 106"/>
                <a:gd name="T1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148">
                  <a:moveTo>
                    <a:pt x="104" y="143"/>
                  </a:moveTo>
                  <a:cubicBezTo>
                    <a:pt x="103" y="144"/>
                    <a:pt x="102" y="145"/>
                    <a:pt x="102" y="145"/>
                  </a:cubicBezTo>
                  <a:cubicBezTo>
                    <a:pt x="103" y="148"/>
                    <a:pt x="103" y="148"/>
                    <a:pt x="103" y="148"/>
                  </a:cubicBezTo>
                  <a:cubicBezTo>
                    <a:pt x="104" y="147"/>
                    <a:pt x="105" y="146"/>
                    <a:pt x="106" y="146"/>
                  </a:cubicBezTo>
                  <a:cubicBezTo>
                    <a:pt x="104" y="143"/>
                    <a:pt x="104" y="143"/>
                    <a:pt x="104" y="143"/>
                  </a:cubicBezTo>
                  <a:moveTo>
                    <a:pt x="3" y="0"/>
                  </a:moveTo>
                  <a:cubicBezTo>
                    <a:pt x="2" y="1"/>
                    <a:pt x="1" y="2"/>
                    <a:pt x="0" y="2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4"/>
                    <a:pt x="4" y="3"/>
                    <a:pt x="4" y="3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8" name="Freeform 787"/>
            <p:cNvSpPr>
              <a:spLocks noEditPoints="1"/>
            </p:cNvSpPr>
            <p:nvPr/>
          </p:nvSpPr>
          <p:spPr bwMode="auto">
            <a:xfrm>
              <a:off x="13697520" y="452851"/>
              <a:ext cx="758943" cy="1058200"/>
            </a:xfrm>
            <a:custGeom>
              <a:avLst/>
              <a:gdLst>
                <a:gd name="T0" fmla="*/ 102 w 104"/>
                <a:gd name="T1" fmla="*/ 141 h 145"/>
                <a:gd name="T2" fmla="*/ 100 w 104"/>
                <a:gd name="T3" fmla="*/ 143 h 145"/>
                <a:gd name="T4" fmla="*/ 102 w 104"/>
                <a:gd name="T5" fmla="*/ 145 h 145"/>
                <a:gd name="T6" fmla="*/ 104 w 104"/>
                <a:gd name="T7" fmla="*/ 143 h 145"/>
                <a:gd name="T8" fmla="*/ 102 w 104"/>
                <a:gd name="T9" fmla="*/ 141 h 145"/>
                <a:gd name="T10" fmla="*/ 3 w 104"/>
                <a:gd name="T11" fmla="*/ 0 h 145"/>
                <a:gd name="T12" fmla="*/ 0 w 104"/>
                <a:gd name="T13" fmla="*/ 1 h 145"/>
                <a:gd name="T14" fmla="*/ 2 w 104"/>
                <a:gd name="T15" fmla="*/ 3 h 145"/>
                <a:gd name="T16" fmla="*/ 4 w 104"/>
                <a:gd name="T17" fmla="*/ 2 h 145"/>
                <a:gd name="T18" fmla="*/ 3 w 104"/>
                <a:gd name="T19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45">
                  <a:moveTo>
                    <a:pt x="102" y="141"/>
                  </a:moveTo>
                  <a:cubicBezTo>
                    <a:pt x="102" y="141"/>
                    <a:pt x="101" y="142"/>
                    <a:pt x="100" y="143"/>
                  </a:cubicBezTo>
                  <a:cubicBezTo>
                    <a:pt x="102" y="145"/>
                    <a:pt x="102" y="145"/>
                    <a:pt x="102" y="145"/>
                  </a:cubicBezTo>
                  <a:cubicBezTo>
                    <a:pt x="103" y="144"/>
                    <a:pt x="103" y="144"/>
                    <a:pt x="104" y="143"/>
                  </a:cubicBezTo>
                  <a:cubicBezTo>
                    <a:pt x="102" y="141"/>
                    <a:pt x="102" y="141"/>
                    <a:pt x="102" y="141"/>
                  </a:cubicBezTo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3" y="2"/>
                    <a:pt x="4" y="2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9" name="Freeform 788"/>
            <p:cNvSpPr>
              <a:spLocks noEditPoints="1"/>
            </p:cNvSpPr>
            <p:nvPr/>
          </p:nvSpPr>
          <p:spPr bwMode="auto">
            <a:xfrm>
              <a:off x="13790074" y="415829"/>
              <a:ext cx="731176" cy="1021179"/>
            </a:xfrm>
            <a:custGeom>
              <a:avLst/>
              <a:gdLst>
                <a:gd name="T0" fmla="*/ 98 w 100"/>
                <a:gd name="T1" fmla="*/ 135 h 140"/>
                <a:gd name="T2" fmla="*/ 97 w 100"/>
                <a:gd name="T3" fmla="*/ 137 h 140"/>
                <a:gd name="T4" fmla="*/ 98 w 100"/>
                <a:gd name="T5" fmla="*/ 140 h 140"/>
                <a:gd name="T6" fmla="*/ 100 w 100"/>
                <a:gd name="T7" fmla="*/ 137 h 140"/>
                <a:gd name="T8" fmla="*/ 98 w 100"/>
                <a:gd name="T9" fmla="*/ 135 h 140"/>
                <a:gd name="T10" fmla="*/ 3 w 100"/>
                <a:gd name="T11" fmla="*/ 0 h 140"/>
                <a:gd name="T12" fmla="*/ 0 w 100"/>
                <a:gd name="T13" fmla="*/ 0 h 140"/>
                <a:gd name="T14" fmla="*/ 1 w 100"/>
                <a:gd name="T15" fmla="*/ 3 h 140"/>
                <a:gd name="T16" fmla="*/ 4 w 100"/>
                <a:gd name="T17" fmla="*/ 2 h 140"/>
                <a:gd name="T18" fmla="*/ 3 w 100"/>
                <a:gd name="T1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0" h="140">
                  <a:moveTo>
                    <a:pt x="98" y="135"/>
                  </a:moveTo>
                  <a:cubicBezTo>
                    <a:pt x="98" y="136"/>
                    <a:pt x="97" y="137"/>
                    <a:pt x="97" y="137"/>
                  </a:cubicBezTo>
                  <a:cubicBezTo>
                    <a:pt x="98" y="140"/>
                    <a:pt x="98" y="140"/>
                    <a:pt x="98" y="140"/>
                  </a:cubicBezTo>
                  <a:cubicBezTo>
                    <a:pt x="99" y="139"/>
                    <a:pt x="100" y="138"/>
                    <a:pt x="100" y="137"/>
                  </a:cubicBezTo>
                  <a:cubicBezTo>
                    <a:pt x="98" y="135"/>
                    <a:pt x="98" y="135"/>
                    <a:pt x="98" y="135"/>
                  </a:cubicBezTo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3" y="2"/>
                    <a:pt x="4" y="2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0" name="Freeform 789"/>
            <p:cNvSpPr>
              <a:spLocks noEditPoints="1"/>
            </p:cNvSpPr>
            <p:nvPr/>
          </p:nvSpPr>
          <p:spPr bwMode="auto">
            <a:xfrm>
              <a:off x="13894969" y="388063"/>
              <a:ext cx="684899" cy="962561"/>
            </a:xfrm>
            <a:custGeom>
              <a:avLst/>
              <a:gdLst>
                <a:gd name="T0" fmla="*/ 92 w 94"/>
                <a:gd name="T1" fmla="*/ 126 h 132"/>
                <a:gd name="T2" fmla="*/ 90 w 94"/>
                <a:gd name="T3" fmla="*/ 129 h 132"/>
                <a:gd name="T4" fmla="*/ 92 w 94"/>
                <a:gd name="T5" fmla="*/ 132 h 132"/>
                <a:gd name="T6" fmla="*/ 94 w 94"/>
                <a:gd name="T7" fmla="*/ 129 h 132"/>
                <a:gd name="T8" fmla="*/ 92 w 94"/>
                <a:gd name="T9" fmla="*/ 126 h 132"/>
                <a:gd name="T10" fmla="*/ 3 w 94"/>
                <a:gd name="T11" fmla="*/ 0 h 132"/>
                <a:gd name="T12" fmla="*/ 0 w 94"/>
                <a:gd name="T13" fmla="*/ 1 h 132"/>
                <a:gd name="T14" fmla="*/ 1 w 94"/>
                <a:gd name="T15" fmla="*/ 4 h 132"/>
                <a:gd name="T16" fmla="*/ 5 w 94"/>
                <a:gd name="T17" fmla="*/ 3 h 132"/>
                <a:gd name="T18" fmla="*/ 3 w 94"/>
                <a:gd name="T19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32">
                  <a:moveTo>
                    <a:pt x="92" y="126"/>
                  </a:moveTo>
                  <a:cubicBezTo>
                    <a:pt x="91" y="127"/>
                    <a:pt x="91" y="128"/>
                    <a:pt x="90" y="129"/>
                  </a:cubicBezTo>
                  <a:cubicBezTo>
                    <a:pt x="92" y="132"/>
                    <a:pt x="92" y="132"/>
                    <a:pt x="92" y="132"/>
                  </a:cubicBezTo>
                  <a:cubicBezTo>
                    <a:pt x="93" y="131"/>
                    <a:pt x="93" y="130"/>
                    <a:pt x="94" y="129"/>
                  </a:cubicBezTo>
                  <a:cubicBezTo>
                    <a:pt x="92" y="126"/>
                    <a:pt x="92" y="126"/>
                    <a:pt x="92" y="126"/>
                  </a:cubicBezTo>
                  <a:moveTo>
                    <a:pt x="3" y="0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3" y="3"/>
                    <a:pt x="4" y="3"/>
                    <a:pt x="5" y="3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1" name="Freeform 790"/>
            <p:cNvSpPr>
              <a:spLocks noEditPoints="1"/>
            </p:cNvSpPr>
            <p:nvPr/>
          </p:nvSpPr>
          <p:spPr bwMode="auto">
            <a:xfrm>
              <a:off x="14002949" y="388063"/>
              <a:ext cx="620112" cy="854582"/>
            </a:xfrm>
            <a:custGeom>
              <a:avLst/>
              <a:gdLst>
                <a:gd name="T0" fmla="*/ 83 w 85"/>
                <a:gd name="T1" fmla="*/ 111 h 117"/>
                <a:gd name="T2" fmla="*/ 82 w 85"/>
                <a:gd name="T3" fmla="*/ 114 h 117"/>
                <a:gd name="T4" fmla="*/ 84 w 85"/>
                <a:gd name="T5" fmla="*/ 117 h 117"/>
                <a:gd name="T6" fmla="*/ 85 w 85"/>
                <a:gd name="T7" fmla="*/ 114 h 117"/>
                <a:gd name="T8" fmla="*/ 83 w 85"/>
                <a:gd name="T9" fmla="*/ 111 h 117"/>
                <a:gd name="T10" fmla="*/ 0 w 85"/>
                <a:gd name="T11" fmla="*/ 0 h 117"/>
                <a:gd name="T12" fmla="*/ 2 w 85"/>
                <a:gd name="T13" fmla="*/ 3 h 117"/>
                <a:gd name="T14" fmla="*/ 6 w 85"/>
                <a:gd name="T15" fmla="*/ 3 h 117"/>
                <a:gd name="T16" fmla="*/ 4 w 85"/>
                <a:gd name="T17" fmla="*/ 0 h 117"/>
                <a:gd name="T18" fmla="*/ 0 w 85"/>
                <a:gd name="T1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117">
                  <a:moveTo>
                    <a:pt x="83" y="111"/>
                  </a:moveTo>
                  <a:cubicBezTo>
                    <a:pt x="82" y="112"/>
                    <a:pt x="82" y="113"/>
                    <a:pt x="82" y="114"/>
                  </a:cubicBezTo>
                  <a:cubicBezTo>
                    <a:pt x="84" y="117"/>
                    <a:pt x="84" y="117"/>
                    <a:pt x="84" y="117"/>
                  </a:cubicBezTo>
                  <a:cubicBezTo>
                    <a:pt x="84" y="116"/>
                    <a:pt x="84" y="115"/>
                    <a:pt x="85" y="114"/>
                  </a:cubicBezTo>
                  <a:cubicBezTo>
                    <a:pt x="83" y="111"/>
                    <a:pt x="83" y="111"/>
                    <a:pt x="83" y="111"/>
                  </a:cubicBezTo>
                  <a:moveTo>
                    <a:pt x="0" y="0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4" y="3"/>
                    <a:pt x="5" y="3"/>
                    <a:pt x="6" y="3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0"/>
                    <a:pt x="0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2" name="Freeform 791"/>
            <p:cNvSpPr>
              <a:spLocks noEditPoints="1"/>
            </p:cNvSpPr>
            <p:nvPr/>
          </p:nvSpPr>
          <p:spPr bwMode="auto">
            <a:xfrm>
              <a:off x="14135609" y="403489"/>
              <a:ext cx="509047" cy="712665"/>
            </a:xfrm>
            <a:custGeom>
              <a:avLst/>
              <a:gdLst>
                <a:gd name="T0" fmla="*/ 68 w 70"/>
                <a:gd name="T1" fmla="*/ 89 h 98"/>
                <a:gd name="T2" fmla="*/ 67 w 70"/>
                <a:gd name="T3" fmla="*/ 94 h 98"/>
                <a:gd name="T4" fmla="*/ 70 w 70"/>
                <a:gd name="T5" fmla="*/ 98 h 98"/>
                <a:gd name="T6" fmla="*/ 70 w 70"/>
                <a:gd name="T7" fmla="*/ 97 h 98"/>
                <a:gd name="T8" fmla="*/ 70 w 70"/>
                <a:gd name="T9" fmla="*/ 93 h 98"/>
                <a:gd name="T10" fmla="*/ 68 w 70"/>
                <a:gd name="T11" fmla="*/ 89 h 98"/>
                <a:gd name="T12" fmla="*/ 0 w 70"/>
                <a:gd name="T13" fmla="*/ 0 h 98"/>
                <a:gd name="T14" fmla="*/ 3 w 70"/>
                <a:gd name="T15" fmla="*/ 3 h 98"/>
                <a:gd name="T16" fmla="*/ 8 w 70"/>
                <a:gd name="T17" fmla="*/ 5 h 98"/>
                <a:gd name="T18" fmla="*/ 5 w 70"/>
                <a:gd name="T19" fmla="*/ 1 h 98"/>
                <a:gd name="T20" fmla="*/ 0 w 70"/>
                <a:gd name="T2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98">
                  <a:moveTo>
                    <a:pt x="68" y="89"/>
                  </a:moveTo>
                  <a:cubicBezTo>
                    <a:pt x="67" y="91"/>
                    <a:pt x="67" y="93"/>
                    <a:pt x="67" y="94"/>
                  </a:cubicBezTo>
                  <a:cubicBezTo>
                    <a:pt x="70" y="98"/>
                    <a:pt x="70" y="98"/>
                    <a:pt x="70" y="98"/>
                  </a:cubicBezTo>
                  <a:cubicBezTo>
                    <a:pt x="70" y="97"/>
                    <a:pt x="70" y="97"/>
                    <a:pt x="70" y="97"/>
                  </a:cubicBezTo>
                  <a:cubicBezTo>
                    <a:pt x="70" y="96"/>
                    <a:pt x="70" y="94"/>
                    <a:pt x="70" y="93"/>
                  </a:cubicBezTo>
                  <a:cubicBezTo>
                    <a:pt x="68" y="89"/>
                    <a:pt x="68" y="89"/>
                    <a:pt x="68" y="89"/>
                  </a:cubicBezTo>
                  <a:moveTo>
                    <a:pt x="0" y="0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4" y="4"/>
                    <a:pt x="6" y="4"/>
                    <a:pt x="8" y="5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0"/>
                    <a:pt x="2" y="0"/>
                    <a:pt x="0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3" name="Freeform 792"/>
            <p:cNvSpPr>
              <a:spLocks noEditPoints="1"/>
            </p:cNvSpPr>
            <p:nvPr/>
          </p:nvSpPr>
          <p:spPr bwMode="auto">
            <a:xfrm>
              <a:off x="14302206" y="462106"/>
              <a:ext cx="336279" cy="481281"/>
            </a:xfrm>
            <a:custGeom>
              <a:avLst/>
              <a:gdLst>
                <a:gd name="T0" fmla="*/ 40 w 46"/>
                <a:gd name="T1" fmla="*/ 52 h 66"/>
                <a:gd name="T2" fmla="*/ 43 w 46"/>
                <a:gd name="T3" fmla="*/ 60 h 66"/>
                <a:gd name="T4" fmla="*/ 46 w 46"/>
                <a:gd name="T5" fmla="*/ 66 h 66"/>
                <a:gd name="T6" fmla="*/ 45 w 46"/>
                <a:gd name="T7" fmla="*/ 59 h 66"/>
                <a:gd name="T8" fmla="*/ 40 w 46"/>
                <a:gd name="T9" fmla="*/ 52 h 66"/>
                <a:gd name="T10" fmla="*/ 0 w 46"/>
                <a:gd name="T11" fmla="*/ 0 h 66"/>
                <a:gd name="T12" fmla="*/ 4 w 46"/>
                <a:gd name="T13" fmla="*/ 5 h 66"/>
                <a:gd name="T14" fmla="*/ 11 w 46"/>
                <a:gd name="T15" fmla="*/ 10 h 66"/>
                <a:gd name="T16" fmla="*/ 6 w 46"/>
                <a:gd name="T17" fmla="*/ 4 h 66"/>
                <a:gd name="T18" fmla="*/ 0 w 46"/>
                <a:gd name="T1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66">
                  <a:moveTo>
                    <a:pt x="40" y="52"/>
                  </a:moveTo>
                  <a:cubicBezTo>
                    <a:pt x="41" y="55"/>
                    <a:pt x="42" y="58"/>
                    <a:pt x="43" y="60"/>
                  </a:cubicBezTo>
                  <a:cubicBezTo>
                    <a:pt x="46" y="66"/>
                    <a:pt x="46" y="66"/>
                    <a:pt x="46" y="66"/>
                  </a:cubicBezTo>
                  <a:cubicBezTo>
                    <a:pt x="46" y="64"/>
                    <a:pt x="46" y="61"/>
                    <a:pt x="45" y="59"/>
                  </a:cubicBezTo>
                  <a:cubicBezTo>
                    <a:pt x="40" y="52"/>
                    <a:pt x="40" y="52"/>
                    <a:pt x="40" y="52"/>
                  </a:cubicBezTo>
                  <a:moveTo>
                    <a:pt x="0" y="0"/>
                  </a:moveTo>
                  <a:cubicBezTo>
                    <a:pt x="4" y="5"/>
                    <a:pt x="4" y="5"/>
                    <a:pt x="4" y="5"/>
                  </a:cubicBezTo>
                  <a:cubicBezTo>
                    <a:pt x="6" y="7"/>
                    <a:pt x="8" y="9"/>
                    <a:pt x="11" y="10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4" y="2"/>
                    <a:pt x="2" y="1"/>
                    <a:pt x="0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4" name="Freeform 793"/>
            <p:cNvSpPr>
              <a:spLocks noEditPoints="1"/>
            </p:cNvSpPr>
            <p:nvPr/>
          </p:nvSpPr>
          <p:spPr bwMode="auto">
            <a:xfrm>
              <a:off x="13318049" y="360297"/>
              <a:ext cx="1363629" cy="1354373"/>
            </a:xfrm>
            <a:custGeom>
              <a:avLst/>
              <a:gdLst>
                <a:gd name="T0" fmla="*/ 93 w 187"/>
                <a:gd name="T1" fmla="*/ 182 h 186"/>
                <a:gd name="T2" fmla="*/ 107 w 187"/>
                <a:gd name="T3" fmla="*/ 185 h 186"/>
                <a:gd name="T4" fmla="*/ 77 w 187"/>
                <a:gd name="T5" fmla="*/ 184 h 186"/>
                <a:gd name="T6" fmla="*/ 73 w 187"/>
                <a:gd name="T7" fmla="*/ 180 h 186"/>
                <a:gd name="T8" fmla="*/ 110 w 187"/>
                <a:gd name="T9" fmla="*/ 184 h 186"/>
                <a:gd name="T10" fmla="*/ 132 w 187"/>
                <a:gd name="T11" fmla="*/ 173 h 186"/>
                <a:gd name="T12" fmla="*/ 134 w 187"/>
                <a:gd name="T13" fmla="*/ 177 h 186"/>
                <a:gd name="T14" fmla="*/ 55 w 187"/>
                <a:gd name="T15" fmla="*/ 178 h 186"/>
                <a:gd name="T16" fmla="*/ 51 w 187"/>
                <a:gd name="T17" fmla="*/ 171 h 186"/>
                <a:gd name="T18" fmla="*/ 137 w 187"/>
                <a:gd name="T19" fmla="*/ 175 h 186"/>
                <a:gd name="T20" fmla="*/ 154 w 187"/>
                <a:gd name="T21" fmla="*/ 158 h 186"/>
                <a:gd name="T22" fmla="*/ 148 w 187"/>
                <a:gd name="T23" fmla="*/ 168 h 186"/>
                <a:gd name="T24" fmla="*/ 154 w 187"/>
                <a:gd name="T25" fmla="*/ 158 h 186"/>
                <a:gd name="T26" fmla="*/ 158 w 187"/>
                <a:gd name="T27" fmla="*/ 159 h 186"/>
                <a:gd name="T28" fmla="*/ 171 w 187"/>
                <a:gd name="T29" fmla="*/ 136 h 186"/>
                <a:gd name="T30" fmla="*/ 174 w 187"/>
                <a:gd name="T31" fmla="*/ 139 h 186"/>
                <a:gd name="T32" fmla="*/ 173 w 187"/>
                <a:gd name="T33" fmla="*/ 133 h 186"/>
                <a:gd name="T34" fmla="*/ 178 w 187"/>
                <a:gd name="T35" fmla="*/ 121 h 186"/>
                <a:gd name="T36" fmla="*/ 50 w 187"/>
                <a:gd name="T37" fmla="*/ 175 h 186"/>
                <a:gd name="T38" fmla="*/ 7 w 187"/>
                <a:gd name="T39" fmla="*/ 114 h 186"/>
                <a:gd name="T40" fmla="*/ 179 w 187"/>
                <a:gd name="T41" fmla="*/ 118 h 186"/>
                <a:gd name="T42" fmla="*/ 182 w 187"/>
                <a:gd name="T43" fmla="*/ 104 h 186"/>
                <a:gd name="T44" fmla="*/ 5 w 187"/>
                <a:gd name="T45" fmla="*/ 107 h 186"/>
                <a:gd name="T46" fmla="*/ 181 w 187"/>
                <a:gd name="T47" fmla="*/ 80 h 186"/>
                <a:gd name="T48" fmla="*/ 186 w 187"/>
                <a:gd name="T49" fmla="*/ 103 h 186"/>
                <a:gd name="T50" fmla="*/ 5 w 187"/>
                <a:gd name="T51" fmla="*/ 64 h 186"/>
                <a:gd name="T52" fmla="*/ 5 w 187"/>
                <a:gd name="T53" fmla="*/ 83 h 186"/>
                <a:gd name="T54" fmla="*/ 11 w 187"/>
                <a:gd name="T55" fmla="*/ 50 h 186"/>
                <a:gd name="T56" fmla="*/ 13 w 187"/>
                <a:gd name="T57" fmla="*/ 53 h 186"/>
                <a:gd name="T58" fmla="*/ 12 w 187"/>
                <a:gd name="T59" fmla="*/ 47 h 186"/>
                <a:gd name="T60" fmla="*/ 19 w 187"/>
                <a:gd name="T61" fmla="*/ 37 h 186"/>
                <a:gd name="T62" fmla="*/ 23 w 187"/>
                <a:gd name="T63" fmla="*/ 38 h 186"/>
                <a:gd name="T64" fmla="*/ 38 w 187"/>
                <a:gd name="T65" fmla="*/ 18 h 186"/>
                <a:gd name="T66" fmla="*/ 32 w 187"/>
                <a:gd name="T67" fmla="*/ 28 h 186"/>
                <a:gd name="T68" fmla="*/ 38 w 187"/>
                <a:gd name="T69" fmla="*/ 18 h 186"/>
                <a:gd name="T70" fmla="*/ 43 w 187"/>
                <a:gd name="T71" fmla="*/ 19 h 186"/>
                <a:gd name="T72" fmla="*/ 135 w 187"/>
                <a:gd name="T73" fmla="*/ 10 h 186"/>
                <a:gd name="T74" fmla="*/ 180 w 187"/>
                <a:gd name="T75" fmla="*/ 73 h 186"/>
                <a:gd name="T76" fmla="*/ 166 w 187"/>
                <a:gd name="T77" fmla="*/ 35 h 186"/>
                <a:gd name="T78" fmla="*/ 62 w 187"/>
                <a:gd name="T79" fmla="*/ 5 h 186"/>
                <a:gd name="T80" fmla="*/ 65 w 187"/>
                <a:gd name="T81" fmla="*/ 8 h 186"/>
                <a:gd name="T82" fmla="*/ 117 w 187"/>
                <a:gd name="T83" fmla="*/ 7 h 186"/>
                <a:gd name="T84" fmla="*/ 113 w 187"/>
                <a:gd name="T85" fmla="*/ 2 h 186"/>
                <a:gd name="T86" fmla="*/ 68 w 187"/>
                <a:gd name="T87" fmla="*/ 8 h 186"/>
                <a:gd name="T88" fmla="*/ 95 w 187"/>
                <a:gd name="T89" fmla="*/ 0 h 186"/>
                <a:gd name="T90" fmla="*/ 109 w 187"/>
                <a:gd name="T91" fmla="*/ 1 h 186"/>
                <a:gd name="T92" fmla="*/ 79 w 187"/>
                <a:gd name="T93" fmla="*/ 1 h 186"/>
                <a:gd name="T94" fmla="*/ 94 w 187"/>
                <a:gd name="T95" fmla="*/ 4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87" h="186">
                  <a:moveTo>
                    <a:pt x="104" y="181"/>
                  </a:moveTo>
                  <a:cubicBezTo>
                    <a:pt x="100" y="182"/>
                    <a:pt x="97" y="182"/>
                    <a:pt x="93" y="182"/>
                  </a:cubicBezTo>
                  <a:cubicBezTo>
                    <a:pt x="93" y="182"/>
                    <a:pt x="93" y="182"/>
                    <a:pt x="93" y="182"/>
                  </a:cubicBezTo>
                  <a:cubicBezTo>
                    <a:pt x="93" y="182"/>
                    <a:pt x="92" y="182"/>
                    <a:pt x="91" y="182"/>
                  </a:cubicBezTo>
                  <a:cubicBezTo>
                    <a:pt x="94" y="186"/>
                    <a:pt x="94" y="186"/>
                    <a:pt x="94" y="186"/>
                  </a:cubicBezTo>
                  <a:cubicBezTo>
                    <a:pt x="98" y="186"/>
                    <a:pt x="103" y="186"/>
                    <a:pt x="107" y="185"/>
                  </a:cubicBezTo>
                  <a:cubicBezTo>
                    <a:pt x="104" y="181"/>
                    <a:pt x="104" y="181"/>
                    <a:pt x="104" y="181"/>
                  </a:cubicBezTo>
                  <a:moveTo>
                    <a:pt x="73" y="180"/>
                  </a:moveTo>
                  <a:cubicBezTo>
                    <a:pt x="77" y="184"/>
                    <a:pt x="77" y="184"/>
                    <a:pt x="77" y="184"/>
                  </a:cubicBezTo>
                  <a:cubicBezTo>
                    <a:pt x="81" y="185"/>
                    <a:pt x="86" y="186"/>
                    <a:pt x="91" y="186"/>
                  </a:cubicBezTo>
                  <a:cubicBezTo>
                    <a:pt x="88" y="182"/>
                    <a:pt x="88" y="182"/>
                    <a:pt x="88" y="182"/>
                  </a:cubicBezTo>
                  <a:cubicBezTo>
                    <a:pt x="83" y="181"/>
                    <a:pt x="78" y="181"/>
                    <a:pt x="73" y="180"/>
                  </a:cubicBezTo>
                  <a:moveTo>
                    <a:pt x="118" y="178"/>
                  </a:moveTo>
                  <a:cubicBezTo>
                    <a:pt x="115" y="179"/>
                    <a:pt x="111" y="180"/>
                    <a:pt x="107" y="181"/>
                  </a:cubicBezTo>
                  <a:cubicBezTo>
                    <a:pt x="110" y="184"/>
                    <a:pt x="110" y="184"/>
                    <a:pt x="110" y="184"/>
                  </a:cubicBezTo>
                  <a:cubicBezTo>
                    <a:pt x="114" y="184"/>
                    <a:pt x="117" y="183"/>
                    <a:pt x="121" y="182"/>
                  </a:cubicBezTo>
                  <a:cubicBezTo>
                    <a:pt x="118" y="178"/>
                    <a:pt x="118" y="178"/>
                    <a:pt x="118" y="178"/>
                  </a:cubicBezTo>
                  <a:moveTo>
                    <a:pt x="132" y="173"/>
                  </a:moveTo>
                  <a:cubicBezTo>
                    <a:pt x="128" y="175"/>
                    <a:pt x="125" y="176"/>
                    <a:pt x="121" y="177"/>
                  </a:cubicBezTo>
                  <a:cubicBezTo>
                    <a:pt x="124" y="181"/>
                    <a:pt x="124" y="181"/>
                    <a:pt x="124" y="181"/>
                  </a:cubicBezTo>
                  <a:cubicBezTo>
                    <a:pt x="127" y="180"/>
                    <a:pt x="131" y="178"/>
                    <a:pt x="134" y="177"/>
                  </a:cubicBezTo>
                  <a:cubicBezTo>
                    <a:pt x="132" y="173"/>
                    <a:pt x="132" y="173"/>
                    <a:pt x="132" y="173"/>
                  </a:cubicBezTo>
                  <a:moveTo>
                    <a:pt x="51" y="171"/>
                  </a:moveTo>
                  <a:cubicBezTo>
                    <a:pt x="55" y="178"/>
                    <a:pt x="55" y="178"/>
                    <a:pt x="55" y="178"/>
                  </a:cubicBezTo>
                  <a:cubicBezTo>
                    <a:pt x="61" y="180"/>
                    <a:pt x="67" y="182"/>
                    <a:pt x="72" y="183"/>
                  </a:cubicBezTo>
                  <a:cubicBezTo>
                    <a:pt x="69" y="178"/>
                    <a:pt x="69" y="178"/>
                    <a:pt x="69" y="178"/>
                  </a:cubicBezTo>
                  <a:cubicBezTo>
                    <a:pt x="62" y="177"/>
                    <a:pt x="56" y="174"/>
                    <a:pt x="51" y="171"/>
                  </a:cubicBezTo>
                  <a:moveTo>
                    <a:pt x="143" y="167"/>
                  </a:moveTo>
                  <a:cubicBezTo>
                    <a:pt x="140" y="169"/>
                    <a:pt x="137" y="170"/>
                    <a:pt x="134" y="172"/>
                  </a:cubicBezTo>
                  <a:cubicBezTo>
                    <a:pt x="137" y="175"/>
                    <a:pt x="137" y="175"/>
                    <a:pt x="137" y="175"/>
                  </a:cubicBezTo>
                  <a:cubicBezTo>
                    <a:pt x="140" y="174"/>
                    <a:pt x="143" y="172"/>
                    <a:pt x="146" y="170"/>
                  </a:cubicBezTo>
                  <a:cubicBezTo>
                    <a:pt x="143" y="167"/>
                    <a:pt x="143" y="167"/>
                    <a:pt x="143" y="167"/>
                  </a:cubicBezTo>
                  <a:moveTo>
                    <a:pt x="154" y="158"/>
                  </a:moveTo>
                  <a:cubicBezTo>
                    <a:pt x="152" y="160"/>
                    <a:pt x="151" y="161"/>
                    <a:pt x="149" y="162"/>
                  </a:cubicBezTo>
                  <a:cubicBezTo>
                    <a:pt x="148" y="163"/>
                    <a:pt x="147" y="164"/>
                    <a:pt x="146" y="165"/>
                  </a:cubicBezTo>
                  <a:cubicBezTo>
                    <a:pt x="148" y="168"/>
                    <a:pt x="148" y="168"/>
                    <a:pt x="148" y="168"/>
                  </a:cubicBezTo>
                  <a:cubicBezTo>
                    <a:pt x="149" y="167"/>
                    <a:pt x="150" y="166"/>
                    <a:pt x="151" y="166"/>
                  </a:cubicBezTo>
                  <a:cubicBezTo>
                    <a:pt x="153" y="164"/>
                    <a:pt x="155" y="163"/>
                    <a:pt x="156" y="161"/>
                  </a:cubicBezTo>
                  <a:cubicBezTo>
                    <a:pt x="154" y="158"/>
                    <a:pt x="154" y="158"/>
                    <a:pt x="154" y="158"/>
                  </a:cubicBezTo>
                  <a:moveTo>
                    <a:pt x="163" y="148"/>
                  </a:moveTo>
                  <a:cubicBezTo>
                    <a:pt x="161" y="151"/>
                    <a:pt x="159" y="153"/>
                    <a:pt x="156" y="156"/>
                  </a:cubicBezTo>
                  <a:cubicBezTo>
                    <a:pt x="158" y="159"/>
                    <a:pt x="158" y="159"/>
                    <a:pt x="158" y="159"/>
                  </a:cubicBezTo>
                  <a:cubicBezTo>
                    <a:pt x="161" y="157"/>
                    <a:pt x="163" y="154"/>
                    <a:pt x="166" y="151"/>
                  </a:cubicBezTo>
                  <a:cubicBezTo>
                    <a:pt x="163" y="148"/>
                    <a:pt x="163" y="148"/>
                    <a:pt x="163" y="148"/>
                  </a:cubicBezTo>
                  <a:moveTo>
                    <a:pt x="171" y="136"/>
                  </a:moveTo>
                  <a:cubicBezTo>
                    <a:pt x="170" y="139"/>
                    <a:pt x="167" y="142"/>
                    <a:pt x="165" y="145"/>
                  </a:cubicBezTo>
                  <a:cubicBezTo>
                    <a:pt x="168" y="149"/>
                    <a:pt x="168" y="149"/>
                    <a:pt x="168" y="149"/>
                  </a:cubicBezTo>
                  <a:cubicBezTo>
                    <a:pt x="170" y="146"/>
                    <a:pt x="172" y="143"/>
                    <a:pt x="174" y="139"/>
                  </a:cubicBezTo>
                  <a:cubicBezTo>
                    <a:pt x="171" y="136"/>
                    <a:pt x="171" y="136"/>
                    <a:pt x="171" y="136"/>
                  </a:cubicBezTo>
                  <a:moveTo>
                    <a:pt x="178" y="121"/>
                  </a:moveTo>
                  <a:cubicBezTo>
                    <a:pt x="176" y="125"/>
                    <a:pt x="175" y="129"/>
                    <a:pt x="173" y="133"/>
                  </a:cubicBezTo>
                  <a:cubicBezTo>
                    <a:pt x="175" y="137"/>
                    <a:pt x="175" y="137"/>
                    <a:pt x="175" y="137"/>
                  </a:cubicBezTo>
                  <a:cubicBezTo>
                    <a:pt x="177" y="133"/>
                    <a:pt x="179" y="129"/>
                    <a:pt x="181" y="125"/>
                  </a:cubicBezTo>
                  <a:cubicBezTo>
                    <a:pt x="178" y="121"/>
                    <a:pt x="178" y="121"/>
                    <a:pt x="178" y="121"/>
                  </a:cubicBezTo>
                  <a:moveTo>
                    <a:pt x="1" y="106"/>
                  </a:moveTo>
                  <a:cubicBezTo>
                    <a:pt x="4" y="123"/>
                    <a:pt x="10" y="138"/>
                    <a:pt x="21" y="151"/>
                  </a:cubicBezTo>
                  <a:cubicBezTo>
                    <a:pt x="29" y="161"/>
                    <a:pt x="39" y="169"/>
                    <a:pt x="50" y="175"/>
                  </a:cubicBezTo>
                  <a:cubicBezTo>
                    <a:pt x="44" y="167"/>
                    <a:pt x="44" y="167"/>
                    <a:pt x="44" y="167"/>
                  </a:cubicBezTo>
                  <a:cubicBezTo>
                    <a:pt x="37" y="162"/>
                    <a:pt x="30" y="156"/>
                    <a:pt x="24" y="148"/>
                  </a:cubicBezTo>
                  <a:cubicBezTo>
                    <a:pt x="16" y="138"/>
                    <a:pt x="10" y="127"/>
                    <a:pt x="7" y="114"/>
                  </a:cubicBezTo>
                  <a:cubicBezTo>
                    <a:pt x="1" y="106"/>
                    <a:pt x="1" y="106"/>
                    <a:pt x="1" y="106"/>
                  </a:cubicBezTo>
                  <a:moveTo>
                    <a:pt x="182" y="104"/>
                  </a:moveTo>
                  <a:cubicBezTo>
                    <a:pt x="181" y="109"/>
                    <a:pt x="180" y="113"/>
                    <a:pt x="179" y="118"/>
                  </a:cubicBezTo>
                  <a:cubicBezTo>
                    <a:pt x="182" y="122"/>
                    <a:pt x="182" y="122"/>
                    <a:pt x="182" y="122"/>
                  </a:cubicBezTo>
                  <a:cubicBezTo>
                    <a:pt x="183" y="118"/>
                    <a:pt x="184" y="113"/>
                    <a:pt x="185" y="108"/>
                  </a:cubicBezTo>
                  <a:cubicBezTo>
                    <a:pt x="182" y="104"/>
                    <a:pt x="182" y="104"/>
                    <a:pt x="182" y="104"/>
                  </a:cubicBezTo>
                  <a:moveTo>
                    <a:pt x="1" y="82"/>
                  </a:moveTo>
                  <a:cubicBezTo>
                    <a:pt x="0" y="88"/>
                    <a:pt x="0" y="94"/>
                    <a:pt x="1" y="100"/>
                  </a:cubicBezTo>
                  <a:cubicBezTo>
                    <a:pt x="5" y="107"/>
                    <a:pt x="5" y="107"/>
                    <a:pt x="5" y="107"/>
                  </a:cubicBezTo>
                  <a:cubicBezTo>
                    <a:pt x="4" y="101"/>
                    <a:pt x="4" y="94"/>
                    <a:pt x="4" y="88"/>
                  </a:cubicBezTo>
                  <a:cubicBezTo>
                    <a:pt x="1" y="82"/>
                    <a:pt x="1" y="82"/>
                    <a:pt x="1" y="82"/>
                  </a:cubicBezTo>
                  <a:moveTo>
                    <a:pt x="181" y="80"/>
                  </a:moveTo>
                  <a:cubicBezTo>
                    <a:pt x="182" y="86"/>
                    <a:pt x="183" y="93"/>
                    <a:pt x="182" y="99"/>
                  </a:cubicBezTo>
                  <a:cubicBezTo>
                    <a:pt x="186" y="104"/>
                    <a:pt x="186" y="104"/>
                    <a:pt x="186" y="104"/>
                  </a:cubicBezTo>
                  <a:cubicBezTo>
                    <a:pt x="186" y="104"/>
                    <a:pt x="186" y="103"/>
                    <a:pt x="186" y="103"/>
                  </a:cubicBezTo>
                  <a:cubicBezTo>
                    <a:pt x="186" y="98"/>
                    <a:pt x="187" y="92"/>
                    <a:pt x="186" y="87"/>
                  </a:cubicBezTo>
                  <a:cubicBezTo>
                    <a:pt x="181" y="80"/>
                    <a:pt x="181" y="80"/>
                    <a:pt x="181" y="80"/>
                  </a:cubicBezTo>
                  <a:moveTo>
                    <a:pt x="5" y="64"/>
                  </a:moveTo>
                  <a:cubicBezTo>
                    <a:pt x="3" y="69"/>
                    <a:pt x="2" y="73"/>
                    <a:pt x="1" y="78"/>
                  </a:cubicBezTo>
                  <a:cubicBezTo>
                    <a:pt x="5" y="83"/>
                    <a:pt x="5" y="83"/>
                    <a:pt x="5" y="83"/>
                  </a:cubicBezTo>
                  <a:cubicBezTo>
                    <a:pt x="5" y="83"/>
                    <a:pt x="5" y="83"/>
                    <a:pt x="5" y="83"/>
                  </a:cubicBezTo>
                  <a:cubicBezTo>
                    <a:pt x="5" y="78"/>
                    <a:pt x="6" y="73"/>
                    <a:pt x="8" y="69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11" y="50"/>
                  </a:moveTo>
                  <a:cubicBezTo>
                    <a:pt x="9" y="53"/>
                    <a:pt x="7" y="57"/>
                    <a:pt x="6" y="61"/>
                  </a:cubicBezTo>
                  <a:cubicBezTo>
                    <a:pt x="9" y="65"/>
                    <a:pt x="9" y="65"/>
                    <a:pt x="9" y="65"/>
                  </a:cubicBezTo>
                  <a:cubicBezTo>
                    <a:pt x="10" y="61"/>
                    <a:pt x="12" y="57"/>
                    <a:pt x="13" y="53"/>
                  </a:cubicBezTo>
                  <a:cubicBezTo>
                    <a:pt x="11" y="50"/>
                    <a:pt x="11" y="50"/>
                    <a:pt x="11" y="50"/>
                  </a:cubicBezTo>
                  <a:moveTo>
                    <a:pt x="19" y="37"/>
                  </a:moveTo>
                  <a:cubicBezTo>
                    <a:pt x="16" y="40"/>
                    <a:pt x="14" y="43"/>
                    <a:pt x="12" y="47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7" y="47"/>
                    <a:pt x="19" y="44"/>
                    <a:pt x="21" y="41"/>
                  </a:cubicBezTo>
                  <a:cubicBezTo>
                    <a:pt x="19" y="37"/>
                    <a:pt x="19" y="37"/>
                    <a:pt x="19" y="37"/>
                  </a:cubicBezTo>
                  <a:moveTo>
                    <a:pt x="28" y="27"/>
                  </a:moveTo>
                  <a:cubicBezTo>
                    <a:pt x="25" y="29"/>
                    <a:pt x="23" y="32"/>
                    <a:pt x="21" y="35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5" y="35"/>
                    <a:pt x="28" y="33"/>
                    <a:pt x="30" y="30"/>
                  </a:cubicBezTo>
                  <a:cubicBezTo>
                    <a:pt x="28" y="27"/>
                    <a:pt x="28" y="27"/>
                    <a:pt x="28" y="27"/>
                  </a:cubicBezTo>
                  <a:moveTo>
                    <a:pt x="38" y="18"/>
                  </a:moveTo>
                  <a:cubicBezTo>
                    <a:pt x="37" y="19"/>
                    <a:pt x="36" y="19"/>
                    <a:pt x="35" y="20"/>
                  </a:cubicBezTo>
                  <a:cubicBezTo>
                    <a:pt x="33" y="22"/>
                    <a:pt x="32" y="23"/>
                    <a:pt x="30" y="25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4" y="26"/>
                    <a:pt x="36" y="25"/>
                    <a:pt x="38" y="23"/>
                  </a:cubicBezTo>
                  <a:cubicBezTo>
                    <a:pt x="39" y="23"/>
                    <a:pt x="40" y="22"/>
                    <a:pt x="40" y="21"/>
                  </a:cubicBezTo>
                  <a:cubicBezTo>
                    <a:pt x="38" y="18"/>
                    <a:pt x="38" y="18"/>
                    <a:pt x="38" y="18"/>
                  </a:cubicBezTo>
                  <a:moveTo>
                    <a:pt x="50" y="11"/>
                  </a:moveTo>
                  <a:cubicBezTo>
                    <a:pt x="46" y="12"/>
                    <a:pt x="43" y="14"/>
                    <a:pt x="40" y="16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6" y="17"/>
                    <a:pt x="49" y="16"/>
                    <a:pt x="52" y="14"/>
                  </a:cubicBezTo>
                  <a:cubicBezTo>
                    <a:pt x="50" y="11"/>
                    <a:pt x="50" y="11"/>
                    <a:pt x="50" y="11"/>
                  </a:cubicBezTo>
                  <a:moveTo>
                    <a:pt x="135" y="10"/>
                  </a:moveTo>
                  <a:cubicBezTo>
                    <a:pt x="141" y="18"/>
                    <a:pt x="141" y="18"/>
                    <a:pt x="141" y="18"/>
                  </a:cubicBezTo>
                  <a:cubicBezTo>
                    <a:pt x="149" y="23"/>
                    <a:pt x="157" y="29"/>
                    <a:pt x="163" y="37"/>
                  </a:cubicBezTo>
                  <a:cubicBezTo>
                    <a:pt x="171" y="48"/>
                    <a:pt x="177" y="60"/>
                    <a:pt x="180" y="73"/>
                  </a:cubicBezTo>
                  <a:cubicBezTo>
                    <a:pt x="186" y="81"/>
                    <a:pt x="186" y="81"/>
                    <a:pt x="186" y="81"/>
                  </a:cubicBezTo>
                  <a:cubicBezTo>
                    <a:pt x="184" y="67"/>
                    <a:pt x="179" y="55"/>
                    <a:pt x="172" y="43"/>
                  </a:cubicBezTo>
                  <a:cubicBezTo>
                    <a:pt x="166" y="35"/>
                    <a:pt x="166" y="35"/>
                    <a:pt x="166" y="35"/>
                  </a:cubicBezTo>
                  <a:cubicBezTo>
                    <a:pt x="166" y="35"/>
                    <a:pt x="166" y="35"/>
                    <a:pt x="166" y="35"/>
                  </a:cubicBezTo>
                  <a:cubicBezTo>
                    <a:pt x="158" y="24"/>
                    <a:pt x="147" y="16"/>
                    <a:pt x="135" y="10"/>
                  </a:cubicBezTo>
                  <a:moveTo>
                    <a:pt x="62" y="5"/>
                  </a:moveTo>
                  <a:cubicBezTo>
                    <a:pt x="59" y="6"/>
                    <a:pt x="55" y="8"/>
                    <a:pt x="52" y="9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8" y="11"/>
                    <a:pt x="61" y="10"/>
                    <a:pt x="65" y="8"/>
                  </a:cubicBezTo>
                  <a:cubicBezTo>
                    <a:pt x="62" y="5"/>
                    <a:pt x="62" y="5"/>
                    <a:pt x="62" y="5"/>
                  </a:cubicBezTo>
                  <a:moveTo>
                    <a:pt x="113" y="2"/>
                  </a:moveTo>
                  <a:cubicBezTo>
                    <a:pt x="117" y="7"/>
                    <a:pt x="117" y="7"/>
                    <a:pt x="117" y="7"/>
                  </a:cubicBezTo>
                  <a:cubicBezTo>
                    <a:pt x="123" y="9"/>
                    <a:pt x="129" y="11"/>
                    <a:pt x="135" y="14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25" y="5"/>
                    <a:pt x="119" y="3"/>
                    <a:pt x="113" y="2"/>
                  </a:cubicBezTo>
                  <a:moveTo>
                    <a:pt x="76" y="1"/>
                  </a:moveTo>
                  <a:cubicBezTo>
                    <a:pt x="72" y="2"/>
                    <a:pt x="69" y="3"/>
                    <a:pt x="65" y="4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71" y="6"/>
                    <a:pt x="75" y="6"/>
                    <a:pt x="79" y="5"/>
                  </a:cubicBezTo>
                  <a:cubicBezTo>
                    <a:pt x="76" y="1"/>
                    <a:pt x="76" y="1"/>
                    <a:pt x="76" y="1"/>
                  </a:cubicBezTo>
                  <a:moveTo>
                    <a:pt x="95" y="0"/>
                  </a:moveTo>
                  <a:cubicBezTo>
                    <a:pt x="98" y="4"/>
                    <a:pt x="98" y="4"/>
                    <a:pt x="98" y="4"/>
                  </a:cubicBezTo>
                  <a:cubicBezTo>
                    <a:pt x="103" y="4"/>
                    <a:pt x="108" y="5"/>
                    <a:pt x="112" y="6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5" y="0"/>
                    <a:pt x="100" y="0"/>
                    <a:pt x="95" y="0"/>
                  </a:cubicBezTo>
                  <a:moveTo>
                    <a:pt x="92" y="0"/>
                  </a:moveTo>
                  <a:cubicBezTo>
                    <a:pt x="87" y="0"/>
                    <a:pt x="83" y="0"/>
                    <a:pt x="79" y="1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86" y="4"/>
                    <a:pt x="89" y="4"/>
                    <a:pt x="93" y="4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92" y="0"/>
                    <a:pt x="92" y="0"/>
                    <a:pt x="92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5" name="Freeform 794"/>
            <p:cNvSpPr>
              <a:spLocks noEditPoints="1"/>
            </p:cNvSpPr>
            <p:nvPr/>
          </p:nvSpPr>
          <p:spPr bwMode="auto">
            <a:xfrm>
              <a:off x="13324219" y="1088388"/>
              <a:ext cx="394897" cy="567664"/>
            </a:xfrm>
            <a:custGeom>
              <a:avLst/>
              <a:gdLst>
                <a:gd name="T0" fmla="*/ 43 w 54"/>
                <a:gd name="T1" fmla="*/ 67 h 78"/>
                <a:gd name="T2" fmla="*/ 49 w 54"/>
                <a:gd name="T3" fmla="*/ 75 h 78"/>
                <a:gd name="T4" fmla="*/ 54 w 54"/>
                <a:gd name="T5" fmla="*/ 78 h 78"/>
                <a:gd name="T6" fmla="*/ 50 w 54"/>
                <a:gd name="T7" fmla="*/ 71 h 78"/>
                <a:gd name="T8" fmla="*/ 43 w 54"/>
                <a:gd name="T9" fmla="*/ 67 h 78"/>
                <a:gd name="T10" fmla="*/ 0 w 54"/>
                <a:gd name="T11" fmla="*/ 0 h 78"/>
                <a:gd name="T12" fmla="*/ 0 w 54"/>
                <a:gd name="T13" fmla="*/ 6 h 78"/>
                <a:gd name="T14" fmla="*/ 6 w 54"/>
                <a:gd name="T15" fmla="*/ 14 h 78"/>
                <a:gd name="T16" fmla="*/ 4 w 54"/>
                <a:gd name="T17" fmla="*/ 7 h 78"/>
                <a:gd name="T18" fmla="*/ 0 w 54"/>
                <a:gd name="T1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78">
                  <a:moveTo>
                    <a:pt x="43" y="67"/>
                  </a:moveTo>
                  <a:cubicBezTo>
                    <a:pt x="49" y="75"/>
                    <a:pt x="49" y="75"/>
                    <a:pt x="49" y="75"/>
                  </a:cubicBezTo>
                  <a:cubicBezTo>
                    <a:pt x="51" y="76"/>
                    <a:pt x="53" y="77"/>
                    <a:pt x="54" y="78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47" y="70"/>
                    <a:pt x="45" y="68"/>
                    <a:pt x="43" y="67"/>
                  </a:cubicBezTo>
                  <a:moveTo>
                    <a:pt x="0" y="0"/>
                  </a:moveTo>
                  <a:cubicBezTo>
                    <a:pt x="0" y="2"/>
                    <a:pt x="0" y="4"/>
                    <a:pt x="0" y="6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5" y="12"/>
                    <a:pt x="5" y="10"/>
                    <a:pt x="4" y="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6" name="Freeform 795"/>
            <p:cNvSpPr>
              <a:spLocks noEditPoints="1"/>
            </p:cNvSpPr>
            <p:nvPr/>
          </p:nvSpPr>
          <p:spPr bwMode="auto">
            <a:xfrm>
              <a:off x="13324219" y="927961"/>
              <a:ext cx="555324" cy="771283"/>
            </a:xfrm>
            <a:custGeom>
              <a:avLst/>
              <a:gdLst>
                <a:gd name="T0" fmla="*/ 68 w 76"/>
                <a:gd name="T1" fmla="*/ 100 h 106"/>
                <a:gd name="T2" fmla="*/ 71 w 76"/>
                <a:gd name="T3" fmla="*/ 105 h 106"/>
                <a:gd name="T4" fmla="*/ 76 w 76"/>
                <a:gd name="T5" fmla="*/ 106 h 106"/>
                <a:gd name="T6" fmla="*/ 72 w 76"/>
                <a:gd name="T7" fmla="*/ 102 h 106"/>
                <a:gd name="T8" fmla="*/ 68 w 76"/>
                <a:gd name="T9" fmla="*/ 100 h 106"/>
                <a:gd name="T10" fmla="*/ 0 w 76"/>
                <a:gd name="T11" fmla="*/ 0 h 106"/>
                <a:gd name="T12" fmla="*/ 0 w 76"/>
                <a:gd name="T13" fmla="*/ 4 h 106"/>
                <a:gd name="T14" fmla="*/ 0 w 76"/>
                <a:gd name="T15" fmla="*/ 4 h 106"/>
                <a:gd name="T16" fmla="*/ 3 w 76"/>
                <a:gd name="T17" fmla="*/ 10 h 106"/>
                <a:gd name="T18" fmla="*/ 4 w 76"/>
                <a:gd name="T19" fmla="*/ 5 h 106"/>
                <a:gd name="T20" fmla="*/ 0 w 76"/>
                <a:gd name="T21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106">
                  <a:moveTo>
                    <a:pt x="68" y="100"/>
                  </a:moveTo>
                  <a:cubicBezTo>
                    <a:pt x="71" y="105"/>
                    <a:pt x="71" y="105"/>
                    <a:pt x="71" y="105"/>
                  </a:cubicBezTo>
                  <a:cubicBezTo>
                    <a:pt x="73" y="106"/>
                    <a:pt x="74" y="106"/>
                    <a:pt x="76" y="106"/>
                  </a:cubicBezTo>
                  <a:cubicBezTo>
                    <a:pt x="72" y="102"/>
                    <a:pt x="72" y="102"/>
                    <a:pt x="72" y="102"/>
                  </a:cubicBezTo>
                  <a:cubicBezTo>
                    <a:pt x="71" y="101"/>
                    <a:pt x="69" y="101"/>
                    <a:pt x="68" y="100"/>
                  </a:cubicBezTo>
                  <a:moveTo>
                    <a:pt x="0" y="0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8"/>
                    <a:pt x="4" y="6"/>
                    <a:pt x="4" y="5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7" name="Freeform 796"/>
            <p:cNvSpPr>
              <a:spLocks noEditPoints="1"/>
            </p:cNvSpPr>
            <p:nvPr/>
          </p:nvSpPr>
          <p:spPr bwMode="auto">
            <a:xfrm>
              <a:off x="13355071" y="804556"/>
              <a:ext cx="647878" cy="910114"/>
            </a:xfrm>
            <a:custGeom>
              <a:avLst/>
              <a:gdLst>
                <a:gd name="T0" fmla="*/ 83 w 89"/>
                <a:gd name="T1" fmla="*/ 121 h 125"/>
                <a:gd name="T2" fmla="*/ 86 w 89"/>
                <a:gd name="T3" fmla="*/ 125 h 125"/>
                <a:gd name="T4" fmla="*/ 88 w 89"/>
                <a:gd name="T5" fmla="*/ 125 h 125"/>
                <a:gd name="T6" fmla="*/ 88 w 89"/>
                <a:gd name="T7" fmla="*/ 125 h 125"/>
                <a:gd name="T8" fmla="*/ 89 w 89"/>
                <a:gd name="T9" fmla="*/ 125 h 125"/>
                <a:gd name="T10" fmla="*/ 86 w 89"/>
                <a:gd name="T11" fmla="*/ 121 h 125"/>
                <a:gd name="T12" fmla="*/ 83 w 89"/>
                <a:gd name="T13" fmla="*/ 121 h 125"/>
                <a:gd name="T14" fmla="*/ 1 w 89"/>
                <a:gd name="T15" fmla="*/ 0 h 125"/>
                <a:gd name="T16" fmla="*/ 0 w 89"/>
                <a:gd name="T17" fmla="*/ 3 h 125"/>
                <a:gd name="T18" fmla="*/ 3 w 89"/>
                <a:gd name="T19" fmla="*/ 8 h 125"/>
                <a:gd name="T20" fmla="*/ 4 w 89"/>
                <a:gd name="T21" fmla="*/ 4 h 125"/>
                <a:gd name="T22" fmla="*/ 1 w 89"/>
                <a:gd name="T23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9" h="125">
                  <a:moveTo>
                    <a:pt x="83" y="121"/>
                  </a:moveTo>
                  <a:cubicBezTo>
                    <a:pt x="86" y="125"/>
                    <a:pt x="86" y="125"/>
                    <a:pt x="86" y="125"/>
                  </a:cubicBezTo>
                  <a:cubicBezTo>
                    <a:pt x="87" y="125"/>
                    <a:pt x="87" y="125"/>
                    <a:pt x="88" y="125"/>
                  </a:cubicBezTo>
                  <a:cubicBezTo>
                    <a:pt x="88" y="125"/>
                    <a:pt x="88" y="125"/>
                    <a:pt x="88" y="125"/>
                  </a:cubicBezTo>
                  <a:cubicBezTo>
                    <a:pt x="89" y="125"/>
                    <a:pt x="89" y="125"/>
                    <a:pt x="89" y="125"/>
                  </a:cubicBezTo>
                  <a:cubicBezTo>
                    <a:pt x="86" y="121"/>
                    <a:pt x="86" y="121"/>
                    <a:pt x="86" y="121"/>
                  </a:cubicBezTo>
                  <a:cubicBezTo>
                    <a:pt x="85" y="121"/>
                    <a:pt x="84" y="121"/>
                    <a:pt x="83" y="121"/>
                  </a:cubicBezTo>
                  <a:moveTo>
                    <a:pt x="1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6"/>
                    <a:pt x="3" y="5"/>
                    <a:pt x="4" y="4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8" name="Freeform 797"/>
            <p:cNvSpPr>
              <a:spLocks noEditPoints="1"/>
            </p:cNvSpPr>
            <p:nvPr/>
          </p:nvSpPr>
          <p:spPr bwMode="auto">
            <a:xfrm>
              <a:off x="13398263" y="702747"/>
              <a:ext cx="721921" cy="1005753"/>
            </a:xfrm>
            <a:custGeom>
              <a:avLst/>
              <a:gdLst>
                <a:gd name="T0" fmla="*/ 96 w 99"/>
                <a:gd name="T1" fmla="*/ 134 h 138"/>
                <a:gd name="T2" fmla="*/ 93 w 99"/>
                <a:gd name="T3" fmla="*/ 134 h 138"/>
                <a:gd name="T4" fmla="*/ 96 w 99"/>
                <a:gd name="T5" fmla="*/ 138 h 138"/>
                <a:gd name="T6" fmla="*/ 99 w 99"/>
                <a:gd name="T7" fmla="*/ 137 h 138"/>
                <a:gd name="T8" fmla="*/ 96 w 99"/>
                <a:gd name="T9" fmla="*/ 134 h 138"/>
                <a:gd name="T10" fmla="*/ 1 w 99"/>
                <a:gd name="T11" fmla="*/ 0 h 138"/>
                <a:gd name="T12" fmla="*/ 0 w 99"/>
                <a:gd name="T13" fmla="*/ 3 h 138"/>
                <a:gd name="T14" fmla="*/ 2 w 99"/>
                <a:gd name="T15" fmla="*/ 6 h 138"/>
                <a:gd name="T16" fmla="*/ 4 w 99"/>
                <a:gd name="T17" fmla="*/ 3 h 138"/>
                <a:gd name="T18" fmla="*/ 1 w 99"/>
                <a:gd name="T19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9" h="138">
                  <a:moveTo>
                    <a:pt x="96" y="134"/>
                  </a:moveTo>
                  <a:cubicBezTo>
                    <a:pt x="95" y="134"/>
                    <a:pt x="94" y="134"/>
                    <a:pt x="93" y="134"/>
                  </a:cubicBezTo>
                  <a:cubicBezTo>
                    <a:pt x="96" y="138"/>
                    <a:pt x="96" y="138"/>
                    <a:pt x="96" y="138"/>
                  </a:cubicBezTo>
                  <a:cubicBezTo>
                    <a:pt x="97" y="138"/>
                    <a:pt x="98" y="138"/>
                    <a:pt x="99" y="137"/>
                  </a:cubicBezTo>
                  <a:cubicBezTo>
                    <a:pt x="96" y="134"/>
                    <a:pt x="96" y="134"/>
                    <a:pt x="96" y="134"/>
                  </a:cubicBezTo>
                  <a:moveTo>
                    <a:pt x="1" y="0"/>
                  </a:moveTo>
                  <a:cubicBezTo>
                    <a:pt x="1" y="1"/>
                    <a:pt x="0" y="2"/>
                    <a:pt x="0" y="3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5"/>
                    <a:pt x="3" y="4"/>
                    <a:pt x="4" y="3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9" name="Freeform 798"/>
            <p:cNvSpPr>
              <a:spLocks noEditPoints="1"/>
            </p:cNvSpPr>
            <p:nvPr/>
          </p:nvSpPr>
          <p:spPr bwMode="auto">
            <a:xfrm>
              <a:off x="13456880" y="613278"/>
              <a:ext cx="765113" cy="1073626"/>
            </a:xfrm>
            <a:custGeom>
              <a:avLst/>
              <a:gdLst>
                <a:gd name="T0" fmla="*/ 102 w 105"/>
                <a:gd name="T1" fmla="*/ 142 h 147"/>
                <a:gd name="T2" fmla="*/ 99 w 105"/>
                <a:gd name="T3" fmla="*/ 143 h 147"/>
                <a:gd name="T4" fmla="*/ 102 w 105"/>
                <a:gd name="T5" fmla="*/ 147 h 147"/>
                <a:gd name="T6" fmla="*/ 105 w 105"/>
                <a:gd name="T7" fmla="*/ 146 h 147"/>
                <a:gd name="T8" fmla="*/ 102 w 105"/>
                <a:gd name="T9" fmla="*/ 142 h 147"/>
                <a:gd name="T10" fmla="*/ 2 w 105"/>
                <a:gd name="T11" fmla="*/ 0 h 147"/>
                <a:gd name="T12" fmla="*/ 0 w 105"/>
                <a:gd name="T13" fmla="*/ 2 h 147"/>
                <a:gd name="T14" fmla="*/ 2 w 105"/>
                <a:gd name="T15" fmla="*/ 6 h 147"/>
                <a:gd name="T16" fmla="*/ 4 w 105"/>
                <a:gd name="T17" fmla="*/ 3 h 147"/>
                <a:gd name="T18" fmla="*/ 2 w 105"/>
                <a:gd name="T1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5" h="147">
                  <a:moveTo>
                    <a:pt x="102" y="142"/>
                  </a:moveTo>
                  <a:cubicBezTo>
                    <a:pt x="101" y="143"/>
                    <a:pt x="100" y="143"/>
                    <a:pt x="99" y="143"/>
                  </a:cubicBezTo>
                  <a:cubicBezTo>
                    <a:pt x="102" y="147"/>
                    <a:pt x="102" y="147"/>
                    <a:pt x="102" y="147"/>
                  </a:cubicBezTo>
                  <a:cubicBezTo>
                    <a:pt x="103" y="146"/>
                    <a:pt x="104" y="146"/>
                    <a:pt x="105" y="146"/>
                  </a:cubicBezTo>
                  <a:cubicBezTo>
                    <a:pt x="102" y="142"/>
                    <a:pt x="102" y="142"/>
                    <a:pt x="102" y="142"/>
                  </a:cubicBezTo>
                  <a:moveTo>
                    <a:pt x="2" y="0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5"/>
                    <a:pt x="3" y="4"/>
                    <a:pt x="4" y="3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0" name="Freeform 799"/>
            <p:cNvSpPr>
              <a:spLocks noEditPoints="1"/>
            </p:cNvSpPr>
            <p:nvPr/>
          </p:nvSpPr>
          <p:spPr bwMode="auto">
            <a:xfrm>
              <a:off x="13521668" y="542320"/>
              <a:ext cx="795964" cy="1107562"/>
            </a:xfrm>
            <a:custGeom>
              <a:avLst/>
              <a:gdLst>
                <a:gd name="T0" fmla="*/ 106 w 109"/>
                <a:gd name="T1" fmla="*/ 147 h 152"/>
                <a:gd name="T2" fmla="*/ 104 w 109"/>
                <a:gd name="T3" fmla="*/ 148 h 152"/>
                <a:gd name="T4" fmla="*/ 106 w 109"/>
                <a:gd name="T5" fmla="*/ 152 h 152"/>
                <a:gd name="T6" fmla="*/ 109 w 109"/>
                <a:gd name="T7" fmla="*/ 150 h 152"/>
                <a:gd name="T8" fmla="*/ 106 w 109"/>
                <a:gd name="T9" fmla="*/ 147 h 152"/>
                <a:gd name="T10" fmla="*/ 2 w 109"/>
                <a:gd name="T11" fmla="*/ 0 h 152"/>
                <a:gd name="T12" fmla="*/ 0 w 109"/>
                <a:gd name="T13" fmla="*/ 2 h 152"/>
                <a:gd name="T14" fmla="*/ 2 w 109"/>
                <a:gd name="T15" fmla="*/ 5 h 152"/>
                <a:gd name="T16" fmla="*/ 4 w 109"/>
                <a:gd name="T17" fmla="*/ 3 h 152"/>
                <a:gd name="T18" fmla="*/ 2 w 109"/>
                <a:gd name="T19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9" h="152">
                  <a:moveTo>
                    <a:pt x="106" y="147"/>
                  </a:moveTo>
                  <a:cubicBezTo>
                    <a:pt x="105" y="147"/>
                    <a:pt x="104" y="148"/>
                    <a:pt x="104" y="148"/>
                  </a:cubicBezTo>
                  <a:cubicBezTo>
                    <a:pt x="106" y="152"/>
                    <a:pt x="106" y="152"/>
                    <a:pt x="106" y="152"/>
                  </a:cubicBezTo>
                  <a:cubicBezTo>
                    <a:pt x="107" y="151"/>
                    <a:pt x="108" y="151"/>
                    <a:pt x="109" y="150"/>
                  </a:cubicBezTo>
                  <a:cubicBezTo>
                    <a:pt x="106" y="147"/>
                    <a:pt x="106" y="147"/>
                    <a:pt x="106" y="147"/>
                  </a:cubicBezTo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4"/>
                    <a:pt x="4" y="4"/>
                    <a:pt x="4" y="3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1" name="Freeform 800"/>
            <p:cNvSpPr>
              <a:spLocks noEditPoints="1"/>
            </p:cNvSpPr>
            <p:nvPr/>
          </p:nvSpPr>
          <p:spPr bwMode="auto">
            <a:xfrm>
              <a:off x="13595711" y="474447"/>
              <a:ext cx="802135" cy="1122988"/>
            </a:xfrm>
            <a:custGeom>
              <a:avLst/>
              <a:gdLst>
                <a:gd name="T0" fmla="*/ 108 w 110"/>
                <a:gd name="T1" fmla="*/ 149 h 154"/>
                <a:gd name="T2" fmla="*/ 105 w 110"/>
                <a:gd name="T3" fmla="*/ 151 h 154"/>
                <a:gd name="T4" fmla="*/ 108 w 110"/>
                <a:gd name="T5" fmla="*/ 154 h 154"/>
                <a:gd name="T6" fmla="*/ 110 w 110"/>
                <a:gd name="T7" fmla="*/ 152 h 154"/>
                <a:gd name="T8" fmla="*/ 108 w 110"/>
                <a:gd name="T9" fmla="*/ 149 h 154"/>
                <a:gd name="T10" fmla="*/ 2 w 110"/>
                <a:gd name="T11" fmla="*/ 0 h 154"/>
                <a:gd name="T12" fmla="*/ 0 w 110"/>
                <a:gd name="T13" fmla="*/ 2 h 154"/>
                <a:gd name="T14" fmla="*/ 2 w 110"/>
                <a:gd name="T15" fmla="*/ 5 h 154"/>
                <a:gd name="T16" fmla="*/ 5 w 110"/>
                <a:gd name="T17" fmla="*/ 3 h 154"/>
                <a:gd name="T18" fmla="*/ 2 w 110"/>
                <a:gd name="T19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" h="154">
                  <a:moveTo>
                    <a:pt x="108" y="149"/>
                  </a:moveTo>
                  <a:cubicBezTo>
                    <a:pt x="107" y="149"/>
                    <a:pt x="106" y="150"/>
                    <a:pt x="105" y="151"/>
                  </a:cubicBezTo>
                  <a:cubicBezTo>
                    <a:pt x="108" y="154"/>
                    <a:pt x="108" y="154"/>
                    <a:pt x="108" y="154"/>
                  </a:cubicBezTo>
                  <a:cubicBezTo>
                    <a:pt x="108" y="153"/>
                    <a:pt x="109" y="153"/>
                    <a:pt x="110" y="152"/>
                  </a:cubicBezTo>
                  <a:cubicBezTo>
                    <a:pt x="108" y="149"/>
                    <a:pt x="108" y="149"/>
                    <a:pt x="108" y="149"/>
                  </a:cubicBezTo>
                  <a:moveTo>
                    <a:pt x="2" y="0"/>
                  </a:moveTo>
                  <a:cubicBezTo>
                    <a:pt x="2" y="1"/>
                    <a:pt x="1" y="1"/>
                    <a:pt x="0" y="2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2" name="Freeform 801"/>
            <p:cNvSpPr>
              <a:spLocks noEditPoints="1"/>
            </p:cNvSpPr>
            <p:nvPr/>
          </p:nvSpPr>
          <p:spPr bwMode="auto">
            <a:xfrm>
              <a:off x="13682095" y="425085"/>
              <a:ext cx="786709" cy="1107562"/>
            </a:xfrm>
            <a:custGeom>
              <a:avLst/>
              <a:gdLst>
                <a:gd name="T0" fmla="*/ 106 w 108"/>
                <a:gd name="T1" fmla="*/ 147 h 152"/>
                <a:gd name="T2" fmla="*/ 104 w 108"/>
                <a:gd name="T3" fmla="*/ 149 h 152"/>
                <a:gd name="T4" fmla="*/ 106 w 108"/>
                <a:gd name="T5" fmla="*/ 152 h 152"/>
                <a:gd name="T6" fmla="*/ 108 w 108"/>
                <a:gd name="T7" fmla="*/ 150 h 152"/>
                <a:gd name="T8" fmla="*/ 106 w 108"/>
                <a:gd name="T9" fmla="*/ 147 h 152"/>
                <a:gd name="T10" fmla="*/ 2 w 108"/>
                <a:gd name="T11" fmla="*/ 0 h 152"/>
                <a:gd name="T12" fmla="*/ 0 w 108"/>
                <a:gd name="T13" fmla="*/ 2 h 152"/>
                <a:gd name="T14" fmla="*/ 2 w 108"/>
                <a:gd name="T15" fmla="*/ 5 h 152"/>
                <a:gd name="T16" fmla="*/ 5 w 108"/>
                <a:gd name="T17" fmla="*/ 4 h 152"/>
                <a:gd name="T18" fmla="*/ 2 w 108"/>
                <a:gd name="T19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152">
                  <a:moveTo>
                    <a:pt x="106" y="147"/>
                  </a:moveTo>
                  <a:cubicBezTo>
                    <a:pt x="105" y="148"/>
                    <a:pt x="105" y="148"/>
                    <a:pt x="104" y="149"/>
                  </a:cubicBezTo>
                  <a:cubicBezTo>
                    <a:pt x="106" y="152"/>
                    <a:pt x="106" y="152"/>
                    <a:pt x="106" y="152"/>
                  </a:cubicBezTo>
                  <a:cubicBezTo>
                    <a:pt x="107" y="152"/>
                    <a:pt x="108" y="151"/>
                    <a:pt x="108" y="150"/>
                  </a:cubicBezTo>
                  <a:cubicBezTo>
                    <a:pt x="106" y="147"/>
                    <a:pt x="106" y="147"/>
                    <a:pt x="106" y="147"/>
                  </a:cubicBezTo>
                  <a:moveTo>
                    <a:pt x="2" y="0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4"/>
                    <a:pt x="4" y="4"/>
                    <a:pt x="5" y="4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3" name="Freeform 802"/>
            <p:cNvSpPr>
              <a:spLocks noEditPoints="1"/>
            </p:cNvSpPr>
            <p:nvPr/>
          </p:nvSpPr>
          <p:spPr bwMode="auto">
            <a:xfrm>
              <a:off x="13768478" y="388063"/>
              <a:ext cx="774368" cy="1070541"/>
            </a:xfrm>
            <a:custGeom>
              <a:avLst/>
              <a:gdLst>
                <a:gd name="T0" fmla="*/ 103 w 106"/>
                <a:gd name="T1" fmla="*/ 141 h 147"/>
                <a:gd name="T2" fmla="*/ 101 w 106"/>
                <a:gd name="T3" fmla="*/ 144 h 147"/>
                <a:gd name="T4" fmla="*/ 104 w 106"/>
                <a:gd name="T5" fmla="*/ 147 h 147"/>
                <a:gd name="T6" fmla="*/ 106 w 106"/>
                <a:gd name="T7" fmla="*/ 145 h 147"/>
                <a:gd name="T8" fmla="*/ 103 w 106"/>
                <a:gd name="T9" fmla="*/ 141 h 147"/>
                <a:gd name="T10" fmla="*/ 3 w 106"/>
                <a:gd name="T11" fmla="*/ 0 h 147"/>
                <a:gd name="T12" fmla="*/ 0 w 106"/>
                <a:gd name="T13" fmla="*/ 1 h 147"/>
                <a:gd name="T14" fmla="*/ 3 w 106"/>
                <a:gd name="T15" fmla="*/ 4 h 147"/>
                <a:gd name="T16" fmla="*/ 6 w 106"/>
                <a:gd name="T17" fmla="*/ 4 h 147"/>
                <a:gd name="T18" fmla="*/ 3 w 106"/>
                <a:gd name="T1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147">
                  <a:moveTo>
                    <a:pt x="103" y="141"/>
                  </a:moveTo>
                  <a:cubicBezTo>
                    <a:pt x="103" y="142"/>
                    <a:pt x="102" y="143"/>
                    <a:pt x="101" y="144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4" y="147"/>
                    <a:pt x="105" y="146"/>
                    <a:pt x="106" y="145"/>
                  </a:cubicBezTo>
                  <a:cubicBezTo>
                    <a:pt x="103" y="141"/>
                    <a:pt x="103" y="141"/>
                    <a:pt x="103" y="141"/>
                  </a:cubicBezTo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4" name="Freeform 803"/>
            <p:cNvSpPr>
              <a:spLocks noEditPoints="1"/>
            </p:cNvSpPr>
            <p:nvPr/>
          </p:nvSpPr>
          <p:spPr bwMode="auto">
            <a:xfrm>
              <a:off x="13870288" y="366467"/>
              <a:ext cx="725006" cy="1005753"/>
            </a:xfrm>
            <a:custGeom>
              <a:avLst/>
              <a:gdLst>
                <a:gd name="T0" fmla="*/ 97 w 99"/>
                <a:gd name="T1" fmla="*/ 132 h 138"/>
                <a:gd name="T2" fmla="*/ 95 w 99"/>
                <a:gd name="T3" fmla="*/ 135 h 138"/>
                <a:gd name="T4" fmla="*/ 98 w 99"/>
                <a:gd name="T5" fmla="*/ 138 h 138"/>
                <a:gd name="T6" fmla="*/ 99 w 99"/>
                <a:gd name="T7" fmla="*/ 136 h 138"/>
                <a:gd name="T8" fmla="*/ 97 w 99"/>
                <a:gd name="T9" fmla="*/ 132 h 138"/>
                <a:gd name="T10" fmla="*/ 3 w 99"/>
                <a:gd name="T11" fmla="*/ 0 h 138"/>
                <a:gd name="T12" fmla="*/ 0 w 99"/>
                <a:gd name="T13" fmla="*/ 0 h 138"/>
                <a:gd name="T14" fmla="*/ 3 w 99"/>
                <a:gd name="T15" fmla="*/ 4 h 138"/>
                <a:gd name="T16" fmla="*/ 6 w 99"/>
                <a:gd name="T17" fmla="*/ 3 h 138"/>
                <a:gd name="T18" fmla="*/ 3 w 99"/>
                <a:gd name="T19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9" h="138">
                  <a:moveTo>
                    <a:pt x="97" y="132"/>
                  </a:moveTo>
                  <a:cubicBezTo>
                    <a:pt x="96" y="133"/>
                    <a:pt x="96" y="134"/>
                    <a:pt x="95" y="135"/>
                  </a:cubicBezTo>
                  <a:cubicBezTo>
                    <a:pt x="98" y="138"/>
                    <a:pt x="98" y="138"/>
                    <a:pt x="98" y="138"/>
                  </a:cubicBezTo>
                  <a:cubicBezTo>
                    <a:pt x="98" y="138"/>
                    <a:pt x="99" y="137"/>
                    <a:pt x="99" y="136"/>
                  </a:cubicBezTo>
                  <a:cubicBezTo>
                    <a:pt x="97" y="132"/>
                    <a:pt x="97" y="132"/>
                    <a:pt x="97" y="132"/>
                  </a:cubicBezTo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5" y="4"/>
                    <a:pt x="6" y="3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5" name="Freeform 804"/>
            <p:cNvSpPr>
              <a:spLocks noEditPoints="1"/>
            </p:cNvSpPr>
            <p:nvPr/>
          </p:nvSpPr>
          <p:spPr bwMode="auto">
            <a:xfrm>
              <a:off x="13987523" y="360297"/>
              <a:ext cx="657133" cy="910114"/>
            </a:xfrm>
            <a:custGeom>
              <a:avLst/>
              <a:gdLst>
                <a:gd name="T0" fmla="*/ 87 w 90"/>
                <a:gd name="T1" fmla="*/ 118 h 125"/>
                <a:gd name="T2" fmla="*/ 86 w 90"/>
                <a:gd name="T3" fmla="*/ 121 h 125"/>
                <a:gd name="T4" fmla="*/ 89 w 90"/>
                <a:gd name="T5" fmla="*/ 125 h 125"/>
                <a:gd name="T6" fmla="*/ 90 w 90"/>
                <a:gd name="T7" fmla="*/ 122 h 125"/>
                <a:gd name="T8" fmla="*/ 87 w 90"/>
                <a:gd name="T9" fmla="*/ 118 h 125"/>
                <a:gd name="T10" fmla="*/ 1 w 90"/>
                <a:gd name="T11" fmla="*/ 0 h 125"/>
                <a:gd name="T12" fmla="*/ 0 w 90"/>
                <a:gd name="T13" fmla="*/ 0 h 125"/>
                <a:gd name="T14" fmla="*/ 2 w 90"/>
                <a:gd name="T15" fmla="*/ 4 h 125"/>
                <a:gd name="T16" fmla="*/ 6 w 90"/>
                <a:gd name="T17" fmla="*/ 4 h 125"/>
                <a:gd name="T18" fmla="*/ 3 w 90"/>
                <a:gd name="T19" fmla="*/ 0 h 125"/>
                <a:gd name="T20" fmla="*/ 1 w 90"/>
                <a:gd name="T2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125">
                  <a:moveTo>
                    <a:pt x="87" y="118"/>
                  </a:moveTo>
                  <a:cubicBezTo>
                    <a:pt x="86" y="119"/>
                    <a:pt x="86" y="120"/>
                    <a:pt x="86" y="121"/>
                  </a:cubicBezTo>
                  <a:cubicBezTo>
                    <a:pt x="89" y="125"/>
                    <a:pt x="89" y="125"/>
                    <a:pt x="89" y="125"/>
                  </a:cubicBezTo>
                  <a:cubicBezTo>
                    <a:pt x="89" y="124"/>
                    <a:pt x="89" y="123"/>
                    <a:pt x="90" y="122"/>
                  </a:cubicBezTo>
                  <a:cubicBezTo>
                    <a:pt x="87" y="118"/>
                    <a:pt x="87" y="118"/>
                    <a:pt x="87" y="118"/>
                  </a:cubicBezTo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6" name="Freeform 805"/>
            <p:cNvSpPr>
              <a:spLocks noEditPoints="1"/>
            </p:cNvSpPr>
            <p:nvPr/>
          </p:nvSpPr>
          <p:spPr bwMode="auto">
            <a:xfrm>
              <a:off x="14110928" y="366467"/>
              <a:ext cx="564579" cy="780538"/>
            </a:xfrm>
            <a:custGeom>
              <a:avLst/>
              <a:gdLst>
                <a:gd name="T0" fmla="*/ 73 w 77"/>
                <a:gd name="T1" fmla="*/ 98 h 107"/>
                <a:gd name="T2" fmla="*/ 73 w 77"/>
                <a:gd name="T3" fmla="*/ 102 h 107"/>
                <a:gd name="T4" fmla="*/ 73 w 77"/>
                <a:gd name="T5" fmla="*/ 103 h 107"/>
                <a:gd name="T6" fmla="*/ 76 w 77"/>
                <a:gd name="T7" fmla="*/ 107 h 107"/>
                <a:gd name="T8" fmla="*/ 77 w 77"/>
                <a:gd name="T9" fmla="*/ 103 h 107"/>
                <a:gd name="T10" fmla="*/ 73 w 77"/>
                <a:gd name="T11" fmla="*/ 98 h 107"/>
                <a:gd name="T12" fmla="*/ 0 w 77"/>
                <a:gd name="T13" fmla="*/ 0 h 107"/>
                <a:gd name="T14" fmla="*/ 3 w 77"/>
                <a:gd name="T15" fmla="*/ 5 h 107"/>
                <a:gd name="T16" fmla="*/ 8 w 77"/>
                <a:gd name="T17" fmla="*/ 6 h 107"/>
                <a:gd name="T18" fmla="*/ 4 w 77"/>
                <a:gd name="T19" fmla="*/ 1 h 107"/>
                <a:gd name="T20" fmla="*/ 0 w 77"/>
                <a:gd name="T2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7" h="107">
                  <a:moveTo>
                    <a:pt x="73" y="98"/>
                  </a:moveTo>
                  <a:cubicBezTo>
                    <a:pt x="73" y="99"/>
                    <a:pt x="73" y="101"/>
                    <a:pt x="73" y="102"/>
                  </a:cubicBezTo>
                  <a:cubicBezTo>
                    <a:pt x="73" y="102"/>
                    <a:pt x="73" y="102"/>
                    <a:pt x="73" y="103"/>
                  </a:cubicBezTo>
                  <a:cubicBezTo>
                    <a:pt x="76" y="107"/>
                    <a:pt x="76" y="107"/>
                    <a:pt x="76" y="107"/>
                  </a:cubicBezTo>
                  <a:cubicBezTo>
                    <a:pt x="76" y="106"/>
                    <a:pt x="77" y="105"/>
                    <a:pt x="77" y="103"/>
                  </a:cubicBezTo>
                  <a:cubicBezTo>
                    <a:pt x="73" y="98"/>
                    <a:pt x="73" y="98"/>
                    <a:pt x="73" y="98"/>
                  </a:cubicBezTo>
                  <a:moveTo>
                    <a:pt x="0" y="0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5" y="5"/>
                    <a:pt x="6" y="5"/>
                    <a:pt x="8" y="6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1" y="0"/>
                    <a:pt x="0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7" name="Freeform 806"/>
            <p:cNvSpPr>
              <a:spLocks noEditPoints="1"/>
            </p:cNvSpPr>
            <p:nvPr/>
          </p:nvSpPr>
          <p:spPr bwMode="auto">
            <a:xfrm>
              <a:off x="14265185" y="409659"/>
              <a:ext cx="410323" cy="583090"/>
            </a:xfrm>
            <a:custGeom>
              <a:avLst/>
              <a:gdLst>
                <a:gd name="T0" fmla="*/ 50 w 56"/>
                <a:gd name="T1" fmla="*/ 66 h 80"/>
                <a:gd name="T2" fmla="*/ 51 w 56"/>
                <a:gd name="T3" fmla="*/ 73 h 80"/>
                <a:gd name="T4" fmla="*/ 56 w 56"/>
                <a:gd name="T5" fmla="*/ 80 h 80"/>
                <a:gd name="T6" fmla="*/ 56 w 56"/>
                <a:gd name="T7" fmla="*/ 74 h 80"/>
                <a:gd name="T8" fmla="*/ 50 w 56"/>
                <a:gd name="T9" fmla="*/ 66 h 80"/>
                <a:gd name="T10" fmla="*/ 0 w 56"/>
                <a:gd name="T11" fmla="*/ 0 h 80"/>
                <a:gd name="T12" fmla="*/ 5 w 56"/>
                <a:gd name="T13" fmla="*/ 7 h 80"/>
                <a:gd name="T14" fmla="*/ 11 w 56"/>
                <a:gd name="T15" fmla="*/ 11 h 80"/>
                <a:gd name="T16" fmla="*/ 5 w 56"/>
                <a:gd name="T17" fmla="*/ 3 h 80"/>
                <a:gd name="T18" fmla="*/ 0 w 56"/>
                <a:gd name="T1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80">
                  <a:moveTo>
                    <a:pt x="50" y="66"/>
                  </a:moveTo>
                  <a:cubicBezTo>
                    <a:pt x="51" y="68"/>
                    <a:pt x="51" y="71"/>
                    <a:pt x="51" y="73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78"/>
                    <a:pt x="56" y="76"/>
                    <a:pt x="56" y="74"/>
                  </a:cubicBezTo>
                  <a:cubicBezTo>
                    <a:pt x="50" y="66"/>
                    <a:pt x="50" y="66"/>
                    <a:pt x="50" y="66"/>
                  </a:cubicBezTo>
                  <a:moveTo>
                    <a:pt x="0" y="0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7" y="8"/>
                    <a:pt x="9" y="9"/>
                    <a:pt x="11" y="11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2" y="1"/>
                    <a:pt x="0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8" name="Freeform 807"/>
            <p:cNvSpPr/>
            <p:nvPr/>
          </p:nvSpPr>
          <p:spPr bwMode="auto">
            <a:xfrm>
              <a:off x="14527421" y="613278"/>
              <a:ext cx="43192" cy="58618"/>
            </a:xfrm>
            <a:custGeom>
              <a:avLst/>
              <a:gdLst>
                <a:gd name="T0" fmla="*/ 0 w 6"/>
                <a:gd name="T1" fmla="*/ 0 h 8"/>
                <a:gd name="T2" fmla="*/ 6 w 6"/>
                <a:gd name="T3" fmla="*/ 8 h 8"/>
                <a:gd name="T4" fmla="*/ 0 w 6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8">
                  <a:moveTo>
                    <a:pt x="0" y="0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4" y="5"/>
                    <a:pt x="2" y="3"/>
                    <a:pt x="0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669" name="组合 668"/>
            <p:cNvGrpSpPr/>
            <p:nvPr/>
          </p:nvGrpSpPr>
          <p:grpSpPr>
            <a:xfrm>
              <a:off x="13426027" y="462106"/>
              <a:ext cx="1144584" cy="1144585"/>
              <a:chOff x="5580783" y="1964978"/>
              <a:chExt cx="1144584" cy="1144585"/>
            </a:xfrm>
            <a:solidFill>
              <a:srgbClr val="59ACB4">
                <a:alpha val="20000"/>
              </a:srgbClr>
            </a:solidFill>
          </p:grpSpPr>
          <p:sp>
            <p:nvSpPr>
              <p:cNvPr id="670" name="Freeform 809"/>
              <p:cNvSpPr>
                <a:spLocks noEditPoints="1"/>
              </p:cNvSpPr>
              <p:nvPr/>
            </p:nvSpPr>
            <p:spPr bwMode="auto">
              <a:xfrm>
                <a:off x="5580783" y="1964978"/>
                <a:ext cx="1144584" cy="1144584"/>
              </a:xfrm>
              <a:custGeom>
                <a:avLst/>
                <a:gdLst>
                  <a:gd name="T0" fmla="*/ 68 w 157"/>
                  <a:gd name="T1" fmla="*/ 157 h 157"/>
                  <a:gd name="T2" fmla="*/ 82 w 157"/>
                  <a:gd name="T3" fmla="*/ 157 h 157"/>
                  <a:gd name="T4" fmla="*/ 78 w 157"/>
                  <a:gd name="T5" fmla="*/ 153 h 157"/>
                  <a:gd name="T6" fmla="*/ 94 w 157"/>
                  <a:gd name="T7" fmla="*/ 152 h 157"/>
                  <a:gd name="T8" fmla="*/ 85 w 157"/>
                  <a:gd name="T9" fmla="*/ 157 h 157"/>
                  <a:gd name="T10" fmla="*/ 94 w 157"/>
                  <a:gd name="T11" fmla="*/ 152 h 157"/>
                  <a:gd name="T12" fmla="*/ 98 w 157"/>
                  <a:gd name="T13" fmla="*/ 151 h 157"/>
                  <a:gd name="T14" fmla="*/ 110 w 157"/>
                  <a:gd name="T15" fmla="*/ 150 h 157"/>
                  <a:gd name="T16" fmla="*/ 43 w 157"/>
                  <a:gd name="T17" fmla="*/ 145 h 157"/>
                  <a:gd name="T18" fmla="*/ 64 w 157"/>
                  <a:gd name="T19" fmla="*/ 156 h 157"/>
                  <a:gd name="T20" fmla="*/ 43 w 157"/>
                  <a:gd name="T21" fmla="*/ 145 h 157"/>
                  <a:gd name="T22" fmla="*/ 111 w 157"/>
                  <a:gd name="T23" fmla="*/ 146 h 157"/>
                  <a:gd name="T24" fmla="*/ 122 w 157"/>
                  <a:gd name="T25" fmla="*/ 144 h 157"/>
                  <a:gd name="T26" fmla="*/ 130 w 157"/>
                  <a:gd name="T27" fmla="*/ 132 h 157"/>
                  <a:gd name="T28" fmla="*/ 122 w 157"/>
                  <a:gd name="T29" fmla="*/ 139 h 157"/>
                  <a:gd name="T30" fmla="*/ 127 w 157"/>
                  <a:gd name="T31" fmla="*/ 140 h 157"/>
                  <a:gd name="T32" fmla="*/ 130 w 157"/>
                  <a:gd name="T33" fmla="*/ 132 h 157"/>
                  <a:gd name="T34" fmla="*/ 132 w 157"/>
                  <a:gd name="T35" fmla="*/ 130 h 157"/>
                  <a:gd name="T36" fmla="*/ 142 w 157"/>
                  <a:gd name="T37" fmla="*/ 125 h 157"/>
                  <a:gd name="T38" fmla="*/ 147 w 157"/>
                  <a:gd name="T39" fmla="*/ 108 h 157"/>
                  <a:gd name="T40" fmla="*/ 144 w 157"/>
                  <a:gd name="T41" fmla="*/ 122 h 157"/>
                  <a:gd name="T42" fmla="*/ 147 w 157"/>
                  <a:gd name="T43" fmla="*/ 108 h 157"/>
                  <a:gd name="T44" fmla="*/ 148 w 157"/>
                  <a:gd name="T45" fmla="*/ 105 h 157"/>
                  <a:gd name="T46" fmla="*/ 155 w 157"/>
                  <a:gd name="T47" fmla="*/ 96 h 157"/>
                  <a:gd name="T48" fmla="*/ 1 w 157"/>
                  <a:gd name="T49" fmla="*/ 89 h 157"/>
                  <a:gd name="T50" fmla="*/ 43 w 157"/>
                  <a:gd name="T51" fmla="*/ 149 h 157"/>
                  <a:gd name="T52" fmla="*/ 20 w 157"/>
                  <a:gd name="T53" fmla="*/ 125 h 157"/>
                  <a:gd name="T54" fmla="*/ 1 w 157"/>
                  <a:gd name="T55" fmla="*/ 89 h 157"/>
                  <a:gd name="T56" fmla="*/ 152 w 157"/>
                  <a:gd name="T57" fmla="*/ 87 h 157"/>
                  <a:gd name="T58" fmla="*/ 157 w 157"/>
                  <a:gd name="T59" fmla="*/ 75 h 157"/>
                  <a:gd name="T60" fmla="*/ 1 w 157"/>
                  <a:gd name="T61" fmla="*/ 66 h 157"/>
                  <a:gd name="T62" fmla="*/ 5 w 157"/>
                  <a:gd name="T63" fmla="*/ 90 h 157"/>
                  <a:gd name="T64" fmla="*/ 1 w 157"/>
                  <a:gd name="T65" fmla="*/ 66 h 157"/>
                  <a:gd name="T66" fmla="*/ 2 w 157"/>
                  <a:gd name="T67" fmla="*/ 62 h 157"/>
                  <a:gd name="T68" fmla="*/ 8 w 157"/>
                  <a:gd name="T69" fmla="*/ 53 h 157"/>
                  <a:gd name="T70" fmla="*/ 13 w 157"/>
                  <a:gd name="T71" fmla="*/ 36 h 157"/>
                  <a:gd name="T72" fmla="*/ 10 w 157"/>
                  <a:gd name="T73" fmla="*/ 50 h 157"/>
                  <a:gd name="T74" fmla="*/ 13 w 157"/>
                  <a:gd name="T75" fmla="*/ 36 h 157"/>
                  <a:gd name="T76" fmla="*/ 14 w 157"/>
                  <a:gd name="T77" fmla="*/ 33 h 157"/>
                  <a:gd name="T78" fmla="*/ 24 w 157"/>
                  <a:gd name="T79" fmla="*/ 28 h 157"/>
                  <a:gd name="T80" fmla="*/ 32 w 157"/>
                  <a:gd name="T81" fmla="*/ 16 h 157"/>
                  <a:gd name="T82" fmla="*/ 23 w 157"/>
                  <a:gd name="T83" fmla="*/ 23 h 157"/>
                  <a:gd name="T84" fmla="*/ 32 w 157"/>
                  <a:gd name="T85" fmla="*/ 21 h 157"/>
                  <a:gd name="T86" fmla="*/ 32 w 157"/>
                  <a:gd name="T87" fmla="*/ 16 h 157"/>
                  <a:gd name="T88" fmla="*/ 34 w 157"/>
                  <a:gd name="T89" fmla="*/ 14 h 157"/>
                  <a:gd name="T90" fmla="*/ 45 w 157"/>
                  <a:gd name="T91" fmla="*/ 12 h 157"/>
                  <a:gd name="T92" fmla="*/ 113 w 157"/>
                  <a:gd name="T93" fmla="*/ 8 h 157"/>
                  <a:gd name="T94" fmla="*/ 136 w 157"/>
                  <a:gd name="T95" fmla="*/ 32 h 157"/>
                  <a:gd name="T96" fmla="*/ 156 w 157"/>
                  <a:gd name="T97" fmla="*/ 70 h 157"/>
                  <a:gd name="T98" fmla="*/ 113 w 157"/>
                  <a:gd name="T99" fmla="*/ 8 h 157"/>
                  <a:gd name="T100" fmla="*/ 46 w 157"/>
                  <a:gd name="T101" fmla="*/ 7 h 157"/>
                  <a:gd name="T102" fmla="*/ 58 w 157"/>
                  <a:gd name="T103" fmla="*/ 7 h 157"/>
                  <a:gd name="T104" fmla="*/ 91 w 157"/>
                  <a:gd name="T105" fmla="*/ 1 h 157"/>
                  <a:gd name="T106" fmla="*/ 112 w 157"/>
                  <a:gd name="T107" fmla="*/ 12 h 157"/>
                  <a:gd name="T108" fmla="*/ 91 w 157"/>
                  <a:gd name="T109" fmla="*/ 1 h 157"/>
                  <a:gd name="T110" fmla="*/ 59 w 157"/>
                  <a:gd name="T111" fmla="*/ 3 h 157"/>
                  <a:gd name="T112" fmla="*/ 73 w 157"/>
                  <a:gd name="T113" fmla="*/ 5 h 157"/>
                  <a:gd name="T114" fmla="*/ 78 w 157"/>
                  <a:gd name="T115" fmla="*/ 0 h 157"/>
                  <a:gd name="T116" fmla="*/ 77 w 157"/>
                  <a:gd name="T117" fmla="*/ 4 h 157"/>
                  <a:gd name="T118" fmla="*/ 90 w 157"/>
                  <a:gd name="T119" fmla="*/ 5 h 157"/>
                  <a:gd name="T120" fmla="*/ 78 w 157"/>
                  <a:gd name="T121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57" h="157">
                    <a:moveTo>
                      <a:pt x="65" y="152"/>
                    </a:moveTo>
                    <a:cubicBezTo>
                      <a:pt x="68" y="157"/>
                      <a:pt x="68" y="157"/>
                      <a:pt x="68" y="157"/>
                    </a:cubicBezTo>
                    <a:cubicBezTo>
                      <a:pt x="72" y="157"/>
                      <a:pt x="75" y="157"/>
                      <a:pt x="78" y="157"/>
                    </a:cubicBezTo>
                    <a:cubicBezTo>
                      <a:pt x="80" y="157"/>
                      <a:pt x="81" y="157"/>
                      <a:pt x="82" y="157"/>
                    </a:cubicBezTo>
                    <a:cubicBezTo>
                      <a:pt x="79" y="153"/>
                      <a:pt x="79" y="153"/>
                      <a:pt x="79" y="153"/>
                    </a:cubicBezTo>
                    <a:cubicBezTo>
                      <a:pt x="79" y="153"/>
                      <a:pt x="79" y="153"/>
                      <a:pt x="78" y="153"/>
                    </a:cubicBezTo>
                    <a:cubicBezTo>
                      <a:pt x="74" y="153"/>
                      <a:pt x="70" y="153"/>
                      <a:pt x="65" y="152"/>
                    </a:cubicBezTo>
                    <a:moveTo>
                      <a:pt x="94" y="152"/>
                    </a:moveTo>
                    <a:cubicBezTo>
                      <a:pt x="91" y="152"/>
                      <a:pt x="87" y="153"/>
                      <a:pt x="83" y="153"/>
                    </a:cubicBezTo>
                    <a:cubicBezTo>
                      <a:pt x="85" y="157"/>
                      <a:pt x="85" y="157"/>
                      <a:pt x="85" y="157"/>
                    </a:cubicBezTo>
                    <a:cubicBezTo>
                      <a:pt x="89" y="157"/>
                      <a:pt x="93" y="156"/>
                      <a:pt x="97" y="155"/>
                    </a:cubicBezTo>
                    <a:cubicBezTo>
                      <a:pt x="94" y="152"/>
                      <a:pt x="94" y="152"/>
                      <a:pt x="94" y="152"/>
                    </a:cubicBezTo>
                    <a:moveTo>
                      <a:pt x="108" y="147"/>
                    </a:moveTo>
                    <a:cubicBezTo>
                      <a:pt x="105" y="149"/>
                      <a:pt x="101" y="150"/>
                      <a:pt x="98" y="151"/>
                    </a:cubicBezTo>
                    <a:cubicBezTo>
                      <a:pt x="100" y="154"/>
                      <a:pt x="100" y="154"/>
                      <a:pt x="100" y="154"/>
                    </a:cubicBezTo>
                    <a:cubicBezTo>
                      <a:pt x="103" y="153"/>
                      <a:pt x="107" y="152"/>
                      <a:pt x="110" y="150"/>
                    </a:cubicBezTo>
                    <a:cubicBezTo>
                      <a:pt x="108" y="147"/>
                      <a:pt x="108" y="147"/>
                      <a:pt x="108" y="147"/>
                    </a:cubicBezTo>
                    <a:moveTo>
                      <a:pt x="43" y="145"/>
                    </a:moveTo>
                    <a:cubicBezTo>
                      <a:pt x="48" y="151"/>
                      <a:pt x="48" y="151"/>
                      <a:pt x="48" y="151"/>
                    </a:cubicBezTo>
                    <a:cubicBezTo>
                      <a:pt x="53" y="153"/>
                      <a:pt x="59" y="155"/>
                      <a:pt x="64" y="156"/>
                    </a:cubicBezTo>
                    <a:cubicBezTo>
                      <a:pt x="61" y="151"/>
                      <a:pt x="61" y="151"/>
                      <a:pt x="61" y="151"/>
                    </a:cubicBezTo>
                    <a:cubicBezTo>
                      <a:pt x="55" y="150"/>
                      <a:pt x="49" y="147"/>
                      <a:pt x="43" y="145"/>
                    </a:cubicBezTo>
                    <a:moveTo>
                      <a:pt x="120" y="141"/>
                    </a:moveTo>
                    <a:cubicBezTo>
                      <a:pt x="117" y="143"/>
                      <a:pt x="114" y="144"/>
                      <a:pt x="111" y="146"/>
                    </a:cubicBezTo>
                    <a:cubicBezTo>
                      <a:pt x="113" y="149"/>
                      <a:pt x="113" y="149"/>
                      <a:pt x="113" y="149"/>
                    </a:cubicBezTo>
                    <a:cubicBezTo>
                      <a:pt x="116" y="148"/>
                      <a:pt x="119" y="146"/>
                      <a:pt x="122" y="144"/>
                    </a:cubicBezTo>
                    <a:cubicBezTo>
                      <a:pt x="120" y="141"/>
                      <a:pt x="120" y="141"/>
                      <a:pt x="120" y="141"/>
                    </a:cubicBezTo>
                    <a:moveTo>
                      <a:pt x="130" y="132"/>
                    </a:moveTo>
                    <a:cubicBezTo>
                      <a:pt x="129" y="134"/>
                      <a:pt x="127" y="135"/>
                      <a:pt x="125" y="137"/>
                    </a:cubicBezTo>
                    <a:cubicBezTo>
                      <a:pt x="124" y="138"/>
                      <a:pt x="123" y="138"/>
                      <a:pt x="122" y="139"/>
                    </a:cubicBezTo>
                    <a:cubicBezTo>
                      <a:pt x="125" y="142"/>
                      <a:pt x="125" y="142"/>
                      <a:pt x="125" y="142"/>
                    </a:cubicBezTo>
                    <a:cubicBezTo>
                      <a:pt x="125" y="141"/>
                      <a:pt x="126" y="141"/>
                      <a:pt x="127" y="140"/>
                    </a:cubicBezTo>
                    <a:cubicBezTo>
                      <a:pt x="129" y="139"/>
                      <a:pt x="131" y="137"/>
                      <a:pt x="133" y="135"/>
                    </a:cubicBezTo>
                    <a:cubicBezTo>
                      <a:pt x="130" y="132"/>
                      <a:pt x="130" y="132"/>
                      <a:pt x="130" y="132"/>
                    </a:cubicBezTo>
                    <a:moveTo>
                      <a:pt x="139" y="121"/>
                    </a:moveTo>
                    <a:cubicBezTo>
                      <a:pt x="137" y="124"/>
                      <a:pt x="135" y="127"/>
                      <a:pt x="132" y="130"/>
                    </a:cubicBezTo>
                    <a:cubicBezTo>
                      <a:pt x="135" y="133"/>
                      <a:pt x="135" y="133"/>
                      <a:pt x="135" y="133"/>
                    </a:cubicBezTo>
                    <a:cubicBezTo>
                      <a:pt x="137" y="131"/>
                      <a:pt x="140" y="128"/>
                      <a:pt x="142" y="125"/>
                    </a:cubicBezTo>
                    <a:cubicBezTo>
                      <a:pt x="139" y="121"/>
                      <a:pt x="139" y="121"/>
                      <a:pt x="139" y="121"/>
                    </a:cubicBezTo>
                    <a:moveTo>
                      <a:pt x="147" y="108"/>
                    </a:moveTo>
                    <a:cubicBezTo>
                      <a:pt x="145" y="112"/>
                      <a:pt x="143" y="115"/>
                      <a:pt x="141" y="119"/>
                    </a:cubicBezTo>
                    <a:cubicBezTo>
                      <a:pt x="144" y="122"/>
                      <a:pt x="144" y="122"/>
                      <a:pt x="144" y="122"/>
                    </a:cubicBezTo>
                    <a:cubicBezTo>
                      <a:pt x="146" y="119"/>
                      <a:pt x="148" y="116"/>
                      <a:pt x="149" y="112"/>
                    </a:cubicBezTo>
                    <a:cubicBezTo>
                      <a:pt x="147" y="108"/>
                      <a:pt x="147" y="108"/>
                      <a:pt x="147" y="108"/>
                    </a:cubicBezTo>
                    <a:moveTo>
                      <a:pt x="152" y="92"/>
                    </a:moveTo>
                    <a:cubicBezTo>
                      <a:pt x="151" y="96"/>
                      <a:pt x="150" y="101"/>
                      <a:pt x="148" y="105"/>
                    </a:cubicBezTo>
                    <a:cubicBezTo>
                      <a:pt x="151" y="109"/>
                      <a:pt x="151" y="109"/>
                      <a:pt x="151" y="109"/>
                    </a:cubicBezTo>
                    <a:cubicBezTo>
                      <a:pt x="152" y="105"/>
                      <a:pt x="154" y="100"/>
                      <a:pt x="155" y="96"/>
                    </a:cubicBezTo>
                    <a:cubicBezTo>
                      <a:pt x="152" y="92"/>
                      <a:pt x="152" y="92"/>
                      <a:pt x="152" y="92"/>
                    </a:cubicBezTo>
                    <a:moveTo>
                      <a:pt x="1" y="89"/>
                    </a:moveTo>
                    <a:cubicBezTo>
                      <a:pt x="2" y="103"/>
                      <a:pt x="8" y="116"/>
                      <a:pt x="17" y="128"/>
                    </a:cubicBezTo>
                    <a:cubicBezTo>
                      <a:pt x="24" y="137"/>
                      <a:pt x="33" y="144"/>
                      <a:pt x="43" y="149"/>
                    </a:cubicBezTo>
                    <a:cubicBezTo>
                      <a:pt x="37" y="141"/>
                      <a:pt x="37" y="141"/>
                      <a:pt x="37" y="141"/>
                    </a:cubicBezTo>
                    <a:cubicBezTo>
                      <a:pt x="31" y="137"/>
                      <a:pt x="25" y="131"/>
                      <a:pt x="20" y="125"/>
                    </a:cubicBezTo>
                    <a:cubicBezTo>
                      <a:pt x="13" y="117"/>
                      <a:pt x="9" y="107"/>
                      <a:pt x="6" y="97"/>
                    </a:cubicBezTo>
                    <a:cubicBezTo>
                      <a:pt x="1" y="89"/>
                      <a:pt x="1" y="89"/>
                      <a:pt x="1" y="89"/>
                    </a:cubicBezTo>
                    <a:moveTo>
                      <a:pt x="152" y="69"/>
                    </a:moveTo>
                    <a:cubicBezTo>
                      <a:pt x="153" y="75"/>
                      <a:pt x="153" y="81"/>
                      <a:pt x="152" y="87"/>
                    </a:cubicBezTo>
                    <a:cubicBezTo>
                      <a:pt x="156" y="92"/>
                      <a:pt x="156" y="92"/>
                      <a:pt x="156" y="92"/>
                    </a:cubicBezTo>
                    <a:cubicBezTo>
                      <a:pt x="156" y="87"/>
                      <a:pt x="157" y="81"/>
                      <a:pt x="157" y="75"/>
                    </a:cubicBezTo>
                    <a:cubicBezTo>
                      <a:pt x="152" y="69"/>
                      <a:pt x="152" y="69"/>
                      <a:pt x="152" y="69"/>
                    </a:cubicBezTo>
                    <a:moveTo>
                      <a:pt x="1" y="66"/>
                    </a:moveTo>
                    <a:cubicBezTo>
                      <a:pt x="0" y="72"/>
                      <a:pt x="0" y="78"/>
                      <a:pt x="0" y="83"/>
                    </a:cubicBezTo>
                    <a:cubicBezTo>
                      <a:pt x="5" y="90"/>
                      <a:pt x="5" y="90"/>
                      <a:pt x="5" y="90"/>
                    </a:cubicBezTo>
                    <a:cubicBezTo>
                      <a:pt x="4" y="84"/>
                      <a:pt x="4" y="77"/>
                      <a:pt x="4" y="71"/>
                    </a:cubicBezTo>
                    <a:cubicBezTo>
                      <a:pt x="1" y="66"/>
                      <a:pt x="1" y="66"/>
                      <a:pt x="1" y="66"/>
                    </a:cubicBezTo>
                    <a:moveTo>
                      <a:pt x="6" y="50"/>
                    </a:moveTo>
                    <a:cubicBezTo>
                      <a:pt x="4" y="54"/>
                      <a:pt x="3" y="58"/>
                      <a:pt x="2" y="62"/>
                    </a:cubicBezTo>
                    <a:cubicBezTo>
                      <a:pt x="5" y="67"/>
                      <a:pt x="5" y="67"/>
                      <a:pt x="5" y="67"/>
                    </a:cubicBezTo>
                    <a:cubicBezTo>
                      <a:pt x="6" y="62"/>
                      <a:pt x="7" y="58"/>
                      <a:pt x="8" y="53"/>
                    </a:cubicBezTo>
                    <a:cubicBezTo>
                      <a:pt x="6" y="50"/>
                      <a:pt x="6" y="50"/>
                      <a:pt x="6" y="50"/>
                    </a:cubicBezTo>
                    <a:moveTo>
                      <a:pt x="13" y="36"/>
                    </a:moveTo>
                    <a:cubicBezTo>
                      <a:pt x="10" y="39"/>
                      <a:pt x="9" y="43"/>
                      <a:pt x="7" y="46"/>
                    </a:cubicBezTo>
                    <a:cubicBezTo>
                      <a:pt x="10" y="50"/>
                      <a:pt x="10" y="50"/>
                      <a:pt x="10" y="50"/>
                    </a:cubicBezTo>
                    <a:cubicBezTo>
                      <a:pt x="11" y="46"/>
                      <a:pt x="13" y="43"/>
                      <a:pt x="15" y="40"/>
                    </a:cubicBezTo>
                    <a:cubicBezTo>
                      <a:pt x="13" y="36"/>
                      <a:pt x="13" y="36"/>
                      <a:pt x="13" y="36"/>
                    </a:cubicBezTo>
                    <a:moveTo>
                      <a:pt x="21" y="25"/>
                    </a:moveTo>
                    <a:cubicBezTo>
                      <a:pt x="19" y="28"/>
                      <a:pt x="16" y="30"/>
                      <a:pt x="14" y="33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9" y="34"/>
                      <a:pt x="21" y="31"/>
                      <a:pt x="24" y="28"/>
                    </a:cubicBezTo>
                    <a:cubicBezTo>
                      <a:pt x="21" y="25"/>
                      <a:pt x="21" y="25"/>
                      <a:pt x="21" y="25"/>
                    </a:cubicBezTo>
                    <a:moveTo>
                      <a:pt x="32" y="16"/>
                    </a:moveTo>
                    <a:cubicBezTo>
                      <a:pt x="31" y="16"/>
                      <a:pt x="30" y="17"/>
                      <a:pt x="29" y="17"/>
                    </a:cubicBezTo>
                    <a:cubicBezTo>
                      <a:pt x="27" y="19"/>
                      <a:pt x="25" y="21"/>
                      <a:pt x="23" y="23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28" y="24"/>
                      <a:pt x="30" y="22"/>
                      <a:pt x="32" y="21"/>
                    </a:cubicBezTo>
                    <a:cubicBezTo>
                      <a:pt x="33" y="20"/>
                      <a:pt x="33" y="20"/>
                      <a:pt x="34" y="19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43" y="9"/>
                    </a:moveTo>
                    <a:cubicBezTo>
                      <a:pt x="40" y="10"/>
                      <a:pt x="37" y="12"/>
                      <a:pt x="34" y="14"/>
                    </a:cubicBezTo>
                    <a:cubicBezTo>
                      <a:pt x="36" y="17"/>
                      <a:pt x="36" y="17"/>
                      <a:pt x="36" y="17"/>
                    </a:cubicBezTo>
                    <a:cubicBezTo>
                      <a:pt x="39" y="15"/>
                      <a:pt x="42" y="14"/>
                      <a:pt x="45" y="12"/>
                    </a:cubicBezTo>
                    <a:cubicBezTo>
                      <a:pt x="43" y="9"/>
                      <a:pt x="43" y="9"/>
                      <a:pt x="43" y="9"/>
                    </a:cubicBezTo>
                    <a:moveTo>
                      <a:pt x="113" y="8"/>
                    </a:moveTo>
                    <a:cubicBezTo>
                      <a:pt x="118" y="16"/>
                      <a:pt x="118" y="16"/>
                      <a:pt x="118" y="16"/>
                    </a:cubicBezTo>
                    <a:cubicBezTo>
                      <a:pt x="125" y="20"/>
                      <a:pt x="131" y="26"/>
                      <a:pt x="136" y="32"/>
                    </a:cubicBezTo>
                    <a:cubicBezTo>
                      <a:pt x="144" y="41"/>
                      <a:pt x="148" y="52"/>
                      <a:pt x="151" y="62"/>
                    </a:cubicBezTo>
                    <a:cubicBezTo>
                      <a:pt x="156" y="70"/>
                      <a:pt x="156" y="70"/>
                      <a:pt x="156" y="70"/>
                    </a:cubicBezTo>
                    <a:cubicBezTo>
                      <a:pt x="155" y="56"/>
                      <a:pt x="149" y="42"/>
                      <a:pt x="140" y="30"/>
                    </a:cubicBezTo>
                    <a:cubicBezTo>
                      <a:pt x="132" y="21"/>
                      <a:pt x="123" y="13"/>
                      <a:pt x="113" y="8"/>
                    </a:cubicBezTo>
                    <a:moveTo>
                      <a:pt x="56" y="4"/>
                    </a:moveTo>
                    <a:cubicBezTo>
                      <a:pt x="53" y="5"/>
                      <a:pt x="49" y="6"/>
                      <a:pt x="46" y="7"/>
                    </a:cubicBezTo>
                    <a:cubicBezTo>
                      <a:pt x="48" y="11"/>
                      <a:pt x="48" y="11"/>
                      <a:pt x="48" y="11"/>
                    </a:cubicBezTo>
                    <a:cubicBezTo>
                      <a:pt x="51" y="9"/>
                      <a:pt x="55" y="8"/>
                      <a:pt x="58" y="7"/>
                    </a:cubicBezTo>
                    <a:cubicBezTo>
                      <a:pt x="56" y="4"/>
                      <a:pt x="56" y="4"/>
                      <a:pt x="56" y="4"/>
                    </a:cubicBezTo>
                    <a:moveTo>
                      <a:pt x="91" y="1"/>
                    </a:moveTo>
                    <a:cubicBezTo>
                      <a:pt x="95" y="6"/>
                      <a:pt x="95" y="6"/>
                      <a:pt x="95" y="6"/>
                    </a:cubicBezTo>
                    <a:cubicBezTo>
                      <a:pt x="101" y="8"/>
                      <a:pt x="106" y="10"/>
                      <a:pt x="112" y="12"/>
                    </a:cubicBezTo>
                    <a:cubicBezTo>
                      <a:pt x="107" y="6"/>
                      <a:pt x="107" y="6"/>
                      <a:pt x="107" y="6"/>
                    </a:cubicBezTo>
                    <a:cubicBezTo>
                      <a:pt x="102" y="4"/>
                      <a:pt x="97" y="2"/>
                      <a:pt x="91" y="1"/>
                    </a:cubicBezTo>
                    <a:moveTo>
                      <a:pt x="71" y="1"/>
                    </a:moveTo>
                    <a:cubicBezTo>
                      <a:pt x="67" y="1"/>
                      <a:pt x="63" y="2"/>
                      <a:pt x="59" y="3"/>
                    </a:cubicBezTo>
                    <a:cubicBezTo>
                      <a:pt x="62" y="6"/>
                      <a:pt x="62" y="6"/>
                      <a:pt x="62" y="6"/>
                    </a:cubicBezTo>
                    <a:cubicBezTo>
                      <a:pt x="65" y="5"/>
                      <a:pt x="69" y="5"/>
                      <a:pt x="73" y="5"/>
                    </a:cubicBezTo>
                    <a:cubicBezTo>
                      <a:pt x="71" y="1"/>
                      <a:pt x="71" y="1"/>
                      <a:pt x="71" y="1"/>
                    </a:cubicBezTo>
                    <a:moveTo>
                      <a:pt x="78" y="0"/>
                    </a:moveTo>
                    <a:cubicBezTo>
                      <a:pt x="77" y="0"/>
                      <a:pt x="75" y="0"/>
                      <a:pt x="74" y="0"/>
                    </a:cubicBezTo>
                    <a:cubicBezTo>
                      <a:pt x="77" y="4"/>
                      <a:pt x="77" y="4"/>
                      <a:pt x="77" y="4"/>
                    </a:cubicBezTo>
                    <a:cubicBezTo>
                      <a:pt x="77" y="4"/>
                      <a:pt x="78" y="4"/>
                      <a:pt x="78" y="4"/>
                    </a:cubicBezTo>
                    <a:cubicBezTo>
                      <a:pt x="82" y="4"/>
                      <a:pt x="86" y="5"/>
                      <a:pt x="90" y="5"/>
                    </a:cubicBezTo>
                    <a:cubicBezTo>
                      <a:pt x="87" y="1"/>
                      <a:pt x="87" y="1"/>
                      <a:pt x="87" y="1"/>
                    </a:cubicBezTo>
                    <a:cubicBezTo>
                      <a:pt x="84" y="1"/>
                      <a:pt x="81" y="0"/>
                      <a:pt x="7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1" name="Freeform 810"/>
              <p:cNvSpPr>
                <a:spLocks noEditPoints="1"/>
              </p:cNvSpPr>
              <p:nvPr/>
            </p:nvSpPr>
            <p:spPr bwMode="auto">
              <a:xfrm>
                <a:off x="5580783" y="2569665"/>
                <a:ext cx="351705" cy="496706"/>
              </a:xfrm>
              <a:custGeom>
                <a:avLst/>
                <a:gdLst>
                  <a:gd name="T0" fmla="*/ 37 w 48"/>
                  <a:gd name="T1" fmla="*/ 58 h 68"/>
                  <a:gd name="T2" fmla="*/ 43 w 48"/>
                  <a:gd name="T3" fmla="*/ 66 h 68"/>
                  <a:gd name="T4" fmla="*/ 48 w 48"/>
                  <a:gd name="T5" fmla="*/ 68 h 68"/>
                  <a:gd name="T6" fmla="*/ 43 w 48"/>
                  <a:gd name="T7" fmla="*/ 62 h 68"/>
                  <a:gd name="T8" fmla="*/ 37 w 48"/>
                  <a:gd name="T9" fmla="*/ 58 h 68"/>
                  <a:gd name="T10" fmla="*/ 0 w 48"/>
                  <a:gd name="T11" fmla="*/ 0 h 68"/>
                  <a:gd name="T12" fmla="*/ 1 w 48"/>
                  <a:gd name="T13" fmla="*/ 6 h 68"/>
                  <a:gd name="T14" fmla="*/ 6 w 48"/>
                  <a:gd name="T15" fmla="*/ 14 h 68"/>
                  <a:gd name="T16" fmla="*/ 5 w 48"/>
                  <a:gd name="T17" fmla="*/ 7 h 68"/>
                  <a:gd name="T18" fmla="*/ 0 w 48"/>
                  <a:gd name="T1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68">
                    <a:moveTo>
                      <a:pt x="37" y="58"/>
                    </a:moveTo>
                    <a:cubicBezTo>
                      <a:pt x="43" y="66"/>
                      <a:pt x="43" y="66"/>
                      <a:pt x="43" y="66"/>
                    </a:cubicBezTo>
                    <a:cubicBezTo>
                      <a:pt x="44" y="67"/>
                      <a:pt x="46" y="67"/>
                      <a:pt x="48" y="68"/>
                    </a:cubicBezTo>
                    <a:cubicBezTo>
                      <a:pt x="43" y="62"/>
                      <a:pt x="43" y="62"/>
                      <a:pt x="43" y="62"/>
                    </a:cubicBezTo>
                    <a:cubicBezTo>
                      <a:pt x="41" y="60"/>
                      <a:pt x="39" y="59"/>
                      <a:pt x="37" y="58"/>
                    </a:cubicBezTo>
                    <a:moveTo>
                      <a:pt x="0" y="0"/>
                    </a:moveTo>
                    <a:cubicBezTo>
                      <a:pt x="0" y="2"/>
                      <a:pt x="0" y="4"/>
                      <a:pt x="1" y="6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2"/>
                      <a:pt x="5" y="9"/>
                      <a:pt x="5" y="7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2" name="Freeform 811"/>
              <p:cNvSpPr>
                <a:spLocks noEditPoints="1"/>
              </p:cNvSpPr>
              <p:nvPr/>
            </p:nvSpPr>
            <p:spPr bwMode="auto">
              <a:xfrm>
                <a:off x="5590039" y="2415407"/>
                <a:ext cx="487451" cy="694155"/>
              </a:xfrm>
              <a:custGeom>
                <a:avLst/>
                <a:gdLst>
                  <a:gd name="T0" fmla="*/ 60 w 67"/>
                  <a:gd name="T1" fmla="*/ 89 h 95"/>
                  <a:gd name="T2" fmla="*/ 63 w 67"/>
                  <a:gd name="T3" fmla="*/ 94 h 95"/>
                  <a:gd name="T4" fmla="*/ 67 w 67"/>
                  <a:gd name="T5" fmla="*/ 95 h 95"/>
                  <a:gd name="T6" fmla="*/ 64 w 67"/>
                  <a:gd name="T7" fmla="*/ 90 h 95"/>
                  <a:gd name="T8" fmla="*/ 60 w 67"/>
                  <a:gd name="T9" fmla="*/ 89 h 95"/>
                  <a:gd name="T10" fmla="*/ 1 w 67"/>
                  <a:gd name="T11" fmla="*/ 0 h 95"/>
                  <a:gd name="T12" fmla="*/ 0 w 67"/>
                  <a:gd name="T13" fmla="*/ 4 h 95"/>
                  <a:gd name="T14" fmla="*/ 3 w 67"/>
                  <a:gd name="T15" fmla="*/ 9 h 95"/>
                  <a:gd name="T16" fmla="*/ 4 w 67"/>
                  <a:gd name="T17" fmla="*/ 5 h 95"/>
                  <a:gd name="T18" fmla="*/ 1 w 67"/>
                  <a:gd name="T1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7" h="95">
                    <a:moveTo>
                      <a:pt x="60" y="89"/>
                    </a:moveTo>
                    <a:cubicBezTo>
                      <a:pt x="63" y="94"/>
                      <a:pt x="63" y="94"/>
                      <a:pt x="63" y="94"/>
                    </a:cubicBezTo>
                    <a:cubicBezTo>
                      <a:pt x="65" y="94"/>
                      <a:pt x="66" y="94"/>
                      <a:pt x="67" y="95"/>
                    </a:cubicBezTo>
                    <a:cubicBezTo>
                      <a:pt x="64" y="90"/>
                      <a:pt x="64" y="90"/>
                      <a:pt x="64" y="90"/>
                    </a:cubicBezTo>
                    <a:cubicBezTo>
                      <a:pt x="63" y="90"/>
                      <a:pt x="61" y="90"/>
                      <a:pt x="60" y="89"/>
                    </a:cubicBezTo>
                    <a:moveTo>
                      <a:pt x="1" y="0"/>
                    </a:moveTo>
                    <a:cubicBezTo>
                      <a:pt x="0" y="2"/>
                      <a:pt x="0" y="3"/>
                      <a:pt x="0" y="4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8"/>
                      <a:pt x="4" y="6"/>
                      <a:pt x="4" y="5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3" name="Freeform 812"/>
              <p:cNvSpPr>
                <a:spLocks noEditPoints="1"/>
              </p:cNvSpPr>
              <p:nvPr/>
            </p:nvSpPr>
            <p:spPr bwMode="auto">
              <a:xfrm>
                <a:off x="5623975" y="2298173"/>
                <a:ext cx="576920" cy="811390"/>
              </a:xfrm>
              <a:custGeom>
                <a:avLst/>
                <a:gdLst>
                  <a:gd name="T0" fmla="*/ 77 w 79"/>
                  <a:gd name="T1" fmla="*/ 107 h 111"/>
                  <a:gd name="T2" fmla="*/ 73 w 79"/>
                  <a:gd name="T3" fmla="*/ 107 h 111"/>
                  <a:gd name="T4" fmla="*/ 76 w 79"/>
                  <a:gd name="T5" fmla="*/ 111 h 111"/>
                  <a:gd name="T6" fmla="*/ 79 w 79"/>
                  <a:gd name="T7" fmla="*/ 111 h 111"/>
                  <a:gd name="T8" fmla="*/ 77 w 79"/>
                  <a:gd name="T9" fmla="*/ 107 h 111"/>
                  <a:gd name="T10" fmla="*/ 1 w 79"/>
                  <a:gd name="T11" fmla="*/ 0 h 111"/>
                  <a:gd name="T12" fmla="*/ 0 w 79"/>
                  <a:gd name="T13" fmla="*/ 4 h 111"/>
                  <a:gd name="T14" fmla="*/ 2 w 79"/>
                  <a:gd name="T15" fmla="*/ 7 h 111"/>
                  <a:gd name="T16" fmla="*/ 4 w 79"/>
                  <a:gd name="T17" fmla="*/ 4 h 111"/>
                  <a:gd name="T18" fmla="*/ 1 w 79"/>
                  <a:gd name="T19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9" h="111">
                    <a:moveTo>
                      <a:pt x="77" y="107"/>
                    </a:moveTo>
                    <a:cubicBezTo>
                      <a:pt x="75" y="107"/>
                      <a:pt x="74" y="107"/>
                      <a:pt x="73" y="107"/>
                    </a:cubicBezTo>
                    <a:cubicBezTo>
                      <a:pt x="76" y="111"/>
                      <a:pt x="76" y="111"/>
                      <a:pt x="76" y="111"/>
                    </a:cubicBezTo>
                    <a:cubicBezTo>
                      <a:pt x="77" y="111"/>
                      <a:pt x="78" y="111"/>
                      <a:pt x="79" y="111"/>
                    </a:cubicBezTo>
                    <a:cubicBezTo>
                      <a:pt x="77" y="107"/>
                      <a:pt x="77" y="107"/>
                      <a:pt x="77" y="107"/>
                    </a:cubicBezTo>
                    <a:moveTo>
                      <a:pt x="1" y="0"/>
                    </a:moveTo>
                    <a:cubicBezTo>
                      <a:pt x="0" y="1"/>
                      <a:pt x="0" y="2"/>
                      <a:pt x="0" y="4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3" y="6"/>
                      <a:pt x="3" y="5"/>
                      <a:pt x="4" y="4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4" name="Freeform 813"/>
              <p:cNvSpPr>
                <a:spLocks noEditPoints="1"/>
              </p:cNvSpPr>
              <p:nvPr/>
            </p:nvSpPr>
            <p:spPr bwMode="auto">
              <a:xfrm>
                <a:off x="5676422" y="2205619"/>
                <a:ext cx="635537" cy="888518"/>
              </a:xfrm>
              <a:custGeom>
                <a:avLst/>
                <a:gdLst>
                  <a:gd name="T0" fmla="*/ 85 w 87"/>
                  <a:gd name="T1" fmla="*/ 118 h 122"/>
                  <a:gd name="T2" fmla="*/ 81 w 87"/>
                  <a:gd name="T3" fmla="*/ 119 h 122"/>
                  <a:gd name="T4" fmla="*/ 84 w 87"/>
                  <a:gd name="T5" fmla="*/ 122 h 122"/>
                  <a:gd name="T6" fmla="*/ 87 w 87"/>
                  <a:gd name="T7" fmla="*/ 121 h 122"/>
                  <a:gd name="T8" fmla="*/ 85 w 87"/>
                  <a:gd name="T9" fmla="*/ 118 h 122"/>
                  <a:gd name="T10" fmla="*/ 1 w 87"/>
                  <a:gd name="T11" fmla="*/ 0 h 122"/>
                  <a:gd name="T12" fmla="*/ 0 w 87"/>
                  <a:gd name="T13" fmla="*/ 3 h 122"/>
                  <a:gd name="T14" fmla="*/ 2 w 87"/>
                  <a:gd name="T15" fmla="*/ 7 h 122"/>
                  <a:gd name="T16" fmla="*/ 4 w 87"/>
                  <a:gd name="T17" fmla="*/ 4 h 122"/>
                  <a:gd name="T18" fmla="*/ 1 w 87"/>
                  <a:gd name="T19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7" h="122">
                    <a:moveTo>
                      <a:pt x="85" y="118"/>
                    </a:moveTo>
                    <a:cubicBezTo>
                      <a:pt x="83" y="118"/>
                      <a:pt x="82" y="118"/>
                      <a:pt x="81" y="119"/>
                    </a:cubicBezTo>
                    <a:cubicBezTo>
                      <a:pt x="84" y="122"/>
                      <a:pt x="84" y="122"/>
                      <a:pt x="84" y="122"/>
                    </a:cubicBezTo>
                    <a:cubicBezTo>
                      <a:pt x="85" y="122"/>
                      <a:pt x="86" y="122"/>
                      <a:pt x="87" y="121"/>
                    </a:cubicBezTo>
                    <a:cubicBezTo>
                      <a:pt x="85" y="118"/>
                      <a:pt x="85" y="118"/>
                      <a:pt x="85" y="118"/>
                    </a:cubicBezTo>
                    <a:moveTo>
                      <a:pt x="1" y="0"/>
                    </a:moveTo>
                    <a:cubicBezTo>
                      <a:pt x="1" y="1"/>
                      <a:pt x="0" y="2"/>
                      <a:pt x="0" y="3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3" y="6"/>
                      <a:pt x="3" y="5"/>
                      <a:pt x="4" y="4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5" name="Freeform 814"/>
              <p:cNvSpPr>
                <a:spLocks noEditPoints="1"/>
              </p:cNvSpPr>
              <p:nvPr/>
            </p:nvSpPr>
            <p:spPr bwMode="auto">
              <a:xfrm>
                <a:off x="5735040" y="2131575"/>
                <a:ext cx="669473" cy="925540"/>
              </a:xfrm>
              <a:custGeom>
                <a:avLst/>
                <a:gdLst>
                  <a:gd name="T0" fmla="*/ 90 w 92"/>
                  <a:gd name="T1" fmla="*/ 123 h 127"/>
                  <a:gd name="T2" fmla="*/ 87 w 92"/>
                  <a:gd name="T3" fmla="*/ 124 h 127"/>
                  <a:gd name="T4" fmla="*/ 89 w 92"/>
                  <a:gd name="T5" fmla="*/ 127 h 127"/>
                  <a:gd name="T6" fmla="*/ 92 w 92"/>
                  <a:gd name="T7" fmla="*/ 126 h 127"/>
                  <a:gd name="T8" fmla="*/ 90 w 92"/>
                  <a:gd name="T9" fmla="*/ 123 h 127"/>
                  <a:gd name="T10" fmla="*/ 2 w 92"/>
                  <a:gd name="T11" fmla="*/ 0 h 127"/>
                  <a:gd name="T12" fmla="*/ 0 w 92"/>
                  <a:gd name="T13" fmla="*/ 2 h 127"/>
                  <a:gd name="T14" fmla="*/ 3 w 92"/>
                  <a:gd name="T15" fmla="*/ 5 h 127"/>
                  <a:gd name="T16" fmla="*/ 5 w 92"/>
                  <a:gd name="T17" fmla="*/ 3 h 127"/>
                  <a:gd name="T18" fmla="*/ 2 w 92"/>
                  <a:gd name="T19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2" h="127">
                    <a:moveTo>
                      <a:pt x="90" y="123"/>
                    </a:moveTo>
                    <a:cubicBezTo>
                      <a:pt x="89" y="123"/>
                      <a:pt x="88" y="124"/>
                      <a:pt x="87" y="124"/>
                    </a:cubicBezTo>
                    <a:cubicBezTo>
                      <a:pt x="89" y="127"/>
                      <a:pt x="89" y="127"/>
                      <a:pt x="89" y="127"/>
                    </a:cubicBezTo>
                    <a:cubicBezTo>
                      <a:pt x="90" y="127"/>
                      <a:pt x="91" y="127"/>
                      <a:pt x="92" y="126"/>
                    </a:cubicBezTo>
                    <a:cubicBezTo>
                      <a:pt x="90" y="123"/>
                      <a:pt x="90" y="123"/>
                      <a:pt x="90" y="123"/>
                    </a:cubicBezTo>
                    <a:moveTo>
                      <a:pt x="2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4" y="4"/>
                      <a:pt x="5" y="3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6" name="Freeform 815"/>
              <p:cNvSpPr>
                <a:spLocks noEditPoints="1"/>
              </p:cNvSpPr>
              <p:nvPr/>
            </p:nvSpPr>
            <p:spPr bwMode="auto">
              <a:xfrm>
                <a:off x="5815253" y="2066788"/>
                <a:ext cx="678729" cy="947136"/>
              </a:xfrm>
              <a:custGeom>
                <a:avLst/>
                <a:gdLst>
                  <a:gd name="T0" fmla="*/ 90 w 93"/>
                  <a:gd name="T1" fmla="*/ 125 h 130"/>
                  <a:gd name="T2" fmla="*/ 88 w 93"/>
                  <a:gd name="T3" fmla="*/ 127 h 130"/>
                  <a:gd name="T4" fmla="*/ 90 w 93"/>
                  <a:gd name="T5" fmla="*/ 130 h 130"/>
                  <a:gd name="T6" fmla="*/ 93 w 93"/>
                  <a:gd name="T7" fmla="*/ 128 h 130"/>
                  <a:gd name="T8" fmla="*/ 90 w 93"/>
                  <a:gd name="T9" fmla="*/ 125 h 130"/>
                  <a:gd name="T10" fmla="*/ 2 w 93"/>
                  <a:gd name="T11" fmla="*/ 0 h 130"/>
                  <a:gd name="T12" fmla="*/ 0 w 93"/>
                  <a:gd name="T13" fmla="*/ 2 h 130"/>
                  <a:gd name="T14" fmla="*/ 2 w 93"/>
                  <a:gd name="T15" fmla="*/ 5 h 130"/>
                  <a:gd name="T16" fmla="*/ 4 w 93"/>
                  <a:gd name="T17" fmla="*/ 3 h 130"/>
                  <a:gd name="T18" fmla="*/ 2 w 93"/>
                  <a:gd name="T19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3" h="130">
                    <a:moveTo>
                      <a:pt x="90" y="125"/>
                    </a:moveTo>
                    <a:cubicBezTo>
                      <a:pt x="89" y="125"/>
                      <a:pt x="89" y="126"/>
                      <a:pt x="88" y="127"/>
                    </a:cubicBezTo>
                    <a:cubicBezTo>
                      <a:pt x="90" y="130"/>
                      <a:pt x="90" y="130"/>
                      <a:pt x="90" y="130"/>
                    </a:cubicBezTo>
                    <a:cubicBezTo>
                      <a:pt x="91" y="129"/>
                      <a:pt x="92" y="129"/>
                      <a:pt x="93" y="128"/>
                    </a:cubicBezTo>
                    <a:cubicBezTo>
                      <a:pt x="90" y="125"/>
                      <a:pt x="90" y="125"/>
                      <a:pt x="90" y="125"/>
                    </a:cubicBezTo>
                    <a:moveTo>
                      <a:pt x="2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5"/>
                      <a:pt x="3" y="4"/>
                      <a:pt x="4" y="3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7" name="Freeform 816"/>
              <p:cNvSpPr>
                <a:spLocks noEditPoints="1"/>
              </p:cNvSpPr>
              <p:nvPr/>
            </p:nvSpPr>
            <p:spPr bwMode="auto">
              <a:xfrm>
                <a:off x="5895467" y="2014340"/>
                <a:ext cx="669473" cy="934796"/>
              </a:xfrm>
              <a:custGeom>
                <a:avLst/>
                <a:gdLst>
                  <a:gd name="T0" fmla="*/ 89 w 92"/>
                  <a:gd name="T1" fmla="*/ 123 h 128"/>
                  <a:gd name="T2" fmla="*/ 87 w 92"/>
                  <a:gd name="T3" fmla="*/ 125 h 128"/>
                  <a:gd name="T4" fmla="*/ 90 w 92"/>
                  <a:gd name="T5" fmla="*/ 128 h 128"/>
                  <a:gd name="T6" fmla="*/ 92 w 92"/>
                  <a:gd name="T7" fmla="*/ 126 h 128"/>
                  <a:gd name="T8" fmla="*/ 89 w 92"/>
                  <a:gd name="T9" fmla="*/ 123 h 128"/>
                  <a:gd name="T10" fmla="*/ 3 w 92"/>
                  <a:gd name="T11" fmla="*/ 0 h 128"/>
                  <a:gd name="T12" fmla="*/ 0 w 92"/>
                  <a:gd name="T13" fmla="*/ 2 h 128"/>
                  <a:gd name="T14" fmla="*/ 2 w 92"/>
                  <a:gd name="T15" fmla="*/ 5 h 128"/>
                  <a:gd name="T16" fmla="*/ 5 w 92"/>
                  <a:gd name="T17" fmla="*/ 4 h 128"/>
                  <a:gd name="T18" fmla="*/ 3 w 92"/>
                  <a:gd name="T19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2" h="128">
                    <a:moveTo>
                      <a:pt x="89" y="123"/>
                    </a:moveTo>
                    <a:cubicBezTo>
                      <a:pt x="89" y="124"/>
                      <a:pt x="88" y="124"/>
                      <a:pt x="87" y="125"/>
                    </a:cubicBezTo>
                    <a:cubicBezTo>
                      <a:pt x="90" y="128"/>
                      <a:pt x="90" y="128"/>
                      <a:pt x="90" y="128"/>
                    </a:cubicBezTo>
                    <a:cubicBezTo>
                      <a:pt x="90" y="128"/>
                      <a:pt x="91" y="127"/>
                      <a:pt x="92" y="126"/>
                    </a:cubicBezTo>
                    <a:cubicBezTo>
                      <a:pt x="89" y="123"/>
                      <a:pt x="89" y="123"/>
                      <a:pt x="89" y="123"/>
                    </a:cubicBezTo>
                    <a:moveTo>
                      <a:pt x="3" y="0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5"/>
                      <a:pt x="4" y="4"/>
                      <a:pt x="5" y="4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8" name="Freeform 817"/>
              <p:cNvSpPr>
                <a:spLocks noEditPoints="1"/>
              </p:cNvSpPr>
              <p:nvPr/>
            </p:nvSpPr>
            <p:spPr bwMode="auto">
              <a:xfrm>
                <a:off x="5991105" y="1986574"/>
                <a:ext cx="641708" cy="888518"/>
              </a:xfrm>
              <a:custGeom>
                <a:avLst/>
                <a:gdLst>
                  <a:gd name="T0" fmla="*/ 85 w 88"/>
                  <a:gd name="T1" fmla="*/ 116 h 122"/>
                  <a:gd name="T2" fmla="*/ 83 w 88"/>
                  <a:gd name="T3" fmla="*/ 118 h 122"/>
                  <a:gd name="T4" fmla="*/ 86 w 88"/>
                  <a:gd name="T5" fmla="*/ 122 h 122"/>
                  <a:gd name="T6" fmla="*/ 88 w 88"/>
                  <a:gd name="T7" fmla="*/ 119 h 122"/>
                  <a:gd name="T8" fmla="*/ 85 w 88"/>
                  <a:gd name="T9" fmla="*/ 116 h 122"/>
                  <a:gd name="T10" fmla="*/ 3 w 88"/>
                  <a:gd name="T11" fmla="*/ 0 h 122"/>
                  <a:gd name="T12" fmla="*/ 0 w 88"/>
                  <a:gd name="T13" fmla="*/ 1 h 122"/>
                  <a:gd name="T14" fmla="*/ 2 w 88"/>
                  <a:gd name="T15" fmla="*/ 4 h 122"/>
                  <a:gd name="T16" fmla="*/ 6 w 88"/>
                  <a:gd name="T17" fmla="*/ 3 h 122"/>
                  <a:gd name="T18" fmla="*/ 3 w 88"/>
                  <a:gd name="T19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8" h="122">
                    <a:moveTo>
                      <a:pt x="85" y="116"/>
                    </a:moveTo>
                    <a:cubicBezTo>
                      <a:pt x="85" y="117"/>
                      <a:pt x="84" y="117"/>
                      <a:pt x="83" y="118"/>
                    </a:cubicBezTo>
                    <a:cubicBezTo>
                      <a:pt x="86" y="122"/>
                      <a:pt x="86" y="122"/>
                      <a:pt x="86" y="122"/>
                    </a:cubicBezTo>
                    <a:cubicBezTo>
                      <a:pt x="86" y="121"/>
                      <a:pt x="87" y="120"/>
                      <a:pt x="88" y="119"/>
                    </a:cubicBezTo>
                    <a:cubicBezTo>
                      <a:pt x="85" y="116"/>
                      <a:pt x="85" y="116"/>
                      <a:pt x="85" y="116"/>
                    </a:cubicBezTo>
                    <a:moveTo>
                      <a:pt x="3" y="0"/>
                    </a:moveTo>
                    <a:cubicBezTo>
                      <a:pt x="2" y="0"/>
                      <a:pt x="1" y="0"/>
                      <a:pt x="0" y="1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5" y="3"/>
                      <a:pt x="6" y="3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9" name="Freeform 818"/>
              <p:cNvSpPr>
                <a:spLocks noEditPoints="1"/>
              </p:cNvSpPr>
              <p:nvPr/>
            </p:nvSpPr>
            <p:spPr bwMode="auto">
              <a:xfrm>
                <a:off x="6099085" y="1964978"/>
                <a:ext cx="583090" cy="814475"/>
              </a:xfrm>
              <a:custGeom>
                <a:avLst/>
                <a:gdLst>
                  <a:gd name="T0" fmla="*/ 77 w 80"/>
                  <a:gd name="T1" fmla="*/ 105 h 112"/>
                  <a:gd name="T2" fmla="*/ 76 w 80"/>
                  <a:gd name="T3" fmla="*/ 108 h 112"/>
                  <a:gd name="T4" fmla="*/ 78 w 80"/>
                  <a:gd name="T5" fmla="*/ 112 h 112"/>
                  <a:gd name="T6" fmla="*/ 80 w 80"/>
                  <a:gd name="T7" fmla="*/ 109 h 112"/>
                  <a:gd name="T8" fmla="*/ 77 w 80"/>
                  <a:gd name="T9" fmla="*/ 105 h 112"/>
                  <a:gd name="T10" fmla="*/ 3 w 80"/>
                  <a:gd name="T11" fmla="*/ 0 h 112"/>
                  <a:gd name="T12" fmla="*/ 0 w 80"/>
                  <a:gd name="T13" fmla="*/ 1 h 112"/>
                  <a:gd name="T14" fmla="*/ 2 w 80"/>
                  <a:gd name="T15" fmla="*/ 5 h 112"/>
                  <a:gd name="T16" fmla="*/ 6 w 80"/>
                  <a:gd name="T17" fmla="*/ 4 h 112"/>
                  <a:gd name="T18" fmla="*/ 3 w 80"/>
                  <a:gd name="T19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0" h="112">
                    <a:moveTo>
                      <a:pt x="77" y="105"/>
                    </a:moveTo>
                    <a:cubicBezTo>
                      <a:pt x="77" y="106"/>
                      <a:pt x="76" y="107"/>
                      <a:pt x="76" y="108"/>
                    </a:cubicBezTo>
                    <a:cubicBezTo>
                      <a:pt x="78" y="112"/>
                      <a:pt x="78" y="112"/>
                      <a:pt x="78" y="112"/>
                    </a:cubicBezTo>
                    <a:cubicBezTo>
                      <a:pt x="79" y="111"/>
                      <a:pt x="79" y="110"/>
                      <a:pt x="80" y="109"/>
                    </a:cubicBezTo>
                    <a:cubicBezTo>
                      <a:pt x="77" y="105"/>
                      <a:pt x="77" y="105"/>
                      <a:pt x="77" y="105"/>
                    </a:cubicBezTo>
                    <a:moveTo>
                      <a:pt x="3" y="0"/>
                    </a:moveTo>
                    <a:cubicBezTo>
                      <a:pt x="2" y="1"/>
                      <a:pt x="1" y="1"/>
                      <a:pt x="0" y="1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4"/>
                      <a:pt x="5" y="4"/>
                      <a:pt x="6" y="4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0" name="Freeform 819"/>
              <p:cNvSpPr>
                <a:spLocks noEditPoints="1"/>
              </p:cNvSpPr>
              <p:nvPr/>
            </p:nvSpPr>
            <p:spPr bwMode="auto">
              <a:xfrm>
                <a:off x="6216320" y="1971149"/>
                <a:ext cx="502876" cy="694155"/>
              </a:xfrm>
              <a:custGeom>
                <a:avLst/>
                <a:gdLst>
                  <a:gd name="T0" fmla="*/ 65 w 69"/>
                  <a:gd name="T1" fmla="*/ 86 h 95"/>
                  <a:gd name="T2" fmla="*/ 65 w 69"/>
                  <a:gd name="T3" fmla="*/ 91 h 95"/>
                  <a:gd name="T4" fmla="*/ 68 w 69"/>
                  <a:gd name="T5" fmla="*/ 95 h 95"/>
                  <a:gd name="T6" fmla="*/ 69 w 69"/>
                  <a:gd name="T7" fmla="*/ 91 h 95"/>
                  <a:gd name="T8" fmla="*/ 65 w 69"/>
                  <a:gd name="T9" fmla="*/ 86 h 95"/>
                  <a:gd name="T10" fmla="*/ 0 w 69"/>
                  <a:gd name="T11" fmla="*/ 0 h 95"/>
                  <a:gd name="T12" fmla="*/ 3 w 69"/>
                  <a:gd name="T13" fmla="*/ 4 h 95"/>
                  <a:gd name="T14" fmla="*/ 8 w 69"/>
                  <a:gd name="T15" fmla="*/ 5 h 95"/>
                  <a:gd name="T16" fmla="*/ 4 w 69"/>
                  <a:gd name="T17" fmla="*/ 0 h 95"/>
                  <a:gd name="T18" fmla="*/ 0 w 69"/>
                  <a:gd name="T1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9" h="95">
                    <a:moveTo>
                      <a:pt x="65" y="86"/>
                    </a:moveTo>
                    <a:cubicBezTo>
                      <a:pt x="65" y="88"/>
                      <a:pt x="65" y="89"/>
                      <a:pt x="65" y="91"/>
                    </a:cubicBezTo>
                    <a:cubicBezTo>
                      <a:pt x="68" y="95"/>
                      <a:pt x="68" y="95"/>
                      <a:pt x="68" y="95"/>
                    </a:cubicBezTo>
                    <a:cubicBezTo>
                      <a:pt x="68" y="94"/>
                      <a:pt x="68" y="93"/>
                      <a:pt x="69" y="91"/>
                    </a:cubicBezTo>
                    <a:cubicBezTo>
                      <a:pt x="65" y="86"/>
                      <a:pt x="65" y="86"/>
                      <a:pt x="65" y="86"/>
                    </a:cubicBezTo>
                    <a:moveTo>
                      <a:pt x="0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5" y="5"/>
                      <a:pt x="6" y="5"/>
                      <a:pt x="8" y="5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1" name="Freeform 820"/>
              <p:cNvSpPr>
                <a:spLocks noEditPoints="1"/>
              </p:cNvSpPr>
              <p:nvPr/>
            </p:nvSpPr>
            <p:spPr bwMode="auto">
              <a:xfrm>
                <a:off x="6361322" y="2008170"/>
                <a:ext cx="364045" cy="502877"/>
              </a:xfrm>
              <a:custGeom>
                <a:avLst/>
                <a:gdLst>
                  <a:gd name="T0" fmla="*/ 44 w 50"/>
                  <a:gd name="T1" fmla="*/ 56 h 69"/>
                  <a:gd name="T2" fmla="*/ 45 w 50"/>
                  <a:gd name="T3" fmla="*/ 63 h 69"/>
                  <a:gd name="T4" fmla="*/ 50 w 50"/>
                  <a:gd name="T5" fmla="*/ 69 h 69"/>
                  <a:gd name="T6" fmla="*/ 49 w 50"/>
                  <a:gd name="T7" fmla="*/ 64 h 69"/>
                  <a:gd name="T8" fmla="*/ 44 w 50"/>
                  <a:gd name="T9" fmla="*/ 56 h 69"/>
                  <a:gd name="T10" fmla="*/ 0 w 50"/>
                  <a:gd name="T11" fmla="*/ 0 h 69"/>
                  <a:gd name="T12" fmla="*/ 5 w 50"/>
                  <a:gd name="T13" fmla="*/ 6 h 69"/>
                  <a:gd name="T14" fmla="*/ 11 w 50"/>
                  <a:gd name="T15" fmla="*/ 10 h 69"/>
                  <a:gd name="T16" fmla="*/ 6 w 50"/>
                  <a:gd name="T17" fmla="*/ 2 h 69"/>
                  <a:gd name="T18" fmla="*/ 0 w 50"/>
                  <a:gd name="T1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69">
                    <a:moveTo>
                      <a:pt x="44" y="56"/>
                    </a:moveTo>
                    <a:cubicBezTo>
                      <a:pt x="44" y="58"/>
                      <a:pt x="45" y="61"/>
                      <a:pt x="45" y="63"/>
                    </a:cubicBezTo>
                    <a:cubicBezTo>
                      <a:pt x="50" y="69"/>
                      <a:pt x="50" y="69"/>
                      <a:pt x="50" y="69"/>
                    </a:cubicBezTo>
                    <a:cubicBezTo>
                      <a:pt x="50" y="68"/>
                      <a:pt x="49" y="66"/>
                      <a:pt x="49" y="64"/>
                    </a:cubicBezTo>
                    <a:cubicBezTo>
                      <a:pt x="44" y="56"/>
                      <a:pt x="44" y="56"/>
                      <a:pt x="44" y="56"/>
                    </a:cubicBezTo>
                    <a:moveTo>
                      <a:pt x="0" y="0"/>
                    </a:moveTo>
                    <a:cubicBezTo>
                      <a:pt x="5" y="6"/>
                      <a:pt x="5" y="6"/>
                      <a:pt x="5" y="6"/>
                    </a:cubicBezTo>
                    <a:cubicBezTo>
                      <a:pt x="7" y="7"/>
                      <a:pt x="9" y="9"/>
                      <a:pt x="11" y="10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4" y="1"/>
                      <a:pt x="2" y="1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2" name="Freeform 821"/>
              <p:cNvSpPr>
                <a:spLocks noEditPoints="1"/>
              </p:cNvSpPr>
              <p:nvPr/>
            </p:nvSpPr>
            <p:spPr bwMode="auto">
              <a:xfrm>
                <a:off x="5960254" y="2350620"/>
                <a:ext cx="379471" cy="379471"/>
              </a:xfrm>
              <a:custGeom>
                <a:avLst/>
                <a:gdLst>
                  <a:gd name="T0" fmla="*/ 37 w 52"/>
                  <a:gd name="T1" fmla="*/ 45 h 52"/>
                  <a:gd name="T2" fmla="*/ 27 w 52"/>
                  <a:gd name="T3" fmla="*/ 48 h 52"/>
                  <a:gd name="T4" fmla="*/ 29 w 52"/>
                  <a:gd name="T5" fmla="*/ 52 h 52"/>
                  <a:gd name="T6" fmla="*/ 40 w 52"/>
                  <a:gd name="T7" fmla="*/ 48 h 52"/>
                  <a:gd name="T8" fmla="*/ 37 w 52"/>
                  <a:gd name="T9" fmla="*/ 45 h 52"/>
                  <a:gd name="T10" fmla="*/ 47 w 52"/>
                  <a:gd name="T11" fmla="*/ 34 h 52"/>
                  <a:gd name="T12" fmla="*/ 40 w 52"/>
                  <a:gd name="T13" fmla="*/ 43 h 52"/>
                  <a:gd name="T14" fmla="*/ 40 w 52"/>
                  <a:gd name="T15" fmla="*/ 43 h 52"/>
                  <a:gd name="T16" fmla="*/ 42 w 52"/>
                  <a:gd name="T17" fmla="*/ 46 h 52"/>
                  <a:gd name="T18" fmla="*/ 43 w 52"/>
                  <a:gd name="T19" fmla="*/ 46 h 52"/>
                  <a:gd name="T20" fmla="*/ 49 w 52"/>
                  <a:gd name="T21" fmla="*/ 38 h 52"/>
                  <a:gd name="T22" fmla="*/ 47 w 52"/>
                  <a:gd name="T23" fmla="*/ 34 h 52"/>
                  <a:gd name="T24" fmla="*/ 2 w 52"/>
                  <a:gd name="T25" fmla="*/ 18 h 52"/>
                  <a:gd name="T26" fmla="*/ 1 w 52"/>
                  <a:gd name="T27" fmla="*/ 23 h 52"/>
                  <a:gd name="T28" fmla="*/ 0 w 52"/>
                  <a:gd name="T29" fmla="*/ 26 h 52"/>
                  <a:gd name="T30" fmla="*/ 5 w 52"/>
                  <a:gd name="T31" fmla="*/ 41 h 52"/>
                  <a:gd name="T32" fmla="*/ 5 w 52"/>
                  <a:gd name="T33" fmla="*/ 41 h 52"/>
                  <a:gd name="T34" fmla="*/ 6 w 52"/>
                  <a:gd name="T35" fmla="*/ 42 h 52"/>
                  <a:gd name="T36" fmla="*/ 26 w 52"/>
                  <a:gd name="T37" fmla="*/ 52 h 52"/>
                  <a:gd name="T38" fmla="*/ 23 w 52"/>
                  <a:gd name="T39" fmla="*/ 47 h 52"/>
                  <a:gd name="T40" fmla="*/ 9 w 52"/>
                  <a:gd name="T41" fmla="*/ 39 h 52"/>
                  <a:gd name="T42" fmla="*/ 4 w 52"/>
                  <a:gd name="T43" fmla="*/ 26 h 52"/>
                  <a:gd name="T44" fmla="*/ 5 w 52"/>
                  <a:gd name="T45" fmla="*/ 23 h 52"/>
                  <a:gd name="T46" fmla="*/ 5 w 52"/>
                  <a:gd name="T47" fmla="*/ 22 h 52"/>
                  <a:gd name="T48" fmla="*/ 2 w 52"/>
                  <a:gd name="T49" fmla="*/ 18 h 52"/>
                  <a:gd name="T50" fmla="*/ 10 w 52"/>
                  <a:gd name="T51" fmla="*/ 6 h 52"/>
                  <a:gd name="T52" fmla="*/ 3 w 52"/>
                  <a:gd name="T53" fmla="*/ 14 h 52"/>
                  <a:gd name="T54" fmla="*/ 6 w 52"/>
                  <a:gd name="T55" fmla="*/ 18 h 52"/>
                  <a:gd name="T56" fmla="*/ 12 w 52"/>
                  <a:gd name="T57" fmla="*/ 9 h 52"/>
                  <a:gd name="T58" fmla="*/ 10 w 52"/>
                  <a:gd name="T59" fmla="*/ 6 h 52"/>
                  <a:gd name="T60" fmla="*/ 23 w 52"/>
                  <a:gd name="T61" fmla="*/ 0 h 52"/>
                  <a:gd name="T62" fmla="*/ 12 w 52"/>
                  <a:gd name="T63" fmla="*/ 4 h 52"/>
                  <a:gd name="T64" fmla="*/ 15 w 52"/>
                  <a:gd name="T65" fmla="*/ 7 h 52"/>
                  <a:gd name="T66" fmla="*/ 25 w 52"/>
                  <a:gd name="T67" fmla="*/ 4 h 52"/>
                  <a:gd name="T68" fmla="*/ 23 w 52"/>
                  <a:gd name="T69" fmla="*/ 0 h 52"/>
                  <a:gd name="T70" fmla="*/ 26 w 52"/>
                  <a:gd name="T71" fmla="*/ 0 h 52"/>
                  <a:gd name="T72" fmla="*/ 26 w 52"/>
                  <a:gd name="T73" fmla="*/ 0 h 52"/>
                  <a:gd name="T74" fmla="*/ 29 w 52"/>
                  <a:gd name="T75" fmla="*/ 4 h 52"/>
                  <a:gd name="T76" fmla="*/ 43 w 52"/>
                  <a:gd name="T77" fmla="*/ 12 h 52"/>
                  <a:gd name="T78" fmla="*/ 48 w 52"/>
                  <a:gd name="T79" fmla="*/ 26 h 52"/>
                  <a:gd name="T80" fmla="*/ 48 w 52"/>
                  <a:gd name="T81" fmla="*/ 31 h 52"/>
                  <a:gd name="T82" fmla="*/ 51 w 52"/>
                  <a:gd name="T83" fmla="*/ 35 h 52"/>
                  <a:gd name="T84" fmla="*/ 52 w 52"/>
                  <a:gd name="T85" fmla="*/ 26 h 52"/>
                  <a:gd name="T86" fmla="*/ 50 w 52"/>
                  <a:gd name="T87" fmla="*/ 16 h 52"/>
                  <a:gd name="T88" fmla="*/ 44 w 52"/>
                  <a:gd name="T89" fmla="*/ 6 h 52"/>
                  <a:gd name="T90" fmla="*/ 26 w 52"/>
                  <a:gd name="T91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2" h="52">
                    <a:moveTo>
                      <a:pt x="37" y="45"/>
                    </a:moveTo>
                    <a:cubicBezTo>
                      <a:pt x="34" y="47"/>
                      <a:pt x="31" y="48"/>
                      <a:pt x="27" y="48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33" y="51"/>
                      <a:pt x="37" y="50"/>
                      <a:pt x="40" y="48"/>
                    </a:cubicBezTo>
                    <a:cubicBezTo>
                      <a:pt x="37" y="45"/>
                      <a:pt x="37" y="45"/>
                      <a:pt x="37" y="45"/>
                    </a:cubicBezTo>
                    <a:moveTo>
                      <a:pt x="47" y="34"/>
                    </a:moveTo>
                    <a:cubicBezTo>
                      <a:pt x="45" y="37"/>
                      <a:pt x="43" y="41"/>
                      <a:pt x="40" y="43"/>
                    </a:cubicBezTo>
                    <a:cubicBezTo>
                      <a:pt x="40" y="43"/>
                      <a:pt x="40" y="43"/>
                      <a:pt x="40" y="43"/>
                    </a:cubicBezTo>
                    <a:cubicBezTo>
                      <a:pt x="42" y="46"/>
                      <a:pt x="42" y="46"/>
                      <a:pt x="42" y="46"/>
                    </a:cubicBezTo>
                    <a:cubicBezTo>
                      <a:pt x="42" y="46"/>
                      <a:pt x="42" y="46"/>
                      <a:pt x="43" y="46"/>
                    </a:cubicBezTo>
                    <a:cubicBezTo>
                      <a:pt x="45" y="44"/>
                      <a:pt x="48" y="41"/>
                      <a:pt x="49" y="38"/>
                    </a:cubicBezTo>
                    <a:cubicBezTo>
                      <a:pt x="47" y="34"/>
                      <a:pt x="47" y="34"/>
                      <a:pt x="47" y="34"/>
                    </a:cubicBezTo>
                    <a:moveTo>
                      <a:pt x="2" y="18"/>
                    </a:moveTo>
                    <a:cubicBezTo>
                      <a:pt x="1" y="19"/>
                      <a:pt x="1" y="21"/>
                      <a:pt x="1" y="23"/>
                    </a:cubicBezTo>
                    <a:cubicBezTo>
                      <a:pt x="0" y="24"/>
                      <a:pt x="0" y="25"/>
                      <a:pt x="0" y="26"/>
                    </a:cubicBezTo>
                    <a:cubicBezTo>
                      <a:pt x="0" y="31"/>
                      <a:pt x="2" y="36"/>
                      <a:pt x="5" y="41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6" y="41"/>
                      <a:pt x="6" y="42"/>
                      <a:pt x="6" y="42"/>
                    </a:cubicBezTo>
                    <a:cubicBezTo>
                      <a:pt x="11" y="48"/>
                      <a:pt x="18" y="52"/>
                      <a:pt x="26" y="52"/>
                    </a:cubicBezTo>
                    <a:cubicBezTo>
                      <a:pt x="23" y="47"/>
                      <a:pt x="23" y="47"/>
                      <a:pt x="23" y="47"/>
                    </a:cubicBezTo>
                    <a:cubicBezTo>
                      <a:pt x="17" y="47"/>
                      <a:pt x="13" y="44"/>
                      <a:pt x="9" y="39"/>
                    </a:cubicBezTo>
                    <a:cubicBezTo>
                      <a:pt x="6" y="36"/>
                      <a:pt x="4" y="31"/>
                      <a:pt x="4" y="26"/>
                    </a:cubicBezTo>
                    <a:cubicBezTo>
                      <a:pt x="4" y="25"/>
                      <a:pt x="4" y="24"/>
                      <a:pt x="5" y="23"/>
                    </a:cubicBezTo>
                    <a:cubicBezTo>
                      <a:pt x="5" y="23"/>
                      <a:pt x="5" y="22"/>
                      <a:pt x="5" y="22"/>
                    </a:cubicBezTo>
                    <a:cubicBezTo>
                      <a:pt x="2" y="18"/>
                      <a:pt x="2" y="18"/>
                      <a:pt x="2" y="18"/>
                    </a:cubicBezTo>
                    <a:moveTo>
                      <a:pt x="10" y="6"/>
                    </a:moveTo>
                    <a:cubicBezTo>
                      <a:pt x="7" y="8"/>
                      <a:pt x="5" y="11"/>
                      <a:pt x="3" y="14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7" y="15"/>
                      <a:pt x="9" y="12"/>
                      <a:pt x="12" y="9"/>
                    </a:cubicBezTo>
                    <a:cubicBezTo>
                      <a:pt x="10" y="6"/>
                      <a:pt x="10" y="6"/>
                      <a:pt x="10" y="6"/>
                    </a:cubicBezTo>
                    <a:moveTo>
                      <a:pt x="23" y="0"/>
                    </a:moveTo>
                    <a:cubicBezTo>
                      <a:pt x="19" y="1"/>
                      <a:pt x="15" y="2"/>
                      <a:pt x="12" y="4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8" y="5"/>
                      <a:pt x="21" y="4"/>
                      <a:pt x="25" y="4"/>
                    </a:cubicBezTo>
                    <a:cubicBezTo>
                      <a:pt x="23" y="0"/>
                      <a:pt x="23" y="0"/>
                      <a:pt x="23" y="0"/>
                    </a:cubicBezTo>
                    <a:moveTo>
                      <a:pt x="26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35" y="5"/>
                      <a:pt x="40" y="8"/>
                      <a:pt x="43" y="12"/>
                    </a:cubicBezTo>
                    <a:cubicBezTo>
                      <a:pt x="47" y="16"/>
                      <a:pt x="48" y="21"/>
                      <a:pt x="48" y="26"/>
                    </a:cubicBezTo>
                    <a:cubicBezTo>
                      <a:pt x="48" y="27"/>
                      <a:pt x="48" y="29"/>
                      <a:pt x="48" y="31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2" y="32"/>
                      <a:pt x="52" y="29"/>
                      <a:pt x="52" y="26"/>
                    </a:cubicBezTo>
                    <a:cubicBezTo>
                      <a:pt x="52" y="22"/>
                      <a:pt x="52" y="19"/>
                      <a:pt x="50" y="16"/>
                    </a:cubicBezTo>
                    <a:cubicBezTo>
                      <a:pt x="44" y="6"/>
                      <a:pt x="44" y="6"/>
                      <a:pt x="44" y="6"/>
                    </a:cubicBezTo>
                    <a:cubicBezTo>
                      <a:pt x="39" y="2"/>
                      <a:pt x="33" y="0"/>
                      <a:pt x="2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3" name="Freeform 822"/>
              <p:cNvSpPr/>
              <p:nvPr/>
            </p:nvSpPr>
            <p:spPr bwMode="auto">
              <a:xfrm>
                <a:off x="5997276" y="264987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4" name="Freeform 823"/>
              <p:cNvSpPr>
                <a:spLocks noEditPoints="1"/>
              </p:cNvSpPr>
              <p:nvPr/>
            </p:nvSpPr>
            <p:spPr bwMode="auto">
              <a:xfrm>
                <a:off x="5975680" y="2452429"/>
                <a:ext cx="197448" cy="277662"/>
              </a:xfrm>
              <a:custGeom>
                <a:avLst/>
                <a:gdLst>
                  <a:gd name="T0" fmla="*/ 21 w 27"/>
                  <a:gd name="T1" fmla="*/ 33 h 38"/>
                  <a:gd name="T2" fmla="*/ 24 w 27"/>
                  <a:gd name="T3" fmla="*/ 38 h 38"/>
                  <a:gd name="T4" fmla="*/ 24 w 27"/>
                  <a:gd name="T5" fmla="*/ 38 h 38"/>
                  <a:gd name="T6" fmla="*/ 27 w 27"/>
                  <a:gd name="T7" fmla="*/ 38 h 38"/>
                  <a:gd name="T8" fmla="*/ 25 w 27"/>
                  <a:gd name="T9" fmla="*/ 34 h 38"/>
                  <a:gd name="T10" fmla="*/ 24 w 27"/>
                  <a:gd name="T11" fmla="*/ 34 h 38"/>
                  <a:gd name="T12" fmla="*/ 21 w 27"/>
                  <a:gd name="T13" fmla="*/ 33 h 38"/>
                  <a:gd name="T14" fmla="*/ 1 w 27"/>
                  <a:gd name="T15" fmla="*/ 0 h 38"/>
                  <a:gd name="T16" fmla="*/ 0 w 27"/>
                  <a:gd name="T17" fmla="*/ 4 h 38"/>
                  <a:gd name="T18" fmla="*/ 3 w 27"/>
                  <a:gd name="T19" fmla="*/ 8 h 38"/>
                  <a:gd name="T20" fmla="*/ 4 w 27"/>
                  <a:gd name="T21" fmla="*/ 4 h 38"/>
                  <a:gd name="T22" fmla="*/ 1 w 27"/>
                  <a:gd name="T23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" h="38">
                    <a:moveTo>
                      <a:pt x="21" y="33"/>
                    </a:moveTo>
                    <a:cubicBezTo>
                      <a:pt x="24" y="38"/>
                      <a:pt x="24" y="38"/>
                      <a:pt x="24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5" y="38"/>
                      <a:pt x="26" y="38"/>
                      <a:pt x="27" y="38"/>
                    </a:cubicBezTo>
                    <a:cubicBezTo>
                      <a:pt x="25" y="34"/>
                      <a:pt x="25" y="34"/>
                      <a:pt x="25" y="34"/>
                    </a:cubicBezTo>
                    <a:cubicBezTo>
                      <a:pt x="25" y="34"/>
                      <a:pt x="24" y="34"/>
                      <a:pt x="24" y="34"/>
                    </a:cubicBezTo>
                    <a:cubicBezTo>
                      <a:pt x="23" y="34"/>
                      <a:pt x="22" y="34"/>
                      <a:pt x="21" y="33"/>
                    </a:cubicBezTo>
                    <a:moveTo>
                      <a:pt x="1" y="0"/>
                    </a:moveTo>
                    <a:cubicBezTo>
                      <a:pt x="1" y="1"/>
                      <a:pt x="0" y="2"/>
                      <a:pt x="0" y="4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7"/>
                      <a:pt x="3" y="5"/>
                      <a:pt x="4" y="4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5" name="Freeform 824"/>
              <p:cNvSpPr>
                <a:spLocks noEditPoints="1"/>
              </p:cNvSpPr>
              <p:nvPr/>
            </p:nvSpPr>
            <p:spPr bwMode="auto">
              <a:xfrm>
                <a:off x="6034298" y="2378386"/>
                <a:ext cx="231385" cy="320854"/>
              </a:xfrm>
              <a:custGeom>
                <a:avLst/>
                <a:gdLst>
                  <a:gd name="T0" fmla="*/ 30 w 32"/>
                  <a:gd name="T1" fmla="*/ 39 h 44"/>
                  <a:gd name="T2" fmla="*/ 27 w 32"/>
                  <a:gd name="T3" fmla="*/ 41 h 44"/>
                  <a:gd name="T4" fmla="*/ 30 w 32"/>
                  <a:gd name="T5" fmla="*/ 44 h 44"/>
                  <a:gd name="T6" fmla="*/ 32 w 32"/>
                  <a:gd name="T7" fmla="*/ 42 h 44"/>
                  <a:gd name="T8" fmla="*/ 30 w 32"/>
                  <a:gd name="T9" fmla="*/ 39 h 44"/>
                  <a:gd name="T10" fmla="*/ 2 w 32"/>
                  <a:gd name="T11" fmla="*/ 0 h 44"/>
                  <a:gd name="T12" fmla="*/ 0 w 32"/>
                  <a:gd name="T13" fmla="*/ 2 h 44"/>
                  <a:gd name="T14" fmla="*/ 0 w 32"/>
                  <a:gd name="T15" fmla="*/ 2 h 44"/>
                  <a:gd name="T16" fmla="*/ 2 w 32"/>
                  <a:gd name="T17" fmla="*/ 5 h 44"/>
                  <a:gd name="T18" fmla="*/ 3 w 32"/>
                  <a:gd name="T19" fmla="*/ 5 h 44"/>
                  <a:gd name="T20" fmla="*/ 5 w 32"/>
                  <a:gd name="T21" fmla="*/ 3 h 44"/>
                  <a:gd name="T22" fmla="*/ 2 w 32"/>
                  <a:gd name="T2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44">
                    <a:moveTo>
                      <a:pt x="30" y="39"/>
                    </a:moveTo>
                    <a:cubicBezTo>
                      <a:pt x="29" y="40"/>
                      <a:pt x="28" y="40"/>
                      <a:pt x="27" y="41"/>
                    </a:cubicBezTo>
                    <a:cubicBezTo>
                      <a:pt x="30" y="44"/>
                      <a:pt x="30" y="44"/>
                      <a:pt x="30" y="44"/>
                    </a:cubicBezTo>
                    <a:cubicBezTo>
                      <a:pt x="31" y="43"/>
                      <a:pt x="31" y="43"/>
                      <a:pt x="32" y="42"/>
                    </a:cubicBezTo>
                    <a:cubicBezTo>
                      <a:pt x="30" y="39"/>
                      <a:pt x="30" y="39"/>
                      <a:pt x="30" y="39"/>
                    </a:cubicBezTo>
                    <a:moveTo>
                      <a:pt x="2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3" y="5"/>
                      <a:pt x="3" y="5"/>
                    </a:cubicBezTo>
                    <a:cubicBezTo>
                      <a:pt x="3" y="4"/>
                      <a:pt x="4" y="4"/>
                      <a:pt x="5" y="3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6" name="Freeform 825"/>
              <p:cNvSpPr>
                <a:spLocks noEditPoints="1"/>
              </p:cNvSpPr>
              <p:nvPr/>
            </p:nvSpPr>
            <p:spPr bwMode="auto">
              <a:xfrm>
                <a:off x="6129937" y="2350620"/>
                <a:ext cx="203618" cy="277662"/>
              </a:xfrm>
              <a:custGeom>
                <a:avLst/>
                <a:gdLst>
                  <a:gd name="T0" fmla="*/ 25 w 28"/>
                  <a:gd name="T1" fmla="*/ 31 h 38"/>
                  <a:gd name="T2" fmla="*/ 24 w 28"/>
                  <a:gd name="T3" fmla="*/ 34 h 38"/>
                  <a:gd name="T4" fmla="*/ 26 w 28"/>
                  <a:gd name="T5" fmla="*/ 38 h 38"/>
                  <a:gd name="T6" fmla="*/ 28 w 28"/>
                  <a:gd name="T7" fmla="*/ 35 h 38"/>
                  <a:gd name="T8" fmla="*/ 25 w 28"/>
                  <a:gd name="T9" fmla="*/ 31 h 38"/>
                  <a:gd name="T10" fmla="*/ 3 w 28"/>
                  <a:gd name="T11" fmla="*/ 0 h 38"/>
                  <a:gd name="T12" fmla="*/ 0 w 28"/>
                  <a:gd name="T13" fmla="*/ 0 h 38"/>
                  <a:gd name="T14" fmla="*/ 2 w 28"/>
                  <a:gd name="T15" fmla="*/ 4 h 38"/>
                  <a:gd name="T16" fmla="*/ 3 w 28"/>
                  <a:gd name="T17" fmla="*/ 4 h 38"/>
                  <a:gd name="T18" fmla="*/ 6 w 28"/>
                  <a:gd name="T19" fmla="*/ 4 h 38"/>
                  <a:gd name="T20" fmla="*/ 3 w 28"/>
                  <a:gd name="T21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38">
                    <a:moveTo>
                      <a:pt x="25" y="31"/>
                    </a:moveTo>
                    <a:cubicBezTo>
                      <a:pt x="24" y="32"/>
                      <a:pt x="24" y="33"/>
                      <a:pt x="24" y="34"/>
                    </a:cubicBezTo>
                    <a:cubicBezTo>
                      <a:pt x="26" y="38"/>
                      <a:pt x="26" y="38"/>
                      <a:pt x="26" y="38"/>
                    </a:cubicBezTo>
                    <a:cubicBezTo>
                      <a:pt x="27" y="37"/>
                      <a:pt x="27" y="36"/>
                      <a:pt x="28" y="35"/>
                    </a:cubicBezTo>
                    <a:cubicBezTo>
                      <a:pt x="25" y="31"/>
                      <a:pt x="25" y="31"/>
                      <a:pt x="25" y="31"/>
                    </a:cubicBezTo>
                    <a:moveTo>
                      <a:pt x="3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5" y="4"/>
                      <a:pt x="6" y="4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7" name="Freeform 826"/>
              <p:cNvSpPr/>
              <p:nvPr/>
            </p:nvSpPr>
            <p:spPr bwMode="auto">
              <a:xfrm>
                <a:off x="6281108" y="2393812"/>
                <a:ext cx="43192" cy="74043"/>
              </a:xfrm>
              <a:custGeom>
                <a:avLst/>
                <a:gdLst>
                  <a:gd name="T0" fmla="*/ 0 w 6"/>
                  <a:gd name="T1" fmla="*/ 0 h 10"/>
                  <a:gd name="T2" fmla="*/ 6 w 6"/>
                  <a:gd name="T3" fmla="*/ 10 h 10"/>
                  <a:gd name="T4" fmla="*/ 3 w 6"/>
                  <a:gd name="T5" fmla="*/ 4 h 10"/>
                  <a:gd name="T6" fmla="*/ 0 w 6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0">
                    <a:moveTo>
                      <a:pt x="0" y="0"/>
                    </a:moveTo>
                    <a:cubicBezTo>
                      <a:pt x="6" y="10"/>
                      <a:pt x="6" y="10"/>
                      <a:pt x="6" y="10"/>
                    </a:cubicBezTo>
                    <a:cubicBezTo>
                      <a:pt x="5" y="8"/>
                      <a:pt x="4" y="6"/>
                      <a:pt x="3" y="4"/>
                    </a:cubicBezTo>
                    <a:cubicBezTo>
                      <a:pt x="2" y="2"/>
                      <a:pt x="1" y="1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3576000" y="442051"/>
            <a:ext cx="5040000" cy="775672"/>
            <a:chOff x="3300934" y="565876"/>
            <a:chExt cx="5040000" cy="775672"/>
          </a:xfrm>
        </p:grpSpPr>
        <p:sp>
          <p:nvSpPr>
            <p:cNvPr id="3" name="椭圆 2"/>
            <p:cNvSpPr/>
            <p:nvPr/>
          </p:nvSpPr>
          <p:spPr>
            <a:xfrm>
              <a:off x="3300934" y="1298348"/>
              <a:ext cx="5040000" cy="43200"/>
            </a:xfrm>
            <a:prstGeom prst="ellipse">
              <a:avLst/>
            </a:prstGeom>
            <a:solidFill>
              <a:srgbClr val="1D49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300934" y="565876"/>
              <a:ext cx="5040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400" spc="500" dirty="0" smtClean="0">
                  <a:solidFill>
                    <a:srgbClr val="1D495D"/>
                  </a:solidFill>
                  <a:latin typeface="方正综艺简体" panose="03000509000000000000" pitchFamily="65" charset="-122"/>
                  <a:ea typeface="方正综艺简体" panose="03000509000000000000" pitchFamily="65" charset="-122"/>
                </a:rPr>
                <a:t>点击添加标题</a:t>
              </a:r>
              <a:endParaRPr lang="zh-CN" altLang="en-US" sz="4400" spc="500" dirty="0">
                <a:solidFill>
                  <a:srgbClr val="1D495D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213299" y="2449407"/>
            <a:ext cx="2732325" cy="3248132"/>
            <a:chOff x="5213299" y="2449407"/>
            <a:chExt cx="2732325" cy="3248132"/>
          </a:xfrm>
        </p:grpSpPr>
        <p:sp>
          <p:nvSpPr>
            <p:cNvPr id="244" name="任意多边形 243"/>
            <p:cNvSpPr/>
            <p:nvPr/>
          </p:nvSpPr>
          <p:spPr>
            <a:xfrm rot="1380000" flipV="1">
              <a:off x="5802420" y="3478636"/>
              <a:ext cx="302146" cy="25200"/>
            </a:xfrm>
            <a:custGeom>
              <a:avLst/>
              <a:gdLst>
                <a:gd name="connsiteX0" fmla="*/ 0 w 302146"/>
                <a:gd name="connsiteY0" fmla="*/ 25200 h 25200"/>
                <a:gd name="connsiteX1" fmla="*/ 301589 w 302146"/>
                <a:gd name="connsiteY1" fmla="*/ 25200 h 25200"/>
                <a:gd name="connsiteX2" fmla="*/ 302146 w 302146"/>
                <a:gd name="connsiteY2" fmla="*/ 0 h 25200"/>
                <a:gd name="connsiteX3" fmla="*/ 4393 w 302146"/>
                <a:gd name="connsiteY3" fmla="*/ 0 h 2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2146" h="25200">
                  <a:moveTo>
                    <a:pt x="0" y="25200"/>
                  </a:moveTo>
                  <a:lnTo>
                    <a:pt x="301589" y="25200"/>
                  </a:lnTo>
                  <a:lnTo>
                    <a:pt x="302146" y="0"/>
                  </a:lnTo>
                  <a:lnTo>
                    <a:pt x="4393" y="0"/>
                  </a:lnTo>
                  <a:close/>
                </a:path>
              </a:pathLst>
            </a:custGeom>
            <a:solidFill>
              <a:srgbClr val="3157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3" name="任意多边形 242"/>
            <p:cNvSpPr/>
            <p:nvPr/>
          </p:nvSpPr>
          <p:spPr>
            <a:xfrm rot="1380000" flipV="1">
              <a:off x="5804624" y="3469385"/>
              <a:ext cx="310959" cy="25200"/>
            </a:xfrm>
            <a:custGeom>
              <a:avLst/>
              <a:gdLst>
                <a:gd name="connsiteX0" fmla="*/ 0 w 310959"/>
                <a:gd name="connsiteY0" fmla="*/ 25200 h 25200"/>
                <a:gd name="connsiteX1" fmla="*/ 310400 w 310959"/>
                <a:gd name="connsiteY1" fmla="*/ 25200 h 25200"/>
                <a:gd name="connsiteX2" fmla="*/ 310959 w 310959"/>
                <a:gd name="connsiteY2" fmla="*/ 0 h 25200"/>
                <a:gd name="connsiteX3" fmla="*/ 4394 w 310959"/>
                <a:gd name="connsiteY3" fmla="*/ 0 h 2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959" h="25200">
                  <a:moveTo>
                    <a:pt x="0" y="25200"/>
                  </a:moveTo>
                  <a:lnTo>
                    <a:pt x="310400" y="25200"/>
                  </a:lnTo>
                  <a:lnTo>
                    <a:pt x="310959" y="0"/>
                  </a:lnTo>
                  <a:lnTo>
                    <a:pt x="4394" y="0"/>
                  </a:lnTo>
                  <a:close/>
                </a:path>
              </a:pathLst>
            </a:custGeom>
            <a:solidFill>
              <a:srgbClr val="498B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4" name="Freeform 1004"/>
            <p:cNvSpPr/>
            <p:nvPr/>
          </p:nvSpPr>
          <p:spPr bwMode="auto">
            <a:xfrm>
              <a:off x="6781910" y="4334382"/>
              <a:ext cx="394096" cy="364449"/>
            </a:xfrm>
            <a:custGeom>
              <a:avLst/>
              <a:gdLst>
                <a:gd name="T0" fmla="*/ 95 w 95"/>
                <a:gd name="T1" fmla="*/ 26 h 78"/>
                <a:gd name="T2" fmla="*/ 17 w 95"/>
                <a:gd name="T3" fmla="*/ 78 h 78"/>
                <a:gd name="T4" fmla="*/ 0 w 95"/>
                <a:gd name="T5" fmla="*/ 54 h 78"/>
                <a:gd name="T6" fmla="*/ 78 w 95"/>
                <a:gd name="T7" fmla="*/ 0 h 78"/>
                <a:gd name="T8" fmla="*/ 95 w 95"/>
                <a:gd name="T9" fmla="*/ 26 h 78"/>
                <a:gd name="connsiteX0" fmla="*/ 10381 w 10381"/>
                <a:gd name="connsiteY0" fmla="*/ 3333 h 10000"/>
                <a:gd name="connsiteX1" fmla="*/ 2170 w 10381"/>
                <a:gd name="connsiteY1" fmla="*/ 10000 h 10000"/>
                <a:gd name="connsiteX2" fmla="*/ 0 w 10381"/>
                <a:gd name="connsiteY2" fmla="*/ 6000 h 10000"/>
                <a:gd name="connsiteX3" fmla="*/ 8592 w 10381"/>
                <a:gd name="connsiteY3" fmla="*/ 0 h 10000"/>
                <a:gd name="connsiteX4" fmla="*/ 10381 w 10381"/>
                <a:gd name="connsiteY4" fmla="*/ 3333 h 10000"/>
                <a:gd name="connsiteX0-1" fmla="*/ 10381 w 10381"/>
                <a:gd name="connsiteY0-2" fmla="*/ 3333 h 11153"/>
                <a:gd name="connsiteX1-3" fmla="*/ 2932 w 10381"/>
                <a:gd name="connsiteY1-4" fmla="*/ 11153 h 11153"/>
                <a:gd name="connsiteX2-5" fmla="*/ 0 w 10381"/>
                <a:gd name="connsiteY2-6" fmla="*/ 6000 h 11153"/>
                <a:gd name="connsiteX3-7" fmla="*/ 8592 w 10381"/>
                <a:gd name="connsiteY3-8" fmla="*/ 0 h 11153"/>
                <a:gd name="connsiteX4-9" fmla="*/ 10381 w 10381"/>
                <a:gd name="connsiteY4-10" fmla="*/ 3333 h 11153"/>
                <a:gd name="connsiteX0-11" fmla="*/ 10381 w 10381"/>
                <a:gd name="connsiteY0-12" fmla="*/ 3948 h 11768"/>
                <a:gd name="connsiteX1-13" fmla="*/ 2932 w 10381"/>
                <a:gd name="connsiteY1-14" fmla="*/ 11768 h 11768"/>
                <a:gd name="connsiteX2-15" fmla="*/ 0 w 10381"/>
                <a:gd name="connsiteY2-16" fmla="*/ 6615 h 11768"/>
                <a:gd name="connsiteX3-17" fmla="*/ 8211 w 10381"/>
                <a:gd name="connsiteY3-18" fmla="*/ 0 h 11768"/>
                <a:gd name="connsiteX4-19" fmla="*/ 10381 w 10381"/>
                <a:gd name="connsiteY4-20" fmla="*/ 3948 h 11768"/>
                <a:gd name="connsiteX0-21" fmla="*/ 10508 w 10508"/>
                <a:gd name="connsiteY0-22" fmla="*/ 4332 h 11768"/>
                <a:gd name="connsiteX1-23" fmla="*/ 2932 w 10508"/>
                <a:gd name="connsiteY1-24" fmla="*/ 11768 h 11768"/>
                <a:gd name="connsiteX2-25" fmla="*/ 0 w 10508"/>
                <a:gd name="connsiteY2-26" fmla="*/ 6615 h 11768"/>
                <a:gd name="connsiteX3-27" fmla="*/ 8211 w 10508"/>
                <a:gd name="connsiteY3-28" fmla="*/ 0 h 11768"/>
                <a:gd name="connsiteX4-29" fmla="*/ 10508 w 10508"/>
                <a:gd name="connsiteY4-30" fmla="*/ 4332 h 1176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508" h="11768">
                  <a:moveTo>
                    <a:pt x="10508" y="4332"/>
                  </a:moveTo>
                  <a:lnTo>
                    <a:pt x="2932" y="11768"/>
                  </a:lnTo>
                  <a:lnTo>
                    <a:pt x="0" y="6615"/>
                  </a:lnTo>
                  <a:lnTo>
                    <a:pt x="8211" y="0"/>
                  </a:lnTo>
                  <a:lnTo>
                    <a:pt x="10508" y="4332"/>
                  </a:lnTo>
                  <a:close/>
                </a:path>
              </a:pathLst>
            </a:custGeom>
            <a:solidFill>
              <a:srgbClr val="1D495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同心圆 165"/>
            <p:cNvSpPr>
              <a:spLocks noChangeAspect="1"/>
            </p:cNvSpPr>
            <p:nvPr/>
          </p:nvSpPr>
          <p:spPr>
            <a:xfrm>
              <a:off x="5236294" y="2460671"/>
              <a:ext cx="2213716" cy="2213717"/>
            </a:xfrm>
            <a:prstGeom prst="donut">
              <a:avLst>
                <a:gd name="adj" fmla="val 11703"/>
              </a:avLst>
            </a:prstGeom>
            <a:solidFill>
              <a:srgbClr val="1D49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5213299" y="2449407"/>
              <a:ext cx="2732325" cy="3248132"/>
              <a:chOff x="5213299" y="2449407"/>
              <a:chExt cx="2732325" cy="3248132"/>
            </a:xfrm>
          </p:grpSpPr>
          <p:sp>
            <p:nvSpPr>
              <p:cNvPr id="160" name="同心圆 159"/>
              <p:cNvSpPr>
                <a:spLocks noChangeAspect="1"/>
              </p:cNvSpPr>
              <p:nvPr/>
            </p:nvSpPr>
            <p:spPr>
              <a:xfrm>
                <a:off x="5213299" y="2449407"/>
                <a:ext cx="2213716" cy="2213717"/>
              </a:xfrm>
              <a:prstGeom prst="donut">
                <a:avLst>
                  <a:gd name="adj" fmla="val 11703"/>
                </a:avLst>
              </a:prstGeom>
              <a:solidFill>
                <a:srgbClr val="498B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1" name="Freeform 1005"/>
              <p:cNvSpPr/>
              <p:nvPr/>
            </p:nvSpPr>
            <p:spPr bwMode="auto">
              <a:xfrm>
                <a:off x="6832894" y="4420634"/>
                <a:ext cx="1112730" cy="1276905"/>
              </a:xfrm>
              <a:custGeom>
                <a:avLst/>
                <a:gdLst>
                  <a:gd name="T0" fmla="*/ 127 w 129"/>
                  <a:gd name="T1" fmla="*/ 109 h 148"/>
                  <a:gd name="T2" fmla="*/ 122 w 129"/>
                  <a:gd name="T3" fmla="*/ 122 h 148"/>
                  <a:gd name="T4" fmla="*/ 90 w 129"/>
                  <a:gd name="T5" fmla="*/ 144 h 148"/>
                  <a:gd name="T6" fmla="*/ 76 w 129"/>
                  <a:gd name="T7" fmla="*/ 144 h 148"/>
                  <a:gd name="T8" fmla="*/ 2 w 129"/>
                  <a:gd name="T9" fmla="*/ 39 h 148"/>
                  <a:gd name="T10" fmla="*/ 8 w 129"/>
                  <a:gd name="T11" fmla="*/ 26 h 148"/>
                  <a:gd name="T12" fmla="*/ 39 w 129"/>
                  <a:gd name="T13" fmla="*/ 4 h 148"/>
                  <a:gd name="T14" fmla="*/ 53 w 129"/>
                  <a:gd name="T15" fmla="*/ 3 h 148"/>
                  <a:gd name="T16" fmla="*/ 127 w 129"/>
                  <a:gd name="T17" fmla="*/ 109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9" h="148">
                    <a:moveTo>
                      <a:pt x="127" y="109"/>
                    </a:moveTo>
                    <a:cubicBezTo>
                      <a:pt x="129" y="112"/>
                      <a:pt x="127" y="118"/>
                      <a:pt x="122" y="122"/>
                    </a:cubicBezTo>
                    <a:cubicBezTo>
                      <a:pt x="90" y="144"/>
                      <a:pt x="90" y="144"/>
                      <a:pt x="90" y="144"/>
                    </a:cubicBezTo>
                    <a:cubicBezTo>
                      <a:pt x="85" y="148"/>
                      <a:pt x="78" y="148"/>
                      <a:pt x="76" y="144"/>
                    </a:cubicBezTo>
                    <a:cubicBezTo>
                      <a:pt x="2" y="39"/>
                      <a:pt x="2" y="39"/>
                      <a:pt x="2" y="39"/>
                    </a:cubicBezTo>
                    <a:cubicBezTo>
                      <a:pt x="0" y="35"/>
                      <a:pt x="2" y="29"/>
                      <a:pt x="8" y="26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45" y="0"/>
                      <a:pt x="51" y="0"/>
                      <a:pt x="53" y="3"/>
                    </a:cubicBezTo>
                    <a:lnTo>
                      <a:pt x="127" y="109"/>
                    </a:lnTo>
                    <a:close/>
                  </a:path>
                </a:pathLst>
              </a:custGeom>
              <a:solidFill>
                <a:srgbClr val="498B9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2" name="Freeform 1006"/>
              <p:cNvSpPr/>
              <p:nvPr/>
            </p:nvSpPr>
            <p:spPr bwMode="auto">
              <a:xfrm>
                <a:off x="7110165" y="4475359"/>
                <a:ext cx="758846" cy="1006931"/>
              </a:xfrm>
              <a:custGeom>
                <a:avLst/>
                <a:gdLst>
                  <a:gd name="T0" fmla="*/ 85 w 88"/>
                  <a:gd name="T1" fmla="*/ 102 h 117"/>
                  <a:gd name="T2" fmla="*/ 86 w 88"/>
                  <a:gd name="T3" fmla="*/ 110 h 117"/>
                  <a:gd name="T4" fmla="*/ 77 w 88"/>
                  <a:gd name="T5" fmla="*/ 116 h 117"/>
                  <a:gd name="T6" fmla="*/ 70 w 88"/>
                  <a:gd name="T7" fmla="*/ 112 h 117"/>
                  <a:gd name="T8" fmla="*/ 3 w 88"/>
                  <a:gd name="T9" fmla="*/ 15 h 117"/>
                  <a:gd name="T10" fmla="*/ 2 w 88"/>
                  <a:gd name="T11" fmla="*/ 8 h 117"/>
                  <a:gd name="T12" fmla="*/ 11 w 88"/>
                  <a:gd name="T13" fmla="*/ 1 h 117"/>
                  <a:gd name="T14" fmla="*/ 18 w 88"/>
                  <a:gd name="T15" fmla="*/ 5 h 117"/>
                  <a:gd name="T16" fmla="*/ 85 w 88"/>
                  <a:gd name="T17" fmla="*/ 102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8" h="117">
                    <a:moveTo>
                      <a:pt x="85" y="102"/>
                    </a:moveTo>
                    <a:cubicBezTo>
                      <a:pt x="87" y="105"/>
                      <a:pt x="88" y="108"/>
                      <a:pt x="86" y="110"/>
                    </a:cubicBezTo>
                    <a:cubicBezTo>
                      <a:pt x="77" y="116"/>
                      <a:pt x="77" y="116"/>
                      <a:pt x="77" y="116"/>
                    </a:cubicBezTo>
                    <a:cubicBezTo>
                      <a:pt x="75" y="117"/>
                      <a:pt x="72" y="115"/>
                      <a:pt x="70" y="112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1" y="12"/>
                      <a:pt x="0" y="9"/>
                      <a:pt x="2" y="8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2" y="0"/>
                      <a:pt x="15" y="2"/>
                      <a:pt x="18" y="5"/>
                    </a:cubicBezTo>
                    <a:lnTo>
                      <a:pt x="85" y="102"/>
                    </a:lnTo>
                    <a:close/>
                  </a:path>
                </a:pathLst>
              </a:custGeom>
              <a:solidFill>
                <a:srgbClr val="C8E3E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9" name="任意多边形 198"/>
              <p:cNvSpPr>
                <a:spLocks noChangeAspect="1"/>
              </p:cNvSpPr>
              <p:nvPr/>
            </p:nvSpPr>
            <p:spPr>
              <a:xfrm rot="20820000">
                <a:off x="5587245" y="2975568"/>
                <a:ext cx="584161" cy="825724"/>
              </a:xfrm>
              <a:custGeom>
                <a:avLst/>
                <a:gdLst>
                  <a:gd name="connsiteX0" fmla="*/ 447381 w 493988"/>
                  <a:gd name="connsiteY0" fmla="*/ 3147 h 698262"/>
                  <a:gd name="connsiteX1" fmla="*/ 493988 w 493988"/>
                  <a:gd name="connsiteY1" fmla="*/ 72000 h 698262"/>
                  <a:gd name="connsiteX2" fmla="*/ 487452 w 493988"/>
                  <a:gd name="connsiteY2" fmla="*/ 99189 h 698262"/>
                  <a:gd name="connsiteX3" fmla="*/ 486398 w 493988"/>
                  <a:gd name="connsiteY3" fmla="*/ 100530 h 698262"/>
                  <a:gd name="connsiteX4" fmla="*/ 486397 w 493988"/>
                  <a:gd name="connsiteY4" fmla="*/ 100532 h 698262"/>
                  <a:gd name="connsiteX5" fmla="*/ 486290 w 493988"/>
                  <a:gd name="connsiteY5" fmla="*/ 100956 h 698262"/>
                  <a:gd name="connsiteX6" fmla="*/ 468653 w 493988"/>
                  <a:gd name="connsiteY6" fmla="*/ 123191 h 698262"/>
                  <a:gd name="connsiteX7" fmla="*/ 462838 w 493988"/>
                  <a:gd name="connsiteY7" fmla="*/ 125907 h 698262"/>
                  <a:gd name="connsiteX8" fmla="*/ 463425 w 493988"/>
                  <a:gd name="connsiteY8" fmla="*/ 127876 h 698262"/>
                  <a:gd name="connsiteX9" fmla="*/ 456048 w 493988"/>
                  <a:gd name="connsiteY9" fmla="*/ 130166 h 698262"/>
                  <a:gd name="connsiteX10" fmla="*/ 456046 w 493988"/>
                  <a:gd name="connsiteY10" fmla="*/ 130167 h 698262"/>
                  <a:gd name="connsiteX11" fmla="*/ 447381 w 493988"/>
                  <a:gd name="connsiteY11" fmla="*/ 135831 h 698262"/>
                  <a:gd name="connsiteX12" fmla="*/ 428776 w 493988"/>
                  <a:gd name="connsiteY12" fmla="*/ 141816 h 698262"/>
                  <a:gd name="connsiteX13" fmla="*/ 428774 w 493988"/>
                  <a:gd name="connsiteY13" fmla="*/ 141817 h 698262"/>
                  <a:gd name="connsiteX14" fmla="*/ 428764 w 493988"/>
                  <a:gd name="connsiteY14" fmla="*/ 141820 h 698262"/>
                  <a:gd name="connsiteX15" fmla="*/ 421271 w 493988"/>
                  <a:gd name="connsiteY15" fmla="*/ 145320 h 698262"/>
                  <a:gd name="connsiteX16" fmla="*/ 421084 w 493988"/>
                  <a:gd name="connsiteY16" fmla="*/ 145308 h 698262"/>
                  <a:gd name="connsiteX17" fmla="*/ 314848 w 493988"/>
                  <a:gd name="connsiteY17" fmla="*/ 209763 h 698262"/>
                  <a:gd name="connsiteX18" fmla="*/ 174165 w 493988"/>
                  <a:gd name="connsiteY18" fmla="*/ 399517 h 698262"/>
                  <a:gd name="connsiteX19" fmla="*/ 173152 w 493988"/>
                  <a:gd name="connsiteY19" fmla="*/ 402674 h 698262"/>
                  <a:gd name="connsiteX20" fmla="*/ 171825 w 493988"/>
                  <a:gd name="connsiteY20" fmla="*/ 402674 h 698262"/>
                  <a:gd name="connsiteX21" fmla="*/ 146693 w 493988"/>
                  <a:gd name="connsiteY21" fmla="*/ 470054 h 698262"/>
                  <a:gd name="connsiteX22" fmla="*/ 135332 w 493988"/>
                  <a:gd name="connsiteY22" fmla="*/ 593793 h 698262"/>
                  <a:gd name="connsiteX23" fmla="*/ 135425 w 493988"/>
                  <a:gd name="connsiteY23" fmla="*/ 593956 h 698262"/>
                  <a:gd name="connsiteX24" fmla="*/ 135564 w 493988"/>
                  <a:gd name="connsiteY24" fmla="*/ 602225 h 698262"/>
                  <a:gd name="connsiteX25" fmla="*/ 135566 w 493988"/>
                  <a:gd name="connsiteY25" fmla="*/ 602235 h 698262"/>
                  <a:gd name="connsiteX26" fmla="*/ 135566 w 493988"/>
                  <a:gd name="connsiteY26" fmla="*/ 602238 h 698262"/>
                  <a:gd name="connsiteX27" fmla="*/ 138343 w 493988"/>
                  <a:gd name="connsiteY27" fmla="*/ 621583 h 698262"/>
                  <a:gd name="connsiteX28" fmla="*/ 137050 w 493988"/>
                  <a:gd name="connsiteY28" fmla="*/ 631854 h 698262"/>
                  <a:gd name="connsiteX29" fmla="*/ 137050 w 493988"/>
                  <a:gd name="connsiteY29" fmla="*/ 631857 h 698262"/>
                  <a:gd name="connsiteX30" fmla="*/ 138226 w 493988"/>
                  <a:gd name="connsiteY30" fmla="*/ 639491 h 698262"/>
                  <a:gd name="connsiteX31" fmla="*/ 136199 w 493988"/>
                  <a:gd name="connsiteY31" fmla="*/ 639826 h 698262"/>
                  <a:gd name="connsiteX32" fmla="*/ 136307 w 493988"/>
                  <a:gd name="connsiteY32" fmla="*/ 646243 h 698262"/>
                  <a:gd name="connsiteX33" fmla="*/ 124053 w 493988"/>
                  <a:gd name="connsiteY33" fmla="*/ 671843 h 698262"/>
                  <a:gd name="connsiteX34" fmla="*/ 123719 w 493988"/>
                  <a:gd name="connsiteY34" fmla="*/ 672125 h 698262"/>
                  <a:gd name="connsiteX35" fmla="*/ 123718 w 493988"/>
                  <a:gd name="connsiteY35" fmla="*/ 672126 h 698262"/>
                  <a:gd name="connsiteX36" fmla="*/ 122975 w 493988"/>
                  <a:gd name="connsiteY36" fmla="*/ 673662 h 698262"/>
                  <a:gd name="connsiteX37" fmla="*/ 101403 w 493988"/>
                  <a:gd name="connsiteY37" fmla="*/ 691455 h 698262"/>
                  <a:gd name="connsiteX38" fmla="*/ 19087 w 493988"/>
                  <a:gd name="connsiteY38" fmla="*/ 679748 h 698262"/>
                  <a:gd name="connsiteX39" fmla="*/ 7031 w 493988"/>
                  <a:gd name="connsiteY39" fmla="*/ 661231 h 698262"/>
                  <a:gd name="connsiteX40" fmla="*/ 7031 w 493988"/>
                  <a:gd name="connsiteY40" fmla="*/ 661230 h 698262"/>
                  <a:gd name="connsiteX41" fmla="*/ 6590 w 493988"/>
                  <a:gd name="connsiteY41" fmla="*/ 661303 h 698262"/>
                  <a:gd name="connsiteX42" fmla="*/ 6481 w 493988"/>
                  <a:gd name="connsiteY42" fmla="*/ 660386 h 698262"/>
                  <a:gd name="connsiteX43" fmla="*/ 6482 w 493988"/>
                  <a:gd name="connsiteY43" fmla="*/ 660387 h 698262"/>
                  <a:gd name="connsiteX44" fmla="*/ 6101 w 493988"/>
                  <a:gd name="connsiteY44" fmla="*/ 657169 h 698262"/>
                  <a:gd name="connsiteX45" fmla="*/ 6100 w 493988"/>
                  <a:gd name="connsiteY45" fmla="*/ 657168 h 698262"/>
                  <a:gd name="connsiteX46" fmla="*/ 6481 w 493988"/>
                  <a:gd name="connsiteY46" fmla="*/ 660386 h 698262"/>
                  <a:gd name="connsiteX47" fmla="*/ 5127 w 493988"/>
                  <a:gd name="connsiteY47" fmla="*/ 658305 h 698262"/>
                  <a:gd name="connsiteX48" fmla="*/ 4132 w 493988"/>
                  <a:gd name="connsiteY48" fmla="*/ 644651 h 698262"/>
                  <a:gd name="connsiteX49" fmla="*/ 6000 w 493988"/>
                  <a:gd name="connsiteY49" fmla="*/ 657081 h 698262"/>
                  <a:gd name="connsiteX50" fmla="*/ 4132 w 493988"/>
                  <a:gd name="connsiteY50" fmla="*/ 644652 h 698262"/>
                  <a:gd name="connsiteX51" fmla="*/ 2440 w 493988"/>
                  <a:gd name="connsiteY51" fmla="*/ 621428 h 698262"/>
                  <a:gd name="connsiteX52" fmla="*/ 45329 w 493988"/>
                  <a:gd name="connsiteY52" fmla="*/ 495005 h 698262"/>
                  <a:gd name="connsiteX53" fmla="*/ 59041 w 493988"/>
                  <a:gd name="connsiteY53" fmla="*/ 492962 h 698262"/>
                  <a:gd name="connsiteX54" fmla="*/ 59039 w 493988"/>
                  <a:gd name="connsiteY54" fmla="*/ 492961 h 698262"/>
                  <a:gd name="connsiteX55" fmla="*/ 45328 w 493988"/>
                  <a:gd name="connsiteY55" fmla="*/ 495005 h 698262"/>
                  <a:gd name="connsiteX56" fmla="*/ 2439 w 493988"/>
                  <a:gd name="connsiteY56" fmla="*/ 621428 h 698262"/>
                  <a:gd name="connsiteX57" fmla="*/ 4131 w 493988"/>
                  <a:gd name="connsiteY57" fmla="*/ 644651 h 698262"/>
                  <a:gd name="connsiteX58" fmla="*/ 1325 w 493988"/>
                  <a:gd name="connsiteY58" fmla="*/ 625975 h 698262"/>
                  <a:gd name="connsiteX59" fmla="*/ 2397 w 493988"/>
                  <a:gd name="connsiteY59" fmla="*/ 610638 h 698262"/>
                  <a:gd name="connsiteX60" fmla="*/ 660 w 493988"/>
                  <a:gd name="connsiteY60" fmla="*/ 595993 h 698262"/>
                  <a:gd name="connsiteX61" fmla="*/ 44504 w 493988"/>
                  <a:gd name="connsiteY61" fmla="*/ 358798 h 698262"/>
                  <a:gd name="connsiteX62" fmla="*/ 56589 w 493988"/>
                  <a:gd name="connsiteY62" fmla="*/ 335428 h 698262"/>
                  <a:gd name="connsiteX63" fmla="*/ 60314 w 493988"/>
                  <a:gd name="connsiteY63" fmla="*/ 336288 h 698262"/>
                  <a:gd name="connsiteX64" fmla="*/ 97161 w 493988"/>
                  <a:gd name="connsiteY64" fmla="*/ 264637 h 698262"/>
                  <a:gd name="connsiteX65" fmla="*/ 364024 w 493988"/>
                  <a:gd name="connsiteY65" fmla="*/ 23301 h 698262"/>
                  <a:gd name="connsiteX66" fmla="*/ 377949 w 493988"/>
                  <a:gd name="connsiteY66" fmla="*/ 18442 h 698262"/>
                  <a:gd name="connsiteX67" fmla="*/ 391264 w 493988"/>
                  <a:gd name="connsiteY67" fmla="*/ 10755 h 698262"/>
                  <a:gd name="connsiteX68" fmla="*/ 409280 w 493988"/>
                  <a:gd name="connsiteY68" fmla="*/ 5090 h 698262"/>
                  <a:gd name="connsiteX69" fmla="*/ 387665 w 493988"/>
                  <a:gd name="connsiteY69" fmla="*/ 13750 h 698262"/>
                  <a:gd name="connsiteX70" fmla="*/ 292838 w 493988"/>
                  <a:gd name="connsiteY70" fmla="*/ 107718 h 698262"/>
                  <a:gd name="connsiteX71" fmla="*/ 297012 w 493988"/>
                  <a:gd name="connsiteY71" fmla="*/ 120938 h 698262"/>
                  <a:gd name="connsiteX72" fmla="*/ 297013 w 493988"/>
                  <a:gd name="connsiteY72" fmla="*/ 120939 h 698262"/>
                  <a:gd name="connsiteX73" fmla="*/ 292839 w 493988"/>
                  <a:gd name="connsiteY73" fmla="*/ 107719 h 698262"/>
                  <a:gd name="connsiteX74" fmla="*/ 387666 w 493988"/>
                  <a:gd name="connsiteY74" fmla="*/ 13751 h 698262"/>
                  <a:gd name="connsiteX75" fmla="*/ 409281 w 493988"/>
                  <a:gd name="connsiteY75" fmla="*/ 5091 h 698262"/>
                  <a:gd name="connsiteX76" fmla="*/ 421271 w 493988"/>
                  <a:gd name="connsiteY76" fmla="*/ 1321 h 698262"/>
                  <a:gd name="connsiteX77" fmla="*/ 409280 w 493988"/>
                  <a:gd name="connsiteY77" fmla="*/ 5091 h 698262"/>
                  <a:gd name="connsiteX78" fmla="*/ 421988 w 493988"/>
                  <a:gd name="connsiteY78" fmla="*/ 0 h 698262"/>
                  <a:gd name="connsiteX79" fmla="*/ 424452 w 493988"/>
                  <a:gd name="connsiteY79" fmla="*/ 305 h 698262"/>
                  <a:gd name="connsiteX80" fmla="*/ 421393 w 493988"/>
                  <a:gd name="connsiteY80" fmla="*/ 1373 h 698262"/>
                  <a:gd name="connsiteX81" fmla="*/ 421394 w 493988"/>
                  <a:gd name="connsiteY81" fmla="*/ 1373 h 698262"/>
                  <a:gd name="connsiteX82" fmla="*/ 424453 w 493988"/>
                  <a:gd name="connsiteY82" fmla="*/ 305 h 698262"/>
                  <a:gd name="connsiteX83" fmla="*/ 424452 w 493988"/>
                  <a:gd name="connsiteY83" fmla="*/ 305 h 698262"/>
                  <a:gd name="connsiteX84" fmla="*/ 425324 w 493988"/>
                  <a:gd name="connsiteY84" fmla="*/ 1 h 698262"/>
                  <a:gd name="connsiteX85" fmla="*/ 425452 w 493988"/>
                  <a:gd name="connsiteY85" fmla="*/ 429 h 698262"/>
                  <a:gd name="connsiteX86" fmla="*/ 425453 w 493988"/>
                  <a:gd name="connsiteY86" fmla="*/ 429 h 698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93988" h="698262">
                    <a:moveTo>
                      <a:pt x="447381" y="3147"/>
                    </a:moveTo>
                    <a:cubicBezTo>
                      <a:pt x="472346" y="13240"/>
                      <a:pt x="493988" y="42176"/>
                      <a:pt x="493988" y="72000"/>
                    </a:cubicBezTo>
                    <a:cubicBezTo>
                      <a:pt x="493988" y="81941"/>
                      <a:pt x="491583" y="91040"/>
                      <a:pt x="487452" y="99189"/>
                    </a:cubicBezTo>
                    <a:lnTo>
                      <a:pt x="486398" y="100530"/>
                    </a:lnTo>
                    <a:lnTo>
                      <a:pt x="486397" y="100532"/>
                    </a:lnTo>
                    <a:lnTo>
                      <a:pt x="486290" y="100956"/>
                    </a:lnTo>
                    <a:cubicBezTo>
                      <a:pt x="481911" y="109353"/>
                      <a:pt x="475757" y="116850"/>
                      <a:pt x="468653" y="123191"/>
                    </a:cubicBezTo>
                    <a:lnTo>
                      <a:pt x="462838" y="125907"/>
                    </a:lnTo>
                    <a:lnTo>
                      <a:pt x="463425" y="127876"/>
                    </a:lnTo>
                    <a:lnTo>
                      <a:pt x="456048" y="130166"/>
                    </a:lnTo>
                    <a:lnTo>
                      <a:pt x="456046" y="130167"/>
                    </a:lnTo>
                    <a:lnTo>
                      <a:pt x="447381" y="135831"/>
                    </a:lnTo>
                    <a:lnTo>
                      <a:pt x="428776" y="141816"/>
                    </a:lnTo>
                    <a:lnTo>
                      <a:pt x="428774" y="141817"/>
                    </a:lnTo>
                    <a:lnTo>
                      <a:pt x="428764" y="141820"/>
                    </a:lnTo>
                    <a:lnTo>
                      <a:pt x="421271" y="145320"/>
                    </a:lnTo>
                    <a:lnTo>
                      <a:pt x="421084" y="145308"/>
                    </a:lnTo>
                    <a:lnTo>
                      <a:pt x="314848" y="209763"/>
                    </a:lnTo>
                    <a:cubicBezTo>
                      <a:pt x="253713" y="260217"/>
                      <a:pt x="205046" y="325240"/>
                      <a:pt x="174165" y="399517"/>
                    </a:cubicBezTo>
                    <a:lnTo>
                      <a:pt x="173152" y="402674"/>
                    </a:lnTo>
                    <a:lnTo>
                      <a:pt x="171825" y="402674"/>
                    </a:lnTo>
                    <a:lnTo>
                      <a:pt x="146693" y="470054"/>
                    </a:lnTo>
                    <a:lnTo>
                      <a:pt x="135332" y="593793"/>
                    </a:lnTo>
                    <a:lnTo>
                      <a:pt x="135425" y="593956"/>
                    </a:lnTo>
                    <a:lnTo>
                      <a:pt x="135564" y="602225"/>
                    </a:lnTo>
                    <a:lnTo>
                      <a:pt x="135566" y="602235"/>
                    </a:lnTo>
                    <a:lnTo>
                      <a:pt x="135566" y="602238"/>
                    </a:lnTo>
                    <a:lnTo>
                      <a:pt x="138343" y="621583"/>
                    </a:lnTo>
                    <a:lnTo>
                      <a:pt x="137050" y="631854"/>
                    </a:lnTo>
                    <a:lnTo>
                      <a:pt x="137050" y="631857"/>
                    </a:lnTo>
                    <a:lnTo>
                      <a:pt x="138226" y="639491"/>
                    </a:lnTo>
                    <a:lnTo>
                      <a:pt x="136199" y="639826"/>
                    </a:lnTo>
                    <a:lnTo>
                      <a:pt x="136307" y="646243"/>
                    </a:lnTo>
                    <a:cubicBezTo>
                      <a:pt x="133722" y="655408"/>
                      <a:pt x="129681" y="664226"/>
                      <a:pt x="124053" y="671843"/>
                    </a:cubicBezTo>
                    <a:lnTo>
                      <a:pt x="123719" y="672125"/>
                    </a:lnTo>
                    <a:lnTo>
                      <a:pt x="123718" y="672126"/>
                    </a:lnTo>
                    <a:lnTo>
                      <a:pt x="122975" y="673662"/>
                    </a:lnTo>
                    <a:cubicBezTo>
                      <a:pt x="117462" y="680947"/>
                      <a:pt x="110338" y="687097"/>
                      <a:pt x="101403" y="691455"/>
                    </a:cubicBezTo>
                    <a:cubicBezTo>
                      <a:pt x="74597" y="704529"/>
                      <a:pt x="39103" y="697762"/>
                      <a:pt x="19087" y="679748"/>
                    </a:cubicBezTo>
                    <a:lnTo>
                      <a:pt x="7031" y="661231"/>
                    </a:lnTo>
                    <a:lnTo>
                      <a:pt x="7031" y="661230"/>
                    </a:lnTo>
                    <a:lnTo>
                      <a:pt x="6590" y="661303"/>
                    </a:lnTo>
                    <a:lnTo>
                      <a:pt x="6481" y="660386"/>
                    </a:lnTo>
                    <a:lnTo>
                      <a:pt x="6482" y="660387"/>
                    </a:lnTo>
                    <a:lnTo>
                      <a:pt x="6101" y="657169"/>
                    </a:lnTo>
                    <a:lnTo>
                      <a:pt x="6100" y="657168"/>
                    </a:lnTo>
                    <a:lnTo>
                      <a:pt x="6481" y="660386"/>
                    </a:lnTo>
                    <a:lnTo>
                      <a:pt x="5127" y="658305"/>
                    </a:lnTo>
                    <a:lnTo>
                      <a:pt x="4132" y="644651"/>
                    </a:lnTo>
                    <a:lnTo>
                      <a:pt x="6000" y="657081"/>
                    </a:lnTo>
                    <a:lnTo>
                      <a:pt x="4132" y="644652"/>
                    </a:lnTo>
                    <a:lnTo>
                      <a:pt x="2440" y="621428"/>
                    </a:lnTo>
                    <a:cubicBezTo>
                      <a:pt x="4056" y="574981"/>
                      <a:pt x="18523" y="508079"/>
                      <a:pt x="45329" y="495005"/>
                    </a:cubicBezTo>
                    <a:lnTo>
                      <a:pt x="59041" y="492962"/>
                    </a:lnTo>
                    <a:lnTo>
                      <a:pt x="59039" y="492961"/>
                    </a:lnTo>
                    <a:cubicBezTo>
                      <a:pt x="54393" y="492245"/>
                      <a:pt x="49795" y="492826"/>
                      <a:pt x="45328" y="495005"/>
                    </a:cubicBezTo>
                    <a:cubicBezTo>
                      <a:pt x="18522" y="508079"/>
                      <a:pt x="4055" y="574981"/>
                      <a:pt x="2439" y="621428"/>
                    </a:cubicBezTo>
                    <a:lnTo>
                      <a:pt x="4131" y="644651"/>
                    </a:lnTo>
                    <a:lnTo>
                      <a:pt x="1325" y="625975"/>
                    </a:lnTo>
                    <a:lnTo>
                      <a:pt x="2397" y="610638"/>
                    </a:lnTo>
                    <a:lnTo>
                      <a:pt x="660" y="595993"/>
                    </a:lnTo>
                    <a:cubicBezTo>
                      <a:pt x="-3659" y="515550"/>
                      <a:pt x="13456" y="434397"/>
                      <a:pt x="44504" y="358798"/>
                    </a:cubicBezTo>
                    <a:lnTo>
                      <a:pt x="56589" y="335428"/>
                    </a:lnTo>
                    <a:lnTo>
                      <a:pt x="60314" y="336288"/>
                    </a:lnTo>
                    <a:lnTo>
                      <a:pt x="97161" y="264637"/>
                    </a:lnTo>
                    <a:cubicBezTo>
                      <a:pt x="161147" y="161493"/>
                      <a:pt x="252733" y="70373"/>
                      <a:pt x="364024" y="23301"/>
                    </a:cubicBezTo>
                    <a:lnTo>
                      <a:pt x="377949" y="18442"/>
                    </a:lnTo>
                    <a:lnTo>
                      <a:pt x="391264" y="10755"/>
                    </a:lnTo>
                    <a:lnTo>
                      <a:pt x="409280" y="5090"/>
                    </a:lnTo>
                    <a:lnTo>
                      <a:pt x="387665" y="13750"/>
                    </a:lnTo>
                    <a:cubicBezTo>
                      <a:pt x="346627" y="35563"/>
                      <a:pt x="292838" y="77894"/>
                      <a:pt x="292838" y="107718"/>
                    </a:cubicBezTo>
                    <a:cubicBezTo>
                      <a:pt x="292838" y="112689"/>
                      <a:pt x="294332" y="117076"/>
                      <a:pt x="297012" y="120938"/>
                    </a:cubicBezTo>
                    <a:lnTo>
                      <a:pt x="297013" y="120939"/>
                    </a:lnTo>
                    <a:lnTo>
                      <a:pt x="292839" y="107719"/>
                    </a:lnTo>
                    <a:cubicBezTo>
                      <a:pt x="292839" y="77895"/>
                      <a:pt x="346628" y="35564"/>
                      <a:pt x="387666" y="13751"/>
                    </a:cubicBezTo>
                    <a:lnTo>
                      <a:pt x="409281" y="5091"/>
                    </a:lnTo>
                    <a:lnTo>
                      <a:pt x="421271" y="1321"/>
                    </a:lnTo>
                    <a:lnTo>
                      <a:pt x="409280" y="5091"/>
                    </a:lnTo>
                    <a:lnTo>
                      <a:pt x="421988" y="0"/>
                    </a:lnTo>
                    <a:lnTo>
                      <a:pt x="424452" y="305"/>
                    </a:lnTo>
                    <a:lnTo>
                      <a:pt x="421393" y="1373"/>
                    </a:lnTo>
                    <a:lnTo>
                      <a:pt x="421394" y="1373"/>
                    </a:lnTo>
                    <a:lnTo>
                      <a:pt x="424453" y="305"/>
                    </a:lnTo>
                    <a:lnTo>
                      <a:pt x="424452" y="305"/>
                    </a:lnTo>
                    <a:lnTo>
                      <a:pt x="425324" y="1"/>
                    </a:lnTo>
                    <a:lnTo>
                      <a:pt x="425452" y="429"/>
                    </a:lnTo>
                    <a:lnTo>
                      <a:pt x="425453" y="429"/>
                    </a:lnTo>
                    <a:close/>
                  </a:path>
                </a:pathLst>
              </a:custGeom>
              <a:solidFill>
                <a:srgbClr val="90B5BE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07" name="文本框 206"/>
          <p:cNvSpPr txBox="1"/>
          <p:nvPr/>
        </p:nvSpPr>
        <p:spPr>
          <a:xfrm>
            <a:off x="9211280" y="4422776"/>
            <a:ext cx="1993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1D495D"/>
                </a:solidFill>
                <a:latin typeface="微软雅黑" panose="020B0503020204020204" charset="-122"/>
                <a:ea typeface="微软雅黑" panose="020B0503020204020204" charset="-122"/>
              </a:rPr>
              <a:t>点击添加标题</a:t>
            </a:r>
            <a:endParaRPr lang="zh-CN" altLang="en-US" sz="2000" dirty="0">
              <a:solidFill>
                <a:srgbClr val="1D495D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9" name="文本框 208"/>
          <p:cNvSpPr txBox="1"/>
          <p:nvPr/>
        </p:nvSpPr>
        <p:spPr>
          <a:xfrm>
            <a:off x="8214330" y="2146111"/>
            <a:ext cx="1993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1D495D"/>
                </a:solidFill>
                <a:latin typeface="微软雅黑" panose="020B0503020204020204" charset="-122"/>
                <a:ea typeface="微软雅黑" panose="020B0503020204020204" charset="-122"/>
              </a:rPr>
              <a:t>点击添加标题</a:t>
            </a:r>
            <a:endParaRPr lang="zh-CN" altLang="en-US" sz="2000" dirty="0">
              <a:solidFill>
                <a:srgbClr val="1D495D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0" name="文本框 229"/>
          <p:cNvSpPr txBox="1"/>
          <p:nvPr/>
        </p:nvSpPr>
        <p:spPr>
          <a:xfrm>
            <a:off x="2263225" y="1746001"/>
            <a:ext cx="1993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1D495D"/>
                </a:solidFill>
                <a:latin typeface="微软雅黑" panose="020B0503020204020204" charset="-122"/>
                <a:ea typeface="微软雅黑" panose="020B0503020204020204" charset="-122"/>
              </a:rPr>
              <a:t>点击添加标题</a:t>
            </a:r>
            <a:endParaRPr lang="zh-CN" altLang="en-US" sz="2000" dirty="0">
              <a:solidFill>
                <a:srgbClr val="1D495D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973032" y="2075312"/>
            <a:ext cx="8361198" cy="2234901"/>
            <a:chOff x="1973032" y="2075312"/>
            <a:chExt cx="8361198" cy="2234901"/>
          </a:xfrm>
        </p:grpSpPr>
        <p:sp>
          <p:nvSpPr>
            <p:cNvPr id="238" name="任意多边形 237"/>
            <p:cNvSpPr/>
            <p:nvPr/>
          </p:nvSpPr>
          <p:spPr>
            <a:xfrm rot="1380000" flipV="1">
              <a:off x="3327355" y="2911693"/>
              <a:ext cx="2517714" cy="25200"/>
            </a:xfrm>
            <a:custGeom>
              <a:avLst/>
              <a:gdLst>
                <a:gd name="connsiteX0" fmla="*/ 0 w 2517714"/>
                <a:gd name="connsiteY0" fmla="*/ 25200 h 25200"/>
                <a:gd name="connsiteX1" fmla="*/ 2513819 w 2517714"/>
                <a:gd name="connsiteY1" fmla="*/ 25200 h 25200"/>
                <a:gd name="connsiteX2" fmla="*/ 2517714 w 2517714"/>
                <a:gd name="connsiteY2" fmla="*/ 0 h 25200"/>
                <a:gd name="connsiteX3" fmla="*/ 0 w 2517714"/>
                <a:gd name="connsiteY3" fmla="*/ 0 h 2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17714" h="25200">
                  <a:moveTo>
                    <a:pt x="0" y="25200"/>
                  </a:moveTo>
                  <a:lnTo>
                    <a:pt x="2513819" y="25200"/>
                  </a:lnTo>
                  <a:lnTo>
                    <a:pt x="25177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157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1973032" y="2075312"/>
              <a:ext cx="8361198" cy="2234901"/>
              <a:chOff x="1973032" y="2075312"/>
              <a:chExt cx="8361198" cy="2234901"/>
            </a:xfrm>
          </p:grpSpPr>
          <p:sp>
            <p:nvSpPr>
              <p:cNvPr id="229" name="同心圆 228"/>
              <p:cNvSpPr>
                <a:spLocks noChangeAspect="1"/>
              </p:cNvSpPr>
              <p:nvPr/>
            </p:nvSpPr>
            <p:spPr>
              <a:xfrm>
                <a:off x="3134175" y="2253192"/>
                <a:ext cx="252000" cy="252000"/>
              </a:xfrm>
              <a:prstGeom prst="donut">
                <a:avLst>
                  <a:gd name="adj" fmla="val 32800"/>
                </a:avLst>
              </a:prstGeom>
              <a:solidFill>
                <a:srgbClr val="498B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5" name="组合 4"/>
              <p:cNvGrpSpPr/>
              <p:nvPr/>
            </p:nvGrpSpPr>
            <p:grpSpPr>
              <a:xfrm>
                <a:off x="1973032" y="2075312"/>
                <a:ext cx="8361198" cy="2234901"/>
                <a:chOff x="1973032" y="2075312"/>
                <a:chExt cx="8361198" cy="2234901"/>
              </a:xfrm>
            </p:grpSpPr>
            <p:sp>
              <p:nvSpPr>
                <p:cNvPr id="237" name="任意多边形 236"/>
                <p:cNvSpPr/>
                <p:nvPr/>
              </p:nvSpPr>
              <p:spPr>
                <a:xfrm rot="1380000" flipV="1">
                  <a:off x="3267669" y="2864187"/>
                  <a:ext cx="2509122" cy="25200"/>
                </a:xfrm>
                <a:custGeom>
                  <a:avLst/>
                  <a:gdLst>
                    <a:gd name="connsiteX0" fmla="*/ 0 w 2509122"/>
                    <a:gd name="connsiteY0" fmla="*/ 25200 h 25200"/>
                    <a:gd name="connsiteX1" fmla="*/ 2505227 w 2509122"/>
                    <a:gd name="connsiteY1" fmla="*/ 25200 h 25200"/>
                    <a:gd name="connsiteX2" fmla="*/ 2509122 w 2509122"/>
                    <a:gd name="connsiteY2" fmla="*/ 0 h 25200"/>
                    <a:gd name="connsiteX3" fmla="*/ 0 w 2509122"/>
                    <a:gd name="connsiteY3" fmla="*/ 0 h 25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09122" h="25200">
                      <a:moveTo>
                        <a:pt x="0" y="25200"/>
                      </a:moveTo>
                      <a:lnTo>
                        <a:pt x="2505227" y="25200"/>
                      </a:lnTo>
                      <a:lnTo>
                        <a:pt x="250912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98B9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223" name="组合 222"/>
                <p:cNvGrpSpPr/>
                <p:nvPr/>
              </p:nvGrpSpPr>
              <p:grpSpPr>
                <a:xfrm rot="434561">
                  <a:off x="9153649" y="2886154"/>
                  <a:ext cx="1083431" cy="1179402"/>
                  <a:chOff x="2154434" y="4108506"/>
                  <a:chExt cx="1550791" cy="1008009"/>
                </a:xfrm>
              </p:grpSpPr>
              <p:cxnSp>
                <p:nvCxnSpPr>
                  <p:cNvPr id="224" name="直接连接符 223"/>
                  <p:cNvCxnSpPr/>
                  <p:nvPr/>
                </p:nvCxnSpPr>
                <p:spPr>
                  <a:xfrm>
                    <a:off x="2168720" y="4129146"/>
                    <a:ext cx="1536505" cy="987369"/>
                  </a:xfrm>
                  <a:prstGeom prst="line">
                    <a:avLst/>
                  </a:prstGeom>
                  <a:ln w="22225">
                    <a:solidFill>
                      <a:srgbClr val="1D495D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5" name="直接连接符 224"/>
                  <p:cNvCxnSpPr/>
                  <p:nvPr/>
                </p:nvCxnSpPr>
                <p:spPr>
                  <a:xfrm>
                    <a:off x="2154434" y="4108506"/>
                    <a:ext cx="1536505" cy="987369"/>
                  </a:xfrm>
                  <a:prstGeom prst="line">
                    <a:avLst/>
                  </a:prstGeom>
                  <a:ln w="25400">
                    <a:solidFill>
                      <a:srgbClr val="498B9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0" name="组合 219"/>
                <p:cNvGrpSpPr/>
                <p:nvPr/>
              </p:nvGrpSpPr>
              <p:grpSpPr>
                <a:xfrm rot="18483043">
                  <a:off x="6744454" y="2339571"/>
                  <a:ext cx="2183064" cy="1654546"/>
                  <a:chOff x="2154434" y="4108506"/>
                  <a:chExt cx="1550791" cy="1008009"/>
                </a:xfrm>
              </p:grpSpPr>
              <p:cxnSp>
                <p:nvCxnSpPr>
                  <p:cNvPr id="221" name="直接连接符 220"/>
                  <p:cNvCxnSpPr/>
                  <p:nvPr/>
                </p:nvCxnSpPr>
                <p:spPr>
                  <a:xfrm>
                    <a:off x="2168720" y="4129146"/>
                    <a:ext cx="1536505" cy="987369"/>
                  </a:xfrm>
                  <a:prstGeom prst="line">
                    <a:avLst/>
                  </a:prstGeom>
                  <a:ln w="22225">
                    <a:solidFill>
                      <a:srgbClr val="1D495D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2" name="直接连接符 221"/>
                  <p:cNvCxnSpPr/>
                  <p:nvPr/>
                </p:nvCxnSpPr>
                <p:spPr>
                  <a:xfrm>
                    <a:off x="2154434" y="4108506"/>
                    <a:ext cx="1536505" cy="987369"/>
                  </a:xfrm>
                  <a:prstGeom prst="line">
                    <a:avLst/>
                  </a:prstGeom>
                  <a:ln w="25400">
                    <a:solidFill>
                      <a:srgbClr val="498B9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6" name="组合 215"/>
                <p:cNvGrpSpPr/>
                <p:nvPr/>
              </p:nvGrpSpPr>
              <p:grpSpPr>
                <a:xfrm rot="18079017">
                  <a:off x="1932565" y="2800870"/>
                  <a:ext cx="1500203" cy="353763"/>
                  <a:chOff x="2154434" y="4108506"/>
                  <a:chExt cx="1550791" cy="1008009"/>
                </a:xfrm>
              </p:grpSpPr>
              <p:cxnSp>
                <p:nvCxnSpPr>
                  <p:cNvPr id="215" name="直接连接符 214"/>
                  <p:cNvCxnSpPr/>
                  <p:nvPr/>
                </p:nvCxnSpPr>
                <p:spPr>
                  <a:xfrm>
                    <a:off x="2168720" y="4129146"/>
                    <a:ext cx="1536505" cy="987369"/>
                  </a:xfrm>
                  <a:prstGeom prst="line">
                    <a:avLst/>
                  </a:prstGeom>
                  <a:ln w="22225">
                    <a:solidFill>
                      <a:srgbClr val="1D495D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2" name="直接连接符 211"/>
                  <p:cNvCxnSpPr/>
                  <p:nvPr/>
                </p:nvCxnSpPr>
                <p:spPr>
                  <a:xfrm>
                    <a:off x="2154434" y="4108506"/>
                    <a:ext cx="1536505" cy="987369"/>
                  </a:xfrm>
                  <a:prstGeom prst="line">
                    <a:avLst/>
                  </a:prstGeom>
                  <a:ln w="25400">
                    <a:solidFill>
                      <a:srgbClr val="498B9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1" name="Freeform 944"/>
                <p:cNvSpPr>
                  <a:spLocks noChangeAspect="1" noEditPoints="1"/>
                </p:cNvSpPr>
                <p:nvPr/>
              </p:nvSpPr>
              <p:spPr bwMode="auto">
                <a:xfrm>
                  <a:off x="5960158" y="3196265"/>
                  <a:ext cx="719998" cy="720000"/>
                </a:xfrm>
                <a:custGeom>
                  <a:avLst/>
                  <a:gdLst>
                    <a:gd name="T0" fmla="*/ 29 w 71"/>
                    <a:gd name="T1" fmla="*/ 4 h 71"/>
                    <a:gd name="T2" fmla="*/ 28 w 71"/>
                    <a:gd name="T3" fmla="*/ 4 h 71"/>
                    <a:gd name="T4" fmla="*/ 3 w 71"/>
                    <a:gd name="T5" fmla="*/ 42 h 71"/>
                    <a:gd name="T6" fmla="*/ 42 w 71"/>
                    <a:gd name="T7" fmla="*/ 68 h 71"/>
                    <a:gd name="T8" fmla="*/ 43 w 71"/>
                    <a:gd name="T9" fmla="*/ 68 h 71"/>
                    <a:gd name="T10" fmla="*/ 68 w 71"/>
                    <a:gd name="T11" fmla="*/ 29 h 71"/>
                    <a:gd name="T12" fmla="*/ 29 w 71"/>
                    <a:gd name="T13" fmla="*/ 4 h 71"/>
                    <a:gd name="T14" fmla="*/ 33 w 71"/>
                    <a:gd name="T15" fmla="*/ 25 h 71"/>
                    <a:gd name="T16" fmla="*/ 32 w 71"/>
                    <a:gd name="T17" fmla="*/ 20 h 71"/>
                    <a:gd name="T18" fmla="*/ 33 w 71"/>
                    <a:gd name="T19" fmla="*/ 25 h 71"/>
                    <a:gd name="T20" fmla="*/ 46 w 71"/>
                    <a:gd name="T21" fmla="*/ 34 h 71"/>
                    <a:gd name="T22" fmla="*/ 38 w 71"/>
                    <a:gd name="T23" fmla="*/ 46 h 71"/>
                    <a:gd name="T24" fmla="*/ 25 w 71"/>
                    <a:gd name="T25" fmla="*/ 38 h 71"/>
                    <a:gd name="T26" fmla="*/ 33 w 71"/>
                    <a:gd name="T27" fmla="*/ 25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1" h="71">
                      <a:moveTo>
                        <a:pt x="29" y="4"/>
                      </a:moveTo>
                      <a:cubicBezTo>
                        <a:pt x="28" y="4"/>
                        <a:pt x="28" y="4"/>
                        <a:pt x="28" y="4"/>
                      </a:cubicBezTo>
                      <a:cubicBezTo>
                        <a:pt x="11" y="8"/>
                        <a:pt x="0" y="25"/>
                        <a:pt x="3" y="42"/>
                      </a:cubicBezTo>
                      <a:cubicBezTo>
                        <a:pt x="7" y="60"/>
                        <a:pt x="24" y="71"/>
                        <a:pt x="42" y="68"/>
                      </a:cubicBezTo>
                      <a:cubicBezTo>
                        <a:pt x="43" y="68"/>
                        <a:pt x="43" y="68"/>
                        <a:pt x="43" y="68"/>
                      </a:cubicBezTo>
                      <a:cubicBezTo>
                        <a:pt x="60" y="64"/>
                        <a:pt x="71" y="47"/>
                        <a:pt x="68" y="29"/>
                      </a:cubicBezTo>
                      <a:cubicBezTo>
                        <a:pt x="64" y="12"/>
                        <a:pt x="47" y="0"/>
                        <a:pt x="29" y="4"/>
                      </a:cubicBezTo>
                      <a:close/>
                      <a:moveTo>
                        <a:pt x="33" y="25"/>
                      </a:moveTo>
                      <a:cubicBezTo>
                        <a:pt x="32" y="20"/>
                        <a:pt x="32" y="20"/>
                        <a:pt x="32" y="20"/>
                      </a:cubicBezTo>
                      <a:cubicBezTo>
                        <a:pt x="33" y="25"/>
                        <a:pt x="33" y="25"/>
                        <a:pt x="33" y="25"/>
                      </a:cubicBezTo>
                      <a:cubicBezTo>
                        <a:pt x="39" y="24"/>
                        <a:pt x="45" y="28"/>
                        <a:pt x="46" y="34"/>
                      </a:cubicBezTo>
                      <a:cubicBezTo>
                        <a:pt x="47" y="39"/>
                        <a:pt x="44" y="45"/>
                        <a:pt x="38" y="46"/>
                      </a:cubicBezTo>
                      <a:cubicBezTo>
                        <a:pt x="32" y="48"/>
                        <a:pt x="26" y="44"/>
                        <a:pt x="25" y="38"/>
                      </a:cubicBezTo>
                      <a:cubicBezTo>
                        <a:pt x="24" y="32"/>
                        <a:pt x="27" y="26"/>
                        <a:pt x="33" y="25"/>
                      </a:cubicBezTo>
                      <a:close/>
                    </a:path>
                  </a:pathLst>
                </a:custGeom>
                <a:solidFill>
                  <a:srgbClr val="CF3C27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6" name="同心圆 205"/>
                <p:cNvSpPr>
                  <a:spLocks noChangeAspect="1"/>
                </p:cNvSpPr>
                <p:nvPr/>
              </p:nvSpPr>
              <p:spPr>
                <a:xfrm>
                  <a:off x="10082230" y="4058213"/>
                  <a:ext cx="252000" cy="252000"/>
                </a:xfrm>
                <a:prstGeom prst="donut">
                  <a:avLst>
                    <a:gd name="adj" fmla="val 32800"/>
                  </a:avLst>
                </a:prstGeom>
                <a:solidFill>
                  <a:srgbClr val="498B9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8" name="同心圆 207"/>
                <p:cNvSpPr>
                  <a:spLocks noChangeAspect="1"/>
                </p:cNvSpPr>
                <p:nvPr/>
              </p:nvSpPr>
              <p:spPr>
                <a:xfrm>
                  <a:off x="9085280" y="2653302"/>
                  <a:ext cx="252000" cy="252000"/>
                </a:xfrm>
                <a:prstGeom prst="donut">
                  <a:avLst>
                    <a:gd name="adj" fmla="val 32800"/>
                  </a:avLst>
                </a:prstGeom>
                <a:solidFill>
                  <a:srgbClr val="498B9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1" name="同心圆 230"/>
                <p:cNvSpPr>
                  <a:spLocks noChangeAspect="1"/>
                </p:cNvSpPr>
                <p:nvPr/>
              </p:nvSpPr>
              <p:spPr>
                <a:xfrm>
                  <a:off x="1973032" y="3463850"/>
                  <a:ext cx="252000" cy="252000"/>
                </a:xfrm>
                <a:prstGeom prst="donut">
                  <a:avLst>
                    <a:gd name="adj" fmla="val 32800"/>
                  </a:avLst>
                </a:prstGeom>
                <a:solidFill>
                  <a:srgbClr val="498B9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sp>
        <p:nvSpPr>
          <p:cNvPr id="232" name="文本框 231"/>
          <p:cNvSpPr txBox="1"/>
          <p:nvPr/>
        </p:nvSpPr>
        <p:spPr>
          <a:xfrm>
            <a:off x="1102082" y="3828413"/>
            <a:ext cx="1993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1D495D"/>
                </a:solidFill>
                <a:latin typeface="微软雅黑" panose="020B0503020204020204" charset="-122"/>
                <a:ea typeface="微软雅黑" panose="020B0503020204020204" charset="-122"/>
              </a:rPr>
              <a:t>点击添加标题</a:t>
            </a:r>
            <a:endParaRPr lang="zh-CN" altLang="en-US" sz="2000" dirty="0">
              <a:solidFill>
                <a:srgbClr val="1D495D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5" name="Freeform 944"/>
          <p:cNvSpPr>
            <a:spLocks noChangeAspect="1" noEditPoints="1"/>
          </p:cNvSpPr>
          <p:nvPr/>
        </p:nvSpPr>
        <p:spPr bwMode="auto">
          <a:xfrm>
            <a:off x="1185717" y="4904197"/>
            <a:ext cx="251998" cy="252000"/>
          </a:xfrm>
          <a:custGeom>
            <a:avLst/>
            <a:gdLst>
              <a:gd name="T0" fmla="*/ 29 w 71"/>
              <a:gd name="T1" fmla="*/ 4 h 71"/>
              <a:gd name="T2" fmla="*/ 28 w 71"/>
              <a:gd name="T3" fmla="*/ 4 h 71"/>
              <a:gd name="T4" fmla="*/ 3 w 71"/>
              <a:gd name="T5" fmla="*/ 42 h 71"/>
              <a:gd name="T6" fmla="*/ 42 w 71"/>
              <a:gd name="T7" fmla="*/ 68 h 71"/>
              <a:gd name="T8" fmla="*/ 43 w 71"/>
              <a:gd name="T9" fmla="*/ 68 h 71"/>
              <a:gd name="T10" fmla="*/ 68 w 71"/>
              <a:gd name="T11" fmla="*/ 29 h 71"/>
              <a:gd name="T12" fmla="*/ 29 w 71"/>
              <a:gd name="T13" fmla="*/ 4 h 71"/>
              <a:gd name="T14" fmla="*/ 33 w 71"/>
              <a:gd name="T15" fmla="*/ 25 h 71"/>
              <a:gd name="T16" fmla="*/ 32 w 71"/>
              <a:gd name="T17" fmla="*/ 20 h 71"/>
              <a:gd name="T18" fmla="*/ 33 w 71"/>
              <a:gd name="T19" fmla="*/ 25 h 71"/>
              <a:gd name="T20" fmla="*/ 46 w 71"/>
              <a:gd name="T21" fmla="*/ 34 h 71"/>
              <a:gd name="T22" fmla="*/ 38 w 71"/>
              <a:gd name="T23" fmla="*/ 46 h 71"/>
              <a:gd name="T24" fmla="*/ 25 w 71"/>
              <a:gd name="T25" fmla="*/ 38 h 71"/>
              <a:gd name="T26" fmla="*/ 33 w 71"/>
              <a:gd name="T27" fmla="*/ 25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1" h="71">
                <a:moveTo>
                  <a:pt x="29" y="4"/>
                </a:moveTo>
                <a:cubicBezTo>
                  <a:pt x="28" y="4"/>
                  <a:pt x="28" y="4"/>
                  <a:pt x="28" y="4"/>
                </a:cubicBezTo>
                <a:cubicBezTo>
                  <a:pt x="11" y="8"/>
                  <a:pt x="0" y="25"/>
                  <a:pt x="3" y="42"/>
                </a:cubicBezTo>
                <a:cubicBezTo>
                  <a:pt x="7" y="60"/>
                  <a:pt x="24" y="71"/>
                  <a:pt x="42" y="68"/>
                </a:cubicBezTo>
                <a:cubicBezTo>
                  <a:pt x="43" y="68"/>
                  <a:pt x="43" y="68"/>
                  <a:pt x="43" y="68"/>
                </a:cubicBezTo>
                <a:cubicBezTo>
                  <a:pt x="60" y="64"/>
                  <a:pt x="71" y="47"/>
                  <a:pt x="68" y="29"/>
                </a:cubicBezTo>
                <a:cubicBezTo>
                  <a:pt x="64" y="12"/>
                  <a:pt x="47" y="0"/>
                  <a:pt x="29" y="4"/>
                </a:cubicBezTo>
                <a:close/>
                <a:moveTo>
                  <a:pt x="33" y="25"/>
                </a:moveTo>
                <a:cubicBezTo>
                  <a:pt x="32" y="20"/>
                  <a:pt x="32" y="20"/>
                  <a:pt x="32" y="20"/>
                </a:cubicBezTo>
                <a:cubicBezTo>
                  <a:pt x="33" y="25"/>
                  <a:pt x="33" y="25"/>
                  <a:pt x="33" y="25"/>
                </a:cubicBezTo>
                <a:cubicBezTo>
                  <a:pt x="39" y="24"/>
                  <a:pt x="45" y="28"/>
                  <a:pt x="46" y="34"/>
                </a:cubicBezTo>
                <a:cubicBezTo>
                  <a:pt x="47" y="39"/>
                  <a:pt x="44" y="45"/>
                  <a:pt x="38" y="46"/>
                </a:cubicBezTo>
                <a:cubicBezTo>
                  <a:pt x="32" y="48"/>
                  <a:pt x="26" y="44"/>
                  <a:pt x="25" y="38"/>
                </a:cubicBezTo>
                <a:cubicBezTo>
                  <a:pt x="24" y="32"/>
                  <a:pt x="27" y="26"/>
                  <a:pt x="33" y="25"/>
                </a:cubicBezTo>
                <a:close/>
              </a:path>
            </a:pathLst>
          </a:custGeom>
          <a:solidFill>
            <a:srgbClr val="CF3C2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6" name="文本框 245"/>
          <p:cNvSpPr txBox="1"/>
          <p:nvPr/>
        </p:nvSpPr>
        <p:spPr>
          <a:xfrm>
            <a:off x="1515960" y="4772826"/>
            <a:ext cx="3663183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rgbClr val="1D495D"/>
                </a:solidFill>
                <a:latin typeface="微软雅黑" panose="020B0503020204020204" charset="-122"/>
                <a:ea typeface="微软雅黑" panose="020B0503020204020204" charset="-122"/>
              </a:rPr>
              <a:t>文字是简单的视觉图案再现 口语的声音，因而更加清晰，</a:t>
            </a:r>
            <a:endParaRPr lang="zh-CN" altLang="en-US" sz="1400" dirty="0">
              <a:solidFill>
                <a:srgbClr val="1D495D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699" name="组合 698"/>
          <p:cNvGrpSpPr>
            <a:grpSpLocks noChangeAspect="1"/>
          </p:cNvGrpSpPr>
          <p:nvPr/>
        </p:nvGrpSpPr>
        <p:grpSpPr>
          <a:xfrm>
            <a:off x="8615136" y="2183451"/>
            <a:ext cx="1188000" cy="1183026"/>
            <a:chOff x="12895386" y="-62366"/>
            <a:chExt cx="2208955" cy="2199699"/>
          </a:xfrm>
        </p:grpSpPr>
        <p:sp>
          <p:nvSpPr>
            <p:cNvPr id="700" name="Freeform 711"/>
            <p:cNvSpPr/>
            <p:nvPr/>
          </p:nvSpPr>
          <p:spPr bwMode="auto">
            <a:xfrm>
              <a:off x="13222410" y="1838075"/>
              <a:ext cx="37022" cy="30851"/>
            </a:xfrm>
            <a:custGeom>
              <a:avLst/>
              <a:gdLst>
                <a:gd name="T0" fmla="*/ 3 w 5"/>
                <a:gd name="T1" fmla="*/ 0 h 4"/>
                <a:gd name="T2" fmla="*/ 0 w 5"/>
                <a:gd name="T3" fmla="*/ 1 h 4"/>
                <a:gd name="T4" fmla="*/ 3 w 5"/>
                <a:gd name="T5" fmla="*/ 4 h 4"/>
                <a:gd name="T6" fmla="*/ 5 w 5"/>
                <a:gd name="T7" fmla="*/ 3 h 4"/>
                <a:gd name="T8" fmla="*/ 4 w 5"/>
                <a:gd name="T9" fmla="*/ 1 h 4"/>
                <a:gd name="T10" fmla="*/ 3 w 5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3" y="0"/>
                    <a:pt x="3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1" name="Freeform 750"/>
            <p:cNvSpPr>
              <a:spLocks noEditPoints="1"/>
            </p:cNvSpPr>
            <p:nvPr/>
          </p:nvSpPr>
          <p:spPr bwMode="auto">
            <a:xfrm>
              <a:off x="12895386" y="-62366"/>
              <a:ext cx="2208955" cy="2199699"/>
            </a:xfrm>
            <a:custGeom>
              <a:avLst/>
              <a:gdLst>
                <a:gd name="T0" fmla="*/ 122 w 303"/>
                <a:gd name="T1" fmla="*/ 295 h 302"/>
                <a:gd name="T2" fmla="*/ 203 w 303"/>
                <a:gd name="T3" fmla="*/ 293 h 302"/>
                <a:gd name="T4" fmla="*/ 143 w 303"/>
                <a:gd name="T5" fmla="*/ 282 h 302"/>
                <a:gd name="T6" fmla="*/ 103 w 303"/>
                <a:gd name="T7" fmla="*/ 291 h 302"/>
                <a:gd name="T8" fmla="*/ 103 w 303"/>
                <a:gd name="T9" fmla="*/ 272 h 302"/>
                <a:gd name="T10" fmla="*/ 150 w 303"/>
                <a:gd name="T11" fmla="*/ 270 h 302"/>
                <a:gd name="T12" fmla="*/ 169 w 303"/>
                <a:gd name="T13" fmla="*/ 268 h 302"/>
                <a:gd name="T14" fmla="*/ 197 w 303"/>
                <a:gd name="T15" fmla="*/ 295 h 302"/>
                <a:gd name="T16" fmla="*/ 93 w 303"/>
                <a:gd name="T17" fmla="*/ 253 h 302"/>
                <a:gd name="T18" fmla="*/ 70 w 303"/>
                <a:gd name="T19" fmla="*/ 250 h 302"/>
                <a:gd name="T20" fmla="*/ 228 w 303"/>
                <a:gd name="T21" fmla="*/ 281 h 302"/>
                <a:gd name="T22" fmla="*/ 73 w 303"/>
                <a:gd name="T23" fmla="*/ 249 h 302"/>
                <a:gd name="T24" fmla="*/ 221 w 303"/>
                <a:gd name="T25" fmla="*/ 247 h 302"/>
                <a:gd name="T26" fmla="*/ 35 w 303"/>
                <a:gd name="T27" fmla="*/ 247 h 302"/>
                <a:gd name="T28" fmla="*/ 270 w 303"/>
                <a:gd name="T29" fmla="*/ 240 h 302"/>
                <a:gd name="T30" fmla="*/ 233 w 303"/>
                <a:gd name="T31" fmla="*/ 241 h 302"/>
                <a:gd name="T32" fmla="*/ 260 w 303"/>
                <a:gd name="T33" fmla="*/ 237 h 302"/>
                <a:gd name="T34" fmla="*/ 52 w 303"/>
                <a:gd name="T35" fmla="*/ 264 h 302"/>
                <a:gd name="T36" fmla="*/ 53 w 303"/>
                <a:gd name="T37" fmla="*/ 260 h 302"/>
                <a:gd name="T38" fmla="*/ 275 w 303"/>
                <a:gd name="T39" fmla="*/ 230 h 302"/>
                <a:gd name="T40" fmla="*/ 47 w 303"/>
                <a:gd name="T41" fmla="*/ 218 h 302"/>
                <a:gd name="T42" fmla="*/ 30 w 303"/>
                <a:gd name="T43" fmla="*/ 188 h 302"/>
                <a:gd name="T44" fmla="*/ 9 w 303"/>
                <a:gd name="T45" fmla="*/ 182 h 302"/>
                <a:gd name="T46" fmla="*/ 5 w 303"/>
                <a:gd name="T47" fmla="*/ 188 h 302"/>
                <a:gd name="T48" fmla="*/ 286 w 303"/>
                <a:gd name="T49" fmla="*/ 210 h 302"/>
                <a:gd name="T50" fmla="*/ 268 w 303"/>
                <a:gd name="T51" fmla="*/ 189 h 302"/>
                <a:gd name="T52" fmla="*/ 274 w 303"/>
                <a:gd name="T53" fmla="*/ 163 h 302"/>
                <a:gd name="T54" fmla="*/ 0 w 303"/>
                <a:gd name="T55" fmla="*/ 151 h 302"/>
                <a:gd name="T56" fmla="*/ 290 w 303"/>
                <a:gd name="T57" fmla="*/ 157 h 302"/>
                <a:gd name="T58" fmla="*/ 5 w 303"/>
                <a:gd name="T59" fmla="*/ 152 h 302"/>
                <a:gd name="T60" fmla="*/ 26 w 303"/>
                <a:gd name="T61" fmla="*/ 141 h 302"/>
                <a:gd name="T62" fmla="*/ 32 w 303"/>
                <a:gd name="T63" fmla="*/ 126 h 302"/>
                <a:gd name="T64" fmla="*/ 279 w 303"/>
                <a:gd name="T65" fmla="*/ 118 h 302"/>
                <a:gd name="T66" fmla="*/ 300 w 303"/>
                <a:gd name="T67" fmla="*/ 125 h 302"/>
                <a:gd name="T68" fmla="*/ 253 w 303"/>
                <a:gd name="T69" fmla="*/ 87 h 302"/>
                <a:gd name="T70" fmla="*/ 253 w 303"/>
                <a:gd name="T71" fmla="*/ 87 h 302"/>
                <a:gd name="T72" fmla="*/ 33 w 303"/>
                <a:gd name="T73" fmla="*/ 122 h 302"/>
                <a:gd name="T74" fmla="*/ 261 w 303"/>
                <a:gd name="T75" fmla="*/ 75 h 302"/>
                <a:gd name="T76" fmla="*/ 21 w 303"/>
                <a:gd name="T77" fmla="*/ 82 h 302"/>
                <a:gd name="T78" fmla="*/ 59 w 303"/>
                <a:gd name="T79" fmla="*/ 70 h 302"/>
                <a:gd name="T80" fmla="*/ 69 w 303"/>
                <a:gd name="T81" fmla="*/ 61 h 302"/>
                <a:gd name="T82" fmla="*/ 26 w 303"/>
                <a:gd name="T83" fmla="*/ 66 h 302"/>
                <a:gd name="T84" fmla="*/ 79 w 303"/>
                <a:gd name="T85" fmla="*/ 52 h 302"/>
                <a:gd name="T86" fmla="*/ 277 w 303"/>
                <a:gd name="T87" fmla="*/ 66 h 302"/>
                <a:gd name="T88" fmla="*/ 227 w 303"/>
                <a:gd name="T89" fmla="*/ 50 h 302"/>
                <a:gd name="T90" fmla="*/ 238 w 303"/>
                <a:gd name="T91" fmla="*/ 43 h 302"/>
                <a:gd name="T92" fmla="*/ 251 w 303"/>
                <a:gd name="T93" fmla="*/ 37 h 302"/>
                <a:gd name="T94" fmla="*/ 200 w 303"/>
                <a:gd name="T95" fmla="*/ 38 h 302"/>
                <a:gd name="T96" fmla="*/ 146 w 303"/>
                <a:gd name="T97" fmla="*/ 29 h 302"/>
                <a:gd name="T98" fmla="*/ 83 w 303"/>
                <a:gd name="T99" fmla="*/ 53 h 302"/>
                <a:gd name="T100" fmla="*/ 154 w 303"/>
                <a:gd name="T101" fmla="*/ 32 h 302"/>
                <a:gd name="T102" fmla="*/ 86 w 303"/>
                <a:gd name="T103" fmla="*/ 15 h 302"/>
                <a:gd name="T104" fmla="*/ 202 w 303"/>
                <a:gd name="T105" fmla="*/ 9 h 302"/>
                <a:gd name="T106" fmla="*/ 105 w 303"/>
                <a:gd name="T107" fmla="*/ 11 h 302"/>
                <a:gd name="T108" fmla="*/ 162 w 303"/>
                <a:gd name="T109" fmla="*/ 5 h 302"/>
                <a:gd name="T110" fmla="*/ 196 w 303"/>
                <a:gd name="T111" fmla="*/ 10 h 302"/>
                <a:gd name="T112" fmla="*/ 162 w 303"/>
                <a:gd name="T11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03" h="302">
                  <a:moveTo>
                    <a:pt x="122" y="295"/>
                  </a:moveTo>
                  <a:cubicBezTo>
                    <a:pt x="126" y="300"/>
                    <a:pt x="126" y="300"/>
                    <a:pt x="126" y="300"/>
                  </a:cubicBezTo>
                  <a:cubicBezTo>
                    <a:pt x="129" y="300"/>
                    <a:pt x="134" y="301"/>
                    <a:pt x="138" y="301"/>
                  </a:cubicBezTo>
                  <a:cubicBezTo>
                    <a:pt x="140" y="302"/>
                    <a:pt x="140" y="302"/>
                    <a:pt x="140" y="302"/>
                  </a:cubicBezTo>
                  <a:cubicBezTo>
                    <a:pt x="136" y="297"/>
                    <a:pt x="136" y="297"/>
                    <a:pt x="136" y="297"/>
                  </a:cubicBezTo>
                  <a:cubicBezTo>
                    <a:pt x="136" y="297"/>
                    <a:pt x="136" y="297"/>
                    <a:pt x="136" y="297"/>
                  </a:cubicBezTo>
                  <a:cubicBezTo>
                    <a:pt x="131" y="297"/>
                    <a:pt x="127" y="296"/>
                    <a:pt x="122" y="295"/>
                  </a:cubicBezTo>
                  <a:moveTo>
                    <a:pt x="100" y="292"/>
                  </a:moveTo>
                  <a:cubicBezTo>
                    <a:pt x="99" y="293"/>
                    <a:pt x="99" y="293"/>
                    <a:pt x="99" y="293"/>
                  </a:cubicBezTo>
                  <a:cubicBezTo>
                    <a:pt x="101" y="293"/>
                    <a:pt x="101" y="293"/>
                    <a:pt x="101" y="293"/>
                  </a:cubicBezTo>
                  <a:cubicBezTo>
                    <a:pt x="100" y="292"/>
                    <a:pt x="100" y="292"/>
                    <a:pt x="100" y="292"/>
                  </a:cubicBezTo>
                  <a:moveTo>
                    <a:pt x="211" y="285"/>
                  </a:moveTo>
                  <a:cubicBezTo>
                    <a:pt x="208" y="287"/>
                    <a:pt x="204" y="288"/>
                    <a:pt x="201" y="289"/>
                  </a:cubicBezTo>
                  <a:cubicBezTo>
                    <a:pt x="203" y="293"/>
                    <a:pt x="203" y="293"/>
                    <a:pt x="203" y="293"/>
                  </a:cubicBezTo>
                  <a:cubicBezTo>
                    <a:pt x="207" y="291"/>
                    <a:pt x="210" y="290"/>
                    <a:pt x="213" y="289"/>
                  </a:cubicBezTo>
                  <a:cubicBezTo>
                    <a:pt x="211" y="285"/>
                    <a:pt x="211" y="285"/>
                    <a:pt x="211" y="285"/>
                  </a:cubicBezTo>
                  <a:moveTo>
                    <a:pt x="143" y="282"/>
                  </a:moveTo>
                  <a:cubicBezTo>
                    <a:pt x="138" y="294"/>
                    <a:pt x="138" y="294"/>
                    <a:pt x="138" y="294"/>
                  </a:cubicBezTo>
                  <a:cubicBezTo>
                    <a:pt x="140" y="297"/>
                    <a:pt x="140" y="297"/>
                    <a:pt x="140" y="297"/>
                  </a:cubicBezTo>
                  <a:cubicBezTo>
                    <a:pt x="145" y="286"/>
                    <a:pt x="145" y="286"/>
                    <a:pt x="145" y="286"/>
                  </a:cubicBezTo>
                  <a:cubicBezTo>
                    <a:pt x="143" y="282"/>
                    <a:pt x="143" y="282"/>
                    <a:pt x="143" y="282"/>
                  </a:cubicBezTo>
                  <a:moveTo>
                    <a:pt x="223" y="279"/>
                  </a:moveTo>
                  <a:cubicBezTo>
                    <a:pt x="220" y="281"/>
                    <a:pt x="217" y="282"/>
                    <a:pt x="214" y="284"/>
                  </a:cubicBezTo>
                  <a:cubicBezTo>
                    <a:pt x="216" y="287"/>
                    <a:pt x="216" y="287"/>
                    <a:pt x="216" y="287"/>
                  </a:cubicBezTo>
                  <a:cubicBezTo>
                    <a:pt x="219" y="286"/>
                    <a:pt x="223" y="284"/>
                    <a:pt x="226" y="282"/>
                  </a:cubicBezTo>
                  <a:cubicBezTo>
                    <a:pt x="223" y="279"/>
                    <a:pt x="223" y="279"/>
                    <a:pt x="223" y="279"/>
                  </a:cubicBezTo>
                  <a:moveTo>
                    <a:pt x="103" y="272"/>
                  </a:moveTo>
                  <a:cubicBezTo>
                    <a:pt x="103" y="291"/>
                    <a:pt x="103" y="291"/>
                    <a:pt x="103" y="291"/>
                  </a:cubicBezTo>
                  <a:cubicBezTo>
                    <a:pt x="105" y="295"/>
                    <a:pt x="105" y="295"/>
                    <a:pt x="105" y="295"/>
                  </a:cubicBezTo>
                  <a:cubicBezTo>
                    <a:pt x="110" y="296"/>
                    <a:pt x="115" y="298"/>
                    <a:pt x="120" y="299"/>
                  </a:cubicBezTo>
                  <a:cubicBezTo>
                    <a:pt x="121" y="299"/>
                    <a:pt x="121" y="299"/>
                    <a:pt x="121" y="299"/>
                  </a:cubicBezTo>
                  <a:cubicBezTo>
                    <a:pt x="118" y="294"/>
                    <a:pt x="118" y="294"/>
                    <a:pt x="118" y="294"/>
                  </a:cubicBezTo>
                  <a:cubicBezTo>
                    <a:pt x="114" y="293"/>
                    <a:pt x="110" y="292"/>
                    <a:pt x="107" y="291"/>
                  </a:cubicBezTo>
                  <a:cubicBezTo>
                    <a:pt x="107" y="278"/>
                    <a:pt x="107" y="278"/>
                    <a:pt x="107" y="278"/>
                  </a:cubicBezTo>
                  <a:cubicBezTo>
                    <a:pt x="103" y="272"/>
                    <a:pt x="103" y="272"/>
                    <a:pt x="103" y="272"/>
                  </a:cubicBezTo>
                  <a:moveTo>
                    <a:pt x="150" y="270"/>
                  </a:moveTo>
                  <a:cubicBezTo>
                    <a:pt x="148" y="270"/>
                    <a:pt x="148" y="270"/>
                    <a:pt x="148" y="270"/>
                  </a:cubicBezTo>
                  <a:cubicBezTo>
                    <a:pt x="144" y="279"/>
                    <a:pt x="144" y="279"/>
                    <a:pt x="144" y="279"/>
                  </a:cubicBezTo>
                  <a:cubicBezTo>
                    <a:pt x="147" y="283"/>
                    <a:pt x="147" y="283"/>
                    <a:pt x="147" y="283"/>
                  </a:cubicBezTo>
                  <a:cubicBezTo>
                    <a:pt x="151" y="274"/>
                    <a:pt x="151" y="274"/>
                    <a:pt x="151" y="274"/>
                  </a:cubicBezTo>
                  <a:cubicBezTo>
                    <a:pt x="153" y="273"/>
                    <a:pt x="153" y="273"/>
                    <a:pt x="153" y="273"/>
                  </a:cubicBezTo>
                  <a:cubicBezTo>
                    <a:pt x="150" y="270"/>
                    <a:pt x="150" y="270"/>
                    <a:pt x="150" y="270"/>
                  </a:cubicBezTo>
                  <a:moveTo>
                    <a:pt x="166" y="268"/>
                  </a:moveTo>
                  <a:cubicBezTo>
                    <a:pt x="154" y="269"/>
                    <a:pt x="154" y="269"/>
                    <a:pt x="154" y="269"/>
                  </a:cubicBezTo>
                  <a:cubicBezTo>
                    <a:pt x="156" y="273"/>
                    <a:pt x="156" y="273"/>
                    <a:pt x="156" y="273"/>
                  </a:cubicBezTo>
                  <a:cubicBezTo>
                    <a:pt x="168" y="272"/>
                    <a:pt x="168" y="272"/>
                    <a:pt x="168" y="272"/>
                  </a:cubicBezTo>
                  <a:cubicBezTo>
                    <a:pt x="166" y="268"/>
                    <a:pt x="166" y="268"/>
                    <a:pt x="166" y="268"/>
                  </a:cubicBezTo>
                  <a:moveTo>
                    <a:pt x="180" y="266"/>
                  </a:moveTo>
                  <a:cubicBezTo>
                    <a:pt x="169" y="268"/>
                    <a:pt x="169" y="268"/>
                    <a:pt x="169" y="268"/>
                  </a:cubicBezTo>
                  <a:cubicBezTo>
                    <a:pt x="172" y="271"/>
                    <a:pt x="172" y="271"/>
                    <a:pt x="172" y="271"/>
                  </a:cubicBezTo>
                  <a:cubicBezTo>
                    <a:pt x="178" y="271"/>
                    <a:pt x="178" y="271"/>
                    <a:pt x="178" y="271"/>
                  </a:cubicBezTo>
                  <a:cubicBezTo>
                    <a:pt x="186" y="282"/>
                    <a:pt x="186" y="282"/>
                    <a:pt x="186" y="282"/>
                  </a:cubicBezTo>
                  <a:cubicBezTo>
                    <a:pt x="189" y="286"/>
                    <a:pt x="189" y="286"/>
                    <a:pt x="189" y="286"/>
                  </a:cubicBezTo>
                  <a:cubicBezTo>
                    <a:pt x="194" y="293"/>
                    <a:pt x="194" y="293"/>
                    <a:pt x="194" y="293"/>
                  </a:cubicBezTo>
                  <a:cubicBezTo>
                    <a:pt x="193" y="296"/>
                    <a:pt x="193" y="296"/>
                    <a:pt x="193" y="296"/>
                  </a:cubicBezTo>
                  <a:cubicBezTo>
                    <a:pt x="197" y="295"/>
                    <a:pt x="197" y="295"/>
                    <a:pt x="197" y="295"/>
                  </a:cubicBezTo>
                  <a:cubicBezTo>
                    <a:pt x="198" y="295"/>
                    <a:pt x="199" y="294"/>
                    <a:pt x="201" y="294"/>
                  </a:cubicBezTo>
                  <a:cubicBezTo>
                    <a:pt x="198" y="290"/>
                    <a:pt x="198" y="290"/>
                    <a:pt x="198" y="290"/>
                  </a:cubicBezTo>
                  <a:cubicBezTo>
                    <a:pt x="198" y="290"/>
                    <a:pt x="198" y="290"/>
                    <a:pt x="198" y="291"/>
                  </a:cubicBezTo>
                  <a:cubicBezTo>
                    <a:pt x="191" y="282"/>
                    <a:pt x="191" y="282"/>
                    <a:pt x="191" y="282"/>
                  </a:cubicBezTo>
                  <a:cubicBezTo>
                    <a:pt x="191" y="282"/>
                    <a:pt x="191" y="282"/>
                    <a:pt x="191" y="282"/>
                  </a:cubicBezTo>
                  <a:cubicBezTo>
                    <a:pt x="180" y="266"/>
                    <a:pt x="180" y="266"/>
                    <a:pt x="180" y="266"/>
                  </a:cubicBezTo>
                  <a:moveTo>
                    <a:pt x="93" y="253"/>
                  </a:moveTo>
                  <a:cubicBezTo>
                    <a:pt x="98" y="261"/>
                    <a:pt x="98" y="261"/>
                    <a:pt x="98" y="261"/>
                  </a:cubicBezTo>
                  <a:cubicBezTo>
                    <a:pt x="102" y="264"/>
                    <a:pt x="102" y="264"/>
                    <a:pt x="102" y="264"/>
                  </a:cubicBezTo>
                  <a:cubicBezTo>
                    <a:pt x="103" y="267"/>
                    <a:pt x="103" y="267"/>
                    <a:pt x="103" y="267"/>
                  </a:cubicBezTo>
                  <a:cubicBezTo>
                    <a:pt x="107" y="273"/>
                    <a:pt x="107" y="273"/>
                    <a:pt x="107" y="273"/>
                  </a:cubicBezTo>
                  <a:cubicBezTo>
                    <a:pt x="106" y="261"/>
                    <a:pt x="106" y="261"/>
                    <a:pt x="106" y="261"/>
                  </a:cubicBezTo>
                  <a:cubicBezTo>
                    <a:pt x="93" y="253"/>
                    <a:pt x="93" y="253"/>
                    <a:pt x="93" y="253"/>
                  </a:cubicBezTo>
                  <a:moveTo>
                    <a:pt x="70" y="250"/>
                  </a:moveTo>
                  <a:cubicBezTo>
                    <a:pt x="61" y="256"/>
                    <a:pt x="61" y="256"/>
                    <a:pt x="61" y="256"/>
                  </a:cubicBezTo>
                  <a:cubicBezTo>
                    <a:pt x="63" y="259"/>
                    <a:pt x="63" y="259"/>
                    <a:pt x="63" y="259"/>
                  </a:cubicBezTo>
                  <a:cubicBezTo>
                    <a:pt x="73" y="253"/>
                    <a:pt x="73" y="253"/>
                    <a:pt x="73" y="253"/>
                  </a:cubicBezTo>
                  <a:cubicBezTo>
                    <a:pt x="70" y="250"/>
                    <a:pt x="70" y="250"/>
                    <a:pt x="70" y="250"/>
                  </a:cubicBezTo>
                  <a:moveTo>
                    <a:pt x="219" y="249"/>
                  </a:moveTo>
                  <a:cubicBezTo>
                    <a:pt x="225" y="276"/>
                    <a:pt x="225" y="276"/>
                    <a:pt x="225" y="276"/>
                  </a:cubicBezTo>
                  <a:cubicBezTo>
                    <a:pt x="228" y="281"/>
                    <a:pt x="228" y="281"/>
                    <a:pt x="228" y="281"/>
                  </a:cubicBezTo>
                  <a:cubicBezTo>
                    <a:pt x="228" y="281"/>
                    <a:pt x="229" y="281"/>
                    <a:pt x="229" y="281"/>
                  </a:cubicBezTo>
                  <a:cubicBezTo>
                    <a:pt x="233" y="278"/>
                    <a:pt x="233" y="278"/>
                    <a:pt x="233" y="278"/>
                  </a:cubicBezTo>
                  <a:cubicBezTo>
                    <a:pt x="229" y="277"/>
                    <a:pt x="229" y="277"/>
                    <a:pt x="229" y="277"/>
                  </a:cubicBezTo>
                  <a:cubicBezTo>
                    <a:pt x="225" y="258"/>
                    <a:pt x="225" y="258"/>
                    <a:pt x="225" y="258"/>
                  </a:cubicBezTo>
                  <a:cubicBezTo>
                    <a:pt x="219" y="249"/>
                    <a:pt x="219" y="249"/>
                    <a:pt x="219" y="249"/>
                  </a:cubicBezTo>
                  <a:moveTo>
                    <a:pt x="79" y="245"/>
                  </a:moveTo>
                  <a:cubicBezTo>
                    <a:pt x="73" y="249"/>
                    <a:pt x="73" y="249"/>
                    <a:pt x="73" y="249"/>
                  </a:cubicBezTo>
                  <a:cubicBezTo>
                    <a:pt x="75" y="252"/>
                    <a:pt x="75" y="252"/>
                    <a:pt x="75" y="252"/>
                  </a:cubicBezTo>
                  <a:cubicBezTo>
                    <a:pt x="79" y="250"/>
                    <a:pt x="79" y="250"/>
                    <a:pt x="79" y="250"/>
                  </a:cubicBezTo>
                  <a:cubicBezTo>
                    <a:pt x="92" y="257"/>
                    <a:pt x="92" y="257"/>
                    <a:pt x="92" y="257"/>
                  </a:cubicBezTo>
                  <a:cubicBezTo>
                    <a:pt x="86" y="250"/>
                    <a:pt x="86" y="250"/>
                    <a:pt x="86" y="250"/>
                  </a:cubicBezTo>
                  <a:cubicBezTo>
                    <a:pt x="79" y="245"/>
                    <a:pt x="79" y="245"/>
                    <a:pt x="79" y="245"/>
                  </a:cubicBezTo>
                  <a:moveTo>
                    <a:pt x="229" y="240"/>
                  </a:moveTo>
                  <a:cubicBezTo>
                    <a:pt x="221" y="247"/>
                    <a:pt x="221" y="247"/>
                    <a:pt x="221" y="247"/>
                  </a:cubicBezTo>
                  <a:cubicBezTo>
                    <a:pt x="223" y="250"/>
                    <a:pt x="223" y="250"/>
                    <a:pt x="223" y="250"/>
                  </a:cubicBezTo>
                  <a:cubicBezTo>
                    <a:pt x="223" y="250"/>
                    <a:pt x="223" y="250"/>
                    <a:pt x="223" y="250"/>
                  </a:cubicBezTo>
                  <a:cubicBezTo>
                    <a:pt x="231" y="243"/>
                    <a:pt x="231" y="243"/>
                    <a:pt x="231" y="243"/>
                  </a:cubicBezTo>
                  <a:cubicBezTo>
                    <a:pt x="229" y="240"/>
                    <a:pt x="229" y="240"/>
                    <a:pt x="229" y="240"/>
                  </a:cubicBezTo>
                  <a:moveTo>
                    <a:pt x="26" y="235"/>
                  </a:moveTo>
                  <a:cubicBezTo>
                    <a:pt x="28" y="239"/>
                    <a:pt x="28" y="239"/>
                    <a:pt x="28" y="239"/>
                  </a:cubicBezTo>
                  <a:cubicBezTo>
                    <a:pt x="30" y="242"/>
                    <a:pt x="33" y="244"/>
                    <a:pt x="35" y="247"/>
                  </a:cubicBezTo>
                  <a:cubicBezTo>
                    <a:pt x="26" y="235"/>
                    <a:pt x="26" y="235"/>
                    <a:pt x="26" y="235"/>
                  </a:cubicBezTo>
                  <a:cubicBezTo>
                    <a:pt x="26" y="235"/>
                    <a:pt x="26" y="235"/>
                    <a:pt x="26" y="235"/>
                  </a:cubicBezTo>
                  <a:moveTo>
                    <a:pt x="274" y="233"/>
                  </a:moveTo>
                  <a:cubicBezTo>
                    <a:pt x="273" y="234"/>
                    <a:pt x="272" y="235"/>
                    <a:pt x="271" y="237"/>
                  </a:cubicBezTo>
                  <a:cubicBezTo>
                    <a:pt x="261" y="233"/>
                    <a:pt x="261" y="233"/>
                    <a:pt x="261" y="233"/>
                  </a:cubicBezTo>
                  <a:cubicBezTo>
                    <a:pt x="265" y="239"/>
                    <a:pt x="265" y="239"/>
                    <a:pt x="265" y="239"/>
                  </a:cubicBezTo>
                  <a:cubicBezTo>
                    <a:pt x="270" y="240"/>
                    <a:pt x="270" y="240"/>
                    <a:pt x="270" y="240"/>
                  </a:cubicBezTo>
                  <a:cubicBezTo>
                    <a:pt x="271" y="244"/>
                    <a:pt x="271" y="244"/>
                    <a:pt x="271" y="244"/>
                  </a:cubicBezTo>
                  <a:cubicBezTo>
                    <a:pt x="273" y="240"/>
                    <a:pt x="273" y="240"/>
                    <a:pt x="273" y="240"/>
                  </a:cubicBezTo>
                  <a:cubicBezTo>
                    <a:pt x="274" y="239"/>
                    <a:pt x="275" y="238"/>
                    <a:pt x="276" y="236"/>
                  </a:cubicBezTo>
                  <a:cubicBezTo>
                    <a:pt x="274" y="233"/>
                    <a:pt x="274" y="233"/>
                    <a:pt x="274" y="233"/>
                  </a:cubicBezTo>
                  <a:moveTo>
                    <a:pt x="239" y="231"/>
                  </a:moveTo>
                  <a:cubicBezTo>
                    <a:pt x="231" y="238"/>
                    <a:pt x="231" y="238"/>
                    <a:pt x="231" y="238"/>
                  </a:cubicBezTo>
                  <a:cubicBezTo>
                    <a:pt x="233" y="241"/>
                    <a:pt x="233" y="241"/>
                    <a:pt x="233" y="241"/>
                  </a:cubicBezTo>
                  <a:cubicBezTo>
                    <a:pt x="241" y="234"/>
                    <a:pt x="241" y="234"/>
                    <a:pt x="241" y="234"/>
                  </a:cubicBezTo>
                  <a:cubicBezTo>
                    <a:pt x="239" y="231"/>
                    <a:pt x="239" y="231"/>
                    <a:pt x="239" y="231"/>
                  </a:cubicBezTo>
                  <a:moveTo>
                    <a:pt x="243" y="227"/>
                  </a:moveTo>
                  <a:cubicBezTo>
                    <a:pt x="241" y="229"/>
                    <a:pt x="241" y="229"/>
                    <a:pt x="241" y="229"/>
                  </a:cubicBezTo>
                  <a:cubicBezTo>
                    <a:pt x="243" y="232"/>
                    <a:pt x="243" y="232"/>
                    <a:pt x="243" y="232"/>
                  </a:cubicBezTo>
                  <a:cubicBezTo>
                    <a:pt x="244" y="232"/>
                    <a:pt x="244" y="232"/>
                    <a:pt x="244" y="232"/>
                  </a:cubicBezTo>
                  <a:cubicBezTo>
                    <a:pt x="260" y="237"/>
                    <a:pt x="260" y="237"/>
                    <a:pt x="260" y="237"/>
                  </a:cubicBezTo>
                  <a:cubicBezTo>
                    <a:pt x="256" y="232"/>
                    <a:pt x="256" y="232"/>
                    <a:pt x="256" y="232"/>
                  </a:cubicBezTo>
                  <a:cubicBezTo>
                    <a:pt x="243" y="227"/>
                    <a:pt x="243" y="227"/>
                    <a:pt x="243" y="227"/>
                  </a:cubicBezTo>
                  <a:moveTo>
                    <a:pt x="36" y="226"/>
                  </a:moveTo>
                  <a:cubicBezTo>
                    <a:pt x="30" y="235"/>
                    <a:pt x="30" y="235"/>
                    <a:pt x="30" y="235"/>
                  </a:cubicBezTo>
                  <a:cubicBezTo>
                    <a:pt x="49" y="262"/>
                    <a:pt x="49" y="262"/>
                    <a:pt x="49" y="262"/>
                  </a:cubicBezTo>
                  <a:cubicBezTo>
                    <a:pt x="50" y="263"/>
                    <a:pt x="50" y="263"/>
                    <a:pt x="51" y="264"/>
                  </a:cubicBezTo>
                  <a:cubicBezTo>
                    <a:pt x="51" y="264"/>
                    <a:pt x="51" y="264"/>
                    <a:pt x="52" y="264"/>
                  </a:cubicBezTo>
                  <a:cubicBezTo>
                    <a:pt x="52" y="265"/>
                    <a:pt x="52" y="265"/>
                    <a:pt x="52" y="265"/>
                  </a:cubicBezTo>
                  <a:cubicBezTo>
                    <a:pt x="55" y="268"/>
                    <a:pt x="55" y="268"/>
                    <a:pt x="55" y="268"/>
                  </a:cubicBezTo>
                  <a:cubicBezTo>
                    <a:pt x="55" y="264"/>
                    <a:pt x="55" y="264"/>
                    <a:pt x="55" y="264"/>
                  </a:cubicBezTo>
                  <a:cubicBezTo>
                    <a:pt x="56" y="263"/>
                    <a:pt x="56" y="263"/>
                    <a:pt x="56" y="263"/>
                  </a:cubicBezTo>
                  <a:cubicBezTo>
                    <a:pt x="61" y="260"/>
                    <a:pt x="61" y="260"/>
                    <a:pt x="61" y="260"/>
                  </a:cubicBezTo>
                  <a:cubicBezTo>
                    <a:pt x="58" y="257"/>
                    <a:pt x="58" y="257"/>
                    <a:pt x="58" y="257"/>
                  </a:cubicBezTo>
                  <a:cubicBezTo>
                    <a:pt x="53" y="260"/>
                    <a:pt x="53" y="260"/>
                    <a:pt x="53" y="260"/>
                  </a:cubicBezTo>
                  <a:cubicBezTo>
                    <a:pt x="53" y="260"/>
                    <a:pt x="53" y="260"/>
                    <a:pt x="53" y="260"/>
                  </a:cubicBezTo>
                  <a:cubicBezTo>
                    <a:pt x="52" y="260"/>
                    <a:pt x="52" y="259"/>
                    <a:pt x="51" y="259"/>
                  </a:cubicBezTo>
                  <a:cubicBezTo>
                    <a:pt x="45" y="253"/>
                    <a:pt x="38" y="245"/>
                    <a:pt x="33" y="238"/>
                  </a:cubicBezTo>
                  <a:cubicBezTo>
                    <a:pt x="39" y="229"/>
                    <a:pt x="39" y="229"/>
                    <a:pt x="39" y="229"/>
                  </a:cubicBezTo>
                  <a:cubicBezTo>
                    <a:pt x="36" y="226"/>
                    <a:pt x="36" y="226"/>
                    <a:pt x="36" y="226"/>
                  </a:cubicBezTo>
                  <a:moveTo>
                    <a:pt x="281" y="220"/>
                  </a:moveTo>
                  <a:cubicBezTo>
                    <a:pt x="279" y="224"/>
                    <a:pt x="277" y="227"/>
                    <a:pt x="275" y="230"/>
                  </a:cubicBezTo>
                  <a:cubicBezTo>
                    <a:pt x="278" y="234"/>
                    <a:pt x="278" y="234"/>
                    <a:pt x="278" y="234"/>
                  </a:cubicBezTo>
                  <a:cubicBezTo>
                    <a:pt x="280" y="230"/>
                    <a:pt x="282" y="227"/>
                    <a:pt x="284" y="224"/>
                  </a:cubicBezTo>
                  <a:cubicBezTo>
                    <a:pt x="281" y="220"/>
                    <a:pt x="281" y="220"/>
                    <a:pt x="281" y="220"/>
                  </a:cubicBezTo>
                  <a:moveTo>
                    <a:pt x="45" y="214"/>
                  </a:moveTo>
                  <a:cubicBezTo>
                    <a:pt x="38" y="223"/>
                    <a:pt x="38" y="223"/>
                    <a:pt x="38" y="223"/>
                  </a:cubicBezTo>
                  <a:cubicBezTo>
                    <a:pt x="41" y="227"/>
                    <a:pt x="41" y="227"/>
                    <a:pt x="41" y="227"/>
                  </a:cubicBezTo>
                  <a:cubicBezTo>
                    <a:pt x="47" y="218"/>
                    <a:pt x="47" y="218"/>
                    <a:pt x="47" y="218"/>
                  </a:cubicBezTo>
                  <a:cubicBezTo>
                    <a:pt x="45" y="214"/>
                    <a:pt x="45" y="214"/>
                    <a:pt x="45" y="214"/>
                  </a:cubicBezTo>
                  <a:moveTo>
                    <a:pt x="292" y="206"/>
                  </a:moveTo>
                  <a:cubicBezTo>
                    <a:pt x="291" y="206"/>
                    <a:pt x="291" y="206"/>
                    <a:pt x="291" y="206"/>
                  </a:cubicBezTo>
                  <a:cubicBezTo>
                    <a:pt x="292" y="207"/>
                    <a:pt x="292" y="207"/>
                    <a:pt x="292" y="207"/>
                  </a:cubicBezTo>
                  <a:cubicBezTo>
                    <a:pt x="292" y="206"/>
                    <a:pt x="292" y="206"/>
                    <a:pt x="292" y="206"/>
                  </a:cubicBezTo>
                  <a:moveTo>
                    <a:pt x="27" y="183"/>
                  </a:moveTo>
                  <a:cubicBezTo>
                    <a:pt x="30" y="188"/>
                    <a:pt x="30" y="188"/>
                    <a:pt x="30" y="188"/>
                  </a:cubicBezTo>
                  <a:cubicBezTo>
                    <a:pt x="34" y="188"/>
                    <a:pt x="34" y="188"/>
                    <a:pt x="34" y="188"/>
                  </a:cubicBezTo>
                  <a:cubicBezTo>
                    <a:pt x="42" y="205"/>
                    <a:pt x="42" y="205"/>
                    <a:pt x="42" y="205"/>
                  </a:cubicBezTo>
                  <a:cubicBezTo>
                    <a:pt x="49" y="215"/>
                    <a:pt x="49" y="215"/>
                    <a:pt x="49" y="215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184"/>
                    <a:pt x="37" y="184"/>
                    <a:pt x="37" y="184"/>
                  </a:cubicBezTo>
                  <a:cubicBezTo>
                    <a:pt x="27" y="183"/>
                    <a:pt x="27" y="183"/>
                    <a:pt x="27" y="183"/>
                  </a:cubicBezTo>
                  <a:moveTo>
                    <a:pt x="9" y="182"/>
                  </a:moveTo>
                  <a:cubicBezTo>
                    <a:pt x="12" y="186"/>
                    <a:pt x="12" y="186"/>
                    <a:pt x="12" y="186"/>
                  </a:cubicBezTo>
                  <a:cubicBezTo>
                    <a:pt x="26" y="187"/>
                    <a:pt x="26" y="187"/>
                    <a:pt x="26" y="187"/>
                  </a:cubicBezTo>
                  <a:cubicBezTo>
                    <a:pt x="23" y="183"/>
                    <a:pt x="23" y="183"/>
                    <a:pt x="23" y="183"/>
                  </a:cubicBezTo>
                  <a:cubicBezTo>
                    <a:pt x="9" y="182"/>
                    <a:pt x="9" y="182"/>
                    <a:pt x="9" y="182"/>
                  </a:cubicBezTo>
                  <a:moveTo>
                    <a:pt x="3" y="178"/>
                  </a:moveTo>
                  <a:cubicBezTo>
                    <a:pt x="3" y="180"/>
                    <a:pt x="3" y="182"/>
                    <a:pt x="4" y="184"/>
                  </a:cubicBezTo>
                  <a:cubicBezTo>
                    <a:pt x="5" y="188"/>
                    <a:pt x="5" y="188"/>
                    <a:pt x="5" y="188"/>
                  </a:cubicBezTo>
                  <a:cubicBezTo>
                    <a:pt x="7" y="185"/>
                    <a:pt x="7" y="185"/>
                    <a:pt x="7" y="185"/>
                  </a:cubicBezTo>
                  <a:cubicBezTo>
                    <a:pt x="8" y="185"/>
                    <a:pt x="8" y="185"/>
                    <a:pt x="8" y="185"/>
                  </a:cubicBezTo>
                  <a:cubicBezTo>
                    <a:pt x="3" y="178"/>
                    <a:pt x="3" y="178"/>
                    <a:pt x="3" y="178"/>
                  </a:cubicBezTo>
                  <a:moveTo>
                    <a:pt x="267" y="176"/>
                  </a:moveTo>
                  <a:cubicBezTo>
                    <a:pt x="264" y="190"/>
                    <a:pt x="264" y="190"/>
                    <a:pt x="264" y="190"/>
                  </a:cubicBezTo>
                  <a:cubicBezTo>
                    <a:pt x="264" y="191"/>
                    <a:pt x="264" y="191"/>
                    <a:pt x="264" y="191"/>
                  </a:cubicBezTo>
                  <a:cubicBezTo>
                    <a:pt x="286" y="210"/>
                    <a:pt x="286" y="210"/>
                    <a:pt x="286" y="210"/>
                  </a:cubicBezTo>
                  <a:cubicBezTo>
                    <a:pt x="285" y="213"/>
                    <a:pt x="284" y="215"/>
                    <a:pt x="283" y="217"/>
                  </a:cubicBezTo>
                  <a:cubicBezTo>
                    <a:pt x="285" y="221"/>
                    <a:pt x="285" y="221"/>
                    <a:pt x="285" y="221"/>
                  </a:cubicBezTo>
                  <a:cubicBezTo>
                    <a:pt x="287" y="217"/>
                    <a:pt x="289" y="214"/>
                    <a:pt x="290" y="210"/>
                  </a:cubicBezTo>
                  <a:cubicBezTo>
                    <a:pt x="290" y="210"/>
                    <a:pt x="290" y="210"/>
                    <a:pt x="290" y="210"/>
                  </a:cubicBezTo>
                  <a:cubicBezTo>
                    <a:pt x="289" y="207"/>
                    <a:pt x="289" y="207"/>
                    <a:pt x="289" y="207"/>
                  </a:cubicBezTo>
                  <a:cubicBezTo>
                    <a:pt x="288" y="207"/>
                    <a:pt x="288" y="207"/>
                    <a:pt x="288" y="207"/>
                  </a:cubicBezTo>
                  <a:cubicBezTo>
                    <a:pt x="268" y="189"/>
                    <a:pt x="268" y="189"/>
                    <a:pt x="268" y="189"/>
                  </a:cubicBezTo>
                  <a:cubicBezTo>
                    <a:pt x="270" y="181"/>
                    <a:pt x="270" y="181"/>
                    <a:pt x="270" y="181"/>
                  </a:cubicBezTo>
                  <a:cubicBezTo>
                    <a:pt x="267" y="176"/>
                    <a:pt x="267" y="176"/>
                    <a:pt x="267" y="176"/>
                  </a:cubicBezTo>
                  <a:moveTo>
                    <a:pt x="271" y="159"/>
                  </a:moveTo>
                  <a:cubicBezTo>
                    <a:pt x="270" y="159"/>
                    <a:pt x="270" y="159"/>
                    <a:pt x="270" y="159"/>
                  </a:cubicBezTo>
                  <a:cubicBezTo>
                    <a:pt x="267" y="172"/>
                    <a:pt x="267" y="172"/>
                    <a:pt x="267" y="172"/>
                  </a:cubicBezTo>
                  <a:cubicBezTo>
                    <a:pt x="271" y="177"/>
                    <a:pt x="271" y="177"/>
                    <a:pt x="271" y="177"/>
                  </a:cubicBezTo>
                  <a:cubicBezTo>
                    <a:pt x="274" y="163"/>
                    <a:pt x="274" y="163"/>
                    <a:pt x="274" y="163"/>
                  </a:cubicBezTo>
                  <a:cubicBezTo>
                    <a:pt x="271" y="159"/>
                    <a:pt x="271" y="159"/>
                    <a:pt x="271" y="159"/>
                  </a:cubicBezTo>
                  <a:moveTo>
                    <a:pt x="284" y="154"/>
                  </a:moveTo>
                  <a:cubicBezTo>
                    <a:pt x="274" y="158"/>
                    <a:pt x="274" y="158"/>
                    <a:pt x="274" y="158"/>
                  </a:cubicBezTo>
                  <a:cubicBezTo>
                    <a:pt x="276" y="161"/>
                    <a:pt x="276" y="161"/>
                    <a:pt x="276" y="161"/>
                  </a:cubicBezTo>
                  <a:cubicBezTo>
                    <a:pt x="287" y="158"/>
                    <a:pt x="287" y="158"/>
                    <a:pt x="287" y="158"/>
                  </a:cubicBezTo>
                  <a:cubicBezTo>
                    <a:pt x="284" y="154"/>
                    <a:pt x="284" y="154"/>
                    <a:pt x="284" y="154"/>
                  </a:cubicBezTo>
                  <a:moveTo>
                    <a:pt x="0" y="151"/>
                  </a:moveTo>
                  <a:cubicBezTo>
                    <a:pt x="0" y="158"/>
                    <a:pt x="1" y="165"/>
                    <a:pt x="2" y="172"/>
                  </a:cubicBezTo>
                  <a:cubicBezTo>
                    <a:pt x="7" y="179"/>
                    <a:pt x="7" y="179"/>
                    <a:pt x="7" y="179"/>
                  </a:cubicBezTo>
                  <a:cubicBezTo>
                    <a:pt x="5" y="172"/>
                    <a:pt x="5" y="164"/>
                    <a:pt x="4" y="157"/>
                  </a:cubicBezTo>
                  <a:cubicBezTo>
                    <a:pt x="0" y="151"/>
                    <a:pt x="0" y="151"/>
                    <a:pt x="0" y="151"/>
                  </a:cubicBezTo>
                  <a:moveTo>
                    <a:pt x="298" y="150"/>
                  </a:moveTo>
                  <a:cubicBezTo>
                    <a:pt x="287" y="153"/>
                    <a:pt x="287" y="153"/>
                    <a:pt x="287" y="153"/>
                  </a:cubicBezTo>
                  <a:cubicBezTo>
                    <a:pt x="290" y="157"/>
                    <a:pt x="290" y="157"/>
                    <a:pt x="290" y="157"/>
                  </a:cubicBezTo>
                  <a:cubicBezTo>
                    <a:pt x="300" y="154"/>
                    <a:pt x="300" y="154"/>
                    <a:pt x="300" y="154"/>
                  </a:cubicBezTo>
                  <a:cubicBezTo>
                    <a:pt x="301" y="155"/>
                    <a:pt x="301" y="155"/>
                    <a:pt x="301" y="155"/>
                  </a:cubicBezTo>
                  <a:cubicBezTo>
                    <a:pt x="298" y="150"/>
                    <a:pt x="298" y="150"/>
                    <a:pt x="298" y="150"/>
                  </a:cubicBezTo>
                  <a:moveTo>
                    <a:pt x="13" y="145"/>
                  </a:moveTo>
                  <a:cubicBezTo>
                    <a:pt x="3" y="149"/>
                    <a:pt x="3" y="149"/>
                    <a:pt x="3" y="149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15" y="149"/>
                    <a:pt x="15" y="149"/>
                    <a:pt x="15" y="149"/>
                  </a:cubicBezTo>
                  <a:cubicBezTo>
                    <a:pt x="13" y="145"/>
                    <a:pt x="13" y="145"/>
                    <a:pt x="13" y="145"/>
                  </a:cubicBezTo>
                  <a:moveTo>
                    <a:pt x="26" y="141"/>
                  </a:moveTo>
                  <a:cubicBezTo>
                    <a:pt x="16" y="144"/>
                    <a:pt x="16" y="144"/>
                    <a:pt x="16" y="144"/>
                  </a:cubicBezTo>
                  <a:cubicBezTo>
                    <a:pt x="18" y="148"/>
                    <a:pt x="18" y="148"/>
                    <a:pt x="18" y="148"/>
                  </a:cubicBezTo>
                  <a:cubicBezTo>
                    <a:pt x="28" y="144"/>
                    <a:pt x="28" y="144"/>
                    <a:pt x="28" y="144"/>
                  </a:cubicBezTo>
                  <a:cubicBezTo>
                    <a:pt x="26" y="141"/>
                    <a:pt x="26" y="141"/>
                    <a:pt x="26" y="141"/>
                  </a:cubicBezTo>
                  <a:moveTo>
                    <a:pt x="32" y="126"/>
                  </a:moveTo>
                  <a:cubicBezTo>
                    <a:pt x="29" y="140"/>
                    <a:pt x="29" y="140"/>
                    <a:pt x="29" y="140"/>
                  </a:cubicBezTo>
                  <a:cubicBezTo>
                    <a:pt x="29" y="140"/>
                    <a:pt x="29" y="140"/>
                    <a:pt x="29" y="140"/>
                  </a:cubicBezTo>
                  <a:cubicBezTo>
                    <a:pt x="31" y="143"/>
                    <a:pt x="31" y="143"/>
                    <a:pt x="31" y="143"/>
                  </a:cubicBezTo>
                  <a:cubicBezTo>
                    <a:pt x="33" y="143"/>
                    <a:pt x="33" y="143"/>
                    <a:pt x="33" y="143"/>
                  </a:cubicBezTo>
                  <a:cubicBezTo>
                    <a:pt x="35" y="130"/>
                    <a:pt x="35" y="130"/>
                    <a:pt x="35" y="130"/>
                  </a:cubicBezTo>
                  <a:cubicBezTo>
                    <a:pt x="32" y="126"/>
                    <a:pt x="32" y="126"/>
                    <a:pt x="32" y="126"/>
                  </a:cubicBezTo>
                  <a:moveTo>
                    <a:pt x="296" y="124"/>
                  </a:moveTo>
                  <a:cubicBezTo>
                    <a:pt x="297" y="131"/>
                    <a:pt x="298" y="139"/>
                    <a:pt x="298" y="146"/>
                  </a:cubicBezTo>
                  <a:cubicBezTo>
                    <a:pt x="303" y="151"/>
                    <a:pt x="303" y="151"/>
                    <a:pt x="303" y="151"/>
                  </a:cubicBezTo>
                  <a:cubicBezTo>
                    <a:pt x="303" y="145"/>
                    <a:pt x="302" y="138"/>
                    <a:pt x="301" y="131"/>
                  </a:cubicBezTo>
                  <a:cubicBezTo>
                    <a:pt x="296" y="124"/>
                    <a:pt x="296" y="124"/>
                    <a:pt x="296" y="124"/>
                  </a:cubicBezTo>
                  <a:moveTo>
                    <a:pt x="276" y="114"/>
                  </a:moveTo>
                  <a:cubicBezTo>
                    <a:pt x="279" y="118"/>
                    <a:pt x="279" y="118"/>
                    <a:pt x="279" y="118"/>
                  </a:cubicBezTo>
                  <a:cubicBezTo>
                    <a:pt x="293" y="120"/>
                    <a:pt x="293" y="120"/>
                    <a:pt x="293" y="120"/>
                  </a:cubicBezTo>
                  <a:cubicBezTo>
                    <a:pt x="290" y="115"/>
                    <a:pt x="290" y="115"/>
                    <a:pt x="290" y="115"/>
                  </a:cubicBezTo>
                  <a:cubicBezTo>
                    <a:pt x="276" y="114"/>
                    <a:pt x="276" y="114"/>
                    <a:pt x="276" y="114"/>
                  </a:cubicBezTo>
                  <a:moveTo>
                    <a:pt x="298" y="113"/>
                  </a:moveTo>
                  <a:cubicBezTo>
                    <a:pt x="295" y="116"/>
                    <a:pt x="295" y="116"/>
                    <a:pt x="295" y="116"/>
                  </a:cubicBezTo>
                  <a:cubicBezTo>
                    <a:pt x="294" y="116"/>
                    <a:pt x="294" y="116"/>
                    <a:pt x="294" y="116"/>
                  </a:cubicBezTo>
                  <a:cubicBezTo>
                    <a:pt x="300" y="125"/>
                    <a:pt x="300" y="125"/>
                    <a:pt x="300" y="125"/>
                  </a:cubicBezTo>
                  <a:cubicBezTo>
                    <a:pt x="300" y="122"/>
                    <a:pt x="299" y="120"/>
                    <a:pt x="299" y="117"/>
                  </a:cubicBezTo>
                  <a:cubicBezTo>
                    <a:pt x="298" y="113"/>
                    <a:pt x="298" y="113"/>
                    <a:pt x="298" y="113"/>
                  </a:cubicBezTo>
                  <a:moveTo>
                    <a:pt x="11" y="96"/>
                  </a:moveTo>
                  <a:cubicBezTo>
                    <a:pt x="10" y="96"/>
                    <a:pt x="10" y="96"/>
                    <a:pt x="10" y="96"/>
                  </a:cubicBezTo>
                  <a:cubicBezTo>
                    <a:pt x="11" y="96"/>
                    <a:pt x="11" y="96"/>
                    <a:pt x="11" y="96"/>
                  </a:cubicBezTo>
                  <a:cubicBezTo>
                    <a:pt x="11" y="96"/>
                    <a:pt x="11" y="96"/>
                    <a:pt x="11" y="96"/>
                  </a:cubicBezTo>
                  <a:moveTo>
                    <a:pt x="253" y="87"/>
                  </a:moveTo>
                  <a:cubicBezTo>
                    <a:pt x="252" y="88"/>
                    <a:pt x="252" y="88"/>
                    <a:pt x="252" y="88"/>
                  </a:cubicBezTo>
                  <a:cubicBezTo>
                    <a:pt x="265" y="117"/>
                    <a:pt x="265" y="117"/>
                    <a:pt x="265" y="117"/>
                  </a:cubicBezTo>
                  <a:cubicBezTo>
                    <a:pt x="275" y="118"/>
                    <a:pt x="275" y="118"/>
                    <a:pt x="275" y="118"/>
                  </a:cubicBezTo>
                  <a:cubicBezTo>
                    <a:pt x="272" y="113"/>
                    <a:pt x="272" y="113"/>
                    <a:pt x="272" y="113"/>
                  </a:cubicBezTo>
                  <a:cubicBezTo>
                    <a:pt x="268" y="113"/>
                    <a:pt x="268" y="113"/>
                    <a:pt x="268" y="113"/>
                  </a:cubicBezTo>
                  <a:cubicBezTo>
                    <a:pt x="262" y="100"/>
                    <a:pt x="262" y="100"/>
                    <a:pt x="262" y="100"/>
                  </a:cubicBezTo>
                  <a:cubicBezTo>
                    <a:pt x="253" y="87"/>
                    <a:pt x="253" y="87"/>
                    <a:pt x="253" y="87"/>
                  </a:cubicBezTo>
                  <a:moveTo>
                    <a:pt x="17" y="81"/>
                  </a:moveTo>
                  <a:cubicBezTo>
                    <a:pt x="15" y="85"/>
                    <a:pt x="14" y="88"/>
                    <a:pt x="12" y="92"/>
                  </a:cubicBezTo>
                  <a:cubicBezTo>
                    <a:pt x="12" y="92"/>
                    <a:pt x="12" y="92"/>
                    <a:pt x="12" y="92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35" y="113"/>
                    <a:pt x="35" y="113"/>
                    <a:pt x="35" y="113"/>
                  </a:cubicBezTo>
                  <a:cubicBezTo>
                    <a:pt x="33" y="122"/>
                    <a:pt x="33" y="122"/>
                    <a:pt x="33" y="122"/>
                  </a:cubicBezTo>
                  <a:cubicBezTo>
                    <a:pt x="36" y="126"/>
                    <a:pt x="36" y="126"/>
                    <a:pt x="36" y="126"/>
                  </a:cubicBezTo>
                  <a:cubicBezTo>
                    <a:pt x="39" y="112"/>
                    <a:pt x="39" y="112"/>
                    <a:pt x="39" y="112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17" y="92"/>
                    <a:pt x="17" y="92"/>
                    <a:pt x="17" y="92"/>
                  </a:cubicBezTo>
                  <a:cubicBezTo>
                    <a:pt x="18" y="90"/>
                    <a:pt x="19" y="87"/>
                    <a:pt x="20" y="85"/>
                  </a:cubicBezTo>
                  <a:cubicBezTo>
                    <a:pt x="17" y="81"/>
                    <a:pt x="17" y="81"/>
                    <a:pt x="17" y="81"/>
                  </a:cubicBezTo>
                  <a:moveTo>
                    <a:pt x="261" y="75"/>
                  </a:moveTo>
                  <a:cubicBezTo>
                    <a:pt x="255" y="84"/>
                    <a:pt x="255" y="84"/>
                    <a:pt x="255" y="84"/>
                  </a:cubicBezTo>
                  <a:cubicBezTo>
                    <a:pt x="257" y="88"/>
                    <a:pt x="257" y="88"/>
                    <a:pt x="257" y="88"/>
                  </a:cubicBezTo>
                  <a:cubicBezTo>
                    <a:pt x="264" y="79"/>
                    <a:pt x="264" y="79"/>
                    <a:pt x="264" y="79"/>
                  </a:cubicBezTo>
                  <a:cubicBezTo>
                    <a:pt x="261" y="75"/>
                    <a:pt x="261" y="75"/>
                    <a:pt x="261" y="75"/>
                  </a:cubicBezTo>
                  <a:moveTo>
                    <a:pt x="25" y="69"/>
                  </a:moveTo>
                  <a:cubicBezTo>
                    <a:pt x="22" y="72"/>
                    <a:pt x="20" y="75"/>
                    <a:pt x="19" y="78"/>
                  </a:cubicBezTo>
                  <a:cubicBezTo>
                    <a:pt x="21" y="82"/>
                    <a:pt x="21" y="82"/>
                    <a:pt x="21" y="82"/>
                  </a:cubicBezTo>
                  <a:cubicBezTo>
                    <a:pt x="23" y="79"/>
                    <a:pt x="25" y="75"/>
                    <a:pt x="27" y="72"/>
                  </a:cubicBezTo>
                  <a:cubicBezTo>
                    <a:pt x="25" y="69"/>
                    <a:pt x="25" y="69"/>
                    <a:pt x="25" y="69"/>
                  </a:cubicBezTo>
                  <a:moveTo>
                    <a:pt x="42" y="65"/>
                  </a:moveTo>
                  <a:cubicBezTo>
                    <a:pt x="46" y="70"/>
                    <a:pt x="46" y="70"/>
                    <a:pt x="46" y="70"/>
                  </a:cubicBezTo>
                  <a:cubicBezTo>
                    <a:pt x="60" y="75"/>
                    <a:pt x="60" y="75"/>
                    <a:pt x="60" y="75"/>
                  </a:cubicBezTo>
                  <a:cubicBezTo>
                    <a:pt x="61" y="73"/>
                    <a:pt x="61" y="73"/>
                    <a:pt x="61" y="73"/>
                  </a:cubicBezTo>
                  <a:cubicBezTo>
                    <a:pt x="59" y="70"/>
                    <a:pt x="59" y="70"/>
                    <a:pt x="59" y="70"/>
                  </a:cubicBezTo>
                  <a:cubicBezTo>
                    <a:pt x="42" y="65"/>
                    <a:pt x="42" y="65"/>
                    <a:pt x="42" y="65"/>
                  </a:cubicBezTo>
                  <a:moveTo>
                    <a:pt x="270" y="63"/>
                  </a:moveTo>
                  <a:cubicBezTo>
                    <a:pt x="263" y="73"/>
                    <a:pt x="263" y="73"/>
                    <a:pt x="263" y="73"/>
                  </a:cubicBezTo>
                  <a:cubicBezTo>
                    <a:pt x="266" y="76"/>
                    <a:pt x="266" y="76"/>
                    <a:pt x="266" y="76"/>
                  </a:cubicBezTo>
                  <a:cubicBezTo>
                    <a:pt x="272" y="67"/>
                    <a:pt x="272" y="67"/>
                    <a:pt x="272" y="67"/>
                  </a:cubicBezTo>
                  <a:cubicBezTo>
                    <a:pt x="270" y="63"/>
                    <a:pt x="270" y="63"/>
                    <a:pt x="270" y="63"/>
                  </a:cubicBezTo>
                  <a:moveTo>
                    <a:pt x="69" y="61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3" y="71"/>
                    <a:pt x="63" y="71"/>
                    <a:pt x="63" y="71"/>
                  </a:cubicBezTo>
                  <a:cubicBezTo>
                    <a:pt x="71" y="64"/>
                    <a:pt x="71" y="64"/>
                    <a:pt x="71" y="64"/>
                  </a:cubicBezTo>
                  <a:cubicBezTo>
                    <a:pt x="69" y="61"/>
                    <a:pt x="69" y="61"/>
                    <a:pt x="69" y="61"/>
                  </a:cubicBezTo>
                  <a:moveTo>
                    <a:pt x="32" y="58"/>
                  </a:moveTo>
                  <a:cubicBezTo>
                    <a:pt x="29" y="62"/>
                    <a:pt x="29" y="62"/>
                    <a:pt x="29" y="62"/>
                  </a:cubicBezTo>
                  <a:cubicBezTo>
                    <a:pt x="28" y="63"/>
                    <a:pt x="27" y="64"/>
                    <a:pt x="26" y="66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30" y="68"/>
                    <a:pt x="31" y="67"/>
                    <a:pt x="31" y="66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37" y="63"/>
                    <a:pt x="37" y="63"/>
                    <a:pt x="37" y="63"/>
                  </a:cubicBezTo>
                  <a:cubicBezTo>
                    <a:pt x="33" y="62"/>
                    <a:pt x="33" y="62"/>
                    <a:pt x="33" y="62"/>
                  </a:cubicBezTo>
                  <a:cubicBezTo>
                    <a:pt x="32" y="58"/>
                    <a:pt x="32" y="58"/>
                    <a:pt x="32" y="58"/>
                  </a:cubicBezTo>
                  <a:moveTo>
                    <a:pt x="79" y="52"/>
                  </a:moveTo>
                  <a:cubicBezTo>
                    <a:pt x="71" y="59"/>
                    <a:pt x="71" y="59"/>
                    <a:pt x="71" y="59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81" y="55"/>
                    <a:pt x="81" y="55"/>
                    <a:pt x="81" y="55"/>
                  </a:cubicBezTo>
                  <a:cubicBezTo>
                    <a:pt x="79" y="52"/>
                    <a:pt x="79" y="52"/>
                    <a:pt x="79" y="52"/>
                  </a:cubicBezTo>
                  <a:moveTo>
                    <a:pt x="263" y="49"/>
                  </a:moveTo>
                  <a:cubicBezTo>
                    <a:pt x="275" y="66"/>
                    <a:pt x="275" y="66"/>
                    <a:pt x="275" y="66"/>
                  </a:cubicBezTo>
                  <a:cubicBezTo>
                    <a:pt x="277" y="66"/>
                    <a:pt x="277" y="66"/>
                    <a:pt x="277" y="66"/>
                  </a:cubicBezTo>
                  <a:cubicBezTo>
                    <a:pt x="274" y="63"/>
                    <a:pt x="274" y="63"/>
                    <a:pt x="274" y="63"/>
                  </a:cubicBezTo>
                  <a:cubicBezTo>
                    <a:pt x="271" y="58"/>
                    <a:pt x="267" y="54"/>
                    <a:pt x="263" y="49"/>
                  </a:cubicBezTo>
                  <a:moveTo>
                    <a:pt x="209" y="43"/>
                  </a:moveTo>
                  <a:cubicBezTo>
                    <a:pt x="215" y="51"/>
                    <a:pt x="215" y="51"/>
                    <a:pt x="215" y="51"/>
                  </a:cubicBezTo>
                  <a:cubicBezTo>
                    <a:pt x="224" y="56"/>
                    <a:pt x="224" y="56"/>
                    <a:pt x="224" y="56"/>
                  </a:cubicBezTo>
                  <a:cubicBezTo>
                    <a:pt x="229" y="53"/>
                    <a:pt x="229" y="53"/>
                    <a:pt x="229" y="53"/>
                  </a:cubicBezTo>
                  <a:cubicBezTo>
                    <a:pt x="227" y="50"/>
                    <a:pt x="227" y="50"/>
                    <a:pt x="227" y="50"/>
                  </a:cubicBezTo>
                  <a:cubicBezTo>
                    <a:pt x="224" y="52"/>
                    <a:pt x="224" y="52"/>
                    <a:pt x="224" y="52"/>
                  </a:cubicBezTo>
                  <a:cubicBezTo>
                    <a:pt x="209" y="43"/>
                    <a:pt x="209" y="43"/>
                    <a:pt x="209" y="43"/>
                  </a:cubicBezTo>
                  <a:moveTo>
                    <a:pt x="238" y="43"/>
                  </a:moveTo>
                  <a:cubicBezTo>
                    <a:pt x="229" y="48"/>
                    <a:pt x="229" y="48"/>
                    <a:pt x="229" y="48"/>
                  </a:cubicBezTo>
                  <a:cubicBezTo>
                    <a:pt x="232" y="51"/>
                    <a:pt x="232" y="51"/>
                    <a:pt x="232" y="51"/>
                  </a:cubicBezTo>
                  <a:cubicBezTo>
                    <a:pt x="241" y="46"/>
                    <a:pt x="241" y="46"/>
                    <a:pt x="241" y="46"/>
                  </a:cubicBezTo>
                  <a:cubicBezTo>
                    <a:pt x="238" y="43"/>
                    <a:pt x="238" y="43"/>
                    <a:pt x="238" y="43"/>
                  </a:cubicBezTo>
                  <a:moveTo>
                    <a:pt x="247" y="34"/>
                  </a:moveTo>
                  <a:cubicBezTo>
                    <a:pt x="247" y="38"/>
                    <a:pt x="247" y="38"/>
                    <a:pt x="247" y="38"/>
                  </a:cubicBezTo>
                  <a:cubicBezTo>
                    <a:pt x="241" y="41"/>
                    <a:pt x="241" y="41"/>
                    <a:pt x="241" y="41"/>
                  </a:cubicBezTo>
                  <a:cubicBezTo>
                    <a:pt x="243" y="45"/>
                    <a:pt x="243" y="45"/>
                    <a:pt x="243" y="45"/>
                  </a:cubicBezTo>
                  <a:cubicBezTo>
                    <a:pt x="249" y="41"/>
                    <a:pt x="249" y="41"/>
                    <a:pt x="249" y="41"/>
                  </a:cubicBezTo>
                  <a:cubicBezTo>
                    <a:pt x="256" y="47"/>
                    <a:pt x="263" y="54"/>
                    <a:pt x="268" y="61"/>
                  </a:cubicBezTo>
                  <a:cubicBezTo>
                    <a:pt x="251" y="37"/>
                    <a:pt x="251" y="37"/>
                    <a:pt x="251" y="37"/>
                  </a:cubicBezTo>
                  <a:cubicBezTo>
                    <a:pt x="251" y="37"/>
                    <a:pt x="251" y="37"/>
                    <a:pt x="251" y="37"/>
                  </a:cubicBezTo>
                  <a:cubicBezTo>
                    <a:pt x="247" y="34"/>
                    <a:pt x="247" y="34"/>
                    <a:pt x="247" y="34"/>
                  </a:cubicBezTo>
                  <a:moveTo>
                    <a:pt x="196" y="29"/>
                  </a:moveTo>
                  <a:cubicBezTo>
                    <a:pt x="196" y="40"/>
                    <a:pt x="196" y="40"/>
                    <a:pt x="196" y="40"/>
                  </a:cubicBezTo>
                  <a:cubicBezTo>
                    <a:pt x="209" y="48"/>
                    <a:pt x="209" y="48"/>
                    <a:pt x="209" y="48"/>
                  </a:cubicBezTo>
                  <a:cubicBezTo>
                    <a:pt x="203" y="40"/>
                    <a:pt x="203" y="40"/>
                    <a:pt x="203" y="40"/>
                  </a:cubicBezTo>
                  <a:cubicBezTo>
                    <a:pt x="200" y="38"/>
                    <a:pt x="200" y="38"/>
                    <a:pt x="200" y="38"/>
                  </a:cubicBezTo>
                  <a:cubicBezTo>
                    <a:pt x="200" y="35"/>
                    <a:pt x="200" y="35"/>
                    <a:pt x="200" y="35"/>
                  </a:cubicBezTo>
                  <a:cubicBezTo>
                    <a:pt x="196" y="29"/>
                    <a:pt x="196" y="29"/>
                    <a:pt x="196" y="29"/>
                  </a:cubicBezTo>
                  <a:moveTo>
                    <a:pt x="146" y="29"/>
                  </a:moveTo>
                  <a:cubicBezTo>
                    <a:pt x="134" y="30"/>
                    <a:pt x="134" y="30"/>
                    <a:pt x="134" y="30"/>
                  </a:cubicBezTo>
                  <a:cubicBezTo>
                    <a:pt x="136" y="34"/>
                    <a:pt x="136" y="34"/>
                    <a:pt x="136" y="34"/>
                  </a:cubicBezTo>
                  <a:cubicBezTo>
                    <a:pt x="148" y="32"/>
                    <a:pt x="148" y="32"/>
                    <a:pt x="148" y="32"/>
                  </a:cubicBezTo>
                  <a:cubicBezTo>
                    <a:pt x="146" y="29"/>
                    <a:pt x="146" y="29"/>
                    <a:pt x="146" y="29"/>
                  </a:cubicBezTo>
                  <a:moveTo>
                    <a:pt x="74" y="21"/>
                  </a:moveTo>
                  <a:cubicBezTo>
                    <a:pt x="74" y="21"/>
                    <a:pt x="74" y="21"/>
                    <a:pt x="73" y="21"/>
                  </a:cubicBezTo>
                  <a:cubicBezTo>
                    <a:pt x="70" y="24"/>
                    <a:pt x="70" y="24"/>
                    <a:pt x="70" y="24"/>
                  </a:cubicBezTo>
                  <a:cubicBezTo>
                    <a:pt x="73" y="25"/>
                    <a:pt x="73" y="25"/>
                    <a:pt x="73" y="25"/>
                  </a:cubicBezTo>
                  <a:cubicBezTo>
                    <a:pt x="78" y="45"/>
                    <a:pt x="78" y="45"/>
                    <a:pt x="78" y="45"/>
                  </a:cubicBezTo>
                  <a:cubicBezTo>
                    <a:pt x="83" y="53"/>
                    <a:pt x="83" y="53"/>
                    <a:pt x="83" y="53"/>
                  </a:cubicBezTo>
                  <a:cubicBezTo>
                    <a:pt x="83" y="53"/>
                    <a:pt x="83" y="53"/>
                    <a:pt x="83" y="53"/>
                  </a:cubicBezTo>
                  <a:cubicBezTo>
                    <a:pt x="78" y="26"/>
                    <a:pt x="78" y="26"/>
                    <a:pt x="78" y="26"/>
                  </a:cubicBezTo>
                  <a:cubicBezTo>
                    <a:pt x="74" y="21"/>
                    <a:pt x="74" y="21"/>
                    <a:pt x="74" y="21"/>
                  </a:cubicBezTo>
                  <a:moveTo>
                    <a:pt x="155" y="19"/>
                  </a:moveTo>
                  <a:cubicBezTo>
                    <a:pt x="151" y="28"/>
                    <a:pt x="151" y="28"/>
                    <a:pt x="151" y="28"/>
                  </a:cubicBezTo>
                  <a:cubicBezTo>
                    <a:pt x="149" y="28"/>
                    <a:pt x="149" y="28"/>
                    <a:pt x="149" y="28"/>
                  </a:cubicBezTo>
                  <a:cubicBezTo>
                    <a:pt x="152" y="32"/>
                    <a:pt x="152" y="32"/>
                    <a:pt x="152" y="32"/>
                  </a:cubicBezTo>
                  <a:cubicBezTo>
                    <a:pt x="154" y="32"/>
                    <a:pt x="154" y="32"/>
                    <a:pt x="154" y="32"/>
                  </a:cubicBezTo>
                  <a:cubicBezTo>
                    <a:pt x="158" y="23"/>
                    <a:pt x="158" y="23"/>
                    <a:pt x="158" y="23"/>
                  </a:cubicBezTo>
                  <a:cubicBezTo>
                    <a:pt x="155" y="19"/>
                    <a:pt x="155" y="19"/>
                    <a:pt x="155" y="19"/>
                  </a:cubicBezTo>
                  <a:moveTo>
                    <a:pt x="86" y="15"/>
                  </a:moveTo>
                  <a:cubicBezTo>
                    <a:pt x="83" y="16"/>
                    <a:pt x="80" y="18"/>
                    <a:pt x="76" y="20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82" y="21"/>
                    <a:pt x="85" y="19"/>
                    <a:pt x="88" y="18"/>
                  </a:cubicBezTo>
                  <a:cubicBezTo>
                    <a:pt x="86" y="15"/>
                    <a:pt x="86" y="15"/>
                    <a:pt x="86" y="15"/>
                  </a:cubicBezTo>
                  <a:moveTo>
                    <a:pt x="99" y="9"/>
                  </a:moveTo>
                  <a:cubicBezTo>
                    <a:pt x="95" y="10"/>
                    <a:pt x="92" y="12"/>
                    <a:pt x="89" y="13"/>
                  </a:cubicBezTo>
                  <a:cubicBezTo>
                    <a:pt x="91" y="17"/>
                    <a:pt x="91" y="17"/>
                    <a:pt x="91" y="17"/>
                  </a:cubicBezTo>
                  <a:cubicBezTo>
                    <a:pt x="94" y="15"/>
                    <a:pt x="98" y="14"/>
                    <a:pt x="101" y="13"/>
                  </a:cubicBezTo>
                  <a:cubicBezTo>
                    <a:pt x="99" y="9"/>
                    <a:pt x="99" y="9"/>
                    <a:pt x="99" y="9"/>
                  </a:cubicBezTo>
                  <a:moveTo>
                    <a:pt x="201" y="8"/>
                  </a:moveTo>
                  <a:cubicBezTo>
                    <a:pt x="202" y="9"/>
                    <a:pt x="202" y="9"/>
                    <a:pt x="202" y="9"/>
                  </a:cubicBezTo>
                  <a:cubicBezTo>
                    <a:pt x="203" y="9"/>
                    <a:pt x="203" y="9"/>
                    <a:pt x="203" y="9"/>
                  </a:cubicBezTo>
                  <a:cubicBezTo>
                    <a:pt x="201" y="8"/>
                    <a:pt x="201" y="8"/>
                    <a:pt x="201" y="8"/>
                  </a:cubicBezTo>
                  <a:moveTo>
                    <a:pt x="110" y="5"/>
                  </a:moveTo>
                  <a:cubicBezTo>
                    <a:pt x="105" y="7"/>
                    <a:pt x="105" y="7"/>
                    <a:pt x="105" y="7"/>
                  </a:cubicBezTo>
                  <a:cubicBezTo>
                    <a:pt x="104" y="7"/>
                    <a:pt x="103" y="8"/>
                    <a:pt x="102" y="8"/>
                  </a:cubicBezTo>
                  <a:cubicBezTo>
                    <a:pt x="104" y="12"/>
                    <a:pt x="104" y="12"/>
                    <a:pt x="104" y="12"/>
                  </a:cubicBezTo>
                  <a:cubicBezTo>
                    <a:pt x="104" y="11"/>
                    <a:pt x="104" y="11"/>
                    <a:pt x="105" y="11"/>
                  </a:cubicBezTo>
                  <a:cubicBezTo>
                    <a:pt x="122" y="35"/>
                    <a:pt x="122" y="35"/>
                    <a:pt x="122" y="35"/>
                  </a:cubicBezTo>
                  <a:cubicBezTo>
                    <a:pt x="133" y="34"/>
                    <a:pt x="133" y="34"/>
                    <a:pt x="133" y="34"/>
                  </a:cubicBezTo>
                  <a:cubicBezTo>
                    <a:pt x="130" y="30"/>
                    <a:pt x="130" y="30"/>
                    <a:pt x="130" y="30"/>
                  </a:cubicBezTo>
                  <a:cubicBezTo>
                    <a:pt x="124" y="31"/>
                    <a:pt x="124" y="31"/>
                    <a:pt x="124" y="31"/>
                  </a:cubicBezTo>
                  <a:cubicBezTo>
                    <a:pt x="108" y="9"/>
                    <a:pt x="108" y="9"/>
                    <a:pt x="108" y="9"/>
                  </a:cubicBezTo>
                  <a:cubicBezTo>
                    <a:pt x="110" y="5"/>
                    <a:pt x="110" y="5"/>
                    <a:pt x="110" y="5"/>
                  </a:cubicBezTo>
                  <a:moveTo>
                    <a:pt x="162" y="5"/>
                  </a:moveTo>
                  <a:cubicBezTo>
                    <a:pt x="157" y="16"/>
                    <a:pt x="157" y="16"/>
                    <a:pt x="157" y="16"/>
                  </a:cubicBezTo>
                  <a:cubicBezTo>
                    <a:pt x="159" y="20"/>
                    <a:pt x="159" y="20"/>
                    <a:pt x="159" y="20"/>
                  </a:cubicBezTo>
                  <a:cubicBezTo>
                    <a:pt x="164" y="8"/>
                    <a:pt x="164" y="8"/>
                    <a:pt x="164" y="8"/>
                  </a:cubicBezTo>
                  <a:cubicBezTo>
                    <a:pt x="162" y="5"/>
                    <a:pt x="162" y="5"/>
                    <a:pt x="162" y="5"/>
                  </a:cubicBezTo>
                  <a:moveTo>
                    <a:pt x="180" y="3"/>
                  </a:moveTo>
                  <a:cubicBezTo>
                    <a:pt x="184" y="7"/>
                    <a:pt x="184" y="7"/>
                    <a:pt x="184" y="7"/>
                  </a:cubicBezTo>
                  <a:cubicBezTo>
                    <a:pt x="188" y="8"/>
                    <a:pt x="192" y="9"/>
                    <a:pt x="196" y="10"/>
                  </a:cubicBezTo>
                  <a:cubicBezTo>
                    <a:pt x="196" y="24"/>
                    <a:pt x="196" y="24"/>
                    <a:pt x="196" y="24"/>
                  </a:cubicBezTo>
                  <a:cubicBezTo>
                    <a:pt x="200" y="30"/>
                    <a:pt x="200" y="30"/>
                    <a:pt x="200" y="30"/>
                  </a:cubicBezTo>
                  <a:cubicBezTo>
                    <a:pt x="200" y="11"/>
                    <a:pt x="200" y="11"/>
                    <a:pt x="200" y="11"/>
                  </a:cubicBezTo>
                  <a:cubicBezTo>
                    <a:pt x="196" y="6"/>
                    <a:pt x="196" y="6"/>
                    <a:pt x="196" y="6"/>
                  </a:cubicBezTo>
                  <a:cubicBezTo>
                    <a:pt x="192" y="5"/>
                    <a:pt x="187" y="4"/>
                    <a:pt x="183" y="3"/>
                  </a:cubicBezTo>
                  <a:cubicBezTo>
                    <a:pt x="182" y="3"/>
                    <a:pt x="181" y="3"/>
                    <a:pt x="180" y="3"/>
                  </a:cubicBezTo>
                  <a:moveTo>
                    <a:pt x="162" y="0"/>
                  </a:moveTo>
                  <a:cubicBezTo>
                    <a:pt x="166" y="5"/>
                    <a:pt x="166" y="5"/>
                    <a:pt x="166" y="5"/>
                  </a:cubicBezTo>
                  <a:cubicBezTo>
                    <a:pt x="166" y="4"/>
                    <a:pt x="166" y="4"/>
                    <a:pt x="166" y="4"/>
                  </a:cubicBezTo>
                  <a:cubicBezTo>
                    <a:pt x="171" y="5"/>
                    <a:pt x="175" y="6"/>
                    <a:pt x="180" y="6"/>
                  </a:cubicBezTo>
                  <a:cubicBezTo>
                    <a:pt x="176" y="2"/>
                    <a:pt x="176" y="2"/>
                    <a:pt x="176" y="2"/>
                  </a:cubicBezTo>
                  <a:cubicBezTo>
                    <a:pt x="172" y="1"/>
                    <a:pt x="169" y="1"/>
                    <a:pt x="164" y="0"/>
                  </a:cubicBezTo>
                  <a:cubicBezTo>
                    <a:pt x="162" y="0"/>
                    <a:pt x="162" y="0"/>
                    <a:pt x="162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2" name="Freeform 751"/>
            <p:cNvSpPr/>
            <p:nvPr/>
          </p:nvSpPr>
          <p:spPr bwMode="auto">
            <a:xfrm>
              <a:off x="13083579" y="1649882"/>
              <a:ext cx="166597" cy="197448"/>
            </a:xfrm>
            <a:custGeom>
              <a:avLst/>
              <a:gdLst>
                <a:gd name="T0" fmla="*/ 4 w 23"/>
                <a:gd name="T1" fmla="*/ 0 h 27"/>
                <a:gd name="T2" fmla="*/ 3 w 23"/>
                <a:gd name="T3" fmla="*/ 0 h 27"/>
                <a:gd name="T4" fmla="*/ 0 w 23"/>
                <a:gd name="T5" fmla="*/ 0 h 27"/>
                <a:gd name="T6" fmla="*/ 9 w 23"/>
                <a:gd name="T7" fmla="*/ 12 h 27"/>
                <a:gd name="T8" fmla="*/ 22 w 23"/>
                <a:gd name="T9" fmla="*/ 26 h 27"/>
                <a:gd name="T10" fmla="*/ 23 w 23"/>
                <a:gd name="T11" fmla="*/ 27 h 27"/>
                <a:gd name="T12" fmla="*/ 4 w 23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7">
                  <a:moveTo>
                    <a:pt x="4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3" y="17"/>
                    <a:pt x="17" y="21"/>
                    <a:pt x="22" y="26"/>
                  </a:cubicBezTo>
                  <a:cubicBezTo>
                    <a:pt x="22" y="26"/>
                    <a:pt x="23" y="27"/>
                    <a:pt x="23" y="27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3" name="Freeform 752"/>
            <p:cNvSpPr>
              <a:spLocks noEditPoints="1"/>
            </p:cNvSpPr>
            <p:nvPr/>
          </p:nvSpPr>
          <p:spPr bwMode="auto">
            <a:xfrm>
              <a:off x="12907726" y="1190197"/>
              <a:ext cx="447344" cy="641707"/>
            </a:xfrm>
            <a:custGeom>
              <a:avLst/>
              <a:gdLst>
                <a:gd name="T0" fmla="*/ 59 w 61"/>
                <a:gd name="T1" fmla="*/ 84 h 88"/>
                <a:gd name="T2" fmla="*/ 56 w 61"/>
                <a:gd name="T3" fmla="*/ 85 h 88"/>
                <a:gd name="T4" fmla="*/ 59 w 61"/>
                <a:gd name="T5" fmla="*/ 88 h 88"/>
                <a:gd name="T6" fmla="*/ 61 w 61"/>
                <a:gd name="T7" fmla="*/ 87 h 88"/>
                <a:gd name="T8" fmla="*/ 59 w 61"/>
                <a:gd name="T9" fmla="*/ 84 h 88"/>
                <a:gd name="T10" fmla="*/ 36 w 61"/>
                <a:gd name="T11" fmla="*/ 51 h 88"/>
                <a:gd name="T12" fmla="*/ 34 w 61"/>
                <a:gd name="T13" fmla="*/ 54 h 88"/>
                <a:gd name="T14" fmla="*/ 37 w 61"/>
                <a:gd name="T15" fmla="*/ 57 h 88"/>
                <a:gd name="T16" fmla="*/ 39 w 61"/>
                <a:gd name="T17" fmla="*/ 55 h 88"/>
                <a:gd name="T18" fmla="*/ 36 w 61"/>
                <a:gd name="T19" fmla="*/ 51 h 88"/>
                <a:gd name="T20" fmla="*/ 0 w 61"/>
                <a:gd name="T21" fmla="*/ 0 h 88"/>
                <a:gd name="T22" fmla="*/ 1 w 61"/>
                <a:gd name="T23" fmla="*/ 6 h 88"/>
                <a:gd name="T24" fmla="*/ 6 w 61"/>
                <a:gd name="T25" fmla="*/ 13 h 88"/>
                <a:gd name="T26" fmla="*/ 10 w 61"/>
                <a:gd name="T27" fmla="*/ 14 h 88"/>
                <a:gd name="T28" fmla="*/ 7 w 61"/>
                <a:gd name="T29" fmla="*/ 10 h 88"/>
                <a:gd name="T30" fmla="*/ 5 w 61"/>
                <a:gd name="T31" fmla="*/ 9 h 88"/>
                <a:gd name="T32" fmla="*/ 5 w 61"/>
                <a:gd name="T33" fmla="*/ 7 h 88"/>
                <a:gd name="T34" fmla="*/ 0 w 61"/>
                <a:gd name="T35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1" h="88">
                  <a:moveTo>
                    <a:pt x="59" y="84"/>
                  </a:moveTo>
                  <a:cubicBezTo>
                    <a:pt x="56" y="85"/>
                    <a:pt x="56" y="85"/>
                    <a:pt x="56" y="85"/>
                  </a:cubicBezTo>
                  <a:cubicBezTo>
                    <a:pt x="59" y="88"/>
                    <a:pt x="59" y="88"/>
                    <a:pt x="59" y="88"/>
                  </a:cubicBezTo>
                  <a:cubicBezTo>
                    <a:pt x="61" y="87"/>
                    <a:pt x="61" y="87"/>
                    <a:pt x="61" y="87"/>
                  </a:cubicBezTo>
                  <a:cubicBezTo>
                    <a:pt x="59" y="84"/>
                    <a:pt x="59" y="84"/>
                    <a:pt x="59" y="84"/>
                  </a:cubicBezTo>
                  <a:moveTo>
                    <a:pt x="36" y="51"/>
                  </a:moveTo>
                  <a:cubicBezTo>
                    <a:pt x="34" y="54"/>
                    <a:pt x="34" y="54"/>
                    <a:pt x="34" y="54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36" y="51"/>
                    <a:pt x="36" y="51"/>
                    <a:pt x="36" y="51"/>
                  </a:cubicBezTo>
                  <a:moveTo>
                    <a:pt x="0" y="0"/>
                  </a:moveTo>
                  <a:cubicBezTo>
                    <a:pt x="0" y="2"/>
                    <a:pt x="0" y="4"/>
                    <a:pt x="1" y="6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8"/>
                    <a:pt x="5" y="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4" name="Freeform 753"/>
            <p:cNvSpPr>
              <a:spLocks noEditPoints="1"/>
            </p:cNvSpPr>
            <p:nvPr/>
          </p:nvSpPr>
          <p:spPr bwMode="auto">
            <a:xfrm>
              <a:off x="12895386" y="1002004"/>
              <a:ext cx="765113" cy="1085966"/>
            </a:xfrm>
            <a:custGeom>
              <a:avLst/>
              <a:gdLst>
                <a:gd name="T0" fmla="*/ 103 w 105"/>
                <a:gd name="T1" fmla="*/ 145 h 149"/>
                <a:gd name="T2" fmla="*/ 103 w 105"/>
                <a:gd name="T3" fmla="*/ 145 h 149"/>
                <a:gd name="T4" fmla="*/ 100 w 105"/>
                <a:gd name="T5" fmla="*/ 146 h 149"/>
                <a:gd name="T6" fmla="*/ 101 w 105"/>
                <a:gd name="T7" fmla="*/ 147 h 149"/>
                <a:gd name="T8" fmla="*/ 103 w 105"/>
                <a:gd name="T9" fmla="*/ 148 h 149"/>
                <a:gd name="T10" fmla="*/ 105 w 105"/>
                <a:gd name="T11" fmla="*/ 149 h 149"/>
                <a:gd name="T12" fmla="*/ 103 w 105"/>
                <a:gd name="T13" fmla="*/ 145 h 149"/>
                <a:gd name="T14" fmla="*/ 73 w 105"/>
                <a:gd name="T15" fmla="*/ 103 h 149"/>
                <a:gd name="T16" fmla="*/ 70 w 105"/>
                <a:gd name="T17" fmla="*/ 104 h 149"/>
                <a:gd name="T18" fmla="*/ 73 w 105"/>
                <a:gd name="T19" fmla="*/ 107 h 149"/>
                <a:gd name="T20" fmla="*/ 75 w 105"/>
                <a:gd name="T21" fmla="*/ 106 h 149"/>
                <a:gd name="T22" fmla="*/ 73 w 105"/>
                <a:gd name="T23" fmla="*/ 103 h 149"/>
                <a:gd name="T24" fmla="*/ 42 w 105"/>
                <a:gd name="T25" fmla="*/ 59 h 149"/>
                <a:gd name="T26" fmla="*/ 46 w 105"/>
                <a:gd name="T27" fmla="*/ 67 h 149"/>
                <a:gd name="T28" fmla="*/ 45 w 105"/>
                <a:gd name="T29" fmla="*/ 68 h 149"/>
                <a:gd name="T30" fmla="*/ 47 w 105"/>
                <a:gd name="T31" fmla="*/ 72 h 149"/>
                <a:gd name="T32" fmla="*/ 49 w 105"/>
                <a:gd name="T33" fmla="*/ 69 h 149"/>
                <a:gd name="T34" fmla="*/ 42 w 105"/>
                <a:gd name="T35" fmla="*/ 59 h 149"/>
                <a:gd name="T36" fmla="*/ 23 w 105"/>
                <a:gd name="T37" fmla="*/ 37 h 149"/>
                <a:gd name="T38" fmla="*/ 26 w 105"/>
                <a:gd name="T39" fmla="*/ 41 h 149"/>
                <a:gd name="T40" fmla="*/ 30 w 105"/>
                <a:gd name="T41" fmla="*/ 42 h 149"/>
                <a:gd name="T42" fmla="*/ 27 w 105"/>
                <a:gd name="T43" fmla="*/ 37 h 149"/>
                <a:gd name="T44" fmla="*/ 23 w 105"/>
                <a:gd name="T45" fmla="*/ 37 h 149"/>
                <a:gd name="T46" fmla="*/ 0 w 105"/>
                <a:gd name="T47" fmla="*/ 0 h 149"/>
                <a:gd name="T48" fmla="*/ 0 w 105"/>
                <a:gd name="T49" fmla="*/ 4 h 149"/>
                <a:gd name="T50" fmla="*/ 0 w 105"/>
                <a:gd name="T51" fmla="*/ 5 h 149"/>
                <a:gd name="T52" fmla="*/ 4 w 105"/>
                <a:gd name="T53" fmla="*/ 11 h 149"/>
                <a:gd name="T54" fmla="*/ 4 w 105"/>
                <a:gd name="T55" fmla="*/ 6 h 149"/>
                <a:gd name="T56" fmla="*/ 5 w 105"/>
                <a:gd name="T57" fmla="*/ 6 h 149"/>
                <a:gd name="T58" fmla="*/ 0 w 105"/>
                <a:gd name="T59" fmla="*/ 0 h 149"/>
                <a:gd name="T60" fmla="*/ 0 w 105"/>
                <a:gd name="T6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5" h="149">
                  <a:moveTo>
                    <a:pt x="103" y="145"/>
                  </a:moveTo>
                  <a:cubicBezTo>
                    <a:pt x="103" y="145"/>
                    <a:pt x="103" y="145"/>
                    <a:pt x="103" y="145"/>
                  </a:cubicBezTo>
                  <a:cubicBezTo>
                    <a:pt x="100" y="146"/>
                    <a:pt x="100" y="146"/>
                    <a:pt x="100" y="146"/>
                  </a:cubicBezTo>
                  <a:cubicBezTo>
                    <a:pt x="101" y="147"/>
                    <a:pt x="101" y="147"/>
                    <a:pt x="101" y="147"/>
                  </a:cubicBezTo>
                  <a:cubicBezTo>
                    <a:pt x="103" y="148"/>
                    <a:pt x="103" y="148"/>
                    <a:pt x="103" y="148"/>
                  </a:cubicBezTo>
                  <a:cubicBezTo>
                    <a:pt x="104" y="148"/>
                    <a:pt x="105" y="149"/>
                    <a:pt x="105" y="149"/>
                  </a:cubicBezTo>
                  <a:cubicBezTo>
                    <a:pt x="103" y="145"/>
                    <a:pt x="103" y="145"/>
                    <a:pt x="103" y="145"/>
                  </a:cubicBezTo>
                  <a:moveTo>
                    <a:pt x="73" y="103"/>
                  </a:moveTo>
                  <a:cubicBezTo>
                    <a:pt x="70" y="104"/>
                    <a:pt x="70" y="104"/>
                    <a:pt x="70" y="104"/>
                  </a:cubicBezTo>
                  <a:cubicBezTo>
                    <a:pt x="73" y="107"/>
                    <a:pt x="73" y="107"/>
                    <a:pt x="73" y="107"/>
                  </a:cubicBezTo>
                  <a:cubicBezTo>
                    <a:pt x="75" y="106"/>
                    <a:pt x="75" y="106"/>
                    <a:pt x="75" y="106"/>
                  </a:cubicBezTo>
                  <a:cubicBezTo>
                    <a:pt x="73" y="103"/>
                    <a:pt x="73" y="103"/>
                    <a:pt x="73" y="103"/>
                  </a:cubicBezTo>
                  <a:moveTo>
                    <a:pt x="42" y="59"/>
                  </a:moveTo>
                  <a:cubicBezTo>
                    <a:pt x="46" y="67"/>
                    <a:pt x="46" y="67"/>
                    <a:pt x="46" y="67"/>
                  </a:cubicBezTo>
                  <a:cubicBezTo>
                    <a:pt x="45" y="68"/>
                    <a:pt x="45" y="68"/>
                    <a:pt x="45" y="68"/>
                  </a:cubicBezTo>
                  <a:cubicBezTo>
                    <a:pt x="47" y="72"/>
                    <a:pt x="47" y="72"/>
                    <a:pt x="47" y="72"/>
                  </a:cubicBezTo>
                  <a:cubicBezTo>
                    <a:pt x="49" y="69"/>
                    <a:pt x="49" y="69"/>
                    <a:pt x="49" y="69"/>
                  </a:cubicBezTo>
                  <a:cubicBezTo>
                    <a:pt x="42" y="59"/>
                    <a:pt x="42" y="59"/>
                    <a:pt x="42" y="59"/>
                  </a:cubicBezTo>
                  <a:moveTo>
                    <a:pt x="23" y="37"/>
                  </a:moveTo>
                  <a:cubicBezTo>
                    <a:pt x="26" y="41"/>
                    <a:pt x="26" y="41"/>
                    <a:pt x="26" y="41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3" y="37"/>
                    <a:pt x="23" y="37"/>
                    <a:pt x="23" y="37"/>
                  </a:cubicBezTo>
                  <a:moveTo>
                    <a:pt x="0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8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5" name="Freeform 754"/>
            <p:cNvSpPr>
              <a:spLocks noEditPoints="1"/>
            </p:cNvSpPr>
            <p:nvPr/>
          </p:nvSpPr>
          <p:spPr bwMode="auto">
            <a:xfrm>
              <a:off x="12987940" y="986579"/>
              <a:ext cx="826816" cy="1138414"/>
            </a:xfrm>
            <a:custGeom>
              <a:avLst/>
              <a:gdLst>
                <a:gd name="T0" fmla="*/ 105 w 113"/>
                <a:gd name="T1" fmla="*/ 150 h 156"/>
                <a:gd name="T2" fmla="*/ 108 w 113"/>
                <a:gd name="T3" fmla="*/ 155 h 156"/>
                <a:gd name="T4" fmla="*/ 113 w 113"/>
                <a:gd name="T5" fmla="*/ 156 h 156"/>
                <a:gd name="T6" fmla="*/ 109 w 113"/>
                <a:gd name="T7" fmla="*/ 151 h 156"/>
                <a:gd name="T8" fmla="*/ 108 w 113"/>
                <a:gd name="T9" fmla="*/ 151 h 156"/>
                <a:gd name="T10" fmla="*/ 105 w 113"/>
                <a:gd name="T11" fmla="*/ 150 h 156"/>
                <a:gd name="T12" fmla="*/ 90 w 113"/>
                <a:gd name="T13" fmla="*/ 123 h 156"/>
                <a:gd name="T14" fmla="*/ 90 w 113"/>
                <a:gd name="T15" fmla="*/ 128 h 156"/>
                <a:gd name="T16" fmla="*/ 94 w 113"/>
                <a:gd name="T17" fmla="*/ 134 h 156"/>
                <a:gd name="T18" fmla="*/ 94 w 113"/>
                <a:gd name="T19" fmla="*/ 129 h 156"/>
                <a:gd name="T20" fmla="*/ 90 w 113"/>
                <a:gd name="T21" fmla="*/ 123 h 156"/>
                <a:gd name="T22" fmla="*/ 73 w 113"/>
                <a:gd name="T23" fmla="*/ 106 h 156"/>
                <a:gd name="T24" fmla="*/ 79 w 113"/>
                <a:gd name="T25" fmla="*/ 113 h 156"/>
                <a:gd name="T26" fmla="*/ 85 w 113"/>
                <a:gd name="T27" fmla="*/ 117 h 156"/>
                <a:gd name="T28" fmla="*/ 80 w 113"/>
                <a:gd name="T29" fmla="*/ 109 h 156"/>
                <a:gd name="T30" fmla="*/ 73 w 113"/>
                <a:gd name="T31" fmla="*/ 106 h 156"/>
                <a:gd name="T32" fmla="*/ 3 w 113"/>
                <a:gd name="T33" fmla="*/ 0 h 156"/>
                <a:gd name="T34" fmla="*/ 0 w 113"/>
                <a:gd name="T35" fmla="*/ 1 h 156"/>
                <a:gd name="T36" fmla="*/ 2 w 113"/>
                <a:gd name="T37" fmla="*/ 5 h 156"/>
                <a:gd name="T38" fmla="*/ 5 w 113"/>
                <a:gd name="T39" fmla="*/ 4 h 156"/>
                <a:gd name="T40" fmla="*/ 3 w 113"/>
                <a:gd name="T41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3" h="156">
                  <a:moveTo>
                    <a:pt x="105" y="150"/>
                  </a:moveTo>
                  <a:cubicBezTo>
                    <a:pt x="108" y="155"/>
                    <a:pt x="108" y="155"/>
                    <a:pt x="108" y="155"/>
                  </a:cubicBezTo>
                  <a:cubicBezTo>
                    <a:pt x="110" y="155"/>
                    <a:pt x="111" y="156"/>
                    <a:pt x="113" y="156"/>
                  </a:cubicBezTo>
                  <a:cubicBezTo>
                    <a:pt x="109" y="151"/>
                    <a:pt x="109" y="151"/>
                    <a:pt x="109" y="151"/>
                  </a:cubicBezTo>
                  <a:cubicBezTo>
                    <a:pt x="109" y="151"/>
                    <a:pt x="108" y="151"/>
                    <a:pt x="108" y="151"/>
                  </a:cubicBezTo>
                  <a:cubicBezTo>
                    <a:pt x="107" y="151"/>
                    <a:pt x="106" y="150"/>
                    <a:pt x="105" y="150"/>
                  </a:cubicBezTo>
                  <a:moveTo>
                    <a:pt x="90" y="123"/>
                  </a:moveTo>
                  <a:cubicBezTo>
                    <a:pt x="90" y="128"/>
                    <a:pt x="90" y="128"/>
                    <a:pt x="90" y="128"/>
                  </a:cubicBezTo>
                  <a:cubicBezTo>
                    <a:pt x="94" y="134"/>
                    <a:pt x="94" y="134"/>
                    <a:pt x="94" y="134"/>
                  </a:cubicBezTo>
                  <a:cubicBezTo>
                    <a:pt x="94" y="129"/>
                    <a:pt x="94" y="129"/>
                    <a:pt x="94" y="129"/>
                  </a:cubicBezTo>
                  <a:cubicBezTo>
                    <a:pt x="90" y="123"/>
                    <a:pt x="90" y="123"/>
                    <a:pt x="90" y="123"/>
                  </a:cubicBezTo>
                  <a:moveTo>
                    <a:pt x="73" y="106"/>
                  </a:moveTo>
                  <a:cubicBezTo>
                    <a:pt x="79" y="113"/>
                    <a:pt x="79" y="113"/>
                    <a:pt x="79" y="113"/>
                  </a:cubicBezTo>
                  <a:cubicBezTo>
                    <a:pt x="85" y="117"/>
                    <a:pt x="85" y="117"/>
                    <a:pt x="85" y="117"/>
                  </a:cubicBezTo>
                  <a:cubicBezTo>
                    <a:pt x="80" y="109"/>
                    <a:pt x="80" y="109"/>
                    <a:pt x="80" y="109"/>
                  </a:cubicBezTo>
                  <a:cubicBezTo>
                    <a:pt x="73" y="106"/>
                    <a:pt x="73" y="106"/>
                    <a:pt x="73" y="106"/>
                  </a:cubicBezTo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6" name="Freeform 755"/>
            <p:cNvSpPr>
              <a:spLocks noEditPoints="1"/>
            </p:cNvSpPr>
            <p:nvPr/>
          </p:nvSpPr>
          <p:spPr bwMode="auto">
            <a:xfrm>
              <a:off x="13083579" y="955727"/>
              <a:ext cx="845326" cy="1181605"/>
            </a:xfrm>
            <a:custGeom>
              <a:avLst/>
              <a:gdLst>
                <a:gd name="T0" fmla="*/ 265 w 274"/>
                <a:gd name="T1" fmla="*/ 364 h 383"/>
                <a:gd name="T2" fmla="*/ 260 w 274"/>
                <a:gd name="T3" fmla="*/ 371 h 383"/>
                <a:gd name="T4" fmla="*/ 270 w 274"/>
                <a:gd name="T5" fmla="*/ 383 h 383"/>
                <a:gd name="T6" fmla="*/ 274 w 274"/>
                <a:gd name="T7" fmla="*/ 383 h 383"/>
                <a:gd name="T8" fmla="*/ 270 w 274"/>
                <a:gd name="T9" fmla="*/ 376 h 383"/>
                <a:gd name="T10" fmla="*/ 270 w 274"/>
                <a:gd name="T11" fmla="*/ 371 h 383"/>
                <a:gd name="T12" fmla="*/ 265 w 274"/>
                <a:gd name="T13" fmla="*/ 364 h 383"/>
                <a:gd name="T14" fmla="*/ 7 w 274"/>
                <a:gd name="T15" fmla="*/ 0 h 383"/>
                <a:gd name="T16" fmla="*/ 0 w 274"/>
                <a:gd name="T17" fmla="*/ 3 h 383"/>
                <a:gd name="T18" fmla="*/ 5 w 274"/>
                <a:gd name="T19" fmla="*/ 10 h 383"/>
                <a:gd name="T20" fmla="*/ 12 w 274"/>
                <a:gd name="T21" fmla="*/ 7 h 383"/>
                <a:gd name="T22" fmla="*/ 7 w 274"/>
                <a:gd name="T23" fmla="*/ 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4" h="383">
                  <a:moveTo>
                    <a:pt x="265" y="364"/>
                  </a:moveTo>
                  <a:lnTo>
                    <a:pt x="260" y="371"/>
                  </a:lnTo>
                  <a:lnTo>
                    <a:pt x="270" y="383"/>
                  </a:lnTo>
                  <a:lnTo>
                    <a:pt x="274" y="383"/>
                  </a:lnTo>
                  <a:lnTo>
                    <a:pt x="270" y="376"/>
                  </a:lnTo>
                  <a:lnTo>
                    <a:pt x="270" y="371"/>
                  </a:lnTo>
                  <a:lnTo>
                    <a:pt x="265" y="364"/>
                  </a:lnTo>
                  <a:close/>
                  <a:moveTo>
                    <a:pt x="7" y="0"/>
                  </a:moveTo>
                  <a:lnTo>
                    <a:pt x="0" y="3"/>
                  </a:lnTo>
                  <a:lnTo>
                    <a:pt x="5" y="10"/>
                  </a:lnTo>
                  <a:lnTo>
                    <a:pt x="12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7" name="Freeform 756"/>
            <p:cNvSpPr>
              <a:spLocks noEditPoints="1"/>
            </p:cNvSpPr>
            <p:nvPr/>
          </p:nvSpPr>
          <p:spPr bwMode="auto">
            <a:xfrm>
              <a:off x="13083579" y="955727"/>
              <a:ext cx="845326" cy="1181605"/>
            </a:xfrm>
            <a:custGeom>
              <a:avLst/>
              <a:gdLst>
                <a:gd name="T0" fmla="*/ 265 w 274"/>
                <a:gd name="T1" fmla="*/ 364 h 383"/>
                <a:gd name="T2" fmla="*/ 260 w 274"/>
                <a:gd name="T3" fmla="*/ 371 h 383"/>
                <a:gd name="T4" fmla="*/ 270 w 274"/>
                <a:gd name="T5" fmla="*/ 383 h 383"/>
                <a:gd name="T6" fmla="*/ 274 w 274"/>
                <a:gd name="T7" fmla="*/ 383 h 383"/>
                <a:gd name="T8" fmla="*/ 270 w 274"/>
                <a:gd name="T9" fmla="*/ 376 h 383"/>
                <a:gd name="T10" fmla="*/ 270 w 274"/>
                <a:gd name="T11" fmla="*/ 371 h 383"/>
                <a:gd name="T12" fmla="*/ 265 w 274"/>
                <a:gd name="T13" fmla="*/ 364 h 383"/>
                <a:gd name="T14" fmla="*/ 7 w 274"/>
                <a:gd name="T15" fmla="*/ 0 h 383"/>
                <a:gd name="T16" fmla="*/ 0 w 274"/>
                <a:gd name="T17" fmla="*/ 3 h 383"/>
                <a:gd name="T18" fmla="*/ 5 w 274"/>
                <a:gd name="T19" fmla="*/ 10 h 383"/>
                <a:gd name="T20" fmla="*/ 12 w 274"/>
                <a:gd name="T21" fmla="*/ 7 h 383"/>
                <a:gd name="T22" fmla="*/ 7 w 274"/>
                <a:gd name="T23" fmla="*/ 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4" h="383">
                  <a:moveTo>
                    <a:pt x="265" y="364"/>
                  </a:moveTo>
                  <a:lnTo>
                    <a:pt x="260" y="371"/>
                  </a:lnTo>
                  <a:lnTo>
                    <a:pt x="270" y="383"/>
                  </a:lnTo>
                  <a:lnTo>
                    <a:pt x="274" y="383"/>
                  </a:lnTo>
                  <a:lnTo>
                    <a:pt x="270" y="376"/>
                  </a:lnTo>
                  <a:lnTo>
                    <a:pt x="270" y="371"/>
                  </a:lnTo>
                  <a:lnTo>
                    <a:pt x="265" y="364"/>
                  </a:lnTo>
                  <a:moveTo>
                    <a:pt x="7" y="0"/>
                  </a:moveTo>
                  <a:lnTo>
                    <a:pt x="0" y="3"/>
                  </a:lnTo>
                  <a:lnTo>
                    <a:pt x="5" y="10"/>
                  </a:lnTo>
                  <a:lnTo>
                    <a:pt x="12" y="7"/>
                  </a:lnTo>
                  <a:lnTo>
                    <a:pt x="7" y="0"/>
                  </a:ln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8" name="Freeform 757"/>
            <p:cNvSpPr>
              <a:spLocks noEditPoints="1"/>
            </p:cNvSpPr>
            <p:nvPr/>
          </p:nvSpPr>
          <p:spPr bwMode="auto">
            <a:xfrm>
              <a:off x="12975599" y="607108"/>
              <a:ext cx="990328" cy="1412990"/>
            </a:xfrm>
            <a:custGeom>
              <a:avLst/>
              <a:gdLst>
                <a:gd name="T0" fmla="*/ 314 w 321"/>
                <a:gd name="T1" fmla="*/ 442 h 458"/>
                <a:gd name="T2" fmla="*/ 312 w 321"/>
                <a:gd name="T3" fmla="*/ 449 h 458"/>
                <a:gd name="T4" fmla="*/ 316 w 321"/>
                <a:gd name="T5" fmla="*/ 458 h 458"/>
                <a:gd name="T6" fmla="*/ 321 w 321"/>
                <a:gd name="T7" fmla="*/ 451 h 458"/>
                <a:gd name="T8" fmla="*/ 314 w 321"/>
                <a:gd name="T9" fmla="*/ 442 h 458"/>
                <a:gd name="T10" fmla="*/ 52 w 321"/>
                <a:gd name="T11" fmla="*/ 71 h 458"/>
                <a:gd name="T12" fmla="*/ 49 w 321"/>
                <a:gd name="T13" fmla="*/ 80 h 458"/>
                <a:gd name="T14" fmla="*/ 56 w 321"/>
                <a:gd name="T15" fmla="*/ 90 h 458"/>
                <a:gd name="T16" fmla="*/ 59 w 321"/>
                <a:gd name="T17" fmla="*/ 80 h 458"/>
                <a:gd name="T18" fmla="*/ 52 w 321"/>
                <a:gd name="T19" fmla="*/ 71 h 458"/>
                <a:gd name="T20" fmla="*/ 2 w 321"/>
                <a:gd name="T21" fmla="*/ 0 h 458"/>
                <a:gd name="T22" fmla="*/ 0 w 321"/>
                <a:gd name="T23" fmla="*/ 9 h 458"/>
                <a:gd name="T24" fmla="*/ 0 w 321"/>
                <a:gd name="T25" fmla="*/ 9 h 458"/>
                <a:gd name="T26" fmla="*/ 7 w 321"/>
                <a:gd name="T27" fmla="*/ 7 h 458"/>
                <a:gd name="T28" fmla="*/ 2 w 321"/>
                <a:gd name="T29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1" h="458">
                  <a:moveTo>
                    <a:pt x="314" y="442"/>
                  </a:moveTo>
                  <a:lnTo>
                    <a:pt x="312" y="449"/>
                  </a:lnTo>
                  <a:lnTo>
                    <a:pt x="316" y="458"/>
                  </a:lnTo>
                  <a:lnTo>
                    <a:pt x="321" y="451"/>
                  </a:lnTo>
                  <a:lnTo>
                    <a:pt x="314" y="442"/>
                  </a:lnTo>
                  <a:close/>
                  <a:moveTo>
                    <a:pt x="52" y="71"/>
                  </a:moveTo>
                  <a:lnTo>
                    <a:pt x="49" y="80"/>
                  </a:lnTo>
                  <a:lnTo>
                    <a:pt x="56" y="90"/>
                  </a:lnTo>
                  <a:lnTo>
                    <a:pt x="59" y="80"/>
                  </a:lnTo>
                  <a:lnTo>
                    <a:pt x="52" y="71"/>
                  </a:lnTo>
                  <a:close/>
                  <a:moveTo>
                    <a:pt x="2" y="0"/>
                  </a:moveTo>
                  <a:lnTo>
                    <a:pt x="0" y="9"/>
                  </a:lnTo>
                  <a:lnTo>
                    <a:pt x="0" y="9"/>
                  </a:lnTo>
                  <a:lnTo>
                    <a:pt x="7" y="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9" name="Freeform 758"/>
            <p:cNvSpPr>
              <a:spLocks noEditPoints="1"/>
            </p:cNvSpPr>
            <p:nvPr/>
          </p:nvSpPr>
          <p:spPr bwMode="auto">
            <a:xfrm>
              <a:off x="12975599" y="607108"/>
              <a:ext cx="990328" cy="1412990"/>
            </a:xfrm>
            <a:custGeom>
              <a:avLst/>
              <a:gdLst>
                <a:gd name="T0" fmla="*/ 314 w 321"/>
                <a:gd name="T1" fmla="*/ 442 h 458"/>
                <a:gd name="T2" fmla="*/ 312 w 321"/>
                <a:gd name="T3" fmla="*/ 449 h 458"/>
                <a:gd name="T4" fmla="*/ 316 w 321"/>
                <a:gd name="T5" fmla="*/ 458 h 458"/>
                <a:gd name="T6" fmla="*/ 321 w 321"/>
                <a:gd name="T7" fmla="*/ 451 h 458"/>
                <a:gd name="T8" fmla="*/ 314 w 321"/>
                <a:gd name="T9" fmla="*/ 442 h 458"/>
                <a:gd name="T10" fmla="*/ 52 w 321"/>
                <a:gd name="T11" fmla="*/ 71 h 458"/>
                <a:gd name="T12" fmla="*/ 49 w 321"/>
                <a:gd name="T13" fmla="*/ 80 h 458"/>
                <a:gd name="T14" fmla="*/ 56 w 321"/>
                <a:gd name="T15" fmla="*/ 90 h 458"/>
                <a:gd name="T16" fmla="*/ 59 w 321"/>
                <a:gd name="T17" fmla="*/ 80 h 458"/>
                <a:gd name="T18" fmla="*/ 52 w 321"/>
                <a:gd name="T19" fmla="*/ 71 h 458"/>
                <a:gd name="T20" fmla="*/ 2 w 321"/>
                <a:gd name="T21" fmla="*/ 0 h 458"/>
                <a:gd name="T22" fmla="*/ 0 w 321"/>
                <a:gd name="T23" fmla="*/ 9 h 458"/>
                <a:gd name="T24" fmla="*/ 0 w 321"/>
                <a:gd name="T25" fmla="*/ 9 h 458"/>
                <a:gd name="T26" fmla="*/ 7 w 321"/>
                <a:gd name="T27" fmla="*/ 7 h 458"/>
                <a:gd name="T28" fmla="*/ 2 w 321"/>
                <a:gd name="T29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1" h="458">
                  <a:moveTo>
                    <a:pt x="314" y="442"/>
                  </a:moveTo>
                  <a:lnTo>
                    <a:pt x="312" y="449"/>
                  </a:lnTo>
                  <a:lnTo>
                    <a:pt x="316" y="458"/>
                  </a:lnTo>
                  <a:lnTo>
                    <a:pt x="321" y="451"/>
                  </a:lnTo>
                  <a:lnTo>
                    <a:pt x="314" y="442"/>
                  </a:lnTo>
                  <a:moveTo>
                    <a:pt x="52" y="71"/>
                  </a:moveTo>
                  <a:lnTo>
                    <a:pt x="49" y="80"/>
                  </a:lnTo>
                  <a:lnTo>
                    <a:pt x="56" y="90"/>
                  </a:lnTo>
                  <a:lnTo>
                    <a:pt x="59" y="80"/>
                  </a:lnTo>
                  <a:lnTo>
                    <a:pt x="52" y="71"/>
                  </a:lnTo>
                  <a:moveTo>
                    <a:pt x="2" y="0"/>
                  </a:moveTo>
                  <a:lnTo>
                    <a:pt x="0" y="9"/>
                  </a:lnTo>
                  <a:lnTo>
                    <a:pt x="0" y="9"/>
                  </a:lnTo>
                  <a:lnTo>
                    <a:pt x="7" y="7"/>
                  </a:lnTo>
                  <a:lnTo>
                    <a:pt x="2" y="0"/>
                  </a:ln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0" name="Freeform 759"/>
            <p:cNvSpPr>
              <a:spLocks noEditPoints="1"/>
            </p:cNvSpPr>
            <p:nvPr/>
          </p:nvSpPr>
          <p:spPr bwMode="auto">
            <a:xfrm>
              <a:off x="13018791" y="505298"/>
              <a:ext cx="1011924" cy="1422246"/>
            </a:xfrm>
            <a:custGeom>
              <a:avLst/>
              <a:gdLst>
                <a:gd name="T0" fmla="*/ 137 w 139"/>
                <a:gd name="T1" fmla="*/ 191 h 195"/>
                <a:gd name="T2" fmla="*/ 133 w 139"/>
                <a:gd name="T3" fmla="*/ 192 h 195"/>
                <a:gd name="T4" fmla="*/ 136 w 139"/>
                <a:gd name="T5" fmla="*/ 195 h 195"/>
                <a:gd name="T6" fmla="*/ 139 w 139"/>
                <a:gd name="T7" fmla="*/ 195 h 195"/>
                <a:gd name="T8" fmla="*/ 137 w 139"/>
                <a:gd name="T9" fmla="*/ 191 h 195"/>
                <a:gd name="T10" fmla="*/ 21 w 139"/>
                <a:gd name="T11" fmla="*/ 32 h 195"/>
                <a:gd name="T12" fmla="*/ 22 w 139"/>
                <a:gd name="T13" fmla="*/ 34 h 195"/>
                <a:gd name="T14" fmla="*/ 22 w 139"/>
                <a:gd name="T15" fmla="*/ 34 h 195"/>
                <a:gd name="T16" fmla="*/ 21 w 139"/>
                <a:gd name="T17" fmla="*/ 32 h 195"/>
                <a:gd name="T18" fmla="*/ 2 w 139"/>
                <a:gd name="T19" fmla="*/ 0 h 195"/>
                <a:gd name="T20" fmla="*/ 0 w 139"/>
                <a:gd name="T21" fmla="*/ 3 h 195"/>
                <a:gd name="T22" fmla="*/ 3 w 139"/>
                <a:gd name="T23" fmla="*/ 7 h 195"/>
                <a:gd name="T24" fmla="*/ 4 w 139"/>
                <a:gd name="T25" fmla="*/ 4 h 195"/>
                <a:gd name="T26" fmla="*/ 2 w 139"/>
                <a:gd name="T27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9" h="195">
                  <a:moveTo>
                    <a:pt x="137" y="191"/>
                  </a:moveTo>
                  <a:cubicBezTo>
                    <a:pt x="133" y="192"/>
                    <a:pt x="133" y="192"/>
                    <a:pt x="133" y="192"/>
                  </a:cubicBezTo>
                  <a:cubicBezTo>
                    <a:pt x="136" y="195"/>
                    <a:pt x="136" y="195"/>
                    <a:pt x="136" y="195"/>
                  </a:cubicBezTo>
                  <a:cubicBezTo>
                    <a:pt x="139" y="195"/>
                    <a:pt x="139" y="195"/>
                    <a:pt x="139" y="195"/>
                  </a:cubicBezTo>
                  <a:cubicBezTo>
                    <a:pt x="137" y="191"/>
                    <a:pt x="137" y="191"/>
                    <a:pt x="137" y="191"/>
                  </a:cubicBezTo>
                  <a:moveTo>
                    <a:pt x="21" y="32"/>
                  </a:moveTo>
                  <a:cubicBezTo>
                    <a:pt x="22" y="34"/>
                    <a:pt x="22" y="34"/>
                    <a:pt x="22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1" y="32"/>
                    <a:pt x="21" y="32"/>
                    <a:pt x="21" y="32"/>
                  </a:cubicBezTo>
                  <a:moveTo>
                    <a:pt x="2" y="0"/>
                  </a:moveTo>
                  <a:cubicBezTo>
                    <a:pt x="1" y="1"/>
                    <a:pt x="1" y="2"/>
                    <a:pt x="0" y="3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4" y="5"/>
                    <a:pt x="4" y="4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1" name="Freeform 760"/>
            <p:cNvSpPr>
              <a:spLocks noEditPoints="1"/>
            </p:cNvSpPr>
            <p:nvPr/>
          </p:nvSpPr>
          <p:spPr bwMode="auto">
            <a:xfrm>
              <a:off x="13077409" y="415829"/>
              <a:ext cx="1070541" cy="1502459"/>
            </a:xfrm>
            <a:custGeom>
              <a:avLst/>
              <a:gdLst>
                <a:gd name="T0" fmla="*/ 144 w 147"/>
                <a:gd name="T1" fmla="*/ 202 h 206"/>
                <a:gd name="T2" fmla="*/ 141 w 147"/>
                <a:gd name="T3" fmla="*/ 202 h 206"/>
                <a:gd name="T4" fmla="*/ 143 w 147"/>
                <a:gd name="T5" fmla="*/ 206 h 206"/>
                <a:gd name="T6" fmla="*/ 147 w 147"/>
                <a:gd name="T7" fmla="*/ 205 h 206"/>
                <a:gd name="T8" fmla="*/ 144 w 147"/>
                <a:gd name="T9" fmla="*/ 202 h 206"/>
                <a:gd name="T10" fmla="*/ 1 w 147"/>
                <a:gd name="T11" fmla="*/ 0 h 206"/>
                <a:gd name="T12" fmla="*/ 0 w 147"/>
                <a:gd name="T13" fmla="*/ 3 h 206"/>
                <a:gd name="T14" fmla="*/ 2 w 147"/>
                <a:gd name="T15" fmla="*/ 6 h 206"/>
                <a:gd name="T16" fmla="*/ 4 w 147"/>
                <a:gd name="T17" fmla="*/ 3 h 206"/>
                <a:gd name="T18" fmla="*/ 1 w 147"/>
                <a:gd name="T19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" h="206">
                  <a:moveTo>
                    <a:pt x="144" y="202"/>
                  </a:moveTo>
                  <a:cubicBezTo>
                    <a:pt x="141" y="202"/>
                    <a:pt x="141" y="202"/>
                    <a:pt x="141" y="202"/>
                  </a:cubicBezTo>
                  <a:cubicBezTo>
                    <a:pt x="143" y="206"/>
                    <a:pt x="143" y="206"/>
                    <a:pt x="143" y="206"/>
                  </a:cubicBezTo>
                  <a:cubicBezTo>
                    <a:pt x="147" y="205"/>
                    <a:pt x="147" y="205"/>
                    <a:pt x="147" y="205"/>
                  </a:cubicBezTo>
                  <a:cubicBezTo>
                    <a:pt x="144" y="202"/>
                    <a:pt x="144" y="202"/>
                    <a:pt x="144" y="202"/>
                  </a:cubicBezTo>
                  <a:moveTo>
                    <a:pt x="1" y="0"/>
                  </a:moveTo>
                  <a:cubicBezTo>
                    <a:pt x="1" y="1"/>
                    <a:pt x="0" y="2"/>
                    <a:pt x="0" y="3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5"/>
                    <a:pt x="3" y="4"/>
                    <a:pt x="4" y="3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2" name="Freeform 761"/>
            <p:cNvSpPr>
              <a:spLocks noEditPoints="1"/>
            </p:cNvSpPr>
            <p:nvPr/>
          </p:nvSpPr>
          <p:spPr bwMode="auto">
            <a:xfrm>
              <a:off x="13163792" y="394234"/>
              <a:ext cx="1212457" cy="1684482"/>
            </a:xfrm>
            <a:custGeom>
              <a:avLst/>
              <a:gdLst>
                <a:gd name="T0" fmla="*/ 164 w 166"/>
                <a:gd name="T1" fmla="*/ 226 h 231"/>
                <a:gd name="T2" fmla="*/ 161 w 166"/>
                <a:gd name="T3" fmla="*/ 227 h 231"/>
                <a:gd name="T4" fmla="*/ 164 w 166"/>
                <a:gd name="T5" fmla="*/ 231 h 231"/>
                <a:gd name="T6" fmla="*/ 166 w 166"/>
                <a:gd name="T7" fmla="*/ 230 h 231"/>
                <a:gd name="T8" fmla="*/ 164 w 166"/>
                <a:gd name="T9" fmla="*/ 226 h 231"/>
                <a:gd name="T10" fmla="*/ 0 w 166"/>
                <a:gd name="T11" fmla="*/ 0 h 231"/>
                <a:gd name="T12" fmla="*/ 4 w 166"/>
                <a:gd name="T13" fmla="*/ 6 h 231"/>
                <a:gd name="T14" fmla="*/ 9 w 166"/>
                <a:gd name="T15" fmla="*/ 7 h 231"/>
                <a:gd name="T16" fmla="*/ 5 w 166"/>
                <a:gd name="T17" fmla="*/ 2 h 231"/>
                <a:gd name="T18" fmla="*/ 0 w 166"/>
                <a:gd name="T19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6" h="231">
                  <a:moveTo>
                    <a:pt x="164" y="226"/>
                  </a:moveTo>
                  <a:cubicBezTo>
                    <a:pt x="163" y="227"/>
                    <a:pt x="162" y="227"/>
                    <a:pt x="161" y="227"/>
                  </a:cubicBezTo>
                  <a:cubicBezTo>
                    <a:pt x="164" y="231"/>
                    <a:pt x="164" y="231"/>
                    <a:pt x="164" y="231"/>
                  </a:cubicBezTo>
                  <a:cubicBezTo>
                    <a:pt x="165" y="230"/>
                    <a:pt x="165" y="230"/>
                    <a:pt x="166" y="230"/>
                  </a:cubicBezTo>
                  <a:cubicBezTo>
                    <a:pt x="164" y="226"/>
                    <a:pt x="164" y="226"/>
                    <a:pt x="164" y="226"/>
                  </a:cubicBezTo>
                  <a:moveTo>
                    <a:pt x="0" y="0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3" name="Freeform 762"/>
            <p:cNvSpPr>
              <a:spLocks noEditPoints="1"/>
            </p:cNvSpPr>
            <p:nvPr/>
          </p:nvSpPr>
          <p:spPr bwMode="auto">
            <a:xfrm>
              <a:off x="13324219" y="431255"/>
              <a:ext cx="1144584" cy="1613524"/>
            </a:xfrm>
            <a:custGeom>
              <a:avLst/>
              <a:gdLst>
                <a:gd name="T0" fmla="*/ 155 w 157"/>
                <a:gd name="T1" fmla="*/ 216 h 221"/>
                <a:gd name="T2" fmla="*/ 152 w 157"/>
                <a:gd name="T3" fmla="*/ 217 h 221"/>
                <a:gd name="T4" fmla="*/ 154 w 157"/>
                <a:gd name="T5" fmla="*/ 221 h 221"/>
                <a:gd name="T6" fmla="*/ 157 w 157"/>
                <a:gd name="T7" fmla="*/ 219 h 221"/>
                <a:gd name="T8" fmla="*/ 155 w 157"/>
                <a:gd name="T9" fmla="*/ 216 h 221"/>
                <a:gd name="T10" fmla="*/ 2 w 157"/>
                <a:gd name="T11" fmla="*/ 0 h 221"/>
                <a:gd name="T12" fmla="*/ 0 w 157"/>
                <a:gd name="T13" fmla="*/ 2 h 221"/>
                <a:gd name="T14" fmla="*/ 0 w 157"/>
                <a:gd name="T15" fmla="*/ 2 h 221"/>
                <a:gd name="T16" fmla="*/ 2 w 157"/>
                <a:gd name="T17" fmla="*/ 5 h 221"/>
                <a:gd name="T18" fmla="*/ 4 w 157"/>
                <a:gd name="T19" fmla="*/ 3 h 221"/>
                <a:gd name="T20" fmla="*/ 2 w 157"/>
                <a:gd name="T21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7" h="221">
                  <a:moveTo>
                    <a:pt x="155" y="216"/>
                  </a:moveTo>
                  <a:cubicBezTo>
                    <a:pt x="154" y="216"/>
                    <a:pt x="153" y="217"/>
                    <a:pt x="152" y="217"/>
                  </a:cubicBezTo>
                  <a:cubicBezTo>
                    <a:pt x="154" y="221"/>
                    <a:pt x="154" y="221"/>
                    <a:pt x="154" y="221"/>
                  </a:cubicBezTo>
                  <a:cubicBezTo>
                    <a:pt x="155" y="220"/>
                    <a:pt x="156" y="220"/>
                    <a:pt x="157" y="219"/>
                  </a:cubicBezTo>
                  <a:cubicBezTo>
                    <a:pt x="155" y="216"/>
                    <a:pt x="155" y="216"/>
                    <a:pt x="155" y="216"/>
                  </a:cubicBezTo>
                  <a:moveTo>
                    <a:pt x="2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4" name="Freeform 763"/>
            <p:cNvSpPr>
              <a:spLocks noEditPoints="1"/>
            </p:cNvSpPr>
            <p:nvPr/>
          </p:nvSpPr>
          <p:spPr bwMode="auto">
            <a:xfrm>
              <a:off x="13398263" y="366467"/>
              <a:ext cx="1160010" cy="1625864"/>
            </a:xfrm>
            <a:custGeom>
              <a:avLst/>
              <a:gdLst>
                <a:gd name="T0" fmla="*/ 156 w 159"/>
                <a:gd name="T1" fmla="*/ 217 h 223"/>
                <a:gd name="T2" fmla="*/ 156 w 159"/>
                <a:gd name="T3" fmla="*/ 219 h 223"/>
                <a:gd name="T4" fmla="*/ 154 w 159"/>
                <a:gd name="T5" fmla="*/ 220 h 223"/>
                <a:gd name="T6" fmla="*/ 157 w 159"/>
                <a:gd name="T7" fmla="*/ 223 h 223"/>
                <a:gd name="T8" fmla="*/ 159 w 159"/>
                <a:gd name="T9" fmla="*/ 222 h 223"/>
                <a:gd name="T10" fmla="*/ 156 w 159"/>
                <a:gd name="T11" fmla="*/ 217 h 223"/>
                <a:gd name="T12" fmla="*/ 2 w 159"/>
                <a:gd name="T13" fmla="*/ 0 h 223"/>
                <a:gd name="T14" fmla="*/ 0 w 159"/>
                <a:gd name="T15" fmla="*/ 2 h 223"/>
                <a:gd name="T16" fmla="*/ 2 w 159"/>
                <a:gd name="T17" fmla="*/ 5 h 223"/>
                <a:gd name="T18" fmla="*/ 4 w 159"/>
                <a:gd name="T19" fmla="*/ 3 h 223"/>
                <a:gd name="T20" fmla="*/ 2 w 159"/>
                <a:gd name="T21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223">
                  <a:moveTo>
                    <a:pt x="156" y="217"/>
                  </a:moveTo>
                  <a:cubicBezTo>
                    <a:pt x="156" y="219"/>
                    <a:pt x="156" y="219"/>
                    <a:pt x="156" y="219"/>
                  </a:cubicBezTo>
                  <a:cubicBezTo>
                    <a:pt x="156" y="219"/>
                    <a:pt x="155" y="220"/>
                    <a:pt x="154" y="220"/>
                  </a:cubicBezTo>
                  <a:cubicBezTo>
                    <a:pt x="157" y="223"/>
                    <a:pt x="157" y="223"/>
                    <a:pt x="157" y="223"/>
                  </a:cubicBezTo>
                  <a:cubicBezTo>
                    <a:pt x="158" y="223"/>
                    <a:pt x="158" y="222"/>
                    <a:pt x="159" y="222"/>
                  </a:cubicBezTo>
                  <a:cubicBezTo>
                    <a:pt x="156" y="217"/>
                    <a:pt x="156" y="217"/>
                    <a:pt x="156" y="217"/>
                  </a:cubicBezTo>
                  <a:moveTo>
                    <a:pt x="2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5" name="Freeform 764"/>
            <p:cNvSpPr>
              <a:spLocks noEditPoints="1"/>
            </p:cNvSpPr>
            <p:nvPr/>
          </p:nvSpPr>
          <p:spPr bwMode="auto">
            <a:xfrm>
              <a:off x="13463050" y="264658"/>
              <a:ext cx="1073626" cy="1551821"/>
            </a:xfrm>
            <a:custGeom>
              <a:avLst/>
              <a:gdLst>
                <a:gd name="T0" fmla="*/ 338 w 348"/>
                <a:gd name="T1" fmla="*/ 477 h 503"/>
                <a:gd name="T2" fmla="*/ 333 w 348"/>
                <a:gd name="T3" fmla="*/ 482 h 503"/>
                <a:gd name="T4" fmla="*/ 333 w 348"/>
                <a:gd name="T5" fmla="*/ 482 h 503"/>
                <a:gd name="T6" fmla="*/ 348 w 348"/>
                <a:gd name="T7" fmla="*/ 503 h 503"/>
                <a:gd name="T8" fmla="*/ 343 w 348"/>
                <a:gd name="T9" fmla="*/ 484 h 503"/>
                <a:gd name="T10" fmla="*/ 338 w 348"/>
                <a:gd name="T11" fmla="*/ 477 h 503"/>
                <a:gd name="T12" fmla="*/ 0 w 348"/>
                <a:gd name="T13" fmla="*/ 0 h 503"/>
                <a:gd name="T14" fmla="*/ 2 w 348"/>
                <a:gd name="T15" fmla="*/ 16 h 503"/>
                <a:gd name="T16" fmla="*/ 2 w 348"/>
                <a:gd name="T17" fmla="*/ 16 h 503"/>
                <a:gd name="T18" fmla="*/ 7 w 348"/>
                <a:gd name="T19" fmla="*/ 24 h 503"/>
                <a:gd name="T20" fmla="*/ 12 w 348"/>
                <a:gd name="T21" fmla="*/ 19 h 503"/>
                <a:gd name="T22" fmla="*/ 0 w 348"/>
                <a:gd name="T23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8" h="503">
                  <a:moveTo>
                    <a:pt x="338" y="477"/>
                  </a:moveTo>
                  <a:lnTo>
                    <a:pt x="333" y="482"/>
                  </a:lnTo>
                  <a:lnTo>
                    <a:pt x="333" y="482"/>
                  </a:lnTo>
                  <a:lnTo>
                    <a:pt x="348" y="503"/>
                  </a:lnTo>
                  <a:lnTo>
                    <a:pt x="343" y="484"/>
                  </a:lnTo>
                  <a:lnTo>
                    <a:pt x="338" y="477"/>
                  </a:lnTo>
                  <a:close/>
                  <a:moveTo>
                    <a:pt x="0" y="0"/>
                  </a:moveTo>
                  <a:lnTo>
                    <a:pt x="2" y="16"/>
                  </a:lnTo>
                  <a:lnTo>
                    <a:pt x="2" y="16"/>
                  </a:lnTo>
                  <a:lnTo>
                    <a:pt x="7" y="24"/>
                  </a:lnTo>
                  <a:lnTo>
                    <a:pt x="12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6" name="Freeform 765"/>
            <p:cNvSpPr>
              <a:spLocks noEditPoints="1"/>
            </p:cNvSpPr>
            <p:nvPr/>
          </p:nvSpPr>
          <p:spPr bwMode="auto">
            <a:xfrm>
              <a:off x="13463050" y="264658"/>
              <a:ext cx="1073626" cy="1551821"/>
            </a:xfrm>
            <a:custGeom>
              <a:avLst/>
              <a:gdLst>
                <a:gd name="T0" fmla="*/ 338 w 348"/>
                <a:gd name="T1" fmla="*/ 477 h 503"/>
                <a:gd name="T2" fmla="*/ 333 w 348"/>
                <a:gd name="T3" fmla="*/ 482 h 503"/>
                <a:gd name="T4" fmla="*/ 333 w 348"/>
                <a:gd name="T5" fmla="*/ 482 h 503"/>
                <a:gd name="T6" fmla="*/ 348 w 348"/>
                <a:gd name="T7" fmla="*/ 503 h 503"/>
                <a:gd name="T8" fmla="*/ 343 w 348"/>
                <a:gd name="T9" fmla="*/ 484 h 503"/>
                <a:gd name="T10" fmla="*/ 338 w 348"/>
                <a:gd name="T11" fmla="*/ 477 h 503"/>
                <a:gd name="T12" fmla="*/ 0 w 348"/>
                <a:gd name="T13" fmla="*/ 0 h 503"/>
                <a:gd name="T14" fmla="*/ 2 w 348"/>
                <a:gd name="T15" fmla="*/ 16 h 503"/>
                <a:gd name="T16" fmla="*/ 2 w 348"/>
                <a:gd name="T17" fmla="*/ 16 h 503"/>
                <a:gd name="T18" fmla="*/ 7 w 348"/>
                <a:gd name="T19" fmla="*/ 24 h 503"/>
                <a:gd name="T20" fmla="*/ 12 w 348"/>
                <a:gd name="T21" fmla="*/ 19 h 503"/>
                <a:gd name="T22" fmla="*/ 0 w 348"/>
                <a:gd name="T23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8" h="503">
                  <a:moveTo>
                    <a:pt x="338" y="477"/>
                  </a:moveTo>
                  <a:lnTo>
                    <a:pt x="333" y="482"/>
                  </a:lnTo>
                  <a:lnTo>
                    <a:pt x="333" y="482"/>
                  </a:lnTo>
                  <a:lnTo>
                    <a:pt x="348" y="503"/>
                  </a:lnTo>
                  <a:lnTo>
                    <a:pt x="343" y="484"/>
                  </a:lnTo>
                  <a:lnTo>
                    <a:pt x="338" y="477"/>
                  </a:lnTo>
                  <a:moveTo>
                    <a:pt x="0" y="0"/>
                  </a:moveTo>
                  <a:lnTo>
                    <a:pt x="2" y="16"/>
                  </a:lnTo>
                  <a:lnTo>
                    <a:pt x="2" y="16"/>
                  </a:lnTo>
                  <a:lnTo>
                    <a:pt x="7" y="24"/>
                  </a:lnTo>
                  <a:lnTo>
                    <a:pt x="12" y="19"/>
                  </a:lnTo>
                  <a:lnTo>
                    <a:pt x="0" y="0"/>
                  </a:ln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7" name="Freeform 766"/>
            <p:cNvSpPr>
              <a:spLocks noEditPoints="1"/>
            </p:cNvSpPr>
            <p:nvPr/>
          </p:nvSpPr>
          <p:spPr bwMode="auto">
            <a:xfrm>
              <a:off x="13435284" y="82635"/>
              <a:ext cx="1160010" cy="1625864"/>
            </a:xfrm>
            <a:custGeom>
              <a:avLst/>
              <a:gdLst>
                <a:gd name="T0" fmla="*/ 157 w 159"/>
                <a:gd name="T1" fmla="*/ 218 h 223"/>
                <a:gd name="T2" fmla="*/ 155 w 159"/>
                <a:gd name="T3" fmla="*/ 220 h 223"/>
                <a:gd name="T4" fmla="*/ 157 w 159"/>
                <a:gd name="T5" fmla="*/ 223 h 223"/>
                <a:gd name="T6" fmla="*/ 159 w 159"/>
                <a:gd name="T7" fmla="*/ 221 h 223"/>
                <a:gd name="T8" fmla="*/ 157 w 159"/>
                <a:gd name="T9" fmla="*/ 218 h 223"/>
                <a:gd name="T10" fmla="*/ 2 w 159"/>
                <a:gd name="T11" fmla="*/ 0 h 223"/>
                <a:gd name="T12" fmla="*/ 0 w 159"/>
                <a:gd name="T13" fmla="*/ 1 h 223"/>
                <a:gd name="T14" fmla="*/ 4 w 159"/>
                <a:gd name="T15" fmla="*/ 6 h 223"/>
                <a:gd name="T16" fmla="*/ 3 w 159"/>
                <a:gd name="T17" fmla="*/ 4 h 223"/>
                <a:gd name="T18" fmla="*/ 5 w 159"/>
                <a:gd name="T19" fmla="*/ 3 h 223"/>
                <a:gd name="T20" fmla="*/ 2 w 159"/>
                <a:gd name="T21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223">
                  <a:moveTo>
                    <a:pt x="157" y="218"/>
                  </a:moveTo>
                  <a:cubicBezTo>
                    <a:pt x="155" y="220"/>
                    <a:pt x="155" y="220"/>
                    <a:pt x="155" y="220"/>
                  </a:cubicBezTo>
                  <a:cubicBezTo>
                    <a:pt x="157" y="223"/>
                    <a:pt x="157" y="223"/>
                    <a:pt x="157" y="223"/>
                  </a:cubicBezTo>
                  <a:cubicBezTo>
                    <a:pt x="159" y="221"/>
                    <a:pt x="159" y="221"/>
                    <a:pt x="159" y="221"/>
                  </a:cubicBezTo>
                  <a:cubicBezTo>
                    <a:pt x="157" y="218"/>
                    <a:pt x="157" y="218"/>
                    <a:pt x="157" y="218"/>
                  </a:cubicBezTo>
                  <a:moveTo>
                    <a:pt x="2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3"/>
                    <a:pt x="4" y="3"/>
                    <a:pt x="5" y="3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8" name="Freeform 767"/>
            <p:cNvSpPr>
              <a:spLocks noEditPoints="1"/>
            </p:cNvSpPr>
            <p:nvPr/>
          </p:nvSpPr>
          <p:spPr bwMode="auto">
            <a:xfrm>
              <a:off x="13521668" y="30188"/>
              <a:ext cx="1144584" cy="1613524"/>
            </a:xfrm>
            <a:custGeom>
              <a:avLst/>
              <a:gdLst>
                <a:gd name="T0" fmla="*/ 155 w 157"/>
                <a:gd name="T1" fmla="*/ 216 h 221"/>
                <a:gd name="T2" fmla="*/ 153 w 157"/>
                <a:gd name="T3" fmla="*/ 218 h 221"/>
                <a:gd name="T4" fmla="*/ 155 w 157"/>
                <a:gd name="T5" fmla="*/ 221 h 221"/>
                <a:gd name="T6" fmla="*/ 157 w 157"/>
                <a:gd name="T7" fmla="*/ 219 h 221"/>
                <a:gd name="T8" fmla="*/ 155 w 157"/>
                <a:gd name="T9" fmla="*/ 216 h 221"/>
                <a:gd name="T10" fmla="*/ 3 w 157"/>
                <a:gd name="T11" fmla="*/ 0 h 221"/>
                <a:gd name="T12" fmla="*/ 0 w 157"/>
                <a:gd name="T13" fmla="*/ 2 h 221"/>
                <a:gd name="T14" fmla="*/ 2 w 157"/>
                <a:gd name="T15" fmla="*/ 5 h 221"/>
                <a:gd name="T16" fmla="*/ 5 w 157"/>
                <a:gd name="T17" fmla="*/ 4 h 221"/>
                <a:gd name="T18" fmla="*/ 3 w 157"/>
                <a:gd name="T19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7" h="221">
                  <a:moveTo>
                    <a:pt x="155" y="216"/>
                  </a:moveTo>
                  <a:cubicBezTo>
                    <a:pt x="153" y="218"/>
                    <a:pt x="153" y="218"/>
                    <a:pt x="153" y="218"/>
                  </a:cubicBezTo>
                  <a:cubicBezTo>
                    <a:pt x="155" y="221"/>
                    <a:pt x="155" y="221"/>
                    <a:pt x="155" y="221"/>
                  </a:cubicBezTo>
                  <a:cubicBezTo>
                    <a:pt x="157" y="219"/>
                    <a:pt x="157" y="219"/>
                    <a:pt x="157" y="219"/>
                  </a:cubicBezTo>
                  <a:cubicBezTo>
                    <a:pt x="155" y="216"/>
                    <a:pt x="155" y="216"/>
                    <a:pt x="155" y="216"/>
                  </a:cubicBezTo>
                  <a:moveTo>
                    <a:pt x="3" y="0"/>
                  </a:moveTo>
                  <a:cubicBezTo>
                    <a:pt x="2" y="1"/>
                    <a:pt x="1" y="1"/>
                    <a:pt x="0" y="2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4" y="4"/>
                    <a:pt x="5" y="4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9" name="Freeform 768"/>
            <p:cNvSpPr>
              <a:spLocks noEditPoints="1"/>
            </p:cNvSpPr>
            <p:nvPr/>
          </p:nvSpPr>
          <p:spPr bwMode="auto">
            <a:xfrm>
              <a:off x="13617307" y="-6834"/>
              <a:ext cx="1209372" cy="1684482"/>
            </a:xfrm>
            <a:custGeom>
              <a:avLst/>
              <a:gdLst>
                <a:gd name="T0" fmla="*/ 157 w 166"/>
                <a:gd name="T1" fmla="*/ 224 h 231"/>
                <a:gd name="T2" fmla="*/ 161 w 166"/>
                <a:gd name="T3" fmla="*/ 229 h 231"/>
                <a:gd name="T4" fmla="*/ 166 w 166"/>
                <a:gd name="T5" fmla="*/ 231 h 231"/>
                <a:gd name="T6" fmla="*/ 162 w 166"/>
                <a:gd name="T7" fmla="*/ 225 h 231"/>
                <a:gd name="T8" fmla="*/ 157 w 166"/>
                <a:gd name="T9" fmla="*/ 224 h 231"/>
                <a:gd name="T10" fmla="*/ 3 w 166"/>
                <a:gd name="T11" fmla="*/ 0 h 231"/>
                <a:gd name="T12" fmla="*/ 0 w 166"/>
                <a:gd name="T13" fmla="*/ 1 h 231"/>
                <a:gd name="T14" fmla="*/ 2 w 166"/>
                <a:gd name="T15" fmla="*/ 5 h 231"/>
                <a:gd name="T16" fmla="*/ 5 w 166"/>
                <a:gd name="T17" fmla="*/ 4 h 231"/>
                <a:gd name="T18" fmla="*/ 3 w 166"/>
                <a:gd name="T19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6" h="231">
                  <a:moveTo>
                    <a:pt x="157" y="224"/>
                  </a:moveTo>
                  <a:cubicBezTo>
                    <a:pt x="161" y="229"/>
                    <a:pt x="161" y="229"/>
                    <a:pt x="161" y="229"/>
                  </a:cubicBezTo>
                  <a:cubicBezTo>
                    <a:pt x="166" y="231"/>
                    <a:pt x="166" y="231"/>
                    <a:pt x="166" y="231"/>
                  </a:cubicBezTo>
                  <a:cubicBezTo>
                    <a:pt x="162" y="225"/>
                    <a:pt x="162" y="225"/>
                    <a:pt x="162" y="225"/>
                  </a:cubicBezTo>
                  <a:cubicBezTo>
                    <a:pt x="157" y="224"/>
                    <a:pt x="157" y="224"/>
                    <a:pt x="157" y="224"/>
                  </a:cubicBezTo>
                  <a:moveTo>
                    <a:pt x="3" y="0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4"/>
                    <a:pt x="4" y="4"/>
                    <a:pt x="5" y="4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0" name="Freeform 769"/>
            <p:cNvSpPr>
              <a:spLocks noEditPoints="1"/>
            </p:cNvSpPr>
            <p:nvPr/>
          </p:nvSpPr>
          <p:spPr bwMode="auto">
            <a:xfrm>
              <a:off x="13842522" y="153593"/>
              <a:ext cx="1079796" cy="1502459"/>
            </a:xfrm>
            <a:custGeom>
              <a:avLst/>
              <a:gdLst>
                <a:gd name="T0" fmla="*/ 145 w 148"/>
                <a:gd name="T1" fmla="*/ 200 h 206"/>
                <a:gd name="T2" fmla="*/ 144 w 148"/>
                <a:gd name="T3" fmla="*/ 203 h 206"/>
                <a:gd name="T4" fmla="*/ 146 w 148"/>
                <a:gd name="T5" fmla="*/ 206 h 206"/>
                <a:gd name="T6" fmla="*/ 148 w 148"/>
                <a:gd name="T7" fmla="*/ 204 h 206"/>
                <a:gd name="T8" fmla="*/ 145 w 148"/>
                <a:gd name="T9" fmla="*/ 200 h 206"/>
                <a:gd name="T10" fmla="*/ 4 w 148"/>
                <a:gd name="T11" fmla="*/ 0 h 206"/>
                <a:gd name="T12" fmla="*/ 0 w 148"/>
                <a:gd name="T13" fmla="*/ 0 h 206"/>
                <a:gd name="T14" fmla="*/ 3 w 148"/>
                <a:gd name="T15" fmla="*/ 4 h 206"/>
                <a:gd name="T16" fmla="*/ 6 w 148"/>
                <a:gd name="T17" fmla="*/ 4 h 206"/>
                <a:gd name="T18" fmla="*/ 4 w 148"/>
                <a:gd name="T19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8" h="206">
                  <a:moveTo>
                    <a:pt x="145" y="200"/>
                  </a:moveTo>
                  <a:cubicBezTo>
                    <a:pt x="145" y="201"/>
                    <a:pt x="144" y="202"/>
                    <a:pt x="144" y="203"/>
                  </a:cubicBezTo>
                  <a:cubicBezTo>
                    <a:pt x="146" y="206"/>
                    <a:pt x="146" y="206"/>
                    <a:pt x="146" y="206"/>
                  </a:cubicBezTo>
                  <a:cubicBezTo>
                    <a:pt x="147" y="205"/>
                    <a:pt x="147" y="205"/>
                    <a:pt x="148" y="204"/>
                  </a:cubicBezTo>
                  <a:cubicBezTo>
                    <a:pt x="145" y="200"/>
                    <a:pt x="145" y="200"/>
                    <a:pt x="145" y="200"/>
                  </a:cubicBezTo>
                  <a:moveTo>
                    <a:pt x="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1" name="Freeform 770"/>
            <p:cNvSpPr>
              <a:spLocks noEditPoints="1"/>
            </p:cNvSpPr>
            <p:nvPr/>
          </p:nvSpPr>
          <p:spPr bwMode="auto">
            <a:xfrm>
              <a:off x="13959757" y="141253"/>
              <a:ext cx="1011924" cy="1428416"/>
            </a:xfrm>
            <a:custGeom>
              <a:avLst/>
              <a:gdLst>
                <a:gd name="T0" fmla="*/ 137 w 139"/>
                <a:gd name="T1" fmla="*/ 189 h 196"/>
                <a:gd name="T2" fmla="*/ 135 w 139"/>
                <a:gd name="T3" fmla="*/ 192 h 196"/>
                <a:gd name="T4" fmla="*/ 138 w 139"/>
                <a:gd name="T5" fmla="*/ 196 h 196"/>
                <a:gd name="T6" fmla="*/ 139 w 139"/>
                <a:gd name="T7" fmla="*/ 193 h 196"/>
                <a:gd name="T8" fmla="*/ 137 w 139"/>
                <a:gd name="T9" fmla="*/ 189 h 196"/>
                <a:gd name="T10" fmla="*/ 118 w 139"/>
                <a:gd name="T11" fmla="*/ 162 h 196"/>
                <a:gd name="T12" fmla="*/ 118 w 139"/>
                <a:gd name="T13" fmla="*/ 162 h 196"/>
                <a:gd name="T14" fmla="*/ 118 w 139"/>
                <a:gd name="T15" fmla="*/ 163 h 196"/>
                <a:gd name="T16" fmla="*/ 118 w 139"/>
                <a:gd name="T17" fmla="*/ 162 h 196"/>
                <a:gd name="T18" fmla="*/ 3 w 139"/>
                <a:gd name="T19" fmla="*/ 0 h 196"/>
                <a:gd name="T20" fmla="*/ 0 w 139"/>
                <a:gd name="T21" fmla="*/ 1 h 196"/>
                <a:gd name="T22" fmla="*/ 2 w 139"/>
                <a:gd name="T23" fmla="*/ 4 h 196"/>
                <a:gd name="T24" fmla="*/ 6 w 139"/>
                <a:gd name="T25" fmla="*/ 4 h 196"/>
                <a:gd name="T26" fmla="*/ 3 w 139"/>
                <a:gd name="T27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9" h="196">
                  <a:moveTo>
                    <a:pt x="137" y="189"/>
                  </a:moveTo>
                  <a:cubicBezTo>
                    <a:pt x="136" y="190"/>
                    <a:pt x="136" y="191"/>
                    <a:pt x="135" y="192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38" y="195"/>
                    <a:pt x="139" y="194"/>
                    <a:pt x="139" y="193"/>
                  </a:cubicBezTo>
                  <a:cubicBezTo>
                    <a:pt x="137" y="189"/>
                    <a:pt x="137" y="189"/>
                    <a:pt x="137" y="189"/>
                  </a:cubicBezTo>
                  <a:moveTo>
                    <a:pt x="118" y="162"/>
                  </a:moveTo>
                  <a:cubicBezTo>
                    <a:pt x="118" y="162"/>
                    <a:pt x="118" y="162"/>
                    <a:pt x="118" y="162"/>
                  </a:cubicBezTo>
                  <a:cubicBezTo>
                    <a:pt x="118" y="163"/>
                    <a:pt x="118" y="163"/>
                    <a:pt x="118" y="163"/>
                  </a:cubicBezTo>
                  <a:cubicBezTo>
                    <a:pt x="118" y="162"/>
                    <a:pt x="118" y="162"/>
                    <a:pt x="118" y="162"/>
                  </a:cubicBezTo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2" name="Freeform 771"/>
            <p:cNvSpPr>
              <a:spLocks noEditPoints="1"/>
            </p:cNvSpPr>
            <p:nvPr/>
          </p:nvSpPr>
          <p:spPr bwMode="auto">
            <a:xfrm>
              <a:off x="14024544" y="51784"/>
              <a:ext cx="999583" cy="1416075"/>
            </a:xfrm>
            <a:custGeom>
              <a:avLst/>
              <a:gdLst>
                <a:gd name="T0" fmla="*/ 322 w 324"/>
                <a:gd name="T1" fmla="*/ 449 h 459"/>
                <a:gd name="T2" fmla="*/ 317 w 324"/>
                <a:gd name="T3" fmla="*/ 452 h 459"/>
                <a:gd name="T4" fmla="*/ 319 w 324"/>
                <a:gd name="T5" fmla="*/ 459 h 459"/>
                <a:gd name="T6" fmla="*/ 324 w 324"/>
                <a:gd name="T7" fmla="*/ 452 h 459"/>
                <a:gd name="T8" fmla="*/ 322 w 324"/>
                <a:gd name="T9" fmla="*/ 449 h 459"/>
                <a:gd name="T10" fmla="*/ 265 w 324"/>
                <a:gd name="T11" fmla="*/ 369 h 459"/>
                <a:gd name="T12" fmla="*/ 265 w 324"/>
                <a:gd name="T13" fmla="*/ 378 h 459"/>
                <a:gd name="T14" fmla="*/ 272 w 324"/>
                <a:gd name="T15" fmla="*/ 390 h 459"/>
                <a:gd name="T16" fmla="*/ 274 w 324"/>
                <a:gd name="T17" fmla="*/ 381 h 459"/>
                <a:gd name="T18" fmla="*/ 265 w 324"/>
                <a:gd name="T19" fmla="*/ 369 h 459"/>
                <a:gd name="T20" fmla="*/ 5 w 324"/>
                <a:gd name="T21" fmla="*/ 0 h 459"/>
                <a:gd name="T22" fmla="*/ 0 w 324"/>
                <a:gd name="T23" fmla="*/ 7 h 459"/>
                <a:gd name="T24" fmla="*/ 7 w 324"/>
                <a:gd name="T25" fmla="*/ 17 h 459"/>
                <a:gd name="T26" fmla="*/ 10 w 324"/>
                <a:gd name="T27" fmla="*/ 10 h 459"/>
                <a:gd name="T28" fmla="*/ 5 w 324"/>
                <a:gd name="T29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4" h="459">
                  <a:moveTo>
                    <a:pt x="322" y="449"/>
                  </a:moveTo>
                  <a:lnTo>
                    <a:pt x="317" y="452"/>
                  </a:lnTo>
                  <a:lnTo>
                    <a:pt x="319" y="459"/>
                  </a:lnTo>
                  <a:lnTo>
                    <a:pt x="324" y="452"/>
                  </a:lnTo>
                  <a:lnTo>
                    <a:pt x="322" y="449"/>
                  </a:lnTo>
                  <a:close/>
                  <a:moveTo>
                    <a:pt x="265" y="369"/>
                  </a:moveTo>
                  <a:lnTo>
                    <a:pt x="265" y="378"/>
                  </a:lnTo>
                  <a:lnTo>
                    <a:pt x="272" y="390"/>
                  </a:lnTo>
                  <a:lnTo>
                    <a:pt x="274" y="381"/>
                  </a:lnTo>
                  <a:lnTo>
                    <a:pt x="265" y="369"/>
                  </a:lnTo>
                  <a:close/>
                  <a:moveTo>
                    <a:pt x="5" y="0"/>
                  </a:moveTo>
                  <a:lnTo>
                    <a:pt x="0" y="7"/>
                  </a:lnTo>
                  <a:lnTo>
                    <a:pt x="7" y="17"/>
                  </a:lnTo>
                  <a:lnTo>
                    <a:pt x="10" y="1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3" name="Freeform 772"/>
            <p:cNvSpPr>
              <a:spLocks noEditPoints="1"/>
            </p:cNvSpPr>
            <p:nvPr/>
          </p:nvSpPr>
          <p:spPr bwMode="auto">
            <a:xfrm>
              <a:off x="14024544" y="51784"/>
              <a:ext cx="999583" cy="1416075"/>
            </a:xfrm>
            <a:custGeom>
              <a:avLst/>
              <a:gdLst>
                <a:gd name="T0" fmla="*/ 322 w 324"/>
                <a:gd name="T1" fmla="*/ 449 h 459"/>
                <a:gd name="T2" fmla="*/ 317 w 324"/>
                <a:gd name="T3" fmla="*/ 452 h 459"/>
                <a:gd name="T4" fmla="*/ 319 w 324"/>
                <a:gd name="T5" fmla="*/ 459 h 459"/>
                <a:gd name="T6" fmla="*/ 324 w 324"/>
                <a:gd name="T7" fmla="*/ 452 h 459"/>
                <a:gd name="T8" fmla="*/ 322 w 324"/>
                <a:gd name="T9" fmla="*/ 449 h 459"/>
                <a:gd name="T10" fmla="*/ 265 w 324"/>
                <a:gd name="T11" fmla="*/ 369 h 459"/>
                <a:gd name="T12" fmla="*/ 265 w 324"/>
                <a:gd name="T13" fmla="*/ 378 h 459"/>
                <a:gd name="T14" fmla="*/ 272 w 324"/>
                <a:gd name="T15" fmla="*/ 390 h 459"/>
                <a:gd name="T16" fmla="*/ 274 w 324"/>
                <a:gd name="T17" fmla="*/ 381 h 459"/>
                <a:gd name="T18" fmla="*/ 265 w 324"/>
                <a:gd name="T19" fmla="*/ 369 h 459"/>
                <a:gd name="T20" fmla="*/ 5 w 324"/>
                <a:gd name="T21" fmla="*/ 0 h 459"/>
                <a:gd name="T22" fmla="*/ 0 w 324"/>
                <a:gd name="T23" fmla="*/ 7 h 459"/>
                <a:gd name="T24" fmla="*/ 7 w 324"/>
                <a:gd name="T25" fmla="*/ 17 h 459"/>
                <a:gd name="T26" fmla="*/ 10 w 324"/>
                <a:gd name="T27" fmla="*/ 10 h 459"/>
                <a:gd name="T28" fmla="*/ 5 w 324"/>
                <a:gd name="T29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4" h="459">
                  <a:moveTo>
                    <a:pt x="322" y="449"/>
                  </a:moveTo>
                  <a:lnTo>
                    <a:pt x="317" y="452"/>
                  </a:lnTo>
                  <a:lnTo>
                    <a:pt x="319" y="459"/>
                  </a:lnTo>
                  <a:lnTo>
                    <a:pt x="324" y="452"/>
                  </a:lnTo>
                  <a:lnTo>
                    <a:pt x="322" y="449"/>
                  </a:lnTo>
                  <a:moveTo>
                    <a:pt x="265" y="369"/>
                  </a:moveTo>
                  <a:lnTo>
                    <a:pt x="265" y="378"/>
                  </a:lnTo>
                  <a:lnTo>
                    <a:pt x="272" y="390"/>
                  </a:lnTo>
                  <a:lnTo>
                    <a:pt x="274" y="381"/>
                  </a:lnTo>
                  <a:lnTo>
                    <a:pt x="265" y="369"/>
                  </a:lnTo>
                  <a:moveTo>
                    <a:pt x="5" y="0"/>
                  </a:moveTo>
                  <a:lnTo>
                    <a:pt x="0" y="7"/>
                  </a:lnTo>
                  <a:lnTo>
                    <a:pt x="7" y="17"/>
                  </a:lnTo>
                  <a:lnTo>
                    <a:pt x="10" y="10"/>
                  </a:lnTo>
                  <a:lnTo>
                    <a:pt x="5" y="0"/>
                  </a:ln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4" name="Freeform 773"/>
            <p:cNvSpPr>
              <a:spLocks noEditPoints="1"/>
            </p:cNvSpPr>
            <p:nvPr/>
          </p:nvSpPr>
          <p:spPr bwMode="auto">
            <a:xfrm>
              <a:off x="14061566" y="-62366"/>
              <a:ext cx="845326" cy="1187776"/>
            </a:xfrm>
            <a:custGeom>
              <a:avLst/>
              <a:gdLst>
                <a:gd name="T0" fmla="*/ 269 w 274"/>
                <a:gd name="T1" fmla="*/ 373 h 385"/>
                <a:gd name="T2" fmla="*/ 262 w 274"/>
                <a:gd name="T3" fmla="*/ 375 h 385"/>
                <a:gd name="T4" fmla="*/ 269 w 274"/>
                <a:gd name="T5" fmla="*/ 385 h 385"/>
                <a:gd name="T6" fmla="*/ 269 w 274"/>
                <a:gd name="T7" fmla="*/ 382 h 385"/>
                <a:gd name="T8" fmla="*/ 274 w 274"/>
                <a:gd name="T9" fmla="*/ 380 h 385"/>
                <a:gd name="T10" fmla="*/ 269 w 274"/>
                <a:gd name="T11" fmla="*/ 373 h 385"/>
                <a:gd name="T12" fmla="*/ 0 w 274"/>
                <a:gd name="T13" fmla="*/ 0 h 385"/>
                <a:gd name="T14" fmla="*/ 5 w 274"/>
                <a:gd name="T15" fmla="*/ 7 h 385"/>
                <a:gd name="T16" fmla="*/ 5 w 274"/>
                <a:gd name="T17" fmla="*/ 11 h 385"/>
                <a:gd name="T18" fmla="*/ 9 w 274"/>
                <a:gd name="T19" fmla="*/ 18 h 385"/>
                <a:gd name="T20" fmla="*/ 14 w 274"/>
                <a:gd name="T21" fmla="*/ 11 h 385"/>
                <a:gd name="T22" fmla="*/ 5 w 274"/>
                <a:gd name="T23" fmla="*/ 0 h 385"/>
                <a:gd name="T24" fmla="*/ 0 w 274"/>
                <a:gd name="T25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4" h="385">
                  <a:moveTo>
                    <a:pt x="269" y="373"/>
                  </a:moveTo>
                  <a:lnTo>
                    <a:pt x="262" y="375"/>
                  </a:lnTo>
                  <a:lnTo>
                    <a:pt x="269" y="385"/>
                  </a:lnTo>
                  <a:lnTo>
                    <a:pt x="269" y="382"/>
                  </a:lnTo>
                  <a:lnTo>
                    <a:pt x="274" y="380"/>
                  </a:lnTo>
                  <a:lnTo>
                    <a:pt x="269" y="373"/>
                  </a:lnTo>
                  <a:close/>
                  <a:moveTo>
                    <a:pt x="0" y="0"/>
                  </a:moveTo>
                  <a:lnTo>
                    <a:pt x="5" y="7"/>
                  </a:lnTo>
                  <a:lnTo>
                    <a:pt x="5" y="11"/>
                  </a:lnTo>
                  <a:lnTo>
                    <a:pt x="9" y="18"/>
                  </a:lnTo>
                  <a:lnTo>
                    <a:pt x="14" y="11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5" name="Freeform 774"/>
            <p:cNvSpPr>
              <a:spLocks noEditPoints="1"/>
            </p:cNvSpPr>
            <p:nvPr/>
          </p:nvSpPr>
          <p:spPr bwMode="auto">
            <a:xfrm>
              <a:off x="14061566" y="-62366"/>
              <a:ext cx="845326" cy="1187776"/>
            </a:xfrm>
            <a:custGeom>
              <a:avLst/>
              <a:gdLst>
                <a:gd name="T0" fmla="*/ 269 w 274"/>
                <a:gd name="T1" fmla="*/ 373 h 385"/>
                <a:gd name="T2" fmla="*/ 262 w 274"/>
                <a:gd name="T3" fmla="*/ 375 h 385"/>
                <a:gd name="T4" fmla="*/ 269 w 274"/>
                <a:gd name="T5" fmla="*/ 385 h 385"/>
                <a:gd name="T6" fmla="*/ 269 w 274"/>
                <a:gd name="T7" fmla="*/ 382 h 385"/>
                <a:gd name="T8" fmla="*/ 274 w 274"/>
                <a:gd name="T9" fmla="*/ 380 h 385"/>
                <a:gd name="T10" fmla="*/ 269 w 274"/>
                <a:gd name="T11" fmla="*/ 373 h 385"/>
                <a:gd name="T12" fmla="*/ 0 w 274"/>
                <a:gd name="T13" fmla="*/ 0 h 385"/>
                <a:gd name="T14" fmla="*/ 5 w 274"/>
                <a:gd name="T15" fmla="*/ 7 h 385"/>
                <a:gd name="T16" fmla="*/ 5 w 274"/>
                <a:gd name="T17" fmla="*/ 11 h 385"/>
                <a:gd name="T18" fmla="*/ 9 w 274"/>
                <a:gd name="T19" fmla="*/ 18 h 385"/>
                <a:gd name="T20" fmla="*/ 14 w 274"/>
                <a:gd name="T21" fmla="*/ 11 h 385"/>
                <a:gd name="T22" fmla="*/ 5 w 274"/>
                <a:gd name="T23" fmla="*/ 0 h 385"/>
                <a:gd name="T24" fmla="*/ 0 w 274"/>
                <a:gd name="T25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4" h="385">
                  <a:moveTo>
                    <a:pt x="269" y="373"/>
                  </a:moveTo>
                  <a:lnTo>
                    <a:pt x="262" y="375"/>
                  </a:lnTo>
                  <a:lnTo>
                    <a:pt x="269" y="385"/>
                  </a:lnTo>
                  <a:lnTo>
                    <a:pt x="269" y="382"/>
                  </a:lnTo>
                  <a:lnTo>
                    <a:pt x="274" y="380"/>
                  </a:lnTo>
                  <a:lnTo>
                    <a:pt x="269" y="373"/>
                  </a:lnTo>
                  <a:moveTo>
                    <a:pt x="0" y="0"/>
                  </a:moveTo>
                  <a:lnTo>
                    <a:pt x="5" y="7"/>
                  </a:lnTo>
                  <a:lnTo>
                    <a:pt x="5" y="11"/>
                  </a:lnTo>
                  <a:lnTo>
                    <a:pt x="9" y="18"/>
                  </a:lnTo>
                  <a:lnTo>
                    <a:pt x="14" y="11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6" name="Freeform 775"/>
            <p:cNvSpPr>
              <a:spLocks noEditPoints="1"/>
            </p:cNvSpPr>
            <p:nvPr/>
          </p:nvSpPr>
          <p:spPr bwMode="auto">
            <a:xfrm>
              <a:off x="14178801" y="-50025"/>
              <a:ext cx="829901" cy="1138414"/>
            </a:xfrm>
            <a:custGeom>
              <a:avLst/>
              <a:gdLst>
                <a:gd name="T0" fmla="*/ 111 w 114"/>
                <a:gd name="T1" fmla="*/ 151 h 156"/>
                <a:gd name="T2" fmla="*/ 108 w 114"/>
                <a:gd name="T3" fmla="*/ 152 h 156"/>
                <a:gd name="T4" fmla="*/ 111 w 114"/>
                <a:gd name="T5" fmla="*/ 156 h 156"/>
                <a:gd name="T6" fmla="*/ 114 w 114"/>
                <a:gd name="T7" fmla="*/ 155 h 156"/>
                <a:gd name="T8" fmla="*/ 111 w 114"/>
                <a:gd name="T9" fmla="*/ 151 h 156"/>
                <a:gd name="T10" fmla="*/ 27 w 114"/>
                <a:gd name="T11" fmla="*/ 38 h 156"/>
                <a:gd name="T12" fmla="*/ 33 w 114"/>
                <a:gd name="T13" fmla="*/ 46 h 156"/>
                <a:gd name="T14" fmla="*/ 39 w 114"/>
                <a:gd name="T15" fmla="*/ 49 h 156"/>
                <a:gd name="T16" fmla="*/ 33 w 114"/>
                <a:gd name="T17" fmla="*/ 41 h 156"/>
                <a:gd name="T18" fmla="*/ 27 w 114"/>
                <a:gd name="T19" fmla="*/ 38 h 156"/>
                <a:gd name="T20" fmla="*/ 20 w 114"/>
                <a:gd name="T21" fmla="*/ 22 h 156"/>
                <a:gd name="T22" fmla="*/ 20 w 114"/>
                <a:gd name="T23" fmla="*/ 27 h 156"/>
                <a:gd name="T24" fmla="*/ 24 w 114"/>
                <a:gd name="T25" fmla="*/ 33 h 156"/>
                <a:gd name="T26" fmla="*/ 24 w 114"/>
                <a:gd name="T27" fmla="*/ 28 h 156"/>
                <a:gd name="T28" fmla="*/ 20 w 114"/>
                <a:gd name="T29" fmla="*/ 22 h 156"/>
                <a:gd name="T30" fmla="*/ 0 w 114"/>
                <a:gd name="T31" fmla="*/ 0 h 156"/>
                <a:gd name="T32" fmla="*/ 4 w 114"/>
                <a:gd name="T33" fmla="*/ 4 h 156"/>
                <a:gd name="T34" fmla="*/ 6 w 114"/>
                <a:gd name="T35" fmla="*/ 5 h 156"/>
                <a:gd name="T36" fmla="*/ 8 w 114"/>
                <a:gd name="T37" fmla="*/ 5 h 156"/>
                <a:gd name="T38" fmla="*/ 4 w 114"/>
                <a:gd name="T39" fmla="*/ 1 h 156"/>
                <a:gd name="T40" fmla="*/ 0 w 114"/>
                <a:gd name="T41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4" h="156">
                  <a:moveTo>
                    <a:pt x="111" y="151"/>
                  </a:moveTo>
                  <a:cubicBezTo>
                    <a:pt x="108" y="152"/>
                    <a:pt x="108" y="152"/>
                    <a:pt x="108" y="152"/>
                  </a:cubicBezTo>
                  <a:cubicBezTo>
                    <a:pt x="111" y="156"/>
                    <a:pt x="111" y="156"/>
                    <a:pt x="111" y="156"/>
                  </a:cubicBezTo>
                  <a:cubicBezTo>
                    <a:pt x="114" y="155"/>
                    <a:pt x="114" y="155"/>
                    <a:pt x="114" y="155"/>
                  </a:cubicBezTo>
                  <a:cubicBezTo>
                    <a:pt x="111" y="151"/>
                    <a:pt x="111" y="151"/>
                    <a:pt x="111" y="151"/>
                  </a:cubicBezTo>
                  <a:moveTo>
                    <a:pt x="27" y="38"/>
                  </a:moveTo>
                  <a:cubicBezTo>
                    <a:pt x="33" y="46"/>
                    <a:pt x="33" y="46"/>
                    <a:pt x="33" y="46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27" y="38"/>
                    <a:pt x="27" y="38"/>
                    <a:pt x="27" y="38"/>
                  </a:cubicBezTo>
                  <a:moveTo>
                    <a:pt x="20" y="22"/>
                  </a:moveTo>
                  <a:cubicBezTo>
                    <a:pt x="20" y="27"/>
                    <a:pt x="20" y="27"/>
                    <a:pt x="20" y="27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0" y="22"/>
                    <a:pt x="20" y="22"/>
                    <a:pt x="20" y="22"/>
                  </a:cubicBezTo>
                  <a:moveTo>
                    <a:pt x="0" y="0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5" y="5"/>
                    <a:pt x="6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0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7" name="Freeform 776"/>
            <p:cNvSpPr>
              <a:spLocks noEditPoints="1"/>
            </p:cNvSpPr>
            <p:nvPr/>
          </p:nvSpPr>
          <p:spPr bwMode="auto">
            <a:xfrm>
              <a:off x="14323802" y="-19174"/>
              <a:ext cx="780539" cy="1092137"/>
            </a:xfrm>
            <a:custGeom>
              <a:avLst/>
              <a:gdLst>
                <a:gd name="T0" fmla="*/ 102 w 107"/>
                <a:gd name="T1" fmla="*/ 140 h 150"/>
                <a:gd name="T2" fmla="*/ 103 w 107"/>
                <a:gd name="T3" fmla="*/ 144 h 150"/>
                <a:gd name="T4" fmla="*/ 102 w 107"/>
                <a:gd name="T5" fmla="*/ 144 h 150"/>
                <a:gd name="T6" fmla="*/ 105 w 107"/>
                <a:gd name="T7" fmla="*/ 149 h 150"/>
                <a:gd name="T8" fmla="*/ 106 w 107"/>
                <a:gd name="T9" fmla="*/ 150 h 150"/>
                <a:gd name="T10" fmla="*/ 107 w 107"/>
                <a:gd name="T11" fmla="*/ 146 h 150"/>
                <a:gd name="T12" fmla="*/ 107 w 107"/>
                <a:gd name="T13" fmla="*/ 145 h 150"/>
                <a:gd name="T14" fmla="*/ 102 w 107"/>
                <a:gd name="T15" fmla="*/ 140 h 150"/>
                <a:gd name="T16" fmla="*/ 76 w 107"/>
                <a:gd name="T17" fmla="*/ 107 h 150"/>
                <a:gd name="T18" fmla="*/ 79 w 107"/>
                <a:gd name="T19" fmla="*/ 112 h 150"/>
                <a:gd name="T20" fmla="*/ 83 w 107"/>
                <a:gd name="T21" fmla="*/ 112 h 150"/>
                <a:gd name="T22" fmla="*/ 80 w 107"/>
                <a:gd name="T23" fmla="*/ 108 h 150"/>
                <a:gd name="T24" fmla="*/ 76 w 107"/>
                <a:gd name="T25" fmla="*/ 107 h 150"/>
                <a:gd name="T26" fmla="*/ 59 w 107"/>
                <a:gd name="T27" fmla="*/ 78 h 150"/>
                <a:gd name="T28" fmla="*/ 57 w 107"/>
                <a:gd name="T29" fmla="*/ 81 h 150"/>
                <a:gd name="T30" fmla="*/ 66 w 107"/>
                <a:gd name="T31" fmla="*/ 94 h 150"/>
                <a:gd name="T32" fmla="*/ 61 w 107"/>
                <a:gd name="T33" fmla="*/ 82 h 150"/>
                <a:gd name="T34" fmla="*/ 61 w 107"/>
                <a:gd name="T35" fmla="*/ 82 h 150"/>
                <a:gd name="T36" fmla="*/ 59 w 107"/>
                <a:gd name="T37" fmla="*/ 78 h 150"/>
                <a:gd name="T38" fmla="*/ 33 w 107"/>
                <a:gd name="T39" fmla="*/ 42 h 150"/>
                <a:gd name="T40" fmla="*/ 31 w 107"/>
                <a:gd name="T41" fmla="*/ 44 h 150"/>
                <a:gd name="T42" fmla="*/ 33 w 107"/>
                <a:gd name="T43" fmla="*/ 47 h 150"/>
                <a:gd name="T44" fmla="*/ 36 w 107"/>
                <a:gd name="T45" fmla="*/ 45 h 150"/>
                <a:gd name="T46" fmla="*/ 33 w 107"/>
                <a:gd name="T47" fmla="*/ 42 h 150"/>
                <a:gd name="T48" fmla="*/ 0 w 107"/>
                <a:gd name="T49" fmla="*/ 0 h 150"/>
                <a:gd name="T50" fmla="*/ 4 w 107"/>
                <a:gd name="T51" fmla="*/ 5 h 150"/>
                <a:gd name="T52" fmla="*/ 4 w 107"/>
                <a:gd name="T53" fmla="*/ 5 h 150"/>
                <a:gd name="T54" fmla="*/ 6 w 107"/>
                <a:gd name="T55" fmla="*/ 3 h 150"/>
                <a:gd name="T56" fmla="*/ 5 w 107"/>
                <a:gd name="T57" fmla="*/ 2 h 150"/>
                <a:gd name="T58" fmla="*/ 3 w 107"/>
                <a:gd name="T59" fmla="*/ 1 h 150"/>
                <a:gd name="T60" fmla="*/ 0 w 107"/>
                <a:gd name="T61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7" h="150">
                  <a:moveTo>
                    <a:pt x="102" y="140"/>
                  </a:moveTo>
                  <a:cubicBezTo>
                    <a:pt x="102" y="141"/>
                    <a:pt x="103" y="142"/>
                    <a:pt x="103" y="144"/>
                  </a:cubicBezTo>
                  <a:cubicBezTo>
                    <a:pt x="102" y="144"/>
                    <a:pt x="102" y="144"/>
                    <a:pt x="102" y="144"/>
                  </a:cubicBezTo>
                  <a:cubicBezTo>
                    <a:pt x="105" y="149"/>
                    <a:pt x="105" y="149"/>
                    <a:pt x="105" y="149"/>
                  </a:cubicBezTo>
                  <a:cubicBezTo>
                    <a:pt x="106" y="150"/>
                    <a:pt x="106" y="150"/>
                    <a:pt x="106" y="15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7" y="146"/>
                    <a:pt x="107" y="146"/>
                    <a:pt x="107" y="145"/>
                  </a:cubicBezTo>
                  <a:cubicBezTo>
                    <a:pt x="102" y="140"/>
                    <a:pt x="102" y="140"/>
                    <a:pt x="102" y="140"/>
                  </a:cubicBezTo>
                  <a:moveTo>
                    <a:pt x="76" y="107"/>
                  </a:moveTo>
                  <a:cubicBezTo>
                    <a:pt x="79" y="112"/>
                    <a:pt x="79" y="112"/>
                    <a:pt x="79" y="112"/>
                  </a:cubicBezTo>
                  <a:cubicBezTo>
                    <a:pt x="83" y="112"/>
                    <a:pt x="83" y="112"/>
                    <a:pt x="83" y="112"/>
                  </a:cubicBezTo>
                  <a:cubicBezTo>
                    <a:pt x="80" y="108"/>
                    <a:pt x="80" y="108"/>
                    <a:pt x="80" y="108"/>
                  </a:cubicBezTo>
                  <a:cubicBezTo>
                    <a:pt x="76" y="107"/>
                    <a:pt x="76" y="107"/>
                    <a:pt x="76" y="107"/>
                  </a:cubicBezTo>
                  <a:moveTo>
                    <a:pt x="59" y="78"/>
                  </a:moveTo>
                  <a:cubicBezTo>
                    <a:pt x="57" y="81"/>
                    <a:pt x="57" y="81"/>
                    <a:pt x="57" y="81"/>
                  </a:cubicBezTo>
                  <a:cubicBezTo>
                    <a:pt x="66" y="94"/>
                    <a:pt x="66" y="94"/>
                    <a:pt x="66" y="94"/>
                  </a:cubicBezTo>
                  <a:cubicBezTo>
                    <a:pt x="61" y="82"/>
                    <a:pt x="61" y="82"/>
                    <a:pt x="61" y="82"/>
                  </a:cubicBezTo>
                  <a:cubicBezTo>
                    <a:pt x="61" y="82"/>
                    <a:pt x="61" y="82"/>
                    <a:pt x="61" y="82"/>
                  </a:cubicBezTo>
                  <a:cubicBezTo>
                    <a:pt x="59" y="78"/>
                    <a:pt x="59" y="78"/>
                    <a:pt x="59" y="78"/>
                  </a:cubicBezTo>
                  <a:moveTo>
                    <a:pt x="33" y="42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3" y="42"/>
                    <a:pt x="33" y="42"/>
                    <a:pt x="33" y="42"/>
                  </a:cubicBezTo>
                  <a:moveTo>
                    <a:pt x="0" y="0"/>
                  </a:move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1" y="1"/>
                    <a:pt x="0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8" name="Freeform 777"/>
            <p:cNvSpPr>
              <a:spLocks noEditPoints="1"/>
            </p:cNvSpPr>
            <p:nvPr/>
          </p:nvSpPr>
          <p:spPr bwMode="auto">
            <a:xfrm>
              <a:off x="14629230" y="233807"/>
              <a:ext cx="459685" cy="657133"/>
            </a:xfrm>
            <a:custGeom>
              <a:avLst/>
              <a:gdLst>
                <a:gd name="T0" fmla="*/ 52 w 63"/>
                <a:gd name="T1" fmla="*/ 74 h 90"/>
                <a:gd name="T2" fmla="*/ 55 w 63"/>
                <a:gd name="T3" fmla="*/ 79 h 90"/>
                <a:gd name="T4" fmla="*/ 57 w 63"/>
                <a:gd name="T5" fmla="*/ 79 h 90"/>
                <a:gd name="T6" fmla="*/ 58 w 63"/>
                <a:gd name="T7" fmla="*/ 83 h 90"/>
                <a:gd name="T8" fmla="*/ 63 w 63"/>
                <a:gd name="T9" fmla="*/ 90 h 90"/>
                <a:gd name="T10" fmla="*/ 62 w 63"/>
                <a:gd name="T11" fmla="*/ 84 h 90"/>
                <a:gd name="T12" fmla="*/ 56 w 63"/>
                <a:gd name="T13" fmla="*/ 75 h 90"/>
                <a:gd name="T14" fmla="*/ 52 w 63"/>
                <a:gd name="T15" fmla="*/ 74 h 90"/>
                <a:gd name="T16" fmla="*/ 25 w 63"/>
                <a:gd name="T17" fmla="*/ 32 h 90"/>
                <a:gd name="T18" fmla="*/ 23 w 63"/>
                <a:gd name="T19" fmla="*/ 34 h 90"/>
                <a:gd name="T20" fmla="*/ 26 w 63"/>
                <a:gd name="T21" fmla="*/ 38 h 90"/>
                <a:gd name="T22" fmla="*/ 28 w 63"/>
                <a:gd name="T23" fmla="*/ 35 h 90"/>
                <a:gd name="T24" fmla="*/ 25 w 63"/>
                <a:gd name="T25" fmla="*/ 32 h 90"/>
                <a:gd name="T26" fmla="*/ 3 w 63"/>
                <a:gd name="T27" fmla="*/ 0 h 90"/>
                <a:gd name="T28" fmla="*/ 0 w 63"/>
                <a:gd name="T29" fmla="*/ 2 h 90"/>
                <a:gd name="T30" fmla="*/ 3 w 63"/>
                <a:gd name="T31" fmla="*/ 5 h 90"/>
                <a:gd name="T32" fmla="*/ 5 w 63"/>
                <a:gd name="T33" fmla="*/ 4 h 90"/>
                <a:gd name="T34" fmla="*/ 3 w 63"/>
                <a:gd name="T3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3" h="90">
                  <a:moveTo>
                    <a:pt x="52" y="74"/>
                  </a:moveTo>
                  <a:cubicBezTo>
                    <a:pt x="55" y="79"/>
                    <a:pt x="55" y="79"/>
                    <a:pt x="55" y="79"/>
                  </a:cubicBezTo>
                  <a:cubicBezTo>
                    <a:pt x="57" y="79"/>
                    <a:pt x="57" y="79"/>
                    <a:pt x="57" y="79"/>
                  </a:cubicBezTo>
                  <a:cubicBezTo>
                    <a:pt x="57" y="80"/>
                    <a:pt x="58" y="82"/>
                    <a:pt x="58" y="83"/>
                  </a:cubicBezTo>
                  <a:cubicBezTo>
                    <a:pt x="63" y="90"/>
                    <a:pt x="63" y="90"/>
                    <a:pt x="63" y="90"/>
                  </a:cubicBezTo>
                  <a:cubicBezTo>
                    <a:pt x="63" y="88"/>
                    <a:pt x="63" y="86"/>
                    <a:pt x="62" y="84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2" y="74"/>
                    <a:pt x="52" y="74"/>
                    <a:pt x="52" y="74"/>
                  </a:cubicBezTo>
                  <a:moveTo>
                    <a:pt x="25" y="32"/>
                  </a:moveTo>
                  <a:cubicBezTo>
                    <a:pt x="23" y="34"/>
                    <a:pt x="23" y="34"/>
                    <a:pt x="23" y="34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5" y="32"/>
                    <a:pt x="25" y="32"/>
                    <a:pt x="25" y="32"/>
                  </a:cubicBezTo>
                  <a:moveTo>
                    <a:pt x="3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9" name="Freeform 778"/>
            <p:cNvSpPr/>
            <p:nvPr/>
          </p:nvSpPr>
          <p:spPr bwMode="auto">
            <a:xfrm>
              <a:off x="14724870" y="206040"/>
              <a:ext cx="175853" cy="219044"/>
            </a:xfrm>
            <a:custGeom>
              <a:avLst/>
              <a:gdLst>
                <a:gd name="T0" fmla="*/ 0 w 24"/>
                <a:gd name="T1" fmla="*/ 0 h 30"/>
                <a:gd name="T2" fmla="*/ 17 w 24"/>
                <a:gd name="T3" fmla="*/ 24 h 30"/>
                <a:gd name="T4" fmla="*/ 19 w 24"/>
                <a:gd name="T5" fmla="*/ 26 h 30"/>
                <a:gd name="T6" fmla="*/ 19 w 24"/>
                <a:gd name="T7" fmla="*/ 26 h 30"/>
                <a:gd name="T8" fmla="*/ 21 w 24"/>
                <a:gd name="T9" fmla="*/ 30 h 30"/>
                <a:gd name="T10" fmla="*/ 22 w 24"/>
                <a:gd name="T11" fmla="*/ 29 h 30"/>
                <a:gd name="T12" fmla="*/ 24 w 24"/>
                <a:gd name="T13" fmla="*/ 29 h 30"/>
                <a:gd name="T14" fmla="*/ 12 w 24"/>
                <a:gd name="T15" fmla="*/ 12 h 30"/>
                <a:gd name="T16" fmla="*/ 0 w 24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30">
                  <a:moveTo>
                    <a:pt x="0" y="0"/>
                  </a:moveTo>
                  <a:cubicBezTo>
                    <a:pt x="17" y="24"/>
                    <a:pt x="17" y="24"/>
                    <a:pt x="17" y="24"/>
                  </a:cubicBezTo>
                  <a:cubicBezTo>
                    <a:pt x="18" y="25"/>
                    <a:pt x="18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9" y="8"/>
                    <a:pt x="5" y="4"/>
                    <a:pt x="0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0" name="Freeform 779"/>
            <p:cNvSpPr>
              <a:spLocks noEditPoints="1"/>
            </p:cNvSpPr>
            <p:nvPr/>
          </p:nvSpPr>
          <p:spPr bwMode="auto">
            <a:xfrm>
              <a:off x="13345815" y="388063"/>
              <a:ext cx="1305011" cy="1298840"/>
            </a:xfrm>
            <a:custGeom>
              <a:avLst/>
              <a:gdLst>
                <a:gd name="T0" fmla="*/ 85 w 179"/>
                <a:gd name="T1" fmla="*/ 175 h 178"/>
                <a:gd name="T2" fmla="*/ 89 w 179"/>
                <a:gd name="T3" fmla="*/ 178 h 178"/>
                <a:gd name="T4" fmla="*/ 67 w 179"/>
                <a:gd name="T5" fmla="*/ 172 h 178"/>
                <a:gd name="T6" fmla="*/ 82 w 179"/>
                <a:gd name="T7" fmla="*/ 175 h 178"/>
                <a:gd name="T8" fmla="*/ 113 w 179"/>
                <a:gd name="T9" fmla="*/ 172 h 178"/>
                <a:gd name="T10" fmla="*/ 114 w 179"/>
                <a:gd name="T11" fmla="*/ 174 h 178"/>
                <a:gd name="T12" fmla="*/ 116 w 179"/>
                <a:gd name="T13" fmla="*/ 171 h 178"/>
                <a:gd name="T14" fmla="*/ 126 w 179"/>
                <a:gd name="T15" fmla="*/ 167 h 178"/>
                <a:gd name="T16" fmla="*/ 65 w 179"/>
                <a:gd name="T17" fmla="*/ 174 h 178"/>
                <a:gd name="T18" fmla="*/ 138 w 179"/>
                <a:gd name="T19" fmla="*/ 160 h 178"/>
                <a:gd name="T20" fmla="*/ 139 w 179"/>
                <a:gd name="T21" fmla="*/ 163 h 178"/>
                <a:gd name="T22" fmla="*/ 140 w 179"/>
                <a:gd name="T23" fmla="*/ 158 h 178"/>
                <a:gd name="T24" fmla="*/ 150 w 179"/>
                <a:gd name="T25" fmla="*/ 154 h 178"/>
                <a:gd name="T26" fmla="*/ 150 w 179"/>
                <a:gd name="T27" fmla="*/ 150 h 178"/>
                <a:gd name="T28" fmla="*/ 158 w 179"/>
                <a:gd name="T29" fmla="*/ 141 h 178"/>
                <a:gd name="T30" fmla="*/ 161 w 179"/>
                <a:gd name="T31" fmla="*/ 141 h 178"/>
                <a:gd name="T32" fmla="*/ 172 w 179"/>
                <a:gd name="T33" fmla="*/ 114 h 178"/>
                <a:gd name="T34" fmla="*/ 174 w 179"/>
                <a:gd name="T35" fmla="*/ 117 h 178"/>
                <a:gd name="T36" fmla="*/ 20 w 179"/>
                <a:gd name="T37" fmla="*/ 144 h 178"/>
                <a:gd name="T38" fmla="*/ 8 w 179"/>
                <a:gd name="T39" fmla="*/ 118 h 178"/>
                <a:gd name="T40" fmla="*/ 174 w 179"/>
                <a:gd name="T41" fmla="*/ 107 h 178"/>
                <a:gd name="T42" fmla="*/ 178 w 179"/>
                <a:gd name="T43" fmla="*/ 100 h 178"/>
                <a:gd name="T44" fmla="*/ 1 w 179"/>
                <a:gd name="T45" fmla="*/ 103 h 178"/>
                <a:gd name="T46" fmla="*/ 0 w 179"/>
                <a:gd name="T47" fmla="*/ 84 h 178"/>
                <a:gd name="T48" fmla="*/ 178 w 179"/>
                <a:gd name="T49" fmla="*/ 95 h 178"/>
                <a:gd name="T50" fmla="*/ 4 w 179"/>
                <a:gd name="T51" fmla="*/ 65 h 178"/>
                <a:gd name="T52" fmla="*/ 3 w 179"/>
                <a:gd name="T53" fmla="*/ 82 h 178"/>
                <a:gd name="T54" fmla="*/ 4 w 179"/>
                <a:gd name="T55" fmla="*/ 65 h 178"/>
                <a:gd name="T56" fmla="*/ 7 w 179"/>
                <a:gd name="T57" fmla="*/ 64 h 178"/>
                <a:gd name="T58" fmla="*/ 17 w 179"/>
                <a:gd name="T59" fmla="*/ 37 h 178"/>
                <a:gd name="T60" fmla="*/ 19 w 179"/>
                <a:gd name="T61" fmla="*/ 39 h 178"/>
                <a:gd name="T62" fmla="*/ 19 w 179"/>
                <a:gd name="T63" fmla="*/ 34 h 178"/>
                <a:gd name="T64" fmla="*/ 26 w 179"/>
                <a:gd name="T65" fmla="*/ 26 h 178"/>
                <a:gd name="T66" fmla="*/ 28 w 179"/>
                <a:gd name="T67" fmla="*/ 24 h 178"/>
                <a:gd name="T68" fmla="*/ 36 w 179"/>
                <a:gd name="T69" fmla="*/ 17 h 178"/>
                <a:gd name="T70" fmla="*/ 162 w 179"/>
                <a:gd name="T71" fmla="*/ 42 h 178"/>
                <a:gd name="T72" fmla="*/ 159 w 179"/>
                <a:gd name="T73" fmla="*/ 33 h 178"/>
                <a:gd name="T74" fmla="*/ 39 w 179"/>
                <a:gd name="T75" fmla="*/ 15 h 178"/>
                <a:gd name="T76" fmla="*/ 48 w 179"/>
                <a:gd name="T77" fmla="*/ 10 h 178"/>
                <a:gd name="T78" fmla="*/ 52 w 179"/>
                <a:gd name="T79" fmla="*/ 11 h 178"/>
                <a:gd name="T80" fmla="*/ 113 w 179"/>
                <a:gd name="T81" fmla="*/ 3 h 178"/>
                <a:gd name="T82" fmla="*/ 131 w 179"/>
                <a:gd name="T83" fmla="*/ 10 h 178"/>
                <a:gd name="T84" fmla="*/ 64 w 179"/>
                <a:gd name="T85" fmla="*/ 4 h 178"/>
                <a:gd name="T86" fmla="*/ 75 w 179"/>
                <a:gd name="T87" fmla="*/ 1 h 178"/>
                <a:gd name="T88" fmla="*/ 107 w 179"/>
                <a:gd name="T89" fmla="*/ 4 h 178"/>
                <a:gd name="T90" fmla="*/ 94 w 179"/>
                <a:gd name="T91" fmla="*/ 0 h 178"/>
                <a:gd name="T92" fmla="*/ 80 w 179"/>
                <a:gd name="T93" fmla="*/ 3 h 178"/>
                <a:gd name="T94" fmla="*/ 90 w 179"/>
                <a:gd name="T9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9" h="178">
                  <a:moveTo>
                    <a:pt x="98" y="175"/>
                  </a:moveTo>
                  <a:cubicBezTo>
                    <a:pt x="95" y="175"/>
                    <a:pt x="92" y="175"/>
                    <a:pt x="89" y="175"/>
                  </a:cubicBezTo>
                  <a:cubicBezTo>
                    <a:pt x="88" y="175"/>
                    <a:pt x="87" y="175"/>
                    <a:pt x="85" y="175"/>
                  </a:cubicBezTo>
                  <a:cubicBezTo>
                    <a:pt x="87" y="178"/>
                    <a:pt x="87" y="178"/>
                    <a:pt x="87" y="178"/>
                  </a:cubicBezTo>
                  <a:cubicBezTo>
                    <a:pt x="88" y="178"/>
                    <a:pt x="89" y="178"/>
                    <a:pt x="89" y="178"/>
                  </a:cubicBezTo>
                  <a:cubicBezTo>
                    <a:pt x="89" y="178"/>
                    <a:pt x="89" y="178"/>
                    <a:pt x="89" y="178"/>
                  </a:cubicBezTo>
                  <a:cubicBezTo>
                    <a:pt x="93" y="178"/>
                    <a:pt x="96" y="178"/>
                    <a:pt x="100" y="177"/>
                  </a:cubicBezTo>
                  <a:cubicBezTo>
                    <a:pt x="98" y="175"/>
                    <a:pt x="98" y="175"/>
                    <a:pt x="98" y="175"/>
                  </a:cubicBezTo>
                  <a:moveTo>
                    <a:pt x="67" y="172"/>
                  </a:moveTo>
                  <a:cubicBezTo>
                    <a:pt x="69" y="176"/>
                    <a:pt x="69" y="176"/>
                    <a:pt x="69" y="176"/>
                  </a:cubicBezTo>
                  <a:cubicBezTo>
                    <a:pt x="74" y="177"/>
                    <a:pt x="79" y="177"/>
                    <a:pt x="84" y="178"/>
                  </a:cubicBezTo>
                  <a:cubicBezTo>
                    <a:pt x="82" y="175"/>
                    <a:pt x="82" y="175"/>
                    <a:pt x="82" y="175"/>
                  </a:cubicBezTo>
                  <a:cubicBezTo>
                    <a:pt x="78" y="174"/>
                    <a:pt x="75" y="174"/>
                    <a:pt x="71" y="173"/>
                  </a:cubicBezTo>
                  <a:cubicBezTo>
                    <a:pt x="70" y="173"/>
                    <a:pt x="68" y="172"/>
                    <a:pt x="67" y="172"/>
                  </a:cubicBezTo>
                  <a:moveTo>
                    <a:pt x="113" y="172"/>
                  </a:moveTo>
                  <a:cubicBezTo>
                    <a:pt x="109" y="173"/>
                    <a:pt x="105" y="174"/>
                    <a:pt x="101" y="174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7" y="176"/>
                    <a:pt x="111" y="175"/>
                    <a:pt x="114" y="174"/>
                  </a:cubicBezTo>
                  <a:cubicBezTo>
                    <a:pt x="113" y="172"/>
                    <a:pt x="113" y="172"/>
                    <a:pt x="113" y="172"/>
                  </a:cubicBezTo>
                  <a:moveTo>
                    <a:pt x="126" y="167"/>
                  </a:moveTo>
                  <a:cubicBezTo>
                    <a:pt x="123" y="168"/>
                    <a:pt x="119" y="170"/>
                    <a:pt x="116" y="171"/>
                  </a:cubicBezTo>
                  <a:cubicBezTo>
                    <a:pt x="117" y="173"/>
                    <a:pt x="117" y="173"/>
                    <a:pt x="117" y="173"/>
                  </a:cubicBezTo>
                  <a:cubicBezTo>
                    <a:pt x="121" y="172"/>
                    <a:pt x="124" y="171"/>
                    <a:pt x="128" y="169"/>
                  </a:cubicBezTo>
                  <a:cubicBezTo>
                    <a:pt x="126" y="167"/>
                    <a:pt x="126" y="167"/>
                    <a:pt x="126" y="167"/>
                  </a:cubicBezTo>
                  <a:moveTo>
                    <a:pt x="43" y="161"/>
                  </a:moveTo>
                  <a:cubicBezTo>
                    <a:pt x="47" y="167"/>
                    <a:pt x="47" y="167"/>
                    <a:pt x="47" y="167"/>
                  </a:cubicBezTo>
                  <a:cubicBezTo>
                    <a:pt x="52" y="170"/>
                    <a:pt x="58" y="173"/>
                    <a:pt x="65" y="174"/>
                  </a:cubicBezTo>
                  <a:cubicBezTo>
                    <a:pt x="62" y="171"/>
                    <a:pt x="62" y="171"/>
                    <a:pt x="62" y="171"/>
                  </a:cubicBezTo>
                  <a:cubicBezTo>
                    <a:pt x="55" y="168"/>
                    <a:pt x="49" y="165"/>
                    <a:pt x="43" y="161"/>
                  </a:cubicBezTo>
                  <a:moveTo>
                    <a:pt x="138" y="160"/>
                  </a:moveTo>
                  <a:cubicBezTo>
                    <a:pt x="135" y="162"/>
                    <a:pt x="132" y="164"/>
                    <a:pt x="129" y="166"/>
                  </a:cubicBezTo>
                  <a:cubicBezTo>
                    <a:pt x="130" y="168"/>
                    <a:pt x="130" y="168"/>
                    <a:pt x="130" y="168"/>
                  </a:cubicBezTo>
                  <a:cubicBezTo>
                    <a:pt x="133" y="166"/>
                    <a:pt x="136" y="165"/>
                    <a:pt x="139" y="163"/>
                  </a:cubicBezTo>
                  <a:cubicBezTo>
                    <a:pt x="138" y="160"/>
                    <a:pt x="138" y="160"/>
                    <a:pt x="138" y="160"/>
                  </a:cubicBezTo>
                  <a:moveTo>
                    <a:pt x="148" y="152"/>
                  </a:moveTo>
                  <a:cubicBezTo>
                    <a:pt x="146" y="154"/>
                    <a:pt x="143" y="156"/>
                    <a:pt x="140" y="158"/>
                  </a:cubicBezTo>
                  <a:cubicBezTo>
                    <a:pt x="142" y="161"/>
                    <a:pt x="142" y="161"/>
                    <a:pt x="142" y="161"/>
                  </a:cubicBezTo>
                  <a:cubicBezTo>
                    <a:pt x="143" y="160"/>
                    <a:pt x="144" y="159"/>
                    <a:pt x="145" y="158"/>
                  </a:cubicBezTo>
                  <a:cubicBezTo>
                    <a:pt x="147" y="157"/>
                    <a:pt x="148" y="156"/>
                    <a:pt x="150" y="154"/>
                  </a:cubicBezTo>
                  <a:cubicBezTo>
                    <a:pt x="148" y="152"/>
                    <a:pt x="148" y="152"/>
                    <a:pt x="148" y="152"/>
                  </a:cubicBezTo>
                  <a:moveTo>
                    <a:pt x="158" y="141"/>
                  </a:moveTo>
                  <a:cubicBezTo>
                    <a:pt x="155" y="144"/>
                    <a:pt x="153" y="147"/>
                    <a:pt x="150" y="150"/>
                  </a:cubicBezTo>
                  <a:cubicBezTo>
                    <a:pt x="152" y="152"/>
                    <a:pt x="152" y="152"/>
                    <a:pt x="152" y="152"/>
                  </a:cubicBezTo>
                  <a:cubicBezTo>
                    <a:pt x="155" y="149"/>
                    <a:pt x="157" y="147"/>
                    <a:pt x="159" y="144"/>
                  </a:cubicBezTo>
                  <a:cubicBezTo>
                    <a:pt x="158" y="141"/>
                    <a:pt x="158" y="141"/>
                    <a:pt x="158" y="141"/>
                  </a:cubicBezTo>
                  <a:moveTo>
                    <a:pt x="165" y="129"/>
                  </a:moveTo>
                  <a:cubicBezTo>
                    <a:pt x="164" y="133"/>
                    <a:pt x="162" y="136"/>
                    <a:pt x="159" y="139"/>
                  </a:cubicBezTo>
                  <a:cubicBezTo>
                    <a:pt x="161" y="141"/>
                    <a:pt x="161" y="141"/>
                    <a:pt x="161" y="141"/>
                  </a:cubicBezTo>
                  <a:cubicBezTo>
                    <a:pt x="163" y="138"/>
                    <a:pt x="166" y="135"/>
                    <a:pt x="167" y="132"/>
                  </a:cubicBezTo>
                  <a:cubicBezTo>
                    <a:pt x="165" y="129"/>
                    <a:pt x="165" y="129"/>
                    <a:pt x="165" y="129"/>
                  </a:cubicBezTo>
                  <a:moveTo>
                    <a:pt x="172" y="114"/>
                  </a:moveTo>
                  <a:cubicBezTo>
                    <a:pt x="170" y="119"/>
                    <a:pt x="169" y="122"/>
                    <a:pt x="167" y="126"/>
                  </a:cubicBezTo>
                  <a:cubicBezTo>
                    <a:pt x="169" y="129"/>
                    <a:pt x="169" y="129"/>
                    <a:pt x="169" y="129"/>
                  </a:cubicBezTo>
                  <a:cubicBezTo>
                    <a:pt x="171" y="125"/>
                    <a:pt x="172" y="121"/>
                    <a:pt x="174" y="117"/>
                  </a:cubicBezTo>
                  <a:cubicBezTo>
                    <a:pt x="172" y="114"/>
                    <a:pt x="172" y="114"/>
                    <a:pt x="172" y="114"/>
                  </a:cubicBezTo>
                  <a:moveTo>
                    <a:pt x="3" y="110"/>
                  </a:moveTo>
                  <a:cubicBezTo>
                    <a:pt x="6" y="123"/>
                    <a:pt x="12" y="134"/>
                    <a:pt x="20" y="144"/>
                  </a:cubicBezTo>
                  <a:cubicBezTo>
                    <a:pt x="26" y="152"/>
                    <a:pt x="33" y="158"/>
                    <a:pt x="40" y="163"/>
                  </a:cubicBezTo>
                  <a:cubicBezTo>
                    <a:pt x="35" y="156"/>
                    <a:pt x="35" y="156"/>
                    <a:pt x="35" y="156"/>
                  </a:cubicBezTo>
                  <a:cubicBezTo>
                    <a:pt x="23" y="146"/>
                    <a:pt x="13" y="133"/>
                    <a:pt x="8" y="118"/>
                  </a:cubicBezTo>
                  <a:cubicBezTo>
                    <a:pt x="3" y="110"/>
                    <a:pt x="3" y="110"/>
                    <a:pt x="3" y="110"/>
                  </a:cubicBezTo>
                  <a:moveTo>
                    <a:pt x="175" y="96"/>
                  </a:moveTo>
                  <a:cubicBezTo>
                    <a:pt x="175" y="100"/>
                    <a:pt x="174" y="103"/>
                    <a:pt x="174" y="107"/>
                  </a:cubicBezTo>
                  <a:cubicBezTo>
                    <a:pt x="173" y="108"/>
                    <a:pt x="173" y="109"/>
                    <a:pt x="173" y="111"/>
                  </a:cubicBezTo>
                  <a:cubicBezTo>
                    <a:pt x="175" y="114"/>
                    <a:pt x="175" y="114"/>
                    <a:pt x="175" y="114"/>
                  </a:cubicBezTo>
                  <a:cubicBezTo>
                    <a:pt x="176" y="109"/>
                    <a:pt x="177" y="105"/>
                    <a:pt x="178" y="100"/>
                  </a:cubicBezTo>
                  <a:cubicBezTo>
                    <a:pt x="175" y="96"/>
                    <a:pt x="175" y="96"/>
                    <a:pt x="175" y="96"/>
                  </a:cubicBezTo>
                  <a:moveTo>
                    <a:pt x="0" y="84"/>
                  </a:moveTo>
                  <a:cubicBezTo>
                    <a:pt x="0" y="90"/>
                    <a:pt x="0" y="97"/>
                    <a:pt x="1" y="103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4" y="102"/>
                    <a:pt x="3" y="95"/>
                    <a:pt x="3" y="87"/>
                  </a:cubicBezTo>
                  <a:cubicBezTo>
                    <a:pt x="0" y="84"/>
                    <a:pt x="0" y="84"/>
                    <a:pt x="0" y="84"/>
                  </a:cubicBezTo>
                  <a:moveTo>
                    <a:pt x="174" y="70"/>
                  </a:moveTo>
                  <a:cubicBezTo>
                    <a:pt x="175" y="77"/>
                    <a:pt x="176" y="84"/>
                    <a:pt x="176" y="91"/>
                  </a:cubicBezTo>
                  <a:cubicBezTo>
                    <a:pt x="178" y="95"/>
                    <a:pt x="178" y="95"/>
                    <a:pt x="178" y="95"/>
                  </a:cubicBezTo>
                  <a:cubicBezTo>
                    <a:pt x="179" y="89"/>
                    <a:pt x="178" y="82"/>
                    <a:pt x="177" y="76"/>
                  </a:cubicBezTo>
                  <a:cubicBezTo>
                    <a:pt x="174" y="70"/>
                    <a:pt x="174" y="70"/>
                    <a:pt x="174" y="70"/>
                  </a:cubicBezTo>
                  <a:moveTo>
                    <a:pt x="4" y="65"/>
                  </a:moveTo>
                  <a:cubicBezTo>
                    <a:pt x="2" y="69"/>
                    <a:pt x="1" y="74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3" y="82"/>
                    <a:pt x="3" y="82"/>
                    <a:pt x="3" y="82"/>
                  </a:cubicBezTo>
                  <a:cubicBezTo>
                    <a:pt x="4" y="79"/>
                    <a:pt x="4" y="75"/>
                    <a:pt x="5" y="71"/>
                  </a:cubicBezTo>
                  <a:cubicBezTo>
                    <a:pt x="5" y="70"/>
                    <a:pt x="5" y="69"/>
                    <a:pt x="6" y="68"/>
                  </a:cubicBezTo>
                  <a:cubicBezTo>
                    <a:pt x="4" y="65"/>
                    <a:pt x="4" y="65"/>
                    <a:pt x="4" y="65"/>
                  </a:cubicBezTo>
                  <a:moveTo>
                    <a:pt x="9" y="49"/>
                  </a:moveTo>
                  <a:cubicBezTo>
                    <a:pt x="8" y="53"/>
                    <a:pt x="6" y="57"/>
                    <a:pt x="5" y="61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8" y="60"/>
                    <a:pt x="10" y="56"/>
                    <a:pt x="11" y="52"/>
                  </a:cubicBezTo>
                  <a:cubicBezTo>
                    <a:pt x="9" y="49"/>
                    <a:pt x="9" y="49"/>
                    <a:pt x="9" y="49"/>
                  </a:cubicBezTo>
                  <a:moveTo>
                    <a:pt x="17" y="37"/>
                  </a:moveTo>
                  <a:cubicBezTo>
                    <a:pt x="15" y="40"/>
                    <a:pt x="13" y="43"/>
                    <a:pt x="11" y="46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6"/>
                    <a:pt x="17" y="42"/>
                    <a:pt x="19" y="39"/>
                  </a:cubicBezTo>
                  <a:cubicBezTo>
                    <a:pt x="17" y="37"/>
                    <a:pt x="17" y="37"/>
                    <a:pt x="17" y="37"/>
                  </a:cubicBezTo>
                  <a:moveTo>
                    <a:pt x="26" y="26"/>
                  </a:moveTo>
                  <a:cubicBezTo>
                    <a:pt x="24" y="29"/>
                    <a:pt x="21" y="31"/>
                    <a:pt x="19" y="34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3" y="34"/>
                    <a:pt x="25" y="31"/>
                    <a:pt x="28" y="29"/>
                  </a:cubicBezTo>
                  <a:cubicBezTo>
                    <a:pt x="26" y="26"/>
                    <a:pt x="26" y="26"/>
                    <a:pt x="26" y="26"/>
                  </a:cubicBezTo>
                  <a:moveTo>
                    <a:pt x="36" y="17"/>
                  </a:moveTo>
                  <a:cubicBezTo>
                    <a:pt x="36" y="18"/>
                    <a:pt x="35" y="19"/>
                    <a:pt x="34" y="19"/>
                  </a:cubicBezTo>
                  <a:cubicBezTo>
                    <a:pt x="32" y="21"/>
                    <a:pt x="30" y="22"/>
                    <a:pt x="28" y="24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3" y="24"/>
                    <a:pt x="35" y="22"/>
                    <a:pt x="38" y="20"/>
                  </a:cubicBezTo>
                  <a:cubicBezTo>
                    <a:pt x="36" y="17"/>
                    <a:pt x="36" y="17"/>
                    <a:pt x="36" y="17"/>
                  </a:cubicBezTo>
                  <a:moveTo>
                    <a:pt x="137" y="14"/>
                  </a:moveTo>
                  <a:cubicBezTo>
                    <a:pt x="142" y="20"/>
                    <a:pt x="142" y="20"/>
                    <a:pt x="142" y="20"/>
                  </a:cubicBezTo>
                  <a:cubicBezTo>
                    <a:pt x="149" y="26"/>
                    <a:pt x="156" y="33"/>
                    <a:pt x="162" y="42"/>
                  </a:cubicBezTo>
                  <a:cubicBezTo>
                    <a:pt x="166" y="48"/>
                    <a:pt x="169" y="55"/>
                    <a:pt x="171" y="62"/>
                  </a:cubicBezTo>
                  <a:cubicBezTo>
                    <a:pt x="176" y="69"/>
                    <a:pt x="176" y="69"/>
                    <a:pt x="176" y="69"/>
                  </a:cubicBezTo>
                  <a:cubicBezTo>
                    <a:pt x="173" y="56"/>
                    <a:pt x="167" y="44"/>
                    <a:pt x="159" y="33"/>
                  </a:cubicBezTo>
                  <a:cubicBezTo>
                    <a:pt x="153" y="25"/>
                    <a:pt x="145" y="19"/>
                    <a:pt x="137" y="14"/>
                  </a:cubicBezTo>
                  <a:moveTo>
                    <a:pt x="48" y="10"/>
                  </a:moveTo>
                  <a:cubicBezTo>
                    <a:pt x="45" y="12"/>
                    <a:pt x="42" y="13"/>
                    <a:pt x="39" y="15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3" y="16"/>
                    <a:pt x="46" y="14"/>
                    <a:pt x="50" y="12"/>
                  </a:cubicBezTo>
                  <a:cubicBezTo>
                    <a:pt x="48" y="10"/>
                    <a:pt x="48" y="10"/>
                    <a:pt x="48" y="10"/>
                  </a:cubicBezTo>
                  <a:moveTo>
                    <a:pt x="61" y="4"/>
                  </a:moveTo>
                  <a:cubicBezTo>
                    <a:pt x="57" y="6"/>
                    <a:pt x="54" y="7"/>
                    <a:pt x="51" y="9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56" y="9"/>
                    <a:pt x="59" y="8"/>
                    <a:pt x="62" y="7"/>
                  </a:cubicBezTo>
                  <a:cubicBezTo>
                    <a:pt x="61" y="4"/>
                    <a:pt x="61" y="4"/>
                    <a:pt x="61" y="4"/>
                  </a:cubicBezTo>
                  <a:moveTo>
                    <a:pt x="113" y="3"/>
                  </a:moveTo>
                  <a:cubicBezTo>
                    <a:pt x="116" y="7"/>
                    <a:pt x="116" y="7"/>
                    <a:pt x="116" y="7"/>
                  </a:cubicBezTo>
                  <a:cubicBezTo>
                    <a:pt x="122" y="9"/>
                    <a:pt x="129" y="12"/>
                    <a:pt x="135" y="15"/>
                  </a:cubicBezTo>
                  <a:cubicBezTo>
                    <a:pt x="131" y="10"/>
                    <a:pt x="131" y="10"/>
                    <a:pt x="131" y="10"/>
                  </a:cubicBezTo>
                  <a:cubicBezTo>
                    <a:pt x="125" y="7"/>
                    <a:pt x="119" y="5"/>
                    <a:pt x="113" y="3"/>
                  </a:cubicBezTo>
                  <a:moveTo>
                    <a:pt x="75" y="1"/>
                  </a:moveTo>
                  <a:cubicBezTo>
                    <a:pt x="71" y="2"/>
                    <a:pt x="67" y="2"/>
                    <a:pt x="64" y="4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9" y="5"/>
                    <a:pt x="73" y="4"/>
                    <a:pt x="76" y="4"/>
                  </a:cubicBezTo>
                  <a:cubicBezTo>
                    <a:pt x="75" y="1"/>
                    <a:pt x="75" y="1"/>
                    <a:pt x="75" y="1"/>
                  </a:cubicBezTo>
                  <a:moveTo>
                    <a:pt x="94" y="0"/>
                  </a:moveTo>
                  <a:cubicBezTo>
                    <a:pt x="96" y="3"/>
                    <a:pt x="96" y="3"/>
                    <a:pt x="96" y="3"/>
                  </a:cubicBezTo>
                  <a:cubicBezTo>
                    <a:pt x="100" y="3"/>
                    <a:pt x="104" y="4"/>
                    <a:pt x="107" y="4"/>
                  </a:cubicBezTo>
                  <a:cubicBezTo>
                    <a:pt x="108" y="5"/>
                    <a:pt x="110" y="5"/>
                    <a:pt x="111" y="5"/>
                  </a:cubicBezTo>
                  <a:cubicBezTo>
                    <a:pt x="108" y="2"/>
                    <a:pt x="108" y="2"/>
                    <a:pt x="108" y="2"/>
                  </a:cubicBezTo>
                  <a:cubicBezTo>
                    <a:pt x="104" y="1"/>
                    <a:pt x="99" y="0"/>
                    <a:pt x="94" y="0"/>
                  </a:cubicBezTo>
                  <a:moveTo>
                    <a:pt x="89" y="0"/>
                  </a:moveTo>
                  <a:cubicBezTo>
                    <a:pt x="85" y="0"/>
                    <a:pt x="82" y="0"/>
                    <a:pt x="78" y="0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83" y="3"/>
                    <a:pt x="86" y="3"/>
                    <a:pt x="89" y="3"/>
                  </a:cubicBezTo>
                  <a:cubicBezTo>
                    <a:pt x="90" y="3"/>
                    <a:pt x="91" y="3"/>
                    <a:pt x="92" y="3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0" y="0"/>
                    <a:pt x="90" y="0"/>
                    <a:pt x="89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1" name="Freeform 780"/>
            <p:cNvSpPr>
              <a:spLocks noEditPoints="1"/>
            </p:cNvSpPr>
            <p:nvPr/>
          </p:nvSpPr>
          <p:spPr bwMode="auto">
            <a:xfrm>
              <a:off x="13355071" y="1137750"/>
              <a:ext cx="333194" cy="468940"/>
            </a:xfrm>
            <a:custGeom>
              <a:avLst/>
              <a:gdLst>
                <a:gd name="T0" fmla="*/ 34 w 46"/>
                <a:gd name="T1" fmla="*/ 53 h 64"/>
                <a:gd name="T2" fmla="*/ 39 w 46"/>
                <a:gd name="T3" fmla="*/ 60 h 64"/>
                <a:gd name="T4" fmla="*/ 46 w 46"/>
                <a:gd name="T5" fmla="*/ 64 h 64"/>
                <a:gd name="T6" fmla="*/ 42 w 46"/>
                <a:gd name="T7" fmla="*/ 58 h 64"/>
                <a:gd name="T8" fmla="*/ 34 w 46"/>
                <a:gd name="T9" fmla="*/ 53 h 64"/>
                <a:gd name="T10" fmla="*/ 0 w 46"/>
                <a:gd name="T11" fmla="*/ 0 h 64"/>
                <a:gd name="T12" fmla="*/ 2 w 46"/>
                <a:gd name="T13" fmla="*/ 7 h 64"/>
                <a:gd name="T14" fmla="*/ 7 w 46"/>
                <a:gd name="T15" fmla="*/ 15 h 64"/>
                <a:gd name="T16" fmla="*/ 4 w 46"/>
                <a:gd name="T17" fmla="*/ 6 h 64"/>
                <a:gd name="T18" fmla="*/ 0 w 46"/>
                <a:gd name="T1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64">
                  <a:moveTo>
                    <a:pt x="34" y="53"/>
                  </a:moveTo>
                  <a:cubicBezTo>
                    <a:pt x="39" y="60"/>
                    <a:pt x="39" y="60"/>
                    <a:pt x="39" y="60"/>
                  </a:cubicBezTo>
                  <a:cubicBezTo>
                    <a:pt x="41" y="61"/>
                    <a:pt x="43" y="63"/>
                    <a:pt x="46" y="64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39" y="57"/>
                    <a:pt x="36" y="55"/>
                    <a:pt x="34" y="53"/>
                  </a:cubicBezTo>
                  <a:moveTo>
                    <a:pt x="0" y="0"/>
                  </a:moveTo>
                  <a:cubicBezTo>
                    <a:pt x="1" y="3"/>
                    <a:pt x="1" y="5"/>
                    <a:pt x="2" y="7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2"/>
                    <a:pt x="5" y="9"/>
                    <a:pt x="4" y="6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2" name="Freeform 781"/>
            <p:cNvSpPr>
              <a:spLocks noEditPoints="1"/>
            </p:cNvSpPr>
            <p:nvPr/>
          </p:nvSpPr>
          <p:spPr bwMode="auto">
            <a:xfrm>
              <a:off x="13345815" y="964983"/>
              <a:ext cx="502877" cy="706495"/>
            </a:xfrm>
            <a:custGeom>
              <a:avLst/>
              <a:gdLst>
                <a:gd name="T0" fmla="*/ 62 w 69"/>
                <a:gd name="T1" fmla="*/ 92 h 97"/>
                <a:gd name="T2" fmla="*/ 65 w 69"/>
                <a:gd name="T3" fmla="*/ 95 h 97"/>
                <a:gd name="T4" fmla="*/ 69 w 69"/>
                <a:gd name="T5" fmla="*/ 97 h 97"/>
                <a:gd name="T6" fmla="*/ 67 w 69"/>
                <a:gd name="T7" fmla="*/ 93 h 97"/>
                <a:gd name="T8" fmla="*/ 62 w 69"/>
                <a:gd name="T9" fmla="*/ 92 h 97"/>
                <a:gd name="T10" fmla="*/ 1 w 69"/>
                <a:gd name="T11" fmla="*/ 0 h 97"/>
                <a:gd name="T12" fmla="*/ 0 w 69"/>
                <a:gd name="T13" fmla="*/ 5 h 97"/>
                <a:gd name="T14" fmla="*/ 3 w 69"/>
                <a:gd name="T15" fmla="*/ 8 h 97"/>
                <a:gd name="T16" fmla="*/ 3 w 69"/>
                <a:gd name="T17" fmla="*/ 3 h 97"/>
                <a:gd name="T18" fmla="*/ 1 w 69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" h="97">
                  <a:moveTo>
                    <a:pt x="62" y="92"/>
                  </a:moveTo>
                  <a:cubicBezTo>
                    <a:pt x="65" y="95"/>
                    <a:pt x="65" y="95"/>
                    <a:pt x="65" y="95"/>
                  </a:cubicBezTo>
                  <a:cubicBezTo>
                    <a:pt x="66" y="96"/>
                    <a:pt x="68" y="96"/>
                    <a:pt x="69" y="97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5" y="93"/>
                    <a:pt x="64" y="92"/>
                    <a:pt x="62" y="92"/>
                  </a:cubicBezTo>
                  <a:moveTo>
                    <a:pt x="1" y="0"/>
                  </a:moveTo>
                  <a:cubicBezTo>
                    <a:pt x="1" y="1"/>
                    <a:pt x="1" y="3"/>
                    <a:pt x="0" y="5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7"/>
                    <a:pt x="3" y="5"/>
                    <a:pt x="3" y="3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3" name="Freeform 782"/>
            <p:cNvSpPr>
              <a:spLocks noEditPoints="1"/>
            </p:cNvSpPr>
            <p:nvPr/>
          </p:nvSpPr>
          <p:spPr bwMode="auto">
            <a:xfrm>
              <a:off x="13376667" y="832322"/>
              <a:ext cx="604686" cy="854582"/>
            </a:xfrm>
            <a:custGeom>
              <a:avLst/>
              <a:gdLst>
                <a:gd name="T0" fmla="*/ 78 w 83"/>
                <a:gd name="T1" fmla="*/ 114 h 117"/>
                <a:gd name="T2" fmla="*/ 80 w 83"/>
                <a:gd name="T3" fmla="*/ 117 h 117"/>
                <a:gd name="T4" fmla="*/ 83 w 83"/>
                <a:gd name="T5" fmla="*/ 117 h 117"/>
                <a:gd name="T6" fmla="*/ 81 w 83"/>
                <a:gd name="T7" fmla="*/ 114 h 117"/>
                <a:gd name="T8" fmla="*/ 78 w 83"/>
                <a:gd name="T9" fmla="*/ 114 h 117"/>
                <a:gd name="T10" fmla="*/ 1 w 83"/>
                <a:gd name="T11" fmla="*/ 0 h 117"/>
                <a:gd name="T12" fmla="*/ 0 w 83"/>
                <a:gd name="T13" fmla="*/ 4 h 117"/>
                <a:gd name="T14" fmla="*/ 2 w 83"/>
                <a:gd name="T15" fmla="*/ 7 h 117"/>
                <a:gd name="T16" fmla="*/ 3 w 83"/>
                <a:gd name="T17" fmla="*/ 3 h 117"/>
                <a:gd name="T18" fmla="*/ 1 w 83"/>
                <a:gd name="T1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" h="117">
                  <a:moveTo>
                    <a:pt x="78" y="114"/>
                  </a:moveTo>
                  <a:cubicBezTo>
                    <a:pt x="80" y="117"/>
                    <a:pt x="80" y="117"/>
                    <a:pt x="80" y="117"/>
                  </a:cubicBezTo>
                  <a:cubicBezTo>
                    <a:pt x="81" y="117"/>
                    <a:pt x="82" y="117"/>
                    <a:pt x="83" y="117"/>
                  </a:cubicBezTo>
                  <a:cubicBezTo>
                    <a:pt x="81" y="114"/>
                    <a:pt x="81" y="114"/>
                    <a:pt x="81" y="114"/>
                  </a:cubicBezTo>
                  <a:cubicBezTo>
                    <a:pt x="80" y="114"/>
                    <a:pt x="79" y="114"/>
                    <a:pt x="78" y="114"/>
                  </a:cubicBezTo>
                  <a:moveTo>
                    <a:pt x="1" y="0"/>
                  </a:moveTo>
                  <a:cubicBezTo>
                    <a:pt x="0" y="1"/>
                    <a:pt x="0" y="2"/>
                    <a:pt x="0" y="4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5"/>
                    <a:pt x="2" y="4"/>
                    <a:pt x="3" y="3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4" name="Freeform 783"/>
            <p:cNvSpPr>
              <a:spLocks noEditPoints="1"/>
            </p:cNvSpPr>
            <p:nvPr/>
          </p:nvSpPr>
          <p:spPr bwMode="auto">
            <a:xfrm>
              <a:off x="13413688" y="724343"/>
              <a:ext cx="684899" cy="953306"/>
            </a:xfrm>
            <a:custGeom>
              <a:avLst/>
              <a:gdLst>
                <a:gd name="T0" fmla="*/ 92 w 94"/>
                <a:gd name="T1" fmla="*/ 128 h 131"/>
                <a:gd name="T2" fmla="*/ 89 w 94"/>
                <a:gd name="T3" fmla="*/ 129 h 131"/>
                <a:gd name="T4" fmla="*/ 91 w 94"/>
                <a:gd name="T5" fmla="*/ 131 h 131"/>
                <a:gd name="T6" fmla="*/ 94 w 94"/>
                <a:gd name="T7" fmla="*/ 131 h 131"/>
                <a:gd name="T8" fmla="*/ 92 w 94"/>
                <a:gd name="T9" fmla="*/ 128 h 131"/>
                <a:gd name="T10" fmla="*/ 2 w 94"/>
                <a:gd name="T11" fmla="*/ 0 h 131"/>
                <a:gd name="T12" fmla="*/ 0 w 94"/>
                <a:gd name="T13" fmla="*/ 3 h 131"/>
                <a:gd name="T14" fmla="*/ 2 w 94"/>
                <a:gd name="T15" fmla="*/ 6 h 131"/>
                <a:gd name="T16" fmla="*/ 4 w 94"/>
                <a:gd name="T17" fmla="*/ 3 h 131"/>
                <a:gd name="T18" fmla="*/ 2 w 94"/>
                <a:gd name="T19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31">
                  <a:moveTo>
                    <a:pt x="92" y="128"/>
                  </a:moveTo>
                  <a:cubicBezTo>
                    <a:pt x="91" y="128"/>
                    <a:pt x="90" y="129"/>
                    <a:pt x="89" y="129"/>
                  </a:cubicBezTo>
                  <a:cubicBezTo>
                    <a:pt x="91" y="131"/>
                    <a:pt x="91" y="131"/>
                    <a:pt x="91" y="131"/>
                  </a:cubicBezTo>
                  <a:cubicBezTo>
                    <a:pt x="92" y="131"/>
                    <a:pt x="93" y="131"/>
                    <a:pt x="94" y="131"/>
                  </a:cubicBezTo>
                  <a:cubicBezTo>
                    <a:pt x="92" y="128"/>
                    <a:pt x="92" y="128"/>
                    <a:pt x="92" y="128"/>
                  </a:cubicBezTo>
                  <a:moveTo>
                    <a:pt x="2" y="0"/>
                  </a:moveTo>
                  <a:cubicBezTo>
                    <a:pt x="1" y="1"/>
                    <a:pt x="1" y="2"/>
                    <a:pt x="0" y="3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5"/>
                    <a:pt x="3" y="4"/>
                    <a:pt x="4" y="3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5" name="Freeform 784"/>
            <p:cNvSpPr>
              <a:spLocks noEditPoints="1"/>
            </p:cNvSpPr>
            <p:nvPr/>
          </p:nvSpPr>
          <p:spPr bwMode="auto">
            <a:xfrm>
              <a:off x="13469221" y="634874"/>
              <a:ext cx="731176" cy="1021179"/>
            </a:xfrm>
            <a:custGeom>
              <a:avLst/>
              <a:gdLst>
                <a:gd name="T0" fmla="*/ 99 w 100"/>
                <a:gd name="T1" fmla="*/ 137 h 140"/>
                <a:gd name="T2" fmla="*/ 96 w 100"/>
                <a:gd name="T3" fmla="*/ 138 h 140"/>
                <a:gd name="T4" fmla="*/ 97 w 100"/>
                <a:gd name="T5" fmla="*/ 140 h 140"/>
                <a:gd name="T6" fmla="*/ 100 w 100"/>
                <a:gd name="T7" fmla="*/ 139 h 140"/>
                <a:gd name="T8" fmla="*/ 99 w 100"/>
                <a:gd name="T9" fmla="*/ 137 h 140"/>
                <a:gd name="T10" fmla="*/ 2 w 100"/>
                <a:gd name="T11" fmla="*/ 0 h 140"/>
                <a:gd name="T12" fmla="*/ 0 w 100"/>
                <a:gd name="T13" fmla="*/ 3 h 140"/>
                <a:gd name="T14" fmla="*/ 2 w 100"/>
                <a:gd name="T15" fmla="*/ 5 h 140"/>
                <a:gd name="T16" fmla="*/ 4 w 100"/>
                <a:gd name="T17" fmla="*/ 3 h 140"/>
                <a:gd name="T18" fmla="*/ 2 w 100"/>
                <a:gd name="T1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0" h="140">
                  <a:moveTo>
                    <a:pt x="99" y="137"/>
                  </a:moveTo>
                  <a:cubicBezTo>
                    <a:pt x="98" y="137"/>
                    <a:pt x="97" y="138"/>
                    <a:pt x="96" y="138"/>
                  </a:cubicBezTo>
                  <a:cubicBezTo>
                    <a:pt x="97" y="140"/>
                    <a:pt x="97" y="140"/>
                    <a:pt x="97" y="140"/>
                  </a:cubicBezTo>
                  <a:cubicBezTo>
                    <a:pt x="98" y="140"/>
                    <a:pt x="99" y="140"/>
                    <a:pt x="100" y="139"/>
                  </a:cubicBezTo>
                  <a:cubicBezTo>
                    <a:pt x="99" y="137"/>
                    <a:pt x="99" y="137"/>
                    <a:pt x="99" y="137"/>
                  </a:cubicBezTo>
                  <a:moveTo>
                    <a:pt x="2" y="0"/>
                  </a:moveTo>
                  <a:cubicBezTo>
                    <a:pt x="1" y="1"/>
                    <a:pt x="1" y="2"/>
                    <a:pt x="0" y="3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3" y="4"/>
                    <a:pt x="4" y="3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6" name="Freeform 785"/>
            <p:cNvSpPr>
              <a:spLocks noEditPoints="1"/>
            </p:cNvSpPr>
            <p:nvPr/>
          </p:nvSpPr>
          <p:spPr bwMode="auto">
            <a:xfrm>
              <a:off x="13537093" y="563916"/>
              <a:ext cx="758943" cy="1055115"/>
            </a:xfrm>
            <a:custGeom>
              <a:avLst/>
              <a:gdLst>
                <a:gd name="T0" fmla="*/ 103 w 104"/>
                <a:gd name="T1" fmla="*/ 142 h 145"/>
                <a:gd name="T2" fmla="*/ 100 w 104"/>
                <a:gd name="T3" fmla="*/ 143 h 145"/>
                <a:gd name="T4" fmla="*/ 102 w 104"/>
                <a:gd name="T5" fmla="*/ 145 h 145"/>
                <a:gd name="T6" fmla="*/ 104 w 104"/>
                <a:gd name="T7" fmla="*/ 144 h 145"/>
                <a:gd name="T8" fmla="*/ 103 w 104"/>
                <a:gd name="T9" fmla="*/ 142 h 145"/>
                <a:gd name="T10" fmla="*/ 2 w 104"/>
                <a:gd name="T11" fmla="*/ 0 h 145"/>
                <a:gd name="T12" fmla="*/ 0 w 104"/>
                <a:gd name="T13" fmla="*/ 2 h 145"/>
                <a:gd name="T14" fmla="*/ 2 w 104"/>
                <a:gd name="T15" fmla="*/ 5 h 145"/>
                <a:gd name="T16" fmla="*/ 4 w 104"/>
                <a:gd name="T17" fmla="*/ 2 h 145"/>
                <a:gd name="T18" fmla="*/ 2 w 104"/>
                <a:gd name="T19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45">
                  <a:moveTo>
                    <a:pt x="103" y="142"/>
                  </a:moveTo>
                  <a:cubicBezTo>
                    <a:pt x="102" y="142"/>
                    <a:pt x="101" y="142"/>
                    <a:pt x="100" y="143"/>
                  </a:cubicBezTo>
                  <a:cubicBezTo>
                    <a:pt x="102" y="145"/>
                    <a:pt x="102" y="145"/>
                    <a:pt x="102" y="145"/>
                  </a:cubicBezTo>
                  <a:cubicBezTo>
                    <a:pt x="102" y="145"/>
                    <a:pt x="103" y="144"/>
                    <a:pt x="104" y="144"/>
                  </a:cubicBezTo>
                  <a:cubicBezTo>
                    <a:pt x="103" y="142"/>
                    <a:pt x="103" y="142"/>
                    <a:pt x="103" y="142"/>
                  </a:cubicBezTo>
                  <a:moveTo>
                    <a:pt x="2" y="0"/>
                  </a:moveTo>
                  <a:cubicBezTo>
                    <a:pt x="2" y="1"/>
                    <a:pt x="1" y="1"/>
                    <a:pt x="0" y="2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4"/>
                    <a:pt x="3" y="3"/>
                    <a:pt x="4" y="2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7" name="Freeform 786"/>
            <p:cNvSpPr>
              <a:spLocks noEditPoints="1"/>
            </p:cNvSpPr>
            <p:nvPr/>
          </p:nvSpPr>
          <p:spPr bwMode="auto">
            <a:xfrm>
              <a:off x="13608052" y="496043"/>
              <a:ext cx="774368" cy="1079796"/>
            </a:xfrm>
            <a:custGeom>
              <a:avLst/>
              <a:gdLst>
                <a:gd name="T0" fmla="*/ 104 w 106"/>
                <a:gd name="T1" fmla="*/ 143 h 148"/>
                <a:gd name="T2" fmla="*/ 102 w 106"/>
                <a:gd name="T3" fmla="*/ 145 h 148"/>
                <a:gd name="T4" fmla="*/ 103 w 106"/>
                <a:gd name="T5" fmla="*/ 148 h 148"/>
                <a:gd name="T6" fmla="*/ 106 w 106"/>
                <a:gd name="T7" fmla="*/ 146 h 148"/>
                <a:gd name="T8" fmla="*/ 104 w 106"/>
                <a:gd name="T9" fmla="*/ 143 h 148"/>
                <a:gd name="T10" fmla="*/ 3 w 106"/>
                <a:gd name="T11" fmla="*/ 0 h 148"/>
                <a:gd name="T12" fmla="*/ 0 w 106"/>
                <a:gd name="T13" fmla="*/ 2 h 148"/>
                <a:gd name="T14" fmla="*/ 2 w 106"/>
                <a:gd name="T15" fmla="*/ 5 h 148"/>
                <a:gd name="T16" fmla="*/ 4 w 106"/>
                <a:gd name="T17" fmla="*/ 3 h 148"/>
                <a:gd name="T18" fmla="*/ 3 w 106"/>
                <a:gd name="T1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148">
                  <a:moveTo>
                    <a:pt x="104" y="143"/>
                  </a:moveTo>
                  <a:cubicBezTo>
                    <a:pt x="103" y="144"/>
                    <a:pt x="102" y="145"/>
                    <a:pt x="102" y="145"/>
                  </a:cubicBezTo>
                  <a:cubicBezTo>
                    <a:pt x="103" y="148"/>
                    <a:pt x="103" y="148"/>
                    <a:pt x="103" y="148"/>
                  </a:cubicBezTo>
                  <a:cubicBezTo>
                    <a:pt x="104" y="147"/>
                    <a:pt x="105" y="146"/>
                    <a:pt x="106" y="146"/>
                  </a:cubicBezTo>
                  <a:cubicBezTo>
                    <a:pt x="104" y="143"/>
                    <a:pt x="104" y="143"/>
                    <a:pt x="104" y="143"/>
                  </a:cubicBezTo>
                  <a:moveTo>
                    <a:pt x="3" y="0"/>
                  </a:moveTo>
                  <a:cubicBezTo>
                    <a:pt x="2" y="1"/>
                    <a:pt x="1" y="2"/>
                    <a:pt x="0" y="2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4"/>
                    <a:pt x="4" y="3"/>
                    <a:pt x="4" y="3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8" name="Freeform 787"/>
            <p:cNvSpPr>
              <a:spLocks noEditPoints="1"/>
            </p:cNvSpPr>
            <p:nvPr/>
          </p:nvSpPr>
          <p:spPr bwMode="auto">
            <a:xfrm>
              <a:off x="13697520" y="452851"/>
              <a:ext cx="758943" cy="1058200"/>
            </a:xfrm>
            <a:custGeom>
              <a:avLst/>
              <a:gdLst>
                <a:gd name="T0" fmla="*/ 102 w 104"/>
                <a:gd name="T1" fmla="*/ 141 h 145"/>
                <a:gd name="T2" fmla="*/ 100 w 104"/>
                <a:gd name="T3" fmla="*/ 143 h 145"/>
                <a:gd name="T4" fmla="*/ 102 w 104"/>
                <a:gd name="T5" fmla="*/ 145 h 145"/>
                <a:gd name="T6" fmla="*/ 104 w 104"/>
                <a:gd name="T7" fmla="*/ 143 h 145"/>
                <a:gd name="T8" fmla="*/ 102 w 104"/>
                <a:gd name="T9" fmla="*/ 141 h 145"/>
                <a:gd name="T10" fmla="*/ 3 w 104"/>
                <a:gd name="T11" fmla="*/ 0 h 145"/>
                <a:gd name="T12" fmla="*/ 0 w 104"/>
                <a:gd name="T13" fmla="*/ 1 h 145"/>
                <a:gd name="T14" fmla="*/ 2 w 104"/>
                <a:gd name="T15" fmla="*/ 3 h 145"/>
                <a:gd name="T16" fmla="*/ 4 w 104"/>
                <a:gd name="T17" fmla="*/ 2 h 145"/>
                <a:gd name="T18" fmla="*/ 3 w 104"/>
                <a:gd name="T19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45">
                  <a:moveTo>
                    <a:pt x="102" y="141"/>
                  </a:moveTo>
                  <a:cubicBezTo>
                    <a:pt x="102" y="141"/>
                    <a:pt x="101" y="142"/>
                    <a:pt x="100" y="143"/>
                  </a:cubicBezTo>
                  <a:cubicBezTo>
                    <a:pt x="102" y="145"/>
                    <a:pt x="102" y="145"/>
                    <a:pt x="102" y="145"/>
                  </a:cubicBezTo>
                  <a:cubicBezTo>
                    <a:pt x="103" y="144"/>
                    <a:pt x="103" y="144"/>
                    <a:pt x="104" y="143"/>
                  </a:cubicBezTo>
                  <a:cubicBezTo>
                    <a:pt x="102" y="141"/>
                    <a:pt x="102" y="141"/>
                    <a:pt x="102" y="141"/>
                  </a:cubicBezTo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3" y="2"/>
                    <a:pt x="4" y="2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9" name="Freeform 788"/>
            <p:cNvSpPr>
              <a:spLocks noEditPoints="1"/>
            </p:cNvSpPr>
            <p:nvPr/>
          </p:nvSpPr>
          <p:spPr bwMode="auto">
            <a:xfrm>
              <a:off x="13790074" y="415829"/>
              <a:ext cx="731176" cy="1021179"/>
            </a:xfrm>
            <a:custGeom>
              <a:avLst/>
              <a:gdLst>
                <a:gd name="T0" fmla="*/ 98 w 100"/>
                <a:gd name="T1" fmla="*/ 135 h 140"/>
                <a:gd name="T2" fmla="*/ 97 w 100"/>
                <a:gd name="T3" fmla="*/ 137 h 140"/>
                <a:gd name="T4" fmla="*/ 98 w 100"/>
                <a:gd name="T5" fmla="*/ 140 h 140"/>
                <a:gd name="T6" fmla="*/ 100 w 100"/>
                <a:gd name="T7" fmla="*/ 137 h 140"/>
                <a:gd name="T8" fmla="*/ 98 w 100"/>
                <a:gd name="T9" fmla="*/ 135 h 140"/>
                <a:gd name="T10" fmla="*/ 3 w 100"/>
                <a:gd name="T11" fmla="*/ 0 h 140"/>
                <a:gd name="T12" fmla="*/ 0 w 100"/>
                <a:gd name="T13" fmla="*/ 0 h 140"/>
                <a:gd name="T14" fmla="*/ 1 w 100"/>
                <a:gd name="T15" fmla="*/ 3 h 140"/>
                <a:gd name="T16" fmla="*/ 4 w 100"/>
                <a:gd name="T17" fmla="*/ 2 h 140"/>
                <a:gd name="T18" fmla="*/ 3 w 100"/>
                <a:gd name="T1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0" h="140">
                  <a:moveTo>
                    <a:pt x="98" y="135"/>
                  </a:moveTo>
                  <a:cubicBezTo>
                    <a:pt x="98" y="136"/>
                    <a:pt x="97" y="137"/>
                    <a:pt x="97" y="137"/>
                  </a:cubicBezTo>
                  <a:cubicBezTo>
                    <a:pt x="98" y="140"/>
                    <a:pt x="98" y="140"/>
                    <a:pt x="98" y="140"/>
                  </a:cubicBezTo>
                  <a:cubicBezTo>
                    <a:pt x="99" y="139"/>
                    <a:pt x="100" y="138"/>
                    <a:pt x="100" y="137"/>
                  </a:cubicBezTo>
                  <a:cubicBezTo>
                    <a:pt x="98" y="135"/>
                    <a:pt x="98" y="135"/>
                    <a:pt x="98" y="135"/>
                  </a:cubicBezTo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3" y="2"/>
                    <a:pt x="4" y="2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0" name="Freeform 789"/>
            <p:cNvSpPr>
              <a:spLocks noEditPoints="1"/>
            </p:cNvSpPr>
            <p:nvPr/>
          </p:nvSpPr>
          <p:spPr bwMode="auto">
            <a:xfrm>
              <a:off x="13894969" y="388063"/>
              <a:ext cx="684899" cy="962561"/>
            </a:xfrm>
            <a:custGeom>
              <a:avLst/>
              <a:gdLst>
                <a:gd name="T0" fmla="*/ 92 w 94"/>
                <a:gd name="T1" fmla="*/ 126 h 132"/>
                <a:gd name="T2" fmla="*/ 90 w 94"/>
                <a:gd name="T3" fmla="*/ 129 h 132"/>
                <a:gd name="T4" fmla="*/ 92 w 94"/>
                <a:gd name="T5" fmla="*/ 132 h 132"/>
                <a:gd name="T6" fmla="*/ 94 w 94"/>
                <a:gd name="T7" fmla="*/ 129 h 132"/>
                <a:gd name="T8" fmla="*/ 92 w 94"/>
                <a:gd name="T9" fmla="*/ 126 h 132"/>
                <a:gd name="T10" fmla="*/ 3 w 94"/>
                <a:gd name="T11" fmla="*/ 0 h 132"/>
                <a:gd name="T12" fmla="*/ 0 w 94"/>
                <a:gd name="T13" fmla="*/ 1 h 132"/>
                <a:gd name="T14" fmla="*/ 1 w 94"/>
                <a:gd name="T15" fmla="*/ 4 h 132"/>
                <a:gd name="T16" fmla="*/ 5 w 94"/>
                <a:gd name="T17" fmla="*/ 3 h 132"/>
                <a:gd name="T18" fmla="*/ 3 w 94"/>
                <a:gd name="T19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32">
                  <a:moveTo>
                    <a:pt x="92" y="126"/>
                  </a:moveTo>
                  <a:cubicBezTo>
                    <a:pt x="91" y="127"/>
                    <a:pt x="91" y="128"/>
                    <a:pt x="90" y="129"/>
                  </a:cubicBezTo>
                  <a:cubicBezTo>
                    <a:pt x="92" y="132"/>
                    <a:pt x="92" y="132"/>
                    <a:pt x="92" y="132"/>
                  </a:cubicBezTo>
                  <a:cubicBezTo>
                    <a:pt x="93" y="131"/>
                    <a:pt x="93" y="130"/>
                    <a:pt x="94" y="129"/>
                  </a:cubicBezTo>
                  <a:cubicBezTo>
                    <a:pt x="92" y="126"/>
                    <a:pt x="92" y="126"/>
                    <a:pt x="92" y="126"/>
                  </a:cubicBezTo>
                  <a:moveTo>
                    <a:pt x="3" y="0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3" y="3"/>
                    <a:pt x="4" y="3"/>
                    <a:pt x="5" y="3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1" name="Freeform 790"/>
            <p:cNvSpPr>
              <a:spLocks noEditPoints="1"/>
            </p:cNvSpPr>
            <p:nvPr/>
          </p:nvSpPr>
          <p:spPr bwMode="auto">
            <a:xfrm>
              <a:off x="14002949" y="388063"/>
              <a:ext cx="620112" cy="854582"/>
            </a:xfrm>
            <a:custGeom>
              <a:avLst/>
              <a:gdLst>
                <a:gd name="T0" fmla="*/ 83 w 85"/>
                <a:gd name="T1" fmla="*/ 111 h 117"/>
                <a:gd name="T2" fmla="*/ 82 w 85"/>
                <a:gd name="T3" fmla="*/ 114 h 117"/>
                <a:gd name="T4" fmla="*/ 84 w 85"/>
                <a:gd name="T5" fmla="*/ 117 h 117"/>
                <a:gd name="T6" fmla="*/ 85 w 85"/>
                <a:gd name="T7" fmla="*/ 114 h 117"/>
                <a:gd name="T8" fmla="*/ 83 w 85"/>
                <a:gd name="T9" fmla="*/ 111 h 117"/>
                <a:gd name="T10" fmla="*/ 0 w 85"/>
                <a:gd name="T11" fmla="*/ 0 h 117"/>
                <a:gd name="T12" fmla="*/ 2 w 85"/>
                <a:gd name="T13" fmla="*/ 3 h 117"/>
                <a:gd name="T14" fmla="*/ 6 w 85"/>
                <a:gd name="T15" fmla="*/ 3 h 117"/>
                <a:gd name="T16" fmla="*/ 4 w 85"/>
                <a:gd name="T17" fmla="*/ 0 h 117"/>
                <a:gd name="T18" fmla="*/ 0 w 85"/>
                <a:gd name="T1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117">
                  <a:moveTo>
                    <a:pt x="83" y="111"/>
                  </a:moveTo>
                  <a:cubicBezTo>
                    <a:pt x="82" y="112"/>
                    <a:pt x="82" y="113"/>
                    <a:pt x="82" y="114"/>
                  </a:cubicBezTo>
                  <a:cubicBezTo>
                    <a:pt x="84" y="117"/>
                    <a:pt x="84" y="117"/>
                    <a:pt x="84" y="117"/>
                  </a:cubicBezTo>
                  <a:cubicBezTo>
                    <a:pt x="84" y="116"/>
                    <a:pt x="84" y="115"/>
                    <a:pt x="85" y="114"/>
                  </a:cubicBezTo>
                  <a:cubicBezTo>
                    <a:pt x="83" y="111"/>
                    <a:pt x="83" y="111"/>
                    <a:pt x="83" y="111"/>
                  </a:cubicBezTo>
                  <a:moveTo>
                    <a:pt x="0" y="0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4" y="3"/>
                    <a:pt x="5" y="3"/>
                    <a:pt x="6" y="3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0"/>
                    <a:pt x="0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2" name="Freeform 791"/>
            <p:cNvSpPr>
              <a:spLocks noEditPoints="1"/>
            </p:cNvSpPr>
            <p:nvPr/>
          </p:nvSpPr>
          <p:spPr bwMode="auto">
            <a:xfrm>
              <a:off x="14135609" y="403489"/>
              <a:ext cx="509047" cy="712665"/>
            </a:xfrm>
            <a:custGeom>
              <a:avLst/>
              <a:gdLst>
                <a:gd name="T0" fmla="*/ 68 w 70"/>
                <a:gd name="T1" fmla="*/ 89 h 98"/>
                <a:gd name="T2" fmla="*/ 67 w 70"/>
                <a:gd name="T3" fmla="*/ 94 h 98"/>
                <a:gd name="T4" fmla="*/ 70 w 70"/>
                <a:gd name="T5" fmla="*/ 98 h 98"/>
                <a:gd name="T6" fmla="*/ 70 w 70"/>
                <a:gd name="T7" fmla="*/ 97 h 98"/>
                <a:gd name="T8" fmla="*/ 70 w 70"/>
                <a:gd name="T9" fmla="*/ 93 h 98"/>
                <a:gd name="T10" fmla="*/ 68 w 70"/>
                <a:gd name="T11" fmla="*/ 89 h 98"/>
                <a:gd name="T12" fmla="*/ 0 w 70"/>
                <a:gd name="T13" fmla="*/ 0 h 98"/>
                <a:gd name="T14" fmla="*/ 3 w 70"/>
                <a:gd name="T15" fmla="*/ 3 h 98"/>
                <a:gd name="T16" fmla="*/ 8 w 70"/>
                <a:gd name="T17" fmla="*/ 5 h 98"/>
                <a:gd name="T18" fmla="*/ 5 w 70"/>
                <a:gd name="T19" fmla="*/ 1 h 98"/>
                <a:gd name="T20" fmla="*/ 0 w 70"/>
                <a:gd name="T2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98">
                  <a:moveTo>
                    <a:pt x="68" y="89"/>
                  </a:moveTo>
                  <a:cubicBezTo>
                    <a:pt x="67" y="91"/>
                    <a:pt x="67" y="93"/>
                    <a:pt x="67" y="94"/>
                  </a:cubicBezTo>
                  <a:cubicBezTo>
                    <a:pt x="70" y="98"/>
                    <a:pt x="70" y="98"/>
                    <a:pt x="70" y="98"/>
                  </a:cubicBezTo>
                  <a:cubicBezTo>
                    <a:pt x="70" y="97"/>
                    <a:pt x="70" y="97"/>
                    <a:pt x="70" y="97"/>
                  </a:cubicBezTo>
                  <a:cubicBezTo>
                    <a:pt x="70" y="96"/>
                    <a:pt x="70" y="94"/>
                    <a:pt x="70" y="93"/>
                  </a:cubicBezTo>
                  <a:cubicBezTo>
                    <a:pt x="68" y="89"/>
                    <a:pt x="68" y="89"/>
                    <a:pt x="68" y="89"/>
                  </a:cubicBezTo>
                  <a:moveTo>
                    <a:pt x="0" y="0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4" y="4"/>
                    <a:pt x="6" y="4"/>
                    <a:pt x="8" y="5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0"/>
                    <a:pt x="2" y="0"/>
                    <a:pt x="0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3" name="Freeform 792"/>
            <p:cNvSpPr>
              <a:spLocks noEditPoints="1"/>
            </p:cNvSpPr>
            <p:nvPr/>
          </p:nvSpPr>
          <p:spPr bwMode="auto">
            <a:xfrm>
              <a:off x="14302206" y="462106"/>
              <a:ext cx="336279" cy="481281"/>
            </a:xfrm>
            <a:custGeom>
              <a:avLst/>
              <a:gdLst>
                <a:gd name="T0" fmla="*/ 40 w 46"/>
                <a:gd name="T1" fmla="*/ 52 h 66"/>
                <a:gd name="T2" fmla="*/ 43 w 46"/>
                <a:gd name="T3" fmla="*/ 60 h 66"/>
                <a:gd name="T4" fmla="*/ 46 w 46"/>
                <a:gd name="T5" fmla="*/ 66 h 66"/>
                <a:gd name="T6" fmla="*/ 45 w 46"/>
                <a:gd name="T7" fmla="*/ 59 h 66"/>
                <a:gd name="T8" fmla="*/ 40 w 46"/>
                <a:gd name="T9" fmla="*/ 52 h 66"/>
                <a:gd name="T10" fmla="*/ 0 w 46"/>
                <a:gd name="T11" fmla="*/ 0 h 66"/>
                <a:gd name="T12" fmla="*/ 4 w 46"/>
                <a:gd name="T13" fmla="*/ 5 h 66"/>
                <a:gd name="T14" fmla="*/ 11 w 46"/>
                <a:gd name="T15" fmla="*/ 10 h 66"/>
                <a:gd name="T16" fmla="*/ 6 w 46"/>
                <a:gd name="T17" fmla="*/ 4 h 66"/>
                <a:gd name="T18" fmla="*/ 0 w 46"/>
                <a:gd name="T1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66">
                  <a:moveTo>
                    <a:pt x="40" y="52"/>
                  </a:moveTo>
                  <a:cubicBezTo>
                    <a:pt x="41" y="55"/>
                    <a:pt x="42" y="58"/>
                    <a:pt x="43" y="60"/>
                  </a:cubicBezTo>
                  <a:cubicBezTo>
                    <a:pt x="46" y="66"/>
                    <a:pt x="46" y="66"/>
                    <a:pt x="46" y="66"/>
                  </a:cubicBezTo>
                  <a:cubicBezTo>
                    <a:pt x="46" y="64"/>
                    <a:pt x="46" y="61"/>
                    <a:pt x="45" y="59"/>
                  </a:cubicBezTo>
                  <a:cubicBezTo>
                    <a:pt x="40" y="52"/>
                    <a:pt x="40" y="52"/>
                    <a:pt x="40" y="52"/>
                  </a:cubicBezTo>
                  <a:moveTo>
                    <a:pt x="0" y="0"/>
                  </a:moveTo>
                  <a:cubicBezTo>
                    <a:pt x="4" y="5"/>
                    <a:pt x="4" y="5"/>
                    <a:pt x="4" y="5"/>
                  </a:cubicBezTo>
                  <a:cubicBezTo>
                    <a:pt x="6" y="7"/>
                    <a:pt x="8" y="9"/>
                    <a:pt x="11" y="10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4" y="2"/>
                    <a:pt x="2" y="1"/>
                    <a:pt x="0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4" name="Freeform 793"/>
            <p:cNvSpPr>
              <a:spLocks noEditPoints="1"/>
            </p:cNvSpPr>
            <p:nvPr/>
          </p:nvSpPr>
          <p:spPr bwMode="auto">
            <a:xfrm>
              <a:off x="13318049" y="360297"/>
              <a:ext cx="1363629" cy="1354373"/>
            </a:xfrm>
            <a:custGeom>
              <a:avLst/>
              <a:gdLst>
                <a:gd name="T0" fmla="*/ 93 w 187"/>
                <a:gd name="T1" fmla="*/ 182 h 186"/>
                <a:gd name="T2" fmla="*/ 107 w 187"/>
                <a:gd name="T3" fmla="*/ 185 h 186"/>
                <a:gd name="T4" fmla="*/ 77 w 187"/>
                <a:gd name="T5" fmla="*/ 184 h 186"/>
                <a:gd name="T6" fmla="*/ 73 w 187"/>
                <a:gd name="T7" fmla="*/ 180 h 186"/>
                <a:gd name="T8" fmla="*/ 110 w 187"/>
                <a:gd name="T9" fmla="*/ 184 h 186"/>
                <a:gd name="T10" fmla="*/ 132 w 187"/>
                <a:gd name="T11" fmla="*/ 173 h 186"/>
                <a:gd name="T12" fmla="*/ 134 w 187"/>
                <a:gd name="T13" fmla="*/ 177 h 186"/>
                <a:gd name="T14" fmla="*/ 55 w 187"/>
                <a:gd name="T15" fmla="*/ 178 h 186"/>
                <a:gd name="T16" fmla="*/ 51 w 187"/>
                <a:gd name="T17" fmla="*/ 171 h 186"/>
                <a:gd name="T18" fmla="*/ 137 w 187"/>
                <a:gd name="T19" fmla="*/ 175 h 186"/>
                <a:gd name="T20" fmla="*/ 154 w 187"/>
                <a:gd name="T21" fmla="*/ 158 h 186"/>
                <a:gd name="T22" fmla="*/ 148 w 187"/>
                <a:gd name="T23" fmla="*/ 168 h 186"/>
                <a:gd name="T24" fmla="*/ 154 w 187"/>
                <a:gd name="T25" fmla="*/ 158 h 186"/>
                <a:gd name="T26" fmla="*/ 158 w 187"/>
                <a:gd name="T27" fmla="*/ 159 h 186"/>
                <a:gd name="T28" fmla="*/ 171 w 187"/>
                <a:gd name="T29" fmla="*/ 136 h 186"/>
                <a:gd name="T30" fmla="*/ 174 w 187"/>
                <a:gd name="T31" fmla="*/ 139 h 186"/>
                <a:gd name="T32" fmla="*/ 173 w 187"/>
                <a:gd name="T33" fmla="*/ 133 h 186"/>
                <a:gd name="T34" fmla="*/ 178 w 187"/>
                <a:gd name="T35" fmla="*/ 121 h 186"/>
                <a:gd name="T36" fmla="*/ 50 w 187"/>
                <a:gd name="T37" fmla="*/ 175 h 186"/>
                <a:gd name="T38" fmla="*/ 7 w 187"/>
                <a:gd name="T39" fmla="*/ 114 h 186"/>
                <a:gd name="T40" fmla="*/ 179 w 187"/>
                <a:gd name="T41" fmla="*/ 118 h 186"/>
                <a:gd name="T42" fmla="*/ 182 w 187"/>
                <a:gd name="T43" fmla="*/ 104 h 186"/>
                <a:gd name="T44" fmla="*/ 5 w 187"/>
                <a:gd name="T45" fmla="*/ 107 h 186"/>
                <a:gd name="T46" fmla="*/ 181 w 187"/>
                <a:gd name="T47" fmla="*/ 80 h 186"/>
                <a:gd name="T48" fmla="*/ 186 w 187"/>
                <a:gd name="T49" fmla="*/ 103 h 186"/>
                <a:gd name="T50" fmla="*/ 5 w 187"/>
                <a:gd name="T51" fmla="*/ 64 h 186"/>
                <a:gd name="T52" fmla="*/ 5 w 187"/>
                <a:gd name="T53" fmla="*/ 83 h 186"/>
                <a:gd name="T54" fmla="*/ 11 w 187"/>
                <a:gd name="T55" fmla="*/ 50 h 186"/>
                <a:gd name="T56" fmla="*/ 13 w 187"/>
                <a:gd name="T57" fmla="*/ 53 h 186"/>
                <a:gd name="T58" fmla="*/ 12 w 187"/>
                <a:gd name="T59" fmla="*/ 47 h 186"/>
                <a:gd name="T60" fmla="*/ 19 w 187"/>
                <a:gd name="T61" fmla="*/ 37 h 186"/>
                <a:gd name="T62" fmla="*/ 23 w 187"/>
                <a:gd name="T63" fmla="*/ 38 h 186"/>
                <a:gd name="T64" fmla="*/ 38 w 187"/>
                <a:gd name="T65" fmla="*/ 18 h 186"/>
                <a:gd name="T66" fmla="*/ 32 w 187"/>
                <a:gd name="T67" fmla="*/ 28 h 186"/>
                <a:gd name="T68" fmla="*/ 38 w 187"/>
                <a:gd name="T69" fmla="*/ 18 h 186"/>
                <a:gd name="T70" fmla="*/ 43 w 187"/>
                <a:gd name="T71" fmla="*/ 19 h 186"/>
                <a:gd name="T72" fmla="*/ 135 w 187"/>
                <a:gd name="T73" fmla="*/ 10 h 186"/>
                <a:gd name="T74" fmla="*/ 180 w 187"/>
                <a:gd name="T75" fmla="*/ 73 h 186"/>
                <a:gd name="T76" fmla="*/ 166 w 187"/>
                <a:gd name="T77" fmla="*/ 35 h 186"/>
                <a:gd name="T78" fmla="*/ 62 w 187"/>
                <a:gd name="T79" fmla="*/ 5 h 186"/>
                <a:gd name="T80" fmla="*/ 65 w 187"/>
                <a:gd name="T81" fmla="*/ 8 h 186"/>
                <a:gd name="T82" fmla="*/ 117 w 187"/>
                <a:gd name="T83" fmla="*/ 7 h 186"/>
                <a:gd name="T84" fmla="*/ 113 w 187"/>
                <a:gd name="T85" fmla="*/ 2 h 186"/>
                <a:gd name="T86" fmla="*/ 68 w 187"/>
                <a:gd name="T87" fmla="*/ 8 h 186"/>
                <a:gd name="T88" fmla="*/ 95 w 187"/>
                <a:gd name="T89" fmla="*/ 0 h 186"/>
                <a:gd name="T90" fmla="*/ 109 w 187"/>
                <a:gd name="T91" fmla="*/ 1 h 186"/>
                <a:gd name="T92" fmla="*/ 79 w 187"/>
                <a:gd name="T93" fmla="*/ 1 h 186"/>
                <a:gd name="T94" fmla="*/ 94 w 187"/>
                <a:gd name="T95" fmla="*/ 4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87" h="186">
                  <a:moveTo>
                    <a:pt x="104" y="181"/>
                  </a:moveTo>
                  <a:cubicBezTo>
                    <a:pt x="100" y="182"/>
                    <a:pt x="97" y="182"/>
                    <a:pt x="93" y="182"/>
                  </a:cubicBezTo>
                  <a:cubicBezTo>
                    <a:pt x="93" y="182"/>
                    <a:pt x="93" y="182"/>
                    <a:pt x="93" y="182"/>
                  </a:cubicBezTo>
                  <a:cubicBezTo>
                    <a:pt x="93" y="182"/>
                    <a:pt x="92" y="182"/>
                    <a:pt x="91" y="182"/>
                  </a:cubicBezTo>
                  <a:cubicBezTo>
                    <a:pt x="94" y="186"/>
                    <a:pt x="94" y="186"/>
                    <a:pt x="94" y="186"/>
                  </a:cubicBezTo>
                  <a:cubicBezTo>
                    <a:pt x="98" y="186"/>
                    <a:pt x="103" y="186"/>
                    <a:pt x="107" y="185"/>
                  </a:cubicBezTo>
                  <a:cubicBezTo>
                    <a:pt x="104" y="181"/>
                    <a:pt x="104" y="181"/>
                    <a:pt x="104" y="181"/>
                  </a:cubicBezTo>
                  <a:moveTo>
                    <a:pt x="73" y="180"/>
                  </a:moveTo>
                  <a:cubicBezTo>
                    <a:pt x="77" y="184"/>
                    <a:pt x="77" y="184"/>
                    <a:pt x="77" y="184"/>
                  </a:cubicBezTo>
                  <a:cubicBezTo>
                    <a:pt x="81" y="185"/>
                    <a:pt x="86" y="186"/>
                    <a:pt x="91" y="186"/>
                  </a:cubicBezTo>
                  <a:cubicBezTo>
                    <a:pt x="88" y="182"/>
                    <a:pt x="88" y="182"/>
                    <a:pt x="88" y="182"/>
                  </a:cubicBezTo>
                  <a:cubicBezTo>
                    <a:pt x="83" y="181"/>
                    <a:pt x="78" y="181"/>
                    <a:pt x="73" y="180"/>
                  </a:cubicBezTo>
                  <a:moveTo>
                    <a:pt x="118" y="178"/>
                  </a:moveTo>
                  <a:cubicBezTo>
                    <a:pt x="115" y="179"/>
                    <a:pt x="111" y="180"/>
                    <a:pt x="107" y="181"/>
                  </a:cubicBezTo>
                  <a:cubicBezTo>
                    <a:pt x="110" y="184"/>
                    <a:pt x="110" y="184"/>
                    <a:pt x="110" y="184"/>
                  </a:cubicBezTo>
                  <a:cubicBezTo>
                    <a:pt x="114" y="184"/>
                    <a:pt x="117" y="183"/>
                    <a:pt x="121" y="182"/>
                  </a:cubicBezTo>
                  <a:cubicBezTo>
                    <a:pt x="118" y="178"/>
                    <a:pt x="118" y="178"/>
                    <a:pt x="118" y="178"/>
                  </a:cubicBezTo>
                  <a:moveTo>
                    <a:pt x="132" y="173"/>
                  </a:moveTo>
                  <a:cubicBezTo>
                    <a:pt x="128" y="175"/>
                    <a:pt x="125" y="176"/>
                    <a:pt x="121" y="177"/>
                  </a:cubicBezTo>
                  <a:cubicBezTo>
                    <a:pt x="124" y="181"/>
                    <a:pt x="124" y="181"/>
                    <a:pt x="124" y="181"/>
                  </a:cubicBezTo>
                  <a:cubicBezTo>
                    <a:pt x="127" y="180"/>
                    <a:pt x="131" y="178"/>
                    <a:pt x="134" y="177"/>
                  </a:cubicBezTo>
                  <a:cubicBezTo>
                    <a:pt x="132" y="173"/>
                    <a:pt x="132" y="173"/>
                    <a:pt x="132" y="173"/>
                  </a:cubicBezTo>
                  <a:moveTo>
                    <a:pt x="51" y="171"/>
                  </a:moveTo>
                  <a:cubicBezTo>
                    <a:pt x="55" y="178"/>
                    <a:pt x="55" y="178"/>
                    <a:pt x="55" y="178"/>
                  </a:cubicBezTo>
                  <a:cubicBezTo>
                    <a:pt x="61" y="180"/>
                    <a:pt x="67" y="182"/>
                    <a:pt x="72" y="183"/>
                  </a:cubicBezTo>
                  <a:cubicBezTo>
                    <a:pt x="69" y="178"/>
                    <a:pt x="69" y="178"/>
                    <a:pt x="69" y="178"/>
                  </a:cubicBezTo>
                  <a:cubicBezTo>
                    <a:pt x="62" y="177"/>
                    <a:pt x="56" y="174"/>
                    <a:pt x="51" y="171"/>
                  </a:cubicBezTo>
                  <a:moveTo>
                    <a:pt x="143" y="167"/>
                  </a:moveTo>
                  <a:cubicBezTo>
                    <a:pt x="140" y="169"/>
                    <a:pt x="137" y="170"/>
                    <a:pt x="134" y="172"/>
                  </a:cubicBezTo>
                  <a:cubicBezTo>
                    <a:pt x="137" y="175"/>
                    <a:pt x="137" y="175"/>
                    <a:pt x="137" y="175"/>
                  </a:cubicBezTo>
                  <a:cubicBezTo>
                    <a:pt x="140" y="174"/>
                    <a:pt x="143" y="172"/>
                    <a:pt x="146" y="170"/>
                  </a:cubicBezTo>
                  <a:cubicBezTo>
                    <a:pt x="143" y="167"/>
                    <a:pt x="143" y="167"/>
                    <a:pt x="143" y="167"/>
                  </a:cubicBezTo>
                  <a:moveTo>
                    <a:pt x="154" y="158"/>
                  </a:moveTo>
                  <a:cubicBezTo>
                    <a:pt x="152" y="160"/>
                    <a:pt x="151" y="161"/>
                    <a:pt x="149" y="162"/>
                  </a:cubicBezTo>
                  <a:cubicBezTo>
                    <a:pt x="148" y="163"/>
                    <a:pt x="147" y="164"/>
                    <a:pt x="146" y="165"/>
                  </a:cubicBezTo>
                  <a:cubicBezTo>
                    <a:pt x="148" y="168"/>
                    <a:pt x="148" y="168"/>
                    <a:pt x="148" y="168"/>
                  </a:cubicBezTo>
                  <a:cubicBezTo>
                    <a:pt x="149" y="167"/>
                    <a:pt x="150" y="166"/>
                    <a:pt x="151" y="166"/>
                  </a:cubicBezTo>
                  <a:cubicBezTo>
                    <a:pt x="153" y="164"/>
                    <a:pt x="155" y="163"/>
                    <a:pt x="156" y="161"/>
                  </a:cubicBezTo>
                  <a:cubicBezTo>
                    <a:pt x="154" y="158"/>
                    <a:pt x="154" y="158"/>
                    <a:pt x="154" y="158"/>
                  </a:cubicBezTo>
                  <a:moveTo>
                    <a:pt x="163" y="148"/>
                  </a:moveTo>
                  <a:cubicBezTo>
                    <a:pt x="161" y="151"/>
                    <a:pt x="159" y="153"/>
                    <a:pt x="156" y="156"/>
                  </a:cubicBezTo>
                  <a:cubicBezTo>
                    <a:pt x="158" y="159"/>
                    <a:pt x="158" y="159"/>
                    <a:pt x="158" y="159"/>
                  </a:cubicBezTo>
                  <a:cubicBezTo>
                    <a:pt x="161" y="157"/>
                    <a:pt x="163" y="154"/>
                    <a:pt x="166" y="151"/>
                  </a:cubicBezTo>
                  <a:cubicBezTo>
                    <a:pt x="163" y="148"/>
                    <a:pt x="163" y="148"/>
                    <a:pt x="163" y="148"/>
                  </a:cubicBezTo>
                  <a:moveTo>
                    <a:pt x="171" y="136"/>
                  </a:moveTo>
                  <a:cubicBezTo>
                    <a:pt x="170" y="139"/>
                    <a:pt x="167" y="142"/>
                    <a:pt x="165" y="145"/>
                  </a:cubicBezTo>
                  <a:cubicBezTo>
                    <a:pt x="168" y="149"/>
                    <a:pt x="168" y="149"/>
                    <a:pt x="168" y="149"/>
                  </a:cubicBezTo>
                  <a:cubicBezTo>
                    <a:pt x="170" y="146"/>
                    <a:pt x="172" y="143"/>
                    <a:pt x="174" y="139"/>
                  </a:cubicBezTo>
                  <a:cubicBezTo>
                    <a:pt x="171" y="136"/>
                    <a:pt x="171" y="136"/>
                    <a:pt x="171" y="136"/>
                  </a:cubicBezTo>
                  <a:moveTo>
                    <a:pt x="178" y="121"/>
                  </a:moveTo>
                  <a:cubicBezTo>
                    <a:pt x="176" y="125"/>
                    <a:pt x="175" y="129"/>
                    <a:pt x="173" y="133"/>
                  </a:cubicBezTo>
                  <a:cubicBezTo>
                    <a:pt x="175" y="137"/>
                    <a:pt x="175" y="137"/>
                    <a:pt x="175" y="137"/>
                  </a:cubicBezTo>
                  <a:cubicBezTo>
                    <a:pt x="177" y="133"/>
                    <a:pt x="179" y="129"/>
                    <a:pt x="181" y="125"/>
                  </a:cubicBezTo>
                  <a:cubicBezTo>
                    <a:pt x="178" y="121"/>
                    <a:pt x="178" y="121"/>
                    <a:pt x="178" y="121"/>
                  </a:cubicBezTo>
                  <a:moveTo>
                    <a:pt x="1" y="106"/>
                  </a:moveTo>
                  <a:cubicBezTo>
                    <a:pt x="4" y="123"/>
                    <a:pt x="10" y="138"/>
                    <a:pt x="21" y="151"/>
                  </a:cubicBezTo>
                  <a:cubicBezTo>
                    <a:pt x="29" y="161"/>
                    <a:pt x="39" y="169"/>
                    <a:pt x="50" y="175"/>
                  </a:cubicBezTo>
                  <a:cubicBezTo>
                    <a:pt x="44" y="167"/>
                    <a:pt x="44" y="167"/>
                    <a:pt x="44" y="167"/>
                  </a:cubicBezTo>
                  <a:cubicBezTo>
                    <a:pt x="37" y="162"/>
                    <a:pt x="30" y="156"/>
                    <a:pt x="24" y="148"/>
                  </a:cubicBezTo>
                  <a:cubicBezTo>
                    <a:pt x="16" y="138"/>
                    <a:pt x="10" y="127"/>
                    <a:pt x="7" y="114"/>
                  </a:cubicBezTo>
                  <a:cubicBezTo>
                    <a:pt x="1" y="106"/>
                    <a:pt x="1" y="106"/>
                    <a:pt x="1" y="106"/>
                  </a:cubicBezTo>
                  <a:moveTo>
                    <a:pt x="182" y="104"/>
                  </a:moveTo>
                  <a:cubicBezTo>
                    <a:pt x="181" y="109"/>
                    <a:pt x="180" y="113"/>
                    <a:pt x="179" y="118"/>
                  </a:cubicBezTo>
                  <a:cubicBezTo>
                    <a:pt x="182" y="122"/>
                    <a:pt x="182" y="122"/>
                    <a:pt x="182" y="122"/>
                  </a:cubicBezTo>
                  <a:cubicBezTo>
                    <a:pt x="183" y="118"/>
                    <a:pt x="184" y="113"/>
                    <a:pt x="185" y="108"/>
                  </a:cubicBezTo>
                  <a:cubicBezTo>
                    <a:pt x="182" y="104"/>
                    <a:pt x="182" y="104"/>
                    <a:pt x="182" y="104"/>
                  </a:cubicBezTo>
                  <a:moveTo>
                    <a:pt x="1" y="82"/>
                  </a:moveTo>
                  <a:cubicBezTo>
                    <a:pt x="0" y="88"/>
                    <a:pt x="0" y="94"/>
                    <a:pt x="1" y="100"/>
                  </a:cubicBezTo>
                  <a:cubicBezTo>
                    <a:pt x="5" y="107"/>
                    <a:pt x="5" y="107"/>
                    <a:pt x="5" y="107"/>
                  </a:cubicBezTo>
                  <a:cubicBezTo>
                    <a:pt x="4" y="101"/>
                    <a:pt x="4" y="94"/>
                    <a:pt x="4" y="88"/>
                  </a:cubicBezTo>
                  <a:cubicBezTo>
                    <a:pt x="1" y="82"/>
                    <a:pt x="1" y="82"/>
                    <a:pt x="1" y="82"/>
                  </a:cubicBezTo>
                  <a:moveTo>
                    <a:pt x="181" y="80"/>
                  </a:moveTo>
                  <a:cubicBezTo>
                    <a:pt x="182" y="86"/>
                    <a:pt x="183" y="93"/>
                    <a:pt x="182" y="99"/>
                  </a:cubicBezTo>
                  <a:cubicBezTo>
                    <a:pt x="186" y="104"/>
                    <a:pt x="186" y="104"/>
                    <a:pt x="186" y="104"/>
                  </a:cubicBezTo>
                  <a:cubicBezTo>
                    <a:pt x="186" y="104"/>
                    <a:pt x="186" y="103"/>
                    <a:pt x="186" y="103"/>
                  </a:cubicBezTo>
                  <a:cubicBezTo>
                    <a:pt x="186" y="98"/>
                    <a:pt x="187" y="92"/>
                    <a:pt x="186" y="87"/>
                  </a:cubicBezTo>
                  <a:cubicBezTo>
                    <a:pt x="181" y="80"/>
                    <a:pt x="181" y="80"/>
                    <a:pt x="181" y="80"/>
                  </a:cubicBezTo>
                  <a:moveTo>
                    <a:pt x="5" y="64"/>
                  </a:moveTo>
                  <a:cubicBezTo>
                    <a:pt x="3" y="69"/>
                    <a:pt x="2" y="73"/>
                    <a:pt x="1" y="78"/>
                  </a:cubicBezTo>
                  <a:cubicBezTo>
                    <a:pt x="5" y="83"/>
                    <a:pt x="5" y="83"/>
                    <a:pt x="5" y="83"/>
                  </a:cubicBezTo>
                  <a:cubicBezTo>
                    <a:pt x="5" y="83"/>
                    <a:pt x="5" y="83"/>
                    <a:pt x="5" y="83"/>
                  </a:cubicBezTo>
                  <a:cubicBezTo>
                    <a:pt x="5" y="78"/>
                    <a:pt x="6" y="73"/>
                    <a:pt x="8" y="69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11" y="50"/>
                  </a:moveTo>
                  <a:cubicBezTo>
                    <a:pt x="9" y="53"/>
                    <a:pt x="7" y="57"/>
                    <a:pt x="6" y="61"/>
                  </a:cubicBezTo>
                  <a:cubicBezTo>
                    <a:pt x="9" y="65"/>
                    <a:pt x="9" y="65"/>
                    <a:pt x="9" y="65"/>
                  </a:cubicBezTo>
                  <a:cubicBezTo>
                    <a:pt x="10" y="61"/>
                    <a:pt x="12" y="57"/>
                    <a:pt x="13" y="53"/>
                  </a:cubicBezTo>
                  <a:cubicBezTo>
                    <a:pt x="11" y="50"/>
                    <a:pt x="11" y="50"/>
                    <a:pt x="11" y="50"/>
                  </a:cubicBezTo>
                  <a:moveTo>
                    <a:pt x="19" y="37"/>
                  </a:moveTo>
                  <a:cubicBezTo>
                    <a:pt x="16" y="40"/>
                    <a:pt x="14" y="43"/>
                    <a:pt x="12" y="47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7" y="47"/>
                    <a:pt x="19" y="44"/>
                    <a:pt x="21" y="41"/>
                  </a:cubicBezTo>
                  <a:cubicBezTo>
                    <a:pt x="19" y="37"/>
                    <a:pt x="19" y="37"/>
                    <a:pt x="19" y="37"/>
                  </a:cubicBezTo>
                  <a:moveTo>
                    <a:pt x="28" y="27"/>
                  </a:moveTo>
                  <a:cubicBezTo>
                    <a:pt x="25" y="29"/>
                    <a:pt x="23" y="32"/>
                    <a:pt x="21" y="35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5" y="35"/>
                    <a:pt x="28" y="33"/>
                    <a:pt x="30" y="30"/>
                  </a:cubicBezTo>
                  <a:cubicBezTo>
                    <a:pt x="28" y="27"/>
                    <a:pt x="28" y="27"/>
                    <a:pt x="28" y="27"/>
                  </a:cubicBezTo>
                  <a:moveTo>
                    <a:pt x="38" y="18"/>
                  </a:moveTo>
                  <a:cubicBezTo>
                    <a:pt x="37" y="19"/>
                    <a:pt x="36" y="19"/>
                    <a:pt x="35" y="20"/>
                  </a:cubicBezTo>
                  <a:cubicBezTo>
                    <a:pt x="33" y="22"/>
                    <a:pt x="32" y="23"/>
                    <a:pt x="30" y="25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4" y="26"/>
                    <a:pt x="36" y="25"/>
                    <a:pt x="38" y="23"/>
                  </a:cubicBezTo>
                  <a:cubicBezTo>
                    <a:pt x="39" y="23"/>
                    <a:pt x="40" y="22"/>
                    <a:pt x="40" y="21"/>
                  </a:cubicBezTo>
                  <a:cubicBezTo>
                    <a:pt x="38" y="18"/>
                    <a:pt x="38" y="18"/>
                    <a:pt x="38" y="18"/>
                  </a:cubicBezTo>
                  <a:moveTo>
                    <a:pt x="50" y="11"/>
                  </a:moveTo>
                  <a:cubicBezTo>
                    <a:pt x="46" y="12"/>
                    <a:pt x="43" y="14"/>
                    <a:pt x="40" y="16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6" y="17"/>
                    <a:pt x="49" y="16"/>
                    <a:pt x="52" y="14"/>
                  </a:cubicBezTo>
                  <a:cubicBezTo>
                    <a:pt x="50" y="11"/>
                    <a:pt x="50" y="11"/>
                    <a:pt x="50" y="11"/>
                  </a:cubicBezTo>
                  <a:moveTo>
                    <a:pt x="135" y="10"/>
                  </a:moveTo>
                  <a:cubicBezTo>
                    <a:pt x="141" y="18"/>
                    <a:pt x="141" y="18"/>
                    <a:pt x="141" y="18"/>
                  </a:cubicBezTo>
                  <a:cubicBezTo>
                    <a:pt x="149" y="23"/>
                    <a:pt x="157" y="29"/>
                    <a:pt x="163" y="37"/>
                  </a:cubicBezTo>
                  <a:cubicBezTo>
                    <a:pt x="171" y="48"/>
                    <a:pt x="177" y="60"/>
                    <a:pt x="180" y="73"/>
                  </a:cubicBezTo>
                  <a:cubicBezTo>
                    <a:pt x="186" y="81"/>
                    <a:pt x="186" y="81"/>
                    <a:pt x="186" y="81"/>
                  </a:cubicBezTo>
                  <a:cubicBezTo>
                    <a:pt x="184" y="67"/>
                    <a:pt x="179" y="55"/>
                    <a:pt x="172" y="43"/>
                  </a:cubicBezTo>
                  <a:cubicBezTo>
                    <a:pt x="166" y="35"/>
                    <a:pt x="166" y="35"/>
                    <a:pt x="166" y="35"/>
                  </a:cubicBezTo>
                  <a:cubicBezTo>
                    <a:pt x="166" y="35"/>
                    <a:pt x="166" y="35"/>
                    <a:pt x="166" y="35"/>
                  </a:cubicBezTo>
                  <a:cubicBezTo>
                    <a:pt x="158" y="24"/>
                    <a:pt x="147" y="16"/>
                    <a:pt x="135" y="10"/>
                  </a:cubicBezTo>
                  <a:moveTo>
                    <a:pt x="62" y="5"/>
                  </a:moveTo>
                  <a:cubicBezTo>
                    <a:pt x="59" y="6"/>
                    <a:pt x="55" y="8"/>
                    <a:pt x="52" y="9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8" y="11"/>
                    <a:pt x="61" y="10"/>
                    <a:pt x="65" y="8"/>
                  </a:cubicBezTo>
                  <a:cubicBezTo>
                    <a:pt x="62" y="5"/>
                    <a:pt x="62" y="5"/>
                    <a:pt x="62" y="5"/>
                  </a:cubicBezTo>
                  <a:moveTo>
                    <a:pt x="113" y="2"/>
                  </a:moveTo>
                  <a:cubicBezTo>
                    <a:pt x="117" y="7"/>
                    <a:pt x="117" y="7"/>
                    <a:pt x="117" y="7"/>
                  </a:cubicBezTo>
                  <a:cubicBezTo>
                    <a:pt x="123" y="9"/>
                    <a:pt x="129" y="11"/>
                    <a:pt x="135" y="14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25" y="5"/>
                    <a:pt x="119" y="3"/>
                    <a:pt x="113" y="2"/>
                  </a:cubicBezTo>
                  <a:moveTo>
                    <a:pt x="76" y="1"/>
                  </a:moveTo>
                  <a:cubicBezTo>
                    <a:pt x="72" y="2"/>
                    <a:pt x="69" y="3"/>
                    <a:pt x="65" y="4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71" y="6"/>
                    <a:pt x="75" y="6"/>
                    <a:pt x="79" y="5"/>
                  </a:cubicBezTo>
                  <a:cubicBezTo>
                    <a:pt x="76" y="1"/>
                    <a:pt x="76" y="1"/>
                    <a:pt x="76" y="1"/>
                  </a:cubicBezTo>
                  <a:moveTo>
                    <a:pt x="95" y="0"/>
                  </a:moveTo>
                  <a:cubicBezTo>
                    <a:pt x="98" y="4"/>
                    <a:pt x="98" y="4"/>
                    <a:pt x="98" y="4"/>
                  </a:cubicBezTo>
                  <a:cubicBezTo>
                    <a:pt x="103" y="4"/>
                    <a:pt x="108" y="5"/>
                    <a:pt x="112" y="6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5" y="0"/>
                    <a:pt x="100" y="0"/>
                    <a:pt x="95" y="0"/>
                  </a:cubicBezTo>
                  <a:moveTo>
                    <a:pt x="92" y="0"/>
                  </a:moveTo>
                  <a:cubicBezTo>
                    <a:pt x="87" y="0"/>
                    <a:pt x="83" y="0"/>
                    <a:pt x="79" y="1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86" y="4"/>
                    <a:pt x="89" y="4"/>
                    <a:pt x="93" y="4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92" y="0"/>
                    <a:pt x="92" y="0"/>
                    <a:pt x="92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5" name="Freeform 794"/>
            <p:cNvSpPr>
              <a:spLocks noEditPoints="1"/>
            </p:cNvSpPr>
            <p:nvPr/>
          </p:nvSpPr>
          <p:spPr bwMode="auto">
            <a:xfrm>
              <a:off x="13324219" y="1088388"/>
              <a:ext cx="394897" cy="567664"/>
            </a:xfrm>
            <a:custGeom>
              <a:avLst/>
              <a:gdLst>
                <a:gd name="T0" fmla="*/ 43 w 54"/>
                <a:gd name="T1" fmla="*/ 67 h 78"/>
                <a:gd name="T2" fmla="*/ 49 w 54"/>
                <a:gd name="T3" fmla="*/ 75 h 78"/>
                <a:gd name="T4" fmla="*/ 54 w 54"/>
                <a:gd name="T5" fmla="*/ 78 h 78"/>
                <a:gd name="T6" fmla="*/ 50 w 54"/>
                <a:gd name="T7" fmla="*/ 71 h 78"/>
                <a:gd name="T8" fmla="*/ 43 w 54"/>
                <a:gd name="T9" fmla="*/ 67 h 78"/>
                <a:gd name="T10" fmla="*/ 0 w 54"/>
                <a:gd name="T11" fmla="*/ 0 h 78"/>
                <a:gd name="T12" fmla="*/ 0 w 54"/>
                <a:gd name="T13" fmla="*/ 6 h 78"/>
                <a:gd name="T14" fmla="*/ 6 w 54"/>
                <a:gd name="T15" fmla="*/ 14 h 78"/>
                <a:gd name="T16" fmla="*/ 4 w 54"/>
                <a:gd name="T17" fmla="*/ 7 h 78"/>
                <a:gd name="T18" fmla="*/ 0 w 54"/>
                <a:gd name="T1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78">
                  <a:moveTo>
                    <a:pt x="43" y="67"/>
                  </a:moveTo>
                  <a:cubicBezTo>
                    <a:pt x="49" y="75"/>
                    <a:pt x="49" y="75"/>
                    <a:pt x="49" y="75"/>
                  </a:cubicBezTo>
                  <a:cubicBezTo>
                    <a:pt x="51" y="76"/>
                    <a:pt x="53" y="77"/>
                    <a:pt x="54" y="78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47" y="70"/>
                    <a:pt x="45" y="68"/>
                    <a:pt x="43" y="67"/>
                  </a:cubicBezTo>
                  <a:moveTo>
                    <a:pt x="0" y="0"/>
                  </a:moveTo>
                  <a:cubicBezTo>
                    <a:pt x="0" y="2"/>
                    <a:pt x="0" y="4"/>
                    <a:pt x="0" y="6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5" y="12"/>
                    <a:pt x="5" y="10"/>
                    <a:pt x="4" y="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6" name="Freeform 795"/>
            <p:cNvSpPr>
              <a:spLocks noEditPoints="1"/>
            </p:cNvSpPr>
            <p:nvPr/>
          </p:nvSpPr>
          <p:spPr bwMode="auto">
            <a:xfrm>
              <a:off x="13324219" y="927961"/>
              <a:ext cx="555324" cy="771283"/>
            </a:xfrm>
            <a:custGeom>
              <a:avLst/>
              <a:gdLst>
                <a:gd name="T0" fmla="*/ 68 w 76"/>
                <a:gd name="T1" fmla="*/ 100 h 106"/>
                <a:gd name="T2" fmla="*/ 71 w 76"/>
                <a:gd name="T3" fmla="*/ 105 h 106"/>
                <a:gd name="T4" fmla="*/ 76 w 76"/>
                <a:gd name="T5" fmla="*/ 106 h 106"/>
                <a:gd name="T6" fmla="*/ 72 w 76"/>
                <a:gd name="T7" fmla="*/ 102 h 106"/>
                <a:gd name="T8" fmla="*/ 68 w 76"/>
                <a:gd name="T9" fmla="*/ 100 h 106"/>
                <a:gd name="T10" fmla="*/ 0 w 76"/>
                <a:gd name="T11" fmla="*/ 0 h 106"/>
                <a:gd name="T12" fmla="*/ 0 w 76"/>
                <a:gd name="T13" fmla="*/ 4 h 106"/>
                <a:gd name="T14" fmla="*/ 0 w 76"/>
                <a:gd name="T15" fmla="*/ 4 h 106"/>
                <a:gd name="T16" fmla="*/ 3 w 76"/>
                <a:gd name="T17" fmla="*/ 10 h 106"/>
                <a:gd name="T18" fmla="*/ 4 w 76"/>
                <a:gd name="T19" fmla="*/ 5 h 106"/>
                <a:gd name="T20" fmla="*/ 0 w 76"/>
                <a:gd name="T21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106">
                  <a:moveTo>
                    <a:pt x="68" y="100"/>
                  </a:moveTo>
                  <a:cubicBezTo>
                    <a:pt x="71" y="105"/>
                    <a:pt x="71" y="105"/>
                    <a:pt x="71" y="105"/>
                  </a:cubicBezTo>
                  <a:cubicBezTo>
                    <a:pt x="73" y="106"/>
                    <a:pt x="74" y="106"/>
                    <a:pt x="76" y="106"/>
                  </a:cubicBezTo>
                  <a:cubicBezTo>
                    <a:pt x="72" y="102"/>
                    <a:pt x="72" y="102"/>
                    <a:pt x="72" y="102"/>
                  </a:cubicBezTo>
                  <a:cubicBezTo>
                    <a:pt x="71" y="101"/>
                    <a:pt x="69" y="101"/>
                    <a:pt x="68" y="100"/>
                  </a:cubicBezTo>
                  <a:moveTo>
                    <a:pt x="0" y="0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8"/>
                    <a:pt x="4" y="6"/>
                    <a:pt x="4" y="5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7" name="Freeform 796"/>
            <p:cNvSpPr>
              <a:spLocks noEditPoints="1"/>
            </p:cNvSpPr>
            <p:nvPr/>
          </p:nvSpPr>
          <p:spPr bwMode="auto">
            <a:xfrm>
              <a:off x="13355071" y="804556"/>
              <a:ext cx="647878" cy="910114"/>
            </a:xfrm>
            <a:custGeom>
              <a:avLst/>
              <a:gdLst>
                <a:gd name="T0" fmla="*/ 83 w 89"/>
                <a:gd name="T1" fmla="*/ 121 h 125"/>
                <a:gd name="T2" fmla="*/ 86 w 89"/>
                <a:gd name="T3" fmla="*/ 125 h 125"/>
                <a:gd name="T4" fmla="*/ 88 w 89"/>
                <a:gd name="T5" fmla="*/ 125 h 125"/>
                <a:gd name="T6" fmla="*/ 88 w 89"/>
                <a:gd name="T7" fmla="*/ 125 h 125"/>
                <a:gd name="T8" fmla="*/ 89 w 89"/>
                <a:gd name="T9" fmla="*/ 125 h 125"/>
                <a:gd name="T10" fmla="*/ 86 w 89"/>
                <a:gd name="T11" fmla="*/ 121 h 125"/>
                <a:gd name="T12" fmla="*/ 83 w 89"/>
                <a:gd name="T13" fmla="*/ 121 h 125"/>
                <a:gd name="T14" fmla="*/ 1 w 89"/>
                <a:gd name="T15" fmla="*/ 0 h 125"/>
                <a:gd name="T16" fmla="*/ 0 w 89"/>
                <a:gd name="T17" fmla="*/ 3 h 125"/>
                <a:gd name="T18" fmla="*/ 3 w 89"/>
                <a:gd name="T19" fmla="*/ 8 h 125"/>
                <a:gd name="T20" fmla="*/ 4 w 89"/>
                <a:gd name="T21" fmla="*/ 4 h 125"/>
                <a:gd name="T22" fmla="*/ 1 w 89"/>
                <a:gd name="T23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9" h="125">
                  <a:moveTo>
                    <a:pt x="83" y="121"/>
                  </a:moveTo>
                  <a:cubicBezTo>
                    <a:pt x="86" y="125"/>
                    <a:pt x="86" y="125"/>
                    <a:pt x="86" y="125"/>
                  </a:cubicBezTo>
                  <a:cubicBezTo>
                    <a:pt x="87" y="125"/>
                    <a:pt x="87" y="125"/>
                    <a:pt x="88" y="125"/>
                  </a:cubicBezTo>
                  <a:cubicBezTo>
                    <a:pt x="88" y="125"/>
                    <a:pt x="88" y="125"/>
                    <a:pt x="88" y="125"/>
                  </a:cubicBezTo>
                  <a:cubicBezTo>
                    <a:pt x="89" y="125"/>
                    <a:pt x="89" y="125"/>
                    <a:pt x="89" y="125"/>
                  </a:cubicBezTo>
                  <a:cubicBezTo>
                    <a:pt x="86" y="121"/>
                    <a:pt x="86" y="121"/>
                    <a:pt x="86" y="121"/>
                  </a:cubicBezTo>
                  <a:cubicBezTo>
                    <a:pt x="85" y="121"/>
                    <a:pt x="84" y="121"/>
                    <a:pt x="83" y="121"/>
                  </a:cubicBezTo>
                  <a:moveTo>
                    <a:pt x="1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6"/>
                    <a:pt x="3" y="5"/>
                    <a:pt x="4" y="4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8" name="Freeform 797"/>
            <p:cNvSpPr>
              <a:spLocks noEditPoints="1"/>
            </p:cNvSpPr>
            <p:nvPr/>
          </p:nvSpPr>
          <p:spPr bwMode="auto">
            <a:xfrm>
              <a:off x="13398263" y="702747"/>
              <a:ext cx="721921" cy="1005753"/>
            </a:xfrm>
            <a:custGeom>
              <a:avLst/>
              <a:gdLst>
                <a:gd name="T0" fmla="*/ 96 w 99"/>
                <a:gd name="T1" fmla="*/ 134 h 138"/>
                <a:gd name="T2" fmla="*/ 93 w 99"/>
                <a:gd name="T3" fmla="*/ 134 h 138"/>
                <a:gd name="T4" fmla="*/ 96 w 99"/>
                <a:gd name="T5" fmla="*/ 138 h 138"/>
                <a:gd name="T6" fmla="*/ 99 w 99"/>
                <a:gd name="T7" fmla="*/ 137 h 138"/>
                <a:gd name="T8" fmla="*/ 96 w 99"/>
                <a:gd name="T9" fmla="*/ 134 h 138"/>
                <a:gd name="T10" fmla="*/ 1 w 99"/>
                <a:gd name="T11" fmla="*/ 0 h 138"/>
                <a:gd name="T12" fmla="*/ 0 w 99"/>
                <a:gd name="T13" fmla="*/ 3 h 138"/>
                <a:gd name="T14" fmla="*/ 2 w 99"/>
                <a:gd name="T15" fmla="*/ 6 h 138"/>
                <a:gd name="T16" fmla="*/ 4 w 99"/>
                <a:gd name="T17" fmla="*/ 3 h 138"/>
                <a:gd name="T18" fmla="*/ 1 w 99"/>
                <a:gd name="T19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9" h="138">
                  <a:moveTo>
                    <a:pt x="96" y="134"/>
                  </a:moveTo>
                  <a:cubicBezTo>
                    <a:pt x="95" y="134"/>
                    <a:pt x="94" y="134"/>
                    <a:pt x="93" y="134"/>
                  </a:cubicBezTo>
                  <a:cubicBezTo>
                    <a:pt x="96" y="138"/>
                    <a:pt x="96" y="138"/>
                    <a:pt x="96" y="138"/>
                  </a:cubicBezTo>
                  <a:cubicBezTo>
                    <a:pt x="97" y="138"/>
                    <a:pt x="98" y="138"/>
                    <a:pt x="99" y="137"/>
                  </a:cubicBezTo>
                  <a:cubicBezTo>
                    <a:pt x="96" y="134"/>
                    <a:pt x="96" y="134"/>
                    <a:pt x="96" y="134"/>
                  </a:cubicBezTo>
                  <a:moveTo>
                    <a:pt x="1" y="0"/>
                  </a:moveTo>
                  <a:cubicBezTo>
                    <a:pt x="1" y="1"/>
                    <a:pt x="0" y="2"/>
                    <a:pt x="0" y="3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5"/>
                    <a:pt x="3" y="4"/>
                    <a:pt x="4" y="3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9" name="Freeform 798"/>
            <p:cNvSpPr>
              <a:spLocks noEditPoints="1"/>
            </p:cNvSpPr>
            <p:nvPr/>
          </p:nvSpPr>
          <p:spPr bwMode="auto">
            <a:xfrm>
              <a:off x="13456880" y="613278"/>
              <a:ext cx="765113" cy="1073626"/>
            </a:xfrm>
            <a:custGeom>
              <a:avLst/>
              <a:gdLst>
                <a:gd name="T0" fmla="*/ 102 w 105"/>
                <a:gd name="T1" fmla="*/ 142 h 147"/>
                <a:gd name="T2" fmla="*/ 99 w 105"/>
                <a:gd name="T3" fmla="*/ 143 h 147"/>
                <a:gd name="T4" fmla="*/ 102 w 105"/>
                <a:gd name="T5" fmla="*/ 147 h 147"/>
                <a:gd name="T6" fmla="*/ 105 w 105"/>
                <a:gd name="T7" fmla="*/ 146 h 147"/>
                <a:gd name="T8" fmla="*/ 102 w 105"/>
                <a:gd name="T9" fmla="*/ 142 h 147"/>
                <a:gd name="T10" fmla="*/ 2 w 105"/>
                <a:gd name="T11" fmla="*/ 0 h 147"/>
                <a:gd name="T12" fmla="*/ 0 w 105"/>
                <a:gd name="T13" fmla="*/ 2 h 147"/>
                <a:gd name="T14" fmla="*/ 2 w 105"/>
                <a:gd name="T15" fmla="*/ 6 h 147"/>
                <a:gd name="T16" fmla="*/ 4 w 105"/>
                <a:gd name="T17" fmla="*/ 3 h 147"/>
                <a:gd name="T18" fmla="*/ 2 w 105"/>
                <a:gd name="T1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5" h="147">
                  <a:moveTo>
                    <a:pt x="102" y="142"/>
                  </a:moveTo>
                  <a:cubicBezTo>
                    <a:pt x="101" y="143"/>
                    <a:pt x="100" y="143"/>
                    <a:pt x="99" y="143"/>
                  </a:cubicBezTo>
                  <a:cubicBezTo>
                    <a:pt x="102" y="147"/>
                    <a:pt x="102" y="147"/>
                    <a:pt x="102" y="147"/>
                  </a:cubicBezTo>
                  <a:cubicBezTo>
                    <a:pt x="103" y="146"/>
                    <a:pt x="104" y="146"/>
                    <a:pt x="105" y="146"/>
                  </a:cubicBezTo>
                  <a:cubicBezTo>
                    <a:pt x="102" y="142"/>
                    <a:pt x="102" y="142"/>
                    <a:pt x="102" y="142"/>
                  </a:cubicBezTo>
                  <a:moveTo>
                    <a:pt x="2" y="0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5"/>
                    <a:pt x="3" y="4"/>
                    <a:pt x="4" y="3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0" name="Freeform 799"/>
            <p:cNvSpPr>
              <a:spLocks noEditPoints="1"/>
            </p:cNvSpPr>
            <p:nvPr/>
          </p:nvSpPr>
          <p:spPr bwMode="auto">
            <a:xfrm>
              <a:off x="13521668" y="542320"/>
              <a:ext cx="795964" cy="1107562"/>
            </a:xfrm>
            <a:custGeom>
              <a:avLst/>
              <a:gdLst>
                <a:gd name="T0" fmla="*/ 106 w 109"/>
                <a:gd name="T1" fmla="*/ 147 h 152"/>
                <a:gd name="T2" fmla="*/ 104 w 109"/>
                <a:gd name="T3" fmla="*/ 148 h 152"/>
                <a:gd name="T4" fmla="*/ 106 w 109"/>
                <a:gd name="T5" fmla="*/ 152 h 152"/>
                <a:gd name="T6" fmla="*/ 109 w 109"/>
                <a:gd name="T7" fmla="*/ 150 h 152"/>
                <a:gd name="T8" fmla="*/ 106 w 109"/>
                <a:gd name="T9" fmla="*/ 147 h 152"/>
                <a:gd name="T10" fmla="*/ 2 w 109"/>
                <a:gd name="T11" fmla="*/ 0 h 152"/>
                <a:gd name="T12" fmla="*/ 0 w 109"/>
                <a:gd name="T13" fmla="*/ 2 h 152"/>
                <a:gd name="T14" fmla="*/ 2 w 109"/>
                <a:gd name="T15" fmla="*/ 5 h 152"/>
                <a:gd name="T16" fmla="*/ 4 w 109"/>
                <a:gd name="T17" fmla="*/ 3 h 152"/>
                <a:gd name="T18" fmla="*/ 2 w 109"/>
                <a:gd name="T19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9" h="152">
                  <a:moveTo>
                    <a:pt x="106" y="147"/>
                  </a:moveTo>
                  <a:cubicBezTo>
                    <a:pt x="105" y="147"/>
                    <a:pt x="104" y="148"/>
                    <a:pt x="104" y="148"/>
                  </a:cubicBezTo>
                  <a:cubicBezTo>
                    <a:pt x="106" y="152"/>
                    <a:pt x="106" y="152"/>
                    <a:pt x="106" y="152"/>
                  </a:cubicBezTo>
                  <a:cubicBezTo>
                    <a:pt x="107" y="151"/>
                    <a:pt x="108" y="151"/>
                    <a:pt x="109" y="150"/>
                  </a:cubicBezTo>
                  <a:cubicBezTo>
                    <a:pt x="106" y="147"/>
                    <a:pt x="106" y="147"/>
                    <a:pt x="106" y="147"/>
                  </a:cubicBezTo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4"/>
                    <a:pt x="4" y="4"/>
                    <a:pt x="4" y="3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1" name="Freeform 800"/>
            <p:cNvSpPr>
              <a:spLocks noEditPoints="1"/>
            </p:cNvSpPr>
            <p:nvPr/>
          </p:nvSpPr>
          <p:spPr bwMode="auto">
            <a:xfrm>
              <a:off x="13595711" y="474447"/>
              <a:ext cx="802135" cy="1122988"/>
            </a:xfrm>
            <a:custGeom>
              <a:avLst/>
              <a:gdLst>
                <a:gd name="T0" fmla="*/ 108 w 110"/>
                <a:gd name="T1" fmla="*/ 149 h 154"/>
                <a:gd name="T2" fmla="*/ 105 w 110"/>
                <a:gd name="T3" fmla="*/ 151 h 154"/>
                <a:gd name="T4" fmla="*/ 108 w 110"/>
                <a:gd name="T5" fmla="*/ 154 h 154"/>
                <a:gd name="T6" fmla="*/ 110 w 110"/>
                <a:gd name="T7" fmla="*/ 152 h 154"/>
                <a:gd name="T8" fmla="*/ 108 w 110"/>
                <a:gd name="T9" fmla="*/ 149 h 154"/>
                <a:gd name="T10" fmla="*/ 2 w 110"/>
                <a:gd name="T11" fmla="*/ 0 h 154"/>
                <a:gd name="T12" fmla="*/ 0 w 110"/>
                <a:gd name="T13" fmla="*/ 2 h 154"/>
                <a:gd name="T14" fmla="*/ 2 w 110"/>
                <a:gd name="T15" fmla="*/ 5 h 154"/>
                <a:gd name="T16" fmla="*/ 5 w 110"/>
                <a:gd name="T17" fmla="*/ 3 h 154"/>
                <a:gd name="T18" fmla="*/ 2 w 110"/>
                <a:gd name="T19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" h="154">
                  <a:moveTo>
                    <a:pt x="108" y="149"/>
                  </a:moveTo>
                  <a:cubicBezTo>
                    <a:pt x="107" y="149"/>
                    <a:pt x="106" y="150"/>
                    <a:pt x="105" y="151"/>
                  </a:cubicBezTo>
                  <a:cubicBezTo>
                    <a:pt x="108" y="154"/>
                    <a:pt x="108" y="154"/>
                    <a:pt x="108" y="154"/>
                  </a:cubicBezTo>
                  <a:cubicBezTo>
                    <a:pt x="108" y="153"/>
                    <a:pt x="109" y="153"/>
                    <a:pt x="110" y="152"/>
                  </a:cubicBezTo>
                  <a:cubicBezTo>
                    <a:pt x="108" y="149"/>
                    <a:pt x="108" y="149"/>
                    <a:pt x="108" y="149"/>
                  </a:cubicBezTo>
                  <a:moveTo>
                    <a:pt x="2" y="0"/>
                  </a:moveTo>
                  <a:cubicBezTo>
                    <a:pt x="2" y="1"/>
                    <a:pt x="1" y="1"/>
                    <a:pt x="0" y="2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2" name="Freeform 801"/>
            <p:cNvSpPr>
              <a:spLocks noEditPoints="1"/>
            </p:cNvSpPr>
            <p:nvPr/>
          </p:nvSpPr>
          <p:spPr bwMode="auto">
            <a:xfrm>
              <a:off x="13682095" y="425085"/>
              <a:ext cx="786709" cy="1107562"/>
            </a:xfrm>
            <a:custGeom>
              <a:avLst/>
              <a:gdLst>
                <a:gd name="T0" fmla="*/ 106 w 108"/>
                <a:gd name="T1" fmla="*/ 147 h 152"/>
                <a:gd name="T2" fmla="*/ 104 w 108"/>
                <a:gd name="T3" fmla="*/ 149 h 152"/>
                <a:gd name="T4" fmla="*/ 106 w 108"/>
                <a:gd name="T5" fmla="*/ 152 h 152"/>
                <a:gd name="T6" fmla="*/ 108 w 108"/>
                <a:gd name="T7" fmla="*/ 150 h 152"/>
                <a:gd name="T8" fmla="*/ 106 w 108"/>
                <a:gd name="T9" fmla="*/ 147 h 152"/>
                <a:gd name="T10" fmla="*/ 2 w 108"/>
                <a:gd name="T11" fmla="*/ 0 h 152"/>
                <a:gd name="T12" fmla="*/ 0 w 108"/>
                <a:gd name="T13" fmla="*/ 2 h 152"/>
                <a:gd name="T14" fmla="*/ 2 w 108"/>
                <a:gd name="T15" fmla="*/ 5 h 152"/>
                <a:gd name="T16" fmla="*/ 5 w 108"/>
                <a:gd name="T17" fmla="*/ 4 h 152"/>
                <a:gd name="T18" fmla="*/ 2 w 108"/>
                <a:gd name="T19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152">
                  <a:moveTo>
                    <a:pt x="106" y="147"/>
                  </a:moveTo>
                  <a:cubicBezTo>
                    <a:pt x="105" y="148"/>
                    <a:pt x="105" y="148"/>
                    <a:pt x="104" y="149"/>
                  </a:cubicBezTo>
                  <a:cubicBezTo>
                    <a:pt x="106" y="152"/>
                    <a:pt x="106" y="152"/>
                    <a:pt x="106" y="152"/>
                  </a:cubicBezTo>
                  <a:cubicBezTo>
                    <a:pt x="107" y="152"/>
                    <a:pt x="108" y="151"/>
                    <a:pt x="108" y="150"/>
                  </a:cubicBezTo>
                  <a:cubicBezTo>
                    <a:pt x="106" y="147"/>
                    <a:pt x="106" y="147"/>
                    <a:pt x="106" y="147"/>
                  </a:cubicBezTo>
                  <a:moveTo>
                    <a:pt x="2" y="0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4"/>
                    <a:pt x="4" y="4"/>
                    <a:pt x="5" y="4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3" name="Freeform 802"/>
            <p:cNvSpPr>
              <a:spLocks noEditPoints="1"/>
            </p:cNvSpPr>
            <p:nvPr/>
          </p:nvSpPr>
          <p:spPr bwMode="auto">
            <a:xfrm>
              <a:off x="13768478" y="388063"/>
              <a:ext cx="774368" cy="1070541"/>
            </a:xfrm>
            <a:custGeom>
              <a:avLst/>
              <a:gdLst>
                <a:gd name="T0" fmla="*/ 103 w 106"/>
                <a:gd name="T1" fmla="*/ 141 h 147"/>
                <a:gd name="T2" fmla="*/ 101 w 106"/>
                <a:gd name="T3" fmla="*/ 144 h 147"/>
                <a:gd name="T4" fmla="*/ 104 w 106"/>
                <a:gd name="T5" fmla="*/ 147 h 147"/>
                <a:gd name="T6" fmla="*/ 106 w 106"/>
                <a:gd name="T7" fmla="*/ 145 h 147"/>
                <a:gd name="T8" fmla="*/ 103 w 106"/>
                <a:gd name="T9" fmla="*/ 141 h 147"/>
                <a:gd name="T10" fmla="*/ 3 w 106"/>
                <a:gd name="T11" fmla="*/ 0 h 147"/>
                <a:gd name="T12" fmla="*/ 0 w 106"/>
                <a:gd name="T13" fmla="*/ 1 h 147"/>
                <a:gd name="T14" fmla="*/ 3 w 106"/>
                <a:gd name="T15" fmla="*/ 4 h 147"/>
                <a:gd name="T16" fmla="*/ 6 w 106"/>
                <a:gd name="T17" fmla="*/ 4 h 147"/>
                <a:gd name="T18" fmla="*/ 3 w 106"/>
                <a:gd name="T1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147">
                  <a:moveTo>
                    <a:pt x="103" y="141"/>
                  </a:moveTo>
                  <a:cubicBezTo>
                    <a:pt x="103" y="142"/>
                    <a:pt x="102" y="143"/>
                    <a:pt x="101" y="144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4" y="147"/>
                    <a:pt x="105" y="146"/>
                    <a:pt x="106" y="145"/>
                  </a:cubicBezTo>
                  <a:cubicBezTo>
                    <a:pt x="103" y="141"/>
                    <a:pt x="103" y="141"/>
                    <a:pt x="103" y="141"/>
                  </a:cubicBezTo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4" name="Freeform 803"/>
            <p:cNvSpPr>
              <a:spLocks noEditPoints="1"/>
            </p:cNvSpPr>
            <p:nvPr/>
          </p:nvSpPr>
          <p:spPr bwMode="auto">
            <a:xfrm>
              <a:off x="13870288" y="366467"/>
              <a:ext cx="725006" cy="1005753"/>
            </a:xfrm>
            <a:custGeom>
              <a:avLst/>
              <a:gdLst>
                <a:gd name="T0" fmla="*/ 97 w 99"/>
                <a:gd name="T1" fmla="*/ 132 h 138"/>
                <a:gd name="T2" fmla="*/ 95 w 99"/>
                <a:gd name="T3" fmla="*/ 135 h 138"/>
                <a:gd name="T4" fmla="*/ 98 w 99"/>
                <a:gd name="T5" fmla="*/ 138 h 138"/>
                <a:gd name="T6" fmla="*/ 99 w 99"/>
                <a:gd name="T7" fmla="*/ 136 h 138"/>
                <a:gd name="T8" fmla="*/ 97 w 99"/>
                <a:gd name="T9" fmla="*/ 132 h 138"/>
                <a:gd name="T10" fmla="*/ 3 w 99"/>
                <a:gd name="T11" fmla="*/ 0 h 138"/>
                <a:gd name="T12" fmla="*/ 0 w 99"/>
                <a:gd name="T13" fmla="*/ 0 h 138"/>
                <a:gd name="T14" fmla="*/ 3 w 99"/>
                <a:gd name="T15" fmla="*/ 4 h 138"/>
                <a:gd name="T16" fmla="*/ 6 w 99"/>
                <a:gd name="T17" fmla="*/ 3 h 138"/>
                <a:gd name="T18" fmla="*/ 3 w 99"/>
                <a:gd name="T19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9" h="138">
                  <a:moveTo>
                    <a:pt x="97" y="132"/>
                  </a:moveTo>
                  <a:cubicBezTo>
                    <a:pt x="96" y="133"/>
                    <a:pt x="96" y="134"/>
                    <a:pt x="95" y="135"/>
                  </a:cubicBezTo>
                  <a:cubicBezTo>
                    <a:pt x="98" y="138"/>
                    <a:pt x="98" y="138"/>
                    <a:pt x="98" y="138"/>
                  </a:cubicBezTo>
                  <a:cubicBezTo>
                    <a:pt x="98" y="138"/>
                    <a:pt x="99" y="137"/>
                    <a:pt x="99" y="136"/>
                  </a:cubicBezTo>
                  <a:cubicBezTo>
                    <a:pt x="97" y="132"/>
                    <a:pt x="97" y="132"/>
                    <a:pt x="97" y="132"/>
                  </a:cubicBezTo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5" y="4"/>
                    <a:pt x="6" y="3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5" name="Freeform 804"/>
            <p:cNvSpPr>
              <a:spLocks noEditPoints="1"/>
            </p:cNvSpPr>
            <p:nvPr/>
          </p:nvSpPr>
          <p:spPr bwMode="auto">
            <a:xfrm>
              <a:off x="13987523" y="360297"/>
              <a:ext cx="657133" cy="910114"/>
            </a:xfrm>
            <a:custGeom>
              <a:avLst/>
              <a:gdLst>
                <a:gd name="T0" fmla="*/ 87 w 90"/>
                <a:gd name="T1" fmla="*/ 118 h 125"/>
                <a:gd name="T2" fmla="*/ 86 w 90"/>
                <a:gd name="T3" fmla="*/ 121 h 125"/>
                <a:gd name="T4" fmla="*/ 89 w 90"/>
                <a:gd name="T5" fmla="*/ 125 h 125"/>
                <a:gd name="T6" fmla="*/ 90 w 90"/>
                <a:gd name="T7" fmla="*/ 122 h 125"/>
                <a:gd name="T8" fmla="*/ 87 w 90"/>
                <a:gd name="T9" fmla="*/ 118 h 125"/>
                <a:gd name="T10" fmla="*/ 1 w 90"/>
                <a:gd name="T11" fmla="*/ 0 h 125"/>
                <a:gd name="T12" fmla="*/ 0 w 90"/>
                <a:gd name="T13" fmla="*/ 0 h 125"/>
                <a:gd name="T14" fmla="*/ 2 w 90"/>
                <a:gd name="T15" fmla="*/ 4 h 125"/>
                <a:gd name="T16" fmla="*/ 6 w 90"/>
                <a:gd name="T17" fmla="*/ 4 h 125"/>
                <a:gd name="T18" fmla="*/ 3 w 90"/>
                <a:gd name="T19" fmla="*/ 0 h 125"/>
                <a:gd name="T20" fmla="*/ 1 w 90"/>
                <a:gd name="T2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125">
                  <a:moveTo>
                    <a:pt x="87" y="118"/>
                  </a:moveTo>
                  <a:cubicBezTo>
                    <a:pt x="86" y="119"/>
                    <a:pt x="86" y="120"/>
                    <a:pt x="86" y="121"/>
                  </a:cubicBezTo>
                  <a:cubicBezTo>
                    <a:pt x="89" y="125"/>
                    <a:pt x="89" y="125"/>
                    <a:pt x="89" y="125"/>
                  </a:cubicBezTo>
                  <a:cubicBezTo>
                    <a:pt x="89" y="124"/>
                    <a:pt x="89" y="123"/>
                    <a:pt x="90" y="122"/>
                  </a:cubicBezTo>
                  <a:cubicBezTo>
                    <a:pt x="87" y="118"/>
                    <a:pt x="87" y="118"/>
                    <a:pt x="87" y="118"/>
                  </a:cubicBezTo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6" name="Freeform 805"/>
            <p:cNvSpPr>
              <a:spLocks noEditPoints="1"/>
            </p:cNvSpPr>
            <p:nvPr/>
          </p:nvSpPr>
          <p:spPr bwMode="auto">
            <a:xfrm>
              <a:off x="14110928" y="366467"/>
              <a:ext cx="564579" cy="780538"/>
            </a:xfrm>
            <a:custGeom>
              <a:avLst/>
              <a:gdLst>
                <a:gd name="T0" fmla="*/ 73 w 77"/>
                <a:gd name="T1" fmla="*/ 98 h 107"/>
                <a:gd name="T2" fmla="*/ 73 w 77"/>
                <a:gd name="T3" fmla="*/ 102 h 107"/>
                <a:gd name="T4" fmla="*/ 73 w 77"/>
                <a:gd name="T5" fmla="*/ 103 h 107"/>
                <a:gd name="T6" fmla="*/ 76 w 77"/>
                <a:gd name="T7" fmla="*/ 107 h 107"/>
                <a:gd name="T8" fmla="*/ 77 w 77"/>
                <a:gd name="T9" fmla="*/ 103 h 107"/>
                <a:gd name="T10" fmla="*/ 73 w 77"/>
                <a:gd name="T11" fmla="*/ 98 h 107"/>
                <a:gd name="T12" fmla="*/ 0 w 77"/>
                <a:gd name="T13" fmla="*/ 0 h 107"/>
                <a:gd name="T14" fmla="*/ 3 w 77"/>
                <a:gd name="T15" fmla="*/ 5 h 107"/>
                <a:gd name="T16" fmla="*/ 8 w 77"/>
                <a:gd name="T17" fmla="*/ 6 h 107"/>
                <a:gd name="T18" fmla="*/ 4 w 77"/>
                <a:gd name="T19" fmla="*/ 1 h 107"/>
                <a:gd name="T20" fmla="*/ 0 w 77"/>
                <a:gd name="T2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7" h="107">
                  <a:moveTo>
                    <a:pt x="73" y="98"/>
                  </a:moveTo>
                  <a:cubicBezTo>
                    <a:pt x="73" y="99"/>
                    <a:pt x="73" y="101"/>
                    <a:pt x="73" y="102"/>
                  </a:cubicBezTo>
                  <a:cubicBezTo>
                    <a:pt x="73" y="102"/>
                    <a:pt x="73" y="102"/>
                    <a:pt x="73" y="103"/>
                  </a:cubicBezTo>
                  <a:cubicBezTo>
                    <a:pt x="76" y="107"/>
                    <a:pt x="76" y="107"/>
                    <a:pt x="76" y="107"/>
                  </a:cubicBezTo>
                  <a:cubicBezTo>
                    <a:pt x="76" y="106"/>
                    <a:pt x="77" y="105"/>
                    <a:pt x="77" y="103"/>
                  </a:cubicBezTo>
                  <a:cubicBezTo>
                    <a:pt x="73" y="98"/>
                    <a:pt x="73" y="98"/>
                    <a:pt x="73" y="98"/>
                  </a:cubicBezTo>
                  <a:moveTo>
                    <a:pt x="0" y="0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5" y="5"/>
                    <a:pt x="6" y="5"/>
                    <a:pt x="8" y="6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1" y="0"/>
                    <a:pt x="0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7" name="Freeform 806"/>
            <p:cNvSpPr>
              <a:spLocks noEditPoints="1"/>
            </p:cNvSpPr>
            <p:nvPr/>
          </p:nvSpPr>
          <p:spPr bwMode="auto">
            <a:xfrm>
              <a:off x="14265185" y="409659"/>
              <a:ext cx="410323" cy="583090"/>
            </a:xfrm>
            <a:custGeom>
              <a:avLst/>
              <a:gdLst>
                <a:gd name="T0" fmla="*/ 50 w 56"/>
                <a:gd name="T1" fmla="*/ 66 h 80"/>
                <a:gd name="T2" fmla="*/ 51 w 56"/>
                <a:gd name="T3" fmla="*/ 73 h 80"/>
                <a:gd name="T4" fmla="*/ 56 w 56"/>
                <a:gd name="T5" fmla="*/ 80 h 80"/>
                <a:gd name="T6" fmla="*/ 56 w 56"/>
                <a:gd name="T7" fmla="*/ 74 h 80"/>
                <a:gd name="T8" fmla="*/ 50 w 56"/>
                <a:gd name="T9" fmla="*/ 66 h 80"/>
                <a:gd name="T10" fmla="*/ 0 w 56"/>
                <a:gd name="T11" fmla="*/ 0 h 80"/>
                <a:gd name="T12" fmla="*/ 5 w 56"/>
                <a:gd name="T13" fmla="*/ 7 h 80"/>
                <a:gd name="T14" fmla="*/ 11 w 56"/>
                <a:gd name="T15" fmla="*/ 11 h 80"/>
                <a:gd name="T16" fmla="*/ 5 w 56"/>
                <a:gd name="T17" fmla="*/ 3 h 80"/>
                <a:gd name="T18" fmla="*/ 0 w 56"/>
                <a:gd name="T1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80">
                  <a:moveTo>
                    <a:pt x="50" y="66"/>
                  </a:moveTo>
                  <a:cubicBezTo>
                    <a:pt x="51" y="68"/>
                    <a:pt x="51" y="71"/>
                    <a:pt x="51" y="73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78"/>
                    <a:pt x="56" y="76"/>
                    <a:pt x="56" y="74"/>
                  </a:cubicBezTo>
                  <a:cubicBezTo>
                    <a:pt x="50" y="66"/>
                    <a:pt x="50" y="66"/>
                    <a:pt x="50" y="66"/>
                  </a:cubicBezTo>
                  <a:moveTo>
                    <a:pt x="0" y="0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7" y="8"/>
                    <a:pt x="9" y="9"/>
                    <a:pt x="11" y="11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2" y="1"/>
                    <a:pt x="0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8" name="Freeform 807"/>
            <p:cNvSpPr/>
            <p:nvPr/>
          </p:nvSpPr>
          <p:spPr bwMode="auto">
            <a:xfrm>
              <a:off x="14527421" y="613278"/>
              <a:ext cx="43192" cy="58618"/>
            </a:xfrm>
            <a:custGeom>
              <a:avLst/>
              <a:gdLst>
                <a:gd name="T0" fmla="*/ 0 w 6"/>
                <a:gd name="T1" fmla="*/ 0 h 8"/>
                <a:gd name="T2" fmla="*/ 6 w 6"/>
                <a:gd name="T3" fmla="*/ 8 h 8"/>
                <a:gd name="T4" fmla="*/ 0 w 6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8">
                  <a:moveTo>
                    <a:pt x="0" y="0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4" y="5"/>
                    <a:pt x="2" y="3"/>
                    <a:pt x="0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759" name="组合 758"/>
            <p:cNvGrpSpPr/>
            <p:nvPr/>
          </p:nvGrpSpPr>
          <p:grpSpPr>
            <a:xfrm>
              <a:off x="13426027" y="462106"/>
              <a:ext cx="1144584" cy="1144585"/>
              <a:chOff x="5580783" y="1964978"/>
              <a:chExt cx="1144584" cy="1144585"/>
            </a:xfrm>
            <a:solidFill>
              <a:srgbClr val="59ACB4">
                <a:alpha val="20000"/>
              </a:srgbClr>
            </a:solidFill>
          </p:grpSpPr>
          <p:sp>
            <p:nvSpPr>
              <p:cNvPr id="760" name="Freeform 809"/>
              <p:cNvSpPr>
                <a:spLocks noEditPoints="1"/>
              </p:cNvSpPr>
              <p:nvPr/>
            </p:nvSpPr>
            <p:spPr bwMode="auto">
              <a:xfrm>
                <a:off x="5580783" y="1964978"/>
                <a:ext cx="1144584" cy="1144584"/>
              </a:xfrm>
              <a:custGeom>
                <a:avLst/>
                <a:gdLst>
                  <a:gd name="T0" fmla="*/ 68 w 157"/>
                  <a:gd name="T1" fmla="*/ 157 h 157"/>
                  <a:gd name="T2" fmla="*/ 82 w 157"/>
                  <a:gd name="T3" fmla="*/ 157 h 157"/>
                  <a:gd name="T4" fmla="*/ 78 w 157"/>
                  <a:gd name="T5" fmla="*/ 153 h 157"/>
                  <a:gd name="T6" fmla="*/ 94 w 157"/>
                  <a:gd name="T7" fmla="*/ 152 h 157"/>
                  <a:gd name="T8" fmla="*/ 85 w 157"/>
                  <a:gd name="T9" fmla="*/ 157 h 157"/>
                  <a:gd name="T10" fmla="*/ 94 w 157"/>
                  <a:gd name="T11" fmla="*/ 152 h 157"/>
                  <a:gd name="T12" fmla="*/ 98 w 157"/>
                  <a:gd name="T13" fmla="*/ 151 h 157"/>
                  <a:gd name="T14" fmla="*/ 110 w 157"/>
                  <a:gd name="T15" fmla="*/ 150 h 157"/>
                  <a:gd name="T16" fmla="*/ 43 w 157"/>
                  <a:gd name="T17" fmla="*/ 145 h 157"/>
                  <a:gd name="T18" fmla="*/ 64 w 157"/>
                  <a:gd name="T19" fmla="*/ 156 h 157"/>
                  <a:gd name="T20" fmla="*/ 43 w 157"/>
                  <a:gd name="T21" fmla="*/ 145 h 157"/>
                  <a:gd name="T22" fmla="*/ 111 w 157"/>
                  <a:gd name="T23" fmla="*/ 146 h 157"/>
                  <a:gd name="T24" fmla="*/ 122 w 157"/>
                  <a:gd name="T25" fmla="*/ 144 h 157"/>
                  <a:gd name="T26" fmla="*/ 130 w 157"/>
                  <a:gd name="T27" fmla="*/ 132 h 157"/>
                  <a:gd name="T28" fmla="*/ 122 w 157"/>
                  <a:gd name="T29" fmla="*/ 139 h 157"/>
                  <a:gd name="T30" fmla="*/ 127 w 157"/>
                  <a:gd name="T31" fmla="*/ 140 h 157"/>
                  <a:gd name="T32" fmla="*/ 130 w 157"/>
                  <a:gd name="T33" fmla="*/ 132 h 157"/>
                  <a:gd name="T34" fmla="*/ 132 w 157"/>
                  <a:gd name="T35" fmla="*/ 130 h 157"/>
                  <a:gd name="T36" fmla="*/ 142 w 157"/>
                  <a:gd name="T37" fmla="*/ 125 h 157"/>
                  <a:gd name="T38" fmla="*/ 147 w 157"/>
                  <a:gd name="T39" fmla="*/ 108 h 157"/>
                  <a:gd name="T40" fmla="*/ 144 w 157"/>
                  <a:gd name="T41" fmla="*/ 122 h 157"/>
                  <a:gd name="T42" fmla="*/ 147 w 157"/>
                  <a:gd name="T43" fmla="*/ 108 h 157"/>
                  <a:gd name="T44" fmla="*/ 148 w 157"/>
                  <a:gd name="T45" fmla="*/ 105 h 157"/>
                  <a:gd name="T46" fmla="*/ 155 w 157"/>
                  <a:gd name="T47" fmla="*/ 96 h 157"/>
                  <a:gd name="T48" fmla="*/ 1 w 157"/>
                  <a:gd name="T49" fmla="*/ 89 h 157"/>
                  <a:gd name="T50" fmla="*/ 43 w 157"/>
                  <a:gd name="T51" fmla="*/ 149 h 157"/>
                  <a:gd name="T52" fmla="*/ 20 w 157"/>
                  <a:gd name="T53" fmla="*/ 125 h 157"/>
                  <a:gd name="T54" fmla="*/ 1 w 157"/>
                  <a:gd name="T55" fmla="*/ 89 h 157"/>
                  <a:gd name="T56" fmla="*/ 152 w 157"/>
                  <a:gd name="T57" fmla="*/ 87 h 157"/>
                  <a:gd name="T58" fmla="*/ 157 w 157"/>
                  <a:gd name="T59" fmla="*/ 75 h 157"/>
                  <a:gd name="T60" fmla="*/ 1 w 157"/>
                  <a:gd name="T61" fmla="*/ 66 h 157"/>
                  <a:gd name="T62" fmla="*/ 5 w 157"/>
                  <a:gd name="T63" fmla="*/ 90 h 157"/>
                  <a:gd name="T64" fmla="*/ 1 w 157"/>
                  <a:gd name="T65" fmla="*/ 66 h 157"/>
                  <a:gd name="T66" fmla="*/ 2 w 157"/>
                  <a:gd name="T67" fmla="*/ 62 h 157"/>
                  <a:gd name="T68" fmla="*/ 8 w 157"/>
                  <a:gd name="T69" fmla="*/ 53 h 157"/>
                  <a:gd name="T70" fmla="*/ 13 w 157"/>
                  <a:gd name="T71" fmla="*/ 36 h 157"/>
                  <a:gd name="T72" fmla="*/ 10 w 157"/>
                  <a:gd name="T73" fmla="*/ 50 h 157"/>
                  <a:gd name="T74" fmla="*/ 13 w 157"/>
                  <a:gd name="T75" fmla="*/ 36 h 157"/>
                  <a:gd name="T76" fmla="*/ 14 w 157"/>
                  <a:gd name="T77" fmla="*/ 33 h 157"/>
                  <a:gd name="T78" fmla="*/ 24 w 157"/>
                  <a:gd name="T79" fmla="*/ 28 h 157"/>
                  <a:gd name="T80" fmla="*/ 32 w 157"/>
                  <a:gd name="T81" fmla="*/ 16 h 157"/>
                  <a:gd name="T82" fmla="*/ 23 w 157"/>
                  <a:gd name="T83" fmla="*/ 23 h 157"/>
                  <a:gd name="T84" fmla="*/ 32 w 157"/>
                  <a:gd name="T85" fmla="*/ 21 h 157"/>
                  <a:gd name="T86" fmla="*/ 32 w 157"/>
                  <a:gd name="T87" fmla="*/ 16 h 157"/>
                  <a:gd name="T88" fmla="*/ 34 w 157"/>
                  <a:gd name="T89" fmla="*/ 14 h 157"/>
                  <a:gd name="T90" fmla="*/ 45 w 157"/>
                  <a:gd name="T91" fmla="*/ 12 h 157"/>
                  <a:gd name="T92" fmla="*/ 113 w 157"/>
                  <a:gd name="T93" fmla="*/ 8 h 157"/>
                  <a:gd name="T94" fmla="*/ 136 w 157"/>
                  <a:gd name="T95" fmla="*/ 32 h 157"/>
                  <a:gd name="T96" fmla="*/ 156 w 157"/>
                  <a:gd name="T97" fmla="*/ 70 h 157"/>
                  <a:gd name="T98" fmla="*/ 113 w 157"/>
                  <a:gd name="T99" fmla="*/ 8 h 157"/>
                  <a:gd name="T100" fmla="*/ 46 w 157"/>
                  <a:gd name="T101" fmla="*/ 7 h 157"/>
                  <a:gd name="T102" fmla="*/ 58 w 157"/>
                  <a:gd name="T103" fmla="*/ 7 h 157"/>
                  <a:gd name="T104" fmla="*/ 91 w 157"/>
                  <a:gd name="T105" fmla="*/ 1 h 157"/>
                  <a:gd name="T106" fmla="*/ 112 w 157"/>
                  <a:gd name="T107" fmla="*/ 12 h 157"/>
                  <a:gd name="T108" fmla="*/ 91 w 157"/>
                  <a:gd name="T109" fmla="*/ 1 h 157"/>
                  <a:gd name="T110" fmla="*/ 59 w 157"/>
                  <a:gd name="T111" fmla="*/ 3 h 157"/>
                  <a:gd name="T112" fmla="*/ 73 w 157"/>
                  <a:gd name="T113" fmla="*/ 5 h 157"/>
                  <a:gd name="T114" fmla="*/ 78 w 157"/>
                  <a:gd name="T115" fmla="*/ 0 h 157"/>
                  <a:gd name="T116" fmla="*/ 77 w 157"/>
                  <a:gd name="T117" fmla="*/ 4 h 157"/>
                  <a:gd name="T118" fmla="*/ 90 w 157"/>
                  <a:gd name="T119" fmla="*/ 5 h 157"/>
                  <a:gd name="T120" fmla="*/ 78 w 157"/>
                  <a:gd name="T121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57" h="157">
                    <a:moveTo>
                      <a:pt x="65" y="152"/>
                    </a:moveTo>
                    <a:cubicBezTo>
                      <a:pt x="68" y="157"/>
                      <a:pt x="68" y="157"/>
                      <a:pt x="68" y="157"/>
                    </a:cubicBezTo>
                    <a:cubicBezTo>
                      <a:pt x="72" y="157"/>
                      <a:pt x="75" y="157"/>
                      <a:pt x="78" y="157"/>
                    </a:cubicBezTo>
                    <a:cubicBezTo>
                      <a:pt x="80" y="157"/>
                      <a:pt x="81" y="157"/>
                      <a:pt x="82" y="157"/>
                    </a:cubicBezTo>
                    <a:cubicBezTo>
                      <a:pt x="79" y="153"/>
                      <a:pt x="79" y="153"/>
                      <a:pt x="79" y="153"/>
                    </a:cubicBezTo>
                    <a:cubicBezTo>
                      <a:pt x="79" y="153"/>
                      <a:pt x="79" y="153"/>
                      <a:pt x="78" y="153"/>
                    </a:cubicBezTo>
                    <a:cubicBezTo>
                      <a:pt x="74" y="153"/>
                      <a:pt x="70" y="153"/>
                      <a:pt x="65" y="152"/>
                    </a:cubicBezTo>
                    <a:moveTo>
                      <a:pt x="94" y="152"/>
                    </a:moveTo>
                    <a:cubicBezTo>
                      <a:pt x="91" y="152"/>
                      <a:pt x="87" y="153"/>
                      <a:pt x="83" y="153"/>
                    </a:cubicBezTo>
                    <a:cubicBezTo>
                      <a:pt x="85" y="157"/>
                      <a:pt x="85" y="157"/>
                      <a:pt x="85" y="157"/>
                    </a:cubicBezTo>
                    <a:cubicBezTo>
                      <a:pt x="89" y="157"/>
                      <a:pt x="93" y="156"/>
                      <a:pt x="97" y="155"/>
                    </a:cubicBezTo>
                    <a:cubicBezTo>
                      <a:pt x="94" y="152"/>
                      <a:pt x="94" y="152"/>
                      <a:pt x="94" y="152"/>
                    </a:cubicBezTo>
                    <a:moveTo>
                      <a:pt x="108" y="147"/>
                    </a:moveTo>
                    <a:cubicBezTo>
                      <a:pt x="105" y="149"/>
                      <a:pt x="101" y="150"/>
                      <a:pt x="98" y="151"/>
                    </a:cubicBezTo>
                    <a:cubicBezTo>
                      <a:pt x="100" y="154"/>
                      <a:pt x="100" y="154"/>
                      <a:pt x="100" y="154"/>
                    </a:cubicBezTo>
                    <a:cubicBezTo>
                      <a:pt x="103" y="153"/>
                      <a:pt x="107" y="152"/>
                      <a:pt x="110" y="150"/>
                    </a:cubicBezTo>
                    <a:cubicBezTo>
                      <a:pt x="108" y="147"/>
                      <a:pt x="108" y="147"/>
                      <a:pt x="108" y="147"/>
                    </a:cubicBezTo>
                    <a:moveTo>
                      <a:pt x="43" y="145"/>
                    </a:moveTo>
                    <a:cubicBezTo>
                      <a:pt x="48" y="151"/>
                      <a:pt x="48" y="151"/>
                      <a:pt x="48" y="151"/>
                    </a:cubicBezTo>
                    <a:cubicBezTo>
                      <a:pt x="53" y="153"/>
                      <a:pt x="59" y="155"/>
                      <a:pt x="64" y="156"/>
                    </a:cubicBezTo>
                    <a:cubicBezTo>
                      <a:pt x="61" y="151"/>
                      <a:pt x="61" y="151"/>
                      <a:pt x="61" y="151"/>
                    </a:cubicBezTo>
                    <a:cubicBezTo>
                      <a:pt x="55" y="150"/>
                      <a:pt x="49" y="147"/>
                      <a:pt x="43" y="145"/>
                    </a:cubicBezTo>
                    <a:moveTo>
                      <a:pt x="120" y="141"/>
                    </a:moveTo>
                    <a:cubicBezTo>
                      <a:pt x="117" y="143"/>
                      <a:pt x="114" y="144"/>
                      <a:pt x="111" y="146"/>
                    </a:cubicBezTo>
                    <a:cubicBezTo>
                      <a:pt x="113" y="149"/>
                      <a:pt x="113" y="149"/>
                      <a:pt x="113" y="149"/>
                    </a:cubicBezTo>
                    <a:cubicBezTo>
                      <a:pt x="116" y="148"/>
                      <a:pt x="119" y="146"/>
                      <a:pt x="122" y="144"/>
                    </a:cubicBezTo>
                    <a:cubicBezTo>
                      <a:pt x="120" y="141"/>
                      <a:pt x="120" y="141"/>
                      <a:pt x="120" y="141"/>
                    </a:cubicBezTo>
                    <a:moveTo>
                      <a:pt x="130" y="132"/>
                    </a:moveTo>
                    <a:cubicBezTo>
                      <a:pt x="129" y="134"/>
                      <a:pt x="127" y="135"/>
                      <a:pt x="125" y="137"/>
                    </a:cubicBezTo>
                    <a:cubicBezTo>
                      <a:pt x="124" y="138"/>
                      <a:pt x="123" y="138"/>
                      <a:pt x="122" y="139"/>
                    </a:cubicBezTo>
                    <a:cubicBezTo>
                      <a:pt x="125" y="142"/>
                      <a:pt x="125" y="142"/>
                      <a:pt x="125" y="142"/>
                    </a:cubicBezTo>
                    <a:cubicBezTo>
                      <a:pt x="125" y="141"/>
                      <a:pt x="126" y="141"/>
                      <a:pt x="127" y="140"/>
                    </a:cubicBezTo>
                    <a:cubicBezTo>
                      <a:pt x="129" y="139"/>
                      <a:pt x="131" y="137"/>
                      <a:pt x="133" y="135"/>
                    </a:cubicBezTo>
                    <a:cubicBezTo>
                      <a:pt x="130" y="132"/>
                      <a:pt x="130" y="132"/>
                      <a:pt x="130" y="132"/>
                    </a:cubicBezTo>
                    <a:moveTo>
                      <a:pt x="139" y="121"/>
                    </a:moveTo>
                    <a:cubicBezTo>
                      <a:pt x="137" y="124"/>
                      <a:pt x="135" y="127"/>
                      <a:pt x="132" y="130"/>
                    </a:cubicBezTo>
                    <a:cubicBezTo>
                      <a:pt x="135" y="133"/>
                      <a:pt x="135" y="133"/>
                      <a:pt x="135" y="133"/>
                    </a:cubicBezTo>
                    <a:cubicBezTo>
                      <a:pt x="137" y="131"/>
                      <a:pt x="140" y="128"/>
                      <a:pt x="142" y="125"/>
                    </a:cubicBezTo>
                    <a:cubicBezTo>
                      <a:pt x="139" y="121"/>
                      <a:pt x="139" y="121"/>
                      <a:pt x="139" y="121"/>
                    </a:cubicBezTo>
                    <a:moveTo>
                      <a:pt x="147" y="108"/>
                    </a:moveTo>
                    <a:cubicBezTo>
                      <a:pt x="145" y="112"/>
                      <a:pt x="143" y="115"/>
                      <a:pt x="141" y="119"/>
                    </a:cubicBezTo>
                    <a:cubicBezTo>
                      <a:pt x="144" y="122"/>
                      <a:pt x="144" y="122"/>
                      <a:pt x="144" y="122"/>
                    </a:cubicBezTo>
                    <a:cubicBezTo>
                      <a:pt x="146" y="119"/>
                      <a:pt x="148" y="116"/>
                      <a:pt x="149" y="112"/>
                    </a:cubicBezTo>
                    <a:cubicBezTo>
                      <a:pt x="147" y="108"/>
                      <a:pt x="147" y="108"/>
                      <a:pt x="147" y="108"/>
                    </a:cubicBezTo>
                    <a:moveTo>
                      <a:pt x="152" y="92"/>
                    </a:moveTo>
                    <a:cubicBezTo>
                      <a:pt x="151" y="96"/>
                      <a:pt x="150" y="101"/>
                      <a:pt x="148" y="105"/>
                    </a:cubicBezTo>
                    <a:cubicBezTo>
                      <a:pt x="151" y="109"/>
                      <a:pt x="151" y="109"/>
                      <a:pt x="151" y="109"/>
                    </a:cubicBezTo>
                    <a:cubicBezTo>
                      <a:pt x="152" y="105"/>
                      <a:pt x="154" y="100"/>
                      <a:pt x="155" y="96"/>
                    </a:cubicBezTo>
                    <a:cubicBezTo>
                      <a:pt x="152" y="92"/>
                      <a:pt x="152" y="92"/>
                      <a:pt x="152" y="92"/>
                    </a:cubicBezTo>
                    <a:moveTo>
                      <a:pt x="1" y="89"/>
                    </a:moveTo>
                    <a:cubicBezTo>
                      <a:pt x="2" y="103"/>
                      <a:pt x="8" y="116"/>
                      <a:pt x="17" y="128"/>
                    </a:cubicBezTo>
                    <a:cubicBezTo>
                      <a:pt x="24" y="137"/>
                      <a:pt x="33" y="144"/>
                      <a:pt x="43" y="149"/>
                    </a:cubicBezTo>
                    <a:cubicBezTo>
                      <a:pt x="37" y="141"/>
                      <a:pt x="37" y="141"/>
                      <a:pt x="37" y="141"/>
                    </a:cubicBezTo>
                    <a:cubicBezTo>
                      <a:pt x="31" y="137"/>
                      <a:pt x="25" y="131"/>
                      <a:pt x="20" y="125"/>
                    </a:cubicBezTo>
                    <a:cubicBezTo>
                      <a:pt x="13" y="117"/>
                      <a:pt x="9" y="107"/>
                      <a:pt x="6" y="97"/>
                    </a:cubicBezTo>
                    <a:cubicBezTo>
                      <a:pt x="1" y="89"/>
                      <a:pt x="1" y="89"/>
                      <a:pt x="1" y="89"/>
                    </a:cubicBezTo>
                    <a:moveTo>
                      <a:pt x="152" y="69"/>
                    </a:moveTo>
                    <a:cubicBezTo>
                      <a:pt x="153" y="75"/>
                      <a:pt x="153" y="81"/>
                      <a:pt x="152" y="87"/>
                    </a:cubicBezTo>
                    <a:cubicBezTo>
                      <a:pt x="156" y="92"/>
                      <a:pt x="156" y="92"/>
                      <a:pt x="156" y="92"/>
                    </a:cubicBezTo>
                    <a:cubicBezTo>
                      <a:pt x="156" y="87"/>
                      <a:pt x="157" y="81"/>
                      <a:pt x="157" y="75"/>
                    </a:cubicBezTo>
                    <a:cubicBezTo>
                      <a:pt x="152" y="69"/>
                      <a:pt x="152" y="69"/>
                      <a:pt x="152" y="69"/>
                    </a:cubicBezTo>
                    <a:moveTo>
                      <a:pt x="1" y="66"/>
                    </a:moveTo>
                    <a:cubicBezTo>
                      <a:pt x="0" y="72"/>
                      <a:pt x="0" y="78"/>
                      <a:pt x="0" y="83"/>
                    </a:cubicBezTo>
                    <a:cubicBezTo>
                      <a:pt x="5" y="90"/>
                      <a:pt x="5" y="90"/>
                      <a:pt x="5" y="90"/>
                    </a:cubicBezTo>
                    <a:cubicBezTo>
                      <a:pt x="4" y="84"/>
                      <a:pt x="4" y="77"/>
                      <a:pt x="4" y="71"/>
                    </a:cubicBezTo>
                    <a:cubicBezTo>
                      <a:pt x="1" y="66"/>
                      <a:pt x="1" y="66"/>
                      <a:pt x="1" y="66"/>
                    </a:cubicBezTo>
                    <a:moveTo>
                      <a:pt x="6" y="50"/>
                    </a:moveTo>
                    <a:cubicBezTo>
                      <a:pt x="4" y="54"/>
                      <a:pt x="3" y="58"/>
                      <a:pt x="2" y="62"/>
                    </a:cubicBezTo>
                    <a:cubicBezTo>
                      <a:pt x="5" y="67"/>
                      <a:pt x="5" y="67"/>
                      <a:pt x="5" y="67"/>
                    </a:cubicBezTo>
                    <a:cubicBezTo>
                      <a:pt x="6" y="62"/>
                      <a:pt x="7" y="58"/>
                      <a:pt x="8" y="53"/>
                    </a:cubicBezTo>
                    <a:cubicBezTo>
                      <a:pt x="6" y="50"/>
                      <a:pt x="6" y="50"/>
                      <a:pt x="6" y="50"/>
                    </a:cubicBezTo>
                    <a:moveTo>
                      <a:pt x="13" y="36"/>
                    </a:moveTo>
                    <a:cubicBezTo>
                      <a:pt x="10" y="39"/>
                      <a:pt x="9" y="43"/>
                      <a:pt x="7" y="46"/>
                    </a:cubicBezTo>
                    <a:cubicBezTo>
                      <a:pt x="10" y="50"/>
                      <a:pt x="10" y="50"/>
                      <a:pt x="10" y="50"/>
                    </a:cubicBezTo>
                    <a:cubicBezTo>
                      <a:pt x="11" y="46"/>
                      <a:pt x="13" y="43"/>
                      <a:pt x="15" y="40"/>
                    </a:cubicBezTo>
                    <a:cubicBezTo>
                      <a:pt x="13" y="36"/>
                      <a:pt x="13" y="36"/>
                      <a:pt x="13" y="36"/>
                    </a:cubicBezTo>
                    <a:moveTo>
                      <a:pt x="21" y="25"/>
                    </a:moveTo>
                    <a:cubicBezTo>
                      <a:pt x="19" y="28"/>
                      <a:pt x="16" y="30"/>
                      <a:pt x="14" y="33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9" y="34"/>
                      <a:pt x="21" y="31"/>
                      <a:pt x="24" y="28"/>
                    </a:cubicBezTo>
                    <a:cubicBezTo>
                      <a:pt x="21" y="25"/>
                      <a:pt x="21" y="25"/>
                      <a:pt x="21" y="25"/>
                    </a:cubicBezTo>
                    <a:moveTo>
                      <a:pt x="32" y="16"/>
                    </a:moveTo>
                    <a:cubicBezTo>
                      <a:pt x="31" y="16"/>
                      <a:pt x="30" y="17"/>
                      <a:pt x="29" y="17"/>
                    </a:cubicBezTo>
                    <a:cubicBezTo>
                      <a:pt x="27" y="19"/>
                      <a:pt x="25" y="21"/>
                      <a:pt x="23" y="23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28" y="24"/>
                      <a:pt x="30" y="22"/>
                      <a:pt x="32" y="21"/>
                    </a:cubicBezTo>
                    <a:cubicBezTo>
                      <a:pt x="33" y="20"/>
                      <a:pt x="33" y="20"/>
                      <a:pt x="34" y="19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43" y="9"/>
                    </a:moveTo>
                    <a:cubicBezTo>
                      <a:pt x="40" y="10"/>
                      <a:pt x="37" y="12"/>
                      <a:pt x="34" y="14"/>
                    </a:cubicBezTo>
                    <a:cubicBezTo>
                      <a:pt x="36" y="17"/>
                      <a:pt x="36" y="17"/>
                      <a:pt x="36" y="17"/>
                    </a:cubicBezTo>
                    <a:cubicBezTo>
                      <a:pt x="39" y="15"/>
                      <a:pt x="42" y="14"/>
                      <a:pt x="45" y="12"/>
                    </a:cubicBezTo>
                    <a:cubicBezTo>
                      <a:pt x="43" y="9"/>
                      <a:pt x="43" y="9"/>
                      <a:pt x="43" y="9"/>
                    </a:cubicBezTo>
                    <a:moveTo>
                      <a:pt x="113" y="8"/>
                    </a:moveTo>
                    <a:cubicBezTo>
                      <a:pt x="118" y="16"/>
                      <a:pt x="118" y="16"/>
                      <a:pt x="118" y="16"/>
                    </a:cubicBezTo>
                    <a:cubicBezTo>
                      <a:pt x="125" y="20"/>
                      <a:pt x="131" y="26"/>
                      <a:pt x="136" y="32"/>
                    </a:cubicBezTo>
                    <a:cubicBezTo>
                      <a:pt x="144" y="41"/>
                      <a:pt x="148" y="52"/>
                      <a:pt x="151" y="62"/>
                    </a:cubicBezTo>
                    <a:cubicBezTo>
                      <a:pt x="156" y="70"/>
                      <a:pt x="156" y="70"/>
                      <a:pt x="156" y="70"/>
                    </a:cubicBezTo>
                    <a:cubicBezTo>
                      <a:pt x="155" y="56"/>
                      <a:pt x="149" y="42"/>
                      <a:pt x="140" y="30"/>
                    </a:cubicBezTo>
                    <a:cubicBezTo>
                      <a:pt x="132" y="21"/>
                      <a:pt x="123" y="13"/>
                      <a:pt x="113" y="8"/>
                    </a:cubicBezTo>
                    <a:moveTo>
                      <a:pt x="56" y="4"/>
                    </a:moveTo>
                    <a:cubicBezTo>
                      <a:pt x="53" y="5"/>
                      <a:pt x="49" y="6"/>
                      <a:pt x="46" y="7"/>
                    </a:cubicBezTo>
                    <a:cubicBezTo>
                      <a:pt x="48" y="11"/>
                      <a:pt x="48" y="11"/>
                      <a:pt x="48" y="11"/>
                    </a:cubicBezTo>
                    <a:cubicBezTo>
                      <a:pt x="51" y="9"/>
                      <a:pt x="55" y="8"/>
                      <a:pt x="58" y="7"/>
                    </a:cubicBezTo>
                    <a:cubicBezTo>
                      <a:pt x="56" y="4"/>
                      <a:pt x="56" y="4"/>
                      <a:pt x="56" y="4"/>
                    </a:cubicBezTo>
                    <a:moveTo>
                      <a:pt x="91" y="1"/>
                    </a:moveTo>
                    <a:cubicBezTo>
                      <a:pt x="95" y="6"/>
                      <a:pt x="95" y="6"/>
                      <a:pt x="95" y="6"/>
                    </a:cubicBezTo>
                    <a:cubicBezTo>
                      <a:pt x="101" y="8"/>
                      <a:pt x="106" y="10"/>
                      <a:pt x="112" y="12"/>
                    </a:cubicBezTo>
                    <a:cubicBezTo>
                      <a:pt x="107" y="6"/>
                      <a:pt x="107" y="6"/>
                      <a:pt x="107" y="6"/>
                    </a:cubicBezTo>
                    <a:cubicBezTo>
                      <a:pt x="102" y="4"/>
                      <a:pt x="97" y="2"/>
                      <a:pt x="91" y="1"/>
                    </a:cubicBezTo>
                    <a:moveTo>
                      <a:pt x="71" y="1"/>
                    </a:moveTo>
                    <a:cubicBezTo>
                      <a:pt x="67" y="1"/>
                      <a:pt x="63" y="2"/>
                      <a:pt x="59" y="3"/>
                    </a:cubicBezTo>
                    <a:cubicBezTo>
                      <a:pt x="62" y="6"/>
                      <a:pt x="62" y="6"/>
                      <a:pt x="62" y="6"/>
                    </a:cubicBezTo>
                    <a:cubicBezTo>
                      <a:pt x="65" y="5"/>
                      <a:pt x="69" y="5"/>
                      <a:pt x="73" y="5"/>
                    </a:cubicBezTo>
                    <a:cubicBezTo>
                      <a:pt x="71" y="1"/>
                      <a:pt x="71" y="1"/>
                      <a:pt x="71" y="1"/>
                    </a:cubicBezTo>
                    <a:moveTo>
                      <a:pt x="78" y="0"/>
                    </a:moveTo>
                    <a:cubicBezTo>
                      <a:pt x="77" y="0"/>
                      <a:pt x="75" y="0"/>
                      <a:pt x="74" y="0"/>
                    </a:cubicBezTo>
                    <a:cubicBezTo>
                      <a:pt x="77" y="4"/>
                      <a:pt x="77" y="4"/>
                      <a:pt x="77" y="4"/>
                    </a:cubicBezTo>
                    <a:cubicBezTo>
                      <a:pt x="77" y="4"/>
                      <a:pt x="78" y="4"/>
                      <a:pt x="78" y="4"/>
                    </a:cubicBezTo>
                    <a:cubicBezTo>
                      <a:pt x="82" y="4"/>
                      <a:pt x="86" y="5"/>
                      <a:pt x="90" y="5"/>
                    </a:cubicBezTo>
                    <a:cubicBezTo>
                      <a:pt x="87" y="1"/>
                      <a:pt x="87" y="1"/>
                      <a:pt x="87" y="1"/>
                    </a:cubicBezTo>
                    <a:cubicBezTo>
                      <a:pt x="84" y="1"/>
                      <a:pt x="81" y="0"/>
                      <a:pt x="7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1" name="Freeform 810"/>
              <p:cNvSpPr>
                <a:spLocks noEditPoints="1"/>
              </p:cNvSpPr>
              <p:nvPr/>
            </p:nvSpPr>
            <p:spPr bwMode="auto">
              <a:xfrm>
                <a:off x="5580783" y="2569665"/>
                <a:ext cx="351705" cy="496706"/>
              </a:xfrm>
              <a:custGeom>
                <a:avLst/>
                <a:gdLst>
                  <a:gd name="T0" fmla="*/ 37 w 48"/>
                  <a:gd name="T1" fmla="*/ 58 h 68"/>
                  <a:gd name="T2" fmla="*/ 43 w 48"/>
                  <a:gd name="T3" fmla="*/ 66 h 68"/>
                  <a:gd name="T4" fmla="*/ 48 w 48"/>
                  <a:gd name="T5" fmla="*/ 68 h 68"/>
                  <a:gd name="T6" fmla="*/ 43 w 48"/>
                  <a:gd name="T7" fmla="*/ 62 h 68"/>
                  <a:gd name="T8" fmla="*/ 37 w 48"/>
                  <a:gd name="T9" fmla="*/ 58 h 68"/>
                  <a:gd name="T10" fmla="*/ 0 w 48"/>
                  <a:gd name="T11" fmla="*/ 0 h 68"/>
                  <a:gd name="T12" fmla="*/ 1 w 48"/>
                  <a:gd name="T13" fmla="*/ 6 h 68"/>
                  <a:gd name="T14" fmla="*/ 6 w 48"/>
                  <a:gd name="T15" fmla="*/ 14 h 68"/>
                  <a:gd name="T16" fmla="*/ 5 w 48"/>
                  <a:gd name="T17" fmla="*/ 7 h 68"/>
                  <a:gd name="T18" fmla="*/ 0 w 48"/>
                  <a:gd name="T1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68">
                    <a:moveTo>
                      <a:pt x="37" y="58"/>
                    </a:moveTo>
                    <a:cubicBezTo>
                      <a:pt x="43" y="66"/>
                      <a:pt x="43" y="66"/>
                      <a:pt x="43" y="66"/>
                    </a:cubicBezTo>
                    <a:cubicBezTo>
                      <a:pt x="44" y="67"/>
                      <a:pt x="46" y="67"/>
                      <a:pt x="48" y="68"/>
                    </a:cubicBezTo>
                    <a:cubicBezTo>
                      <a:pt x="43" y="62"/>
                      <a:pt x="43" y="62"/>
                      <a:pt x="43" y="62"/>
                    </a:cubicBezTo>
                    <a:cubicBezTo>
                      <a:pt x="41" y="60"/>
                      <a:pt x="39" y="59"/>
                      <a:pt x="37" y="58"/>
                    </a:cubicBezTo>
                    <a:moveTo>
                      <a:pt x="0" y="0"/>
                    </a:moveTo>
                    <a:cubicBezTo>
                      <a:pt x="0" y="2"/>
                      <a:pt x="0" y="4"/>
                      <a:pt x="1" y="6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2"/>
                      <a:pt x="5" y="9"/>
                      <a:pt x="5" y="7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2" name="Freeform 811"/>
              <p:cNvSpPr>
                <a:spLocks noEditPoints="1"/>
              </p:cNvSpPr>
              <p:nvPr/>
            </p:nvSpPr>
            <p:spPr bwMode="auto">
              <a:xfrm>
                <a:off x="5590039" y="2415407"/>
                <a:ext cx="487451" cy="694155"/>
              </a:xfrm>
              <a:custGeom>
                <a:avLst/>
                <a:gdLst>
                  <a:gd name="T0" fmla="*/ 60 w 67"/>
                  <a:gd name="T1" fmla="*/ 89 h 95"/>
                  <a:gd name="T2" fmla="*/ 63 w 67"/>
                  <a:gd name="T3" fmla="*/ 94 h 95"/>
                  <a:gd name="T4" fmla="*/ 67 w 67"/>
                  <a:gd name="T5" fmla="*/ 95 h 95"/>
                  <a:gd name="T6" fmla="*/ 64 w 67"/>
                  <a:gd name="T7" fmla="*/ 90 h 95"/>
                  <a:gd name="T8" fmla="*/ 60 w 67"/>
                  <a:gd name="T9" fmla="*/ 89 h 95"/>
                  <a:gd name="T10" fmla="*/ 1 w 67"/>
                  <a:gd name="T11" fmla="*/ 0 h 95"/>
                  <a:gd name="T12" fmla="*/ 0 w 67"/>
                  <a:gd name="T13" fmla="*/ 4 h 95"/>
                  <a:gd name="T14" fmla="*/ 3 w 67"/>
                  <a:gd name="T15" fmla="*/ 9 h 95"/>
                  <a:gd name="T16" fmla="*/ 4 w 67"/>
                  <a:gd name="T17" fmla="*/ 5 h 95"/>
                  <a:gd name="T18" fmla="*/ 1 w 67"/>
                  <a:gd name="T1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7" h="95">
                    <a:moveTo>
                      <a:pt x="60" y="89"/>
                    </a:moveTo>
                    <a:cubicBezTo>
                      <a:pt x="63" y="94"/>
                      <a:pt x="63" y="94"/>
                      <a:pt x="63" y="94"/>
                    </a:cubicBezTo>
                    <a:cubicBezTo>
                      <a:pt x="65" y="94"/>
                      <a:pt x="66" y="94"/>
                      <a:pt x="67" y="95"/>
                    </a:cubicBezTo>
                    <a:cubicBezTo>
                      <a:pt x="64" y="90"/>
                      <a:pt x="64" y="90"/>
                      <a:pt x="64" y="90"/>
                    </a:cubicBezTo>
                    <a:cubicBezTo>
                      <a:pt x="63" y="90"/>
                      <a:pt x="61" y="90"/>
                      <a:pt x="60" y="89"/>
                    </a:cubicBezTo>
                    <a:moveTo>
                      <a:pt x="1" y="0"/>
                    </a:moveTo>
                    <a:cubicBezTo>
                      <a:pt x="0" y="2"/>
                      <a:pt x="0" y="3"/>
                      <a:pt x="0" y="4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8"/>
                      <a:pt x="4" y="6"/>
                      <a:pt x="4" y="5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3" name="Freeform 812"/>
              <p:cNvSpPr>
                <a:spLocks noEditPoints="1"/>
              </p:cNvSpPr>
              <p:nvPr/>
            </p:nvSpPr>
            <p:spPr bwMode="auto">
              <a:xfrm>
                <a:off x="5623975" y="2298173"/>
                <a:ext cx="576920" cy="811390"/>
              </a:xfrm>
              <a:custGeom>
                <a:avLst/>
                <a:gdLst>
                  <a:gd name="T0" fmla="*/ 77 w 79"/>
                  <a:gd name="T1" fmla="*/ 107 h 111"/>
                  <a:gd name="T2" fmla="*/ 73 w 79"/>
                  <a:gd name="T3" fmla="*/ 107 h 111"/>
                  <a:gd name="T4" fmla="*/ 76 w 79"/>
                  <a:gd name="T5" fmla="*/ 111 h 111"/>
                  <a:gd name="T6" fmla="*/ 79 w 79"/>
                  <a:gd name="T7" fmla="*/ 111 h 111"/>
                  <a:gd name="T8" fmla="*/ 77 w 79"/>
                  <a:gd name="T9" fmla="*/ 107 h 111"/>
                  <a:gd name="T10" fmla="*/ 1 w 79"/>
                  <a:gd name="T11" fmla="*/ 0 h 111"/>
                  <a:gd name="T12" fmla="*/ 0 w 79"/>
                  <a:gd name="T13" fmla="*/ 4 h 111"/>
                  <a:gd name="T14" fmla="*/ 2 w 79"/>
                  <a:gd name="T15" fmla="*/ 7 h 111"/>
                  <a:gd name="T16" fmla="*/ 4 w 79"/>
                  <a:gd name="T17" fmla="*/ 4 h 111"/>
                  <a:gd name="T18" fmla="*/ 1 w 79"/>
                  <a:gd name="T19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9" h="111">
                    <a:moveTo>
                      <a:pt x="77" y="107"/>
                    </a:moveTo>
                    <a:cubicBezTo>
                      <a:pt x="75" y="107"/>
                      <a:pt x="74" y="107"/>
                      <a:pt x="73" y="107"/>
                    </a:cubicBezTo>
                    <a:cubicBezTo>
                      <a:pt x="76" y="111"/>
                      <a:pt x="76" y="111"/>
                      <a:pt x="76" y="111"/>
                    </a:cubicBezTo>
                    <a:cubicBezTo>
                      <a:pt x="77" y="111"/>
                      <a:pt x="78" y="111"/>
                      <a:pt x="79" y="111"/>
                    </a:cubicBezTo>
                    <a:cubicBezTo>
                      <a:pt x="77" y="107"/>
                      <a:pt x="77" y="107"/>
                      <a:pt x="77" y="107"/>
                    </a:cubicBezTo>
                    <a:moveTo>
                      <a:pt x="1" y="0"/>
                    </a:moveTo>
                    <a:cubicBezTo>
                      <a:pt x="0" y="1"/>
                      <a:pt x="0" y="2"/>
                      <a:pt x="0" y="4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3" y="6"/>
                      <a:pt x="3" y="5"/>
                      <a:pt x="4" y="4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4" name="Freeform 813"/>
              <p:cNvSpPr>
                <a:spLocks noEditPoints="1"/>
              </p:cNvSpPr>
              <p:nvPr/>
            </p:nvSpPr>
            <p:spPr bwMode="auto">
              <a:xfrm>
                <a:off x="5676422" y="2205619"/>
                <a:ext cx="635537" cy="888518"/>
              </a:xfrm>
              <a:custGeom>
                <a:avLst/>
                <a:gdLst>
                  <a:gd name="T0" fmla="*/ 85 w 87"/>
                  <a:gd name="T1" fmla="*/ 118 h 122"/>
                  <a:gd name="T2" fmla="*/ 81 w 87"/>
                  <a:gd name="T3" fmla="*/ 119 h 122"/>
                  <a:gd name="T4" fmla="*/ 84 w 87"/>
                  <a:gd name="T5" fmla="*/ 122 h 122"/>
                  <a:gd name="T6" fmla="*/ 87 w 87"/>
                  <a:gd name="T7" fmla="*/ 121 h 122"/>
                  <a:gd name="T8" fmla="*/ 85 w 87"/>
                  <a:gd name="T9" fmla="*/ 118 h 122"/>
                  <a:gd name="T10" fmla="*/ 1 w 87"/>
                  <a:gd name="T11" fmla="*/ 0 h 122"/>
                  <a:gd name="T12" fmla="*/ 0 w 87"/>
                  <a:gd name="T13" fmla="*/ 3 h 122"/>
                  <a:gd name="T14" fmla="*/ 2 w 87"/>
                  <a:gd name="T15" fmla="*/ 7 h 122"/>
                  <a:gd name="T16" fmla="*/ 4 w 87"/>
                  <a:gd name="T17" fmla="*/ 4 h 122"/>
                  <a:gd name="T18" fmla="*/ 1 w 87"/>
                  <a:gd name="T19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7" h="122">
                    <a:moveTo>
                      <a:pt x="85" y="118"/>
                    </a:moveTo>
                    <a:cubicBezTo>
                      <a:pt x="83" y="118"/>
                      <a:pt x="82" y="118"/>
                      <a:pt x="81" y="119"/>
                    </a:cubicBezTo>
                    <a:cubicBezTo>
                      <a:pt x="84" y="122"/>
                      <a:pt x="84" y="122"/>
                      <a:pt x="84" y="122"/>
                    </a:cubicBezTo>
                    <a:cubicBezTo>
                      <a:pt x="85" y="122"/>
                      <a:pt x="86" y="122"/>
                      <a:pt x="87" y="121"/>
                    </a:cubicBezTo>
                    <a:cubicBezTo>
                      <a:pt x="85" y="118"/>
                      <a:pt x="85" y="118"/>
                      <a:pt x="85" y="118"/>
                    </a:cubicBezTo>
                    <a:moveTo>
                      <a:pt x="1" y="0"/>
                    </a:moveTo>
                    <a:cubicBezTo>
                      <a:pt x="1" y="1"/>
                      <a:pt x="0" y="2"/>
                      <a:pt x="0" y="3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3" y="6"/>
                      <a:pt x="3" y="5"/>
                      <a:pt x="4" y="4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5" name="Freeform 814"/>
              <p:cNvSpPr>
                <a:spLocks noEditPoints="1"/>
              </p:cNvSpPr>
              <p:nvPr/>
            </p:nvSpPr>
            <p:spPr bwMode="auto">
              <a:xfrm>
                <a:off x="5735040" y="2131575"/>
                <a:ext cx="669473" cy="925540"/>
              </a:xfrm>
              <a:custGeom>
                <a:avLst/>
                <a:gdLst>
                  <a:gd name="T0" fmla="*/ 90 w 92"/>
                  <a:gd name="T1" fmla="*/ 123 h 127"/>
                  <a:gd name="T2" fmla="*/ 87 w 92"/>
                  <a:gd name="T3" fmla="*/ 124 h 127"/>
                  <a:gd name="T4" fmla="*/ 89 w 92"/>
                  <a:gd name="T5" fmla="*/ 127 h 127"/>
                  <a:gd name="T6" fmla="*/ 92 w 92"/>
                  <a:gd name="T7" fmla="*/ 126 h 127"/>
                  <a:gd name="T8" fmla="*/ 90 w 92"/>
                  <a:gd name="T9" fmla="*/ 123 h 127"/>
                  <a:gd name="T10" fmla="*/ 2 w 92"/>
                  <a:gd name="T11" fmla="*/ 0 h 127"/>
                  <a:gd name="T12" fmla="*/ 0 w 92"/>
                  <a:gd name="T13" fmla="*/ 2 h 127"/>
                  <a:gd name="T14" fmla="*/ 3 w 92"/>
                  <a:gd name="T15" fmla="*/ 5 h 127"/>
                  <a:gd name="T16" fmla="*/ 5 w 92"/>
                  <a:gd name="T17" fmla="*/ 3 h 127"/>
                  <a:gd name="T18" fmla="*/ 2 w 92"/>
                  <a:gd name="T19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2" h="127">
                    <a:moveTo>
                      <a:pt x="90" y="123"/>
                    </a:moveTo>
                    <a:cubicBezTo>
                      <a:pt x="89" y="123"/>
                      <a:pt x="88" y="124"/>
                      <a:pt x="87" y="124"/>
                    </a:cubicBezTo>
                    <a:cubicBezTo>
                      <a:pt x="89" y="127"/>
                      <a:pt x="89" y="127"/>
                      <a:pt x="89" y="127"/>
                    </a:cubicBezTo>
                    <a:cubicBezTo>
                      <a:pt x="90" y="127"/>
                      <a:pt x="91" y="127"/>
                      <a:pt x="92" y="126"/>
                    </a:cubicBezTo>
                    <a:cubicBezTo>
                      <a:pt x="90" y="123"/>
                      <a:pt x="90" y="123"/>
                      <a:pt x="90" y="123"/>
                    </a:cubicBezTo>
                    <a:moveTo>
                      <a:pt x="2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4" y="4"/>
                      <a:pt x="5" y="3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6" name="Freeform 815"/>
              <p:cNvSpPr>
                <a:spLocks noEditPoints="1"/>
              </p:cNvSpPr>
              <p:nvPr/>
            </p:nvSpPr>
            <p:spPr bwMode="auto">
              <a:xfrm>
                <a:off x="5815253" y="2066788"/>
                <a:ext cx="678729" cy="947136"/>
              </a:xfrm>
              <a:custGeom>
                <a:avLst/>
                <a:gdLst>
                  <a:gd name="T0" fmla="*/ 90 w 93"/>
                  <a:gd name="T1" fmla="*/ 125 h 130"/>
                  <a:gd name="T2" fmla="*/ 88 w 93"/>
                  <a:gd name="T3" fmla="*/ 127 h 130"/>
                  <a:gd name="T4" fmla="*/ 90 w 93"/>
                  <a:gd name="T5" fmla="*/ 130 h 130"/>
                  <a:gd name="T6" fmla="*/ 93 w 93"/>
                  <a:gd name="T7" fmla="*/ 128 h 130"/>
                  <a:gd name="T8" fmla="*/ 90 w 93"/>
                  <a:gd name="T9" fmla="*/ 125 h 130"/>
                  <a:gd name="T10" fmla="*/ 2 w 93"/>
                  <a:gd name="T11" fmla="*/ 0 h 130"/>
                  <a:gd name="T12" fmla="*/ 0 w 93"/>
                  <a:gd name="T13" fmla="*/ 2 h 130"/>
                  <a:gd name="T14" fmla="*/ 2 w 93"/>
                  <a:gd name="T15" fmla="*/ 5 h 130"/>
                  <a:gd name="T16" fmla="*/ 4 w 93"/>
                  <a:gd name="T17" fmla="*/ 3 h 130"/>
                  <a:gd name="T18" fmla="*/ 2 w 93"/>
                  <a:gd name="T19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3" h="130">
                    <a:moveTo>
                      <a:pt x="90" y="125"/>
                    </a:moveTo>
                    <a:cubicBezTo>
                      <a:pt x="89" y="125"/>
                      <a:pt x="89" y="126"/>
                      <a:pt x="88" y="127"/>
                    </a:cubicBezTo>
                    <a:cubicBezTo>
                      <a:pt x="90" y="130"/>
                      <a:pt x="90" y="130"/>
                      <a:pt x="90" y="130"/>
                    </a:cubicBezTo>
                    <a:cubicBezTo>
                      <a:pt x="91" y="129"/>
                      <a:pt x="92" y="129"/>
                      <a:pt x="93" y="128"/>
                    </a:cubicBezTo>
                    <a:cubicBezTo>
                      <a:pt x="90" y="125"/>
                      <a:pt x="90" y="125"/>
                      <a:pt x="90" y="125"/>
                    </a:cubicBezTo>
                    <a:moveTo>
                      <a:pt x="2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5"/>
                      <a:pt x="3" y="4"/>
                      <a:pt x="4" y="3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7" name="Freeform 816"/>
              <p:cNvSpPr>
                <a:spLocks noEditPoints="1"/>
              </p:cNvSpPr>
              <p:nvPr/>
            </p:nvSpPr>
            <p:spPr bwMode="auto">
              <a:xfrm>
                <a:off x="5895467" y="2014340"/>
                <a:ext cx="669473" cy="934796"/>
              </a:xfrm>
              <a:custGeom>
                <a:avLst/>
                <a:gdLst>
                  <a:gd name="T0" fmla="*/ 89 w 92"/>
                  <a:gd name="T1" fmla="*/ 123 h 128"/>
                  <a:gd name="T2" fmla="*/ 87 w 92"/>
                  <a:gd name="T3" fmla="*/ 125 h 128"/>
                  <a:gd name="T4" fmla="*/ 90 w 92"/>
                  <a:gd name="T5" fmla="*/ 128 h 128"/>
                  <a:gd name="T6" fmla="*/ 92 w 92"/>
                  <a:gd name="T7" fmla="*/ 126 h 128"/>
                  <a:gd name="T8" fmla="*/ 89 w 92"/>
                  <a:gd name="T9" fmla="*/ 123 h 128"/>
                  <a:gd name="T10" fmla="*/ 3 w 92"/>
                  <a:gd name="T11" fmla="*/ 0 h 128"/>
                  <a:gd name="T12" fmla="*/ 0 w 92"/>
                  <a:gd name="T13" fmla="*/ 2 h 128"/>
                  <a:gd name="T14" fmla="*/ 2 w 92"/>
                  <a:gd name="T15" fmla="*/ 5 h 128"/>
                  <a:gd name="T16" fmla="*/ 5 w 92"/>
                  <a:gd name="T17" fmla="*/ 4 h 128"/>
                  <a:gd name="T18" fmla="*/ 3 w 92"/>
                  <a:gd name="T19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2" h="128">
                    <a:moveTo>
                      <a:pt x="89" y="123"/>
                    </a:moveTo>
                    <a:cubicBezTo>
                      <a:pt x="89" y="124"/>
                      <a:pt x="88" y="124"/>
                      <a:pt x="87" y="125"/>
                    </a:cubicBezTo>
                    <a:cubicBezTo>
                      <a:pt x="90" y="128"/>
                      <a:pt x="90" y="128"/>
                      <a:pt x="90" y="128"/>
                    </a:cubicBezTo>
                    <a:cubicBezTo>
                      <a:pt x="90" y="128"/>
                      <a:pt x="91" y="127"/>
                      <a:pt x="92" y="126"/>
                    </a:cubicBezTo>
                    <a:cubicBezTo>
                      <a:pt x="89" y="123"/>
                      <a:pt x="89" y="123"/>
                      <a:pt x="89" y="123"/>
                    </a:cubicBezTo>
                    <a:moveTo>
                      <a:pt x="3" y="0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5"/>
                      <a:pt x="4" y="4"/>
                      <a:pt x="5" y="4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8" name="Freeform 817"/>
              <p:cNvSpPr>
                <a:spLocks noEditPoints="1"/>
              </p:cNvSpPr>
              <p:nvPr/>
            </p:nvSpPr>
            <p:spPr bwMode="auto">
              <a:xfrm>
                <a:off x="5991105" y="1986574"/>
                <a:ext cx="641708" cy="888518"/>
              </a:xfrm>
              <a:custGeom>
                <a:avLst/>
                <a:gdLst>
                  <a:gd name="T0" fmla="*/ 85 w 88"/>
                  <a:gd name="T1" fmla="*/ 116 h 122"/>
                  <a:gd name="T2" fmla="*/ 83 w 88"/>
                  <a:gd name="T3" fmla="*/ 118 h 122"/>
                  <a:gd name="T4" fmla="*/ 86 w 88"/>
                  <a:gd name="T5" fmla="*/ 122 h 122"/>
                  <a:gd name="T6" fmla="*/ 88 w 88"/>
                  <a:gd name="T7" fmla="*/ 119 h 122"/>
                  <a:gd name="T8" fmla="*/ 85 w 88"/>
                  <a:gd name="T9" fmla="*/ 116 h 122"/>
                  <a:gd name="T10" fmla="*/ 3 w 88"/>
                  <a:gd name="T11" fmla="*/ 0 h 122"/>
                  <a:gd name="T12" fmla="*/ 0 w 88"/>
                  <a:gd name="T13" fmla="*/ 1 h 122"/>
                  <a:gd name="T14" fmla="*/ 2 w 88"/>
                  <a:gd name="T15" fmla="*/ 4 h 122"/>
                  <a:gd name="T16" fmla="*/ 6 w 88"/>
                  <a:gd name="T17" fmla="*/ 3 h 122"/>
                  <a:gd name="T18" fmla="*/ 3 w 88"/>
                  <a:gd name="T19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8" h="122">
                    <a:moveTo>
                      <a:pt x="85" y="116"/>
                    </a:moveTo>
                    <a:cubicBezTo>
                      <a:pt x="85" y="117"/>
                      <a:pt x="84" y="117"/>
                      <a:pt x="83" y="118"/>
                    </a:cubicBezTo>
                    <a:cubicBezTo>
                      <a:pt x="86" y="122"/>
                      <a:pt x="86" y="122"/>
                      <a:pt x="86" y="122"/>
                    </a:cubicBezTo>
                    <a:cubicBezTo>
                      <a:pt x="86" y="121"/>
                      <a:pt x="87" y="120"/>
                      <a:pt x="88" y="119"/>
                    </a:cubicBezTo>
                    <a:cubicBezTo>
                      <a:pt x="85" y="116"/>
                      <a:pt x="85" y="116"/>
                      <a:pt x="85" y="116"/>
                    </a:cubicBezTo>
                    <a:moveTo>
                      <a:pt x="3" y="0"/>
                    </a:moveTo>
                    <a:cubicBezTo>
                      <a:pt x="2" y="0"/>
                      <a:pt x="1" y="0"/>
                      <a:pt x="0" y="1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5" y="3"/>
                      <a:pt x="6" y="3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9" name="Freeform 818"/>
              <p:cNvSpPr>
                <a:spLocks noEditPoints="1"/>
              </p:cNvSpPr>
              <p:nvPr/>
            </p:nvSpPr>
            <p:spPr bwMode="auto">
              <a:xfrm>
                <a:off x="6099085" y="1964978"/>
                <a:ext cx="583090" cy="814475"/>
              </a:xfrm>
              <a:custGeom>
                <a:avLst/>
                <a:gdLst>
                  <a:gd name="T0" fmla="*/ 77 w 80"/>
                  <a:gd name="T1" fmla="*/ 105 h 112"/>
                  <a:gd name="T2" fmla="*/ 76 w 80"/>
                  <a:gd name="T3" fmla="*/ 108 h 112"/>
                  <a:gd name="T4" fmla="*/ 78 w 80"/>
                  <a:gd name="T5" fmla="*/ 112 h 112"/>
                  <a:gd name="T6" fmla="*/ 80 w 80"/>
                  <a:gd name="T7" fmla="*/ 109 h 112"/>
                  <a:gd name="T8" fmla="*/ 77 w 80"/>
                  <a:gd name="T9" fmla="*/ 105 h 112"/>
                  <a:gd name="T10" fmla="*/ 3 w 80"/>
                  <a:gd name="T11" fmla="*/ 0 h 112"/>
                  <a:gd name="T12" fmla="*/ 0 w 80"/>
                  <a:gd name="T13" fmla="*/ 1 h 112"/>
                  <a:gd name="T14" fmla="*/ 2 w 80"/>
                  <a:gd name="T15" fmla="*/ 5 h 112"/>
                  <a:gd name="T16" fmla="*/ 6 w 80"/>
                  <a:gd name="T17" fmla="*/ 4 h 112"/>
                  <a:gd name="T18" fmla="*/ 3 w 80"/>
                  <a:gd name="T19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0" h="112">
                    <a:moveTo>
                      <a:pt x="77" y="105"/>
                    </a:moveTo>
                    <a:cubicBezTo>
                      <a:pt x="77" y="106"/>
                      <a:pt x="76" y="107"/>
                      <a:pt x="76" y="108"/>
                    </a:cubicBezTo>
                    <a:cubicBezTo>
                      <a:pt x="78" y="112"/>
                      <a:pt x="78" y="112"/>
                      <a:pt x="78" y="112"/>
                    </a:cubicBezTo>
                    <a:cubicBezTo>
                      <a:pt x="79" y="111"/>
                      <a:pt x="79" y="110"/>
                      <a:pt x="80" y="109"/>
                    </a:cubicBezTo>
                    <a:cubicBezTo>
                      <a:pt x="77" y="105"/>
                      <a:pt x="77" y="105"/>
                      <a:pt x="77" y="105"/>
                    </a:cubicBezTo>
                    <a:moveTo>
                      <a:pt x="3" y="0"/>
                    </a:moveTo>
                    <a:cubicBezTo>
                      <a:pt x="2" y="1"/>
                      <a:pt x="1" y="1"/>
                      <a:pt x="0" y="1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4"/>
                      <a:pt x="5" y="4"/>
                      <a:pt x="6" y="4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0" name="Freeform 819"/>
              <p:cNvSpPr>
                <a:spLocks noEditPoints="1"/>
              </p:cNvSpPr>
              <p:nvPr/>
            </p:nvSpPr>
            <p:spPr bwMode="auto">
              <a:xfrm>
                <a:off x="6216320" y="1971149"/>
                <a:ext cx="502876" cy="694155"/>
              </a:xfrm>
              <a:custGeom>
                <a:avLst/>
                <a:gdLst>
                  <a:gd name="T0" fmla="*/ 65 w 69"/>
                  <a:gd name="T1" fmla="*/ 86 h 95"/>
                  <a:gd name="T2" fmla="*/ 65 w 69"/>
                  <a:gd name="T3" fmla="*/ 91 h 95"/>
                  <a:gd name="T4" fmla="*/ 68 w 69"/>
                  <a:gd name="T5" fmla="*/ 95 h 95"/>
                  <a:gd name="T6" fmla="*/ 69 w 69"/>
                  <a:gd name="T7" fmla="*/ 91 h 95"/>
                  <a:gd name="T8" fmla="*/ 65 w 69"/>
                  <a:gd name="T9" fmla="*/ 86 h 95"/>
                  <a:gd name="T10" fmla="*/ 0 w 69"/>
                  <a:gd name="T11" fmla="*/ 0 h 95"/>
                  <a:gd name="T12" fmla="*/ 3 w 69"/>
                  <a:gd name="T13" fmla="*/ 4 h 95"/>
                  <a:gd name="T14" fmla="*/ 8 w 69"/>
                  <a:gd name="T15" fmla="*/ 5 h 95"/>
                  <a:gd name="T16" fmla="*/ 4 w 69"/>
                  <a:gd name="T17" fmla="*/ 0 h 95"/>
                  <a:gd name="T18" fmla="*/ 0 w 69"/>
                  <a:gd name="T1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9" h="95">
                    <a:moveTo>
                      <a:pt x="65" y="86"/>
                    </a:moveTo>
                    <a:cubicBezTo>
                      <a:pt x="65" y="88"/>
                      <a:pt x="65" y="89"/>
                      <a:pt x="65" y="91"/>
                    </a:cubicBezTo>
                    <a:cubicBezTo>
                      <a:pt x="68" y="95"/>
                      <a:pt x="68" y="95"/>
                      <a:pt x="68" y="95"/>
                    </a:cubicBezTo>
                    <a:cubicBezTo>
                      <a:pt x="68" y="94"/>
                      <a:pt x="68" y="93"/>
                      <a:pt x="69" y="91"/>
                    </a:cubicBezTo>
                    <a:cubicBezTo>
                      <a:pt x="65" y="86"/>
                      <a:pt x="65" y="86"/>
                      <a:pt x="65" y="86"/>
                    </a:cubicBezTo>
                    <a:moveTo>
                      <a:pt x="0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5" y="5"/>
                      <a:pt x="6" y="5"/>
                      <a:pt x="8" y="5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1" name="Freeform 820"/>
              <p:cNvSpPr>
                <a:spLocks noEditPoints="1"/>
              </p:cNvSpPr>
              <p:nvPr/>
            </p:nvSpPr>
            <p:spPr bwMode="auto">
              <a:xfrm>
                <a:off x="6361322" y="2008170"/>
                <a:ext cx="364045" cy="502877"/>
              </a:xfrm>
              <a:custGeom>
                <a:avLst/>
                <a:gdLst>
                  <a:gd name="T0" fmla="*/ 44 w 50"/>
                  <a:gd name="T1" fmla="*/ 56 h 69"/>
                  <a:gd name="T2" fmla="*/ 45 w 50"/>
                  <a:gd name="T3" fmla="*/ 63 h 69"/>
                  <a:gd name="T4" fmla="*/ 50 w 50"/>
                  <a:gd name="T5" fmla="*/ 69 h 69"/>
                  <a:gd name="T6" fmla="*/ 49 w 50"/>
                  <a:gd name="T7" fmla="*/ 64 h 69"/>
                  <a:gd name="T8" fmla="*/ 44 w 50"/>
                  <a:gd name="T9" fmla="*/ 56 h 69"/>
                  <a:gd name="T10" fmla="*/ 0 w 50"/>
                  <a:gd name="T11" fmla="*/ 0 h 69"/>
                  <a:gd name="T12" fmla="*/ 5 w 50"/>
                  <a:gd name="T13" fmla="*/ 6 h 69"/>
                  <a:gd name="T14" fmla="*/ 11 w 50"/>
                  <a:gd name="T15" fmla="*/ 10 h 69"/>
                  <a:gd name="T16" fmla="*/ 6 w 50"/>
                  <a:gd name="T17" fmla="*/ 2 h 69"/>
                  <a:gd name="T18" fmla="*/ 0 w 50"/>
                  <a:gd name="T1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69">
                    <a:moveTo>
                      <a:pt x="44" y="56"/>
                    </a:moveTo>
                    <a:cubicBezTo>
                      <a:pt x="44" y="58"/>
                      <a:pt x="45" y="61"/>
                      <a:pt x="45" y="63"/>
                    </a:cubicBezTo>
                    <a:cubicBezTo>
                      <a:pt x="50" y="69"/>
                      <a:pt x="50" y="69"/>
                      <a:pt x="50" y="69"/>
                    </a:cubicBezTo>
                    <a:cubicBezTo>
                      <a:pt x="50" y="68"/>
                      <a:pt x="49" y="66"/>
                      <a:pt x="49" y="64"/>
                    </a:cubicBezTo>
                    <a:cubicBezTo>
                      <a:pt x="44" y="56"/>
                      <a:pt x="44" y="56"/>
                      <a:pt x="44" y="56"/>
                    </a:cubicBezTo>
                    <a:moveTo>
                      <a:pt x="0" y="0"/>
                    </a:moveTo>
                    <a:cubicBezTo>
                      <a:pt x="5" y="6"/>
                      <a:pt x="5" y="6"/>
                      <a:pt x="5" y="6"/>
                    </a:cubicBezTo>
                    <a:cubicBezTo>
                      <a:pt x="7" y="7"/>
                      <a:pt x="9" y="9"/>
                      <a:pt x="11" y="10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4" y="1"/>
                      <a:pt x="2" y="1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2" name="Freeform 821"/>
              <p:cNvSpPr>
                <a:spLocks noEditPoints="1"/>
              </p:cNvSpPr>
              <p:nvPr/>
            </p:nvSpPr>
            <p:spPr bwMode="auto">
              <a:xfrm>
                <a:off x="5960254" y="2350620"/>
                <a:ext cx="379471" cy="379471"/>
              </a:xfrm>
              <a:custGeom>
                <a:avLst/>
                <a:gdLst>
                  <a:gd name="T0" fmla="*/ 37 w 52"/>
                  <a:gd name="T1" fmla="*/ 45 h 52"/>
                  <a:gd name="T2" fmla="*/ 27 w 52"/>
                  <a:gd name="T3" fmla="*/ 48 h 52"/>
                  <a:gd name="T4" fmla="*/ 29 w 52"/>
                  <a:gd name="T5" fmla="*/ 52 h 52"/>
                  <a:gd name="T6" fmla="*/ 40 w 52"/>
                  <a:gd name="T7" fmla="*/ 48 h 52"/>
                  <a:gd name="T8" fmla="*/ 37 w 52"/>
                  <a:gd name="T9" fmla="*/ 45 h 52"/>
                  <a:gd name="T10" fmla="*/ 47 w 52"/>
                  <a:gd name="T11" fmla="*/ 34 h 52"/>
                  <a:gd name="T12" fmla="*/ 40 w 52"/>
                  <a:gd name="T13" fmla="*/ 43 h 52"/>
                  <a:gd name="T14" fmla="*/ 40 w 52"/>
                  <a:gd name="T15" fmla="*/ 43 h 52"/>
                  <a:gd name="T16" fmla="*/ 42 w 52"/>
                  <a:gd name="T17" fmla="*/ 46 h 52"/>
                  <a:gd name="T18" fmla="*/ 43 w 52"/>
                  <a:gd name="T19" fmla="*/ 46 h 52"/>
                  <a:gd name="T20" fmla="*/ 49 w 52"/>
                  <a:gd name="T21" fmla="*/ 38 h 52"/>
                  <a:gd name="T22" fmla="*/ 47 w 52"/>
                  <a:gd name="T23" fmla="*/ 34 h 52"/>
                  <a:gd name="T24" fmla="*/ 2 w 52"/>
                  <a:gd name="T25" fmla="*/ 18 h 52"/>
                  <a:gd name="T26" fmla="*/ 1 w 52"/>
                  <a:gd name="T27" fmla="*/ 23 h 52"/>
                  <a:gd name="T28" fmla="*/ 0 w 52"/>
                  <a:gd name="T29" fmla="*/ 26 h 52"/>
                  <a:gd name="T30" fmla="*/ 5 w 52"/>
                  <a:gd name="T31" fmla="*/ 41 h 52"/>
                  <a:gd name="T32" fmla="*/ 5 w 52"/>
                  <a:gd name="T33" fmla="*/ 41 h 52"/>
                  <a:gd name="T34" fmla="*/ 6 w 52"/>
                  <a:gd name="T35" fmla="*/ 42 h 52"/>
                  <a:gd name="T36" fmla="*/ 26 w 52"/>
                  <a:gd name="T37" fmla="*/ 52 h 52"/>
                  <a:gd name="T38" fmla="*/ 23 w 52"/>
                  <a:gd name="T39" fmla="*/ 47 h 52"/>
                  <a:gd name="T40" fmla="*/ 9 w 52"/>
                  <a:gd name="T41" fmla="*/ 39 h 52"/>
                  <a:gd name="T42" fmla="*/ 4 w 52"/>
                  <a:gd name="T43" fmla="*/ 26 h 52"/>
                  <a:gd name="T44" fmla="*/ 5 w 52"/>
                  <a:gd name="T45" fmla="*/ 23 h 52"/>
                  <a:gd name="T46" fmla="*/ 5 w 52"/>
                  <a:gd name="T47" fmla="*/ 22 h 52"/>
                  <a:gd name="T48" fmla="*/ 2 w 52"/>
                  <a:gd name="T49" fmla="*/ 18 h 52"/>
                  <a:gd name="T50" fmla="*/ 10 w 52"/>
                  <a:gd name="T51" fmla="*/ 6 h 52"/>
                  <a:gd name="T52" fmla="*/ 3 w 52"/>
                  <a:gd name="T53" fmla="*/ 14 h 52"/>
                  <a:gd name="T54" fmla="*/ 6 w 52"/>
                  <a:gd name="T55" fmla="*/ 18 h 52"/>
                  <a:gd name="T56" fmla="*/ 12 w 52"/>
                  <a:gd name="T57" fmla="*/ 9 h 52"/>
                  <a:gd name="T58" fmla="*/ 10 w 52"/>
                  <a:gd name="T59" fmla="*/ 6 h 52"/>
                  <a:gd name="T60" fmla="*/ 23 w 52"/>
                  <a:gd name="T61" fmla="*/ 0 h 52"/>
                  <a:gd name="T62" fmla="*/ 12 w 52"/>
                  <a:gd name="T63" fmla="*/ 4 h 52"/>
                  <a:gd name="T64" fmla="*/ 15 w 52"/>
                  <a:gd name="T65" fmla="*/ 7 h 52"/>
                  <a:gd name="T66" fmla="*/ 25 w 52"/>
                  <a:gd name="T67" fmla="*/ 4 h 52"/>
                  <a:gd name="T68" fmla="*/ 23 w 52"/>
                  <a:gd name="T69" fmla="*/ 0 h 52"/>
                  <a:gd name="T70" fmla="*/ 26 w 52"/>
                  <a:gd name="T71" fmla="*/ 0 h 52"/>
                  <a:gd name="T72" fmla="*/ 26 w 52"/>
                  <a:gd name="T73" fmla="*/ 0 h 52"/>
                  <a:gd name="T74" fmla="*/ 29 w 52"/>
                  <a:gd name="T75" fmla="*/ 4 h 52"/>
                  <a:gd name="T76" fmla="*/ 43 w 52"/>
                  <a:gd name="T77" fmla="*/ 12 h 52"/>
                  <a:gd name="T78" fmla="*/ 48 w 52"/>
                  <a:gd name="T79" fmla="*/ 26 h 52"/>
                  <a:gd name="T80" fmla="*/ 48 w 52"/>
                  <a:gd name="T81" fmla="*/ 31 h 52"/>
                  <a:gd name="T82" fmla="*/ 51 w 52"/>
                  <a:gd name="T83" fmla="*/ 35 h 52"/>
                  <a:gd name="T84" fmla="*/ 52 w 52"/>
                  <a:gd name="T85" fmla="*/ 26 h 52"/>
                  <a:gd name="T86" fmla="*/ 50 w 52"/>
                  <a:gd name="T87" fmla="*/ 16 h 52"/>
                  <a:gd name="T88" fmla="*/ 44 w 52"/>
                  <a:gd name="T89" fmla="*/ 6 h 52"/>
                  <a:gd name="T90" fmla="*/ 26 w 52"/>
                  <a:gd name="T91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2" h="52">
                    <a:moveTo>
                      <a:pt x="37" y="45"/>
                    </a:moveTo>
                    <a:cubicBezTo>
                      <a:pt x="34" y="47"/>
                      <a:pt x="31" y="48"/>
                      <a:pt x="27" y="48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33" y="51"/>
                      <a:pt x="37" y="50"/>
                      <a:pt x="40" y="48"/>
                    </a:cubicBezTo>
                    <a:cubicBezTo>
                      <a:pt x="37" y="45"/>
                      <a:pt x="37" y="45"/>
                      <a:pt x="37" y="45"/>
                    </a:cubicBezTo>
                    <a:moveTo>
                      <a:pt x="47" y="34"/>
                    </a:moveTo>
                    <a:cubicBezTo>
                      <a:pt x="45" y="37"/>
                      <a:pt x="43" y="41"/>
                      <a:pt x="40" y="43"/>
                    </a:cubicBezTo>
                    <a:cubicBezTo>
                      <a:pt x="40" y="43"/>
                      <a:pt x="40" y="43"/>
                      <a:pt x="40" y="43"/>
                    </a:cubicBezTo>
                    <a:cubicBezTo>
                      <a:pt x="42" y="46"/>
                      <a:pt x="42" y="46"/>
                      <a:pt x="42" y="46"/>
                    </a:cubicBezTo>
                    <a:cubicBezTo>
                      <a:pt x="42" y="46"/>
                      <a:pt x="42" y="46"/>
                      <a:pt x="43" y="46"/>
                    </a:cubicBezTo>
                    <a:cubicBezTo>
                      <a:pt x="45" y="44"/>
                      <a:pt x="48" y="41"/>
                      <a:pt x="49" y="38"/>
                    </a:cubicBezTo>
                    <a:cubicBezTo>
                      <a:pt x="47" y="34"/>
                      <a:pt x="47" y="34"/>
                      <a:pt x="47" y="34"/>
                    </a:cubicBezTo>
                    <a:moveTo>
                      <a:pt x="2" y="18"/>
                    </a:moveTo>
                    <a:cubicBezTo>
                      <a:pt x="1" y="19"/>
                      <a:pt x="1" y="21"/>
                      <a:pt x="1" y="23"/>
                    </a:cubicBezTo>
                    <a:cubicBezTo>
                      <a:pt x="0" y="24"/>
                      <a:pt x="0" y="25"/>
                      <a:pt x="0" y="26"/>
                    </a:cubicBezTo>
                    <a:cubicBezTo>
                      <a:pt x="0" y="31"/>
                      <a:pt x="2" y="36"/>
                      <a:pt x="5" y="41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6" y="41"/>
                      <a:pt x="6" y="42"/>
                      <a:pt x="6" y="42"/>
                    </a:cubicBezTo>
                    <a:cubicBezTo>
                      <a:pt x="11" y="48"/>
                      <a:pt x="18" y="52"/>
                      <a:pt x="26" y="52"/>
                    </a:cubicBezTo>
                    <a:cubicBezTo>
                      <a:pt x="23" y="47"/>
                      <a:pt x="23" y="47"/>
                      <a:pt x="23" y="47"/>
                    </a:cubicBezTo>
                    <a:cubicBezTo>
                      <a:pt x="17" y="47"/>
                      <a:pt x="13" y="44"/>
                      <a:pt x="9" y="39"/>
                    </a:cubicBezTo>
                    <a:cubicBezTo>
                      <a:pt x="6" y="36"/>
                      <a:pt x="4" y="31"/>
                      <a:pt x="4" y="26"/>
                    </a:cubicBezTo>
                    <a:cubicBezTo>
                      <a:pt x="4" y="25"/>
                      <a:pt x="4" y="24"/>
                      <a:pt x="5" y="23"/>
                    </a:cubicBezTo>
                    <a:cubicBezTo>
                      <a:pt x="5" y="23"/>
                      <a:pt x="5" y="22"/>
                      <a:pt x="5" y="22"/>
                    </a:cubicBezTo>
                    <a:cubicBezTo>
                      <a:pt x="2" y="18"/>
                      <a:pt x="2" y="18"/>
                      <a:pt x="2" y="18"/>
                    </a:cubicBezTo>
                    <a:moveTo>
                      <a:pt x="10" y="6"/>
                    </a:moveTo>
                    <a:cubicBezTo>
                      <a:pt x="7" y="8"/>
                      <a:pt x="5" y="11"/>
                      <a:pt x="3" y="14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7" y="15"/>
                      <a:pt x="9" y="12"/>
                      <a:pt x="12" y="9"/>
                    </a:cubicBezTo>
                    <a:cubicBezTo>
                      <a:pt x="10" y="6"/>
                      <a:pt x="10" y="6"/>
                      <a:pt x="10" y="6"/>
                    </a:cubicBezTo>
                    <a:moveTo>
                      <a:pt x="23" y="0"/>
                    </a:moveTo>
                    <a:cubicBezTo>
                      <a:pt x="19" y="1"/>
                      <a:pt x="15" y="2"/>
                      <a:pt x="12" y="4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8" y="5"/>
                      <a:pt x="21" y="4"/>
                      <a:pt x="25" y="4"/>
                    </a:cubicBezTo>
                    <a:cubicBezTo>
                      <a:pt x="23" y="0"/>
                      <a:pt x="23" y="0"/>
                      <a:pt x="23" y="0"/>
                    </a:cubicBezTo>
                    <a:moveTo>
                      <a:pt x="26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35" y="5"/>
                      <a:pt x="40" y="8"/>
                      <a:pt x="43" y="12"/>
                    </a:cubicBezTo>
                    <a:cubicBezTo>
                      <a:pt x="47" y="16"/>
                      <a:pt x="48" y="21"/>
                      <a:pt x="48" y="26"/>
                    </a:cubicBezTo>
                    <a:cubicBezTo>
                      <a:pt x="48" y="27"/>
                      <a:pt x="48" y="29"/>
                      <a:pt x="48" y="31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2" y="32"/>
                      <a:pt x="52" y="29"/>
                      <a:pt x="52" y="26"/>
                    </a:cubicBezTo>
                    <a:cubicBezTo>
                      <a:pt x="52" y="22"/>
                      <a:pt x="52" y="19"/>
                      <a:pt x="50" y="16"/>
                    </a:cubicBezTo>
                    <a:cubicBezTo>
                      <a:pt x="44" y="6"/>
                      <a:pt x="44" y="6"/>
                      <a:pt x="44" y="6"/>
                    </a:cubicBezTo>
                    <a:cubicBezTo>
                      <a:pt x="39" y="2"/>
                      <a:pt x="33" y="0"/>
                      <a:pt x="2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3" name="Freeform 822"/>
              <p:cNvSpPr/>
              <p:nvPr/>
            </p:nvSpPr>
            <p:spPr bwMode="auto">
              <a:xfrm>
                <a:off x="5997276" y="264987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4" name="Freeform 823"/>
              <p:cNvSpPr>
                <a:spLocks noEditPoints="1"/>
              </p:cNvSpPr>
              <p:nvPr/>
            </p:nvSpPr>
            <p:spPr bwMode="auto">
              <a:xfrm>
                <a:off x="5975680" y="2452429"/>
                <a:ext cx="197448" cy="277662"/>
              </a:xfrm>
              <a:custGeom>
                <a:avLst/>
                <a:gdLst>
                  <a:gd name="T0" fmla="*/ 21 w 27"/>
                  <a:gd name="T1" fmla="*/ 33 h 38"/>
                  <a:gd name="T2" fmla="*/ 24 w 27"/>
                  <a:gd name="T3" fmla="*/ 38 h 38"/>
                  <a:gd name="T4" fmla="*/ 24 w 27"/>
                  <a:gd name="T5" fmla="*/ 38 h 38"/>
                  <a:gd name="T6" fmla="*/ 27 w 27"/>
                  <a:gd name="T7" fmla="*/ 38 h 38"/>
                  <a:gd name="T8" fmla="*/ 25 w 27"/>
                  <a:gd name="T9" fmla="*/ 34 h 38"/>
                  <a:gd name="T10" fmla="*/ 24 w 27"/>
                  <a:gd name="T11" fmla="*/ 34 h 38"/>
                  <a:gd name="T12" fmla="*/ 21 w 27"/>
                  <a:gd name="T13" fmla="*/ 33 h 38"/>
                  <a:gd name="T14" fmla="*/ 1 w 27"/>
                  <a:gd name="T15" fmla="*/ 0 h 38"/>
                  <a:gd name="T16" fmla="*/ 0 w 27"/>
                  <a:gd name="T17" fmla="*/ 4 h 38"/>
                  <a:gd name="T18" fmla="*/ 3 w 27"/>
                  <a:gd name="T19" fmla="*/ 8 h 38"/>
                  <a:gd name="T20" fmla="*/ 4 w 27"/>
                  <a:gd name="T21" fmla="*/ 4 h 38"/>
                  <a:gd name="T22" fmla="*/ 1 w 27"/>
                  <a:gd name="T23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" h="38">
                    <a:moveTo>
                      <a:pt x="21" y="33"/>
                    </a:moveTo>
                    <a:cubicBezTo>
                      <a:pt x="24" y="38"/>
                      <a:pt x="24" y="38"/>
                      <a:pt x="24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5" y="38"/>
                      <a:pt x="26" y="38"/>
                      <a:pt x="27" y="38"/>
                    </a:cubicBezTo>
                    <a:cubicBezTo>
                      <a:pt x="25" y="34"/>
                      <a:pt x="25" y="34"/>
                      <a:pt x="25" y="34"/>
                    </a:cubicBezTo>
                    <a:cubicBezTo>
                      <a:pt x="25" y="34"/>
                      <a:pt x="24" y="34"/>
                      <a:pt x="24" y="34"/>
                    </a:cubicBezTo>
                    <a:cubicBezTo>
                      <a:pt x="23" y="34"/>
                      <a:pt x="22" y="34"/>
                      <a:pt x="21" y="33"/>
                    </a:cubicBezTo>
                    <a:moveTo>
                      <a:pt x="1" y="0"/>
                    </a:moveTo>
                    <a:cubicBezTo>
                      <a:pt x="1" y="1"/>
                      <a:pt x="0" y="2"/>
                      <a:pt x="0" y="4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7"/>
                      <a:pt x="3" y="5"/>
                      <a:pt x="4" y="4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5" name="Freeform 824"/>
              <p:cNvSpPr>
                <a:spLocks noEditPoints="1"/>
              </p:cNvSpPr>
              <p:nvPr/>
            </p:nvSpPr>
            <p:spPr bwMode="auto">
              <a:xfrm>
                <a:off x="6034298" y="2378386"/>
                <a:ext cx="231385" cy="320854"/>
              </a:xfrm>
              <a:custGeom>
                <a:avLst/>
                <a:gdLst>
                  <a:gd name="T0" fmla="*/ 30 w 32"/>
                  <a:gd name="T1" fmla="*/ 39 h 44"/>
                  <a:gd name="T2" fmla="*/ 27 w 32"/>
                  <a:gd name="T3" fmla="*/ 41 h 44"/>
                  <a:gd name="T4" fmla="*/ 30 w 32"/>
                  <a:gd name="T5" fmla="*/ 44 h 44"/>
                  <a:gd name="T6" fmla="*/ 32 w 32"/>
                  <a:gd name="T7" fmla="*/ 42 h 44"/>
                  <a:gd name="T8" fmla="*/ 30 w 32"/>
                  <a:gd name="T9" fmla="*/ 39 h 44"/>
                  <a:gd name="T10" fmla="*/ 2 w 32"/>
                  <a:gd name="T11" fmla="*/ 0 h 44"/>
                  <a:gd name="T12" fmla="*/ 0 w 32"/>
                  <a:gd name="T13" fmla="*/ 2 h 44"/>
                  <a:gd name="T14" fmla="*/ 0 w 32"/>
                  <a:gd name="T15" fmla="*/ 2 h 44"/>
                  <a:gd name="T16" fmla="*/ 2 w 32"/>
                  <a:gd name="T17" fmla="*/ 5 h 44"/>
                  <a:gd name="T18" fmla="*/ 3 w 32"/>
                  <a:gd name="T19" fmla="*/ 5 h 44"/>
                  <a:gd name="T20" fmla="*/ 5 w 32"/>
                  <a:gd name="T21" fmla="*/ 3 h 44"/>
                  <a:gd name="T22" fmla="*/ 2 w 32"/>
                  <a:gd name="T2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44">
                    <a:moveTo>
                      <a:pt x="30" y="39"/>
                    </a:moveTo>
                    <a:cubicBezTo>
                      <a:pt x="29" y="40"/>
                      <a:pt x="28" y="40"/>
                      <a:pt x="27" y="41"/>
                    </a:cubicBezTo>
                    <a:cubicBezTo>
                      <a:pt x="30" y="44"/>
                      <a:pt x="30" y="44"/>
                      <a:pt x="30" y="44"/>
                    </a:cubicBezTo>
                    <a:cubicBezTo>
                      <a:pt x="31" y="43"/>
                      <a:pt x="31" y="43"/>
                      <a:pt x="32" y="42"/>
                    </a:cubicBezTo>
                    <a:cubicBezTo>
                      <a:pt x="30" y="39"/>
                      <a:pt x="30" y="39"/>
                      <a:pt x="30" y="39"/>
                    </a:cubicBezTo>
                    <a:moveTo>
                      <a:pt x="2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3" y="5"/>
                      <a:pt x="3" y="5"/>
                    </a:cubicBezTo>
                    <a:cubicBezTo>
                      <a:pt x="3" y="4"/>
                      <a:pt x="4" y="4"/>
                      <a:pt x="5" y="3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6" name="Freeform 825"/>
              <p:cNvSpPr>
                <a:spLocks noEditPoints="1"/>
              </p:cNvSpPr>
              <p:nvPr/>
            </p:nvSpPr>
            <p:spPr bwMode="auto">
              <a:xfrm>
                <a:off x="6129937" y="2350620"/>
                <a:ext cx="203618" cy="277662"/>
              </a:xfrm>
              <a:custGeom>
                <a:avLst/>
                <a:gdLst>
                  <a:gd name="T0" fmla="*/ 25 w 28"/>
                  <a:gd name="T1" fmla="*/ 31 h 38"/>
                  <a:gd name="T2" fmla="*/ 24 w 28"/>
                  <a:gd name="T3" fmla="*/ 34 h 38"/>
                  <a:gd name="T4" fmla="*/ 26 w 28"/>
                  <a:gd name="T5" fmla="*/ 38 h 38"/>
                  <a:gd name="T6" fmla="*/ 28 w 28"/>
                  <a:gd name="T7" fmla="*/ 35 h 38"/>
                  <a:gd name="T8" fmla="*/ 25 w 28"/>
                  <a:gd name="T9" fmla="*/ 31 h 38"/>
                  <a:gd name="T10" fmla="*/ 3 w 28"/>
                  <a:gd name="T11" fmla="*/ 0 h 38"/>
                  <a:gd name="T12" fmla="*/ 0 w 28"/>
                  <a:gd name="T13" fmla="*/ 0 h 38"/>
                  <a:gd name="T14" fmla="*/ 2 w 28"/>
                  <a:gd name="T15" fmla="*/ 4 h 38"/>
                  <a:gd name="T16" fmla="*/ 3 w 28"/>
                  <a:gd name="T17" fmla="*/ 4 h 38"/>
                  <a:gd name="T18" fmla="*/ 6 w 28"/>
                  <a:gd name="T19" fmla="*/ 4 h 38"/>
                  <a:gd name="T20" fmla="*/ 3 w 28"/>
                  <a:gd name="T21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38">
                    <a:moveTo>
                      <a:pt x="25" y="31"/>
                    </a:moveTo>
                    <a:cubicBezTo>
                      <a:pt x="24" y="32"/>
                      <a:pt x="24" y="33"/>
                      <a:pt x="24" y="34"/>
                    </a:cubicBezTo>
                    <a:cubicBezTo>
                      <a:pt x="26" y="38"/>
                      <a:pt x="26" y="38"/>
                      <a:pt x="26" y="38"/>
                    </a:cubicBezTo>
                    <a:cubicBezTo>
                      <a:pt x="27" y="37"/>
                      <a:pt x="27" y="36"/>
                      <a:pt x="28" y="35"/>
                    </a:cubicBezTo>
                    <a:cubicBezTo>
                      <a:pt x="25" y="31"/>
                      <a:pt x="25" y="31"/>
                      <a:pt x="25" y="31"/>
                    </a:cubicBezTo>
                    <a:moveTo>
                      <a:pt x="3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5" y="4"/>
                      <a:pt x="6" y="4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7" name="Freeform 826"/>
              <p:cNvSpPr/>
              <p:nvPr/>
            </p:nvSpPr>
            <p:spPr bwMode="auto">
              <a:xfrm>
                <a:off x="6281108" y="2393812"/>
                <a:ext cx="43192" cy="74043"/>
              </a:xfrm>
              <a:custGeom>
                <a:avLst/>
                <a:gdLst>
                  <a:gd name="T0" fmla="*/ 0 w 6"/>
                  <a:gd name="T1" fmla="*/ 0 h 10"/>
                  <a:gd name="T2" fmla="*/ 6 w 6"/>
                  <a:gd name="T3" fmla="*/ 10 h 10"/>
                  <a:gd name="T4" fmla="*/ 3 w 6"/>
                  <a:gd name="T5" fmla="*/ 4 h 10"/>
                  <a:gd name="T6" fmla="*/ 0 w 6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0">
                    <a:moveTo>
                      <a:pt x="0" y="0"/>
                    </a:moveTo>
                    <a:cubicBezTo>
                      <a:pt x="6" y="10"/>
                      <a:pt x="6" y="10"/>
                      <a:pt x="6" y="10"/>
                    </a:cubicBezTo>
                    <a:cubicBezTo>
                      <a:pt x="5" y="8"/>
                      <a:pt x="4" y="6"/>
                      <a:pt x="3" y="4"/>
                    </a:cubicBezTo>
                    <a:cubicBezTo>
                      <a:pt x="2" y="2"/>
                      <a:pt x="1" y="1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778" name="组合 777"/>
          <p:cNvGrpSpPr>
            <a:grpSpLocks noChangeAspect="1"/>
          </p:cNvGrpSpPr>
          <p:nvPr/>
        </p:nvGrpSpPr>
        <p:grpSpPr>
          <a:xfrm>
            <a:off x="9040849" y="3021572"/>
            <a:ext cx="2339174" cy="2329382"/>
            <a:chOff x="12895386" y="-62366"/>
            <a:chExt cx="2208955" cy="2199699"/>
          </a:xfrm>
        </p:grpSpPr>
        <p:sp>
          <p:nvSpPr>
            <p:cNvPr id="779" name="Freeform 711"/>
            <p:cNvSpPr/>
            <p:nvPr/>
          </p:nvSpPr>
          <p:spPr bwMode="auto">
            <a:xfrm>
              <a:off x="13222410" y="1838075"/>
              <a:ext cx="37022" cy="30851"/>
            </a:xfrm>
            <a:custGeom>
              <a:avLst/>
              <a:gdLst>
                <a:gd name="T0" fmla="*/ 3 w 5"/>
                <a:gd name="T1" fmla="*/ 0 h 4"/>
                <a:gd name="T2" fmla="*/ 0 w 5"/>
                <a:gd name="T3" fmla="*/ 1 h 4"/>
                <a:gd name="T4" fmla="*/ 3 w 5"/>
                <a:gd name="T5" fmla="*/ 4 h 4"/>
                <a:gd name="T6" fmla="*/ 5 w 5"/>
                <a:gd name="T7" fmla="*/ 3 h 4"/>
                <a:gd name="T8" fmla="*/ 4 w 5"/>
                <a:gd name="T9" fmla="*/ 1 h 4"/>
                <a:gd name="T10" fmla="*/ 3 w 5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3" y="0"/>
                    <a:pt x="3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0" name="Freeform 750"/>
            <p:cNvSpPr>
              <a:spLocks noEditPoints="1"/>
            </p:cNvSpPr>
            <p:nvPr/>
          </p:nvSpPr>
          <p:spPr bwMode="auto">
            <a:xfrm>
              <a:off x="12895386" y="-62366"/>
              <a:ext cx="2208955" cy="2199699"/>
            </a:xfrm>
            <a:custGeom>
              <a:avLst/>
              <a:gdLst>
                <a:gd name="T0" fmla="*/ 122 w 303"/>
                <a:gd name="T1" fmla="*/ 295 h 302"/>
                <a:gd name="T2" fmla="*/ 203 w 303"/>
                <a:gd name="T3" fmla="*/ 293 h 302"/>
                <a:gd name="T4" fmla="*/ 143 w 303"/>
                <a:gd name="T5" fmla="*/ 282 h 302"/>
                <a:gd name="T6" fmla="*/ 103 w 303"/>
                <a:gd name="T7" fmla="*/ 291 h 302"/>
                <a:gd name="T8" fmla="*/ 103 w 303"/>
                <a:gd name="T9" fmla="*/ 272 h 302"/>
                <a:gd name="T10" fmla="*/ 150 w 303"/>
                <a:gd name="T11" fmla="*/ 270 h 302"/>
                <a:gd name="T12" fmla="*/ 169 w 303"/>
                <a:gd name="T13" fmla="*/ 268 h 302"/>
                <a:gd name="T14" fmla="*/ 197 w 303"/>
                <a:gd name="T15" fmla="*/ 295 h 302"/>
                <a:gd name="T16" fmla="*/ 93 w 303"/>
                <a:gd name="T17" fmla="*/ 253 h 302"/>
                <a:gd name="T18" fmla="*/ 70 w 303"/>
                <a:gd name="T19" fmla="*/ 250 h 302"/>
                <a:gd name="T20" fmla="*/ 228 w 303"/>
                <a:gd name="T21" fmla="*/ 281 h 302"/>
                <a:gd name="T22" fmla="*/ 73 w 303"/>
                <a:gd name="T23" fmla="*/ 249 h 302"/>
                <a:gd name="T24" fmla="*/ 221 w 303"/>
                <a:gd name="T25" fmla="*/ 247 h 302"/>
                <a:gd name="T26" fmla="*/ 35 w 303"/>
                <a:gd name="T27" fmla="*/ 247 h 302"/>
                <a:gd name="T28" fmla="*/ 270 w 303"/>
                <a:gd name="T29" fmla="*/ 240 h 302"/>
                <a:gd name="T30" fmla="*/ 233 w 303"/>
                <a:gd name="T31" fmla="*/ 241 h 302"/>
                <a:gd name="T32" fmla="*/ 260 w 303"/>
                <a:gd name="T33" fmla="*/ 237 h 302"/>
                <a:gd name="T34" fmla="*/ 52 w 303"/>
                <a:gd name="T35" fmla="*/ 264 h 302"/>
                <a:gd name="T36" fmla="*/ 53 w 303"/>
                <a:gd name="T37" fmla="*/ 260 h 302"/>
                <a:gd name="T38" fmla="*/ 275 w 303"/>
                <a:gd name="T39" fmla="*/ 230 h 302"/>
                <a:gd name="T40" fmla="*/ 47 w 303"/>
                <a:gd name="T41" fmla="*/ 218 h 302"/>
                <a:gd name="T42" fmla="*/ 30 w 303"/>
                <a:gd name="T43" fmla="*/ 188 h 302"/>
                <a:gd name="T44" fmla="*/ 9 w 303"/>
                <a:gd name="T45" fmla="*/ 182 h 302"/>
                <a:gd name="T46" fmla="*/ 5 w 303"/>
                <a:gd name="T47" fmla="*/ 188 h 302"/>
                <a:gd name="T48" fmla="*/ 286 w 303"/>
                <a:gd name="T49" fmla="*/ 210 h 302"/>
                <a:gd name="T50" fmla="*/ 268 w 303"/>
                <a:gd name="T51" fmla="*/ 189 h 302"/>
                <a:gd name="T52" fmla="*/ 274 w 303"/>
                <a:gd name="T53" fmla="*/ 163 h 302"/>
                <a:gd name="T54" fmla="*/ 0 w 303"/>
                <a:gd name="T55" fmla="*/ 151 h 302"/>
                <a:gd name="T56" fmla="*/ 290 w 303"/>
                <a:gd name="T57" fmla="*/ 157 h 302"/>
                <a:gd name="T58" fmla="*/ 5 w 303"/>
                <a:gd name="T59" fmla="*/ 152 h 302"/>
                <a:gd name="T60" fmla="*/ 26 w 303"/>
                <a:gd name="T61" fmla="*/ 141 h 302"/>
                <a:gd name="T62" fmla="*/ 32 w 303"/>
                <a:gd name="T63" fmla="*/ 126 h 302"/>
                <a:gd name="T64" fmla="*/ 279 w 303"/>
                <a:gd name="T65" fmla="*/ 118 h 302"/>
                <a:gd name="T66" fmla="*/ 300 w 303"/>
                <a:gd name="T67" fmla="*/ 125 h 302"/>
                <a:gd name="T68" fmla="*/ 253 w 303"/>
                <a:gd name="T69" fmla="*/ 87 h 302"/>
                <a:gd name="T70" fmla="*/ 253 w 303"/>
                <a:gd name="T71" fmla="*/ 87 h 302"/>
                <a:gd name="T72" fmla="*/ 33 w 303"/>
                <a:gd name="T73" fmla="*/ 122 h 302"/>
                <a:gd name="T74" fmla="*/ 261 w 303"/>
                <a:gd name="T75" fmla="*/ 75 h 302"/>
                <a:gd name="T76" fmla="*/ 21 w 303"/>
                <a:gd name="T77" fmla="*/ 82 h 302"/>
                <a:gd name="T78" fmla="*/ 59 w 303"/>
                <a:gd name="T79" fmla="*/ 70 h 302"/>
                <a:gd name="T80" fmla="*/ 69 w 303"/>
                <a:gd name="T81" fmla="*/ 61 h 302"/>
                <a:gd name="T82" fmla="*/ 26 w 303"/>
                <a:gd name="T83" fmla="*/ 66 h 302"/>
                <a:gd name="T84" fmla="*/ 79 w 303"/>
                <a:gd name="T85" fmla="*/ 52 h 302"/>
                <a:gd name="T86" fmla="*/ 277 w 303"/>
                <a:gd name="T87" fmla="*/ 66 h 302"/>
                <a:gd name="T88" fmla="*/ 227 w 303"/>
                <a:gd name="T89" fmla="*/ 50 h 302"/>
                <a:gd name="T90" fmla="*/ 238 w 303"/>
                <a:gd name="T91" fmla="*/ 43 h 302"/>
                <a:gd name="T92" fmla="*/ 251 w 303"/>
                <a:gd name="T93" fmla="*/ 37 h 302"/>
                <a:gd name="T94" fmla="*/ 200 w 303"/>
                <a:gd name="T95" fmla="*/ 38 h 302"/>
                <a:gd name="T96" fmla="*/ 146 w 303"/>
                <a:gd name="T97" fmla="*/ 29 h 302"/>
                <a:gd name="T98" fmla="*/ 83 w 303"/>
                <a:gd name="T99" fmla="*/ 53 h 302"/>
                <a:gd name="T100" fmla="*/ 154 w 303"/>
                <a:gd name="T101" fmla="*/ 32 h 302"/>
                <a:gd name="T102" fmla="*/ 86 w 303"/>
                <a:gd name="T103" fmla="*/ 15 h 302"/>
                <a:gd name="T104" fmla="*/ 202 w 303"/>
                <a:gd name="T105" fmla="*/ 9 h 302"/>
                <a:gd name="T106" fmla="*/ 105 w 303"/>
                <a:gd name="T107" fmla="*/ 11 h 302"/>
                <a:gd name="T108" fmla="*/ 162 w 303"/>
                <a:gd name="T109" fmla="*/ 5 h 302"/>
                <a:gd name="T110" fmla="*/ 196 w 303"/>
                <a:gd name="T111" fmla="*/ 10 h 302"/>
                <a:gd name="T112" fmla="*/ 162 w 303"/>
                <a:gd name="T11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03" h="302">
                  <a:moveTo>
                    <a:pt x="122" y="295"/>
                  </a:moveTo>
                  <a:cubicBezTo>
                    <a:pt x="126" y="300"/>
                    <a:pt x="126" y="300"/>
                    <a:pt x="126" y="300"/>
                  </a:cubicBezTo>
                  <a:cubicBezTo>
                    <a:pt x="129" y="300"/>
                    <a:pt x="134" y="301"/>
                    <a:pt x="138" y="301"/>
                  </a:cubicBezTo>
                  <a:cubicBezTo>
                    <a:pt x="140" y="302"/>
                    <a:pt x="140" y="302"/>
                    <a:pt x="140" y="302"/>
                  </a:cubicBezTo>
                  <a:cubicBezTo>
                    <a:pt x="136" y="297"/>
                    <a:pt x="136" y="297"/>
                    <a:pt x="136" y="297"/>
                  </a:cubicBezTo>
                  <a:cubicBezTo>
                    <a:pt x="136" y="297"/>
                    <a:pt x="136" y="297"/>
                    <a:pt x="136" y="297"/>
                  </a:cubicBezTo>
                  <a:cubicBezTo>
                    <a:pt x="131" y="297"/>
                    <a:pt x="127" y="296"/>
                    <a:pt x="122" y="295"/>
                  </a:cubicBezTo>
                  <a:moveTo>
                    <a:pt x="100" y="292"/>
                  </a:moveTo>
                  <a:cubicBezTo>
                    <a:pt x="99" y="293"/>
                    <a:pt x="99" y="293"/>
                    <a:pt x="99" y="293"/>
                  </a:cubicBezTo>
                  <a:cubicBezTo>
                    <a:pt x="101" y="293"/>
                    <a:pt x="101" y="293"/>
                    <a:pt x="101" y="293"/>
                  </a:cubicBezTo>
                  <a:cubicBezTo>
                    <a:pt x="100" y="292"/>
                    <a:pt x="100" y="292"/>
                    <a:pt x="100" y="292"/>
                  </a:cubicBezTo>
                  <a:moveTo>
                    <a:pt x="211" y="285"/>
                  </a:moveTo>
                  <a:cubicBezTo>
                    <a:pt x="208" y="287"/>
                    <a:pt x="204" y="288"/>
                    <a:pt x="201" y="289"/>
                  </a:cubicBezTo>
                  <a:cubicBezTo>
                    <a:pt x="203" y="293"/>
                    <a:pt x="203" y="293"/>
                    <a:pt x="203" y="293"/>
                  </a:cubicBezTo>
                  <a:cubicBezTo>
                    <a:pt x="207" y="291"/>
                    <a:pt x="210" y="290"/>
                    <a:pt x="213" y="289"/>
                  </a:cubicBezTo>
                  <a:cubicBezTo>
                    <a:pt x="211" y="285"/>
                    <a:pt x="211" y="285"/>
                    <a:pt x="211" y="285"/>
                  </a:cubicBezTo>
                  <a:moveTo>
                    <a:pt x="143" y="282"/>
                  </a:moveTo>
                  <a:cubicBezTo>
                    <a:pt x="138" y="294"/>
                    <a:pt x="138" y="294"/>
                    <a:pt x="138" y="294"/>
                  </a:cubicBezTo>
                  <a:cubicBezTo>
                    <a:pt x="140" y="297"/>
                    <a:pt x="140" y="297"/>
                    <a:pt x="140" y="297"/>
                  </a:cubicBezTo>
                  <a:cubicBezTo>
                    <a:pt x="145" y="286"/>
                    <a:pt x="145" y="286"/>
                    <a:pt x="145" y="286"/>
                  </a:cubicBezTo>
                  <a:cubicBezTo>
                    <a:pt x="143" y="282"/>
                    <a:pt x="143" y="282"/>
                    <a:pt x="143" y="282"/>
                  </a:cubicBezTo>
                  <a:moveTo>
                    <a:pt x="223" y="279"/>
                  </a:moveTo>
                  <a:cubicBezTo>
                    <a:pt x="220" y="281"/>
                    <a:pt x="217" y="282"/>
                    <a:pt x="214" y="284"/>
                  </a:cubicBezTo>
                  <a:cubicBezTo>
                    <a:pt x="216" y="287"/>
                    <a:pt x="216" y="287"/>
                    <a:pt x="216" y="287"/>
                  </a:cubicBezTo>
                  <a:cubicBezTo>
                    <a:pt x="219" y="286"/>
                    <a:pt x="223" y="284"/>
                    <a:pt x="226" y="282"/>
                  </a:cubicBezTo>
                  <a:cubicBezTo>
                    <a:pt x="223" y="279"/>
                    <a:pt x="223" y="279"/>
                    <a:pt x="223" y="279"/>
                  </a:cubicBezTo>
                  <a:moveTo>
                    <a:pt x="103" y="272"/>
                  </a:moveTo>
                  <a:cubicBezTo>
                    <a:pt x="103" y="291"/>
                    <a:pt x="103" y="291"/>
                    <a:pt x="103" y="291"/>
                  </a:cubicBezTo>
                  <a:cubicBezTo>
                    <a:pt x="105" y="295"/>
                    <a:pt x="105" y="295"/>
                    <a:pt x="105" y="295"/>
                  </a:cubicBezTo>
                  <a:cubicBezTo>
                    <a:pt x="110" y="296"/>
                    <a:pt x="115" y="298"/>
                    <a:pt x="120" y="299"/>
                  </a:cubicBezTo>
                  <a:cubicBezTo>
                    <a:pt x="121" y="299"/>
                    <a:pt x="121" y="299"/>
                    <a:pt x="121" y="299"/>
                  </a:cubicBezTo>
                  <a:cubicBezTo>
                    <a:pt x="118" y="294"/>
                    <a:pt x="118" y="294"/>
                    <a:pt x="118" y="294"/>
                  </a:cubicBezTo>
                  <a:cubicBezTo>
                    <a:pt x="114" y="293"/>
                    <a:pt x="110" y="292"/>
                    <a:pt x="107" y="291"/>
                  </a:cubicBezTo>
                  <a:cubicBezTo>
                    <a:pt x="107" y="278"/>
                    <a:pt x="107" y="278"/>
                    <a:pt x="107" y="278"/>
                  </a:cubicBezTo>
                  <a:cubicBezTo>
                    <a:pt x="103" y="272"/>
                    <a:pt x="103" y="272"/>
                    <a:pt x="103" y="272"/>
                  </a:cubicBezTo>
                  <a:moveTo>
                    <a:pt x="150" y="270"/>
                  </a:moveTo>
                  <a:cubicBezTo>
                    <a:pt x="148" y="270"/>
                    <a:pt x="148" y="270"/>
                    <a:pt x="148" y="270"/>
                  </a:cubicBezTo>
                  <a:cubicBezTo>
                    <a:pt x="144" y="279"/>
                    <a:pt x="144" y="279"/>
                    <a:pt x="144" y="279"/>
                  </a:cubicBezTo>
                  <a:cubicBezTo>
                    <a:pt x="147" y="283"/>
                    <a:pt x="147" y="283"/>
                    <a:pt x="147" y="283"/>
                  </a:cubicBezTo>
                  <a:cubicBezTo>
                    <a:pt x="151" y="274"/>
                    <a:pt x="151" y="274"/>
                    <a:pt x="151" y="274"/>
                  </a:cubicBezTo>
                  <a:cubicBezTo>
                    <a:pt x="153" y="273"/>
                    <a:pt x="153" y="273"/>
                    <a:pt x="153" y="273"/>
                  </a:cubicBezTo>
                  <a:cubicBezTo>
                    <a:pt x="150" y="270"/>
                    <a:pt x="150" y="270"/>
                    <a:pt x="150" y="270"/>
                  </a:cubicBezTo>
                  <a:moveTo>
                    <a:pt x="166" y="268"/>
                  </a:moveTo>
                  <a:cubicBezTo>
                    <a:pt x="154" y="269"/>
                    <a:pt x="154" y="269"/>
                    <a:pt x="154" y="269"/>
                  </a:cubicBezTo>
                  <a:cubicBezTo>
                    <a:pt x="156" y="273"/>
                    <a:pt x="156" y="273"/>
                    <a:pt x="156" y="273"/>
                  </a:cubicBezTo>
                  <a:cubicBezTo>
                    <a:pt x="168" y="272"/>
                    <a:pt x="168" y="272"/>
                    <a:pt x="168" y="272"/>
                  </a:cubicBezTo>
                  <a:cubicBezTo>
                    <a:pt x="166" y="268"/>
                    <a:pt x="166" y="268"/>
                    <a:pt x="166" y="268"/>
                  </a:cubicBezTo>
                  <a:moveTo>
                    <a:pt x="180" y="266"/>
                  </a:moveTo>
                  <a:cubicBezTo>
                    <a:pt x="169" y="268"/>
                    <a:pt x="169" y="268"/>
                    <a:pt x="169" y="268"/>
                  </a:cubicBezTo>
                  <a:cubicBezTo>
                    <a:pt x="172" y="271"/>
                    <a:pt x="172" y="271"/>
                    <a:pt x="172" y="271"/>
                  </a:cubicBezTo>
                  <a:cubicBezTo>
                    <a:pt x="178" y="271"/>
                    <a:pt x="178" y="271"/>
                    <a:pt x="178" y="271"/>
                  </a:cubicBezTo>
                  <a:cubicBezTo>
                    <a:pt x="186" y="282"/>
                    <a:pt x="186" y="282"/>
                    <a:pt x="186" y="282"/>
                  </a:cubicBezTo>
                  <a:cubicBezTo>
                    <a:pt x="189" y="286"/>
                    <a:pt x="189" y="286"/>
                    <a:pt x="189" y="286"/>
                  </a:cubicBezTo>
                  <a:cubicBezTo>
                    <a:pt x="194" y="293"/>
                    <a:pt x="194" y="293"/>
                    <a:pt x="194" y="293"/>
                  </a:cubicBezTo>
                  <a:cubicBezTo>
                    <a:pt x="193" y="296"/>
                    <a:pt x="193" y="296"/>
                    <a:pt x="193" y="296"/>
                  </a:cubicBezTo>
                  <a:cubicBezTo>
                    <a:pt x="197" y="295"/>
                    <a:pt x="197" y="295"/>
                    <a:pt x="197" y="295"/>
                  </a:cubicBezTo>
                  <a:cubicBezTo>
                    <a:pt x="198" y="295"/>
                    <a:pt x="199" y="294"/>
                    <a:pt x="201" y="294"/>
                  </a:cubicBezTo>
                  <a:cubicBezTo>
                    <a:pt x="198" y="290"/>
                    <a:pt x="198" y="290"/>
                    <a:pt x="198" y="290"/>
                  </a:cubicBezTo>
                  <a:cubicBezTo>
                    <a:pt x="198" y="290"/>
                    <a:pt x="198" y="290"/>
                    <a:pt x="198" y="291"/>
                  </a:cubicBezTo>
                  <a:cubicBezTo>
                    <a:pt x="191" y="282"/>
                    <a:pt x="191" y="282"/>
                    <a:pt x="191" y="282"/>
                  </a:cubicBezTo>
                  <a:cubicBezTo>
                    <a:pt x="191" y="282"/>
                    <a:pt x="191" y="282"/>
                    <a:pt x="191" y="282"/>
                  </a:cubicBezTo>
                  <a:cubicBezTo>
                    <a:pt x="180" y="266"/>
                    <a:pt x="180" y="266"/>
                    <a:pt x="180" y="266"/>
                  </a:cubicBezTo>
                  <a:moveTo>
                    <a:pt x="93" y="253"/>
                  </a:moveTo>
                  <a:cubicBezTo>
                    <a:pt x="98" y="261"/>
                    <a:pt x="98" y="261"/>
                    <a:pt x="98" y="261"/>
                  </a:cubicBezTo>
                  <a:cubicBezTo>
                    <a:pt x="102" y="264"/>
                    <a:pt x="102" y="264"/>
                    <a:pt x="102" y="264"/>
                  </a:cubicBezTo>
                  <a:cubicBezTo>
                    <a:pt x="103" y="267"/>
                    <a:pt x="103" y="267"/>
                    <a:pt x="103" y="267"/>
                  </a:cubicBezTo>
                  <a:cubicBezTo>
                    <a:pt x="107" y="273"/>
                    <a:pt x="107" y="273"/>
                    <a:pt x="107" y="273"/>
                  </a:cubicBezTo>
                  <a:cubicBezTo>
                    <a:pt x="106" y="261"/>
                    <a:pt x="106" y="261"/>
                    <a:pt x="106" y="261"/>
                  </a:cubicBezTo>
                  <a:cubicBezTo>
                    <a:pt x="93" y="253"/>
                    <a:pt x="93" y="253"/>
                    <a:pt x="93" y="253"/>
                  </a:cubicBezTo>
                  <a:moveTo>
                    <a:pt x="70" y="250"/>
                  </a:moveTo>
                  <a:cubicBezTo>
                    <a:pt x="61" y="256"/>
                    <a:pt x="61" y="256"/>
                    <a:pt x="61" y="256"/>
                  </a:cubicBezTo>
                  <a:cubicBezTo>
                    <a:pt x="63" y="259"/>
                    <a:pt x="63" y="259"/>
                    <a:pt x="63" y="259"/>
                  </a:cubicBezTo>
                  <a:cubicBezTo>
                    <a:pt x="73" y="253"/>
                    <a:pt x="73" y="253"/>
                    <a:pt x="73" y="253"/>
                  </a:cubicBezTo>
                  <a:cubicBezTo>
                    <a:pt x="70" y="250"/>
                    <a:pt x="70" y="250"/>
                    <a:pt x="70" y="250"/>
                  </a:cubicBezTo>
                  <a:moveTo>
                    <a:pt x="219" y="249"/>
                  </a:moveTo>
                  <a:cubicBezTo>
                    <a:pt x="225" y="276"/>
                    <a:pt x="225" y="276"/>
                    <a:pt x="225" y="276"/>
                  </a:cubicBezTo>
                  <a:cubicBezTo>
                    <a:pt x="228" y="281"/>
                    <a:pt x="228" y="281"/>
                    <a:pt x="228" y="281"/>
                  </a:cubicBezTo>
                  <a:cubicBezTo>
                    <a:pt x="228" y="281"/>
                    <a:pt x="229" y="281"/>
                    <a:pt x="229" y="281"/>
                  </a:cubicBezTo>
                  <a:cubicBezTo>
                    <a:pt x="233" y="278"/>
                    <a:pt x="233" y="278"/>
                    <a:pt x="233" y="278"/>
                  </a:cubicBezTo>
                  <a:cubicBezTo>
                    <a:pt x="229" y="277"/>
                    <a:pt x="229" y="277"/>
                    <a:pt x="229" y="277"/>
                  </a:cubicBezTo>
                  <a:cubicBezTo>
                    <a:pt x="225" y="258"/>
                    <a:pt x="225" y="258"/>
                    <a:pt x="225" y="258"/>
                  </a:cubicBezTo>
                  <a:cubicBezTo>
                    <a:pt x="219" y="249"/>
                    <a:pt x="219" y="249"/>
                    <a:pt x="219" y="249"/>
                  </a:cubicBezTo>
                  <a:moveTo>
                    <a:pt x="79" y="245"/>
                  </a:moveTo>
                  <a:cubicBezTo>
                    <a:pt x="73" y="249"/>
                    <a:pt x="73" y="249"/>
                    <a:pt x="73" y="249"/>
                  </a:cubicBezTo>
                  <a:cubicBezTo>
                    <a:pt x="75" y="252"/>
                    <a:pt x="75" y="252"/>
                    <a:pt x="75" y="252"/>
                  </a:cubicBezTo>
                  <a:cubicBezTo>
                    <a:pt x="79" y="250"/>
                    <a:pt x="79" y="250"/>
                    <a:pt x="79" y="250"/>
                  </a:cubicBezTo>
                  <a:cubicBezTo>
                    <a:pt x="92" y="257"/>
                    <a:pt x="92" y="257"/>
                    <a:pt x="92" y="257"/>
                  </a:cubicBezTo>
                  <a:cubicBezTo>
                    <a:pt x="86" y="250"/>
                    <a:pt x="86" y="250"/>
                    <a:pt x="86" y="250"/>
                  </a:cubicBezTo>
                  <a:cubicBezTo>
                    <a:pt x="79" y="245"/>
                    <a:pt x="79" y="245"/>
                    <a:pt x="79" y="245"/>
                  </a:cubicBezTo>
                  <a:moveTo>
                    <a:pt x="229" y="240"/>
                  </a:moveTo>
                  <a:cubicBezTo>
                    <a:pt x="221" y="247"/>
                    <a:pt x="221" y="247"/>
                    <a:pt x="221" y="247"/>
                  </a:cubicBezTo>
                  <a:cubicBezTo>
                    <a:pt x="223" y="250"/>
                    <a:pt x="223" y="250"/>
                    <a:pt x="223" y="250"/>
                  </a:cubicBezTo>
                  <a:cubicBezTo>
                    <a:pt x="223" y="250"/>
                    <a:pt x="223" y="250"/>
                    <a:pt x="223" y="250"/>
                  </a:cubicBezTo>
                  <a:cubicBezTo>
                    <a:pt x="231" y="243"/>
                    <a:pt x="231" y="243"/>
                    <a:pt x="231" y="243"/>
                  </a:cubicBezTo>
                  <a:cubicBezTo>
                    <a:pt x="229" y="240"/>
                    <a:pt x="229" y="240"/>
                    <a:pt x="229" y="240"/>
                  </a:cubicBezTo>
                  <a:moveTo>
                    <a:pt x="26" y="235"/>
                  </a:moveTo>
                  <a:cubicBezTo>
                    <a:pt x="28" y="239"/>
                    <a:pt x="28" y="239"/>
                    <a:pt x="28" y="239"/>
                  </a:cubicBezTo>
                  <a:cubicBezTo>
                    <a:pt x="30" y="242"/>
                    <a:pt x="33" y="244"/>
                    <a:pt x="35" y="247"/>
                  </a:cubicBezTo>
                  <a:cubicBezTo>
                    <a:pt x="26" y="235"/>
                    <a:pt x="26" y="235"/>
                    <a:pt x="26" y="235"/>
                  </a:cubicBezTo>
                  <a:cubicBezTo>
                    <a:pt x="26" y="235"/>
                    <a:pt x="26" y="235"/>
                    <a:pt x="26" y="235"/>
                  </a:cubicBezTo>
                  <a:moveTo>
                    <a:pt x="274" y="233"/>
                  </a:moveTo>
                  <a:cubicBezTo>
                    <a:pt x="273" y="234"/>
                    <a:pt x="272" y="235"/>
                    <a:pt x="271" y="237"/>
                  </a:cubicBezTo>
                  <a:cubicBezTo>
                    <a:pt x="261" y="233"/>
                    <a:pt x="261" y="233"/>
                    <a:pt x="261" y="233"/>
                  </a:cubicBezTo>
                  <a:cubicBezTo>
                    <a:pt x="265" y="239"/>
                    <a:pt x="265" y="239"/>
                    <a:pt x="265" y="239"/>
                  </a:cubicBezTo>
                  <a:cubicBezTo>
                    <a:pt x="270" y="240"/>
                    <a:pt x="270" y="240"/>
                    <a:pt x="270" y="240"/>
                  </a:cubicBezTo>
                  <a:cubicBezTo>
                    <a:pt x="271" y="244"/>
                    <a:pt x="271" y="244"/>
                    <a:pt x="271" y="244"/>
                  </a:cubicBezTo>
                  <a:cubicBezTo>
                    <a:pt x="273" y="240"/>
                    <a:pt x="273" y="240"/>
                    <a:pt x="273" y="240"/>
                  </a:cubicBezTo>
                  <a:cubicBezTo>
                    <a:pt x="274" y="239"/>
                    <a:pt x="275" y="238"/>
                    <a:pt x="276" y="236"/>
                  </a:cubicBezTo>
                  <a:cubicBezTo>
                    <a:pt x="274" y="233"/>
                    <a:pt x="274" y="233"/>
                    <a:pt x="274" y="233"/>
                  </a:cubicBezTo>
                  <a:moveTo>
                    <a:pt x="239" y="231"/>
                  </a:moveTo>
                  <a:cubicBezTo>
                    <a:pt x="231" y="238"/>
                    <a:pt x="231" y="238"/>
                    <a:pt x="231" y="238"/>
                  </a:cubicBezTo>
                  <a:cubicBezTo>
                    <a:pt x="233" y="241"/>
                    <a:pt x="233" y="241"/>
                    <a:pt x="233" y="241"/>
                  </a:cubicBezTo>
                  <a:cubicBezTo>
                    <a:pt x="241" y="234"/>
                    <a:pt x="241" y="234"/>
                    <a:pt x="241" y="234"/>
                  </a:cubicBezTo>
                  <a:cubicBezTo>
                    <a:pt x="239" y="231"/>
                    <a:pt x="239" y="231"/>
                    <a:pt x="239" y="231"/>
                  </a:cubicBezTo>
                  <a:moveTo>
                    <a:pt x="243" y="227"/>
                  </a:moveTo>
                  <a:cubicBezTo>
                    <a:pt x="241" y="229"/>
                    <a:pt x="241" y="229"/>
                    <a:pt x="241" y="229"/>
                  </a:cubicBezTo>
                  <a:cubicBezTo>
                    <a:pt x="243" y="232"/>
                    <a:pt x="243" y="232"/>
                    <a:pt x="243" y="232"/>
                  </a:cubicBezTo>
                  <a:cubicBezTo>
                    <a:pt x="244" y="232"/>
                    <a:pt x="244" y="232"/>
                    <a:pt x="244" y="232"/>
                  </a:cubicBezTo>
                  <a:cubicBezTo>
                    <a:pt x="260" y="237"/>
                    <a:pt x="260" y="237"/>
                    <a:pt x="260" y="237"/>
                  </a:cubicBezTo>
                  <a:cubicBezTo>
                    <a:pt x="256" y="232"/>
                    <a:pt x="256" y="232"/>
                    <a:pt x="256" y="232"/>
                  </a:cubicBezTo>
                  <a:cubicBezTo>
                    <a:pt x="243" y="227"/>
                    <a:pt x="243" y="227"/>
                    <a:pt x="243" y="227"/>
                  </a:cubicBezTo>
                  <a:moveTo>
                    <a:pt x="36" y="226"/>
                  </a:moveTo>
                  <a:cubicBezTo>
                    <a:pt x="30" y="235"/>
                    <a:pt x="30" y="235"/>
                    <a:pt x="30" y="235"/>
                  </a:cubicBezTo>
                  <a:cubicBezTo>
                    <a:pt x="49" y="262"/>
                    <a:pt x="49" y="262"/>
                    <a:pt x="49" y="262"/>
                  </a:cubicBezTo>
                  <a:cubicBezTo>
                    <a:pt x="50" y="263"/>
                    <a:pt x="50" y="263"/>
                    <a:pt x="51" y="264"/>
                  </a:cubicBezTo>
                  <a:cubicBezTo>
                    <a:pt x="51" y="264"/>
                    <a:pt x="51" y="264"/>
                    <a:pt x="52" y="264"/>
                  </a:cubicBezTo>
                  <a:cubicBezTo>
                    <a:pt x="52" y="265"/>
                    <a:pt x="52" y="265"/>
                    <a:pt x="52" y="265"/>
                  </a:cubicBezTo>
                  <a:cubicBezTo>
                    <a:pt x="55" y="268"/>
                    <a:pt x="55" y="268"/>
                    <a:pt x="55" y="268"/>
                  </a:cubicBezTo>
                  <a:cubicBezTo>
                    <a:pt x="55" y="264"/>
                    <a:pt x="55" y="264"/>
                    <a:pt x="55" y="264"/>
                  </a:cubicBezTo>
                  <a:cubicBezTo>
                    <a:pt x="56" y="263"/>
                    <a:pt x="56" y="263"/>
                    <a:pt x="56" y="263"/>
                  </a:cubicBezTo>
                  <a:cubicBezTo>
                    <a:pt x="61" y="260"/>
                    <a:pt x="61" y="260"/>
                    <a:pt x="61" y="260"/>
                  </a:cubicBezTo>
                  <a:cubicBezTo>
                    <a:pt x="58" y="257"/>
                    <a:pt x="58" y="257"/>
                    <a:pt x="58" y="257"/>
                  </a:cubicBezTo>
                  <a:cubicBezTo>
                    <a:pt x="53" y="260"/>
                    <a:pt x="53" y="260"/>
                    <a:pt x="53" y="260"/>
                  </a:cubicBezTo>
                  <a:cubicBezTo>
                    <a:pt x="53" y="260"/>
                    <a:pt x="53" y="260"/>
                    <a:pt x="53" y="260"/>
                  </a:cubicBezTo>
                  <a:cubicBezTo>
                    <a:pt x="52" y="260"/>
                    <a:pt x="52" y="259"/>
                    <a:pt x="51" y="259"/>
                  </a:cubicBezTo>
                  <a:cubicBezTo>
                    <a:pt x="45" y="253"/>
                    <a:pt x="38" y="245"/>
                    <a:pt x="33" y="238"/>
                  </a:cubicBezTo>
                  <a:cubicBezTo>
                    <a:pt x="39" y="229"/>
                    <a:pt x="39" y="229"/>
                    <a:pt x="39" y="229"/>
                  </a:cubicBezTo>
                  <a:cubicBezTo>
                    <a:pt x="36" y="226"/>
                    <a:pt x="36" y="226"/>
                    <a:pt x="36" y="226"/>
                  </a:cubicBezTo>
                  <a:moveTo>
                    <a:pt x="281" y="220"/>
                  </a:moveTo>
                  <a:cubicBezTo>
                    <a:pt x="279" y="224"/>
                    <a:pt x="277" y="227"/>
                    <a:pt x="275" y="230"/>
                  </a:cubicBezTo>
                  <a:cubicBezTo>
                    <a:pt x="278" y="234"/>
                    <a:pt x="278" y="234"/>
                    <a:pt x="278" y="234"/>
                  </a:cubicBezTo>
                  <a:cubicBezTo>
                    <a:pt x="280" y="230"/>
                    <a:pt x="282" y="227"/>
                    <a:pt x="284" y="224"/>
                  </a:cubicBezTo>
                  <a:cubicBezTo>
                    <a:pt x="281" y="220"/>
                    <a:pt x="281" y="220"/>
                    <a:pt x="281" y="220"/>
                  </a:cubicBezTo>
                  <a:moveTo>
                    <a:pt x="45" y="214"/>
                  </a:moveTo>
                  <a:cubicBezTo>
                    <a:pt x="38" y="223"/>
                    <a:pt x="38" y="223"/>
                    <a:pt x="38" y="223"/>
                  </a:cubicBezTo>
                  <a:cubicBezTo>
                    <a:pt x="41" y="227"/>
                    <a:pt x="41" y="227"/>
                    <a:pt x="41" y="227"/>
                  </a:cubicBezTo>
                  <a:cubicBezTo>
                    <a:pt x="47" y="218"/>
                    <a:pt x="47" y="218"/>
                    <a:pt x="47" y="218"/>
                  </a:cubicBezTo>
                  <a:cubicBezTo>
                    <a:pt x="45" y="214"/>
                    <a:pt x="45" y="214"/>
                    <a:pt x="45" y="214"/>
                  </a:cubicBezTo>
                  <a:moveTo>
                    <a:pt x="292" y="206"/>
                  </a:moveTo>
                  <a:cubicBezTo>
                    <a:pt x="291" y="206"/>
                    <a:pt x="291" y="206"/>
                    <a:pt x="291" y="206"/>
                  </a:cubicBezTo>
                  <a:cubicBezTo>
                    <a:pt x="292" y="207"/>
                    <a:pt x="292" y="207"/>
                    <a:pt x="292" y="207"/>
                  </a:cubicBezTo>
                  <a:cubicBezTo>
                    <a:pt x="292" y="206"/>
                    <a:pt x="292" y="206"/>
                    <a:pt x="292" y="206"/>
                  </a:cubicBezTo>
                  <a:moveTo>
                    <a:pt x="27" y="183"/>
                  </a:moveTo>
                  <a:cubicBezTo>
                    <a:pt x="30" y="188"/>
                    <a:pt x="30" y="188"/>
                    <a:pt x="30" y="188"/>
                  </a:cubicBezTo>
                  <a:cubicBezTo>
                    <a:pt x="34" y="188"/>
                    <a:pt x="34" y="188"/>
                    <a:pt x="34" y="188"/>
                  </a:cubicBezTo>
                  <a:cubicBezTo>
                    <a:pt x="42" y="205"/>
                    <a:pt x="42" y="205"/>
                    <a:pt x="42" y="205"/>
                  </a:cubicBezTo>
                  <a:cubicBezTo>
                    <a:pt x="49" y="215"/>
                    <a:pt x="49" y="215"/>
                    <a:pt x="49" y="215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184"/>
                    <a:pt x="37" y="184"/>
                    <a:pt x="37" y="184"/>
                  </a:cubicBezTo>
                  <a:cubicBezTo>
                    <a:pt x="27" y="183"/>
                    <a:pt x="27" y="183"/>
                    <a:pt x="27" y="183"/>
                  </a:cubicBezTo>
                  <a:moveTo>
                    <a:pt x="9" y="182"/>
                  </a:moveTo>
                  <a:cubicBezTo>
                    <a:pt x="12" y="186"/>
                    <a:pt x="12" y="186"/>
                    <a:pt x="12" y="186"/>
                  </a:cubicBezTo>
                  <a:cubicBezTo>
                    <a:pt x="26" y="187"/>
                    <a:pt x="26" y="187"/>
                    <a:pt x="26" y="187"/>
                  </a:cubicBezTo>
                  <a:cubicBezTo>
                    <a:pt x="23" y="183"/>
                    <a:pt x="23" y="183"/>
                    <a:pt x="23" y="183"/>
                  </a:cubicBezTo>
                  <a:cubicBezTo>
                    <a:pt x="9" y="182"/>
                    <a:pt x="9" y="182"/>
                    <a:pt x="9" y="182"/>
                  </a:cubicBezTo>
                  <a:moveTo>
                    <a:pt x="3" y="178"/>
                  </a:moveTo>
                  <a:cubicBezTo>
                    <a:pt x="3" y="180"/>
                    <a:pt x="3" y="182"/>
                    <a:pt x="4" y="184"/>
                  </a:cubicBezTo>
                  <a:cubicBezTo>
                    <a:pt x="5" y="188"/>
                    <a:pt x="5" y="188"/>
                    <a:pt x="5" y="188"/>
                  </a:cubicBezTo>
                  <a:cubicBezTo>
                    <a:pt x="7" y="185"/>
                    <a:pt x="7" y="185"/>
                    <a:pt x="7" y="185"/>
                  </a:cubicBezTo>
                  <a:cubicBezTo>
                    <a:pt x="8" y="185"/>
                    <a:pt x="8" y="185"/>
                    <a:pt x="8" y="185"/>
                  </a:cubicBezTo>
                  <a:cubicBezTo>
                    <a:pt x="3" y="178"/>
                    <a:pt x="3" y="178"/>
                    <a:pt x="3" y="178"/>
                  </a:cubicBezTo>
                  <a:moveTo>
                    <a:pt x="267" y="176"/>
                  </a:moveTo>
                  <a:cubicBezTo>
                    <a:pt x="264" y="190"/>
                    <a:pt x="264" y="190"/>
                    <a:pt x="264" y="190"/>
                  </a:cubicBezTo>
                  <a:cubicBezTo>
                    <a:pt x="264" y="191"/>
                    <a:pt x="264" y="191"/>
                    <a:pt x="264" y="191"/>
                  </a:cubicBezTo>
                  <a:cubicBezTo>
                    <a:pt x="286" y="210"/>
                    <a:pt x="286" y="210"/>
                    <a:pt x="286" y="210"/>
                  </a:cubicBezTo>
                  <a:cubicBezTo>
                    <a:pt x="285" y="213"/>
                    <a:pt x="284" y="215"/>
                    <a:pt x="283" y="217"/>
                  </a:cubicBezTo>
                  <a:cubicBezTo>
                    <a:pt x="285" y="221"/>
                    <a:pt x="285" y="221"/>
                    <a:pt x="285" y="221"/>
                  </a:cubicBezTo>
                  <a:cubicBezTo>
                    <a:pt x="287" y="217"/>
                    <a:pt x="289" y="214"/>
                    <a:pt x="290" y="210"/>
                  </a:cubicBezTo>
                  <a:cubicBezTo>
                    <a:pt x="290" y="210"/>
                    <a:pt x="290" y="210"/>
                    <a:pt x="290" y="210"/>
                  </a:cubicBezTo>
                  <a:cubicBezTo>
                    <a:pt x="289" y="207"/>
                    <a:pt x="289" y="207"/>
                    <a:pt x="289" y="207"/>
                  </a:cubicBezTo>
                  <a:cubicBezTo>
                    <a:pt x="288" y="207"/>
                    <a:pt x="288" y="207"/>
                    <a:pt x="288" y="207"/>
                  </a:cubicBezTo>
                  <a:cubicBezTo>
                    <a:pt x="268" y="189"/>
                    <a:pt x="268" y="189"/>
                    <a:pt x="268" y="189"/>
                  </a:cubicBezTo>
                  <a:cubicBezTo>
                    <a:pt x="270" y="181"/>
                    <a:pt x="270" y="181"/>
                    <a:pt x="270" y="181"/>
                  </a:cubicBezTo>
                  <a:cubicBezTo>
                    <a:pt x="267" y="176"/>
                    <a:pt x="267" y="176"/>
                    <a:pt x="267" y="176"/>
                  </a:cubicBezTo>
                  <a:moveTo>
                    <a:pt x="271" y="159"/>
                  </a:moveTo>
                  <a:cubicBezTo>
                    <a:pt x="270" y="159"/>
                    <a:pt x="270" y="159"/>
                    <a:pt x="270" y="159"/>
                  </a:cubicBezTo>
                  <a:cubicBezTo>
                    <a:pt x="267" y="172"/>
                    <a:pt x="267" y="172"/>
                    <a:pt x="267" y="172"/>
                  </a:cubicBezTo>
                  <a:cubicBezTo>
                    <a:pt x="271" y="177"/>
                    <a:pt x="271" y="177"/>
                    <a:pt x="271" y="177"/>
                  </a:cubicBezTo>
                  <a:cubicBezTo>
                    <a:pt x="274" y="163"/>
                    <a:pt x="274" y="163"/>
                    <a:pt x="274" y="163"/>
                  </a:cubicBezTo>
                  <a:cubicBezTo>
                    <a:pt x="271" y="159"/>
                    <a:pt x="271" y="159"/>
                    <a:pt x="271" y="159"/>
                  </a:cubicBezTo>
                  <a:moveTo>
                    <a:pt x="284" y="154"/>
                  </a:moveTo>
                  <a:cubicBezTo>
                    <a:pt x="274" y="158"/>
                    <a:pt x="274" y="158"/>
                    <a:pt x="274" y="158"/>
                  </a:cubicBezTo>
                  <a:cubicBezTo>
                    <a:pt x="276" y="161"/>
                    <a:pt x="276" y="161"/>
                    <a:pt x="276" y="161"/>
                  </a:cubicBezTo>
                  <a:cubicBezTo>
                    <a:pt x="287" y="158"/>
                    <a:pt x="287" y="158"/>
                    <a:pt x="287" y="158"/>
                  </a:cubicBezTo>
                  <a:cubicBezTo>
                    <a:pt x="284" y="154"/>
                    <a:pt x="284" y="154"/>
                    <a:pt x="284" y="154"/>
                  </a:cubicBezTo>
                  <a:moveTo>
                    <a:pt x="0" y="151"/>
                  </a:moveTo>
                  <a:cubicBezTo>
                    <a:pt x="0" y="158"/>
                    <a:pt x="1" y="165"/>
                    <a:pt x="2" y="172"/>
                  </a:cubicBezTo>
                  <a:cubicBezTo>
                    <a:pt x="7" y="179"/>
                    <a:pt x="7" y="179"/>
                    <a:pt x="7" y="179"/>
                  </a:cubicBezTo>
                  <a:cubicBezTo>
                    <a:pt x="5" y="172"/>
                    <a:pt x="5" y="164"/>
                    <a:pt x="4" y="157"/>
                  </a:cubicBezTo>
                  <a:cubicBezTo>
                    <a:pt x="0" y="151"/>
                    <a:pt x="0" y="151"/>
                    <a:pt x="0" y="151"/>
                  </a:cubicBezTo>
                  <a:moveTo>
                    <a:pt x="298" y="150"/>
                  </a:moveTo>
                  <a:cubicBezTo>
                    <a:pt x="287" y="153"/>
                    <a:pt x="287" y="153"/>
                    <a:pt x="287" y="153"/>
                  </a:cubicBezTo>
                  <a:cubicBezTo>
                    <a:pt x="290" y="157"/>
                    <a:pt x="290" y="157"/>
                    <a:pt x="290" y="157"/>
                  </a:cubicBezTo>
                  <a:cubicBezTo>
                    <a:pt x="300" y="154"/>
                    <a:pt x="300" y="154"/>
                    <a:pt x="300" y="154"/>
                  </a:cubicBezTo>
                  <a:cubicBezTo>
                    <a:pt x="301" y="155"/>
                    <a:pt x="301" y="155"/>
                    <a:pt x="301" y="155"/>
                  </a:cubicBezTo>
                  <a:cubicBezTo>
                    <a:pt x="298" y="150"/>
                    <a:pt x="298" y="150"/>
                    <a:pt x="298" y="150"/>
                  </a:cubicBezTo>
                  <a:moveTo>
                    <a:pt x="13" y="145"/>
                  </a:moveTo>
                  <a:cubicBezTo>
                    <a:pt x="3" y="149"/>
                    <a:pt x="3" y="149"/>
                    <a:pt x="3" y="149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15" y="149"/>
                    <a:pt x="15" y="149"/>
                    <a:pt x="15" y="149"/>
                  </a:cubicBezTo>
                  <a:cubicBezTo>
                    <a:pt x="13" y="145"/>
                    <a:pt x="13" y="145"/>
                    <a:pt x="13" y="145"/>
                  </a:cubicBezTo>
                  <a:moveTo>
                    <a:pt x="26" y="141"/>
                  </a:moveTo>
                  <a:cubicBezTo>
                    <a:pt x="16" y="144"/>
                    <a:pt x="16" y="144"/>
                    <a:pt x="16" y="144"/>
                  </a:cubicBezTo>
                  <a:cubicBezTo>
                    <a:pt x="18" y="148"/>
                    <a:pt x="18" y="148"/>
                    <a:pt x="18" y="148"/>
                  </a:cubicBezTo>
                  <a:cubicBezTo>
                    <a:pt x="28" y="144"/>
                    <a:pt x="28" y="144"/>
                    <a:pt x="28" y="144"/>
                  </a:cubicBezTo>
                  <a:cubicBezTo>
                    <a:pt x="26" y="141"/>
                    <a:pt x="26" y="141"/>
                    <a:pt x="26" y="141"/>
                  </a:cubicBezTo>
                  <a:moveTo>
                    <a:pt x="32" y="126"/>
                  </a:moveTo>
                  <a:cubicBezTo>
                    <a:pt x="29" y="140"/>
                    <a:pt x="29" y="140"/>
                    <a:pt x="29" y="140"/>
                  </a:cubicBezTo>
                  <a:cubicBezTo>
                    <a:pt x="29" y="140"/>
                    <a:pt x="29" y="140"/>
                    <a:pt x="29" y="140"/>
                  </a:cubicBezTo>
                  <a:cubicBezTo>
                    <a:pt x="31" y="143"/>
                    <a:pt x="31" y="143"/>
                    <a:pt x="31" y="143"/>
                  </a:cubicBezTo>
                  <a:cubicBezTo>
                    <a:pt x="33" y="143"/>
                    <a:pt x="33" y="143"/>
                    <a:pt x="33" y="143"/>
                  </a:cubicBezTo>
                  <a:cubicBezTo>
                    <a:pt x="35" y="130"/>
                    <a:pt x="35" y="130"/>
                    <a:pt x="35" y="130"/>
                  </a:cubicBezTo>
                  <a:cubicBezTo>
                    <a:pt x="32" y="126"/>
                    <a:pt x="32" y="126"/>
                    <a:pt x="32" y="126"/>
                  </a:cubicBezTo>
                  <a:moveTo>
                    <a:pt x="296" y="124"/>
                  </a:moveTo>
                  <a:cubicBezTo>
                    <a:pt x="297" y="131"/>
                    <a:pt x="298" y="139"/>
                    <a:pt x="298" y="146"/>
                  </a:cubicBezTo>
                  <a:cubicBezTo>
                    <a:pt x="303" y="151"/>
                    <a:pt x="303" y="151"/>
                    <a:pt x="303" y="151"/>
                  </a:cubicBezTo>
                  <a:cubicBezTo>
                    <a:pt x="303" y="145"/>
                    <a:pt x="302" y="138"/>
                    <a:pt x="301" y="131"/>
                  </a:cubicBezTo>
                  <a:cubicBezTo>
                    <a:pt x="296" y="124"/>
                    <a:pt x="296" y="124"/>
                    <a:pt x="296" y="124"/>
                  </a:cubicBezTo>
                  <a:moveTo>
                    <a:pt x="276" y="114"/>
                  </a:moveTo>
                  <a:cubicBezTo>
                    <a:pt x="279" y="118"/>
                    <a:pt x="279" y="118"/>
                    <a:pt x="279" y="118"/>
                  </a:cubicBezTo>
                  <a:cubicBezTo>
                    <a:pt x="293" y="120"/>
                    <a:pt x="293" y="120"/>
                    <a:pt x="293" y="120"/>
                  </a:cubicBezTo>
                  <a:cubicBezTo>
                    <a:pt x="290" y="115"/>
                    <a:pt x="290" y="115"/>
                    <a:pt x="290" y="115"/>
                  </a:cubicBezTo>
                  <a:cubicBezTo>
                    <a:pt x="276" y="114"/>
                    <a:pt x="276" y="114"/>
                    <a:pt x="276" y="114"/>
                  </a:cubicBezTo>
                  <a:moveTo>
                    <a:pt x="298" y="113"/>
                  </a:moveTo>
                  <a:cubicBezTo>
                    <a:pt x="295" y="116"/>
                    <a:pt x="295" y="116"/>
                    <a:pt x="295" y="116"/>
                  </a:cubicBezTo>
                  <a:cubicBezTo>
                    <a:pt x="294" y="116"/>
                    <a:pt x="294" y="116"/>
                    <a:pt x="294" y="116"/>
                  </a:cubicBezTo>
                  <a:cubicBezTo>
                    <a:pt x="300" y="125"/>
                    <a:pt x="300" y="125"/>
                    <a:pt x="300" y="125"/>
                  </a:cubicBezTo>
                  <a:cubicBezTo>
                    <a:pt x="300" y="122"/>
                    <a:pt x="299" y="120"/>
                    <a:pt x="299" y="117"/>
                  </a:cubicBezTo>
                  <a:cubicBezTo>
                    <a:pt x="298" y="113"/>
                    <a:pt x="298" y="113"/>
                    <a:pt x="298" y="113"/>
                  </a:cubicBezTo>
                  <a:moveTo>
                    <a:pt x="11" y="96"/>
                  </a:moveTo>
                  <a:cubicBezTo>
                    <a:pt x="10" y="96"/>
                    <a:pt x="10" y="96"/>
                    <a:pt x="10" y="96"/>
                  </a:cubicBezTo>
                  <a:cubicBezTo>
                    <a:pt x="11" y="96"/>
                    <a:pt x="11" y="96"/>
                    <a:pt x="11" y="96"/>
                  </a:cubicBezTo>
                  <a:cubicBezTo>
                    <a:pt x="11" y="96"/>
                    <a:pt x="11" y="96"/>
                    <a:pt x="11" y="96"/>
                  </a:cubicBezTo>
                  <a:moveTo>
                    <a:pt x="253" y="87"/>
                  </a:moveTo>
                  <a:cubicBezTo>
                    <a:pt x="252" y="88"/>
                    <a:pt x="252" y="88"/>
                    <a:pt x="252" y="88"/>
                  </a:cubicBezTo>
                  <a:cubicBezTo>
                    <a:pt x="265" y="117"/>
                    <a:pt x="265" y="117"/>
                    <a:pt x="265" y="117"/>
                  </a:cubicBezTo>
                  <a:cubicBezTo>
                    <a:pt x="275" y="118"/>
                    <a:pt x="275" y="118"/>
                    <a:pt x="275" y="118"/>
                  </a:cubicBezTo>
                  <a:cubicBezTo>
                    <a:pt x="272" y="113"/>
                    <a:pt x="272" y="113"/>
                    <a:pt x="272" y="113"/>
                  </a:cubicBezTo>
                  <a:cubicBezTo>
                    <a:pt x="268" y="113"/>
                    <a:pt x="268" y="113"/>
                    <a:pt x="268" y="113"/>
                  </a:cubicBezTo>
                  <a:cubicBezTo>
                    <a:pt x="262" y="100"/>
                    <a:pt x="262" y="100"/>
                    <a:pt x="262" y="100"/>
                  </a:cubicBezTo>
                  <a:cubicBezTo>
                    <a:pt x="253" y="87"/>
                    <a:pt x="253" y="87"/>
                    <a:pt x="253" y="87"/>
                  </a:cubicBezTo>
                  <a:moveTo>
                    <a:pt x="17" y="81"/>
                  </a:moveTo>
                  <a:cubicBezTo>
                    <a:pt x="15" y="85"/>
                    <a:pt x="14" y="88"/>
                    <a:pt x="12" y="92"/>
                  </a:cubicBezTo>
                  <a:cubicBezTo>
                    <a:pt x="12" y="92"/>
                    <a:pt x="12" y="92"/>
                    <a:pt x="12" y="92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35" y="113"/>
                    <a:pt x="35" y="113"/>
                    <a:pt x="35" y="113"/>
                  </a:cubicBezTo>
                  <a:cubicBezTo>
                    <a:pt x="33" y="122"/>
                    <a:pt x="33" y="122"/>
                    <a:pt x="33" y="122"/>
                  </a:cubicBezTo>
                  <a:cubicBezTo>
                    <a:pt x="36" y="126"/>
                    <a:pt x="36" y="126"/>
                    <a:pt x="36" y="126"/>
                  </a:cubicBezTo>
                  <a:cubicBezTo>
                    <a:pt x="39" y="112"/>
                    <a:pt x="39" y="112"/>
                    <a:pt x="39" y="112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17" y="92"/>
                    <a:pt x="17" y="92"/>
                    <a:pt x="17" y="92"/>
                  </a:cubicBezTo>
                  <a:cubicBezTo>
                    <a:pt x="18" y="90"/>
                    <a:pt x="19" y="87"/>
                    <a:pt x="20" y="85"/>
                  </a:cubicBezTo>
                  <a:cubicBezTo>
                    <a:pt x="17" y="81"/>
                    <a:pt x="17" y="81"/>
                    <a:pt x="17" y="81"/>
                  </a:cubicBezTo>
                  <a:moveTo>
                    <a:pt x="261" y="75"/>
                  </a:moveTo>
                  <a:cubicBezTo>
                    <a:pt x="255" y="84"/>
                    <a:pt x="255" y="84"/>
                    <a:pt x="255" y="84"/>
                  </a:cubicBezTo>
                  <a:cubicBezTo>
                    <a:pt x="257" y="88"/>
                    <a:pt x="257" y="88"/>
                    <a:pt x="257" y="88"/>
                  </a:cubicBezTo>
                  <a:cubicBezTo>
                    <a:pt x="264" y="79"/>
                    <a:pt x="264" y="79"/>
                    <a:pt x="264" y="79"/>
                  </a:cubicBezTo>
                  <a:cubicBezTo>
                    <a:pt x="261" y="75"/>
                    <a:pt x="261" y="75"/>
                    <a:pt x="261" y="75"/>
                  </a:cubicBezTo>
                  <a:moveTo>
                    <a:pt x="25" y="69"/>
                  </a:moveTo>
                  <a:cubicBezTo>
                    <a:pt x="22" y="72"/>
                    <a:pt x="20" y="75"/>
                    <a:pt x="19" y="78"/>
                  </a:cubicBezTo>
                  <a:cubicBezTo>
                    <a:pt x="21" y="82"/>
                    <a:pt x="21" y="82"/>
                    <a:pt x="21" y="82"/>
                  </a:cubicBezTo>
                  <a:cubicBezTo>
                    <a:pt x="23" y="79"/>
                    <a:pt x="25" y="75"/>
                    <a:pt x="27" y="72"/>
                  </a:cubicBezTo>
                  <a:cubicBezTo>
                    <a:pt x="25" y="69"/>
                    <a:pt x="25" y="69"/>
                    <a:pt x="25" y="69"/>
                  </a:cubicBezTo>
                  <a:moveTo>
                    <a:pt x="42" y="65"/>
                  </a:moveTo>
                  <a:cubicBezTo>
                    <a:pt x="46" y="70"/>
                    <a:pt x="46" y="70"/>
                    <a:pt x="46" y="70"/>
                  </a:cubicBezTo>
                  <a:cubicBezTo>
                    <a:pt x="60" y="75"/>
                    <a:pt x="60" y="75"/>
                    <a:pt x="60" y="75"/>
                  </a:cubicBezTo>
                  <a:cubicBezTo>
                    <a:pt x="61" y="73"/>
                    <a:pt x="61" y="73"/>
                    <a:pt x="61" y="73"/>
                  </a:cubicBezTo>
                  <a:cubicBezTo>
                    <a:pt x="59" y="70"/>
                    <a:pt x="59" y="70"/>
                    <a:pt x="59" y="70"/>
                  </a:cubicBezTo>
                  <a:cubicBezTo>
                    <a:pt x="42" y="65"/>
                    <a:pt x="42" y="65"/>
                    <a:pt x="42" y="65"/>
                  </a:cubicBezTo>
                  <a:moveTo>
                    <a:pt x="270" y="63"/>
                  </a:moveTo>
                  <a:cubicBezTo>
                    <a:pt x="263" y="73"/>
                    <a:pt x="263" y="73"/>
                    <a:pt x="263" y="73"/>
                  </a:cubicBezTo>
                  <a:cubicBezTo>
                    <a:pt x="266" y="76"/>
                    <a:pt x="266" y="76"/>
                    <a:pt x="266" y="76"/>
                  </a:cubicBezTo>
                  <a:cubicBezTo>
                    <a:pt x="272" y="67"/>
                    <a:pt x="272" y="67"/>
                    <a:pt x="272" y="67"/>
                  </a:cubicBezTo>
                  <a:cubicBezTo>
                    <a:pt x="270" y="63"/>
                    <a:pt x="270" y="63"/>
                    <a:pt x="270" y="63"/>
                  </a:cubicBezTo>
                  <a:moveTo>
                    <a:pt x="69" y="61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3" y="71"/>
                    <a:pt x="63" y="71"/>
                    <a:pt x="63" y="71"/>
                  </a:cubicBezTo>
                  <a:cubicBezTo>
                    <a:pt x="71" y="64"/>
                    <a:pt x="71" y="64"/>
                    <a:pt x="71" y="64"/>
                  </a:cubicBezTo>
                  <a:cubicBezTo>
                    <a:pt x="69" y="61"/>
                    <a:pt x="69" y="61"/>
                    <a:pt x="69" y="61"/>
                  </a:cubicBezTo>
                  <a:moveTo>
                    <a:pt x="32" y="58"/>
                  </a:moveTo>
                  <a:cubicBezTo>
                    <a:pt x="29" y="62"/>
                    <a:pt x="29" y="62"/>
                    <a:pt x="29" y="62"/>
                  </a:cubicBezTo>
                  <a:cubicBezTo>
                    <a:pt x="28" y="63"/>
                    <a:pt x="27" y="64"/>
                    <a:pt x="26" y="66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30" y="68"/>
                    <a:pt x="31" y="67"/>
                    <a:pt x="31" y="66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37" y="63"/>
                    <a:pt x="37" y="63"/>
                    <a:pt x="37" y="63"/>
                  </a:cubicBezTo>
                  <a:cubicBezTo>
                    <a:pt x="33" y="62"/>
                    <a:pt x="33" y="62"/>
                    <a:pt x="33" y="62"/>
                  </a:cubicBezTo>
                  <a:cubicBezTo>
                    <a:pt x="32" y="58"/>
                    <a:pt x="32" y="58"/>
                    <a:pt x="32" y="58"/>
                  </a:cubicBezTo>
                  <a:moveTo>
                    <a:pt x="79" y="52"/>
                  </a:moveTo>
                  <a:cubicBezTo>
                    <a:pt x="71" y="59"/>
                    <a:pt x="71" y="59"/>
                    <a:pt x="71" y="59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81" y="55"/>
                    <a:pt x="81" y="55"/>
                    <a:pt x="81" y="55"/>
                  </a:cubicBezTo>
                  <a:cubicBezTo>
                    <a:pt x="79" y="52"/>
                    <a:pt x="79" y="52"/>
                    <a:pt x="79" y="52"/>
                  </a:cubicBezTo>
                  <a:moveTo>
                    <a:pt x="263" y="49"/>
                  </a:moveTo>
                  <a:cubicBezTo>
                    <a:pt x="275" y="66"/>
                    <a:pt x="275" y="66"/>
                    <a:pt x="275" y="66"/>
                  </a:cubicBezTo>
                  <a:cubicBezTo>
                    <a:pt x="277" y="66"/>
                    <a:pt x="277" y="66"/>
                    <a:pt x="277" y="66"/>
                  </a:cubicBezTo>
                  <a:cubicBezTo>
                    <a:pt x="274" y="63"/>
                    <a:pt x="274" y="63"/>
                    <a:pt x="274" y="63"/>
                  </a:cubicBezTo>
                  <a:cubicBezTo>
                    <a:pt x="271" y="58"/>
                    <a:pt x="267" y="54"/>
                    <a:pt x="263" y="49"/>
                  </a:cubicBezTo>
                  <a:moveTo>
                    <a:pt x="209" y="43"/>
                  </a:moveTo>
                  <a:cubicBezTo>
                    <a:pt x="215" y="51"/>
                    <a:pt x="215" y="51"/>
                    <a:pt x="215" y="51"/>
                  </a:cubicBezTo>
                  <a:cubicBezTo>
                    <a:pt x="224" y="56"/>
                    <a:pt x="224" y="56"/>
                    <a:pt x="224" y="56"/>
                  </a:cubicBezTo>
                  <a:cubicBezTo>
                    <a:pt x="229" y="53"/>
                    <a:pt x="229" y="53"/>
                    <a:pt x="229" y="53"/>
                  </a:cubicBezTo>
                  <a:cubicBezTo>
                    <a:pt x="227" y="50"/>
                    <a:pt x="227" y="50"/>
                    <a:pt x="227" y="50"/>
                  </a:cubicBezTo>
                  <a:cubicBezTo>
                    <a:pt x="224" y="52"/>
                    <a:pt x="224" y="52"/>
                    <a:pt x="224" y="52"/>
                  </a:cubicBezTo>
                  <a:cubicBezTo>
                    <a:pt x="209" y="43"/>
                    <a:pt x="209" y="43"/>
                    <a:pt x="209" y="43"/>
                  </a:cubicBezTo>
                  <a:moveTo>
                    <a:pt x="238" y="43"/>
                  </a:moveTo>
                  <a:cubicBezTo>
                    <a:pt x="229" y="48"/>
                    <a:pt x="229" y="48"/>
                    <a:pt x="229" y="48"/>
                  </a:cubicBezTo>
                  <a:cubicBezTo>
                    <a:pt x="232" y="51"/>
                    <a:pt x="232" y="51"/>
                    <a:pt x="232" y="51"/>
                  </a:cubicBezTo>
                  <a:cubicBezTo>
                    <a:pt x="241" y="46"/>
                    <a:pt x="241" y="46"/>
                    <a:pt x="241" y="46"/>
                  </a:cubicBezTo>
                  <a:cubicBezTo>
                    <a:pt x="238" y="43"/>
                    <a:pt x="238" y="43"/>
                    <a:pt x="238" y="43"/>
                  </a:cubicBezTo>
                  <a:moveTo>
                    <a:pt x="247" y="34"/>
                  </a:moveTo>
                  <a:cubicBezTo>
                    <a:pt x="247" y="38"/>
                    <a:pt x="247" y="38"/>
                    <a:pt x="247" y="38"/>
                  </a:cubicBezTo>
                  <a:cubicBezTo>
                    <a:pt x="241" y="41"/>
                    <a:pt x="241" y="41"/>
                    <a:pt x="241" y="41"/>
                  </a:cubicBezTo>
                  <a:cubicBezTo>
                    <a:pt x="243" y="45"/>
                    <a:pt x="243" y="45"/>
                    <a:pt x="243" y="45"/>
                  </a:cubicBezTo>
                  <a:cubicBezTo>
                    <a:pt x="249" y="41"/>
                    <a:pt x="249" y="41"/>
                    <a:pt x="249" y="41"/>
                  </a:cubicBezTo>
                  <a:cubicBezTo>
                    <a:pt x="256" y="47"/>
                    <a:pt x="263" y="54"/>
                    <a:pt x="268" y="61"/>
                  </a:cubicBezTo>
                  <a:cubicBezTo>
                    <a:pt x="251" y="37"/>
                    <a:pt x="251" y="37"/>
                    <a:pt x="251" y="37"/>
                  </a:cubicBezTo>
                  <a:cubicBezTo>
                    <a:pt x="251" y="37"/>
                    <a:pt x="251" y="37"/>
                    <a:pt x="251" y="37"/>
                  </a:cubicBezTo>
                  <a:cubicBezTo>
                    <a:pt x="247" y="34"/>
                    <a:pt x="247" y="34"/>
                    <a:pt x="247" y="34"/>
                  </a:cubicBezTo>
                  <a:moveTo>
                    <a:pt x="196" y="29"/>
                  </a:moveTo>
                  <a:cubicBezTo>
                    <a:pt x="196" y="40"/>
                    <a:pt x="196" y="40"/>
                    <a:pt x="196" y="40"/>
                  </a:cubicBezTo>
                  <a:cubicBezTo>
                    <a:pt x="209" y="48"/>
                    <a:pt x="209" y="48"/>
                    <a:pt x="209" y="48"/>
                  </a:cubicBezTo>
                  <a:cubicBezTo>
                    <a:pt x="203" y="40"/>
                    <a:pt x="203" y="40"/>
                    <a:pt x="203" y="40"/>
                  </a:cubicBezTo>
                  <a:cubicBezTo>
                    <a:pt x="200" y="38"/>
                    <a:pt x="200" y="38"/>
                    <a:pt x="200" y="38"/>
                  </a:cubicBezTo>
                  <a:cubicBezTo>
                    <a:pt x="200" y="35"/>
                    <a:pt x="200" y="35"/>
                    <a:pt x="200" y="35"/>
                  </a:cubicBezTo>
                  <a:cubicBezTo>
                    <a:pt x="196" y="29"/>
                    <a:pt x="196" y="29"/>
                    <a:pt x="196" y="29"/>
                  </a:cubicBezTo>
                  <a:moveTo>
                    <a:pt x="146" y="29"/>
                  </a:moveTo>
                  <a:cubicBezTo>
                    <a:pt x="134" y="30"/>
                    <a:pt x="134" y="30"/>
                    <a:pt x="134" y="30"/>
                  </a:cubicBezTo>
                  <a:cubicBezTo>
                    <a:pt x="136" y="34"/>
                    <a:pt x="136" y="34"/>
                    <a:pt x="136" y="34"/>
                  </a:cubicBezTo>
                  <a:cubicBezTo>
                    <a:pt x="148" y="32"/>
                    <a:pt x="148" y="32"/>
                    <a:pt x="148" y="32"/>
                  </a:cubicBezTo>
                  <a:cubicBezTo>
                    <a:pt x="146" y="29"/>
                    <a:pt x="146" y="29"/>
                    <a:pt x="146" y="29"/>
                  </a:cubicBezTo>
                  <a:moveTo>
                    <a:pt x="74" y="21"/>
                  </a:moveTo>
                  <a:cubicBezTo>
                    <a:pt x="74" y="21"/>
                    <a:pt x="74" y="21"/>
                    <a:pt x="73" y="21"/>
                  </a:cubicBezTo>
                  <a:cubicBezTo>
                    <a:pt x="70" y="24"/>
                    <a:pt x="70" y="24"/>
                    <a:pt x="70" y="24"/>
                  </a:cubicBezTo>
                  <a:cubicBezTo>
                    <a:pt x="73" y="25"/>
                    <a:pt x="73" y="25"/>
                    <a:pt x="73" y="25"/>
                  </a:cubicBezTo>
                  <a:cubicBezTo>
                    <a:pt x="78" y="45"/>
                    <a:pt x="78" y="45"/>
                    <a:pt x="78" y="45"/>
                  </a:cubicBezTo>
                  <a:cubicBezTo>
                    <a:pt x="83" y="53"/>
                    <a:pt x="83" y="53"/>
                    <a:pt x="83" y="53"/>
                  </a:cubicBezTo>
                  <a:cubicBezTo>
                    <a:pt x="83" y="53"/>
                    <a:pt x="83" y="53"/>
                    <a:pt x="83" y="53"/>
                  </a:cubicBezTo>
                  <a:cubicBezTo>
                    <a:pt x="78" y="26"/>
                    <a:pt x="78" y="26"/>
                    <a:pt x="78" y="26"/>
                  </a:cubicBezTo>
                  <a:cubicBezTo>
                    <a:pt x="74" y="21"/>
                    <a:pt x="74" y="21"/>
                    <a:pt x="74" y="21"/>
                  </a:cubicBezTo>
                  <a:moveTo>
                    <a:pt x="155" y="19"/>
                  </a:moveTo>
                  <a:cubicBezTo>
                    <a:pt x="151" y="28"/>
                    <a:pt x="151" y="28"/>
                    <a:pt x="151" y="28"/>
                  </a:cubicBezTo>
                  <a:cubicBezTo>
                    <a:pt x="149" y="28"/>
                    <a:pt x="149" y="28"/>
                    <a:pt x="149" y="28"/>
                  </a:cubicBezTo>
                  <a:cubicBezTo>
                    <a:pt x="152" y="32"/>
                    <a:pt x="152" y="32"/>
                    <a:pt x="152" y="32"/>
                  </a:cubicBezTo>
                  <a:cubicBezTo>
                    <a:pt x="154" y="32"/>
                    <a:pt x="154" y="32"/>
                    <a:pt x="154" y="32"/>
                  </a:cubicBezTo>
                  <a:cubicBezTo>
                    <a:pt x="158" y="23"/>
                    <a:pt x="158" y="23"/>
                    <a:pt x="158" y="23"/>
                  </a:cubicBezTo>
                  <a:cubicBezTo>
                    <a:pt x="155" y="19"/>
                    <a:pt x="155" y="19"/>
                    <a:pt x="155" y="19"/>
                  </a:cubicBezTo>
                  <a:moveTo>
                    <a:pt x="86" y="15"/>
                  </a:moveTo>
                  <a:cubicBezTo>
                    <a:pt x="83" y="16"/>
                    <a:pt x="80" y="18"/>
                    <a:pt x="76" y="20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82" y="21"/>
                    <a:pt x="85" y="19"/>
                    <a:pt x="88" y="18"/>
                  </a:cubicBezTo>
                  <a:cubicBezTo>
                    <a:pt x="86" y="15"/>
                    <a:pt x="86" y="15"/>
                    <a:pt x="86" y="15"/>
                  </a:cubicBezTo>
                  <a:moveTo>
                    <a:pt x="99" y="9"/>
                  </a:moveTo>
                  <a:cubicBezTo>
                    <a:pt x="95" y="10"/>
                    <a:pt x="92" y="12"/>
                    <a:pt x="89" y="13"/>
                  </a:cubicBezTo>
                  <a:cubicBezTo>
                    <a:pt x="91" y="17"/>
                    <a:pt x="91" y="17"/>
                    <a:pt x="91" y="17"/>
                  </a:cubicBezTo>
                  <a:cubicBezTo>
                    <a:pt x="94" y="15"/>
                    <a:pt x="98" y="14"/>
                    <a:pt x="101" y="13"/>
                  </a:cubicBezTo>
                  <a:cubicBezTo>
                    <a:pt x="99" y="9"/>
                    <a:pt x="99" y="9"/>
                    <a:pt x="99" y="9"/>
                  </a:cubicBezTo>
                  <a:moveTo>
                    <a:pt x="201" y="8"/>
                  </a:moveTo>
                  <a:cubicBezTo>
                    <a:pt x="202" y="9"/>
                    <a:pt x="202" y="9"/>
                    <a:pt x="202" y="9"/>
                  </a:cubicBezTo>
                  <a:cubicBezTo>
                    <a:pt x="203" y="9"/>
                    <a:pt x="203" y="9"/>
                    <a:pt x="203" y="9"/>
                  </a:cubicBezTo>
                  <a:cubicBezTo>
                    <a:pt x="201" y="8"/>
                    <a:pt x="201" y="8"/>
                    <a:pt x="201" y="8"/>
                  </a:cubicBezTo>
                  <a:moveTo>
                    <a:pt x="110" y="5"/>
                  </a:moveTo>
                  <a:cubicBezTo>
                    <a:pt x="105" y="7"/>
                    <a:pt x="105" y="7"/>
                    <a:pt x="105" y="7"/>
                  </a:cubicBezTo>
                  <a:cubicBezTo>
                    <a:pt x="104" y="7"/>
                    <a:pt x="103" y="8"/>
                    <a:pt x="102" y="8"/>
                  </a:cubicBezTo>
                  <a:cubicBezTo>
                    <a:pt x="104" y="12"/>
                    <a:pt x="104" y="12"/>
                    <a:pt x="104" y="12"/>
                  </a:cubicBezTo>
                  <a:cubicBezTo>
                    <a:pt x="104" y="11"/>
                    <a:pt x="104" y="11"/>
                    <a:pt x="105" y="11"/>
                  </a:cubicBezTo>
                  <a:cubicBezTo>
                    <a:pt x="122" y="35"/>
                    <a:pt x="122" y="35"/>
                    <a:pt x="122" y="35"/>
                  </a:cubicBezTo>
                  <a:cubicBezTo>
                    <a:pt x="133" y="34"/>
                    <a:pt x="133" y="34"/>
                    <a:pt x="133" y="34"/>
                  </a:cubicBezTo>
                  <a:cubicBezTo>
                    <a:pt x="130" y="30"/>
                    <a:pt x="130" y="30"/>
                    <a:pt x="130" y="30"/>
                  </a:cubicBezTo>
                  <a:cubicBezTo>
                    <a:pt x="124" y="31"/>
                    <a:pt x="124" y="31"/>
                    <a:pt x="124" y="31"/>
                  </a:cubicBezTo>
                  <a:cubicBezTo>
                    <a:pt x="108" y="9"/>
                    <a:pt x="108" y="9"/>
                    <a:pt x="108" y="9"/>
                  </a:cubicBezTo>
                  <a:cubicBezTo>
                    <a:pt x="110" y="5"/>
                    <a:pt x="110" y="5"/>
                    <a:pt x="110" y="5"/>
                  </a:cubicBezTo>
                  <a:moveTo>
                    <a:pt x="162" y="5"/>
                  </a:moveTo>
                  <a:cubicBezTo>
                    <a:pt x="157" y="16"/>
                    <a:pt x="157" y="16"/>
                    <a:pt x="157" y="16"/>
                  </a:cubicBezTo>
                  <a:cubicBezTo>
                    <a:pt x="159" y="20"/>
                    <a:pt x="159" y="20"/>
                    <a:pt x="159" y="20"/>
                  </a:cubicBezTo>
                  <a:cubicBezTo>
                    <a:pt x="164" y="8"/>
                    <a:pt x="164" y="8"/>
                    <a:pt x="164" y="8"/>
                  </a:cubicBezTo>
                  <a:cubicBezTo>
                    <a:pt x="162" y="5"/>
                    <a:pt x="162" y="5"/>
                    <a:pt x="162" y="5"/>
                  </a:cubicBezTo>
                  <a:moveTo>
                    <a:pt x="180" y="3"/>
                  </a:moveTo>
                  <a:cubicBezTo>
                    <a:pt x="184" y="7"/>
                    <a:pt x="184" y="7"/>
                    <a:pt x="184" y="7"/>
                  </a:cubicBezTo>
                  <a:cubicBezTo>
                    <a:pt x="188" y="8"/>
                    <a:pt x="192" y="9"/>
                    <a:pt x="196" y="10"/>
                  </a:cubicBezTo>
                  <a:cubicBezTo>
                    <a:pt x="196" y="24"/>
                    <a:pt x="196" y="24"/>
                    <a:pt x="196" y="24"/>
                  </a:cubicBezTo>
                  <a:cubicBezTo>
                    <a:pt x="200" y="30"/>
                    <a:pt x="200" y="30"/>
                    <a:pt x="200" y="30"/>
                  </a:cubicBezTo>
                  <a:cubicBezTo>
                    <a:pt x="200" y="11"/>
                    <a:pt x="200" y="11"/>
                    <a:pt x="200" y="11"/>
                  </a:cubicBezTo>
                  <a:cubicBezTo>
                    <a:pt x="196" y="6"/>
                    <a:pt x="196" y="6"/>
                    <a:pt x="196" y="6"/>
                  </a:cubicBezTo>
                  <a:cubicBezTo>
                    <a:pt x="192" y="5"/>
                    <a:pt x="187" y="4"/>
                    <a:pt x="183" y="3"/>
                  </a:cubicBezTo>
                  <a:cubicBezTo>
                    <a:pt x="182" y="3"/>
                    <a:pt x="181" y="3"/>
                    <a:pt x="180" y="3"/>
                  </a:cubicBezTo>
                  <a:moveTo>
                    <a:pt x="162" y="0"/>
                  </a:moveTo>
                  <a:cubicBezTo>
                    <a:pt x="166" y="5"/>
                    <a:pt x="166" y="5"/>
                    <a:pt x="166" y="5"/>
                  </a:cubicBezTo>
                  <a:cubicBezTo>
                    <a:pt x="166" y="4"/>
                    <a:pt x="166" y="4"/>
                    <a:pt x="166" y="4"/>
                  </a:cubicBezTo>
                  <a:cubicBezTo>
                    <a:pt x="171" y="5"/>
                    <a:pt x="175" y="6"/>
                    <a:pt x="180" y="6"/>
                  </a:cubicBezTo>
                  <a:cubicBezTo>
                    <a:pt x="176" y="2"/>
                    <a:pt x="176" y="2"/>
                    <a:pt x="176" y="2"/>
                  </a:cubicBezTo>
                  <a:cubicBezTo>
                    <a:pt x="172" y="1"/>
                    <a:pt x="169" y="1"/>
                    <a:pt x="164" y="0"/>
                  </a:cubicBezTo>
                  <a:cubicBezTo>
                    <a:pt x="162" y="0"/>
                    <a:pt x="162" y="0"/>
                    <a:pt x="162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1" name="Freeform 751"/>
            <p:cNvSpPr/>
            <p:nvPr/>
          </p:nvSpPr>
          <p:spPr bwMode="auto">
            <a:xfrm>
              <a:off x="13083579" y="1649882"/>
              <a:ext cx="166597" cy="197448"/>
            </a:xfrm>
            <a:custGeom>
              <a:avLst/>
              <a:gdLst>
                <a:gd name="T0" fmla="*/ 4 w 23"/>
                <a:gd name="T1" fmla="*/ 0 h 27"/>
                <a:gd name="T2" fmla="*/ 3 w 23"/>
                <a:gd name="T3" fmla="*/ 0 h 27"/>
                <a:gd name="T4" fmla="*/ 0 w 23"/>
                <a:gd name="T5" fmla="*/ 0 h 27"/>
                <a:gd name="T6" fmla="*/ 9 w 23"/>
                <a:gd name="T7" fmla="*/ 12 h 27"/>
                <a:gd name="T8" fmla="*/ 22 w 23"/>
                <a:gd name="T9" fmla="*/ 26 h 27"/>
                <a:gd name="T10" fmla="*/ 23 w 23"/>
                <a:gd name="T11" fmla="*/ 27 h 27"/>
                <a:gd name="T12" fmla="*/ 4 w 23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7">
                  <a:moveTo>
                    <a:pt x="4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3" y="17"/>
                    <a:pt x="17" y="21"/>
                    <a:pt x="22" y="26"/>
                  </a:cubicBezTo>
                  <a:cubicBezTo>
                    <a:pt x="22" y="26"/>
                    <a:pt x="23" y="27"/>
                    <a:pt x="23" y="27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2" name="Freeform 752"/>
            <p:cNvSpPr>
              <a:spLocks noEditPoints="1"/>
            </p:cNvSpPr>
            <p:nvPr/>
          </p:nvSpPr>
          <p:spPr bwMode="auto">
            <a:xfrm>
              <a:off x="12907726" y="1190197"/>
              <a:ext cx="447344" cy="641707"/>
            </a:xfrm>
            <a:custGeom>
              <a:avLst/>
              <a:gdLst>
                <a:gd name="T0" fmla="*/ 59 w 61"/>
                <a:gd name="T1" fmla="*/ 84 h 88"/>
                <a:gd name="T2" fmla="*/ 56 w 61"/>
                <a:gd name="T3" fmla="*/ 85 h 88"/>
                <a:gd name="T4" fmla="*/ 59 w 61"/>
                <a:gd name="T5" fmla="*/ 88 h 88"/>
                <a:gd name="T6" fmla="*/ 61 w 61"/>
                <a:gd name="T7" fmla="*/ 87 h 88"/>
                <a:gd name="T8" fmla="*/ 59 w 61"/>
                <a:gd name="T9" fmla="*/ 84 h 88"/>
                <a:gd name="T10" fmla="*/ 36 w 61"/>
                <a:gd name="T11" fmla="*/ 51 h 88"/>
                <a:gd name="T12" fmla="*/ 34 w 61"/>
                <a:gd name="T13" fmla="*/ 54 h 88"/>
                <a:gd name="T14" fmla="*/ 37 w 61"/>
                <a:gd name="T15" fmla="*/ 57 h 88"/>
                <a:gd name="T16" fmla="*/ 39 w 61"/>
                <a:gd name="T17" fmla="*/ 55 h 88"/>
                <a:gd name="T18" fmla="*/ 36 w 61"/>
                <a:gd name="T19" fmla="*/ 51 h 88"/>
                <a:gd name="T20" fmla="*/ 0 w 61"/>
                <a:gd name="T21" fmla="*/ 0 h 88"/>
                <a:gd name="T22" fmla="*/ 1 w 61"/>
                <a:gd name="T23" fmla="*/ 6 h 88"/>
                <a:gd name="T24" fmla="*/ 6 w 61"/>
                <a:gd name="T25" fmla="*/ 13 h 88"/>
                <a:gd name="T26" fmla="*/ 10 w 61"/>
                <a:gd name="T27" fmla="*/ 14 h 88"/>
                <a:gd name="T28" fmla="*/ 7 w 61"/>
                <a:gd name="T29" fmla="*/ 10 h 88"/>
                <a:gd name="T30" fmla="*/ 5 w 61"/>
                <a:gd name="T31" fmla="*/ 9 h 88"/>
                <a:gd name="T32" fmla="*/ 5 w 61"/>
                <a:gd name="T33" fmla="*/ 7 h 88"/>
                <a:gd name="T34" fmla="*/ 0 w 61"/>
                <a:gd name="T35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1" h="88">
                  <a:moveTo>
                    <a:pt x="59" y="84"/>
                  </a:moveTo>
                  <a:cubicBezTo>
                    <a:pt x="56" y="85"/>
                    <a:pt x="56" y="85"/>
                    <a:pt x="56" y="85"/>
                  </a:cubicBezTo>
                  <a:cubicBezTo>
                    <a:pt x="59" y="88"/>
                    <a:pt x="59" y="88"/>
                    <a:pt x="59" y="88"/>
                  </a:cubicBezTo>
                  <a:cubicBezTo>
                    <a:pt x="61" y="87"/>
                    <a:pt x="61" y="87"/>
                    <a:pt x="61" y="87"/>
                  </a:cubicBezTo>
                  <a:cubicBezTo>
                    <a:pt x="59" y="84"/>
                    <a:pt x="59" y="84"/>
                    <a:pt x="59" y="84"/>
                  </a:cubicBezTo>
                  <a:moveTo>
                    <a:pt x="36" y="51"/>
                  </a:moveTo>
                  <a:cubicBezTo>
                    <a:pt x="34" y="54"/>
                    <a:pt x="34" y="54"/>
                    <a:pt x="34" y="54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36" y="51"/>
                    <a:pt x="36" y="51"/>
                    <a:pt x="36" y="51"/>
                  </a:cubicBezTo>
                  <a:moveTo>
                    <a:pt x="0" y="0"/>
                  </a:moveTo>
                  <a:cubicBezTo>
                    <a:pt x="0" y="2"/>
                    <a:pt x="0" y="4"/>
                    <a:pt x="1" y="6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8"/>
                    <a:pt x="5" y="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3" name="Freeform 753"/>
            <p:cNvSpPr>
              <a:spLocks noEditPoints="1"/>
            </p:cNvSpPr>
            <p:nvPr/>
          </p:nvSpPr>
          <p:spPr bwMode="auto">
            <a:xfrm>
              <a:off x="12895386" y="1002004"/>
              <a:ext cx="765113" cy="1085966"/>
            </a:xfrm>
            <a:custGeom>
              <a:avLst/>
              <a:gdLst>
                <a:gd name="T0" fmla="*/ 103 w 105"/>
                <a:gd name="T1" fmla="*/ 145 h 149"/>
                <a:gd name="T2" fmla="*/ 103 w 105"/>
                <a:gd name="T3" fmla="*/ 145 h 149"/>
                <a:gd name="T4" fmla="*/ 100 w 105"/>
                <a:gd name="T5" fmla="*/ 146 h 149"/>
                <a:gd name="T6" fmla="*/ 101 w 105"/>
                <a:gd name="T7" fmla="*/ 147 h 149"/>
                <a:gd name="T8" fmla="*/ 103 w 105"/>
                <a:gd name="T9" fmla="*/ 148 h 149"/>
                <a:gd name="T10" fmla="*/ 105 w 105"/>
                <a:gd name="T11" fmla="*/ 149 h 149"/>
                <a:gd name="T12" fmla="*/ 103 w 105"/>
                <a:gd name="T13" fmla="*/ 145 h 149"/>
                <a:gd name="T14" fmla="*/ 73 w 105"/>
                <a:gd name="T15" fmla="*/ 103 h 149"/>
                <a:gd name="T16" fmla="*/ 70 w 105"/>
                <a:gd name="T17" fmla="*/ 104 h 149"/>
                <a:gd name="T18" fmla="*/ 73 w 105"/>
                <a:gd name="T19" fmla="*/ 107 h 149"/>
                <a:gd name="T20" fmla="*/ 75 w 105"/>
                <a:gd name="T21" fmla="*/ 106 h 149"/>
                <a:gd name="T22" fmla="*/ 73 w 105"/>
                <a:gd name="T23" fmla="*/ 103 h 149"/>
                <a:gd name="T24" fmla="*/ 42 w 105"/>
                <a:gd name="T25" fmla="*/ 59 h 149"/>
                <a:gd name="T26" fmla="*/ 46 w 105"/>
                <a:gd name="T27" fmla="*/ 67 h 149"/>
                <a:gd name="T28" fmla="*/ 45 w 105"/>
                <a:gd name="T29" fmla="*/ 68 h 149"/>
                <a:gd name="T30" fmla="*/ 47 w 105"/>
                <a:gd name="T31" fmla="*/ 72 h 149"/>
                <a:gd name="T32" fmla="*/ 49 w 105"/>
                <a:gd name="T33" fmla="*/ 69 h 149"/>
                <a:gd name="T34" fmla="*/ 42 w 105"/>
                <a:gd name="T35" fmla="*/ 59 h 149"/>
                <a:gd name="T36" fmla="*/ 23 w 105"/>
                <a:gd name="T37" fmla="*/ 37 h 149"/>
                <a:gd name="T38" fmla="*/ 26 w 105"/>
                <a:gd name="T39" fmla="*/ 41 h 149"/>
                <a:gd name="T40" fmla="*/ 30 w 105"/>
                <a:gd name="T41" fmla="*/ 42 h 149"/>
                <a:gd name="T42" fmla="*/ 27 w 105"/>
                <a:gd name="T43" fmla="*/ 37 h 149"/>
                <a:gd name="T44" fmla="*/ 23 w 105"/>
                <a:gd name="T45" fmla="*/ 37 h 149"/>
                <a:gd name="T46" fmla="*/ 0 w 105"/>
                <a:gd name="T47" fmla="*/ 0 h 149"/>
                <a:gd name="T48" fmla="*/ 0 w 105"/>
                <a:gd name="T49" fmla="*/ 4 h 149"/>
                <a:gd name="T50" fmla="*/ 0 w 105"/>
                <a:gd name="T51" fmla="*/ 5 h 149"/>
                <a:gd name="T52" fmla="*/ 4 w 105"/>
                <a:gd name="T53" fmla="*/ 11 h 149"/>
                <a:gd name="T54" fmla="*/ 4 w 105"/>
                <a:gd name="T55" fmla="*/ 6 h 149"/>
                <a:gd name="T56" fmla="*/ 5 w 105"/>
                <a:gd name="T57" fmla="*/ 6 h 149"/>
                <a:gd name="T58" fmla="*/ 0 w 105"/>
                <a:gd name="T59" fmla="*/ 0 h 149"/>
                <a:gd name="T60" fmla="*/ 0 w 105"/>
                <a:gd name="T6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5" h="149">
                  <a:moveTo>
                    <a:pt x="103" y="145"/>
                  </a:moveTo>
                  <a:cubicBezTo>
                    <a:pt x="103" y="145"/>
                    <a:pt x="103" y="145"/>
                    <a:pt x="103" y="145"/>
                  </a:cubicBezTo>
                  <a:cubicBezTo>
                    <a:pt x="100" y="146"/>
                    <a:pt x="100" y="146"/>
                    <a:pt x="100" y="146"/>
                  </a:cubicBezTo>
                  <a:cubicBezTo>
                    <a:pt x="101" y="147"/>
                    <a:pt x="101" y="147"/>
                    <a:pt x="101" y="147"/>
                  </a:cubicBezTo>
                  <a:cubicBezTo>
                    <a:pt x="103" y="148"/>
                    <a:pt x="103" y="148"/>
                    <a:pt x="103" y="148"/>
                  </a:cubicBezTo>
                  <a:cubicBezTo>
                    <a:pt x="104" y="148"/>
                    <a:pt x="105" y="149"/>
                    <a:pt x="105" y="149"/>
                  </a:cubicBezTo>
                  <a:cubicBezTo>
                    <a:pt x="103" y="145"/>
                    <a:pt x="103" y="145"/>
                    <a:pt x="103" y="145"/>
                  </a:cubicBezTo>
                  <a:moveTo>
                    <a:pt x="73" y="103"/>
                  </a:moveTo>
                  <a:cubicBezTo>
                    <a:pt x="70" y="104"/>
                    <a:pt x="70" y="104"/>
                    <a:pt x="70" y="104"/>
                  </a:cubicBezTo>
                  <a:cubicBezTo>
                    <a:pt x="73" y="107"/>
                    <a:pt x="73" y="107"/>
                    <a:pt x="73" y="107"/>
                  </a:cubicBezTo>
                  <a:cubicBezTo>
                    <a:pt x="75" y="106"/>
                    <a:pt x="75" y="106"/>
                    <a:pt x="75" y="106"/>
                  </a:cubicBezTo>
                  <a:cubicBezTo>
                    <a:pt x="73" y="103"/>
                    <a:pt x="73" y="103"/>
                    <a:pt x="73" y="103"/>
                  </a:cubicBezTo>
                  <a:moveTo>
                    <a:pt x="42" y="59"/>
                  </a:moveTo>
                  <a:cubicBezTo>
                    <a:pt x="46" y="67"/>
                    <a:pt x="46" y="67"/>
                    <a:pt x="46" y="67"/>
                  </a:cubicBezTo>
                  <a:cubicBezTo>
                    <a:pt x="45" y="68"/>
                    <a:pt x="45" y="68"/>
                    <a:pt x="45" y="68"/>
                  </a:cubicBezTo>
                  <a:cubicBezTo>
                    <a:pt x="47" y="72"/>
                    <a:pt x="47" y="72"/>
                    <a:pt x="47" y="72"/>
                  </a:cubicBezTo>
                  <a:cubicBezTo>
                    <a:pt x="49" y="69"/>
                    <a:pt x="49" y="69"/>
                    <a:pt x="49" y="69"/>
                  </a:cubicBezTo>
                  <a:cubicBezTo>
                    <a:pt x="42" y="59"/>
                    <a:pt x="42" y="59"/>
                    <a:pt x="42" y="59"/>
                  </a:cubicBezTo>
                  <a:moveTo>
                    <a:pt x="23" y="37"/>
                  </a:moveTo>
                  <a:cubicBezTo>
                    <a:pt x="26" y="41"/>
                    <a:pt x="26" y="41"/>
                    <a:pt x="26" y="41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3" y="37"/>
                    <a:pt x="23" y="37"/>
                    <a:pt x="23" y="37"/>
                  </a:cubicBezTo>
                  <a:moveTo>
                    <a:pt x="0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8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4" name="Freeform 754"/>
            <p:cNvSpPr>
              <a:spLocks noEditPoints="1"/>
            </p:cNvSpPr>
            <p:nvPr/>
          </p:nvSpPr>
          <p:spPr bwMode="auto">
            <a:xfrm>
              <a:off x="12987940" y="986579"/>
              <a:ext cx="826816" cy="1138414"/>
            </a:xfrm>
            <a:custGeom>
              <a:avLst/>
              <a:gdLst>
                <a:gd name="T0" fmla="*/ 105 w 113"/>
                <a:gd name="T1" fmla="*/ 150 h 156"/>
                <a:gd name="T2" fmla="*/ 108 w 113"/>
                <a:gd name="T3" fmla="*/ 155 h 156"/>
                <a:gd name="T4" fmla="*/ 113 w 113"/>
                <a:gd name="T5" fmla="*/ 156 h 156"/>
                <a:gd name="T6" fmla="*/ 109 w 113"/>
                <a:gd name="T7" fmla="*/ 151 h 156"/>
                <a:gd name="T8" fmla="*/ 108 w 113"/>
                <a:gd name="T9" fmla="*/ 151 h 156"/>
                <a:gd name="T10" fmla="*/ 105 w 113"/>
                <a:gd name="T11" fmla="*/ 150 h 156"/>
                <a:gd name="T12" fmla="*/ 90 w 113"/>
                <a:gd name="T13" fmla="*/ 123 h 156"/>
                <a:gd name="T14" fmla="*/ 90 w 113"/>
                <a:gd name="T15" fmla="*/ 128 h 156"/>
                <a:gd name="T16" fmla="*/ 94 w 113"/>
                <a:gd name="T17" fmla="*/ 134 h 156"/>
                <a:gd name="T18" fmla="*/ 94 w 113"/>
                <a:gd name="T19" fmla="*/ 129 h 156"/>
                <a:gd name="T20" fmla="*/ 90 w 113"/>
                <a:gd name="T21" fmla="*/ 123 h 156"/>
                <a:gd name="T22" fmla="*/ 73 w 113"/>
                <a:gd name="T23" fmla="*/ 106 h 156"/>
                <a:gd name="T24" fmla="*/ 79 w 113"/>
                <a:gd name="T25" fmla="*/ 113 h 156"/>
                <a:gd name="T26" fmla="*/ 85 w 113"/>
                <a:gd name="T27" fmla="*/ 117 h 156"/>
                <a:gd name="T28" fmla="*/ 80 w 113"/>
                <a:gd name="T29" fmla="*/ 109 h 156"/>
                <a:gd name="T30" fmla="*/ 73 w 113"/>
                <a:gd name="T31" fmla="*/ 106 h 156"/>
                <a:gd name="T32" fmla="*/ 3 w 113"/>
                <a:gd name="T33" fmla="*/ 0 h 156"/>
                <a:gd name="T34" fmla="*/ 0 w 113"/>
                <a:gd name="T35" fmla="*/ 1 h 156"/>
                <a:gd name="T36" fmla="*/ 2 w 113"/>
                <a:gd name="T37" fmla="*/ 5 h 156"/>
                <a:gd name="T38" fmla="*/ 5 w 113"/>
                <a:gd name="T39" fmla="*/ 4 h 156"/>
                <a:gd name="T40" fmla="*/ 3 w 113"/>
                <a:gd name="T41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3" h="156">
                  <a:moveTo>
                    <a:pt x="105" y="150"/>
                  </a:moveTo>
                  <a:cubicBezTo>
                    <a:pt x="108" y="155"/>
                    <a:pt x="108" y="155"/>
                    <a:pt x="108" y="155"/>
                  </a:cubicBezTo>
                  <a:cubicBezTo>
                    <a:pt x="110" y="155"/>
                    <a:pt x="111" y="156"/>
                    <a:pt x="113" y="156"/>
                  </a:cubicBezTo>
                  <a:cubicBezTo>
                    <a:pt x="109" y="151"/>
                    <a:pt x="109" y="151"/>
                    <a:pt x="109" y="151"/>
                  </a:cubicBezTo>
                  <a:cubicBezTo>
                    <a:pt x="109" y="151"/>
                    <a:pt x="108" y="151"/>
                    <a:pt x="108" y="151"/>
                  </a:cubicBezTo>
                  <a:cubicBezTo>
                    <a:pt x="107" y="151"/>
                    <a:pt x="106" y="150"/>
                    <a:pt x="105" y="150"/>
                  </a:cubicBezTo>
                  <a:moveTo>
                    <a:pt x="90" y="123"/>
                  </a:moveTo>
                  <a:cubicBezTo>
                    <a:pt x="90" y="128"/>
                    <a:pt x="90" y="128"/>
                    <a:pt x="90" y="128"/>
                  </a:cubicBezTo>
                  <a:cubicBezTo>
                    <a:pt x="94" y="134"/>
                    <a:pt x="94" y="134"/>
                    <a:pt x="94" y="134"/>
                  </a:cubicBezTo>
                  <a:cubicBezTo>
                    <a:pt x="94" y="129"/>
                    <a:pt x="94" y="129"/>
                    <a:pt x="94" y="129"/>
                  </a:cubicBezTo>
                  <a:cubicBezTo>
                    <a:pt x="90" y="123"/>
                    <a:pt x="90" y="123"/>
                    <a:pt x="90" y="123"/>
                  </a:cubicBezTo>
                  <a:moveTo>
                    <a:pt x="73" y="106"/>
                  </a:moveTo>
                  <a:cubicBezTo>
                    <a:pt x="79" y="113"/>
                    <a:pt x="79" y="113"/>
                    <a:pt x="79" y="113"/>
                  </a:cubicBezTo>
                  <a:cubicBezTo>
                    <a:pt x="85" y="117"/>
                    <a:pt x="85" y="117"/>
                    <a:pt x="85" y="117"/>
                  </a:cubicBezTo>
                  <a:cubicBezTo>
                    <a:pt x="80" y="109"/>
                    <a:pt x="80" y="109"/>
                    <a:pt x="80" y="109"/>
                  </a:cubicBezTo>
                  <a:cubicBezTo>
                    <a:pt x="73" y="106"/>
                    <a:pt x="73" y="106"/>
                    <a:pt x="73" y="106"/>
                  </a:cubicBezTo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5" name="Freeform 755"/>
            <p:cNvSpPr>
              <a:spLocks noEditPoints="1"/>
            </p:cNvSpPr>
            <p:nvPr/>
          </p:nvSpPr>
          <p:spPr bwMode="auto">
            <a:xfrm>
              <a:off x="13083579" y="955727"/>
              <a:ext cx="845326" cy="1181605"/>
            </a:xfrm>
            <a:custGeom>
              <a:avLst/>
              <a:gdLst>
                <a:gd name="T0" fmla="*/ 265 w 274"/>
                <a:gd name="T1" fmla="*/ 364 h 383"/>
                <a:gd name="T2" fmla="*/ 260 w 274"/>
                <a:gd name="T3" fmla="*/ 371 h 383"/>
                <a:gd name="T4" fmla="*/ 270 w 274"/>
                <a:gd name="T5" fmla="*/ 383 h 383"/>
                <a:gd name="T6" fmla="*/ 274 w 274"/>
                <a:gd name="T7" fmla="*/ 383 h 383"/>
                <a:gd name="T8" fmla="*/ 270 w 274"/>
                <a:gd name="T9" fmla="*/ 376 h 383"/>
                <a:gd name="T10" fmla="*/ 270 w 274"/>
                <a:gd name="T11" fmla="*/ 371 h 383"/>
                <a:gd name="T12" fmla="*/ 265 w 274"/>
                <a:gd name="T13" fmla="*/ 364 h 383"/>
                <a:gd name="T14" fmla="*/ 7 w 274"/>
                <a:gd name="T15" fmla="*/ 0 h 383"/>
                <a:gd name="T16" fmla="*/ 0 w 274"/>
                <a:gd name="T17" fmla="*/ 3 h 383"/>
                <a:gd name="T18" fmla="*/ 5 w 274"/>
                <a:gd name="T19" fmla="*/ 10 h 383"/>
                <a:gd name="T20" fmla="*/ 12 w 274"/>
                <a:gd name="T21" fmla="*/ 7 h 383"/>
                <a:gd name="T22" fmla="*/ 7 w 274"/>
                <a:gd name="T23" fmla="*/ 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4" h="383">
                  <a:moveTo>
                    <a:pt x="265" y="364"/>
                  </a:moveTo>
                  <a:lnTo>
                    <a:pt x="260" y="371"/>
                  </a:lnTo>
                  <a:lnTo>
                    <a:pt x="270" y="383"/>
                  </a:lnTo>
                  <a:lnTo>
                    <a:pt x="274" y="383"/>
                  </a:lnTo>
                  <a:lnTo>
                    <a:pt x="270" y="376"/>
                  </a:lnTo>
                  <a:lnTo>
                    <a:pt x="270" y="371"/>
                  </a:lnTo>
                  <a:lnTo>
                    <a:pt x="265" y="364"/>
                  </a:lnTo>
                  <a:close/>
                  <a:moveTo>
                    <a:pt x="7" y="0"/>
                  </a:moveTo>
                  <a:lnTo>
                    <a:pt x="0" y="3"/>
                  </a:lnTo>
                  <a:lnTo>
                    <a:pt x="5" y="10"/>
                  </a:lnTo>
                  <a:lnTo>
                    <a:pt x="12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6" name="Freeform 756"/>
            <p:cNvSpPr>
              <a:spLocks noEditPoints="1"/>
            </p:cNvSpPr>
            <p:nvPr/>
          </p:nvSpPr>
          <p:spPr bwMode="auto">
            <a:xfrm>
              <a:off x="13083579" y="955727"/>
              <a:ext cx="845326" cy="1181605"/>
            </a:xfrm>
            <a:custGeom>
              <a:avLst/>
              <a:gdLst>
                <a:gd name="T0" fmla="*/ 265 w 274"/>
                <a:gd name="T1" fmla="*/ 364 h 383"/>
                <a:gd name="T2" fmla="*/ 260 w 274"/>
                <a:gd name="T3" fmla="*/ 371 h 383"/>
                <a:gd name="T4" fmla="*/ 270 w 274"/>
                <a:gd name="T5" fmla="*/ 383 h 383"/>
                <a:gd name="T6" fmla="*/ 274 w 274"/>
                <a:gd name="T7" fmla="*/ 383 h 383"/>
                <a:gd name="T8" fmla="*/ 270 w 274"/>
                <a:gd name="T9" fmla="*/ 376 h 383"/>
                <a:gd name="T10" fmla="*/ 270 w 274"/>
                <a:gd name="T11" fmla="*/ 371 h 383"/>
                <a:gd name="T12" fmla="*/ 265 w 274"/>
                <a:gd name="T13" fmla="*/ 364 h 383"/>
                <a:gd name="T14" fmla="*/ 7 w 274"/>
                <a:gd name="T15" fmla="*/ 0 h 383"/>
                <a:gd name="T16" fmla="*/ 0 w 274"/>
                <a:gd name="T17" fmla="*/ 3 h 383"/>
                <a:gd name="T18" fmla="*/ 5 w 274"/>
                <a:gd name="T19" fmla="*/ 10 h 383"/>
                <a:gd name="T20" fmla="*/ 12 w 274"/>
                <a:gd name="T21" fmla="*/ 7 h 383"/>
                <a:gd name="T22" fmla="*/ 7 w 274"/>
                <a:gd name="T23" fmla="*/ 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4" h="383">
                  <a:moveTo>
                    <a:pt x="265" y="364"/>
                  </a:moveTo>
                  <a:lnTo>
                    <a:pt x="260" y="371"/>
                  </a:lnTo>
                  <a:lnTo>
                    <a:pt x="270" y="383"/>
                  </a:lnTo>
                  <a:lnTo>
                    <a:pt x="274" y="383"/>
                  </a:lnTo>
                  <a:lnTo>
                    <a:pt x="270" y="376"/>
                  </a:lnTo>
                  <a:lnTo>
                    <a:pt x="270" y="371"/>
                  </a:lnTo>
                  <a:lnTo>
                    <a:pt x="265" y="364"/>
                  </a:lnTo>
                  <a:moveTo>
                    <a:pt x="7" y="0"/>
                  </a:moveTo>
                  <a:lnTo>
                    <a:pt x="0" y="3"/>
                  </a:lnTo>
                  <a:lnTo>
                    <a:pt x="5" y="10"/>
                  </a:lnTo>
                  <a:lnTo>
                    <a:pt x="12" y="7"/>
                  </a:lnTo>
                  <a:lnTo>
                    <a:pt x="7" y="0"/>
                  </a:ln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7" name="Freeform 757"/>
            <p:cNvSpPr>
              <a:spLocks noEditPoints="1"/>
            </p:cNvSpPr>
            <p:nvPr/>
          </p:nvSpPr>
          <p:spPr bwMode="auto">
            <a:xfrm>
              <a:off x="12975599" y="607108"/>
              <a:ext cx="990328" cy="1412990"/>
            </a:xfrm>
            <a:custGeom>
              <a:avLst/>
              <a:gdLst>
                <a:gd name="T0" fmla="*/ 314 w 321"/>
                <a:gd name="T1" fmla="*/ 442 h 458"/>
                <a:gd name="T2" fmla="*/ 312 w 321"/>
                <a:gd name="T3" fmla="*/ 449 h 458"/>
                <a:gd name="T4" fmla="*/ 316 w 321"/>
                <a:gd name="T5" fmla="*/ 458 h 458"/>
                <a:gd name="T6" fmla="*/ 321 w 321"/>
                <a:gd name="T7" fmla="*/ 451 h 458"/>
                <a:gd name="T8" fmla="*/ 314 w 321"/>
                <a:gd name="T9" fmla="*/ 442 h 458"/>
                <a:gd name="T10" fmla="*/ 52 w 321"/>
                <a:gd name="T11" fmla="*/ 71 h 458"/>
                <a:gd name="T12" fmla="*/ 49 w 321"/>
                <a:gd name="T13" fmla="*/ 80 h 458"/>
                <a:gd name="T14" fmla="*/ 56 w 321"/>
                <a:gd name="T15" fmla="*/ 90 h 458"/>
                <a:gd name="T16" fmla="*/ 59 w 321"/>
                <a:gd name="T17" fmla="*/ 80 h 458"/>
                <a:gd name="T18" fmla="*/ 52 w 321"/>
                <a:gd name="T19" fmla="*/ 71 h 458"/>
                <a:gd name="T20" fmla="*/ 2 w 321"/>
                <a:gd name="T21" fmla="*/ 0 h 458"/>
                <a:gd name="T22" fmla="*/ 0 w 321"/>
                <a:gd name="T23" fmla="*/ 9 h 458"/>
                <a:gd name="T24" fmla="*/ 0 w 321"/>
                <a:gd name="T25" fmla="*/ 9 h 458"/>
                <a:gd name="T26" fmla="*/ 7 w 321"/>
                <a:gd name="T27" fmla="*/ 7 h 458"/>
                <a:gd name="T28" fmla="*/ 2 w 321"/>
                <a:gd name="T29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1" h="458">
                  <a:moveTo>
                    <a:pt x="314" y="442"/>
                  </a:moveTo>
                  <a:lnTo>
                    <a:pt x="312" y="449"/>
                  </a:lnTo>
                  <a:lnTo>
                    <a:pt x="316" y="458"/>
                  </a:lnTo>
                  <a:lnTo>
                    <a:pt x="321" y="451"/>
                  </a:lnTo>
                  <a:lnTo>
                    <a:pt x="314" y="442"/>
                  </a:lnTo>
                  <a:close/>
                  <a:moveTo>
                    <a:pt x="52" y="71"/>
                  </a:moveTo>
                  <a:lnTo>
                    <a:pt x="49" y="80"/>
                  </a:lnTo>
                  <a:lnTo>
                    <a:pt x="56" y="90"/>
                  </a:lnTo>
                  <a:lnTo>
                    <a:pt x="59" y="80"/>
                  </a:lnTo>
                  <a:lnTo>
                    <a:pt x="52" y="71"/>
                  </a:lnTo>
                  <a:close/>
                  <a:moveTo>
                    <a:pt x="2" y="0"/>
                  </a:moveTo>
                  <a:lnTo>
                    <a:pt x="0" y="9"/>
                  </a:lnTo>
                  <a:lnTo>
                    <a:pt x="0" y="9"/>
                  </a:lnTo>
                  <a:lnTo>
                    <a:pt x="7" y="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8" name="Freeform 758"/>
            <p:cNvSpPr>
              <a:spLocks noEditPoints="1"/>
            </p:cNvSpPr>
            <p:nvPr/>
          </p:nvSpPr>
          <p:spPr bwMode="auto">
            <a:xfrm>
              <a:off x="12975599" y="607108"/>
              <a:ext cx="990328" cy="1412990"/>
            </a:xfrm>
            <a:custGeom>
              <a:avLst/>
              <a:gdLst>
                <a:gd name="T0" fmla="*/ 314 w 321"/>
                <a:gd name="T1" fmla="*/ 442 h 458"/>
                <a:gd name="T2" fmla="*/ 312 w 321"/>
                <a:gd name="T3" fmla="*/ 449 h 458"/>
                <a:gd name="T4" fmla="*/ 316 w 321"/>
                <a:gd name="T5" fmla="*/ 458 h 458"/>
                <a:gd name="T6" fmla="*/ 321 w 321"/>
                <a:gd name="T7" fmla="*/ 451 h 458"/>
                <a:gd name="T8" fmla="*/ 314 w 321"/>
                <a:gd name="T9" fmla="*/ 442 h 458"/>
                <a:gd name="T10" fmla="*/ 52 w 321"/>
                <a:gd name="T11" fmla="*/ 71 h 458"/>
                <a:gd name="T12" fmla="*/ 49 w 321"/>
                <a:gd name="T13" fmla="*/ 80 h 458"/>
                <a:gd name="T14" fmla="*/ 56 w 321"/>
                <a:gd name="T15" fmla="*/ 90 h 458"/>
                <a:gd name="T16" fmla="*/ 59 w 321"/>
                <a:gd name="T17" fmla="*/ 80 h 458"/>
                <a:gd name="T18" fmla="*/ 52 w 321"/>
                <a:gd name="T19" fmla="*/ 71 h 458"/>
                <a:gd name="T20" fmla="*/ 2 w 321"/>
                <a:gd name="T21" fmla="*/ 0 h 458"/>
                <a:gd name="T22" fmla="*/ 0 w 321"/>
                <a:gd name="T23" fmla="*/ 9 h 458"/>
                <a:gd name="T24" fmla="*/ 0 w 321"/>
                <a:gd name="T25" fmla="*/ 9 h 458"/>
                <a:gd name="T26" fmla="*/ 7 w 321"/>
                <a:gd name="T27" fmla="*/ 7 h 458"/>
                <a:gd name="T28" fmla="*/ 2 w 321"/>
                <a:gd name="T29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1" h="458">
                  <a:moveTo>
                    <a:pt x="314" y="442"/>
                  </a:moveTo>
                  <a:lnTo>
                    <a:pt x="312" y="449"/>
                  </a:lnTo>
                  <a:lnTo>
                    <a:pt x="316" y="458"/>
                  </a:lnTo>
                  <a:lnTo>
                    <a:pt x="321" y="451"/>
                  </a:lnTo>
                  <a:lnTo>
                    <a:pt x="314" y="442"/>
                  </a:lnTo>
                  <a:moveTo>
                    <a:pt x="52" y="71"/>
                  </a:moveTo>
                  <a:lnTo>
                    <a:pt x="49" y="80"/>
                  </a:lnTo>
                  <a:lnTo>
                    <a:pt x="56" y="90"/>
                  </a:lnTo>
                  <a:lnTo>
                    <a:pt x="59" y="80"/>
                  </a:lnTo>
                  <a:lnTo>
                    <a:pt x="52" y="71"/>
                  </a:lnTo>
                  <a:moveTo>
                    <a:pt x="2" y="0"/>
                  </a:moveTo>
                  <a:lnTo>
                    <a:pt x="0" y="9"/>
                  </a:lnTo>
                  <a:lnTo>
                    <a:pt x="0" y="9"/>
                  </a:lnTo>
                  <a:lnTo>
                    <a:pt x="7" y="7"/>
                  </a:lnTo>
                  <a:lnTo>
                    <a:pt x="2" y="0"/>
                  </a:ln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9" name="Freeform 759"/>
            <p:cNvSpPr>
              <a:spLocks noEditPoints="1"/>
            </p:cNvSpPr>
            <p:nvPr/>
          </p:nvSpPr>
          <p:spPr bwMode="auto">
            <a:xfrm>
              <a:off x="13018791" y="505298"/>
              <a:ext cx="1011924" cy="1422246"/>
            </a:xfrm>
            <a:custGeom>
              <a:avLst/>
              <a:gdLst>
                <a:gd name="T0" fmla="*/ 137 w 139"/>
                <a:gd name="T1" fmla="*/ 191 h 195"/>
                <a:gd name="T2" fmla="*/ 133 w 139"/>
                <a:gd name="T3" fmla="*/ 192 h 195"/>
                <a:gd name="T4" fmla="*/ 136 w 139"/>
                <a:gd name="T5" fmla="*/ 195 h 195"/>
                <a:gd name="T6" fmla="*/ 139 w 139"/>
                <a:gd name="T7" fmla="*/ 195 h 195"/>
                <a:gd name="T8" fmla="*/ 137 w 139"/>
                <a:gd name="T9" fmla="*/ 191 h 195"/>
                <a:gd name="T10" fmla="*/ 21 w 139"/>
                <a:gd name="T11" fmla="*/ 32 h 195"/>
                <a:gd name="T12" fmla="*/ 22 w 139"/>
                <a:gd name="T13" fmla="*/ 34 h 195"/>
                <a:gd name="T14" fmla="*/ 22 w 139"/>
                <a:gd name="T15" fmla="*/ 34 h 195"/>
                <a:gd name="T16" fmla="*/ 21 w 139"/>
                <a:gd name="T17" fmla="*/ 32 h 195"/>
                <a:gd name="T18" fmla="*/ 2 w 139"/>
                <a:gd name="T19" fmla="*/ 0 h 195"/>
                <a:gd name="T20" fmla="*/ 0 w 139"/>
                <a:gd name="T21" fmla="*/ 3 h 195"/>
                <a:gd name="T22" fmla="*/ 3 w 139"/>
                <a:gd name="T23" fmla="*/ 7 h 195"/>
                <a:gd name="T24" fmla="*/ 4 w 139"/>
                <a:gd name="T25" fmla="*/ 4 h 195"/>
                <a:gd name="T26" fmla="*/ 2 w 139"/>
                <a:gd name="T27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9" h="195">
                  <a:moveTo>
                    <a:pt x="137" y="191"/>
                  </a:moveTo>
                  <a:cubicBezTo>
                    <a:pt x="133" y="192"/>
                    <a:pt x="133" y="192"/>
                    <a:pt x="133" y="192"/>
                  </a:cubicBezTo>
                  <a:cubicBezTo>
                    <a:pt x="136" y="195"/>
                    <a:pt x="136" y="195"/>
                    <a:pt x="136" y="195"/>
                  </a:cubicBezTo>
                  <a:cubicBezTo>
                    <a:pt x="139" y="195"/>
                    <a:pt x="139" y="195"/>
                    <a:pt x="139" y="195"/>
                  </a:cubicBezTo>
                  <a:cubicBezTo>
                    <a:pt x="137" y="191"/>
                    <a:pt x="137" y="191"/>
                    <a:pt x="137" y="191"/>
                  </a:cubicBezTo>
                  <a:moveTo>
                    <a:pt x="21" y="32"/>
                  </a:moveTo>
                  <a:cubicBezTo>
                    <a:pt x="22" y="34"/>
                    <a:pt x="22" y="34"/>
                    <a:pt x="22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1" y="32"/>
                    <a:pt x="21" y="32"/>
                    <a:pt x="21" y="32"/>
                  </a:cubicBezTo>
                  <a:moveTo>
                    <a:pt x="2" y="0"/>
                  </a:moveTo>
                  <a:cubicBezTo>
                    <a:pt x="1" y="1"/>
                    <a:pt x="1" y="2"/>
                    <a:pt x="0" y="3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4" y="5"/>
                    <a:pt x="4" y="4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0" name="Freeform 760"/>
            <p:cNvSpPr>
              <a:spLocks noEditPoints="1"/>
            </p:cNvSpPr>
            <p:nvPr/>
          </p:nvSpPr>
          <p:spPr bwMode="auto">
            <a:xfrm>
              <a:off x="13077409" y="415829"/>
              <a:ext cx="1070541" cy="1502459"/>
            </a:xfrm>
            <a:custGeom>
              <a:avLst/>
              <a:gdLst>
                <a:gd name="T0" fmla="*/ 144 w 147"/>
                <a:gd name="T1" fmla="*/ 202 h 206"/>
                <a:gd name="T2" fmla="*/ 141 w 147"/>
                <a:gd name="T3" fmla="*/ 202 h 206"/>
                <a:gd name="T4" fmla="*/ 143 w 147"/>
                <a:gd name="T5" fmla="*/ 206 h 206"/>
                <a:gd name="T6" fmla="*/ 147 w 147"/>
                <a:gd name="T7" fmla="*/ 205 h 206"/>
                <a:gd name="T8" fmla="*/ 144 w 147"/>
                <a:gd name="T9" fmla="*/ 202 h 206"/>
                <a:gd name="T10" fmla="*/ 1 w 147"/>
                <a:gd name="T11" fmla="*/ 0 h 206"/>
                <a:gd name="T12" fmla="*/ 0 w 147"/>
                <a:gd name="T13" fmla="*/ 3 h 206"/>
                <a:gd name="T14" fmla="*/ 2 w 147"/>
                <a:gd name="T15" fmla="*/ 6 h 206"/>
                <a:gd name="T16" fmla="*/ 4 w 147"/>
                <a:gd name="T17" fmla="*/ 3 h 206"/>
                <a:gd name="T18" fmla="*/ 1 w 147"/>
                <a:gd name="T19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" h="206">
                  <a:moveTo>
                    <a:pt x="144" y="202"/>
                  </a:moveTo>
                  <a:cubicBezTo>
                    <a:pt x="141" y="202"/>
                    <a:pt x="141" y="202"/>
                    <a:pt x="141" y="202"/>
                  </a:cubicBezTo>
                  <a:cubicBezTo>
                    <a:pt x="143" y="206"/>
                    <a:pt x="143" y="206"/>
                    <a:pt x="143" y="206"/>
                  </a:cubicBezTo>
                  <a:cubicBezTo>
                    <a:pt x="147" y="205"/>
                    <a:pt x="147" y="205"/>
                    <a:pt x="147" y="205"/>
                  </a:cubicBezTo>
                  <a:cubicBezTo>
                    <a:pt x="144" y="202"/>
                    <a:pt x="144" y="202"/>
                    <a:pt x="144" y="202"/>
                  </a:cubicBezTo>
                  <a:moveTo>
                    <a:pt x="1" y="0"/>
                  </a:moveTo>
                  <a:cubicBezTo>
                    <a:pt x="1" y="1"/>
                    <a:pt x="0" y="2"/>
                    <a:pt x="0" y="3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5"/>
                    <a:pt x="3" y="4"/>
                    <a:pt x="4" y="3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1" name="Freeform 761"/>
            <p:cNvSpPr>
              <a:spLocks noEditPoints="1"/>
            </p:cNvSpPr>
            <p:nvPr/>
          </p:nvSpPr>
          <p:spPr bwMode="auto">
            <a:xfrm>
              <a:off x="13163792" y="394234"/>
              <a:ext cx="1212457" cy="1684482"/>
            </a:xfrm>
            <a:custGeom>
              <a:avLst/>
              <a:gdLst>
                <a:gd name="T0" fmla="*/ 164 w 166"/>
                <a:gd name="T1" fmla="*/ 226 h 231"/>
                <a:gd name="T2" fmla="*/ 161 w 166"/>
                <a:gd name="T3" fmla="*/ 227 h 231"/>
                <a:gd name="T4" fmla="*/ 164 w 166"/>
                <a:gd name="T5" fmla="*/ 231 h 231"/>
                <a:gd name="T6" fmla="*/ 166 w 166"/>
                <a:gd name="T7" fmla="*/ 230 h 231"/>
                <a:gd name="T8" fmla="*/ 164 w 166"/>
                <a:gd name="T9" fmla="*/ 226 h 231"/>
                <a:gd name="T10" fmla="*/ 0 w 166"/>
                <a:gd name="T11" fmla="*/ 0 h 231"/>
                <a:gd name="T12" fmla="*/ 4 w 166"/>
                <a:gd name="T13" fmla="*/ 6 h 231"/>
                <a:gd name="T14" fmla="*/ 9 w 166"/>
                <a:gd name="T15" fmla="*/ 7 h 231"/>
                <a:gd name="T16" fmla="*/ 5 w 166"/>
                <a:gd name="T17" fmla="*/ 2 h 231"/>
                <a:gd name="T18" fmla="*/ 0 w 166"/>
                <a:gd name="T19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6" h="231">
                  <a:moveTo>
                    <a:pt x="164" y="226"/>
                  </a:moveTo>
                  <a:cubicBezTo>
                    <a:pt x="163" y="227"/>
                    <a:pt x="162" y="227"/>
                    <a:pt x="161" y="227"/>
                  </a:cubicBezTo>
                  <a:cubicBezTo>
                    <a:pt x="164" y="231"/>
                    <a:pt x="164" y="231"/>
                    <a:pt x="164" y="231"/>
                  </a:cubicBezTo>
                  <a:cubicBezTo>
                    <a:pt x="165" y="230"/>
                    <a:pt x="165" y="230"/>
                    <a:pt x="166" y="230"/>
                  </a:cubicBezTo>
                  <a:cubicBezTo>
                    <a:pt x="164" y="226"/>
                    <a:pt x="164" y="226"/>
                    <a:pt x="164" y="226"/>
                  </a:cubicBezTo>
                  <a:moveTo>
                    <a:pt x="0" y="0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2" name="Freeform 762"/>
            <p:cNvSpPr>
              <a:spLocks noEditPoints="1"/>
            </p:cNvSpPr>
            <p:nvPr/>
          </p:nvSpPr>
          <p:spPr bwMode="auto">
            <a:xfrm>
              <a:off x="13324219" y="431255"/>
              <a:ext cx="1144584" cy="1613524"/>
            </a:xfrm>
            <a:custGeom>
              <a:avLst/>
              <a:gdLst>
                <a:gd name="T0" fmla="*/ 155 w 157"/>
                <a:gd name="T1" fmla="*/ 216 h 221"/>
                <a:gd name="T2" fmla="*/ 152 w 157"/>
                <a:gd name="T3" fmla="*/ 217 h 221"/>
                <a:gd name="T4" fmla="*/ 154 w 157"/>
                <a:gd name="T5" fmla="*/ 221 h 221"/>
                <a:gd name="T6" fmla="*/ 157 w 157"/>
                <a:gd name="T7" fmla="*/ 219 h 221"/>
                <a:gd name="T8" fmla="*/ 155 w 157"/>
                <a:gd name="T9" fmla="*/ 216 h 221"/>
                <a:gd name="T10" fmla="*/ 2 w 157"/>
                <a:gd name="T11" fmla="*/ 0 h 221"/>
                <a:gd name="T12" fmla="*/ 0 w 157"/>
                <a:gd name="T13" fmla="*/ 2 h 221"/>
                <a:gd name="T14" fmla="*/ 0 w 157"/>
                <a:gd name="T15" fmla="*/ 2 h 221"/>
                <a:gd name="T16" fmla="*/ 2 w 157"/>
                <a:gd name="T17" fmla="*/ 5 h 221"/>
                <a:gd name="T18" fmla="*/ 4 w 157"/>
                <a:gd name="T19" fmla="*/ 3 h 221"/>
                <a:gd name="T20" fmla="*/ 2 w 157"/>
                <a:gd name="T21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7" h="221">
                  <a:moveTo>
                    <a:pt x="155" y="216"/>
                  </a:moveTo>
                  <a:cubicBezTo>
                    <a:pt x="154" y="216"/>
                    <a:pt x="153" y="217"/>
                    <a:pt x="152" y="217"/>
                  </a:cubicBezTo>
                  <a:cubicBezTo>
                    <a:pt x="154" y="221"/>
                    <a:pt x="154" y="221"/>
                    <a:pt x="154" y="221"/>
                  </a:cubicBezTo>
                  <a:cubicBezTo>
                    <a:pt x="155" y="220"/>
                    <a:pt x="156" y="220"/>
                    <a:pt x="157" y="219"/>
                  </a:cubicBezTo>
                  <a:cubicBezTo>
                    <a:pt x="155" y="216"/>
                    <a:pt x="155" y="216"/>
                    <a:pt x="155" y="216"/>
                  </a:cubicBezTo>
                  <a:moveTo>
                    <a:pt x="2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3" name="Freeform 763"/>
            <p:cNvSpPr>
              <a:spLocks noEditPoints="1"/>
            </p:cNvSpPr>
            <p:nvPr/>
          </p:nvSpPr>
          <p:spPr bwMode="auto">
            <a:xfrm>
              <a:off x="13398263" y="366467"/>
              <a:ext cx="1160010" cy="1625864"/>
            </a:xfrm>
            <a:custGeom>
              <a:avLst/>
              <a:gdLst>
                <a:gd name="T0" fmla="*/ 156 w 159"/>
                <a:gd name="T1" fmla="*/ 217 h 223"/>
                <a:gd name="T2" fmla="*/ 156 w 159"/>
                <a:gd name="T3" fmla="*/ 219 h 223"/>
                <a:gd name="T4" fmla="*/ 154 w 159"/>
                <a:gd name="T5" fmla="*/ 220 h 223"/>
                <a:gd name="T6" fmla="*/ 157 w 159"/>
                <a:gd name="T7" fmla="*/ 223 h 223"/>
                <a:gd name="T8" fmla="*/ 159 w 159"/>
                <a:gd name="T9" fmla="*/ 222 h 223"/>
                <a:gd name="T10" fmla="*/ 156 w 159"/>
                <a:gd name="T11" fmla="*/ 217 h 223"/>
                <a:gd name="T12" fmla="*/ 2 w 159"/>
                <a:gd name="T13" fmla="*/ 0 h 223"/>
                <a:gd name="T14" fmla="*/ 0 w 159"/>
                <a:gd name="T15" fmla="*/ 2 h 223"/>
                <a:gd name="T16" fmla="*/ 2 w 159"/>
                <a:gd name="T17" fmla="*/ 5 h 223"/>
                <a:gd name="T18" fmla="*/ 4 w 159"/>
                <a:gd name="T19" fmla="*/ 3 h 223"/>
                <a:gd name="T20" fmla="*/ 2 w 159"/>
                <a:gd name="T21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223">
                  <a:moveTo>
                    <a:pt x="156" y="217"/>
                  </a:moveTo>
                  <a:cubicBezTo>
                    <a:pt x="156" y="219"/>
                    <a:pt x="156" y="219"/>
                    <a:pt x="156" y="219"/>
                  </a:cubicBezTo>
                  <a:cubicBezTo>
                    <a:pt x="156" y="219"/>
                    <a:pt x="155" y="220"/>
                    <a:pt x="154" y="220"/>
                  </a:cubicBezTo>
                  <a:cubicBezTo>
                    <a:pt x="157" y="223"/>
                    <a:pt x="157" y="223"/>
                    <a:pt x="157" y="223"/>
                  </a:cubicBezTo>
                  <a:cubicBezTo>
                    <a:pt x="158" y="223"/>
                    <a:pt x="158" y="222"/>
                    <a:pt x="159" y="222"/>
                  </a:cubicBezTo>
                  <a:cubicBezTo>
                    <a:pt x="156" y="217"/>
                    <a:pt x="156" y="217"/>
                    <a:pt x="156" y="217"/>
                  </a:cubicBezTo>
                  <a:moveTo>
                    <a:pt x="2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4" name="Freeform 764"/>
            <p:cNvSpPr>
              <a:spLocks noEditPoints="1"/>
            </p:cNvSpPr>
            <p:nvPr/>
          </p:nvSpPr>
          <p:spPr bwMode="auto">
            <a:xfrm>
              <a:off x="13463050" y="264658"/>
              <a:ext cx="1073626" cy="1551821"/>
            </a:xfrm>
            <a:custGeom>
              <a:avLst/>
              <a:gdLst>
                <a:gd name="T0" fmla="*/ 338 w 348"/>
                <a:gd name="T1" fmla="*/ 477 h 503"/>
                <a:gd name="T2" fmla="*/ 333 w 348"/>
                <a:gd name="T3" fmla="*/ 482 h 503"/>
                <a:gd name="T4" fmla="*/ 333 w 348"/>
                <a:gd name="T5" fmla="*/ 482 h 503"/>
                <a:gd name="T6" fmla="*/ 348 w 348"/>
                <a:gd name="T7" fmla="*/ 503 h 503"/>
                <a:gd name="T8" fmla="*/ 343 w 348"/>
                <a:gd name="T9" fmla="*/ 484 h 503"/>
                <a:gd name="T10" fmla="*/ 338 w 348"/>
                <a:gd name="T11" fmla="*/ 477 h 503"/>
                <a:gd name="T12" fmla="*/ 0 w 348"/>
                <a:gd name="T13" fmla="*/ 0 h 503"/>
                <a:gd name="T14" fmla="*/ 2 w 348"/>
                <a:gd name="T15" fmla="*/ 16 h 503"/>
                <a:gd name="T16" fmla="*/ 2 w 348"/>
                <a:gd name="T17" fmla="*/ 16 h 503"/>
                <a:gd name="T18" fmla="*/ 7 w 348"/>
                <a:gd name="T19" fmla="*/ 24 h 503"/>
                <a:gd name="T20" fmla="*/ 12 w 348"/>
                <a:gd name="T21" fmla="*/ 19 h 503"/>
                <a:gd name="T22" fmla="*/ 0 w 348"/>
                <a:gd name="T23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8" h="503">
                  <a:moveTo>
                    <a:pt x="338" y="477"/>
                  </a:moveTo>
                  <a:lnTo>
                    <a:pt x="333" y="482"/>
                  </a:lnTo>
                  <a:lnTo>
                    <a:pt x="333" y="482"/>
                  </a:lnTo>
                  <a:lnTo>
                    <a:pt x="348" y="503"/>
                  </a:lnTo>
                  <a:lnTo>
                    <a:pt x="343" y="484"/>
                  </a:lnTo>
                  <a:lnTo>
                    <a:pt x="338" y="477"/>
                  </a:lnTo>
                  <a:close/>
                  <a:moveTo>
                    <a:pt x="0" y="0"/>
                  </a:moveTo>
                  <a:lnTo>
                    <a:pt x="2" y="16"/>
                  </a:lnTo>
                  <a:lnTo>
                    <a:pt x="2" y="16"/>
                  </a:lnTo>
                  <a:lnTo>
                    <a:pt x="7" y="24"/>
                  </a:lnTo>
                  <a:lnTo>
                    <a:pt x="12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5" name="Freeform 765"/>
            <p:cNvSpPr>
              <a:spLocks noEditPoints="1"/>
            </p:cNvSpPr>
            <p:nvPr/>
          </p:nvSpPr>
          <p:spPr bwMode="auto">
            <a:xfrm>
              <a:off x="13463050" y="264658"/>
              <a:ext cx="1073626" cy="1551821"/>
            </a:xfrm>
            <a:custGeom>
              <a:avLst/>
              <a:gdLst>
                <a:gd name="T0" fmla="*/ 338 w 348"/>
                <a:gd name="T1" fmla="*/ 477 h 503"/>
                <a:gd name="T2" fmla="*/ 333 w 348"/>
                <a:gd name="T3" fmla="*/ 482 h 503"/>
                <a:gd name="T4" fmla="*/ 333 w 348"/>
                <a:gd name="T5" fmla="*/ 482 h 503"/>
                <a:gd name="T6" fmla="*/ 348 w 348"/>
                <a:gd name="T7" fmla="*/ 503 h 503"/>
                <a:gd name="T8" fmla="*/ 343 w 348"/>
                <a:gd name="T9" fmla="*/ 484 h 503"/>
                <a:gd name="T10" fmla="*/ 338 w 348"/>
                <a:gd name="T11" fmla="*/ 477 h 503"/>
                <a:gd name="T12" fmla="*/ 0 w 348"/>
                <a:gd name="T13" fmla="*/ 0 h 503"/>
                <a:gd name="T14" fmla="*/ 2 w 348"/>
                <a:gd name="T15" fmla="*/ 16 h 503"/>
                <a:gd name="T16" fmla="*/ 2 w 348"/>
                <a:gd name="T17" fmla="*/ 16 h 503"/>
                <a:gd name="T18" fmla="*/ 7 w 348"/>
                <a:gd name="T19" fmla="*/ 24 h 503"/>
                <a:gd name="T20" fmla="*/ 12 w 348"/>
                <a:gd name="T21" fmla="*/ 19 h 503"/>
                <a:gd name="T22" fmla="*/ 0 w 348"/>
                <a:gd name="T23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8" h="503">
                  <a:moveTo>
                    <a:pt x="338" y="477"/>
                  </a:moveTo>
                  <a:lnTo>
                    <a:pt x="333" y="482"/>
                  </a:lnTo>
                  <a:lnTo>
                    <a:pt x="333" y="482"/>
                  </a:lnTo>
                  <a:lnTo>
                    <a:pt x="348" y="503"/>
                  </a:lnTo>
                  <a:lnTo>
                    <a:pt x="343" y="484"/>
                  </a:lnTo>
                  <a:lnTo>
                    <a:pt x="338" y="477"/>
                  </a:lnTo>
                  <a:moveTo>
                    <a:pt x="0" y="0"/>
                  </a:moveTo>
                  <a:lnTo>
                    <a:pt x="2" y="16"/>
                  </a:lnTo>
                  <a:lnTo>
                    <a:pt x="2" y="16"/>
                  </a:lnTo>
                  <a:lnTo>
                    <a:pt x="7" y="24"/>
                  </a:lnTo>
                  <a:lnTo>
                    <a:pt x="12" y="19"/>
                  </a:lnTo>
                  <a:lnTo>
                    <a:pt x="0" y="0"/>
                  </a:ln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6" name="Freeform 766"/>
            <p:cNvSpPr>
              <a:spLocks noEditPoints="1"/>
            </p:cNvSpPr>
            <p:nvPr/>
          </p:nvSpPr>
          <p:spPr bwMode="auto">
            <a:xfrm>
              <a:off x="13435284" y="82635"/>
              <a:ext cx="1160010" cy="1625864"/>
            </a:xfrm>
            <a:custGeom>
              <a:avLst/>
              <a:gdLst>
                <a:gd name="T0" fmla="*/ 157 w 159"/>
                <a:gd name="T1" fmla="*/ 218 h 223"/>
                <a:gd name="T2" fmla="*/ 155 w 159"/>
                <a:gd name="T3" fmla="*/ 220 h 223"/>
                <a:gd name="T4" fmla="*/ 157 w 159"/>
                <a:gd name="T5" fmla="*/ 223 h 223"/>
                <a:gd name="T6" fmla="*/ 159 w 159"/>
                <a:gd name="T7" fmla="*/ 221 h 223"/>
                <a:gd name="T8" fmla="*/ 157 w 159"/>
                <a:gd name="T9" fmla="*/ 218 h 223"/>
                <a:gd name="T10" fmla="*/ 2 w 159"/>
                <a:gd name="T11" fmla="*/ 0 h 223"/>
                <a:gd name="T12" fmla="*/ 0 w 159"/>
                <a:gd name="T13" fmla="*/ 1 h 223"/>
                <a:gd name="T14" fmla="*/ 4 w 159"/>
                <a:gd name="T15" fmla="*/ 6 h 223"/>
                <a:gd name="T16" fmla="*/ 3 w 159"/>
                <a:gd name="T17" fmla="*/ 4 h 223"/>
                <a:gd name="T18" fmla="*/ 5 w 159"/>
                <a:gd name="T19" fmla="*/ 3 h 223"/>
                <a:gd name="T20" fmla="*/ 2 w 159"/>
                <a:gd name="T21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223">
                  <a:moveTo>
                    <a:pt x="157" y="218"/>
                  </a:moveTo>
                  <a:cubicBezTo>
                    <a:pt x="155" y="220"/>
                    <a:pt x="155" y="220"/>
                    <a:pt x="155" y="220"/>
                  </a:cubicBezTo>
                  <a:cubicBezTo>
                    <a:pt x="157" y="223"/>
                    <a:pt x="157" y="223"/>
                    <a:pt x="157" y="223"/>
                  </a:cubicBezTo>
                  <a:cubicBezTo>
                    <a:pt x="159" y="221"/>
                    <a:pt x="159" y="221"/>
                    <a:pt x="159" y="221"/>
                  </a:cubicBezTo>
                  <a:cubicBezTo>
                    <a:pt x="157" y="218"/>
                    <a:pt x="157" y="218"/>
                    <a:pt x="157" y="218"/>
                  </a:cubicBezTo>
                  <a:moveTo>
                    <a:pt x="2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3"/>
                    <a:pt x="4" y="3"/>
                    <a:pt x="5" y="3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7" name="Freeform 767"/>
            <p:cNvSpPr>
              <a:spLocks noEditPoints="1"/>
            </p:cNvSpPr>
            <p:nvPr/>
          </p:nvSpPr>
          <p:spPr bwMode="auto">
            <a:xfrm>
              <a:off x="13521668" y="30188"/>
              <a:ext cx="1144584" cy="1613524"/>
            </a:xfrm>
            <a:custGeom>
              <a:avLst/>
              <a:gdLst>
                <a:gd name="T0" fmla="*/ 155 w 157"/>
                <a:gd name="T1" fmla="*/ 216 h 221"/>
                <a:gd name="T2" fmla="*/ 153 w 157"/>
                <a:gd name="T3" fmla="*/ 218 h 221"/>
                <a:gd name="T4" fmla="*/ 155 w 157"/>
                <a:gd name="T5" fmla="*/ 221 h 221"/>
                <a:gd name="T6" fmla="*/ 157 w 157"/>
                <a:gd name="T7" fmla="*/ 219 h 221"/>
                <a:gd name="T8" fmla="*/ 155 w 157"/>
                <a:gd name="T9" fmla="*/ 216 h 221"/>
                <a:gd name="T10" fmla="*/ 3 w 157"/>
                <a:gd name="T11" fmla="*/ 0 h 221"/>
                <a:gd name="T12" fmla="*/ 0 w 157"/>
                <a:gd name="T13" fmla="*/ 2 h 221"/>
                <a:gd name="T14" fmla="*/ 2 w 157"/>
                <a:gd name="T15" fmla="*/ 5 h 221"/>
                <a:gd name="T16" fmla="*/ 5 w 157"/>
                <a:gd name="T17" fmla="*/ 4 h 221"/>
                <a:gd name="T18" fmla="*/ 3 w 157"/>
                <a:gd name="T19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7" h="221">
                  <a:moveTo>
                    <a:pt x="155" y="216"/>
                  </a:moveTo>
                  <a:cubicBezTo>
                    <a:pt x="153" y="218"/>
                    <a:pt x="153" y="218"/>
                    <a:pt x="153" y="218"/>
                  </a:cubicBezTo>
                  <a:cubicBezTo>
                    <a:pt x="155" y="221"/>
                    <a:pt x="155" y="221"/>
                    <a:pt x="155" y="221"/>
                  </a:cubicBezTo>
                  <a:cubicBezTo>
                    <a:pt x="157" y="219"/>
                    <a:pt x="157" y="219"/>
                    <a:pt x="157" y="219"/>
                  </a:cubicBezTo>
                  <a:cubicBezTo>
                    <a:pt x="155" y="216"/>
                    <a:pt x="155" y="216"/>
                    <a:pt x="155" y="216"/>
                  </a:cubicBezTo>
                  <a:moveTo>
                    <a:pt x="3" y="0"/>
                  </a:moveTo>
                  <a:cubicBezTo>
                    <a:pt x="2" y="1"/>
                    <a:pt x="1" y="1"/>
                    <a:pt x="0" y="2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4" y="4"/>
                    <a:pt x="5" y="4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8" name="Freeform 768"/>
            <p:cNvSpPr>
              <a:spLocks noEditPoints="1"/>
            </p:cNvSpPr>
            <p:nvPr/>
          </p:nvSpPr>
          <p:spPr bwMode="auto">
            <a:xfrm>
              <a:off x="13617307" y="-6834"/>
              <a:ext cx="1209372" cy="1684482"/>
            </a:xfrm>
            <a:custGeom>
              <a:avLst/>
              <a:gdLst>
                <a:gd name="T0" fmla="*/ 157 w 166"/>
                <a:gd name="T1" fmla="*/ 224 h 231"/>
                <a:gd name="T2" fmla="*/ 161 w 166"/>
                <a:gd name="T3" fmla="*/ 229 h 231"/>
                <a:gd name="T4" fmla="*/ 166 w 166"/>
                <a:gd name="T5" fmla="*/ 231 h 231"/>
                <a:gd name="T6" fmla="*/ 162 w 166"/>
                <a:gd name="T7" fmla="*/ 225 h 231"/>
                <a:gd name="T8" fmla="*/ 157 w 166"/>
                <a:gd name="T9" fmla="*/ 224 h 231"/>
                <a:gd name="T10" fmla="*/ 3 w 166"/>
                <a:gd name="T11" fmla="*/ 0 h 231"/>
                <a:gd name="T12" fmla="*/ 0 w 166"/>
                <a:gd name="T13" fmla="*/ 1 h 231"/>
                <a:gd name="T14" fmla="*/ 2 w 166"/>
                <a:gd name="T15" fmla="*/ 5 h 231"/>
                <a:gd name="T16" fmla="*/ 5 w 166"/>
                <a:gd name="T17" fmla="*/ 4 h 231"/>
                <a:gd name="T18" fmla="*/ 3 w 166"/>
                <a:gd name="T19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6" h="231">
                  <a:moveTo>
                    <a:pt x="157" y="224"/>
                  </a:moveTo>
                  <a:cubicBezTo>
                    <a:pt x="161" y="229"/>
                    <a:pt x="161" y="229"/>
                    <a:pt x="161" y="229"/>
                  </a:cubicBezTo>
                  <a:cubicBezTo>
                    <a:pt x="166" y="231"/>
                    <a:pt x="166" y="231"/>
                    <a:pt x="166" y="231"/>
                  </a:cubicBezTo>
                  <a:cubicBezTo>
                    <a:pt x="162" y="225"/>
                    <a:pt x="162" y="225"/>
                    <a:pt x="162" y="225"/>
                  </a:cubicBezTo>
                  <a:cubicBezTo>
                    <a:pt x="157" y="224"/>
                    <a:pt x="157" y="224"/>
                    <a:pt x="157" y="224"/>
                  </a:cubicBezTo>
                  <a:moveTo>
                    <a:pt x="3" y="0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4"/>
                    <a:pt x="4" y="4"/>
                    <a:pt x="5" y="4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9" name="Freeform 769"/>
            <p:cNvSpPr>
              <a:spLocks noEditPoints="1"/>
            </p:cNvSpPr>
            <p:nvPr/>
          </p:nvSpPr>
          <p:spPr bwMode="auto">
            <a:xfrm>
              <a:off x="13842522" y="153593"/>
              <a:ext cx="1079796" cy="1502459"/>
            </a:xfrm>
            <a:custGeom>
              <a:avLst/>
              <a:gdLst>
                <a:gd name="T0" fmla="*/ 145 w 148"/>
                <a:gd name="T1" fmla="*/ 200 h 206"/>
                <a:gd name="T2" fmla="*/ 144 w 148"/>
                <a:gd name="T3" fmla="*/ 203 h 206"/>
                <a:gd name="T4" fmla="*/ 146 w 148"/>
                <a:gd name="T5" fmla="*/ 206 h 206"/>
                <a:gd name="T6" fmla="*/ 148 w 148"/>
                <a:gd name="T7" fmla="*/ 204 h 206"/>
                <a:gd name="T8" fmla="*/ 145 w 148"/>
                <a:gd name="T9" fmla="*/ 200 h 206"/>
                <a:gd name="T10" fmla="*/ 4 w 148"/>
                <a:gd name="T11" fmla="*/ 0 h 206"/>
                <a:gd name="T12" fmla="*/ 0 w 148"/>
                <a:gd name="T13" fmla="*/ 0 h 206"/>
                <a:gd name="T14" fmla="*/ 3 w 148"/>
                <a:gd name="T15" fmla="*/ 4 h 206"/>
                <a:gd name="T16" fmla="*/ 6 w 148"/>
                <a:gd name="T17" fmla="*/ 4 h 206"/>
                <a:gd name="T18" fmla="*/ 4 w 148"/>
                <a:gd name="T19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8" h="206">
                  <a:moveTo>
                    <a:pt x="145" y="200"/>
                  </a:moveTo>
                  <a:cubicBezTo>
                    <a:pt x="145" y="201"/>
                    <a:pt x="144" y="202"/>
                    <a:pt x="144" y="203"/>
                  </a:cubicBezTo>
                  <a:cubicBezTo>
                    <a:pt x="146" y="206"/>
                    <a:pt x="146" y="206"/>
                    <a:pt x="146" y="206"/>
                  </a:cubicBezTo>
                  <a:cubicBezTo>
                    <a:pt x="147" y="205"/>
                    <a:pt x="147" y="205"/>
                    <a:pt x="148" y="204"/>
                  </a:cubicBezTo>
                  <a:cubicBezTo>
                    <a:pt x="145" y="200"/>
                    <a:pt x="145" y="200"/>
                    <a:pt x="145" y="200"/>
                  </a:cubicBezTo>
                  <a:moveTo>
                    <a:pt x="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0" name="Freeform 770"/>
            <p:cNvSpPr>
              <a:spLocks noEditPoints="1"/>
            </p:cNvSpPr>
            <p:nvPr/>
          </p:nvSpPr>
          <p:spPr bwMode="auto">
            <a:xfrm>
              <a:off x="13959757" y="141253"/>
              <a:ext cx="1011924" cy="1428416"/>
            </a:xfrm>
            <a:custGeom>
              <a:avLst/>
              <a:gdLst>
                <a:gd name="T0" fmla="*/ 137 w 139"/>
                <a:gd name="T1" fmla="*/ 189 h 196"/>
                <a:gd name="T2" fmla="*/ 135 w 139"/>
                <a:gd name="T3" fmla="*/ 192 h 196"/>
                <a:gd name="T4" fmla="*/ 138 w 139"/>
                <a:gd name="T5" fmla="*/ 196 h 196"/>
                <a:gd name="T6" fmla="*/ 139 w 139"/>
                <a:gd name="T7" fmla="*/ 193 h 196"/>
                <a:gd name="T8" fmla="*/ 137 w 139"/>
                <a:gd name="T9" fmla="*/ 189 h 196"/>
                <a:gd name="T10" fmla="*/ 118 w 139"/>
                <a:gd name="T11" fmla="*/ 162 h 196"/>
                <a:gd name="T12" fmla="*/ 118 w 139"/>
                <a:gd name="T13" fmla="*/ 162 h 196"/>
                <a:gd name="T14" fmla="*/ 118 w 139"/>
                <a:gd name="T15" fmla="*/ 163 h 196"/>
                <a:gd name="T16" fmla="*/ 118 w 139"/>
                <a:gd name="T17" fmla="*/ 162 h 196"/>
                <a:gd name="T18" fmla="*/ 3 w 139"/>
                <a:gd name="T19" fmla="*/ 0 h 196"/>
                <a:gd name="T20" fmla="*/ 0 w 139"/>
                <a:gd name="T21" fmla="*/ 1 h 196"/>
                <a:gd name="T22" fmla="*/ 2 w 139"/>
                <a:gd name="T23" fmla="*/ 4 h 196"/>
                <a:gd name="T24" fmla="*/ 6 w 139"/>
                <a:gd name="T25" fmla="*/ 4 h 196"/>
                <a:gd name="T26" fmla="*/ 3 w 139"/>
                <a:gd name="T27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9" h="196">
                  <a:moveTo>
                    <a:pt x="137" y="189"/>
                  </a:moveTo>
                  <a:cubicBezTo>
                    <a:pt x="136" y="190"/>
                    <a:pt x="136" y="191"/>
                    <a:pt x="135" y="192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38" y="195"/>
                    <a:pt x="139" y="194"/>
                    <a:pt x="139" y="193"/>
                  </a:cubicBezTo>
                  <a:cubicBezTo>
                    <a:pt x="137" y="189"/>
                    <a:pt x="137" y="189"/>
                    <a:pt x="137" y="189"/>
                  </a:cubicBezTo>
                  <a:moveTo>
                    <a:pt x="118" y="162"/>
                  </a:moveTo>
                  <a:cubicBezTo>
                    <a:pt x="118" y="162"/>
                    <a:pt x="118" y="162"/>
                    <a:pt x="118" y="162"/>
                  </a:cubicBezTo>
                  <a:cubicBezTo>
                    <a:pt x="118" y="163"/>
                    <a:pt x="118" y="163"/>
                    <a:pt x="118" y="163"/>
                  </a:cubicBezTo>
                  <a:cubicBezTo>
                    <a:pt x="118" y="162"/>
                    <a:pt x="118" y="162"/>
                    <a:pt x="118" y="162"/>
                  </a:cubicBezTo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1" name="Freeform 771"/>
            <p:cNvSpPr>
              <a:spLocks noEditPoints="1"/>
            </p:cNvSpPr>
            <p:nvPr/>
          </p:nvSpPr>
          <p:spPr bwMode="auto">
            <a:xfrm>
              <a:off x="14024544" y="51784"/>
              <a:ext cx="999583" cy="1416075"/>
            </a:xfrm>
            <a:custGeom>
              <a:avLst/>
              <a:gdLst>
                <a:gd name="T0" fmla="*/ 322 w 324"/>
                <a:gd name="T1" fmla="*/ 449 h 459"/>
                <a:gd name="T2" fmla="*/ 317 w 324"/>
                <a:gd name="T3" fmla="*/ 452 h 459"/>
                <a:gd name="T4" fmla="*/ 319 w 324"/>
                <a:gd name="T5" fmla="*/ 459 h 459"/>
                <a:gd name="T6" fmla="*/ 324 w 324"/>
                <a:gd name="T7" fmla="*/ 452 h 459"/>
                <a:gd name="T8" fmla="*/ 322 w 324"/>
                <a:gd name="T9" fmla="*/ 449 h 459"/>
                <a:gd name="T10" fmla="*/ 265 w 324"/>
                <a:gd name="T11" fmla="*/ 369 h 459"/>
                <a:gd name="T12" fmla="*/ 265 w 324"/>
                <a:gd name="T13" fmla="*/ 378 h 459"/>
                <a:gd name="T14" fmla="*/ 272 w 324"/>
                <a:gd name="T15" fmla="*/ 390 h 459"/>
                <a:gd name="T16" fmla="*/ 274 w 324"/>
                <a:gd name="T17" fmla="*/ 381 h 459"/>
                <a:gd name="T18" fmla="*/ 265 w 324"/>
                <a:gd name="T19" fmla="*/ 369 h 459"/>
                <a:gd name="T20" fmla="*/ 5 w 324"/>
                <a:gd name="T21" fmla="*/ 0 h 459"/>
                <a:gd name="T22" fmla="*/ 0 w 324"/>
                <a:gd name="T23" fmla="*/ 7 h 459"/>
                <a:gd name="T24" fmla="*/ 7 w 324"/>
                <a:gd name="T25" fmla="*/ 17 h 459"/>
                <a:gd name="T26" fmla="*/ 10 w 324"/>
                <a:gd name="T27" fmla="*/ 10 h 459"/>
                <a:gd name="T28" fmla="*/ 5 w 324"/>
                <a:gd name="T29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4" h="459">
                  <a:moveTo>
                    <a:pt x="322" y="449"/>
                  </a:moveTo>
                  <a:lnTo>
                    <a:pt x="317" y="452"/>
                  </a:lnTo>
                  <a:lnTo>
                    <a:pt x="319" y="459"/>
                  </a:lnTo>
                  <a:lnTo>
                    <a:pt x="324" y="452"/>
                  </a:lnTo>
                  <a:lnTo>
                    <a:pt x="322" y="449"/>
                  </a:lnTo>
                  <a:close/>
                  <a:moveTo>
                    <a:pt x="265" y="369"/>
                  </a:moveTo>
                  <a:lnTo>
                    <a:pt x="265" y="378"/>
                  </a:lnTo>
                  <a:lnTo>
                    <a:pt x="272" y="390"/>
                  </a:lnTo>
                  <a:lnTo>
                    <a:pt x="274" y="381"/>
                  </a:lnTo>
                  <a:lnTo>
                    <a:pt x="265" y="369"/>
                  </a:lnTo>
                  <a:close/>
                  <a:moveTo>
                    <a:pt x="5" y="0"/>
                  </a:moveTo>
                  <a:lnTo>
                    <a:pt x="0" y="7"/>
                  </a:lnTo>
                  <a:lnTo>
                    <a:pt x="7" y="17"/>
                  </a:lnTo>
                  <a:lnTo>
                    <a:pt x="10" y="1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2" name="Freeform 772"/>
            <p:cNvSpPr>
              <a:spLocks noEditPoints="1"/>
            </p:cNvSpPr>
            <p:nvPr/>
          </p:nvSpPr>
          <p:spPr bwMode="auto">
            <a:xfrm>
              <a:off x="14024544" y="51784"/>
              <a:ext cx="999583" cy="1416075"/>
            </a:xfrm>
            <a:custGeom>
              <a:avLst/>
              <a:gdLst>
                <a:gd name="T0" fmla="*/ 322 w 324"/>
                <a:gd name="T1" fmla="*/ 449 h 459"/>
                <a:gd name="T2" fmla="*/ 317 w 324"/>
                <a:gd name="T3" fmla="*/ 452 h 459"/>
                <a:gd name="T4" fmla="*/ 319 w 324"/>
                <a:gd name="T5" fmla="*/ 459 h 459"/>
                <a:gd name="T6" fmla="*/ 324 w 324"/>
                <a:gd name="T7" fmla="*/ 452 h 459"/>
                <a:gd name="T8" fmla="*/ 322 w 324"/>
                <a:gd name="T9" fmla="*/ 449 h 459"/>
                <a:gd name="T10" fmla="*/ 265 w 324"/>
                <a:gd name="T11" fmla="*/ 369 h 459"/>
                <a:gd name="T12" fmla="*/ 265 w 324"/>
                <a:gd name="T13" fmla="*/ 378 h 459"/>
                <a:gd name="T14" fmla="*/ 272 w 324"/>
                <a:gd name="T15" fmla="*/ 390 h 459"/>
                <a:gd name="T16" fmla="*/ 274 w 324"/>
                <a:gd name="T17" fmla="*/ 381 h 459"/>
                <a:gd name="T18" fmla="*/ 265 w 324"/>
                <a:gd name="T19" fmla="*/ 369 h 459"/>
                <a:gd name="T20" fmla="*/ 5 w 324"/>
                <a:gd name="T21" fmla="*/ 0 h 459"/>
                <a:gd name="T22" fmla="*/ 0 w 324"/>
                <a:gd name="T23" fmla="*/ 7 h 459"/>
                <a:gd name="T24" fmla="*/ 7 w 324"/>
                <a:gd name="T25" fmla="*/ 17 h 459"/>
                <a:gd name="T26" fmla="*/ 10 w 324"/>
                <a:gd name="T27" fmla="*/ 10 h 459"/>
                <a:gd name="T28" fmla="*/ 5 w 324"/>
                <a:gd name="T29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4" h="459">
                  <a:moveTo>
                    <a:pt x="322" y="449"/>
                  </a:moveTo>
                  <a:lnTo>
                    <a:pt x="317" y="452"/>
                  </a:lnTo>
                  <a:lnTo>
                    <a:pt x="319" y="459"/>
                  </a:lnTo>
                  <a:lnTo>
                    <a:pt x="324" y="452"/>
                  </a:lnTo>
                  <a:lnTo>
                    <a:pt x="322" y="449"/>
                  </a:lnTo>
                  <a:moveTo>
                    <a:pt x="265" y="369"/>
                  </a:moveTo>
                  <a:lnTo>
                    <a:pt x="265" y="378"/>
                  </a:lnTo>
                  <a:lnTo>
                    <a:pt x="272" y="390"/>
                  </a:lnTo>
                  <a:lnTo>
                    <a:pt x="274" y="381"/>
                  </a:lnTo>
                  <a:lnTo>
                    <a:pt x="265" y="369"/>
                  </a:lnTo>
                  <a:moveTo>
                    <a:pt x="5" y="0"/>
                  </a:moveTo>
                  <a:lnTo>
                    <a:pt x="0" y="7"/>
                  </a:lnTo>
                  <a:lnTo>
                    <a:pt x="7" y="17"/>
                  </a:lnTo>
                  <a:lnTo>
                    <a:pt x="10" y="10"/>
                  </a:lnTo>
                  <a:lnTo>
                    <a:pt x="5" y="0"/>
                  </a:ln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3" name="Freeform 773"/>
            <p:cNvSpPr>
              <a:spLocks noEditPoints="1"/>
            </p:cNvSpPr>
            <p:nvPr/>
          </p:nvSpPr>
          <p:spPr bwMode="auto">
            <a:xfrm>
              <a:off x="14061566" y="-62366"/>
              <a:ext cx="845326" cy="1187776"/>
            </a:xfrm>
            <a:custGeom>
              <a:avLst/>
              <a:gdLst>
                <a:gd name="T0" fmla="*/ 269 w 274"/>
                <a:gd name="T1" fmla="*/ 373 h 385"/>
                <a:gd name="T2" fmla="*/ 262 w 274"/>
                <a:gd name="T3" fmla="*/ 375 h 385"/>
                <a:gd name="T4" fmla="*/ 269 w 274"/>
                <a:gd name="T5" fmla="*/ 385 h 385"/>
                <a:gd name="T6" fmla="*/ 269 w 274"/>
                <a:gd name="T7" fmla="*/ 382 h 385"/>
                <a:gd name="T8" fmla="*/ 274 w 274"/>
                <a:gd name="T9" fmla="*/ 380 h 385"/>
                <a:gd name="T10" fmla="*/ 269 w 274"/>
                <a:gd name="T11" fmla="*/ 373 h 385"/>
                <a:gd name="T12" fmla="*/ 0 w 274"/>
                <a:gd name="T13" fmla="*/ 0 h 385"/>
                <a:gd name="T14" fmla="*/ 5 w 274"/>
                <a:gd name="T15" fmla="*/ 7 h 385"/>
                <a:gd name="T16" fmla="*/ 5 w 274"/>
                <a:gd name="T17" fmla="*/ 11 h 385"/>
                <a:gd name="T18" fmla="*/ 9 w 274"/>
                <a:gd name="T19" fmla="*/ 18 h 385"/>
                <a:gd name="T20" fmla="*/ 14 w 274"/>
                <a:gd name="T21" fmla="*/ 11 h 385"/>
                <a:gd name="T22" fmla="*/ 5 w 274"/>
                <a:gd name="T23" fmla="*/ 0 h 385"/>
                <a:gd name="T24" fmla="*/ 0 w 274"/>
                <a:gd name="T25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4" h="385">
                  <a:moveTo>
                    <a:pt x="269" y="373"/>
                  </a:moveTo>
                  <a:lnTo>
                    <a:pt x="262" y="375"/>
                  </a:lnTo>
                  <a:lnTo>
                    <a:pt x="269" y="385"/>
                  </a:lnTo>
                  <a:lnTo>
                    <a:pt x="269" y="382"/>
                  </a:lnTo>
                  <a:lnTo>
                    <a:pt x="274" y="380"/>
                  </a:lnTo>
                  <a:lnTo>
                    <a:pt x="269" y="373"/>
                  </a:lnTo>
                  <a:close/>
                  <a:moveTo>
                    <a:pt x="0" y="0"/>
                  </a:moveTo>
                  <a:lnTo>
                    <a:pt x="5" y="7"/>
                  </a:lnTo>
                  <a:lnTo>
                    <a:pt x="5" y="11"/>
                  </a:lnTo>
                  <a:lnTo>
                    <a:pt x="9" y="18"/>
                  </a:lnTo>
                  <a:lnTo>
                    <a:pt x="14" y="11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4" name="Freeform 774"/>
            <p:cNvSpPr>
              <a:spLocks noEditPoints="1"/>
            </p:cNvSpPr>
            <p:nvPr/>
          </p:nvSpPr>
          <p:spPr bwMode="auto">
            <a:xfrm>
              <a:off x="14061566" y="-62366"/>
              <a:ext cx="845326" cy="1187776"/>
            </a:xfrm>
            <a:custGeom>
              <a:avLst/>
              <a:gdLst>
                <a:gd name="T0" fmla="*/ 269 w 274"/>
                <a:gd name="T1" fmla="*/ 373 h 385"/>
                <a:gd name="T2" fmla="*/ 262 w 274"/>
                <a:gd name="T3" fmla="*/ 375 h 385"/>
                <a:gd name="T4" fmla="*/ 269 w 274"/>
                <a:gd name="T5" fmla="*/ 385 h 385"/>
                <a:gd name="T6" fmla="*/ 269 w 274"/>
                <a:gd name="T7" fmla="*/ 382 h 385"/>
                <a:gd name="T8" fmla="*/ 274 w 274"/>
                <a:gd name="T9" fmla="*/ 380 h 385"/>
                <a:gd name="T10" fmla="*/ 269 w 274"/>
                <a:gd name="T11" fmla="*/ 373 h 385"/>
                <a:gd name="T12" fmla="*/ 0 w 274"/>
                <a:gd name="T13" fmla="*/ 0 h 385"/>
                <a:gd name="T14" fmla="*/ 5 w 274"/>
                <a:gd name="T15" fmla="*/ 7 h 385"/>
                <a:gd name="T16" fmla="*/ 5 w 274"/>
                <a:gd name="T17" fmla="*/ 11 h 385"/>
                <a:gd name="T18" fmla="*/ 9 w 274"/>
                <a:gd name="T19" fmla="*/ 18 h 385"/>
                <a:gd name="T20" fmla="*/ 14 w 274"/>
                <a:gd name="T21" fmla="*/ 11 h 385"/>
                <a:gd name="T22" fmla="*/ 5 w 274"/>
                <a:gd name="T23" fmla="*/ 0 h 385"/>
                <a:gd name="T24" fmla="*/ 0 w 274"/>
                <a:gd name="T25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4" h="385">
                  <a:moveTo>
                    <a:pt x="269" y="373"/>
                  </a:moveTo>
                  <a:lnTo>
                    <a:pt x="262" y="375"/>
                  </a:lnTo>
                  <a:lnTo>
                    <a:pt x="269" y="385"/>
                  </a:lnTo>
                  <a:lnTo>
                    <a:pt x="269" y="382"/>
                  </a:lnTo>
                  <a:lnTo>
                    <a:pt x="274" y="380"/>
                  </a:lnTo>
                  <a:lnTo>
                    <a:pt x="269" y="373"/>
                  </a:lnTo>
                  <a:moveTo>
                    <a:pt x="0" y="0"/>
                  </a:moveTo>
                  <a:lnTo>
                    <a:pt x="5" y="7"/>
                  </a:lnTo>
                  <a:lnTo>
                    <a:pt x="5" y="11"/>
                  </a:lnTo>
                  <a:lnTo>
                    <a:pt x="9" y="18"/>
                  </a:lnTo>
                  <a:lnTo>
                    <a:pt x="14" y="11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5" name="Freeform 775"/>
            <p:cNvSpPr>
              <a:spLocks noEditPoints="1"/>
            </p:cNvSpPr>
            <p:nvPr/>
          </p:nvSpPr>
          <p:spPr bwMode="auto">
            <a:xfrm>
              <a:off x="14178801" y="-50025"/>
              <a:ext cx="829901" cy="1138414"/>
            </a:xfrm>
            <a:custGeom>
              <a:avLst/>
              <a:gdLst>
                <a:gd name="T0" fmla="*/ 111 w 114"/>
                <a:gd name="T1" fmla="*/ 151 h 156"/>
                <a:gd name="T2" fmla="*/ 108 w 114"/>
                <a:gd name="T3" fmla="*/ 152 h 156"/>
                <a:gd name="T4" fmla="*/ 111 w 114"/>
                <a:gd name="T5" fmla="*/ 156 h 156"/>
                <a:gd name="T6" fmla="*/ 114 w 114"/>
                <a:gd name="T7" fmla="*/ 155 h 156"/>
                <a:gd name="T8" fmla="*/ 111 w 114"/>
                <a:gd name="T9" fmla="*/ 151 h 156"/>
                <a:gd name="T10" fmla="*/ 27 w 114"/>
                <a:gd name="T11" fmla="*/ 38 h 156"/>
                <a:gd name="T12" fmla="*/ 33 w 114"/>
                <a:gd name="T13" fmla="*/ 46 h 156"/>
                <a:gd name="T14" fmla="*/ 39 w 114"/>
                <a:gd name="T15" fmla="*/ 49 h 156"/>
                <a:gd name="T16" fmla="*/ 33 w 114"/>
                <a:gd name="T17" fmla="*/ 41 h 156"/>
                <a:gd name="T18" fmla="*/ 27 w 114"/>
                <a:gd name="T19" fmla="*/ 38 h 156"/>
                <a:gd name="T20" fmla="*/ 20 w 114"/>
                <a:gd name="T21" fmla="*/ 22 h 156"/>
                <a:gd name="T22" fmla="*/ 20 w 114"/>
                <a:gd name="T23" fmla="*/ 27 h 156"/>
                <a:gd name="T24" fmla="*/ 24 w 114"/>
                <a:gd name="T25" fmla="*/ 33 h 156"/>
                <a:gd name="T26" fmla="*/ 24 w 114"/>
                <a:gd name="T27" fmla="*/ 28 h 156"/>
                <a:gd name="T28" fmla="*/ 20 w 114"/>
                <a:gd name="T29" fmla="*/ 22 h 156"/>
                <a:gd name="T30" fmla="*/ 0 w 114"/>
                <a:gd name="T31" fmla="*/ 0 h 156"/>
                <a:gd name="T32" fmla="*/ 4 w 114"/>
                <a:gd name="T33" fmla="*/ 4 h 156"/>
                <a:gd name="T34" fmla="*/ 6 w 114"/>
                <a:gd name="T35" fmla="*/ 5 h 156"/>
                <a:gd name="T36" fmla="*/ 8 w 114"/>
                <a:gd name="T37" fmla="*/ 5 h 156"/>
                <a:gd name="T38" fmla="*/ 4 w 114"/>
                <a:gd name="T39" fmla="*/ 1 h 156"/>
                <a:gd name="T40" fmla="*/ 0 w 114"/>
                <a:gd name="T41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4" h="156">
                  <a:moveTo>
                    <a:pt x="111" y="151"/>
                  </a:moveTo>
                  <a:cubicBezTo>
                    <a:pt x="108" y="152"/>
                    <a:pt x="108" y="152"/>
                    <a:pt x="108" y="152"/>
                  </a:cubicBezTo>
                  <a:cubicBezTo>
                    <a:pt x="111" y="156"/>
                    <a:pt x="111" y="156"/>
                    <a:pt x="111" y="156"/>
                  </a:cubicBezTo>
                  <a:cubicBezTo>
                    <a:pt x="114" y="155"/>
                    <a:pt x="114" y="155"/>
                    <a:pt x="114" y="155"/>
                  </a:cubicBezTo>
                  <a:cubicBezTo>
                    <a:pt x="111" y="151"/>
                    <a:pt x="111" y="151"/>
                    <a:pt x="111" y="151"/>
                  </a:cubicBezTo>
                  <a:moveTo>
                    <a:pt x="27" y="38"/>
                  </a:moveTo>
                  <a:cubicBezTo>
                    <a:pt x="33" y="46"/>
                    <a:pt x="33" y="46"/>
                    <a:pt x="33" y="46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27" y="38"/>
                    <a:pt x="27" y="38"/>
                    <a:pt x="27" y="38"/>
                  </a:cubicBezTo>
                  <a:moveTo>
                    <a:pt x="20" y="22"/>
                  </a:moveTo>
                  <a:cubicBezTo>
                    <a:pt x="20" y="27"/>
                    <a:pt x="20" y="27"/>
                    <a:pt x="20" y="27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0" y="22"/>
                    <a:pt x="20" y="22"/>
                    <a:pt x="20" y="22"/>
                  </a:cubicBezTo>
                  <a:moveTo>
                    <a:pt x="0" y="0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5" y="5"/>
                    <a:pt x="6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0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6" name="Freeform 776"/>
            <p:cNvSpPr>
              <a:spLocks noEditPoints="1"/>
            </p:cNvSpPr>
            <p:nvPr/>
          </p:nvSpPr>
          <p:spPr bwMode="auto">
            <a:xfrm>
              <a:off x="14323802" y="-19174"/>
              <a:ext cx="780539" cy="1092137"/>
            </a:xfrm>
            <a:custGeom>
              <a:avLst/>
              <a:gdLst>
                <a:gd name="T0" fmla="*/ 102 w 107"/>
                <a:gd name="T1" fmla="*/ 140 h 150"/>
                <a:gd name="T2" fmla="*/ 103 w 107"/>
                <a:gd name="T3" fmla="*/ 144 h 150"/>
                <a:gd name="T4" fmla="*/ 102 w 107"/>
                <a:gd name="T5" fmla="*/ 144 h 150"/>
                <a:gd name="T6" fmla="*/ 105 w 107"/>
                <a:gd name="T7" fmla="*/ 149 h 150"/>
                <a:gd name="T8" fmla="*/ 106 w 107"/>
                <a:gd name="T9" fmla="*/ 150 h 150"/>
                <a:gd name="T10" fmla="*/ 107 w 107"/>
                <a:gd name="T11" fmla="*/ 146 h 150"/>
                <a:gd name="T12" fmla="*/ 107 w 107"/>
                <a:gd name="T13" fmla="*/ 145 h 150"/>
                <a:gd name="T14" fmla="*/ 102 w 107"/>
                <a:gd name="T15" fmla="*/ 140 h 150"/>
                <a:gd name="T16" fmla="*/ 76 w 107"/>
                <a:gd name="T17" fmla="*/ 107 h 150"/>
                <a:gd name="T18" fmla="*/ 79 w 107"/>
                <a:gd name="T19" fmla="*/ 112 h 150"/>
                <a:gd name="T20" fmla="*/ 83 w 107"/>
                <a:gd name="T21" fmla="*/ 112 h 150"/>
                <a:gd name="T22" fmla="*/ 80 w 107"/>
                <a:gd name="T23" fmla="*/ 108 h 150"/>
                <a:gd name="T24" fmla="*/ 76 w 107"/>
                <a:gd name="T25" fmla="*/ 107 h 150"/>
                <a:gd name="T26" fmla="*/ 59 w 107"/>
                <a:gd name="T27" fmla="*/ 78 h 150"/>
                <a:gd name="T28" fmla="*/ 57 w 107"/>
                <a:gd name="T29" fmla="*/ 81 h 150"/>
                <a:gd name="T30" fmla="*/ 66 w 107"/>
                <a:gd name="T31" fmla="*/ 94 h 150"/>
                <a:gd name="T32" fmla="*/ 61 w 107"/>
                <a:gd name="T33" fmla="*/ 82 h 150"/>
                <a:gd name="T34" fmla="*/ 61 w 107"/>
                <a:gd name="T35" fmla="*/ 82 h 150"/>
                <a:gd name="T36" fmla="*/ 59 w 107"/>
                <a:gd name="T37" fmla="*/ 78 h 150"/>
                <a:gd name="T38" fmla="*/ 33 w 107"/>
                <a:gd name="T39" fmla="*/ 42 h 150"/>
                <a:gd name="T40" fmla="*/ 31 w 107"/>
                <a:gd name="T41" fmla="*/ 44 h 150"/>
                <a:gd name="T42" fmla="*/ 33 w 107"/>
                <a:gd name="T43" fmla="*/ 47 h 150"/>
                <a:gd name="T44" fmla="*/ 36 w 107"/>
                <a:gd name="T45" fmla="*/ 45 h 150"/>
                <a:gd name="T46" fmla="*/ 33 w 107"/>
                <a:gd name="T47" fmla="*/ 42 h 150"/>
                <a:gd name="T48" fmla="*/ 0 w 107"/>
                <a:gd name="T49" fmla="*/ 0 h 150"/>
                <a:gd name="T50" fmla="*/ 4 w 107"/>
                <a:gd name="T51" fmla="*/ 5 h 150"/>
                <a:gd name="T52" fmla="*/ 4 w 107"/>
                <a:gd name="T53" fmla="*/ 5 h 150"/>
                <a:gd name="T54" fmla="*/ 6 w 107"/>
                <a:gd name="T55" fmla="*/ 3 h 150"/>
                <a:gd name="T56" fmla="*/ 5 w 107"/>
                <a:gd name="T57" fmla="*/ 2 h 150"/>
                <a:gd name="T58" fmla="*/ 3 w 107"/>
                <a:gd name="T59" fmla="*/ 1 h 150"/>
                <a:gd name="T60" fmla="*/ 0 w 107"/>
                <a:gd name="T61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7" h="150">
                  <a:moveTo>
                    <a:pt x="102" y="140"/>
                  </a:moveTo>
                  <a:cubicBezTo>
                    <a:pt x="102" y="141"/>
                    <a:pt x="103" y="142"/>
                    <a:pt x="103" y="144"/>
                  </a:cubicBezTo>
                  <a:cubicBezTo>
                    <a:pt x="102" y="144"/>
                    <a:pt x="102" y="144"/>
                    <a:pt x="102" y="144"/>
                  </a:cubicBezTo>
                  <a:cubicBezTo>
                    <a:pt x="105" y="149"/>
                    <a:pt x="105" y="149"/>
                    <a:pt x="105" y="149"/>
                  </a:cubicBezTo>
                  <a:cubicBezTo>
                    <a:pt x="106" y="150"/>
                    <a:pt x="106" y="150"/>
                    <a:pt x="106" y="15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7" y="146"/>
                    <a:pt x="107" y="146"/>
                    <a:pt x="107" y="145"/>
                  </a:cubicBezTo>
                  <a:cubicBezTo>
                    <a:pt x="102" y="140"/>
                    <a:pt x="102" y="140"/>
                    <a:pt x="102" y="140"/>
                  </a:cubicBezTo>
                  <a:moveTo>
                    <a:pt x="76" y="107"/>
                  </a:moveTo>
                  <a:cubicBezTo>
                    <a:pt x="79" y="112"/>
                    <a:pt x="79" y="112"/>
                    <a:pt x="79" y="112"/>
                  </a:cubicBezTo>
                  <a:cubicBezTo>
                    <a:pt x="83" y="112"/>
                    <a:pt x="83" y="112"/>
                    <a:pt x="83" y="112"/>
                  </a:cubicBezTo>
                  <a:cubicBezTo>
                    <a:pt x="80" y="108"/>
                    <a:pt x="80" y="108"/>
                    <a:pt x="80" y="108"/>
                  </a:cubicBezTo>
                  <a:cubicBezTo>
                    <a:pt x="76" y="107"/>
                    <a:pt x="76" y="107"/>
                    <a:pt x="76" y="107"/>
                  </a:cubicBezTo>
                  <a:moveTo>
                    <a:pt x="59" y="78"/>
                  </a:moveTo>
                  <a:cubicBezTo>
                    <a:pt x="57" y="81"/>
                    <a:pt x="57" y="81"/>
                    <a:pt x="57" y="81"/>
                  </a:cubicBezTo>
                  <a:cubicBezTo>
                    <a:pt x="66" y="94"/>
                    <a:pt x="66" y="94"/>
                    <a:pt x="66" y="94"/>
                  </a:cubicBezTo>
                  <a:cubicBezTo>
                    <a:pt x="61" y="82"/>
                    <a:pt x="61" y="82"/>
                    <a:pt x="61" y="82"/>
                  </a:cubicBezTo>
                  <a:cubicBezTo>
                    <a:pt x="61" y="82"/>
                    <a:pt x="61" y="82"/>
                    <a:pt x="61" y="82"/>
                  </a:cubicBezTo>
                  <a:cubicBezTo>
                    <a:pt x="59" y="78"/>
                    <a:pt x="59" y="78"/>
                    <a:pt x="59" y="78"/>
                  </a:cubicBezTo>
                  <a:moveTo>
                    <a:pt x="33" y="42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3" y="42"/>
                    <a:pt x="33" y="42"/>
                    <a:pt x="33" y="42"/>
                  </a:cubicBezTo>
                  <a:moveTo>
                    <a:pt x="0" y="0"/>
                  </a:move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1" y="1"/>
                    <a:pt x="0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7" name="Freeform 777"/>
            <p:cNvSpPr>
              <a:spLocks noEditPoints="1"/>
            </p:cNvSpPr>
            <p:nvPr/>
          </p:nvSpPr>
          <p:spPr bwMode="auto">
            <a:xfrm>
              <a:off x="14629230" y="233807"/>
              <a:ext cx="459685" cy="657133"/>
            </a:xfrm>
            <a:custGeom>
              <a:avLst/>
              <a:gdLst>
                <a:gd name="T0" fmla="*/ 52 w 63"/>
                <a:gd name="T1" fmla="*/ 74 h 90"/>
                <a:gd name="T2" fmla="*/ 55 w 63"/>
                <a:gd name="T3" fmla="*/ 79 h 90"/>
                <a:gd name="T4" fmla="*/ 57 w 63"/>
                <a:gd name="T5" fmla="*/ 79 h 90"/>
                <a:gd name="T6" fmla="*/ 58 w 63"/>
                <a:gd name="T7" fmla="*/ 83 h 90"/>
                <a:gd name="T8" fmla="*/ 63 w 63"/>
                <a:gd name="T9" fmla="*/ 90 h 90"/>
                <a:gd name="T10" fmla="*/ 62 w 63"/>
                <a:gd name="T11" fmla="*/ 84 h 90"/>
                <a:gd name="T12" fmla="*/ 56 w 63"/>
                <a:gd name="T13" fmla="*/ 75 h 90"/>
                <a:gd name="T14" fmla="*/ 52 w 63"/>
                <a:gd name="T15" fmla="*/ 74 h 90"/>
                <a:gd name="T16" fmla="*/ 25 w 63"/>
                <a:gd name="T17" fmla="*/ 32 h 90"/>
                <a:gd name="T18" fmla="*/ 23 w 63"/>
                <a:gd name="T19" fmla="*/ 34 h 90"/>
                <a:gd name="T20" fmla="*/ 26 w 63"/>
                <a:gd name="T21" fmla="*/ 38 h 90"/>
                <a:gd name="T22" fmla="*/ 28 w 63"/>
                <a:gd name="T23" fmla="*/ 35 h 90"/>
                <a:gd name="T24" fmla="*/ 25 w 63"/>
                <a:gd name="T25" fmla="*/ 32 h 90"/>
                <a:gd name="T26" fmla="*/ 3 w 63"/>
                <a:gd name="T27" fmla="*/ 0 h 90"/>
                <a:gd name="T28" fmla="*/ 0 w 63"/>
                <a:gd name="T29" fmla="*/ 2 h 90"/>
                <a:gd name="T30" fmla="*/ 3 w 63"/>
                <a:gd name="T31" fmla="*/ 5 h 90"/>
                <a:gd name="T32" fmla="*/ 5 w 63"/>
                <a:gd name="T33" fmla="*/ 4 h 90"/>
                <a:gd name="T34" fmla="*/ 3 w 63"/>
                <a:gd name="T3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3" h="90">
                  <a:moveTo>
                    <a:pt x="52" y="74"/>
                  </a:moveTo>
                  <a:cubicBezTo>
                    <a:pt x="55" y="79"/>
                    <a:pt x="55" y="79"/>
                    <a:pt x="55" y="79"/>
                  </a:cubicBezTo>
                  <a:cubicBezTo>
                    <a:pt x="57" y="79"/>
                    <a:pt x="57" y="79"/>
                    <a:pt x="57" y="79"/>
                  </a:cubicBezTo>
                  <a:cubicBezTo>
                    <a:pt x="57" y="80"/>
                    <a:pt x="58" y="82"/>
                    <a:pt x="58" y="83"/>
                  </a:cubicBezTo>
                  <a:cubicBezTo>
                    <a:pt x="63" y="90"/>
                    <a:pt x="63" y="90"/>
                    <a:pt x="63" y="90"/>
                  </a:cubicBezTo>
                  <a:cubicBezTo>
                    <a:pt x="63" y="88"/>
                    <a:pt x="63" y="86"/>
                    <a:pt x="62" y="84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2" y="74"/>
                    <a:pt x="52" y="74"/>
                    <a:pt x="52" y="74"/>
                  </a:cubicBezTo>
                  <a:moveTo>
                    <a:pt x="25" y="32"/>
                  </a:moveTo>
                  <a:cubicBezTo>
                    <a:pt x="23" y="34"/>
                    <a:pt x="23" y="34"/>
                    <a:pt x="23" y="34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5" y="32"/>
                    <a:pt x="25" y="32"/>
                    <a:pt x="25" y="32"/>
                  </a:cubicBezTo>
                  <a:moveTo>
                    <a:pt x="3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8" name="Freeform 778"/>
            <p:cNvSpPr/>
            <p:nvPr/>
          </p:nvSpPr>
          <p:spPr bwMode="auto">
            <a:xfrm>
              <a:off x="14724870" y="206040"/>
              <a:ext cx="175853" cy="219044"/>
            </a:xfrm>
            <a:custGeom>
              <a:avLst/>
              <a:gdLst>
                <a:gd name="T0" fmla="*/ 0 w 24"/>
                <a:gd name="T1" fmla="*/ 0 h 30"/>
                <a:gd name="T2" fmla="*/ 17 w 24"/>
                <a:gd name="T3" fmla="*/ 24 h 30"/>
                <a:gd name="T4" fmla="*/ 19 w 24"/>
                <a:gd name="T5" fmla="*/ 26 h 30"/>
                <a:gd name="T6" fmla="*/ 19 w 24"/>
                <a:gd name="T7" fmla="*/ 26 h 30"/>
                <a:gd name="T8" fmla="*/ 21 w 24"/>
                <a:gd name="T9" fmla="*/ 30 h 30"/>
                <a:gd name="T10" fmla="*/ 22 w 24"/>
                <a:gd name="T11" fmla="*/ 29 h 30"/>
                <a:gd name="T12" fmla="*/ 24 w 24"/>
                <a:gd name="T13" fmla="*/ 29 h 30"/>
                <a:gd name="T14" fmla="*/ 12 w 24"/>
                <a:gd name="T15" fmla="*/ 12 h 30"/>
                <a:gd name="T16" fmla="*/ 0 w 24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30">
                  <a:moveTo>
                    <a:pt x="0" y="0"/>
                  </a:moveTo>
                  <a:cubicBezTo>
                    <a:pt x="17" y="24"/>
                    <a:pt x="17" y="24"/>
                    <a:pt x="17" y="24"/>
                  </a:cubicBezTo>
                  <a:cubicBezTo>
                    <a:pt x="18" y="25"/>
                    <a:pt x="18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9" y="8"/>
                    <a:pt x="5" y="4"/>
                    <a:pt x="0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9" name="Freeform 779"/>
            <p:cNvSpPr>
              <a:spLocks noEditPoints="1"/>
            </p:cNvSpPr>
            <p:nvPr/>
          </p:nvSpPr>
          <p:spPr bwMode="auto">
            <a:xfrm>
              <a:off x="13345815" y="388063"/>
              <a:ext cx="1305011" cy="1298840"/>
            </a:xfrm>
            <a:custGeom>
              <a:avLst/>
              <a:gdLst>
                <a:gd name="T0" fmla="*/ 85 w 179"/>
                <a:gd name="T1" fmla="*/ 175 h 178"/>
                <a:gd name="T2" fmla="*/ 89 w 179"/>
                <a:gd name="T3" fmla="*/ 178 h 178"/>
                <a:gd name="T4" fmla="*/ 67 w 179"/>
                <a:gd name="T5" fmla="*/ 172 h 178"/>
                <a:gd name="T6" fmla="*/ 82 w 179"/>
                <a:gd name="T7" fmla="*/ 175 h 178"/>
                <a:gd name="T8" fmla="*/ 113 w 179"/>
                <a:gd name="T9" fmla="*/ 172 h 178"/>
                <a:gd name="T10" fmla="*/ 114 w 179"/>
                <a:gd name="T11" fmla="*/ 174 h 178"/>
                <a:gd name="T12" fmla="*/ 116 w 179"/>
                <a:gd name="T13" fmla="*/ 171 h 178"/>
                <a:gd name="T14" fmla="*/ 126 w 179"/>
                <a:gd name="T15" fmla="*/ 167 h 178"/>
                <a:gd name="T16" fmla="*/ 65 w 179"/>
                <a:gd name="T17" fmla="*/ 174 h 178"/>
                <a:gd name="T18" fmla="*/ 138 w 179"/>
                <a:gd name="T19" fmla="*/ 160 h 178"/>
                <a:gd name="T20" fmla="*/ 139 w 179"/>
                <a:gd name="T21" fmla="*/ 163 h 178"/>
                <a:gd name="T22" fmla="*/ 140 w 179"/>
                <a:gd name="T23" fmla="*/ 158 h 178"/>
                <a:gd name="T24" fmla="*/ 150 w 179"/>
                <a:gd name="T25" fmla="*/ 154 h 178"/>
                <a:gd name="T26" fmla="*/ 150 w 179"/>
                <a:gd name="T27" fmla="*/ 150 h 178"/>
                <a:gd name="T28" fmla="*/ 158 w 179"/>
                <a:gd name="T29" fmla="*/ 141 h 178"/>
                <a:gd name="T30" fmla="*/ 161 w 179"/>
                <a:gd name="T31" fmla="*/ 141 h 178"/>
                <a:gd name="T32" fmla="*/ 172 w 179"/>
                <a:gd name="T33" fmla="*/ 114 h 178"/>
                <a:gd name="T34" fmla="*/ 174 w 179"/>
                <a:gd name="T35" fmla="*/ 117 h 178"/>
                <a:gd name="T36" fmla="*/ 20 w 179"/>
                <a:gd name="T37" fmla="*/ 144 h 178"/>
                <a:gd name="T38" fmla="*/ 8 w 179"/>
                <a:gd name="T39" fmla="*/ 118 h 178"/>
                <a:gd name="T40" fmla="*/ 174 w 179"/>
                <a:gd name="T41" fmla="*/ 107 h 178"/>
                <a:gd name="T42" fmla="*/ 178 w 179"/>
                <a:gd name="T43" fmla="*/ 100 h 178"/>
                <a:gd name="T44" fmla="*/ 1 w 179"/>
                <a:gd name="T45" fmla="*/ 103 h 178"/>
                <a:gd name="T46" fmla="*/ 0 w 179"/>
                <a:gd name="T47" fmla="*/ 84 h 178"/>
                <a:gd name="T48" fmla="*/ 178 w 179"/>
                <a:gd name="T49" fmla="*/ 95 h 178"/>
                <a:gd name="T50" fmla="*/ 4 w 179"/>
                <a:gd name="T51" fmla="*/ 65 h 178"/>
                <a:gd name="T52" fmla="*/ 3 w 179"/>
                <a:gd name="T53" fmla="*/ 82 h 178"/>
                <a:gd name="T54" fmla="*/ 4 w 179"/>
                <a:gd name="T55" fmla="*/ 65 h 178"/>
                <a:gd name="T56" fmla="*/ 7 w 179"/>
                <a:gd name="T57" fmla="*/ 64 h 178"/>
                <a:gd name="T58" fmla="*/ 17 w 179"/>
                <a:gd name="T59" fmla="*/ 37 h 178"/>
                <a:gd name="T60" fmla="*/ 19 w 179"/>
                <a:gd name="T61" fmla="*/ 39 h 178"/>
                <a:gd name="T62" fmla="*/ 19 w 179"/>
                <a:gd name="T63" fmla="*/ 34 h 178"/>
                <a:gd name="T64" fmla="*/ 26 w 179"/>
                <a:gd name="T65" fmla="*/ 26 h 178"/>
                <a:gd name="T66" fmla="*/ 28 w 179"/>
                <a:gd name="T67" fmla="*/ 24 h 178"/>
                <a:gd name="T68" fmla="*/ 36 w 179"/>
                <a:gd name="T69" fmla="*/ 17 h 178"/>
                <a:gd name="T70" fmla="*/ 162 w 179"/>
                <a:gd name="T71" fmla="*/ 42 h 178"/>
                <a:gd name="T72" fmla="*/ 159 w 179"/>
                <a:gd name="T73" fmla="*/ 33 h 178"/>
                <a:gd name="T74" fmla="*/ 39 w 179"/>
                <a:gd name="T75" fmla="*/ 15 h 178"/>
                <a:gd name="T76" fmla="*/ 48 w 179"/>
                <a:gd name="T77" fmla="*/ 10 h 178"/>
                <a:gd name="T78" fmla="*/ 52 w 179"/>
                <a:gd name="T79" fmla="*/ 11 h 178"/>
                <a:gd name="T80" fmla="*/ 113 w 179"/>
                <a:gd name="T81" fmla="*/ 3 h 178"/>
                <a:gd name="T82" fmla="*/ 131 w 179"/>
                <a:gd name="T83" fmla="*/ 10 h 178"/>
                <a:gd name="T84" fmla="*/ 64 w 179"/>
                <a:gd name="T85" fmla="*/ 4 h 178"/>
                <a:gd name="T86" fmla="*/ 75 w 179"/>
                <a:gd name="T87" fmla="*/ 1 h 178"/>
                <a:gd name="T88" fmla="*/ 107 w 179"/>
                <a:gd name="T89" fmla="*/ 4 h 178"/>
                <a:gd name="T90" fmla="*/ 94 w 179"/>
                <a:gd name="T91" fmla="*/ 0 h 178"/>
                <a:gd name="T92" fmla="*/ 80 w 179"/>
                <a:gd name="T93" fmla="*/ 3 h 178"/>
                <a:gd name="T94" fmla="*/ 90 w 179"/>
                <a:gd name="T9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9" h="178">
                  <a:moveTo>
                    <a:pt x="98" y="175"/>
                  </a:moveTo>
                  <a:cubicBezTo>
                    <a:pt x="95" y="175"/>
                    <a:pt x="92" y="175"/>
                    <a:pt x="89" y="175"/>
                  </a:cubicBezTo>
                  <a:cubicBezTo>
                    <a:pt x="88" y="175"/>
                    <a:pt x="87" y="175"/>
                    <a:pt x="85" y="175"/>
                  </a:cubicBezTo>
                  <a:cubicBezTo>
                    <a:pt x="87" y="178"/>
                    <a:pt x="87" y="178"/>
                    <a:pt x="87" y="178"/>
                  </a:cubicBezTo>
                  <a:cubicBezTo>
                    <a:pt x="88" y="178"/>
                    <a:pt x="89" y="178"/>
                    <a:pt x="89" y="178"/>
                  </a:cubicBezTo>
                  <a:cubicBezTo>
                    <a:pt x="89" y="178"/>
                    <a:pt x="89" y="178"/>
                    <a:pt x="89" y="178"/>
                  </a:cubicBezTo>
                  <a:cubicBezTo>
                    <a:pt x="93" y="178"/>
                    <a:pt x="96" y="178"/>
                    <a:pt x="100" y="177"/>
                  </a:cubicBezTo>
                  <a:cubicBezTo>
                    <a:pt x="98" y="175"/>
                    <a:pt x="98" y="175"/>
                    <a:pt x="98" y="175"/>
                  </a:cubicBezTo>
                  <a:moveTo>
                    <a:pt x="67" y="172"/>
                  </a:moveTo>
                  <a:cubicBezTo>
                    <a:pt x="69" y="176"/>
                    <a:pt x="69" y="176"/>
                    <a:pt x="69" y="176"/>
                  </a:cubicBezTo>
                  <a:cubicBezTo>
                    <a:pt x="74" y="177"/>
                    <a:pt x="79" y="177"/>
                    <a:pt x="84" y="178"/>
                  </a:cubicBezTo>
                  <a:cubicBezTo>
                    <a:pt x="82" y="175"/>
                    <a:pt x="82" y="175"/>
                    <a:pt x="82" y="175"/>
                  </a:cubicBezTo>
                  <a:cubicBezTo>
                    <a:pt x="78" y="174"/>
                    <a:pt x="75" y="174"/>
                    <a:pt x="71" y="173"/>
                  </a:cubicBezTo>
                  <a:cubicBezTo>
                    <a:pt x="70" y="173"/>
                    <a:pt x="68" y="172"/>
                    <a:pt x="67" y="172"/>
                  </a:cubicBezTo>
                  <a:moveTo>
                    <a:pt x="113" y="172"/>
                  </a:moveTo>
                  <a:cubicBezTo>
                    <a:pt x="109" y="173"/>
                    <a:pt x="105" y="174"/>
                    <a:pt x="101" y="174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7" y="176"/>
                    <a:pt x="111" y="175"/>
                    <a:pt x="114" y="174"/>
                  </a:cubicBezTo>
                  <a:cubicBezTo>
                    <a:pt x="113" y="172"/>
                    <a:pt x="113" y="172"/>
                    <a:pt x="113" y="172"/>
                  </a:cubicBezTo>
                  <a:moveTo>
                    <a:pt x="126" y="167"/>
                  </a:moveTo>
                  <a:cubicBezTo>
                    <a:pt x="123" y="168"/>
                    <a:pt x="119" y="170"/>
                    <a:pt x="116" y="171"/>
                  </a:cubicBezTo>
                  <a:cubicBezTo>
                    <a:pt x="117" y="173"/>
                    <a:pt x="117" y="173"/>
                    <a:pt x="117" y="173"/>
                  </a:cubicBezTo>
                  <a:cubicBezTo>
                    <a:pt x="121" y="172"/>
                    <a:pt x="124" y="171"/>
                    <a:pt x="128" y="169"/>
                  </a:cubicBezTo>
                  <a:cubicBezTo>
                    <a:pt x="126" y="167"/>
                    <a:pt x="126" y="167"/>
                    <a:pt x="126" y="167"/>
                  </a:cubicBezTo>
                  <a:moveTo>
                    <a:pt x="43" y="161"/>
                  </a:moveTo>
                  <a:cubicBezTo>
                    <a:pt x="47" y="167"/>
                    <a:pt x="47" y="167"/>
                    <a:pt x="47" y="167"/>
                  </a:cubicBezTo>
                  <a:cubicBezTo>
                    <a:pt x="52" y="170"/>
                    <a:pt x="58" y="173"/>
                    <a:pt x="65" y="174"/>
                  </a:cubicBezTo>
                  <a:cubicBezTo>
                    <a:pt x="62" y="171"/>
                    <a:pt x="62" y="171"/>
                    <a:pt x="62" y="171"/>
                  </a:cubicBezTo>
                  <a:cubicBezTo>
                    <a:pt x="55" y="168"/>
                    <a:pt x="49" y="165"/>
                    <a:pt x="43" y="161"/>
                  </a:cubicBezTo>
                  <a:moveTo>
                    <a:pt x="138" y="160"/>
                  </a:moveTo>
                  <a:cubicBezTo>
                    <a:pt x="135" y="162"/>
                    <a:pt x="132" y="164"/>
                    <a:pt x="129" y="166"/>
                  </a:cubicBezTo>
                  <a:cubicBezTo>
                    <a:pt x="130" y="168"/>
                    <a:pt x="130" y="168"/>
                    <a:pt x="130" y="168"/>
                  </a:cubicBezTo>
                  <a:cubicBezTo>
                    <a:pt x="133" y="166"/>
                    <a:pt x="136" y="165"/>
                    <a:pt x="139" y="163"/>
                  </a:cubicBezTo>
                  <a:cubicBezTo>
                    <a:pt x="138" y="160"/>
                    <a:pt x="138" y="160"/>
                    <a:pt x="138" y="160"/>
                  </a:cubicBezTo>
                  <a:moveTo>
                    <a:pt x="148" y="152"/>
                  </a:moveTo>
                  <a:cubicBezTo>
                    <a:pt x="146" y="154"/>
                    <a:pt x="143" y="156"/>
                    <a:pt x="140" y="158"/>
                  </a:cubicBezTo>
                  <a:cubicBezTo>
                    <a:pt x="142" y="161"/>
                    <a:pt x="142" y="161"/>
                    <a:pt x="142" y="161"/>
                  </a:cubicBezTo>
                  <a:cubicBezTo>
                    <a:pt x="143" y="160"/>
                    <a:pt x="144" y="159"/>
                    <a:pt x="145" y="158"/>
                  </a:cubicBezTo>
                  <a:cubicBezTo>
                    <a:pt x="147" y="157"/>
                    <a:pt x="148" y="156"/>
                    <a:pt x="150" y="154"/>
                  </a:cubicBezTo>
                  <a:cubicBezTo>
                    <a:pt x="148" y="152"/>
                    <a:pt x="148" y="152"/>
                    <a:pt x="148" y="152"/>
                  </a:cubicBezTo>
                  <a:moveTo>
                    <a:pt x="158" y="141"/>
                  </a:moveTo>
                  <a:cubicBezTo>
                    <a:pt x="155" y="144"/>
                    <a:pt x="153" y="147"/>
                    <a:pt x="150" y="150"/>
                  </a:cubicBezTo>
                  <a:cubicBezTo>
                    <a:pt x="152" y="152"/>
                    <a:pt x="152" y="152"/>
                    <a:pt x="152" y="152"/>
                  </a:cubicBezTo>
                  <a:cubicBezTo>
                    <a:pt x="155" y="149"/>
                    <a:pt x="157" y="147"/>
                    <a:pt x="159" y="144"/>
                  </a:cubicBezTo>
                  <a:cubicBezTo>
                    <a:pt x="158" y="141"/>
                    <a:pt x="158" y="141"/>
                    <a:pt x="158" y="141"/>
                  </a:cubicBezTo>
                  <a:moveTo>
                    <a:pt x="165" y="129"/>
                  </a:moveTo>
                  <a:cubicBezTo>
                    <a:pt x="164" y="133"/>
                    <a:pt x="162" y="136"/>
                    <a:pt x="159" y="139"/>
                  </a:cubicBezTo>
                  <a:cubicBezTo>
                    <a:pt x="161" y="141"/>
                    <a:pt x="161" y="141"/>
                    <a:pt x="161" y="141"/>
                  </a:cubicBezTo>
                  <a:cubicBezTo>
                    <a:pt x="163" y="138"/>
                    <a:pt x="166" y="135"/>
                    <a:pt x="167" y="132"/>
                  </a:cubicBezTo>
                  <a:cubicBezTo>
                    <a:pt x="165" y="129"/>
                    <a:pt x="165" y="129"/>
                    <a:pt x="165" y="129"/>
                  </a:cubicBezTo>
                  <a:moveTo>
                    <a:pt x="172" y="114"/>
                  </a:moveTo>
                  <a:cubicBezTo>
                    <a:pt x="170" y="119"/>
                    <a:pt x="169" y="122"/>
                    <a:pt x="167" y="126"/>
                  </a:cubicBezTo>
                  <a:cubicBezTo>
                    <a:pt x="169" y="129"/>
                    <a:pt x="169" y="129"/>
                    <a:pt x="169" y="129"/>
                  </a:cubicBezTo>
                  <a:cubicBezTo>
                    <a:pt x="171" y="125"/>
                    <a:pt x="172" y="121"/>
                    <a:pt x="174" y="117"/>
                  </a:cubicBezTo>
                  <a:cubicBezTo>
                    <a:pt x="172" y="114"/>
                    <a:pt x="172" y="114"/>
                    <a:pt x="172" y="114"/>
                  </a:cubicBezTo>
                  <a:moveTo>
                    <a:pt x="3" y="110"/>
                  </a:moveTo>
                  <a:cubicBezTo>
                    <a:pt x="6" y="123"/>
                    <a:pt x="12" y="134"/>
                    <a:pt x="20" y="144"/>
                  </a:cubicBezTo>
                  <a:cubicBezTo>
                    <a:pt x="26" y="152"/>
                    <a:pt x="33" y="158"/>
                    <a:pt x="40" y="163"/>
                  </a:cubicBezTo>
                  <a:cubicBezTo>
                    <a:pt x="35" y="156"/>
                    <a:pt x="35" y="156"/>
                    <a:pt x="35" y="156"/>
                  </a:cubicBezTo>
                  <a:cubicBezTo>
                    <a:pt x="23" y="146"/>
                    <a:pt x="13" y="133"/>
                    <a:pt x="8" y="118"/>
                  </a:cubicBezTo>
                  <a:cubicBezTo>
                    <a:pt x="3" y="110"/>
                    <a:pt x="3" y="110"/>
                    <a:pt x="3" y="110"/>
                  </a:cubicBezTo>
                  <a:moveTo>
                    <a:pt x="175" y="96"/>
                  </a:moveTo>
                  <a:cubicBezTo>
                    <a:pt x="175" y="100"/>
                    <a:pt x="174" y="103"/>
                    <a:pt x="174" y="107"/>
                  </a:cubicBezTo>
                  <a:cubicBezTo>
                    <a:pt x="173" y="108"/>
                    <a:pt x="173" y="109"/>
                    <a:pt x="173" y="111"/>
                  </a:cubicBezTo>
                  <a:cubicBezTo>
                    <a:pt x="175" y="114"/>
                    <a:pt x="175" y="114"/>
                    <a:pt x="175" y="114"/>
                  </a:cubicBezTo>
                  <a:cubicBezTo>
                    <a:pt x="176" y="109"/>
                    <a:pt x="177" y="105"/>
                    <a:pt x="178" y="100"/>
                  </a:cubicBezTo>
                  <a:cubicBezTo>
                    <a:pt x="175" y="96"/>
                    <a:pt x="175" y="96"/>
                    <a:pt x="175" y="96"/>
                  </a:cubicBezTo>
                  <a:moveTo>
                    <a:pt x="0" y="84"/>
                  </a:moveTo>
                  <a:cubicBezTo>
                    <a:pt x="0" y="90"/>
                    <a:pt x="0" y="97"/>
                    <a:pt x="1" y="103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4" y="102"/>
                    <a:pt x="3" y="95"/>
                    <a:pt x="3" y="87"/>
                  </a:cubicBezTo>
                  <a:cubicBezTo>
                    <a:pt x="0" y="84"/>
                    <a:pt x="0" y="84"/>
                    <a:pt x="0" y="84"/>
                  </a:cubicBezTo>
                  <a:moveTo>
                    <a:pt x="174" y="70"/>
                  </a:moveTo>
                  <a:cubicBezTo>
                    <a:pt x="175" y="77"/>
                    <a:pt x="176" y="84"/>
                    <a:pt x="176" y="91"/>
                  </a:cubicBezTo>
                  <a:cubicBezTo>
                    <a:pt x="178" y="95"/>
                    <a:pt x="178" y="95"/>
                    <a:pt x="178" y="95"/>
                  </a:cubicBezTo>
                  <a:cubicBezTo>
                    <a:pt x="179" y="89"/>
                    <a:pt x="178" y="82"/>
                    <a:pt x="177" y="76"/>
                  </a:cubicBezTo>
                  <a:cubicBezTo>
                    <a:pt x="174" y="70"/>
                    <a:pt x="174" y="70"/>
                    <a:pt x="174" y="70"/>
                  </a:cubicBezTo>
                  <a:moveTo>
                    <a:pt x="4" y="65"/>
                  </a:moveTo>
                  <a:cubicBezTo>
                    <a:pt x="2" y="69"/>
                    <a:pt x="1" y="74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3" y="82"/>
                    <a:pt x="3" y="82"/>
                    <a:pt x="3" y="82"/>
                  </a:cubicBezTo>
                  <a:cubicBezTo>
                    <a:pt x="4" y="79"/>
                    <a:pt x="4" y="75"/>
                    <a:pt x="5" y="71"/>
                  </a:cubicBezTo>
                  <a:cubicBezTo>
                    <a:pt x="5" y="70"/>
                    <a:pt x="5" y="69"/>
                    <a:pt x="6" y="68"/>
                  </a:cubicBezTo>
                  <a:cubicBezTo>
                    <a:pt x="4" y="65"/>
                    <a:pt x="4" y="65"/>
                    <a:pt x="4" y="65"/>
                  </a:cubicBezTo>
                  <a:moveTo>
                    <a:pt x="9" y="49"/>
                  </a:moveTo>
                  <a:cubicBezTo>
                    <a:pt x="8" y="53"/>
                    <a:pt x="6" y="57"/>
                    <a:pt x="5" y="61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8" y="60"/>
                    <a:pt x="10" y="56"/>
                    <a:pt x="11" y="52"/>
                  </a:cubicBezTo>
                  <a:cubicBezTo>
                    <a:pt x="9" y="49"/>
                    <a:pt x="9" y="49"/>
                    <a:pt x="9" y="49"/>
                  </a:cubicBezTo>
                  <a:moveTo>
                    <a:pt x="17" y="37"/>
                  </a:moveTo>
                  <a:cubicBezTo>
                    <a:pt x="15" y="40"/>
                    <a:pt x="13" y="43"/>
                    <a:pt x="11" y="46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6"/>
                    <a:pt x="17" y="42"/>
                    <a:pt x="19" y="39"/>
                  </a:cubicBezTo>
                  <a:cubicBezTo>
                    <a:pt x="17" y="37"/>
                    <a:pt x="17" y="37"/>
                    <a:pt x="17" y="37"/>
                  </a:cubicBezTo>
                  <a:moveTo>
                    <a:pt x="26" y="26"/>
                  </a:moveTo>
                  <a:cubicBezTo>
                    <a:pt x="24" y="29"/>
                    <a:pt x="21" y="31"/>
                    <a:pt x="19" y="34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3" y="34"/>
                    <a:pt x="25" y="31"/>
                    <a:pt x="28" y="29"/>
                  </a:cubicBezTo>
                  <a:cubicBezTo>
                    <a:pt x="26" y="26"/>
                    <a:pt x="26" y="26"/>
                    <a:pt x="26" y="26"/>
                  </a:cubicBezTo>
                  <a:moveTo>
                    <a:pt x="36" y="17"/>
                  </a:moveTo>
                  <a:cubicBezTo>
                    <a:pt x="36" y="18"/>
                    <a:pt x="35" y="19"/>
                    <a:pt x="34" y="19"/>
                  </a:cubicBezTo>
                  <a:cubicBezTo>
                    <a:pt x="32" y="21"/>
                    <a:pt x="30" y="22"/>
                    <a:pt x="28" y="24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3" y="24"/>
                    <a:pt x="35" y="22"/>
                    <a:pt x="38" y="20"/>
                  </a:cubicBezTo>
                  <a:cubicBezTo>
                    <a:pt x="36" y="17"/>
                    <a:pt x="36" y="17"/>
                    <a:pt x="36" y="17"/>
                  </a:cubicBezTo>
                  <a:moveTo>
                    <a:pt x="137" y="14"/>
                  </a:moveTo>
                  <a:cubicBezTo>
                    <a:pt x="142" y="20"/>
                    <a:pt x="142" y="20"/>
                    <a:pt x="142" y="20"/>
                  </a:cubicBezTo>
                  <a:cubicBezTo>
                    <a:pt x="149" y="26"/>
                    <a:pt x="156" y="33"/>
                    <a:pt x="162" y="42"/>
                  </a:cubicBezTo>
                  <a:cubicBezTo>
                    <a:pt x="166" y="48"/>
                    <a:pt x="169" y="55"/>
                    <a:pt x="171" y="62"/>
                  </a:cubicBezTo>
                  <a:cubicBezTo>
                    <a:pt x="176" y="69"/>
                    <a:pt x="176" y="69"/>
                    <a:pt x="176" y="69"/>
                  </a:cubicBezTo>
                  <a:cubicBezTo>
                    <a:pt x="173" y="56"/>
                    <a:pt x="167" y="44"/>
                    <a:pt x="159" y="33"/>
                  </a:cubicBezTo>
                  <a:cubicBezTo>
                    <a:pt x="153" y="25"/>
                    <a:pt x="145" y="19"/>
                    <a:pt x="137" y="14"/>
                  </a:cubicBezTo>
                  <a:moveTo>
                    <a:pt x="48" y="10"/>
                  </a:moveTo>
                  <a:cubicBezTo>
                    <a:pt x="45" y="12"/>
                    <a:pt x="42" y="13"/>
                    <a:pt x="39" y="15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3" y="16"/>
                    <a:pt x="46" y="14"/>
                    <a:pt x="50" y="12"/>
                  </a:cubicBezTo>
                  <a:cubicBezTo>
                    <a:pt x="48" y="10"/>
                    <a:pt x="48" y="10"/>
                    <a:pt x="48" y="10"/>
                  </a:cubicBezTo>
                  <a:moveTo>
                    <a:pt x="61" y="4"/>
                  </a:moveTo>
                  <a:cubicBezTo>
                    <a:pt x="57" y="6"/>
                    <a:pt x="54" y="7"/>
                    <a:pt x="51" y="9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56" y="9"/>
                    <a:pt x="59" y="8"/>
                    <a:pt x="62" y="7"/>
                  </a:cubicBezTo>
                  <a:cubicBezTo>
                    <a:pt x="61" y="4"/>
                    <a:pt x="61" y="4"/>
                    <a:pt x="61" y="4"/>
                  </a:cubicBezTo>
                  <a:moveTo>
                    <a:pt x="113" y="3"/>
                  </a:moveTo>
                  <a:cubicBezTo>
                    <a:pt x="116" y="7"/>
                    <a:pt x="116" y="7"/>
                    <a:pt x="116" y="7"/>
                  </a:cubicBezTo>
                  <a:cubicBezTo>
                    <a:pt x="122" y="9"/>
                    <a:pt x="129" y="12"/>
                    <a:pt x="135" y="15"/>
                  </a:cubicBezTo>
                  <a:cubicBezTo>
                    <a:pt x="131" y="10"/>
                    <a:pt x="131" y="10"/>
                    <a:pt x="131" y="10"/>
                  </a:cubicBezTo>
                  <a:cubicBezTo>
                    <a:pt x="125" y="7"/>
                    <a:pt x="119" y="5"/>
                    <a:pt x="113" y="3"/>
                  </a:cubicBezTo>
                  <a:moveTo>
                    <a:pt x="75" y="1"/>
                  </a:moveTo>
                  <a:cubicBezTo>
                    <a:pt x="71" y="2"/>
                    <a:pt x="67" y="2"/>
                    <a:pt x="64" y="4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9" y="5"/>
                    <a:pt x="73" y="4"/>
                    <a:pt x="76" y="4"/>
                  </a:cubicBezTo>
                  <a:cubicBezTo>
                    <a:pt x="75" y="1"/>
                    <a:pt x="75" y="1"/>
                    <a:pt x="75" y="1"/>
                  </a:cubicBezTo>
                  <a:moveTo>
                    <a:pt x="94" y="0"/>
                  </a:moveTo>
                  <a:cubicBezTo>
                    <a:pt x="96" y="3"/>
                    <a:pt x="96" y="3"/>
                    <a:pt x="96" y="3"/>
                  </a:cubicBezTo>
                  <a:cubicBezTo>
                    <a:pt x="100" y="3"/>
                    <a:pt x="104" y="4"/>
                    <a:pt x="107" y="4"/>
                  </a:cubicBezTo>
                  <a:cubicBezTo>
                    <a:pt x="108" y="5"/>
                    <a:pt x="110" y="5"/>
                    <a:pt x="111" y="5"/>
                  </a:cubicBezTo>
                  <a:cubicBezTo>
                    <a:pt x="108" y="2"/>
                    <a:pt x="108" y="2"/>
                    <a:pt x="108" y="2"/>
                  </a:cubicBezTo>
                  <a:cubicBezTo>
                    <a:pt x="104" y="1"/>
                    <a:pt x="99" y="0"/>
                    <a:pt x="94" y="0"/>
                  </a:cubicBezTo>
                  <a:moveTo>
                    <a:pt x="89" y="0"/>
                  </a:moveTo>
                  <a:cubicBezTo>
                    <a:pt x="85" y="0"/>
                    <a:pt x="82" y="0"/>
                    <a:pt x="78" y="0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83" y="3"/>
                    <a:pt x="86" y="3"/>
                    <a:pt x="89" y="3"/>
                  </a:cubicBezTo>
                  <a:cubicBezTo>
                    <a:pt x="90" y="3"/>
                    <a:pt x="91" y="3"/>
                    <a:pt x="92" y="3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0" y="0"/>
                    <a:pt x="90" y="0"/>
                    <a:pt x="89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0" name="Freeform 780"/>
            <p:cNvSpPr>
              <a:spLocks noEditPoints="1"/>
            </p:cNvSpPr>
            <p:nvPr/>
          </p:nvSpPr>
          <p:spPr bwMode="auto">
            <a:xfrm>
              <a:off x="13355071" y="1137750"/>
              <a:ext cx="333194" cy="468940"/>
            </a:xfrm>
            <a:custGeom>
              <a:avLst/>
              <a:gdLst>
                <a:gd name="T0" fmla="*/ 34 w 46"/>
                <a:gd name="T1" fmla="*/ 53 h 64"/>
                <a:gd name="T2" fmla="*/ 39 w 46"/>
                <a:gd name="T3" fmla="*/ 60 h 64"/>
                <a:gd name="T4" fmla="*/ 46 w 46"/>
                <a:gd name="T5" fmla="*/ 64 h 64"/>
                <a:gd name="T6" fmla="*/ 42 w 46"/>
                <a:gd name="T7" fmla="*/ 58 h 64"/>
                <a:gd name="T8" fmla="*/ 34 w 46"/>
                <a:gd name="T9" fmla="*/ 53 h 64"/>
                <a:gd name="T10" fmla="*/ 0 w 46"/>
                <a:gd name="T11" fmla="*/ 0 h 64"/>
                <a:gd name="T12" fmla="*/ 2 w 46"/>
                <a:gd name="T13" fmla="*/ 7 h 64"/>
                <a:gd name="T14" fmla="*/ 7 w 46"/>
                <a:gd name="T15" fmla="*/ 15 h 64"/>
                <a:gd name="T16" fmla="*/ 4 w 46"/>
                <a:gd name="T17" fmla="*/ 6 h 64"/>
                <a:gd name="T18" fmla="*/ 0 w 46"/>
                <a:gd name="T1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64">
                  <a:moveTo>
                    <a:pt x="34" y="53"/>
                  </a:moveTo>
                  <a:cubicBezTo>
                    <a:pt x="39" y="60"/>
                    <a:pt x="39" y="60"/>
                    <a:pt x="39" y="60"/>
                  </a:cubicBezTo>
                  <a:cubicBezTo>
                    <a:pt x="41" y="61"/>
                    <a:pt x="43" y="63"/>
                    <a:pt x="46" y="64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39" y="57"/>
                    <a:pt x="36" y="55"/>
                    <a:pt x="34" y="53"/>
                  </a:cubicBezTo>
                  <a:moveTo>
                    <a:pt x="0" y="0"/>
                  </a:moveTo>
                  <a:cubicBezTo>
                    <a:pt x="1" y="3"/>
                    <a:pt x="1" y="5"/>
                    <a:pt x="2" y="7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2"/>
                    <a:pt x="5" y="9"/>
                    <a:pt x="4" y="6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1" name="Freeform 781"/>
            <p:cNvSpPr>
              <a:spLocks noEditPoints="1"/>
            </p:cNvSpPr>
            <p:nvPr/>
          </p:nvSpPr>
          <p:spPr bwMode="auto">
            <a:xfrm>
              <a:off x="13345815" y="964983"/>
              <a:ext cx="502877" cy="706495"/>
            </a:xfrm>
            <a:custGeom>
              <a:avLst/>
              <a:gdLst>
                <a:gd name="T0" fmla="*/ 62 w 69"/>
                <a:gd name="T1" fmla="*/ 92 h 97"/>
                <a:gd name="T2" fmla="*/ 65 w 69"/>
                <a:gd name="T3" fmla="*/ 95 h 97"/>
                <a:gd name="T4" fmla="*/ 69 w 69"/>
                <a:gd name="T5" fmla="*/ 97 h 97"/>
                <a:gd name="T6" fmla="*/ 67 w 69"/>
                <a:gd name="T7" fmla="*/ 93 h 97"/>
                <a:gd name="T8" fmla="*/ 62 w 69"/>
                <a:gd name="T9" fmla="*/ 92 h 97"/>
                <a:gd name="T10" fmla="*/ 1 w 69"/>
                <a:gd name="T11" fmla="*/ 0 h 97"/>
                <a:gd name="T12" fmla="*/ 0 w 69"/>
                <a:gd name="T13" fmla="*/ 5 h 97"/>
                <a:gd name="T14" fmla="*/ 3 w 69"/>
                <a:gd name="T15" fmla="*/ 8 h 97"/>
                <a:gd name="T16" fmla="*/ 3 w 69"/>
                <a:gd name="T17" fmla="*/ 3 h 97"/>
                <a:gd name="T18" fmla="*/ 1 w 69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" h="97">
                  <a:moveTo>
                    <a:pt x="62" y="92"/>
                  </a:moveTo>
                  <a:cubicBezTo>
                    <a:pt x="65" y="95"/>
                    <a:pt x="65" y="95"/>
                    <a:pt x="65" y="95"/>
                  </a:cubicBezTo>
                  <a:cubicBezTo>
                    <a:pt x="66" y="96"/>
                    <a:pt x="68" y="96"/>
                    <a:pt x="69" y="97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5" y="93"/>
                    <a:pt x="64" y="92"/>
                    <a:pt x="62" y="92"/>
                  </a:cubicBezTo>
                  <a:moveTo>
                    <a:pt x="1" y="0"/>
                  </a:moveTo>
                  <a:cubicBezTo>
                    <a:pt x="1" y="1"/>
                    <a:pt x="1" y="3"/>
                    <a:pt x="0" y="5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7"/>
                    <a:pt x="3" y="5"/>
                    <a:pt x="3" y="3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2" name="Freeform 782"/>
            <p:cNvSpPr>
              <a:spLocks noEditPoints="1"/>
            </p:cNvSpPr>
            <p:nvPr/>
          </p:nvSpPr>
          <p:spPr bwMode="auto">
            <a:xfrm>
              <a:off x="13376667" y="832322"/>
              <a:ext cx="604686" cy="854582"/>
            </a:xfrm>
            <a:custGeom>
              <a:avLst/>
              <a:gdLst>
                <a:gd name="T0" fmla="*/ 78 w 83"/>
                <a:gd name="T1" fmla="*/ 114 h 117"/>
                <a:gd name="T2" fmla="*/ 80 w 83"/>
                <a:gd name="T3" fmla="*/ 117 h 117"/>
                <a:gd name="T4" fmla="*/ 83 w 83"/>
                <a:gd name="T5" fmla="*/ 117 h 117"/>
                <a:gd name="T6" fmla="*/ 81 w 83"/>
                <a:gd name="T7" fmla="*/ 114 h 117"/>
                <a:gd name="T8" fmla="*/ 78 w 83"/>
                <a:gd name="T9" fmla="*/ 114 h 117"/>
                <a:gd name="T10" fmla="*/ 1 w 83"/>
                <a:gd name="T11" fmla="*/ 0 h 117"/>
                <a:gd name="T12" fmla="*/ 0 w 83"/>
                <a:gd name="T13" fmla="*/ 4 h 117"/>
                <a:gd name="T14" fmla="*/ 2 w 83"/>
                <a:gd name="T15" fmla="*/ 7 h 117"/>
                <a:gd name="T16" fmla="*/ 3 w 83"/>
                <a:gd name="T17" fmla="*/ 3 h 117"/>
                <a:gd name="T18" fmla="*/ 1 w 83"/>
                <a:gd name="T1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" h="117">
                  <a:moveTo>
                    <a:pt x="78" y="114"/>
                  </a:moveTo>
                  <a:cubicBezTo>
                    <a:pt x="80" y="117"/>
                    <a:pt x="80" y="117"/>
                    <a:pt x="80" y="117"/>
                  </a:cubicBezTo>
                  <a:cubicBezTo>
                    <a:pt x="81" y="117"/>
                    <a:pt x="82" y="117"/>
                    <a:pt x="83" y="117"/>
                  </a:cubicBezTo>
                  <a:cubicBezTo>
                    <a:pt x="81" y="114"/>
                    <a:pt x="81" y="114"/>
                    <a:pt x="81" y="114"/>
                  </a:cubicBezTo>
                  <a:cubicBezTo>
                    <a:pt x="80" y="114"/>
                    <a:pt x="79" y="114"/>
                    <a:pt x="78" y="114"/>
                  </a:cubicBezTo>
                  <a:moveTo>
                    <a:pt x="1" y="0"/>
                  </a:moveTo>
                  <a:cubicBezTo>
                    <a:pt x="0" y="1"/>
                    <a:pt x="0" y="2"/>
                    <a:pt x="0" y="4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5"/>
                    <a:pt x="2" y="4"/>
                    <a:pt x="3" y="3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3" name="Freeform 783"/>
            <p:cNvSpPr>
              <a:spLocks noEditPoints="1"/>
            </p:cNvSpPr>
            <p:nvPr/>
          </p:nvSpPr>
          <p:spPr bwMode="auto">
            <a:xfrm>
              <a:off x="13413688" y="724343"/>
              <a:ext cx="684899" cy="953306"/>
            </a:xfrm>
            <a:custGeom>
              <a:avLst/>
              <a:gdLst>
                <a:gd name="T0" fmla="*/ 92 w 94"/>
                <a:gd name="T1" fmla="*/ 128 h 131"/>
                <a:gd name="T2" fmla="*/ 89 w 94"/>
                <a:gd name="T3" fmla="*/ 129 h 131"/>
                <a:gd name="T4" fmla="*/ 91 w 94"/>
                <a:gd name="T5" fmla="*/ 131 h 131"/>
                <a:gd name="T6" fmla="*/ 94 w 94"/>
                <a:gd name="T7" fmla="*/ 131 h 131"/>
                <a:gd name="T8" fmla="*/ 92 w 94"/>
                <a:gd name="T9" fmla="*/ 128 h 131"/>
                <a:gd name="T10" fmla="*/ 2 w 94"/>
                <a:gd name="T11" fmla="*/ 0 h 131"/>
                <a:gd name="T12" fmla="*/ 0 w 94"/>
                <a:gd name="T13" fmla="*/ 3 h 131"/>
                <a:gd name="T14" fmla="*/ 2 w 94"/>
                <a:gd name="T15" fmla="*/ 6 h 131"/>
                <a:gd name="T16" fmla="*/ 4 w 94"/>
                <a:gd name="T17" fmla="*/ 3 h 131"/>
                <a:gd name="T18" fmla="*/ 2 w 94"/>
                <a:gd name="T19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31">
                  <a:moveTo>
                    <a:pt x="92" y="128"/>
                  </a:moveTo>
                  <a:cubicBezTo>
                    <a:pt x="91" y="128"/>
                    <a:pt x="90" y="129"/>
                    <a:pt x="89" y="129"/>
                  </a:cubicBezTo>
                  <a:cubicBezTo>
                    <a:pt x="91" y="131"/>
                    <a:pt x="91" y="131"/>
                    <a:pt x="91" y="131"/>
                  </a:cubicBezTo>
                  <a:cubicBezTo>
                    <a:pt x="92" y="131"/>
                    <a:pt x="93" y="131"/>
                    <a:pt x="94" y="131"/>
                  </a:cubicBezTo>
                  <a:cubicBezTo>
                    <a:pt x="92" y="128"/>
                    <a:pt x="92" y="128"/>
                    <a:pt x="92" y="128"/>
                  </a:cubicBezTo>
                  <a:moveTo>
                    <a:pt x="2" y="0"/>
                  </a:moveTo>
                  <a:cubicBezTo>
                    <a:pt x="1" y="1"/>
                    <a:pt x="1" y="2"/>
                    <a:pt x="0" y="3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5"/>
                    <a:pt x="3" y="4"/>
                    <a:pt x="4" y="3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4" name="Freeform 784"/>
            <p:cNvSpPr>
              <a:spLocks noEditPoints="1"/>
            </p:cNvSpPr>
            <p:nvPr/>
          </p:nvSpPr>
          <p:spPr bwMode="auto">
            <a:xfrm>
              <a:off x="13469221" y="634874"/>
              <a:ext cx="731176" cy="1021179"/>
            </a:xfrm>
            <a:custGeom>
              <a:avLst/>
              <a:gdLst>
                <a:gd name="T0" fmla="*/ 99 w 100"/>
                <a:gd name="T1" fmla="*/ 137 h 140"/>
                <a:gd name="T2" fmla="*/ 96 w 100"/>
                <a:gd name="T3" fmla="*/ 138 h 140"/>
                <a:gd name="T4" fmla="*/ 97 w 100"/>
                <a:gd name="T5" fmla="*/ 140 h 140"/>
                <a:gd name="T6" fmla="*/ 100 w 100"/>
                <a:gd name="T7" fmla="*/ 139 h 140"/>
                <a:gd name="T8" fmla="*/ 99 w 100"/>
                <a:gd name="T9" fmla="*/ 137 h 140"/>
                <a:gd name="T10" fmla="*/ 2 w 100"/>
                <a:gd name="T11" fmla="*/ 0 h 140"/>
                <a:gd name="T12" fmla="*/ 0 w 100"/>
                <a:gd name="T13" fmla="*/ 3 h 140"/>
                <a:gd name="T14" fmla="*/ 2 w 100"/>
                <a:gd name="T15" fmla="*/ 5 h 140"/>
                <a:gd name="T16" fmla="*/ 4 w 100"/>
                <a:gd name="T17" fmla="*/ 3 h 140"/>
                <a:gd name="T18" fmla="*/ 2 w 100"/>
                <a:gd name="T1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0" h="140">
                  <a:moveTo>
                    <a:pt x="99" y="137"/>
                  </a:moveTo>
                  <a:cubicBezTo>
                    <a:pt x="98" y="137"/>
                    <a:pt x="97" y="138"/>
                    <a:pt x="96" y="138"/>
                  </a:cubicBezTo>
                  <a:cubicBezTo>
                    <a:pt x="97" y="140"/>
                    <a:pt x="97" y="140"/>
                    <a:pt x="97" y="140"/>
                  </a:cubicBezTo>
                  <a:cubicBezTo>
                    <a:pt x="98" y="140"/>
                    <a:pt x="99" y="140"/>
                    <a:pt x="100" y="139"/>
                  </a:cubicBezTo>
                  <a:cubicBezTo>
                    <a:pt x="99" y="137"/>
                    <a:pt x="99" y="137"/>
                    <a:pt x="99" y="137"/>
                  </a:cubicBezTo>
                  <a:moveTo>
                    <a:pt x="2" y="0"/>
                  </a:moveTo>
                  <a:cubicBezTo>
                    <a:pt x="1" y="1"/>
                    <a:pt x="1" y="2"/>
                    <a:pt x="0" y="3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3" y="4"/>
                    <a:pt x="4" y="3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5" name="Freeform 785"/>
            <p:cNvSpPr>
              <a:spLocks noEditPoints="1"/>
            </p:cNvSpPr>
            <p:nvPr/>
          </p:nvSpPr>
          <p:spPr bwMode="auto">
            <a:xfrm>
              <a:off x="13537093" y="563916"/>
              <a:ext cx="758943" cy="1055115"/>
            </a:xfrm>
            <a:custGeom>
              <a:avLst/>
              <a:gdLst>
                <a:gd name="T0" fmla="*/ 103 w 104"/>
                <a:gd name="T1" fmla="*/ 142 h 145"/>
                <a:gd name="T2" fmla="*/ 100 w 104"/>
                <a:gd name="T3" fmla="*/ 143 h 145"/>
                <a:gd name="T4" fmla="*/ 102 w 104"/>
                <a:gd name="T5" fmla="*/ 145 h 145"/>
                <a:gd name="T6" fmla="*/ 104 w 104"/>
                <a:gd name="T7" fmla="*/ 144 h 145"/>
                <a:gd name="T8" fmla="*/ 103 w 104"/>
                <a:gd name="T9" fmla="*/ 142 h 145"/>
                <a:gd name="T10" fmla="*/ 2 w 104"/>
                <a:gd name="T11" fmla="*/ 0 h 145"/>
                <a:gd name="T12" fmla="*/ 0 w 104"/>
                <a:gd name="T13" fmla="*/ 2 h 145"/>
                <a:gd name="T14" fmla="*/ 2 w 104"/>
                <a:gd name="T15" fmla="*/ 5 h 145"/>
                <a:gd name="T16" fmla="*/ 4 w 104"/>
                <a:gd name="T17" fmla="*/ 2 h 145"/>
                <a:gd name="T18" fmla="*/ 2 w 104"/>
                <a:gd name="T19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45">
                  <a:moveTo>
                    <a:pt x="103" y="142"/>
                  </a:moveTo>
                  <a:cubicBezTo>
                    <a:pt x="102" y="142"/>
                    <a:pt x="101" y="142"/>
                    <a:pt x="100" y="143"/>
                  </a:cubicBezTo>
                  <a:cubicBezTo>
                    <a:pt x="102" y="145"/>
                    <a:pt x="102" y="145"/>
                    <a:pt x="102" y="145"/>
                  </a:cubicBezTo>
                  <a:cubicBezTo>
                    <a:pt x="102" y="145"/>
                    <a:pt x="103" y="144"/>
                    <a:pt x="104" y="144"/>
                  </a:cubicBezTo>
                  <a:cubicBezTo>
                    <a:pt x="103" y="142"/>
                    <a:pt x="103" y="142"/>
                    <a:pt x="103" y="142"/>
                  </a:cubicBezTo>
                  <a:moveTo>
                    <a:pt x="2" y="0"/>
                  </a:moveTo>
                  <a:cubicBezTo>
                    <a:pt x="2" y="1"/>
                    <a:pt x="1" y="1"/>
                    <a:pt x="0" y="2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4"/>
                    <a:pt x="3" y="3"/>
                    <a:pt x="4" y="2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6" name="Freeform 786"/>
            <p:cNvSpPr>
              <a:spLocks noEditPoints="1"/>
            </p:cNvSpPr>
            <p:nvPr/>
          </p:nvSpPr>
          <p:spPr bwMode="auto">
            <a:xfrm>
              <a:off x="13608052" y="496043"/>
              <a:ext cx="774368" cy="1079796"/>
            </a:xfrm>
            <a:custGeom>
              <a:avLst/>
              <a:gdLst>
                <a:gd name="T0" fmla="*/ 104 w 106"/>
                <a:gd name="T1" fmla="*/ 143 h 148"/>
                <a:gd name="T2" fmla="*/ 102 w 106"/>
                <a:gd name="T3" fmla="*/ 145 h 148"/>
                <a:gd name="T4" fmla="*/ 103 w 106"/>
                <a:gd name="T5" fmla="*/ 148 h 148"/>
                <a:gd name="T6" fmla="*/ 106 w 106"/>
                <a:gd name="T7" fmla="*/ 146 h 148"/>
                <a:gd name="T8" fmla="*/ 104 w 106"/>
                <a:gd name="T9" fmla="*/ 143 h 148"/>
                <a:gd name="T10" fmla="*/ 3 w 106"/>
                <a:gd name="T11" fmla="*/ 0 h 148"/>
                <a:gd name="T12" fmla="*/ 0 w 106"/>
                <a:gd name="T13" fmla="*/ 2 h 148"/>
                <a:gd name="T14" fmla="*/ 2 w 106"/>
                <a:gd name="T15" fmla="*/ 5 h 148"/>
                <a:gd name="T16" fmla="*/ 4 w 106"/>
                <a:gd name="T17" fmla="*/ 3 h 148"/>
                <a:gd name="T18" fmla="*/ 3 w 106"/>
                <a:gd name="T1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148">
                  <a:moveTo>
                    <a:pt x="104" y="143"/>
                  </a:moveTo>
                  <a:cubicBezTo>
                    <a:pt x="103" y="144"/>
                    <a:pt x="102" y="145"/>
                    <a:pt x="102" y="145"/>
                  </a:cubicBezTo>
                  <a:cubicBezTo>
                    <a:pt x="103" y="148"/>
                    <a:pt x="103" y="148"/>
                    <a:pt x="103" y="148"/>
                  </a:cubicBezTo>
                  <a:cubicBezTo>
                    <a:pt x="104" y="147"/>
                    <a:pt x="105" y="146"/>
                    <a:pt x="106" y="146"/>
                  </a:cubicBezTo>
                  <a:cubicBezTo>
                    <a:pt x="104" y="143"/>
                    <a:pt x="104" y="143"/>
                    <a:pt x="104" y="143"/>
                  </a:cubicBezTo>
                  <a:moveTo>
                    <a:pt x="3" y="0"/>
                  </a:moveTo>
                  <a:cubicBezTo>
                    <a:pt x="2" y="1"/>
                    <a:pt x="1" y="2"/>
                    <a:pt x="0" y="2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4"/>
                    <a:pt x="4" y="3"/>
                    <a:pt x="4" y="3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7" name="Freeform 787"/>
            <p:cNvSpPr>
              <a:spLocks noEditPoints="1"/>
            </p:cNvSpPr>
            <p:nvPr/>
          </p:nvSpPr>
          <p:spPr bwMode="auto">
            <a:xfrm>
              <a:off x="13697520" y="452851"/>
              <a:ext cx="758943" cy="1058200"/>
            </a:xfrm>
            <a:custGeom>
              <a:avLst/>
              <a:gdLst>
                <a:gd name="T0" fmla="*/ 102 w 104"/>
                <a:gd name="T1" fmla="*/ 141 h 145"/>
                <a:gd name="T2" fmla="*/ 100 w 104"/>
                <a:gd name="T3" fmla="*/ 143 h 145"/>
                <a:gd name="T4" fmla="*/ 102 w 104"/>
                <a:gd name="T5" fmla="*/ 145 h 145"/>
                <a:gd name="T6" fmla="*/ 104 w 104"/>
                <a:gd name="T7" fmla="*/ 143 h 145"/>
                <a:gd name="T8" fmla="*/ 102 w 104"/>
                <a:gd name="T9" fmla="*/ 141 h 145"/>
                <a:gd name="T10" fmla="*/ 3 w 104"/>
                <a:gd name="T11" fmla="*/ 0 h 145"/>
                <a:gd name="T12" fmla="*/ 0 w 104"/>
                <a:gd name="T13" fmla="*/ 1 h 145"/>
                <a:gd name="T14" fmla="*/ 2 w 104"/>
                <a:gd name="T15" fmla="*/ 3 h 145"/>
                <a:gd name="T16" fmla="*/ 4 w 104"/>
                <a:gd name="T17" fmla="*/ 2 h 145"/>
                <a:gd name="T18" fmla="*/ 3 w 104"/>
                <a:gd name="T19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45">
                  <a:moveTo>
                    <a:pt x="102" y="141"/>
                  </a:moveTo>
                  <a:cubicBezTo>
                    <a:pt x="102" y="141"/>
                    <a:pt x="101" y="142"/>
                    <a:pt x="100" y="143"/>
                  </a:cubicBezTo>
                  <a:cubicBezTo>
                    <a:pt x="102" y="145"/>
                    <a:pt x="102" y="145"/>
                    <a:pt x="102" y="145"/>
                  </a:cubicBezTo>
                  <a:cubicBezTo>
                    <a:pt x="103" y="144"/>
                    <a:pt x="103" y="144"/>
                    <a:pt x="104" y="143"/>
                  </a:cubicBezTo>
                  <a:cubicBezTo>
                    <a:pt x="102" y="141"/>
                    <a:pt x="102" y="141"/>
                    <a:pt x="102" y="141"/>
                  </a:cubicBezTo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3" y="2"/>
                    <a:pt x="4" y="2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8" name="Freeform 788"/>
            <p:cNvSpPr>
              <a:spLocks noEditPoints="1"/>
            </p:cNvSpPr>
            <p:nvPr/>
          </p:nvSpPr>
          <p:spPr bwMode="auto">
            <a:xfrm>
              <a:off x="13790074" y="415829"/>
              <a:ext cx="731176" cy="1021179"/>
            </a:xfrm>
            <a:custGeom>
              <a:avLst/>
              <a:gdLst>
                <a:gd name="T0" fmla="*/ 98 w 100"/>
                <a:gd name="T1" fmla="*/ 135 h 140"/>
                <a:gd name="T2" fmla="*/ 97 w 100"/>
                <a:gd name="T3" fmla="*/ 137 h 140"/>
                <a:gd name="T4" fmla="*/ 98 w 100"/>
                <a:gd name="T5" fmla="*/ 140 h 140"/>
                <a:gd name="T6" fmla="*/ 100 w 100"/>
                <a:gd name="T7" fmla="*/ 137 h 140"/>
                <a:gd name="T8" fmla="*/ 98 w 100"/>
                <a:gd name="T9" fmla="*/ 135 h 140"/>
                <a:gd name="T10" fmla="*/ 3 w 100"/>
                <a:gd name="T11" fmla="*/ 0 h 140"/>
                <a:gd name="T12" fmla="*/ 0 w 100"/>
                <a:gd name="T13" fmla="*/ 0 h 140"/>
                <a:gd name="T14" fmla="*/ 1 w 100"/>
                <a:gd name="T15" fmla="*/ 3 h 140"/>
                <a:gd name="T16" fmla="*/ 4 w 100"/>
                <a:gd name="T17" fmla="*/ 2 h 140"/>
                <a:gd name="T18" fmla="*/ 3 w 100"/>
                <a:gd name="T1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0" h="140">
                  <a:moveTo>
                    <a:pt x="98" y="135"/>
                  </a:moveTo>
                  <a:cubicBezTo>
                    <a:pt x="98" y="136"/>
                    <a:pt x="97" y="137"/>
                    <a:pt x="97" y="137"/>
                  </a:cubicBezTo>
                  <a:cubicBezTo>
                    <a:pt x="98" y="140"/>
                    <a:pt x="98" y="140"/>
                    <a:pt x="98" y="140"/>
                  </a:cubicBezTo>
                  <a:cubicBezTo>
                    <a:pt x="99" y="139"/>
                    <a:pt x="100" y="138"/>
                    <a:pt x="100" y="137"/>
                  </a:cubicBezTo>
                  <a:cubicBezTo>
                    <a:pt x="98" y="135"/>
                    <a:pt x="98" y="135"/>
                    <a:pt x="98" y="135"/>
                  </a:cubicBezTo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3" y="2"/>
                    <a:pt x="4" y="2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9" name="Freeform 789"/>
            <p:cNvSpPr>
              <a:spLocks noEditPoints="1"/>
            </p:cNvSpPr>
            <p:nvPr/>
          </p:nvSpPr>
          <p:spPr bwMode="auto">
            <a:xfrm>
              <a:off x="13894969" y="388063"/>
              <a:ext cx="684899" cy="962561"/>
            </a:xfrm>
            <a:custGeom>
              <a:avLst/>
              <a:gdLst>
                <a:gd name="T0" fmla="*/ 92 w 94"/>
                <a:gd name="T1" fmla="*/ 126 h 132"/>
                <a:gd name="T2" fmla="*/ 90 w 94"/>
                <a:gd name="T3" fmla="*/ 129 h 132"/>
                <a:gd name="T4" fmla="*/ 92 w 94"/>
                <a:gd name="T5" fmla="*/ 132 h 132"/>
                <a:gd name="T6" fmla="*/ 94 w 94"/>
                <a:gd name="T7" fmla="*/ 129 h 132"/>
                <a:gd name="T8" fmla="*/ 92 w 94"/>
                <a:gd name="T9" fmla="*/ 126 h 132"/>
                <a:gd name="T10" fmla="*/ 3 w 94"/>
                <a:gd name="T11" fmla="*/ 0 h 132"/>
                <a:gd name="T12" fmla="*/ 0 w 94"/>
                <a:gd name="T13" fmla="*/ 1 h 132"/>
                <a:gd name="T14" fmla="*/ 1 w 94"/>
                <a:gd name="T15" fmla="*/ 4 h 132"/>
                <a:gd name="T16" fmla="*/ 5 w 94"/>
                <a:gd name="T17" fmla="*/ 3 h 132"/>
                <a:gd name="T18" fmla="*/ 3 w 94"/>
                <a:gd name="T19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32">
                  <a:moveTo>
                    <a:pt x="92" y="126"/>
                  </a:moveTo>
                  <a:cubicBezTo>
                    <a:pt x="91" y="127"/>
                    <a:pt x="91" y="128"/>
                    <a:pt x="90" y="129"/>
                  </a:cubicBezTo>
                  <a:cubicBezTo>
                    <a:pt x="92" y="132"/>
                    <a:pt x="92" y="132"/>
                    <a:pt x="92" y="132"/>
                  </a:cubicBezTo>
                  <a:cubicBezTo>
                    <a:pt x="93" y="131"/>
                    <a:pt x="93" y="130"/>
                    <a:pt x="94" y="129"/>
                  </a:cubicBezTo>
                  <a:cubicBezTo>
                    <a:pt x="92" y="126"/>
                    <a:pt x="92" y="126"/>
                    <a:pt x="92" y="126"/>
                  </a:cubicBezTo>
                  <a:moveTo>
                    <a:pt x="3" y="0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3" y="3"/>
                    <a:pt x="4" y="3"/>
                    <a:pt x="5" y="3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0" name="Freeform 790"/>
            <p:cNvSpPr>
              <a:spLocks noEditPoints="1"/>
            </p:cNvSpPr>
            <p:nvPr/>
          </p:nvSpPr>
          <p:spPr bwMode="auto">
            <a:xfrm>
              <a:off x="14002949" y="388063"/>
              <a:ext cx="620112" cy="854582"/>
            </a:xfrm>
            <a:custGeom>
              <a:avLst/>
              <a:gdLst>
                <a:gd name="T0" fmla="*/ 83 w 85"/>
                <a:gd name="T1" fmla="*/ 111 h 117"/>
                <a:gd name="T2" fmla="*/ 82 w 85"/>
                <a:gd name="T3" fmla="*/ 114 h 117"/>
                <a:gd name="T4" fmla="*/ 84 w 85"/>
                <a:gd name="T5" fmla="*/ 117 h 117"/>
                <a:gd name="T6" fmla="*/ 85 w 85"/>
                <a:gd name="T7" fmla="*/ 114 h 117"/>
                <a:gd name="T8" fmla="*/ 83 w 85"/>
                <a:gd name="T9" fmla="*/ 111 h 117"/>
                <a:gd name="T10" fmla="*/ 0 w 85"/>
                <a:gd name="T11" fmla="*/ 0 h 117"/>
                <a:gd name="T12" fmla="*/ 2 w 85"/>
                <a:gd name="T13" fmla="*/ 3 h 117"/>
                <a:gd name="T14" fmla="*/ 6 w 85"/>
                <a:gd name="T15" fmla="*/ 3 h 117"/>
                <a:gd name="T16" fmla="*/ 4 w 85"/>
                <a:gd name="T17" fmla="*/ 0 h 117"/>
                <a:gd name="T18" fmla="*/ 0 w 85"/>
                <a:gd name="T1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117">
                  <a:moveTo>
                    <a:pt x="83" y="111"/>
                  </a:moveTo>
                  <a:cubicBezTo>
                    <a:pt x="82" y="112"/>
                    <a:pt x="82" y="113"/>
                    <a:pt x="82" y="114"/>
                  </a:cubicBezTo>
                  <a:cubicBezTo>
                    <a:pt x="84" y="117"/>
                    <a:pt x="84" y="117"/>
                    <a:pt x="84" y="117"/>
                  </a:cubicBezTo>
                  <a:cubicBezTo>
                    <a:pt x="84" y="116"/>
                    <a:pt x="84" y="115"/>
                    <a:pt x="85" y="114"/>
                  </a:cubicBezTo>
                  <a:cubicBezTo>
                    <a:pt x="83" y="111"/>
                    <a:pt x="83" y="111"/>
                    <a:pt x="83" y="111"/>
                  </a:cubicBezTo>
                  <a:moveTo>
                    <a:pt x="0" y="0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4" y="3"/>
                    <a:pt x="5" y="3"/>
                    <a:pt x="6" y="3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0"/>
                    <a:pt x="0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1" name="Freeform 791"/>
            <p:cNvSpPr>
              <a:spLocks noEditPoints="1"/>
            </p:cNvSpPr>
            <p:nvPr/>
          </p:nvSpPr>
          <p:spPr bwMode="auto">
            <a:xfrm>
              <a:off x="14135609" y="403489"/>
              <a:ext cx="509047" cy="712665"/>
            </a:xfrm>
            <a:custGeom>
              <a:avLst/>
              <a:gdLst>
                <a:gd name="T0" fmla="*/ 68 w 70"/>
                <a:gd name="T1" fmla="*/ 89 h 98"/>
                <a:gd name="T2" fmla="*/ 67 w 70"/>
                <a:gd name="T3" fmla="*/ 94 h 98"/>
                <a:gd name="T4" fmla="*/ 70 w 70"/>
                <a:gd name="T5" fmla="*/ 98 h 98"/>
                <a:gd name="T6" fmla="*/ 70 w 70"/>
                <a:gd name="T7" fmla="*/ 97 h 98"/>
                <a:gd name="T8" fmla="*/ 70 w 70"/>
                <a:gd name="T9" fmla="*/ 93 h 98"/>
                <a:gd name="T10" fmla="*/ 68 w 70"/>
                <a:gd name="T11" fmla="*/ 89 h 98"/>
                <a:gd name="T12" fmla="*/ 0 w 70"/>
                <a:gd name="T13" fmla="*/ 0 h 98"/>
                <a:gd name="T14" fmla="*/ 3 w 70"/>
                <a:gd name="T15" fmla="*/ 3 h 98"/>
                <a:gd name="T16" fmla="*/ 8 w 70"/>
                <a:gd name="T17" fmla="*/ 5 h 98"/>
                <a:gd name="T18" fmla="*/ 5 w 70"/>
                <a:gd name="T19" fmla="*/ 1 h 98"/>
                <a:gd name="T20" fmla="*/ 0 w 70"/>
                <a:gd name="T2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98">
                  <a:moveTo>
                    <a:pt x="68" y="89"/>
                  </a:moveTo>
                  <a:cubicBezTo>
                    <a:pt x="67" y="91"/>
                    <a:pt x="67" y="93"/>
                    <a:pt x="67" y="94"/>
                  </a:cubicBezTo>
                  <a:cubicBezTo>
                    <a:pt x="70" y="98"/>
                    <a:pt x="70" y="98"/>
                    <a:pt x="70" y="98"/>
                  </a:cubicBezTo>
                  <a:cubicBezTo>
                    <a:pt x="70" y="97"/>
                    <a:pt x="70" y="97"/>
                    <a:pt x="70" y="97"/>
                  </a:cubicBezTo>
                  <a:cubicBezTo>
                    <a:pt x="70" y="96"/>
                    <a:pt x="70" y="94"/>
                    <a:pt x="70" y="93"/>
                  </a:cubicBezTo>
                  <a:cubicBezTo>
                    <a:pt x="68" y="89"/>
                    <a:pt x="68" y="89"/>
                    <a:pt x="68" y="89"/>
                  </a:cubicBezTo>
                  <a:moveTo>
                    <a:pt x="0" y="0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4" y="4"/>
                    <a:pt x="6" y="4"/>
                    <a:pt x="8" y="5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0"/>
                    <a:pt x="2" y="0"/>
                    <a:pt x="0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2" name="Freeform 792"/>
            <p:cNvSpPr>
              <a:spLocks noEditPoints="1"/>
            </p:cNvSpPr>
            <p:nvPr/>
          </p:nvSpPr>
          <p:spPr bwMode="auto">
            <a:xfrm>
              <a:off x="14302206" y="462106"/>
              <a:ext cx="336279" cy="481281"/>
            </a:xfrm>
            <a:custGeom>
              <a:avLst/>
              <a:gdLst>
                <a:gd name="T0" fmla="*/ 40 w 46"/>
                <a:gd name="T1" fmla="*/ 52 h 66"/>
                <a:gd name="T2" fmla="*/ 43 w 46"/>
                <a:gd name="T3" fmla="*/ 60 h 66"/>
                <a:gd name="T4" fmla="*/ 46 w 46"/>
                <a:gd name="T5" fmla="*/ 66 h 66"/>
                <a:gd name="T6" fmla="*/ 45 w 46"/>
                <a:gd name="T7" fmla="*/ 59 h 66"/>
                <a:gd name="T8" fmla="*/ 40 w 46"/>
                <a:gd name="T9" fmla="*/ 52 h 66"/>
                <a:gd name="T10" fmla="*/ 0 w 46"/>
                <a:gd name="T11" fmla="*/ 0 h 66"/>
                <a:gd name="T12" fmla="*/ 4 w 46"/>
                <a:gd name="T13" fmla="*/ 5 h 66"/>
                <a:gd name="T14" fmla="*/ 11 w 46"/>
                <a:gd name="T15" fmla="*/ 10 h 66"/>
                <a:gd name="T16" fmla="*/ 6 w 46"/>
                <a:gd name="T17" fmla="*/ 4 h 66"/>
                <a:gd name="T18" fmla="*/ 0 w 46"/>
                <a:gd name="T1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66">
                  <a:moveTo>
                    <a:pt x="40" y="52"/>
                  </a:moveTo>
                  <a:cubicBezTo>
                    <a:pt x="41" y="55"/>
                    <a:pt x="42" y="58"/>
                    <a:pt x="43" y="60"/>
                  </a:cubicBezTo>
                  <a:cubicBezTo>
                    <a:pt x="46" y="66"/>
                    <a:pt x="46" y="66"/>
                    <a:pt x="46" y="66"/>
                  </a:cubicBezTo>
                  <a:cubicBezTo>
                    <a:pt x="46" y="64"/>
                    <a:pt x="46" y="61"/>
                    <a:pt x="45" y="59"/>
                  </a:cubicBezTo>
                  <a:cubicBezTo>
                    <a:pt x="40" y="52"/>
                    <a:pt x="40" y="52"/>
                    <a:pt x="40" y="52"/>
                  </a:cubicBezTo>
                  <a:moveTo>
                    <a:pt x="0" y="0"/>
                  </a:moveTo>
                  <a:cubicBezTo>
                    <a:pt x="4" y="5"/>
                    <a:pt x="4" y="5"/>
                    <a:pt x="4" y="5"/>
                  </a:cubicBezTo>
                  <a:cubicBezTo>
                    <a:pt x="6" y="7"/>
                    <a:pt x="8" y="9"/>
                    <a:pt x="11" y="10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4" y="2"/>
                    <a:pt x="2" y="1"/>
                    <a:pt x="0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3" name="Freeform 793"/>
            <p:cNvSpPr>
              <a:spLocks noEditPoints="1"/>
            </p:cNvSpPr>
            <p:nvPr/>
          </p:nvSpPr>
          <p:spPr bwMode="auto">
            <a:xfrm>
              <a:off x="13318049" y="360297"/>
              <a:ext cx="1363629" cy="1354373"/>
            </a:xfrm>
            <a:custGeom>
              <a:avLst/>
              <a:gdLst>
                <a:gd name="T0" fmla="*/ 93 w 187"/>
                <a:gd name="T1" fmla="*/ 182 h 186"/>
                <a:gd name="T2" fmla="*/ 107 w 187"/>
                <a:gd name="T3" fmla="*/ 185 h 186"/>
                <a:gd name="T4" fmla="*/ 77 w 187"/>
                <a:gd name="T5" fmla="*/ 184 h 186"/>
                <a:gd name="T6" fmla="*/ 73 w 187"/>
                <a:gd name="T7" fmla="*/ 180 h 186"/>
                <a:gd name="T8" fmla="*/ 110 w 187"/>
                <a:gd name="T9" fmla="*/ 184 h 186"/>
                <a:gd name="T10" fmla="*/ 132 w 187"/>
                <a:gd name="T11" fmla="*/ 173 h 186"/>
                <a:gd name="T12" fmla="*/ 134 w 187"/>
                <a:gd name="T13" fmla="*/ 177 h 186"/>
                <a:gd name="T14" fmla="*/ 55 w 187"/>
                <a:gd name="T15" fmla="*/ 178 h 186"/>
                <a:gd name="T16" fmla="*/ 51 w 187"/>
                <a:gd name="T17" fmla="*/ 171 h 186"/>
                <a:gd name="T18" fmla="*/ 137 w 187"/>
                <a:gd name="T19" fmla="*/ 175 h 186"/>
                <a:gd name="T20" fmla="*/ 154 w 187"/>
                <a:gd name="T21" fmla="*/ 158 h 186"/>
                <a:gd name="T22" fmla="*/ 148 w 187"/>
                <a:gd name="T23" fmla="*/ 168 h 186"/>
                <a:gd name="T24" fmla="*/ 154 w 187"/>
                <a:gd name="T25" fmla="*/ 158 h 186"/>
                <a:gd name="T26" fmla="*/ 158 w 187"/>
                <a:gd name="T27" fmla="*/ 159 h 186"/>
                <a:gd name="T28" fmla="*/ 171 w 187"/>
                <a:gd name="T29" fmla="*/ 136 h 186"/>
                <a:gd name="T30" fmla="*/ 174 w 187"/>
                <a:gd name="T31" fmla="*/ 139 h 186"/>
                <a:gd name="T32" fmla="*/ 173 w 187"/>
                <a:gd name="T33" fmla="*/ 133 h 186"/>
                <a:gd name="T34" fmla="*/ 178 w 187"/>
                <a:gd name="T35" fmla="*/ 121 h 186"/>
                <a:gd name="T36" fmla="*/ 50 w 187"/>
                <a:gd name="T37" fmla="*/ 175 h 186"/>
                <a:gd name="T38" fmla="*/ 7 w 187"/>
                <a:gd name="T39" fmla="*/ 114 h 186"/>
                <a:gd name="T40" fmla="*/ 179 w 187"/>
                <a:gd name="T41" fmla="*/ 118 h 186"/>
                <a:gd name="T42" fmla="*/ 182 w 187"/>
                <a:gd name="T43" fmla="*/ 104 h 186"/>
                <a:gd name="T44" fmla="*/ 5 w 187"/>
                <a:gd name="T45" fmla="*/ 107 h 186"/>
                <a:gd name="T46" fmla="*/ 181 w 187"/>
                <a:gd name="T47" fmla="*/ 80 h 186"/>
                <a:gd name="T48" fmla="*/ 186 w 187"/>
                <a:gd name="T49" fmla="*/ 103 h 186"/>
                <a:gd name="T50" fmla="*/ 5 w 187"/>
                <a:gd name="T51" fmla="*/ 64 h 186"/>
                <a:gd name="T52" fmla="*/ 5 w 187"/>
                <a:gd name="T53" fmla="*/ 83 h 186"/>
                <a:gd name="T54" fmla="*/ 11 w 187"/>
                <a:gd name="T55" fmla="*/ 50 h 186"/>
                <a:gd name="T56" fmla="*/ 13 w 187"/>
                <a:gd name="T57" fmla="*/ 53 h 186"/>
                <a:gd name="T58" fmla="*/ 12 w 187"/>
                <a:gd name="T59" fmla="*/ 47 h 186"/>
                <a:gd name="T60" fmla="*/ 19 w 187"/>
                <a:gd name="T61" fmla="*/ 37 h 186"/>
                <a:gd name="T62" fmla="*/ 23 w 187"/>
                <a:gd name="T63" fmla="*/ 38 h 186"/>
                <a:gd name="T64" fmla="*/ 38 w 187"/>
                <a:gd name="T65" fmla="*/ 18 h 186"/>
                <a:gd name="T66" fmla="*/ 32 w 187"/>
                <a:gd name="T67" fmla="*/ 28 h 186"/>
                <a:gd name="T68" fmla="*/ 38 w 187"/>
                <a:gd name="T69" fmla="*/ 18 h 186"/>
                <a:gd name="T70" fmla="*/ 43 w 187"/>
                <a:gd name="T71" fmla="*/ 19 h 186"/>
                <a:gd name="T72" fmla="*/ 135 w 187"/>
                <a:gd name="T73" fmla="*/ 10 h 186"/>
                <a:gd name="T74" fmla="*/ 180 w 187"/>
                <a:gd name="T75" fmla="*/ 73 h 186"/>
                <a:gd name="T76" fmla="*/ 166 w 187"/>
                <a:gd name="T77" fmla="*/ 35 h 186"/>
                <a:gd name="T78" fmla="*/ 62 w 187"/>
                <a:gd name="T79" fmla="*/ 5 h 186"/>
                <a:gd name="T80" fmla="*/ 65 w 187"/>
                <a:gd name="T81" fmla="*/ 8 h 186"/>
                <a:gd name="T82" fmla="*/ 117 w 187"/>
                <a:gd name="T83" fmla="*/ 7 h 186"/>
                <a:gd name="T84" fmla="*/ 113 w 187"/>
                <a:gd name="T85" fmla="*/ 2 h 186"/>
                <a:gd name="T86" fmla="*/ 68 w 187"/>
                <a:gd name="T87" fmla="*/ 8 h 186"/>
                <a:gd name="T88" fmla="*/ 95 w 187"/>
                <a:gd name="T89" fmla="*/ 0 h 186"/>
                <a:gd name="T90" fmla="*/ 109 w 187"/>
                <a:gd name="T91" fmla="*/ 1 h 186"/>
                <a:gd name="T92" fmla="*/ 79 w 187"/>
                <a:gd name="T93" fmla="*/ 1 h 186"/>
                <a:gd name="T94" fmla="*/ 94 w 187"/>
                <a:gd name="T95" fmla="*/ 4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87" h="186">
                  <a:moveTo>
                    <a:pt x="104" y="181"/>
                  </a:moveTo>
                  <a:cubicBezTo>
                    <a:pt x="100" y="182"/>
                    <a:pt x="97" y="182"/>
                    <a:pt x="93" y="182"/>
                  </a:cubicBezTo>
                  <a:cubicBezTo>
                    <a:pt x="93" y="182"/>
                    <a:pt x="93" y="182"/>
                    <a:pt x="93" y="182"/>
                  </a:cubicBezTo>
                  <a:cubicBezTo>
                    <a:pt x="93" y="182"/>
                    <a:pt x="92" y="182"/>
                    <a:pt x="91" y="182"/>
                  </a:cubicBezTo>
                  <a:cubicBezTo>
                    <a:pt x="94" y="186"/>
                    <a:pt x="94" y="186"/>
                    <a:pt x="94" y="186"/>
                  </a:cubicBezTo>
                  <a:cubicBezTo>
                    <a:pt x="98" y="186"/>
                    <a:pt x="103" y="186"/>
                    <a:pt x="107" y="185"/>
                  </a:cubicBezTo>
                  <a:cubicBezTo>
                    <a:pt x="104" y="181"/>
                    <a:pt x="104" y="181"/>
                    <a:pt x="104" y="181"/>
                  </a:cubicBezTo>
                  <a:moveTo>
                    <a:pt x="73" y="180"/>
                  </a:moveTo>
                  <a:cubicBezTo>
                    <a:pt x="77" y="184"/>
                    <a:pt x="77" y="184"/>
                    <a:pt x="77" y="184"/>
                  </a:cubicBezTo>
                  <a:cubicBezTo>
                    <a:pt x="81" y="185"/>
                    <a:pt x="86" y="186"/>
                    <a:pt x="91" y="186"/>
                  </a:cubicBezTo>
                  <a:cubicBezTo>
                    <a:pt x="88" y="182"/>
                    <a:pt x="88" y="182"/>
                    <a:pt x="88" y="182"/>
                  </a:cubicBezTo>
                  <a:cubicBezTo>
                    <a:pt x="83" y="181"/>
                    <a:pt x="78" y="181"/>
                    <a:pt x="73" y="180"/>
                  </a:cubicBezTo>
                  <a:moveTo>
                    <a:pt x="118" y="178"/>
                  </a:moveTo>
                  <a:cubicBezTo>
                    <a:pt x="115" y="179"/>
                    <a:pt x="111" y="180"/>
                    <a:pt x="107" y="181"/>
                  </a:cubicBezTo>
                  <a:cubicBezTo>
                    <a:pt x="110" y="184"/>
                    <a:pt x="110" y="184"/>
                    <a:pt x="110" y="184"/>
                  </a:cubicBezTo>
                  <a:cubicBezTo>
                    <a:pt x="114" y="184"/>
                    <a:pt x="117" y="183"/>
                    <a:pt x="121" y="182"/>
                  </a:cubicBezTo>
                  <a:cubicBezTo>
                    <a:pt x="118" y="178"/>
                    <a:pt x="118" y="178"/>
                    <a:pt x="118" y="178"/>
                  </a:cubicBezTo>
                  <a:moveTo>
                    <a:pt x="132" y="173"/>
                  </a:moveTo>
                  <a:cubicBezTo>
                    <a:pt x="128" y="175"/>
                    <a:pt x="125" y="176"/>
                    <a:pt x="121" y="177"/>
                  </a:cubicBezTo>
                  <a:cubicBezTo>
                    <a:pt x="124" y="181"/>
                    <a:pt x="124" y="181"/>
                    <a:pt x="124" y="181"/>
                  </a:cubicBezTo>
                  <a:cubicBezTo>
                    <a:pt x="127" y="180"/>
                    <a:pt x="131" y="178"/>
                    <a:pt x="134" y="177"/>
                  </a:cubicBezTo>
                  <a:cubicBezTo>
                    <a:pt x="132" y="173"/>
                    <a:pt x="132" y="173"/>
                    <a:pt x="132" y="173"/>
                  </a:cubicBezTo>
                  <a:moveTo>
                    <a:pt x="51" y="171"/>
                  </a:moveTo>
                  <a:cubicBezTo>
                    <a:pt x="55" y="178"/>
                    <a:pt x="55" y="178"/>
                    <a:pt x="55" y="178"/>
                  </a:cubicBezTo>
                  <a:cubicBezTo>
                    <a:pt x="61" y="180"/>
                    <a:pt x="67" y="182"/>
                    <a:pt x="72" y="183"/>
                  </a:cubicBezTo>
                  <a:cubicBezTo>
                    <a:pt x="69" y="178"/>
                    <a:pt x="69" y="178"/>
                    <a:pt x="69" y="178"/>
                  </a:cubicBezTo>
                  <a:cubicBezTo>
                    <a:pt x="62" y="177"/>
                    <a:pt x="56" y="174"/>
                    <a:pt x="51" y="171"/>
                  </a:cubicBezTo>
                  <a:moveTo>
                    <a:pt x="143" y="167"/>
                  </a:moveTo>
                  <a:cubicBezTo>
                    <a:pt x="140" y="169"/>
                    <a:pt x="137" y="170"/>
                    <a:pt x="134" y="172"/>
                  </a:cubicBezTo>
                  <a:cubicBezTo>
                    <a:pt x="137" y="175"/>
                    <a:pt x="137" y="175"/>
                    <a:pt x="137" y="175"/>
                  </a:cubicBezTo>
                  <a:cubicBezTo>
                    <a:pt x="140" y="174"/>
                    <a:pt x="143" y="172"/>
                    <a:pt x="146" y="170"/>
                  </a:cubicBezTo>
                  <a:cubicBezTo>
                    <a:pt x="143" y="167"/>
                    <a:pt x="143" y="167"/>
                    <a:pt x="143" y="167"/>
                  </a:cubicBezTo>
                  <a:moveTo>
                    <a:pt x="154" y="158"/>
                  </a:moveTo>
                  <a:cubicBezTo>
                    <a:pt x="152" y="160"/>
                    <a:pt x="151" y="161"/>
                    <a:pt x="149" y="162"/>
                  </a:cubicBezTo>
                  <a:cubicBezTo>
                    <a:pt x="148" y="163"/>
                    <a:pt x="147" y="164"/>
                    <a:pt x="146" y="165"/>
                  </a:cubicBezTo>
                  <a:cubicBezTo>
                    <a:pt x="148" y="168"/>
                    <a:pt x="148" y="168"/>
                    <a:pt x="148" y="168"/>
                  </a:cubicBezTo>
                  <a:cubicBezTo>
                    <a:pt x="149" y="167"/>
                    <a:pt x="150" y="166"/>
                    <a:pt x="151" y="166"/>
                  </a:cubicBezTo>
                  <a:cubicBezTo>
                    <a:pt x="153" y="164"/>
                    <a:pt x="155" y="163"/>
                    <a:pt x="156" y="161"/>
                  </a:cubicBezTo>
                  <a:cubicBezTo>
                    <a:pt x="154" y="158"/>
                    <a:pt x="154" y="158"/>
                    <a:pt x="154" y="158"/>
                  </a:cubicBezTo>
                  <a:moveTo>
                    <a:pt x="163" y="148"/>
                  </a:moveTo>
                  <a:cubicBezTo>
                    <a:pt x="161" y="151"/>
                    <a:pt x="159" y="153"/>
                    <a:pt x="156" y="156"/>
                  </a:cubicBezTo>
                  <a:cubicBezTo>
                    <a:pt x="158" y="159"/>
                    <a:pt x="158" y="159"/>
                    <a:pt x="158" y="159"/>
                  </a:cubicBezTo>
                  <a:cubicBezTo>
                    <a:pt x="161" y="157"/>
                    <a:pt x="163" y="154"/>
                    <a:pt x="166" y="151"/>
                  </a:cubicBezTo>
                  <a:cubicBezTo>
                    <a:pt x="163" y="148"/>
                    <a:pt x="163" y="148"/>
                    <a:pt x="163" y="148"/>
                  </a:cubicBezTo>
                  <a:moveTo>
                    <a:pt x="171" y="136"/>
                  </a:moveTo>
                  <a:cubicBezTo>
                    <a:pt x="170" y="139"/>
                    <a:pt x="167" y="142"/>
                    <a:pt x="165" y="145"/>
                  </a:cubicBezTo>
                  <a:cubicBezTo>
                    <a:pt x="168" y="149"/>
                    <a:pt x="168" y="149"/>
                    <a:pt x="168" y="149"/>
                  </a:cubicBezTo>
                  <a:cubicBezTo>
                    <a:pt x="170" y="146"/>
                    <a:pt x="172" y="143"/>
                    <a:pt x="174" y="139"/>
                  </a:cubicBezTo>
                  <a:cubicBezTo>
                    <a:pt x="171" y="136"/>
                    <a:pt x="171" y="136"/>
                    <a:pt x="171" y="136"/>
                  </a:cubicBezTo>
                  <a:moveTo>
                    <a:pt x="178" y="121"/>
                  </a:moveTo>
                  <a:cubicBezTo>
                    <a:pt x="176" y="125"/>
                    <a:pt x="175" y="129"/>
                    <a:pt x="173" y="133"/>
                  </a:cubicBezTo>
                  <a:cubicBezTo>
                    <a:pt x="175" y="137"/>
                    <a:pt x="175" y="137"/>
                    <a:pt x="175" y="137"/>
                  </a:cubicBezTo>
                  <a:cubicBezTo>
                    <a:pt x="177" y="133"/>
                    <a:pt x="179" y="129"/>
                    <a:pt x="181" y="125"/>
                  </a:cubicBezTo>
                  <a:cubicBezTo>
                    <a:pt x="178" y="121"/>
                    <a:pt x="178" y="121"/>
                    <a:pt x="178" y="121"/>
                  </a:cubicBezTo>
                  <a:moveTo>
                    <a:pt x="1" y="106"/>
                  </a:moveTo>
                  <a:cubicBezTo>
                    <a:pt x="4" y="123"/>
                    <a:pt x="10" y="138"/>
                    <a:pt x="21" y="151"/>
                  </a:cubicBezTo>
                  <a:cubicBezTo>
                    <a:pt x="29" y="161"/>
                    <a:pt x="39" y="169"/>
                    <a:pt x="50" y="175"/>
                  </a:cubicBezTo>
                  <a:cubicBezTo>
                    <a:pt x="44" y="167"/>
                    <a:pt x="44" y="167"/>
                    <a:pt x="44" y="167"/>
                  </a:cubicBezTo>
                  <a:cubicBezTo>
                    <a:pt x="37" y="162"/>
                    <a:pt x="30" y="156"/>
                    <a:pt x="24" y="148"/>
                  </a:cubicBezTo>
                  <a:cubicBezTo>
                    <a:pt x="16" y="138"/>
                    <a:pt x="10" y="127"/>
                    <a:pt x="7" y="114"/>
                  </a:cubicBezTo>
                  <a:cubicBezTo>
                    <a:pt x="1" y="106"/>
                    <a:pt x="1" y="106"/>
                    <a:pt x="1" y="106"/>
                  </a:cubicBezTo>
                  <a:moveTo>
                    <a:pt x="182" y="104"/>
                  </a:moveTo>
                  <a:cubicBezTo>
                    <a:pt x="181" y="109"/>
                    <a:pt x="180" y="113"/>
                    <a:pt x="179" y="118"/>
                  </a:cubicBezTo>
                  <a:cubicBezTo>
                    <a:pt x="182" y="122"/>
                    <a:pt x="182" y="122"/>
                    <a:pt x="182" y="122"/>
                  </a:cubicBezTo>
                  <a:cubicBezTo>
                    <a:pt x="183" y="118"/>
                    <a:pt x="184" y="113"/>
                    <a:pt x="185" y="108"/>
                  </a:cubicBezTo>
                  <a:cubicBezTo>
                    <a:pt x="182" y="104"/>
                    <a:pt x="182" y="104"/>
                    <a:pt x="182" y="104"/>
                  </a:cubicBezTo>
                  <a:moveTo>
                    <a:pt x="1" y="82"/>
                  </a:moveTo>
                  <a:cubicBezTo>
                    <a:pt x="0" y="88"/>
                    <a:pt x="0" y="94"/>
                    <a:pt x="1" y="100"/>
                  </a:cubicBezTo>
                  <a:cubicBezTo>
                    <a:pt x="5" y="107"/>
                    <a:pt x="5" y="107"/>
                    <a:pt x="5" y="107"/>
                  </a:cubicBezTo>
                  <a:cubicBezTo>
                    <a:pt x="4" y="101"/>
                    <a:pt x="4" y="94"/>
                    <a:pt x="4" y="88"/>
                  </a:cubicBezTo>
                  <a:cubicBezTo>
                    <a:pt x="1" y="82"/>
                    <a:pt x="1" y="82"/>
                    <a:pt x="1" y="82"/>
                  </a:cubicBezTo>
                  <a:moveTo>
                    <a:pt x="181" y="80"/>
                  </a:moveTo>
                  <a:cubicBezTo>
                    <a:pt x="182" y="86"/>
                    <a:pt x="183" y="93"/>
                    <a:pt x="182" y="99"/>
                  </a:cubicBezTo>
                  <a:cubicBezTo>
                    <a:pt x="186" y="104"/>
                    <a:pt x="186" y="104"/>
                    <a:pt x="186" y="104"/>
                  </a:cubicBezTo>
                  <a:cubicBezTo>
                    <a:pt x="186" y="104"/>
                    <a:pt x="186" y="103"/>
                    <a:pt x="186" y="103"/>
                  </a:cubicBezTo>
                  <a:cubicBezTo>
                    <a:pt x="186" y="98"/>
                    <a:pt x="187" y="92"/>
                    <a:pt x="186" y="87"/>
                  </a:cubicBezTo>
                  <a:cubicBezTo>
                    <a:pt x="181" y="80"/>
                    <a:pt x="181" y="80"/>
                    <a:pt x="181" y="80"/>
                  </a:cubicBezTo>
                  <a:moveTo>
                    <a:pt x="5" y="64"/>
                  </a:moveTo>
                  <a:cubicBezTo>
                    <a:pt x="3" y="69"/>
                    <a:pt x="2" y="73"/>
                    <a:pt x="1" y="78"/>
                  </a:cubicBezTo>
                  <a:cubicBezTo>
                    <a:pt x="5" y="83"/>
                    <a:pt x="5" y="83"/>
                    <a:pt x="5" y="83"/>
                  </a:cubicBezTo>
                  <a:cubicBezTo>
                    <a:pt x="5" y="83"/>
                    <a:pt x="5" y="83"/>
                    <a:pt x="5" y="83"/>
                  </a:cubicBezTo>
                  <a:cubicBezTo>
                    <a:pt x="5" y="78"/>
                    <a:pt x="6" y="73"/>
                    <a:pt x="8" y="69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11" y="50"/>
                  </a:moveTo>
                  <a:cubicBezTo>
                    <a:pt x="9" y="53"/>
                    <a:pt x="7" y="57"/>
                    <a:pt x="6" y="61"/>
                  </a:cubicBezTo>
                  <a:cubicBezTo>
                    <a:pt x="9" y="65"/>
                    <a:pt x="9" y="65"/>
                    <a:pt x="9" y="65"/>
                  </a:cubicBezTo>
                  <a:cubicBezTo>
                    <a:pt x="10" y="61"/>
                    <a:pt x="12" y="57"/>
                    <a:pt x="13" y="53"/>
                  </a:cubicBezTo>
                  <a:cubicBezTo>
                    <a:pt x="11" y="50"/>
                    <a:pt x="11" y="50"/>
                    <a:pt x="11" y="50"/>
                  </a:cubicBezTo>
                  <a:moveTo>
                    <a:pt x="19" y="37"/>
                  </a:moveTo>
                  <a:cubicBezTo>
                    <a:pt x="16" y="40"/>
                    <a:pt x="14" y="43"/>
                    <a:pt x="12" y="47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7" y="47"/>
                    <a:pt x="19" y="44"/>
                    <a:pt x="21" y="41"/>
                  </a:cubicBezTo>
                  <a:cubicBezTo>
                    <a:pt x="19" y="37"/>
                    <a:pt x="19" y="37"/>
                    <a:pt x="19" y="37"/>
                  </a:cubicBezTo>
                  <a:moveTo>
                    <a:pt x="28" y="27"/>
                  </a:moveTo>
                  <a:cubicBezTo>
                    <a:pt x="25" y="29"/>
                    <a:pt x="23" y="32"/>
                    <a:pt x="21" y="35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5" y="35"/>
                    <a:pt x="28" y="33"/>
                    <a:pt x="30" y="30"/>
                  </a:cubicBezTo>
                  <a:cubicBezTo>
                    <a:pt x="28" y="27"/>
                    <a:pt x="28" y="27"/>
                    <a:pt x="28" y="27"/>
                  </a:cubicBezTo>
                  <a:moveTo>
                    <a:pt x="38" y="18"/>
                  </a:moveTo>
                  <a:cubicBezTo>
                    <a:pt x="37" y="19"/>
                    <a:pt x="36" y="19"/>
                    <a:pt x="35" y="20"/>
                  </a:cubicBezTo>
                  <a:cubicBezTo>
                    <a:pt x="33" y="22"/>
                    <a:pt x="32" y="23"/>
                    <a:pt x="30" y="25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4" y="26"/>
                    <a:pt x="36" y="25"/>
                    <a:pt x="38" y="23"/>
                  </a:cubicBezTo>
                  <a:cubicBezTo>
                    <a:pt x="39" y="23"/>
                    <a:pt x="40" y="22"/>
                    <a:pt x="40" y="21"/>
                  </a:cubicBezTo>
                  <a:cubicBezTo>
                    <a:pt x="38" y="18"/>
                    <a:pt x="38" y="18"/>
                    <a:pt x="38" y="18"/>
                  </a:cubicBezTo>
                  <a:moveTo>
                    <a:pt x="50" y="11"/>
                  </a:moveTo>
                  <a:cubicBezTo>
                    <a:pt x="46" y="12"/>
                    <a:pt x="43" y="14"/>
                    <a:pt x="40" y="16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6" y="17"/>
                    <a:pt x="49" y="16"/>
                    <a:pt x="52" y="14"/>
                  </a:cubicBezTo>
                  <a:cubicBezTo>
                    <a:pt x="50" y="11"/>
                    <a:pt x="50" y="11"/>
                    <a:pt x="50" y="11"/>
                  </a:cubicBezTo>
                  <a:moveTo>
                    <a:pt x="135" y="10"/>
                  </a:moveTo>
                  <a:cubicBezTo>
                    <a:pt x="141" y="18"/>
                    <a:pt x="141" y="18"/>
                    <a:pt x="141" y="18"/>
                  </a:cubicBezTo>
                  <a:cubicBezTo>
                    <a:pt x="149" y="23"/>
                    <a:pt x="157" y="29"/>
                    <a:pt x="163" y="37"/>
                  </a:cubicBezTo>
                  <a:cubicBezTo>
                    <a:pt x="171" y="48"/>
                    <a:pt x="177" y="60"/>
                    <a:pt x="180" y="73"/>
                  </a:cubicBezTo>
                  <a:cubicBezTo>
                    <a:pt x="186" y="81"/>
                    <a:pt x="186" y="81"/>
                    <a:pt x="186" y="81"/>
                  </a:cubicBezTo>
                  <a:cubicBezTo>
                    <a:pt x="184" y="67"/>
                    <a:pt x="179" y="55"/>
                    <a:pt x="172" y="43"/>
                  </a:cubicBezTo>
                  <a:cubicBezTo>
                    <a:pt x="166" y="35"/>
                    <a:pt x="166" y="35"/>
                    <a:pt x="166" y="35"/>
                  </a:cubicBezTo>
                  <a:cubicBezTo>
                    <a:pt x="166" y="35"/>
                    <a:pt x="166" y="35"/>
                    <a:pt x="166" y="35"/>
                  </a:cubicBezTo>
                  <a:cubicBezTo>
                    <a:pt x="158" y="24"/>
                    <a:pt x="147" y="16"/>
                    <a:pt x="135" y="10"/>
                  </a:cubicBezTo>
                  <a:moveTo>
                    <a:pt x="62" y="5"/>
                  </a:moveTo>
                  <a:cubicBezTo>
                    <a:pt x="59" y="6"/>
                    <a:pt x="55" y="8"/>
                    <a:pt x="52" y="9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8" y="11"/>
                    <a:pt x="61" y="10"/>
                    <a:pt x="65" y="8"/>
                  </a:cubicBezTo>
                  <a:cubicBezTo>
                    <a:pt x="62" y="5"/>
                    <a:pt x="62" y="5"/>
                    <a:pt x="62" y="5"/>
                  </a:cubicBezTo>
                  <a:moveTo>
                    <a:pt x="113" y="2"/>
                  </a:moveTo>
                  <a:cubicBezTo>
                    <a:pt x="117" y="7"/>
                    <a:pt x="117" y="7"/>
                    <a:pt x="117" y="7"/>
                  </a:cubicBezTo>
                  <a:cubicBezTo>
                    <a:pt x="123" y="9"/>
                    <a:pt x="129" y="11"/>
                    <a:pt x="135" y="14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25" y="5"/>
                    <a:pt x="119" y="3"/>
                    <a:pt x="113" y="2"/>
                  </a:cubicBezTo>
                  <a:moveTo>
                    <a:pt x="76" y="1"/>
                  </a:moveTo>
                  <a:cubicBezTo>
                    <a:pt x="72" y="2"/>
                    <a:pt x="69" y="3"/>
                    <a:pt x="65" y="4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71" y="6"/>
                    <a:pt x="75" y="6"/>
                    <a:pt x="79" y="5"/>
                  </a:cubicBezTo>
                  <a:cubicBezTo>
                    <a:pt x="76" y="1"/>
                    <a:pt x="76" y="1"/>
                    <a:pt x="76" y="1"/>
                  </a:cubicBezTo>
                  <a:moveTo>
                    <a:pt x="95" y="0"/>
                  </a:moveTo>
                  <a:cubicBezTo>
                    <a:pt x="98" y="4"/>
                    <a:pt x="98" y="4"/>
                    <a:pt x="98" y="4"/>
                  </a:cubicBezTo>
                  <a:cubicBezTo>
                    <a:pt x="103" y="4"/>
                    <a:pt x="108" y="5"/>
                    <a:pt x="112" y="6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5" y="0"/>
                    <a:pt x="100" y="0"/>
                    <a:pt x="95" y="0"/>
                  </a:cubicBezTo>
                  <a:moveTo>
                    <a:pt x="92" y="0"/>
                  </a:moveTo>
                  <a:cubicBezTo>
                    <a:pt x="87" y="0"/>
                    <a:pt x="83" y="0"/>
                    <a:pt x="79" y="1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86" y="4"/>
                    <a:pt x="89" y="4"/>
                    <a:pt x="93" y="4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92" y="0"/>
                    <a:pt x="92" y="0"/>
                    <a:pt x="92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4" name="Freeform 794"/>
            <p:cNvSpPr>
              <a:spLocks noEditPoints="1"/>
            </p:cNvSpPr>
            <p:nvPr/>
          </p:nvSpPr>
          <p:spPr bwMode="auto">
            <a:xfrm>
              <a:off x="13324219" y="1088388"/>
              <a:ext cx="394897" cy="567664"/>
            </a:xfrm>
            <a:custGeom>
              <a:avLst/>
              <a:gdLst>
                <a:gd name="T0" fmla="*/ 43 w 54"/>
                <a:gd name="T1" fmla="*/ 67 h 78"/>
                <a:gd name="T2" fmla="*/ 49 w 54"/>
                <a:gd name="T3" fmla="*/ 75 h 78"/>
                <a:gd name="T4" fmla="*/ 54 w 54"/>
                <a:gd name="T5" fmla="*/ 78 h 78"/>
                <a:gd name="T6" fmla="*/ 50 w 54"/>
                <a:gd name="T7" fmla="*/ 71 h 78"/>
                <a:gd name="T8" fmla="*/ 43 w 54"/>
                <a:gd name="T9" fmla="*/ 67 h 78"/>
                <a:gd name="T10" fmla="*/ 0 w 54"/>
                <a:gd name="T11" fmla="*/ 0 h 78"/>
                <a:gd name="T12" fmla="*/ 0 w 54"/>
                <a:gd name="T13" fmla="*/ 6 h 78"/>
                <a:gd name="T14" fmla="*/ 6 w 54"/>
                <a:gd name="T15" fmla="*/ 14 h 78"/>
                <a:gd name="T16" fmla="*/ 4 w 54"/>
                <a:gd name="T17" fmla="*/ 7 h 78"/>
                <a:gd name="T18" fmla="*/ 0 w 54"/>
                <a:gd name="T1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78">
                  <a:moveTo>
                    <a:pt x="43" y="67"/>
                  </a:moveTo>
                  <a:cubicBezTo>
                    <a:pt x="49" y="75"/>
                    <a:pt x="49" y="75"/>
                    <a:pt x="49" y="75"/>
                  </a:cubicBezTo>
                  <a:cubicBezTo>
                    <a:pt x="51" y="76"/>
                    <a:pt x="53" y="77"/>
                    <a:pt x="54" y="78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47" y="70"/>
                    <a:pt x="45" y="68"/>
                    <a:pt x="43" y="67"/>
                  </a:cubicBezTo>
                  <a:moveTo>
                    <a:pt x="0" y="0"/>
                  </a:moveTo>
                  <a:cubicBezTo>
                    <a:pt x="0" y="2"/>
                    <a:pt x="0" y="4"/>
                    <a:pt x="0" y="6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5" y="12"/>
                    <a:pt x="5" y="10"/>
                    <a:pt x="4" y="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5" name="Freeform 795"/>
            <p:cNvSpPr>
              <a:spLocks noEditPoints="1"/>
            </p:cNvSpPr>
            <p:nvPr/>
          </p:nvSpPr>
          <p:spPr bwMode="auto">
            <a:xfrm>
              <a:off x="13324219" y="927961"/>
              <a:ext cx="555324" cy="771283"/>
            </a:xfrm>
            <a:custGeom>
              <a:avLst/>
              <a:gdLst>
                <a:gd name="T0" fmla="*/ 68 w 76"/>
                <a:gd name="T1" fmla="*/ 100 h 106"/>
                <a:gd name="T2" fmla="*/ 71 w 76"/>
                <a:gd name="T3" fmla="*/ 105 h 106"/>
                <a:gd name="T4" fmla="*/ 76 w 76"/>
                <a:gd name="T5" fmla="*/ 106 h 106"/>
                <a:gd name="T6" fmla="*/ 72 w 76"/>
                <a:gd name="T7" fmla="*/ 102 h 106"/>
                <a:gd name="T8" fmla="*/ 68 w 76"/>
                <a:gd name="T9" fmla="*/ 100 h 106"/>
                <a:gd name="T10" fmla="*/ 0 w 76"/>
                <a:gd name="T11" fmla="*/ 0 h 106"/>
                <a:gd name="T12" fmla="*/ 0 w 76"/>
                <a:gd name="T13" fmla="*/ 4 h 106"/>
                <a:gd name="T14" fmla="*/ 0 w 76"/>
                <a:gd name="T15" fmla="*/ 4 h 106"/>
                <a:gd name="T16" fmla="*/ 3 w 76"/>
                <a:gd name="T17" fmla="*/ 10 h 106"/>
                <a:gd name="T18" fmla="*/ 4 w 76"/>
                <a:gd name="T19" fmla="*/ 5 h 106"/>
                <a:gd name="T20" fmla="*/ 0 w 76"/>
                <a:gd name="T21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106">
                  <a:moveTo>
                    <a:pt x="68" y="100"/>
                  </a:moveTo>
                  <a:cubicBezTo>
                    <a:pt x="71" y="105"/>
                    <a:pt x="71" y="105"/>
                    <a:pt x="71" y="105"/>
                  </a:cubicBezTo>
                  <a:cubicBezTo>
                    <a:pt x="73" y="106"/>
                    <a:pt x="74" y="106"/>
                    <a:pt x="76" y="106"/>
                  </a:cubicBezTo>
                  <a:cubicBezTo>
                    <a:pt x="72" y="102"/>
                    <a:pt x="72" y="102"/>
                    <a:pt x="72" y="102"/>
                  </a:cubicBezTo>
                  <a:cubicBezTo>
                    <a:pt x="71" y="101"/>
                    <a:pt x="69" y="101"/>
                    <a:pt x="68" y="100"/>
                  </a:cubicBezTo>
                  <a:moveTo>
                    <a:pt x="0" y="0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8"/>
                    <a:pt x="4" y="6"/>
                    <a:pt x="4" y="5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6" name="Freeform 796"/>
            <p:cNvSpPr>
              <a:spLocks noEditPoints="1"/>
            </p:cNvSpPr>
            <p:nvPr/>
          </p:nvSpPr>
          <p:spPr bwMode="auto">
            <a:xfrm>
              <a:off x="13355071" y="804556"/>
              <a:ext cx="647878" cy="910114"/>
            </a:xfrm>
            <a:custGeom>
              <a:avLst/>
              <a:gdLst>
                <a:gd name="T0" fmla="*/ 83 w 89"/>
                <a:gd name="T1" fmla="*/ 121 h 125"/>
                <a:gd name="T2" fmla="*/ 86 w 89"/>
                <a:gd name="T3" fmla="*/ 125 h 125"/>
                <a:gd name="T4" fmla="*/ 88 w 89"/>
                <a:gd name="T5" fmla="*/ 125 h 125"/>
                <a:gd name="T6" fmla="*/ 88 w 89"/>
                <a:gd name="T7" fmla="*/ 125 h 125"/>
                <a:gd name="T8" fmla="*/ 89 w 89"/>
                <a:gd name="T9" fmla="*/ 125 h 125"/>
                <a:gd name="T10" fmla="*/ 86 w 89"/>
                <a:gd name="T11" fmla="*/ 121 h 125"/>
                <a:gd name="T12" fmla="*/ 83 w 89"/>
                <a:gd name="T13" fmla="*/ 121 h 125"/>
                <a:gd name="T14" fmla="*/ 1 w 89"/>
                <a:gd name="T15" fmla="*/ 0 h 125"/>
                <a:gd name="T16" fmla="*/ 0 w 89"/>
                <a:gd name="T17" fmla="*/ 3 h 125"/>
                <a:gd name="T18" fmla="*/ 3 w 89"/>
                <a:gd name="T19" fmla="*/ 8 h 125"/>
                <a:gd name="T20" fmla="*/ 4 w 89"/>
                <a:gd name="T21" fmla="*/ 4 h 125"/>
                <a:gd name="T22" fmla="*/ 1 w 89"/>
                <a:gd name="T23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9" h="125">
                  <a:moveTo>
                    <a:pt x="83" y="121"/>
                  </a:moveTo>
                  <a:cubicBezTo>
                    <a:pt x="86" y="125"/>
                    <a:pt x="86" y="125"/>
                    <a:pt x="86" y="125"/>
                  </a:cubicBezTo>
                  <a:cubicBezTo>
                    <a:pt x="87" y="125"/>
                    <a:pt x="87" y="125"/>
                    <a:pt x="88" y="125"/>
                  </a:cubicBezTo>
                  <a:cubicBezTo>
                    <a:pt x="88" y="125"/>
                    <a:pt x="88" y="125"/>
                    <a:pt x="88" y="125"/>
                  </a:cubicBezTo>
                  <a:cubicBezTo>
                    <a:pt x="89" y="125"/>
                    <a:pt x="89" y="125"/>
                    <a:pt x="89" y="125"/>
                  </a:cubicBezTo>
                  <a:cubicBezTo>
                    <a:pt x="86" y="121"/>
                    <a:pt x="86" y="121"/>
                    <a:pt x="86" y="121"/>
                  </a:cubicBezTo>
                  <a:cubicBezTo>
                    <a:pt x="85" y="121"/>
                    <a:pt x="84" y="121"/>
                    <a:pt x="83" y="121"/>
                  </a:cubicBezTo>
                  <a:moveTo>
                    <a:pt x="1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6"/>
                    <a:pt x="3" y="5"/>
                    <a:pt x="4" y="4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7" name="Freeform 797"/>
            <p:cNvSpPr>
              <a:spLocks noEditPoints="1"/>
            </p:cNvSpPr>
            <p:nvPr/>
          </p:nvSpPr>
          <p:spPr bwMode="auto">
            <a:xfrm>
              <a:off x="13398263" y="702747"/>
              <a:ext cx="721921" cy="1005753"/>
            </a:xfrm>
            <a:custGeom>
              <a:avLst/>
              <a:gdLst>
                <a:gd name="T0" fmla="*/ 96 w 99"/>
                <a:gd name="T1" fmla="*/ 134 h 138"/>
                <a:gd name="T2" fmla="*/ 93 w 99"/>
                <a:gd name="T3" fmla="*/ 134 h 138"/>
                <a:gd name="T4" fmla="*/ 96 w 99"/>
                <a:gd name="T5" fmla="*/ 138 h 138"/>
                <a:gd name="T6" fmla="*/ 99 w 99"/>
                <a:gd name="T7" fmla="*/ 137 h 138"/>
                <a:gd name="T8" fmla="*/ 96 w 99"/>
                <a:gd name="T9" fmla="*/ 134 h 138"/>
                <a:gd name="T10" fmla="*/ 1 w 99"/>
                <a:gd name="T11" fmla="*/ 0 h 138"/>
                <a:gd name="T12" fmla="*/ 0 w 99"/>
                <a:gd name="T13" fmla="*/ 3 h 138"/>
                <a:gd name="T14" fmla="*/ 2 w 99"/>
                <a:gd name="T15" fmla="*/ 6 h 138"/>
                <a:gd name="T16" fmla="*/ 4 w 99"/>
                <a:gd name="T17" fmla="*/ 3 h 138"/>
                <a:gd name="T18" fmla="*/ 1 w 99"/>
                <a:gd name="T19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9" h="138">
                  <a:moveTo>
                    <a:pt x="96" y="134"/>
                  </a:moveTo>
                  <a:cubicBezTo>
                    <a:pt x="95" y="134"/>
                    <a:pt x="94" y="134"/>
                    <a:pt x="93" y="134"/>
                  </a:cubicBezTo>
                  <a:cubicBezTo>
                    <a:pt x="96" y="138"/>
                    <a:pt x="96" y="138"/>
                    <a:pt x="96" y="138"/>
                  </a:cubicBezTo>
                  <a:cubicBezTo>
                    <a:pt x="97" y="138"/>
                    <a:pt x="98" y="138"/>
                    <a:pt x="99" y="137"/>
                  </a:cubicBezTo>
                  <a:cubicBezTo>
                    <a:pt x="96" y="134"/>
                    <a:pt x="96" y="134"/>
                    <a:pt x="96" y="134"/>
                  </a:cubicBezTo>
                  <a:moveTo>
                    <a:pt x="1" y="0"/>
                  </a:moveTo>
                  <a:cubicBezTo>
                    <a:pt x="1" y="1"/>
                    <a:pt x="0" y="2"/>
                    <a:pt x="0" y="3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5"/>
                    <a:pt x="3" y="4"/>
                    <a:pt x="4" y="3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8" name="Freeform 798"/>
            <p:cNvSpPr>
              <a:spLocks noEditPoints="1"/>
            </p:cNvSpPr>
            <p:nvPr/>
          </p:nvSpPr>
          <p:spPr bwMode="auto">
            <a:xfrm>
              <a:off x="13456880" y="613278"/>
              <a:ext cx="765113" cy="1073626"/>
            </a:xfrm>
            <a:custGeom>
              <a:avLst/>
              <a:gdLst>
                <a:gd name="T0" fmla="*/ 102 w 105"/>
                <a:gd name="T1" fmla="*/ 142 h 147"/>
                <a:gd name="T2" fmla="*/ 99 w 105"/>
                <a:gd name="T3" fmla="*/ 143 h 147"/>
                <a:gd name="T4" fmla="*/ 102 w 105"/>
                <a:gd name="T5" fmla="*/ 147 h 147"/>
                <a:gd name="T6" fmla="*/ 105 w 105"/>
                <a:gd name="T7" fmla="*/ 146 h 147"/>
                <a:gd name="T8" fmla="*/ 102 w 105"/>
                <a:gd name="T9" fmla="*/ 142 h 147"/>
                <a:gd name="T10" fmla="*/ 2 w 105"/>
                <a:gd name="T11" fmla="*/ 0 h 147"/>
                <a:gd name="T12" fmla="*/ 0 w 105"/>
                <a:gd name="T13" fmla="*/ 2 h 147"/>
                <a:gd name="T14" fmla="*/ 2 w 105"/>
                <a:gd name="T15" fmla="*/ 6 h 147"/>
                <a:gd name="T16" fmla="*/ 4 w 105"/>
                <a:gd name="T17" fmla="*/ 3 h 147"/>
                <a:gd name="T18" fmla="*/ 2 w 105"/>
                <a:gd name="T1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5" h="147">
                  <a:moveTo>
                    <a:pt x="102" y="142"/>
                  </a:moveTo>
                  <a:cubicBezTo>
                    <a:pt x="101" y="143"/>
                    <a:pt x="100" y="143"/>
                    <a:pt x="99" y="143"/>
                  </a:cubicBezTo>
                  <a:cubicBezTo>
                    <a:pt x="102" y="147"/>
                    <a:pt x="102" y="147"/>
                    <a:pt x="102" y="147"/>
                  </a:cubicBezTo>
                  <a:cubicBezTo>
                    <a:pt x="103" y="146"/>
                    <a:pt x="104" y="146"/>
                    <a:pt x="105" y="146"/>
                  </a:cubicBezTo>
                  <a:cubicBezTo>
                    <a:pt x="102" y="142"/>
                    <a:pt x="102" y="142"/>
                    <a:pt x="102" y="142"/>
                  </a:cubicBezTo>
                  <a:moveTo>
                    <a:pt x="2" y="0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5"/>
                    <a:pt x="3" y="4"/>
                    <a:pt x="4" y="3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9" name="Freeform 799"/>
            <p:cNvSpPr>
              <a:spLocks noEditPoints="1"/>
            </p:cNvSpPr>
            <p:nvPr/>
          </p:nvSpPr>
          <p:spPr bwMode="auto">
            <a:xfrm>
              <a:off x="13521668" y="542320"/>
              <a:ext cx="795964" cy="1107562"/>
            </a:xfrm>
            <a:custGeom>
              <a:avLst/>
              <a:gdLst>
                <a:gd name="T0" fmla="*/ 106 w 109"/>
                <a:gd name="T1" fmla="*/ 147 h 152"/>
                <a:gd name="T2" fmla="*/ 104 w 109"/>
                <a:gd name="T3" fmla="*/ 148 h 152"/>
                <a:gd name="T4" fmla="*/ 106 w 109"/>
                <a:gd name="T5" fmla="*/ 152 h 152"/>
                <a:gd name="T6" fmla="*/ 109 w 109"/>
                <a:gd name="T7" fmla="*/ 150 h 152"/>
                <a:gd name="T8" fmla="*/ 106 w 109"/>
                <a:gd name="T9" fmla="*/ 147 h 152"/>
                <a:gd name="T10" fmla="*/ 2 w 109"/>
                <a:gd name="T11" fmla="*/ 0 h 152"/>
                <a:gd name="T12" fmla="*/ 0 w 109"/>
                <a:gd name="T13" fmla="*/ 2 h 152"/>
                <a:gd name="T14" fmla="*/ 2 w 109"/>
                <a:gd name="T15" fmla="*/ 5 h 152"/>
                <a:gd name="T16" fmla="*/ 4 w 109"/>
                <a:gd name="T17" fmla="*/ 3 h 152"/>
                <a:gd name="T18" fmla="*/ 2 w 109"/>
                <a:gd name="T19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9" h="152">
                  <a:moveTo>
                    <a:pt x="106" y="147"/>
                  </a:moveTo>
                  <a:cubicBezTo>
                    <a:pt x="105" y="147"/>
                    <a:pt x="104" y="148"/>
                    <a:pt x="104" y="148"/>
                  </a:cubicBezTo>
                  <a:cubicBezTo>
                    <a:pt x="106" y="152"/>
                    <a:pt x="106" y="152"/>
                    <a:pt x="106" y="152"/>
                  </a:cubicBezTo>
                  <a:cubicBezTo>
                    <a:pt x="107" y="151"/>
                    <a:pt x="108" y="151"/>
                    <a:pt x="109" y="150"/>
                  </a:cubicBezTo>
                  <a:cubicBezTo>
                    <a:pt x="106" y="147"/>
                    <a:pt x="106" y="147"/>
                    <a:pt x="106" y="147"/>
                  </a:cubicBezTo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4"/>
                    <a:pt x="4" y="4"/>
                    <a:pt x="4" y="3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0" name="Freeform 800"/>
            <p:cNvSpPr>
              <a:spLocks noEditPoints="1"/>
            </p:cNvSpPr>
            <p:nvPr/>
          </p:nvSpPr>
          <p:spPr bwMode="auto">
            <a:xfrm>
              <a:off x="13595711" y="474447"/>
              <a:ext cx="802135" cy="1122988"/>
            </a:xfrm>
            <a:custGeom>
              <a:avLst/>
              <a:gdLst>
                <a:gd name="T0" fmla="*/ 108 w 110"/>
                <a:gd name="T1" fmla="*/ 149 h 154"/>
                <a:gd name="T2" fmla="*/ 105 w 110"/>
                <a:gd name="T3" fmla="*/ 151 h 154"/>
                <a:gd name="T4" fmla="*/ 108 w 110"/>
                <a:gd name="T5" fmla="*/ 154 h 154"/>
                <a:gd name="T6" fmla="*/ 110 w 110"/>
                <a:gd name="T7" fmla="*/ 152 h 154"/>
                <a:gd name="T8" fmla="*/ 108 w 110"/>
                <a:gd name="T9" fmla="*/ 149 h 154"/>
                <a:gd name="T10" fmla="*/ 2 w 110"/>
                <a:gd name="T11" fmla="*/ 0 h 154"/>
                <a:gd name="T12" fmla="*/ 0 w 110"/>
                <a:gd name="T13" fmla="*/ 2 h 154"/>
                <a:gd name="T14" fmla="*/ 2 w 110"/>
                <a:gd name="T15" fmla="*/ 5 h 154"/>
                <a:gd name="T16" fmla="*/ 5 w 110"/>
                <a:gd name="T17" fmla="*/ 3 h 154"/>
                <a:gd name="T18" fmla="*/ 2 w 110"/>
                <a:gd name="T19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" h="154">
                  <a:moveTo>
                    <a:pt x="108" y="149"/>
                  </a:moveTo>
                  <a:cubicBezTo>
                    <a:pt x="107" y="149"/>
                    <a:pt x="106" y="150"/>
                    <a:pt x="105" y="151"/>
                  </a:cubicBezTo>
                  <a:cubicBezTo>
                    <a:pt x="108" y="154"/>
                    <a:pt x="108" y="154"/>
                    <a:pt x="108" y="154"/>
                  </a:cubicBezTo>
                  <a:cubicBezTo>
                    <a:pt x="108" y="153"/>
                    <a:pt x="109" y="153"/>
                    <a:pt x="110" y="152"/>
                  </a:cubicBezTo>
                  <a:cubicBezTo>
                    <a:pt x="108" y="149"/>
                    <a:pt x="108" y="149"/>
                    <a:pt x="108" y="149"/>
                  </a:cubicBezTo>
                  <a:moveTo>
                    <a:pt x="2" y="0"/>
                  </a:moveTo>
                  <a:cubicBezTo>
                    <a:pt x="2" y="1"/>
                    <a:pt x="1" y="1"/>
                    <a:pt x="0" y="2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1" name="Freeform 801"/>
            <p:cNvSpPr>
              <a:spLocks noEditPoints="1"/>
            </p:cNvSpPr>
            <p:nvPr/>
          </p:nvSpPr>
          <p:spPr bwMode="auto">
            <a:xfrm>
              <a:off x="13682095" y="425085"/>
              <a:ext cx="786709" cy="1107562"/>
            </a:xfrm>
            <a:custGeom>
              <a:avLst/>
              <a:gdLst>
                <a:gd name="T0" fmla="*/ 106 w 108"/>
                <a:gd name="T1" fmla="*/ 147 h 152"/>
                <a:gd name="T2" fmla="*/ 104 w 108"/>
                <a:gd name="T3" fmla="*/ 149 h 152"/>
                <a:gd name="T4" fmla="*/ 106 w 108"/>
                <a:gd name="T5" fmla="*/ 152 h 152"/>
                <a:gd name="T6" fmla="*/ 108 w 108"/>
                <a:gd name="T7" fmla="*/ 150 h 152"/>
                <a:gd name="T8" fmla="*/ 106 w 108"/>
                <a:gd name="T9" fmla="*/ 147 h 152"/>
                <a:gd name="T10" fmla="*/ 2 w 108"/>
                <a:gd name="T11" fmla="*/ 0 h 152"/>
                <a:gd name="T12" fmla="*/ 0 w 108"/>
                <a:gd name="T13" fmla="*/ 2 h 152"/>
                <a:gd name="T14" fmla="*/ 2 w 108"/>
                <a:gd name="T15" fmla="*/ 5 h 152"/>
                <a:gd name="T16" fmla="*/ 5 w 108"/>
                <a:gd name="T17" fmla="*/ 4 h 152"/>
                <a:gd name="T18" fmla="*/ 2 w 108"/>
                <a:gd name="T19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152">
                  <a:moveTo>
                    <a:pt x="106" y="147"/>
                  </a:moveTo>
                  <a:cubicBezTo>
                    <a:pt x="105" y="148"/>
                    <a:pt x="105" y="148"/>
                    <a:pt x="104" y="149"/>
                  </a:cubicBezTo>
                  <a:cubicBezTo>
                    <a:pt x="106" y="152"/>
                    <a:pt x="106" y="152"/>
                    <a:pt x="106" y="152"/>
                  </a:cubicBezTo>
                  <a:cubicBezTo>
                    <a:pt x="107" y="152"/>
                    <a:pt x="108" y="151"/>
                    <a:pt x="108" y="150"/>
                  </a:cubicBezTo>
                  <a:cubicBezTo>
                    <a:pt x="106" y="147"/>
                    <a:pt x="106" y="147"/>
                    <a:pt x="106" y="147"/>
                  </a:cubicBezTo>
                  <a:moveTo>
                    <a:pt x="2" y="0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4"/>
                    <a:pt x="4" y="4"/>
                    <a:pt x="5" y="4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2" name="Freeform 802"/>
            <p:cNvSpPr>
              <a:spLocks noEditPoints="1"/>
            </p:cNvSpPr>
            <p:nvPr/>
          </p:nvSpPr>
          <p:spPr bwMode="auto">
            <a:xfrm>
              <a:off x="13768478" y="388063"/>
              <a:ext cx="774368" cy="1070541"/>
            </a:xfrm>
            <a:custGeom>
              <a:avLst/>
              <a:gdLst>
                <a:gd name="T0" fmla="*/ 103 w 106"/>
                <a:gd name="T1" fmla="*/ 141 h 147"/>
                <a:gd name="T2" fmla="*/ 101 w 106"/>
                <a:gd name="T3" fmla="*/ 144 h 147"/>
                <a:gd name="T4" fmla="*/ 104 w 106"/>
                <a:gd name="T5" fmla="*/ 147 h 147"/>
                <a:gd name="T6" fmla="*/ 106 w 106"/>
                <a:gd name="T7" fmla="*/ 145 h 147"/>
                <a:gd name="T8" fmla="*/ 103 w 106"/>
                <a:gd name="T9" fmla="*/ 141 h 147"/>
                <a:gd name="T10" fmla="*/ 3 w 106"/>
                <a:gd name="T11" fmla="*/ 0 h 147"/>
                <a:gd name="T12" fmla="*/ 0 w 106"/>
                <a:gd name="T13" fmla="*/ 1 h 147"/>
                <a:gd name="T14" fmla="*/ 3 w 106"/>
                <a:gd name="T15" fmla="*/ 4 h 147"/>
                <a:gd name="T16" fmla="*/ 6 w 106"/>
                <a:gd name="T17" fmla="*/ 4 h 147"/>
                <a:gd name="T18" fmla="*/ 3 w 106"/>
                <a:gd name="T1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147">
                  <a:moveTo>
                    <a:pt x="103" y="141"/>
                  </a:moveTo>
                  <a:cubicBezTo>
                    <a:pt x="103" y="142"/>
                    <a:pt x="102" y="143"/>
                    <a:pt x="101" y="144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4" y="147"/>
                    <a:pt x="105" y="146"/>
                    <a:pt x="106" y="145"/>
                  </a:cubicBezTo>
                  <a:cubicBezTo>
                    <a:pt x="103" y="141"/>
                    <a:pt x="103" y="141"/>
                    <a:pt x="103" y="141"/>
                  </a:cubicBezTo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3" name="Freeform 803"/>
            <p:cNvSpPr>
              <a:spLocks noEditPoints="1"/>
            </p:cNvSpPr>
            <p:nvPr/>
          </p:nvSpPr>
          <p:spPr bwMode="auto">
            <a:xfrm>
              <a:off x="13870288" y="366467"/>
              <a:ext cx="725006" cy="1005753"/>
            </a:xfrm>
            <a:custGeom>
              <a:avLst/>
              <a:gdLst>
                <a:gd name="T0" fmla="*/ 97 w 99"/>
                <a:gd name="T1" fmla="*/ 132 h 138"/>
                <a:gd name="T2" fmla="*/ 95 w 99"/>
                <a:gd name="T3" fmla="*/ 135 h 138"/>
                <a:gd name="T4" fmla="*/ 98 w 99"/>
                <a:gd name="T5" fmla="*/ 138 h 138"/>
                <a:gd name="T6" fmla="*/ 99 w 99"/>
                <a:gd name="T7" fmla="*/ 136 h 138"/>
                <a:gd name="T8" fmla="*/ 97 w 99"/>
                <a:gd name="T9" fmla="*/ 132 h 138"/>
                <a:gd name="T10" fmla="*/ 3 w 99"/>
                <a:gd name="T11" fmla="*/ 0 h 138"/>
                <a:gd name="T12" fmla="*/ 0 w 99"/>
                <a:gd name="T13" fmla="*/ 0 h 138"/>
                <a:gd name="T14" fmla="*/ 3 w 99"/>
                <a:gd name="T15" fmla="*/ 4 h 138"/>
                <a:gd name="T16" fmla="*/ 6 w 99"/>
                <a:gd name="T17" fmla="*/ 3 h 138"/>
                <a:gd name="T18" fmla="*/ 3 w 99"/>
                <a:gd name="T19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9" h="138">
                  <a:moveTo>
                    <a:pt x="97" y="132"/>
                  </a:moveTo>
                  <a:cubicBezTo>
                    <a:pt x="96" y="133"/>
                    <a:pt x="96" y="134"/>
                    <a:pt x="95" y="135"/>
                  </a:cubicBezTo>
                  <a:cubicBezTo>
                    <a:pt x="98" y="138"/>
                    <a:pt x="98" y="138"/>
                    <a:pt x="98" y="138"/>
                  </a:cubicBezTo>
                  <a:cubicBezTo>
                    <a:pt x="98" y="138"/>
                    <a:pt x="99" y="137"/>
                    <a:pt x="99" y="136"/>
                  </a:cubicBezTo>
                  <a:cubicBezTo>
                    <a:pt x="97" y="132"/>
                    <a:pt x="97" y="132"/>
                    <a:pt x="97" y="132"/>
                  </a:cubicBezTo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5" y="4"/>
                    <a:pt x="6" y="3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4" name="Freeform 804"/>
            <p:cNvSpPr>
              <a:spLocks noEditPoints="1"/>
            </p:cNvSpPr>
            <p:nvPr/>
          </p:nvSpPr>
          <p:spPr bwMode="auto">
            <a:xfrm>
              <a:off x="13987523" y="360297"/>
              <a:ext cx="657133" cy="910114"/>
            </a:xfrm>
            <a:custGeom>
              <a:avLst/>
              <a:gdLst>
                <a:gd name="T0" fmla="*/ 87 w 90"/>
                <a:gd name="T1" fmla="*/ 118 h 125"/>
                <a:gd name="T2" fmla="*/ 86 w 90"/>
                <a:gd name="T3" fmla="*/ 121 h 125"/>
                <a:gd name="T4" fmla="*/ 89 w 90"/>
                <a:gd name="T5" fmla="*/ 125 h 125"/>
                <a:gd name="T6" fmla="*/ 90 w 90"/>
                <a:gd name="T7" fmla="*/ 122 h 125"/>
                <a:gd name="T8" fmla="*/ 87 w 90"/>
                <a:gd name="T9" fmla="*/ 118 h 125"/>
                <a:gd name="T10" fmla="*/ 1 w 90"/>
                <a:gd name="T11" fmla="*/ 0 h 125"/>
                <a:gd name="T12" fmla="*/ 0 w 90"/>
                <a:gd name="T13" fmla="*/ 0 h 125"/>
                <a:gd name="T14" fmla="*/ 2 w 90"/>
                <a:gd name="T15" fmla="*/ 4 h 125"/>
                <a:gd name="T16" fmla="*/ 6 w 90"/>
                <a:gd name="T17" fmla="*/ 4 h 125"/>
                <a:gd name="T18" fmla="*/ 3 w 90"/>
                <a:gd name="T19" fmla="*/ 0 h 125"/>
                <a:gd name="T20" fmla="*/ 1 w 90"/>
                <a:gd name="T2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125">
                  <a:moveTo>
                    <a:pt x="87" y="118"/>
                  </a:moveTo>
                  <a:cubicBezTo>
                    <a:pt x="86" y="119"/>
                    <a:pt x="86" y="120"/>
                    <a:pt x="86" y="121"/>
                  </a:cubicBezTo>
                  <a:cubicBezTo>
                    <a:pt x="89" y="125"/>
                    <a:pt x="89" y="125"/>
                    <a:pt x="89" y="125"/>
                  </a:cubicBezTo>
                  <a:cubicBezTo>
                    <a:pt x="89" y="124"/>
                    <a:pt x="89" y="123"/>
                    <a:pt x="90" y="122"/>
                  </a:cubicBezTo>
                  <a:cubicBezTo>
                    <a:pt x="87" y="118"/>
                    <a:pt x="87" y="118"/>
                    <a:pt x="87" y="118"/>
                  </a:cubicBezTo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5" name="Freeform 805"/>
            <p:cNvSpPr>
              <a:spLocks noEditPoints="1"/>
            </p:cNvSpPr>
            <p:nvPr/>
          </p:nvSpPr>
          <p:spPr bwMode="auto">
            <a:xfrm>
              <a:off x="14110928" y="366467"/>
              <a:ext cx="564579" cy="780538"/>
            </a:xfrm>
            <a:custGeom>
              <a:avLst/>
              <a:gdLst>
                <a:gd name="T0" fmla="*/ 73 w 77"/>
                <a:gd name="T1" fmla="*/ 98 h 107"/>
                <a:gd name="T2" fmla="*/ 73 w 77"/>
                <a:gd name="T3" fmla="*/ 102 h 107"/>
                <a:gd name="T4" fmla="*/ 73 w 77"/>
                <a:gd name="T5" fmla="*/ 103 h 107"/>
                <a:gd name="T6" fmla="*/ 76 w 77"/>
                <a:gd name="T7" fmla="*/ 107 h 107"/>
                <a:gd name="T8" fmla="*/ 77 w 77"/>
                <a:gd name="T9" fmla="*/ 103 h 107"/>
                <a:gd name="T10" fmla="*/ 73 w 77"/>
                <a:gd name="T11" fmla="*/ 98 h 107"/>
                <a:gd name="T12" fmla="*/ 0 w 77"/>
                <a:gd name="T13" fmla="*/ 0 h 107"/>
                <a:gd name="T14" fmla="*/ 3 w 77"/>
                <a:gd name="T15" fmla="*/ 5 h 107"/>
                <a:gd name="T16" fmla="*/ 8 w 77"/>
                <a:gd name="T17" fmla="*/ 6 h 107"/>
                <a:gd name="T18" fmla="*/ 4 w 77"/>
                <a:gd name="T19" fmla="*/ 1 h 107"/>
                <a:gd name="T20" fmla="*/ 0 w 77"/>
                <a:gd name="T2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7" h="107">
                  <a:moveTo>
                    <a:pt x="73" y="98"/>
                  </a:moveTo>
                  <a:cubicBezTo>
                    <a:pt x="73" y="99"/>
                    <a:pt x="73" y="101"/>
                    <a:pt x="73" y="102"/>
                  </a:cubicBezTo>
                  <a:cubicBezTo>
                    <a:pt x="73" y="102"/>
                    <a:pt x="73" y="102"/>
                    <a:pt x="73" y="103"/>
                  </a:cubicBezTo>
                  <a:cubicBezTo>
                    <a:pt x="76" y="107"/>
                    <a:pt x="76" y="107"/>
                    <a:pt x="76" y="107"/>
                  </a:cubicBezTo>
                  <a:cubicBezTo>
                    <a:pt x="76" y="106"/>
                    <a:pt x="77" y="105"/>
                    <a:pt x="77" y="103"/>
                  </a:cubicBezTo>
                  <a:cubicBezTo>
                    <a:pt x="73" y="98"/>
                    <a:pt x="73" y="98"/>
                    <a:pt x="73" y="98"/>
                  </a:cubicBezTo>
                  <a:moveTo>
                    <a:pt x="0" y="0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5" y="5"/>
                    <a:pt x="6" y="5"/>
                    <a:pt x="8" y="6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1" y="0"/>
                    <a:pt x="0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6" name="Freeform 806"/>
            <p:cNvSpPr>
              <a:spLocks noEditPoints="1"/>
            </p:cNvSpPr>
            <p:nvPr/>
          </p:nvSpPr>
          <p:spPr bwMode="auto">
            <a:xfrm>
              <a:off x="14265185" y="409659"/>
              <a:ext cx="410323" cy="583090"/>
            </a:xfrm>
            <a:custGeom>
              <a:avLst/>
              <a:gdLst>
                <a:gd name="T0" fmla="*/ 50 w 56"/>
                <a:gd name="T1" fmla="*/ 66 h 80"/>
                <a:gd name="T2" fmla="*/ 51 w 56"/>
                <a:gd name="T3" fmla="*/ 73 h 80"/>
                <a:gd name="T4" fmla="*/ 56 w 56"/>
                <a:gd name="T5" fmla="*/ 80 h 80"/>
                <a:gd name="T6" fmla="*/ 56 w 56"/>
                <a:gd name="T7" fmla="*/ 74 h 80"/>
                <a:gd name="T8" fmla="*/ 50 w 56"/>
                <a:gd name="T9" fmla="*/ 66 h 80"/>
                <a:gd name="T10" fmla="*/ 0 w 56"/>
                <a:gd name="T11" fmla="*/ 0 h 80"/>
                <a:gd name="T12" fmla="*/ 5 w 56"/>
                <a:gd name="T13" fmla="*/ 7 h 80"/>
                <a:gd name="T14" fmla="*/ 11 w 56"/>
                <a:gd name="T15" fmla="*/ 11 h 80"/>
                <a:gd name="T16" fmla="*/ 5 w 56"/>
                <a:gd name="T17" fmla="*/ 3 h 80"/>
                <a:gd name="T18" fmla="*/ 0 w 56"/>
                <a:gd name="T1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80">
                  <a:moveTo>
                    <a:pt x="50" y="66"/>
                  </a:moveTo>
                  <a:cubicBezTo>
                    <a:pt x="51" y="68"/>
                    <a:pt x="51" y="71"/>
                    <a:pt x="51" y="73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78"/>
                    <a:pt x="56" y="76"/>
                    <a:pt x="56" y="74"/>
                  </a:cubicBezTo>
                  <a:cubicBezTo>
                    <a:pt x="50" y="66"/>
                    <a:pt x="50" y="66"/>
                    <a:pt x="50" y="66"/>
                  </a:cubicBezTo>
                  <a:moveTo>
                    <a:pt x="0" y="0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7" y="8"/>
                    <a:pt x="9" y="9"/>
                    <a:pt x="11" y="11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2" y="1"/>
                    <a:pt x="0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7" name="Freeform 807"/>
            <p:cNvSpPr/>
            <p:nvPr/>
          </p:nvSpPr>
          <p:spPr bwMode="auto">
            <a:xfrm>
              <a:off x="14527421" y="613278"/>
              <a:ext cx="43192" cy="58618"/>
            </a:xfrm>
            <a:custGeom>
              <a:avLst/>
              <a:gdLst>
                <a:gd name="T0" fmla="*/ 0 w 6"/>
                <a:gd name="T1" fmla="*/ 0 h 8"/>
                <a:gd name="T2" fmla="*/ 6 w 6"/>
                <a:gd name="T3" fmla="*/ 8 h 8"/>
                <a:gd name="T4" fmla="*/ 0 w 6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8">
                  <a:moveTo>
                    <a:pt x="0" y="0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4" y="5"/>
                    <a:pt x="2" y="3"/>
                    <a:pt x="0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838" name="组合 837"/>
            <p:cNvGrpSpPr/>
            <p:nvPr/>
          </p:nvGrpSpPr>
          <p:grpSpPr>
            <a:xfrm>
              <a:off x="13426027" y="462106"/>
              <a:ext cx="1144584" cy="1144585"/>
              <a:chOff x="5580783" y="1964978"/>
              <a:chExt cx="1144584" cy="1144585"/>
            </a:xfrm>
            <a:solidFill>
              <a:srgbClr val="59ACB4">
                <a:alpha val="20000"/>
              </a:srgbClr>
            </a:solidFill>
          </p:grpSpPr>
          <p:sp>
            <p:nvSpPr>
              <p:cNvPr id="839" name="Freeform 809"/>
              <p:cNvSpPr>
                <a:spLocks noEditPoints="1"/>
              </p:cNvSpPr>
              <p:nvPr/>
            </p:nvSpPr>
            <p:spPr bwMode="auto">
              <a:xfrm>
                <a:off x="5580783" y="1964978"/>
                <a:ext cx="1144584" cy="1144584"/>
              </a:xfrm>
              <a:custGeom>
                <a:avLst/>
                <a:gdLst>
                  <a:gd name="T0" fmla="*/ 68 w 157"/>
                  <a:gd name="T1" fmla="*/ 157 h 157"/>
                  <a:gd name="T2" fmla="*/ 82 w 157"/>
                  <a:gd name="T3" fmla="*/ 157 h 157"/>
                  <a:gd name="T4" fmla="*/ 78 w 157"/>
                  <a:gd name="T5" fmla="*/ 153 h 157"/>
                  <a:gd name="T6" fmla="*/ 94 w 157"/>
                  <a:gd name="T7" fmla="*/ 152 h 157"/>
                  <a:gd name="T8" fmla="*/ 85 w 157"/>
                  <a:gd name="T9" fmla="*/ 157 h 157"/>
                  <a:gd name="T10" fmla="*/ 94 w 157"/>
                  <a:gd name="T11" fmla="*/ 152 h 157"/>
                  <a:gd name="T12" fmla="*/ 98 w 157"/>
                  <a:gd name="T13" fmla="*/ 151 h 157"/>
                  <a:gd name="T14" fmla="*/ 110 w 157"/>
                  <a:gd name="T15" fmla="*/ 150 h 157"/>
                  <a:gd name="T16" fmla="*/ 43 w 157"/>
                  <a:gd name="T17" fmla="*/ 145 h 157"/>
                  <a:gd name="T18" fmla="*/ 64 w 157"/>
                  <a:gd name="T19" fmla="*/ 156 h 157"/>
                  <a:gd name="T20" fmla="*/ 43 w 157"/>
                  <a:gd name="T21" fmla="*/ 145 h 157"/>
                  <a:gd name="T22" fmla="*/ 111 w 157"/>
                  <a:gd name="T23" fmla="*/ 146 h 157"/>
                  <a:gd name="T24" fmla="*/ 122 w 157"/>
                  <a:gd name="T25" fmla="*/ 144 h 157"/>
                  <a:gd name="T26" fmla="*/ 130 w 157"/>
                  <a:gd name="T27" fmla="*/ 132 h 157"/>
                  <a:gd name="T28" fmla="*/ 122 w 157"/>
                  <a:gd name="T29" fmla="*/ 139 h 157"/>
                  <a:gd name="T30" fmla="*/ 127 w 157"/>
                  <a:gd name="T31" fmla="*/ 140 h 157"/>
                  <a:gd name="T32" fmla="*/ 130 w 157"/>
                  <a:gd name="T33" fmla="*/ 132 h 157"/>
                  <a:gd name="T34" fmla="*/ 132 w 157"/>
                  <a:gd name="T35" fmla="*/ 130 h 157"/>
                  <a:gd name="T36" fmla="*/ 142 w 157"/>
                  <a:gd name="T37" fmla="*/ 125 h 157"/>
                  <a:gd name="T38" fmla="*/ 147 w 157"/>
                  <a:gd name="T39" fmla="*/ 108 h 157"/>
                  <a:gd name="T40" fmla="*/ 144 w 157"/>
                  <a:gd name="T41" fmla="*/ 122 h 157"/>
                  <a:gd name="T42" fmla="*/ 147 w 157"/>
                  <a:gd name="T43" fmla="*/ 108 h 157"/>
                  <a:gd name="T44" fmla="*/ 148 w 157"/>
                  <a:gd name="T45" fmla="*/ 105 h 157"/>
                  <a:gd name="T46" fmla="*/ 155 w 157"/>
                  <a:gd name="T47" fmla="*/ 96 h 157"/>
                  <a:gd name="T48" fmla="*/ 1 w 157"/>
                  <a:gd name="T49" fmla="*/ 89 h 157"/>
                  <a:gd name="T50" fmla="*/ 43 w 157"/>
                  <a:gd name="T51" fmla="*/ 149 h 157"/>
                  <a:gd name="T52" fmla="*/ 20 w 157"/>
                  <a:gd name="T53" fmla="*/ 125 h 157"/>
                  <a:gd name="T54" fmla="*/ 1 w 157"/>
                  <a:gd name="T55" fmla="*/ 89 h 157"/>
                  <a:gd name="T56" fmla="*/ 152 w 157"/>
                  <a:gd name="T57" fmla="*/ 87 h 157"/>
                  <a:gd name="T58" fmla="*/ 157 w 157"/>
                  <a:gd name="T59" fmla="*/ 75 h 157"/>
                  <a:gd name="T60" fmla="*/ 1 w 157"/>
                  <a:gd name="T61" fmla="*/ 66 h 157"/>
                  <a:gd name="T62" fmla="*/ 5 w 157"/>
                  <a:gd name="T63" fmla="*/ 90 h 157"/>
                  <a:gd name="T64" fmla="*/ 1 w 157"/>
                  <a:gd name="T65" fmla="*/ 66 h 157"/>
                  <a:gd name="T66" fmla="*/ 2 w 157"/>
                  <a:gd name="T67" fmla="*/ 62 h 157"/>
                  <a:gd name="T68" fmla="*/ 8 w 157"/>
                  <a:gd name="T69" fmla="*/ 53 h 157"/>
                  <a:gd name="T70" fmla="*/ 13 w 157"/>
                  <a:gd name="T71" fmla="*/ 36 h 157"/>
                  <a:gd name="T72" fmla="*/ 10 w 157"/>
                  <a:gd name="T73" fmla="*/ 50 h 157"/>
                  <a:gd name="T74" fmla="*/ 13 w 157"/>
                  <a:gd name="T75" fmla="*/ 36 h 157"/>
                  <a:gd name="T76" fmla="*/ 14 w 157"/>
                  <a:gd name="T77" fmla="*/ 33 h 157"/>
                  <a:gd name="T78" fmla="*/ 24 w 157"/>
                  <a:gd name="T79" fmla="*/ 28 h 157"/>
                  <a:gd name="T80" fmla="*/ 32 w 157"/>
                  <a:gd name="T81" fmla="*/ 16 h 157"/>
                  <a:gd name="T82" fmla="*/ 23 w 157"/>
                  <a:gd name="T83" fmla="*/ 23 h 157"/>
                  <a:gd name="T84" fmla="*/ 32 w 157"/>
                  <a:gd name="T85" fmla="*/ 21 h 157"/>
                  <a:gd name="T86" fmla="*/ 32 w 157"/>
                  <a:gd name="T87" fmla="*/ 16 h 157"/>
                  <a:gd name="T88" fmla="*/ 34 w 157"/>
                  <a:gd name="T89" fmla="*/ 14 h 157"/>
                  <a:gd name="T90" fmla="*/ 45 w 157"/>
                  <a:gd name="T91" fmla="*/ 12 h 157"/>
                  <a:gd name="T92" fmla="*/ 113 w 157"/>
                  <a:gd name="T93" fmla="*/ 8 h 157"/>
                  <a:gd name="T94" fmla="*/ 136 w 157"/>
                  <a:gd name="T95" fmla="*/ 32 h 157"/>
                  <a:gd name="T96" fmla="*/ 156 w 157"/>
                  <a:gd name="T97" fmla="*/ 70 h 157"/>
                  <a:gd name="T98" fmla="*/ 113 w 157"/>
                  <a:gd name="T99" fmla="*/ 8 h 157"/>
                  <a:gd name="T100" fmla="*/ 46 w 157"/>
                  <a:gd name="T101" fmla="*/ 7 h 157"/>
                  <a:gd name="T102" fmla="*/ 58 w 157"/>
                  <a:gd name="T103" fmla="*/ 7 h 157"/>
                  <a:gd name="T104" fmla="*/ 91 w 157"/>
                  <a:gd name="T105" fmla="*/ 1 h 157"/>
                  <a:gd name="T106" fmla="*/ 112 w 157"/>
                  <a:gd name="T107" fmla="*/ 12 h 157"/>
                  <a:gd name="T108" fmla="*/ 91 w 157"/>
                  <a:gd name="T109" fmla="*/ 1 h 157"/>
                  <a:gd name="T110" fmla="*/ 59 w 157"/>
                  <a:gd name="T111" fmla="*/ 3 h 157"/>
                  <a:gd name="T112" fmla="*/ 73 w 157"/>
                  <a:gd name="T113" fmla="*/ 5 h 157"/>
                  <a:gd name="T114" fmla="*/ 78 w 157"/>
                  <a:gd name="T115" fmla="*/ 0 h 157"/>
                  <a:gd name="T116" fmla="*/ 77 w 157"/>
                  <a:gd name="T117" fmla="*/ 4 h 157"/>
                  <a:gd name="T118" fmla="*/ 90 w 157"/>
                  <a:gd name="T119" fmla="*/ 5 h 157"/>
                  <a:gd name="T120" fmla="*/ 78 w 157"/>
                  <a:gd name="T121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57" h="157">
                    <a:moveTo>
                      <a:pt x="65" y="152"/>
                    </a:moveTo>
                    <a:cubicBezTo>
                      <a:pt x="68" y="157"/>
                      <a:pt x="68" y="157"/>
                      <a:pt x="68" y="157"/>
                    </a:cubicBezTo>
                    <a:cubicBezTo>
                      <a:pt x="72" y="157"/>
                      <a:pt x="75" y="157"/>
                      <a:pt x="78" y="157"/>
                    </a:cubicBezTo>
                    <a:cubicBezTo>
                      <a:pt x="80" y="157"/>
                      <a:pt x="81" y="157"/>
                      <a:pt x="82" y="157"/>
                    </a:cubicBezTo>
                    <a:cubicBezTo>
                      <a:pt x="79" y="153"/>
                      <a:pt x="79" y="153"/>
                      <a:pt x="79" y="153"/>
                    </a:cubicBezTo>
                    <a:cubicBezTo>
                      <a:pt x="79" y="153"/>
                      <a:pt x="79" y="153"/>
                      <a:pt x="78" y="153"/>
                    </a:cubicBezTo>
                    <a:cubicBezTo>
                      <a:pt x="74" y="153"/>
                      <a:pt x="70" y="153"/>
                      <a:pt x="65" y="152"/>
                    </a:cubicBezTo>
                    <a:moveTo>
                      <a:pt x="94" y="152"/>
                    </a:moveTo>
                    <a:cubicBezTo>
                      <a:pt x="91" y="152"/>
                      <a:pt x="87" y="153"/>
                      <a:pt x="83" y="153"/>
                    </a:cubicBezTo>
                    <a:cubicBezTo>
                      <a:pt x="85" y="157"/>
                      <a:pt x="85" y="157"/>
                      <a:pt x="85" y="157"/>
                    </a:cubicBezTo>
                    <a:cubicBezTo>
                      <a:pt x="89" y="157"/>
                      <a:pt x="93" y="156"/>
                      <a:pt x="97" y="155"/>
                    </a:cubicBezTo>
                    <a:cubicBezTo>
                      <a:pt x="94" y="152"/>
                      <a:pt x="94" y="152"/>
                      <a:pt x="94" y="152"/>
                    </a:cubicBezTo>
                    <a:moveTo>
                      <a:pt x="108" y="147"/>
                    </a:moveTo>
                    <a:cubicBezTo>
                      <a:pt x="105" y="149"/>
                      <a:pt x="101" y="150"/>
                      <a:pt x="98" y="151"/>
                    </a:cubicBezTo>
                    <a:cubicBezTo>
                      <a:pt x="100" y="154"/>
                      <a:pt x="100" y="154"/>
                      <a:pt x="100" y="154"/>
                    </a:cubicBezTo>
                    <a:cubicBezTo>
                      <a:pt x="103" y="153"/>
                      <a:pt x="107" y="152"/>
                      <a:pt x="110" y="150"/>
                    </a:cubicBezTo>
                    <a:cubicBezTo>
                      <a:pt x="108" y="147"/>
                      <a:pt x="108" y="147"/>
                      <a:pt x="108" y="147"/>
                    </a:cubicBezTo>
                    <a:moveTo>
                      <a:pt x="43" y="145"/>
                    </a:moveTo>
                    <a:cubicBezTo>
                      <a:pt x="48" y="151"/>
                      <a:pt x="48" y="151"/>
                      <a:pt x="48" y="151"/>
                    </a:cubicBezTo>
                    <a:cubicBezTo>
                      <a:pt x="53" y="153"/>
                      <a:pt x="59" y="155"/>
                      <a:pt x="64" y="156"/>
                    </a:cubicBezTo>
                    <a:cubicBezTo>
                      <a:pt x="61" y="151"/>
                      <a:pt x="61" y="151"/>
                      <a:pt x="61" y="151"/>
                    </a:cubicBezTo>
                    <a:cubicBezTo>
                      <a:pt x="55" y="150"/>
                      <a:pt x="49" y="147"/>
                      <a:pt x="43" y="145"/>
                    </a:cubicBezTo>
                    <a:moveTo>
                      <a:pt x="120" y="141"/>
                    </a:moveTo>
                    <a:cubicBezTo>
                      <a:pt x="117" y="143"/>
                      <a:pt x="114" y="144"/>
                      <a:pt x="111" y="146"/>
                    </a:cubicBezTo>
                    <a:cubicBezTo>
                      <a:pt x="113" y="149"/>
                      <a:pt x="113" y="149"/>
                      <a:pt x="113" y="149"/>
                    </a:cubicBezTo>
                    <a:cubicBezTo>
                      <a:pt x="116" y="148"/>
                      <a:pt x="119" y="146"/>
                      <a:pt x="122" y="144"/>
                    </a:cubicBezTo>
                    <a:cubicBezTo>
                      <a:pt x="120" y="141"/>
                      <a:pt x="120" y="141"/>
                      <a:pt x="120" y="141"/>
                    </a:cubicBezTo>
                    <a:moveTo>
                      <a:pt x="130" y="132"/>
                    </a:moveTo>
                    <a:cubicBezTo>
                      <a:pt x="129" y="134"/>
                      <a:pt x="127" y="135"/>
                      <a:pt x="125" y="137"/>
                    </a:cubicBezTo>
                    <a:cubicBezTo>
                      <a:pt x="124" y="138"/>
                      <a:pt x="123" y="138"/>
                      <a:pt x="122" y="139"/>
                    </a:cubicBezTo>
                    <a:cubicBezTo>
                      <a:pt x="125" y="142"/>
                      <a:pt x="125" y="142"/>
                      <a:pt x="125" y="142"/>
                    </a:cubicBezTo>
                    <a:cubicBezTo>
                      <a:pt x="125" y="141"/>
                      <a:pt x="126" y="141"/>
                      <a:pt x="127" y="140"/>
                    </a:cubicBezTo>
                    <a:cubicBezTo>
                      <a:pt x="129" y="139"/>
                      <a:pt x="131" y="137"/>
                      <a:pt x="133" y="135"/>
                    </a:cubicBezTo>
                    <a:cubicBezTo>
                      <a:pt x="130" y="132"/>
                      <a:pt x="130" y="132"/>
                      <a:pt x="130" y="132"/>
                    </a:cubicBezTo>
                    <a:moveTo>
                      <a:pt x="139" y="121"/>
                    </a:moveTo>
                    <a:cubicBezTo>
                      <a:pt x="137" y="124"/>
                      <a:pt x="135" y="127"/>
                      <a:pt x="132" y="130"/>
                    </a:cubicBezTo>
                    <a:cubicBezTo>
                      <a:pt x="135" y="133"/>
                      <a:pt x="135" y="133"/>
                      <a:pt x="135" y="133"/>
                    </a:cubicBezTo>
                    <a:cubicBezTo>
                      <a:pt x="137" y="131"/>
                      <a:pt x="140" y="128"/>
                      <a:pt x="142" y="125"/>
                    </a:cubicBezTo>
                    <a:cubicBezTo>
                      <a:pt x="139" y="121"/>
                      <a:pt x="139" y="121"/>
                      <a:pt x="139" y="121"/>
                    </a:cubicBezTo>
                    <a:moveTo>
                      <a:pt x="147" y="108"/>
                    </a:moveTo>
                    <a:cubicBezTo>
                      <a:pt x="145" y="112"/>
                      <a:pt x="143" y="115"/>
                      <a:pt x="141" y="119"/>
                    </a:cubicBezTo>
                    <a:cubicBezTo>
                      <a:pt x="144" y="122"/>
                      <a:pt x="144" y="122"/>
                      <a:pt x="144" y="122"/>
                    </a:cubicBezTo>
                    <a:cubicBezTo>
                      <a:pt x="146" y="119"/>
                      <a:pt x="148" y="116"/>
                      <a:pt x="149" y="112"/>
                    </a:cubicBezTo>
                    <a:cubicBezTo>
                      <a:pt x="147" y="108"/>
                      <a:pt x="147" y="108"/>
                      <a:pt x="147" y="108"/>
                    </a:cubicBezTo>
                    <a:moveTo>
                      <a:pt x="152" y="92"/>
                    </a:moveTo>
                    <a:cubicBezTo>
                      <a:pt x="151" y="96"/>
                      <a:pt x="150" y="101"/>
                      <a:pt x="148" y="105"/>
                    </a:cubicBezTo>
                    <a:cubicBezTo>
                      <a:pt x="151" y="109"/>
                      <a:pt x="151" y="109"/>
                      <a:pt x="151" y="109"/>
                    </a:cubicBezTo>
                    <a:cubicBezTo>
                      <a:pt x="152" y="105"/>
                      <a:pt x="154" y="100"/>
                      <a:pt x="155" y="96"/>
                    </a:cubicBezTo>
                    <a:cubicBezTo>
                      <a:pt x="152" y="92"/>
                      <a:pt x="152" y="92"/>
                      <a:pt x="152" y="92"/>
                    </a:cubicBezTo>
                    <a:moveTo>
                      <a:pt x="1" y="89"/>
                    </a:moveTo>
                    <a:cubicBezTo>
                      <a:pt x="2" y="103"/>
                      <a:pt x="8" y="116"/>
                      <a:pt x="17" y="128"/>
                    </a:cubicBezTo>
                    <a:cubicBezTo>
                      <a:pt x="24" y="137"/>
                      <a:pt x="33" y="144"/>
                      <a:pt x="43" y="149"/>
                    </a:cubicBezTo>
                    <a:cubicBezTo>
                      <a:pt x="37" y="141"/>
                      <a:pt x="37" y="141"/>
                      <a:pt x="37" y="141"/>
                    </a:cubicBezTo>
                    <a:cubicBezTo>
                      <a:pt x="31" y="137"/>
                      <a:pt x="25" y="131"/>
                      <a:pt x="20" y="125"/>
                    </a:cubicBezTo>
                    <a:cubicBezTo>
                      <a:pt x="13" y="117"/>
                      <a:pt x="9" y="107"/>
                      <a:pt x="6" y="97"/>
                    </a:cubicBezTo>
                    <a:cubicBezTo>
                      <a:pt x="1" y="89"/>
                      <a:pt x="1" y="89"/>
                      <a:pt x="1" y="89"/>
                    </a:cubicBezTo>
                    <a:moveTo>
                      <a:pt x="152" y="69"/>
                    </a:moveTo>
                    <a:cubicBezTo>
                      <a:pt x="153" y="75"/>
                      <a:pt x="153" y="81"/>
                      <a:pt x="152" y="87"/>
                    </a:cubicBezTo>
                    <a:cubicBezTo>
                      <a:pt x="156" y="92"/>
                      <a:pt x="156" y="92"/>
                      <a:pt x="156" y="92"/>
                    </a:cubicBezTo>
                    <a:cubicBezTo>
                      <a:pt x="156" y="87"/>
                      <a:pt x="157" y="81"/>
                      <a:pt x="157" y="75"/>
                    </a:cubicBezTo>
                    <a:cubicBezTo>
                      <a:pt x="152" y="69"/>
                      <a:pt x="152" y="69"/>
                      <a:pt x="152" y="69"/>
                    </a:cubicBezTo>
                    <a:moveTo>
                      <a:pt x="1" y="66"/>
                    </a:moveTo>
                    <a:cubicBezTo>
                      <a:pt x="0" y="72"/>
                      <a:pt x="0" y="78"/>
                      <a:pt x="0" y="83"/>
                    </a:cubicBezTo>
                    <a:cubicBezTo>
                      <a:pt x="5" y="90"/>
                      <a:pt x="5" y="90"/>
                      <a:pt x="5" y="90"/>
                    </a:cubicBezTo>
                    <a:cubicBezTo>
                      <a:pt x="4" y="84"/>
                      <a:pt x="4" y="77"/>
                      <a:pt x="4" y="71"/>
                    </a:cubicBezTo>
                    <a:cubicBezTo>
                      <a:pt x="1" y="66"/>
                      <a:pt x="1" y="66"/>
                      <a:pt x="1" y="66"/>
                    </a:cubicBezTo>
                    <a:moveTo>
                      <a:pt x="6" y="50"/>
                    </a:moveTo>
                    <a:cubicBezTo>
                      <a:pt x="4" y="54"/>
                      <a:pt x="3" y="58"/>
                      <a:pt x="2" y="62"/>
                    </a:cubicBezTo>
                    <a:cubicBezTo>
                      <a:pt x="5" y="67"/>
                      <a:pt x="5" y="67"/>
                      <a:pt x="5" y="67"/>
                    </a:cubicBezTo>
                    <a:cubicBezTo>
                      <a:pt x="6" y="62"/>
                      <a:pt x="7" y="58"/>
                      <a:pt x="8" y="53"/>
                    </a:cubicBezTo>
                    <a:cubicBezTo>
                      <a:pt x="6" y="50"/>
                      <a:pt x="6" y="50"/>
                      <a:pt x="6" y="50"/>
                    </a:cubicBezTo>
                    <a:moveTo>
                      <a:pt x="13" y="36"/>
                    </a:moveTo>
                    <a:cubicBezTo>
                      <a:pt x="10" y="39"/>
                      <a:pt x="9" y="43"/>
                      <a:pt x="7" y="46"/>
                    </a:cubicBezTo>
                    <a:cubicBezTo>
                      <a:pt x="10" y="50"/>
                      <a:pt x="10" y="50"/>
                      <a:pt x="10" y="50"/>
                    </a:cubicBezTo>
                    <a:cubicBezTo>
                      <a:pt x="11" y="46"/>
                      <a:pt x="13" y="43"/>
                      <a:pt x="15" y="40"/>
                    </a:cubicBezTo>
                    <a:cubicBezTo>
                      <a:pt x="13" y="36"/>
                      <a:pt x="13" y="36"/>
                      <a:pt x="13" y="36"/>
                    </a:cubicBezTo>
                    <a:moveTo>
                      <a:pt x="21" y="25"/>
                    </a:moveTo>
                    <a:cubicBezTo>
                      <a:pt x="19" y="28"/>
                      <a:pt x="16" y="30"/>
                      <a:pt x="14" y="33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9" y="34"/>
                      <a:pt x="21" y="31"/>
                      <a:pt x="24" y="28"/>
                    </a:cubicBezTo>
                    <a:cubicBezTo>
                      <a:pt x="21" y="25"/>
                      <a:pt x="21" y="25"/>
                      <a:pt x="21" y="25"/>
                    </a:cubicBezTo>
                    <a:moveTo>
                      <a:pt x="32" y="16"/>
                    </a:moveTo>
                    <a:cubicBezTo>
                      <a:pt x="31" y="16"/>
                      <a:pt x="30" y="17"/>
                      <a:pt x="29" y="17"/>
                    </a:cubicBezTo>
                    <a:cubicBezTo>
                      <a:pt x="27" y="19"/>
                      <a:pt x="25" y="21"/>
                      <a:pt x="23" y="23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28" y="24"/>
                      <a:pt x="30" y="22"/>
                      <a:pt x="32" y="21"/>
                    </a:cubicBezTo>
                    <a:cubicBezTo>
                      <a:pt x="33" y="20"/>
                      <a:pt x="33" y="20"/>
                      <a:pt x="34" y="19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43" y="9"/>
                    </a:moveTo>
                    <a:cubicBezTo>
                      <a:pt x="40" y="10"/>
                      <a:pt x="37" y="12"/>
                      <a:pt x="34" y="14"/>
                    </a:cubicBezTo>
                    <a:cubicBezTo>
                      <a:pt x="36" y="17"/>
                      <a:pt x="36" y="17"/>
                      <a:pt x="36" y="17"/>
                    </a:cubicBezTo>
                    <a:cubicBezTo>
                      <a:pt x="39" y="15"/>
                      <a:pt x="42" y="14"/>
                      <a:pt x="45" y="12"/>
                    </a:cubicBezTo>
                    <a:cubicBezTo>
                      <a:pt x="43" y="9"/>
                      <a:pt x="43" y="9"/>
                      <a:pt x="43" y="9"/>
                    </a:cubicBezTo>
                    <a:moveTo>
                      <a:pt x="113" y="8"/>
                    </a:moveTo>
                    <a:cubicBezTo>
                      <a:pt x="118" y="16"/>
                      <a:pt x="118" y="16"/>
                      <a:pt x="118" y="16"/>
                    </a:cubicBezTo>
                    <a:cubicBezTo>
                      <a:pt x="125" y="20"/>
                      <a:pt x="131" y="26"/>
                      <a:pt x="136" y="32"/>
                    </a:cubicBezTo>
                    <a:cubicBezTo>
                      <a:pt x="144" y="41"/>
                      <a:pt x="148" y="52"/>
                      <a:pt x="151" y="62"/>
                    </a:cubicBezTo>
                    <a:cubicBezTo>
                      <a:pt x="156" y="70"/>
                      <a:pt x="156" y="70"/>
                      <a:pt x="156" y="70"/>
                    </a:cubicBezTo>
                    <a:cubicBezTo>
                      <a:pt x="155" y="56"/>
                      <a:pt x="149" y="42"/>
                      <a:pt x="140" y="30"/>
                    </a:cubicBezTo>
                    <a:cubicBezTo>
                      <a:pt x="132" y="21"/>
                      <a:pt x="123" y="13"/>
                      <a:pt x="113" y="8"/>
                    </a:cubicBezTo>
                    <a:moveTo>
                      <a:pt x="56" y="4"/>
                    </a:moveTo>
                    <a:cubicBezTo>
                      <a:pt x="53" y="5"/>
                      <a:pt x="49" y="6"/>
                      <a:pt x="46" y="7"/>
                    </a:cubicBezTo>
                    <a:cubicBezTo>
                      <a:pt x="48" y="11"/>
                      <a:pt x="48" y="11"/>
                      <a:pt x="48" y="11"/>
                    </a:cubicBezTo>
                    <a:cubicBezTo>
                      <a:pt x="51" y="9"/>
                      <a:pt x="55" y="8"/>
                      <a:pt x="58" y="7"/>
                    </a:cubicBezTo>
                    <a:cubicBezTo>
                      <a:pt x="56" y="4"/>
                      <a:pt x="56" y="4"/>
                      <a:pt x="56" y="4"/>
                    </a:cubicBezTo>
                    <a:moveTo>
                      <a:pt x="91" y="1"/>
                    </a:moveTo>
                    <a:cubicBezTo>
                      <a:pt x="95" y="6"/>
                      <a:pt x="95" y="6"/>
                      <a:pt x="95" y="6"/>
                    </a:cubicBezTo>
                    <a:cubicBezTo>
                      <a:pt x="101" y="8"/>
                      <a:pt x="106" y="10"/>
                      <a:pt x="112" y="12"/>
                    </a:cubicBezTo>
                    <a:cubicBezTo>
                      <a:pt x="107" y="6"/>
                      <a:pt x="107" y="6"/>
                      <a:pt x="107" y="6"/>
                    </a:cubicBezTo>
                    <a:cubicBezTo>
                      <a:pt x="102" y="4"/>
                      <a:pt x="97" y="2"/>
                      <a:pt x="91" y="1"/>
                    </a:cubicBezTo>
                    <a:moveTo>
                      <a:pt x="71" y="1"/>
                    </a:moveTo>
                    <a:cubicBezTo>
                      <a:pt x="67" y="1"/>
                      <a:pt x="63" y="2"/>
                      <a:pt x="59" y="3"/>
                    </a:cubicBezTo>
                    <a:cubicBezTo>
                      <a:pt x="62" y="6"/>
                      <a:pt x="62" y="6"/>
                      <a:pt x="62" y="6"/>
                    </a:cubicBezTo>
                    <a:cubicBezTo>
                      <a:pt x="65" y="5"/>
                      <a:pt x="69" y="5"/>
                      <a:pt x="73" y="5"/>
                    </a:cubicBezTo>
                    <a:cubicBezTo>
                      <a:pt x="71" y="1"/>
                      <a:pt x="71" y="1"/>
                      <a:pt x="71" y="1"/>
                    </a:cubicBezTo>
                    <a:moveTo>
                      <a:pt x="78" y="0"/>
                    </a:moveTo>
                    <a:cubicBezTo>
                      <a:pt x="77" y="0"/>
                      <a:pt x="75" y="0"/>
                      <a:pt x="74" y="0"/>
                    </a:cubicBezTo>
                    <a:cubicBezTo>
                      <a:pt x="77" y="4"/>
                      <a:pt x="77" y="4"/>
                      <a:pt x="77" y="4"/>
                    </a:cubicBezTo>
                    <a:cubicBezTo>
                      <a:pt x="77" y="4"/>
                      <a:pt x="78" y="4"/>
                      <a:pt x="78" y="4"/>
                    </a:cubicBezTo>
                    <a:cubicBezTo>
                      <a:pt x="82" y="4"/>
                      <a:pt x="86" y="5"/>
                      <a:pt x="90" y="5"/>
                    </a:cubicBezTo>
                    <a:cubicBezTo>
                      <a:pt x="87" y="1"/>
                      <a:pt x="87" y="1"/>
                      <a:pt x="87" y="1"/>
                    </a:cubicBezTo>
                    <a:cubicBezTo>
                      <a:pt x="84" y="1"/>
                      <a:pt x="81" y="0"/>
                      <a:pt x="7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0" name="Freeform 810"/>
              <p:cNvSpPr>
                <a:spLocks noEditPoints="1"/>
              </p:cNvSpPr>
              <p:nvPr/>
            </p:nvSpPr>
            <p:spPr bwMode="auto">
              <a:xfrm>
                <a:off x="5580783" y="2569665"/>
                <a:ext cx="351705" cy="496706"/>
              </a:xfrm>
              <a:custGeom>
                <a:avLst/>
                <a:gdLst>
                  <a:gd name="T0" fmla="*/ 37 w 48"/>
                  <a:gd name="T1" fmla="*/ 58 h 68"/>
                  <a:gd name="T2" fmla="*/ 43 w 48"/>
                  <a:gd name="T3" fmla="*/ 66 h 68"/>
                  <a:gd name="T4" fmla="*/ 48 w 48"/>
                  <a:gd name="T5" fmla="*/ 68 h 68"/>
                  <a:gd name="T6" fmla="*/ 43 w 48"/>
                  <a:gd name="T7" fmla="*/ 62 h 68"/>
                  <a:gd name="T8" fmla="*/ 37 w 48"/>
                  <a:gd name="T9" fmla="*/ 58 h 68"/>
                  <a:gd name="T10" fmla="*/ 0 w 48"/>
                  <a:gd name="T11" fmla="*/ 0 h 68"/>
                  <a:gd name="T12" fmla="*/ 1 w 48"/>
                  <a:gd name="T13" fmla="*/ 6 h 68"/>
                  <a:gd name="T14" fmla="*/ 6 w 48"/>
                  <a:gd name="T15" fmla="*/ 14 h 68"/>
                  <a:gd name="T16" fmla="*/ 5 w 48"/>
                  <a:gd name="T17" fmla="*/ 7 h 68"/>
                  <a:gd name="T18" fmla="*/ 0 w 48"/>
                  <a:gd name="T1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68">
                    <a:moveTo>
                      <a:pt x="37" y="58"/>
                    </a:moveTo>
                    <a:cubicBezTo>
                      <a:pt x="43" y="66"/>
                      <a:pt x="43" y="66"/>
                      <a:pt x="43" y="66"/>
                    </a:cubicBezTo>
                    <a:cubicBezTo>
                      <a:pt x="44" y="67"/>
                      <a:pt x="46" y="67"/>
                      <a:pt x="48" y="68"/>
                    </a:cubicBezTo>
                    <a:cubicBezTo>
                      <a:pt x="43" y="62"/>
                      <a:pt x="43" y="62"/>
                      <a:pt x="43" y="62"/>
                    </a:cubicBezTo>
                    <a:cubicBezTo>
                      <a:pt x="41" y="60"/>
                      <a:pt x="39" y="59"/>
                      <a:pt x="37" y="58"/>
                    </a:cubicBezTo>
                    <a:moveTo>
                      <a:pt x="0" y="0"/>
                    </a:moveTo>
                    <a:cubicBezTo>
                      <a:pt x="0" y="2"/>
                      <a:pt x="0" y="4"/>
                      <a:pt x="1" y="6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2"/>
                      <a:pt x="5" y="9"/>
                      <a:pt x="5" y="7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1" name="Freeform 811"/>
              <p:cNvSpPr>
                <a:spLocks noEditPoints="1"/>
              </p:cNvSpPr>
              <p:nvPr/>
            </p:nvSpPr>
            <p:spPr bwMode="auto">
              <a:xfrm>
                <a:off x="5590039" y="2415407"/>
                <a:ext cx="487451" cy="694155"/>
              </a:xfrm>
              <a:custGeom>
                <a:avLst/>
                <a:gdLst>
                  <a:gd name="T0" fmla="*/ 60 w 67"/>
                  <a:gd name="T1" fmla="*/ 89 h 95"/>
                  <a:gd name="T2" fmla="*/ 63 w 67"/>
                  <a:gd name="T3" fmla="*/ 94 h 95"/>
                  <a:gd name="T4" fmla="*/ 67 w 67"/>
                  <a:gd name="T5" fmla="*/ 95 h 95"/>
                  <a:gd name="T6" fmla="*/ 64 w 67"/>
                  <a:gd name="T7" fmla="*/ 90 h 95"/>
                  <a:gd name="T8" fmla="*/ 60 w 67"/>
                  <a:gd name="T9" fmla="*/ 89 h 95"/>
                  <a:gd name="T10" fmla="*/ 1 w 67"/>
                  <a:gd name="T11" fmla="*/ 0 h 95"/>
                  <a:gd name="T12" fmla="*/ 0 w 67"/>
                  <a:gd name="T13" fmla="*/ 4 h 95"/>
                  <a:gd name="T14" fmla="*/ 3 w 67"/>
                  <a:gd name="T15" fmla="*/ 9 h 95"/>
                  <a:gd name="T16" fmla="*/ 4 w 67"/>
                  <a:gd name="T17" fmla="*/ 5 h 95"/>
                  <a:gd name="T18" fmla="*/ 1 w 67"/>
                  <a:gd name="T1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7" h="95">
                    <a:moveTo>
                      <a:pt x="60" y="89"/>
                    </a:moveTo>
                    <a:cubicBezTo>
                      <a:pt x="63" y="94"/>
                      <a:pt x="63" y="94"/>
                      <a:pt x="63" y="94"/>
                    </a:cubicBezTo>
                    <a:cubicBezTo>
                      <a:pt x="65" y="94"/>
                      <a:pt x="66" y="94"/>
                      <a:pt x="67" y="95"/>
                    </a:cubicBezTo>
                    <a:cubicBezTo>
                      <a:pt x="64" y="90"/>
                      <a:pt x="64" y="90"/>
                      <a:pt x="64" y="90"/>
                    </a:cubicBezTo>
                    <a:cubicBezTo>
                      <a:pt x="63" y="90"/>
                      <a:pt x="61" y="90"/>
                      <a:pt x="60" y="89"/>
                    </a:cubicBezTo>
                    <a:moveTo>
                      <a:pt x="1" y="0"/>
                    </a:moveTo>
                    <a:cubicBezTo>
                      <a:pt x="0" y="2"/>
                      <a:pt x="0" y="3"/>
                      <a:pt x="0" y="4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8"/>
                      <a:pt x="4" y="6"/>
                      <a:pt x="4" y="5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2" name="Freeform 812"/>
              <p:cNvSpPr>
                <a:spLocks noEditPoints="1"/>
              </p:cNvSpPr>
              <p:nvPr/>
            </p:nvSpPr>
            <p:spPr bwMode="auto">
              <a:xfrm>
                <a:off x="5623975" y="2298173"/>
                <a:ext cx="576920" cy="811390"/>
              </a:xfrm>
              <a:custGeom>
                <a:avLst/>
                <a:gdLst>
                  <a:gd name="T0" fmla="*/ 77 w 79"/>
                  <a:gd name="T1" fmla="*/ 107 h 111"/>
                  <a:gd name="T2" fmla="*/ 73 w 79"/>
                  <a:gd name="T3" fmla="*/ 107 h 111"/>
                  <a:gd name="T4" fmla="*/ 76 w 79"/>
                  <a:gd name="T5" fmla="*/ 111 h 111"/>
                  <a:gd name="T6" fmla="*/ 79 w 79"/>
                  <a:gd name="T7" fmla="*/ 111 h 111"/>
                  <a:gd name="T8" fmla="*/ 77 w 79"/>
                  <a:gd name="T9" fmla="*/ 107 h 111"/>
                  <a:gd name="T10" fmla="*/ 1 w 79"/>
                  <a:gd name="T11" fmla="*/ 0 h 111"/>
                  <a:gd name="T12" fmla="*/ 0 w 79"/>
                  <a:gd name="T13" fmla="*/ 4 h 111"/>
                  <a:gd name="T14" fmla="*/ 2 w 79"/>
                  <a:gd name="T15" fmla="*/ 7 h 111"/>
                  <a:gd name="T16" fmla="*/ 4 w 79"/>
                  <a:gd name="T17" fmla="*/ 4 h 111"/>
                  <a:gd name="T18" fmla="*/ 1 w 79"/>
                  <a:gd name="T19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9" h="111">
                    <a:moveTo>
                      <a:pt x="77" y="107"/>
                    </a:moveTo>
                    <a:cubicBezTo>
                      <a:pt x="75" y="107"/>
                      <a:pt x="74" y="107"/>
                      <a:pt x="73" y="107"/>
                    </a:cubicBezTo>
                    <a:cubicBezTo>
                      <a:pt x="76" y="111"/>
                      <a:pt x="76" y="111"/>
                      <a:pt x="76" y="111"/>
                    </a:cubicBezTo>
                    <a:cubicBezTo>
                      <a:pt x="77" y="111"/>
                      <a:pt x="78" y="111"/>
                      <a:pt x="79" y="111"/>
                    </a:cubicBezTo>
                    <a:cubicBezTo>
                      <a:pt x="77" y="107"/>
                      <a:pt x="77" y="107"/>
                      <a:pt x="77" y="107"/>
                    </a:cubicBezTo>
                    <a:moveTo>
                      <a:pt x="1" y="0"/>
                    </a:moveTo>
                    <a:cubicBezTo>
                      <a:pt x="0" y="1"/>
                      <a:pt x="0" y="2"/>
                      <a:pt x="0" y="4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3" y="6"/>
                      <a:pt x="3" y="5"/>
                      <a:pt x="4" y="4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3" name="Freeform 813"/>
              <p:cNvSpPr>
                <a:spLocks noEditPoints="1"/>
              </p:cNvSpPr>
              <p:nvPr/>
            </p:nvSpPr>
            <p:spPr bwMode="auto">
              <a:xfrm>
                <a:off x="5676422" y="2205619"/>
                <a:ext cx="635537" cy="888518"/>
              </a:xfrm>
              <a:custGeom>
                <a:avLst/>
                <a:gdLst>
                  <a:gd name="T0" fmla="*/ 85 w 87"/>
                  <a:gd name="T1" fmla="*/ 118 h 122"/>
                  <a:gd name="T2" fmla="*/ 81 w 87"/>
                  <a:gd name="T3" fmla="*/ 119 h 122"/>
                  <a:gd name="T4" fmla="*/ 84 w 87"/>
                  <a:gd name="T5" fmla="*/ 122 h 122"/>
                  <a:gd name="T6" fmla="*/ 87 w 87"/>
                  <a:gd name="T7" fmla="*/ 121 h 122"/>
                  <a:gd name="T8" fmla="*/ 85 w 87"/>
                  <a:gd name="T9" fmla="*/ 118 h 122"/>
                  <a:gd name="T10" fmla="*/ 1 w 87"/>
                  <a:gd name="T11" fmla="*/ 0 h 122"/>
                  <a:gd name="T12" fmla="*/ 0 w 87"/>
                  <a:gd name="T13" fmla="*/ 3 h 122"/>
                  <a:gd name="T14" fmla="*/ 2 w 87"/>
                  <a:gd name="T15" fmla="*/ 7 h 122"/>
                  <a:gd name="T16" fmla="*/ 4 w 87"/>
                  <a:gd name="T17" fmla="*/ 4 h 122"/>
                  <a:gd name="T18" fmla="*/ 1 w 87"/>
                  <a:gd name="T19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7" h="122">
                    <a:moveTo>
                      <a:pt x="85" y="118"/>
                    </a:moveTo>
                    <a:cubicBezTo>
                      <a:pt x="83" y="118"/>
                      <a:pt x="82" y="118"/>
                      <a:pt x="81" y="119"/>
                    </a:cubicBezTo>
                    <a:cubicBezTo>
                      <a:pt x="84" y="122"/>
                      <a:pt x="84" y="122"/>
                      <a:pt x="84" y="122"/>
                    </a:cubicBezTo>
                    <a:cubicBezTo>
                      <a:pt x="85" y="122"/>
                      <a:pt x="86" y="122"/>
                      <a:pt x="87" y="121"/>
                    </a:cubicBezTo>
                    <a:cubicBezTo>
                      <a:pt x="85" y="118"/>
                      <a:pt x="85" y="118"/>
                      <a:pt x="85" y="118"/>
                    </a:cubicBezTo>
                    <a:moveTo>
                      <a:pt x="1" y="0"/>
                    </a:moveTo>
                    <a:cubicBezTo>
                      <a:pt x="1" y="1"/>
                      <a:pt x="0" y="2"/>
                      <a:pt x="0" y="3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3" y="6"/>
                      <a:pt x="3" y="5"/>
                      <a:pt x="4" y="4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4" name="Freeform 814"/>
              <p:cNvSpPr>
                <a:spLocks noEditPoints="1"/>
              </p:cNvSpPr>
              <p:nvPr/>
            </p:nvSpPr>
            <p:spPr bwMode="auto">
              <a:xfrm>
                <a:off x="5735040" y="2131575"/>
                <a:ext cx="669473" cy="925540"/>
              </a:xfrm>
              <a:custGeom>
                <a:avLst/>
                <a:gdLst>
                  <a:gd name="T0" fmla="*/ 90 w 92"/>
                  <a:gd name="T1" fmla="*/ 123 h 127"/>
                  <a:gd name="T2" fmla="*/ 87 w 92"/>
                  <a:gd name="T3" fmla="*/ 124 h 127"/>
                  <a:gd name="T4" fmla="*/ 89 w 92"/>
                  <a:gd name="T5" fmla="*/ 127 h 127"/>
                  <a:gd name="T6" fmla="*/ 92 w 92"/>
                  <a:gd name="T7" fmla="*/ 126 h 127"/>
                  <a:gd name="T8" fmla="*/ 90 w 92"/>
                  <a:gd name="T9" fmla="*/ 123 h 127"/>
                  <a:gd name="T10" fmla="*/ 2 w 92"/>
                  <a:gd name="T11" fmla="*/ 0 h 127"/>
                  <a:gd name="T12" fmla="*/ 0 w 92"/>
                  <a:gd name="T13" fmla="*/ 2 h 127"/>
                  <a:gd name="T14" fmla="*/ 3 w 92"/>
                  <a:gd name="T15" fmla="*/ 5 h 127"/>
                  <a:gd name="T16" fmla="*/ 5 w 92"/>
                  <a:gd name="T17" fmla="*/ 3 h 127"/>
                  <a:gd name="T18" fmla="*/ 2 w 92"/>
                  <a:gd name="T19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2" h="127">
                    <a:moveTo>
                      <a:pt x="90" y="123"/>
                    </a:moveTo>
                    <a:cubicBezTo>
                      <a:pt x="89" y="123"/>
                      <a:pt x="88" y="124"/>
                      <a:pt x="87" y="124"/>
                    </a:cubicBezTo>
                    <a:cubicBezTo>
                      <a:pt x="89" y="127"/>
                      <a:pt x="89" y="127"/>
                      <a:pt x="89" y="127"/>
                    </a:cubicBezTo>
                    <a:cubicBezTo>
                      <a:pt x="90" y="127"/>
                      <a:pt x="91" y="127"/>
                      <a:pt x="92" y="126"/>
                    </a:cubicBezTo>
                    <a:cubicBezTo>
                      <a:pt x="90" y="123"/>
                      <a:pt x="90" y="123"/>
                      <a:pt x="90" y="123"/>
                    </a:cubicBezTo>
                    <a:moveTo>
                      <a:pt x="2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4" y="4"/>
                      <a:pt x="5" y="3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5" name="Freeform 815"/>
              <p:cNvSpPr>
                <a:spLocks noEditPoints="1"/>
              </p:cNvSpPr>
              <p:nvPr/>
            </p:nvSpPr>
            <p:spPr bwMode="auto">
              <a:xfrm>
                <a:off x="5815253" y="2066788"/>
                <a:ext cx="678729" cy="947136"/>
              </a:xfrm>
              <a:custGeom>
                <a:avLst/>
                <a:gdLst>
                  <a:gd name="T0" fmla="*/ 90 w 93"/>
                  <a:gd name="T1" fmla="*/ 125 h 130"/>
                  <a:gd name="T2" fmla="*/ 88 w 93"/>
                  <a:gd name="T3" fmla="*/ 127 h 130"/>
                  <a:gd name="T4" fmla="*/ 90 w 93"/>
                  <a:gd name="T5" fmla="*/ 130 h 130"/>
                  <a:gd name="T6" fmla="*/ 93 w 93"/>
                  <a:gd name="T7" fmla="*/ 128 h 130"/>
                  <a:gd name="T8" fmla="*/ 90 w 93"/>
                  <a:gd name="T9" fmla="*/ 125 h 130"/>
                  <a:gd name="T10" fmla="*/ 2 w 93"/>
                  <a:gd name="T11" fmla="*/ 0 h 130"/>
                  <a:gd name="T12" fmla="*/ 0 w 93"/>
                  <a:gd name="T13" fmla="*/ 2 h 130"/>
                  <a:gd name="T14" fmla="*/ 2 w 93"/>
                  <a:gd name="T15" fmla="*/ 5 h 130"/>
                  <a:gd name="T16" fmla="*/ 4 w 93"/>
                  <a:gd name="T17" fmla="*/ 3 h 130"/>
                  <a:gd name="T18" fmla="*/ 2 w 93"/>
                  <a:gd name="T19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3" h="130">
                    <a:moveTo>
                      <a:pt x="90" y="125"/>
                    </a:moveTo>
                    <a:cubicBezTo>
                      <a:pt x="89" y="125"/>
                      <a:pt x="89" y="126"/>
                      <a:pt x="88" y="127"/>
                    </a:cubicBezTo>
                    <a:cubicBezTo>
                      <a:pt x="90" y="130"/>
                      <a:pt x="90" y="130"/>
                      <a:pt x="90" y="130"/>
                    </a:cubicBezTo>
                    <a:cubicBezTo>
                      <a:pt x="91" y="129"/>
                      <a:pt x="92" y="129"/>
                      <a:pt x="93" y="128"/>
                    </a:cubicBezTo>
                    <a:cubicBezTo>
                      <a:pt x="90" y="125"/>
                      <a:pt x="90" y="125"/>
                      <a:pt x="90" y="125"/>
                    </a:cubicBezTo>
                    <a:moveTo>
                      <a:pt x="2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5"/>
                      <a:pt x="3" y="4"/>
                      <a:pt x="4" y="3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6" name="Freeform 816"/>
              <p:cNvSpPr>
                <a:spLocks noEditPoints="1"/>
              </p:cNvSpPr>
              <p:nvPr/>
            </p:nvSpPr>
            <p:spPr bwMode="auto">
              <a:xfrm>
                <a:off x="5895467" y="2014340"/>
                <a:ext cx="669473" cy="934796"/>
              </a:xfrm>
              <a:custGeom>
                <a:avLst/>
                <a:gdLst>
                  <a:gd name="T0" fmla="*/ 89 w 92"/>
                  <a:gd name="T1" fmla="*/ 123 h 128"/>
                  <a:gd name="T2" fmla="*/ 87 w 92"/>
                  <a:gd name="T3" fmla="*/ 125 h 128"/>
                  <a:gd name="T4" fmla="*/ 90 w 92"/>
                  <a:gd name="T5" fmla="*/ 128 h 128"/>
                  <a:gd name="T6" fmla="*/ 92 w 92"/>
                  <a:gd name="T7" fmla="*/ 126 h 128"/>
                  <a:gd name="T8" fmla="*/ 89 w 92"/>
                  <a:gd name="T9" fmla="*/ 123 h 128"/>
                  <a:gd name="T10" fmla="*/ 3 w 92"/>
                  <a:gd name="T11" fmla="*/ 0 h 128"/>
                  <a:gd name="T12" fmla="*/ 0 w 92"/>
                  <a:gd name="T13" fmla="*/ 2 h 128"/>
                  <a:gd name="T14" fmla="*/ 2 w 92"/>
                  <a:gd name="T15" fmla="*/ 5 h 128"/>
                  <a:gd name="T16" fmla="*/ 5 w 92"/>
                  <a:gd name="T17" fmla="*/ 4 h 128"/>
                  <a:gd name="T18" fmla="*/ 3 w 92"/>
                  <a:gd name="T19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2" h="128">
                    <a:moveTo>
                      <a:pt x="89" y="123"/>
                    </a:moveTo>
                    <a:cubicBezTo>
                      <a:pt x="89" y="124"/>
                      <a:pt x="88" y="124"/>
                      <a:pt x="87" y="125"/>
                    </a:cubicBezTo>
                    <a:cubicBezTo>
                      <a:pt x="90" y="128"/>
                      <a:pt x="90" y="128"/>
                      <a:pt x="90" y="128"/>
                    </a:cubicBezTo>
                    <a:cubicBezTo>
                      <a:pt x="90" y="128"/>
                      <a:pt x="91" y="127"/>
                      <a:pt x="92" y="126"/>
                    </a:cubicBezTo>
                    <a:cubicBezTo>
                      <a:pt x="89" y="123"/>
                      <a:pt x="89" y="123"/>
                      <a:pt x="89" y="123"/>
                    </a:cubicBezTo>
                    <a:moveTo>
                      <a:pt x="3" y="0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5"/>
                      <a:pt x="4" y="4"/>
                      <a:pt x="5" y="4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7" name="Freeform 817"/>
              <p:cNvSpPr>
                <a:spLocks noEditPoints="1"/>
              </p:cNvSpPr>
              <p:nvPr/>
            </p:nvSpPr>
            <p:spPr bwMode="auto">
              <a:xfrm>
                <a:off x="5991105" y="1986574"/>
                <a:ext cx="641708" cy="888518"/>
              </a:xfrm>
              <a:custGeom>
                <a:avLst/>
                <a:gdLst>
                  <a:gd name="T0" fmla="*/ 85 w 88"/>
                  <a:gd name="T1" fmla="*/ 116 h 122"/>
                  <a:gd name="T2" fmla="*/ 83 w 88"/>
                  <a:gd name="T3" fmla="*/ 118 h 122"/>
                  <a:gd name="T4" fmla="*/ 86 w 88"/>
                  <a:gd name="T5" fmla="*/ 122 h 122"/>
                  <a:gd name="T6" fmla="*/ 88 w 88"/>
                  <a:gd name="T7" fmla="*/ 119 h 122"/>
                  <a:gd name="T8" fmla="*/ 85 w 88"/>
                  <a:gd name="T9" fmla="*/ 116 h 122"/>
                  <a:gd name="T10" fmla="*/ 3 w 88"/>
                  <a:gd name="T11" fmla="*/ 0 h 122"/>
                  <a:gd name="T12" fmla="*/ 0 w 88"/>
                  <a:gd name="T13" fmla="*/ 1 h 122"/>
                  <a:gd name="T14" fmla="*/ 2 w 88"/>
                  <a:gd name="T15" fmla="*/ 4 h 122"/>
                  <a:gd name="T16" fmla="*/ 6 w 88"/>
                  <a:gd name="T17" fmla="*/ 3 h 122"/>
                  <a:gd name="T18" fmla="*/ 3 w 88"/>
                  <a:gd name="T19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8" h="122">
                    <a:moveTo>
                      <a:pt x="85" y="116"/>
                    </a:moveTo>
                    <a:cubicBezTo>
                      <a:pt x="85" y="117"/>
                      <a:pt x="84" y="117"/>
                      <a:pt x="83" y="118"/>
                    </a:cubicBezTo>
                    <a:cubicBezTo>
                      <a:pt x="86" y="122"/>
                      <a:pt x="86" y="122"/>
                      <a:pt x="86" y="122"/>
                    </a:cubicBezTo>
                    <a:cubicBezTo>
                      <a:pt x="86" y="121"/>
                      <a:pt x="87" y="120"/>
                      <a:pt x="88" y="119"/>
                    </a:cubicBezTo>
                    <a:cubicBezTo>
                      <a:pt x="85" y="116"/>
                      <a:pt x="85" y="116"/>
                      <a:pt x="85" y="116"/>
                    </a:cubicBezTo>
                    <a:moveTo>
                      <a:pt x="3" y="0"/>
                    </a:moveTo>
                    <a:cubicBezTo>
                      <a:pt x="2" y="0"/>
                      <a:pt x="1" y="0"/>
                      <a:pt x="0" y="1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5" y="3"/>
                      <a:pt x="6" y="3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8" name="Freeform 818"/>
              <p:cNvSpPr>
                <a:spLocks noEditPoints="1"/>
              </p:cNvSpPr>
              <p:nvPr/>
            </p:nvSpPr>
            <p:spPr bwMode="auto">
              <a:xfrm>
                <a:off x="6099085" y="1964978"/>
                <a:ext cx="583090" cy="814475"/>
              </a:xfrm>
              <a:custGeom>
                <a:avLst/>
                <a:gdLst>
                  <a:gd name="T0" fmla="*/ 77 w 80"/>
                  <a:gd name="T1" fmla="*/ 105 h 112"/>
                  <a:gd name="T2" fmla="*/ 76 w 80"/>
                  <a:gd name="T3" fmla="*/ 108 h 112"/>
                  <a:gd name="T4" fmla="*/ 78 w 80"/>
                  <a:gd name="T5" fmla="*/ 112 h 112"/>
                  <a:gd name="T6" fmla="*/ 80 w 80"/>
                  <a:gd name="T7" fmla="*/ 109 h 112"/>
                  <a:gd name="T8" fmla="*/ 77 w 80"/>
                  <a:gd name="T9" fmla="*/ 105 h 112"/>
                  <a:gd name="T10" fmla="*/ 3 w 80"/>
                  <a:gd name="T11" fmla="*/ 0 h 112"/>
                  <a:gd name="T12" fmla="*/ 0 w 80"/>
                  <a:gd name="T13" fmla="*/ 1 h 112"/>
                  <a:gd name="T14" fmla="*/ 2 w 80"/>
                  <a:gd name="T15" fmla="*/ 5 h 112"/>
                  <a:gd name="T16" fmla="*/ 6 w 80"/>
                  <a:gd name="T17" fmla="*/ 4 h 112"/>
                  <a:gd name="T18" fmla="*/ 3 w 80"/>
                  <a:gd name="T19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0" h="112">
                    <a:moveTo>
                      <a:pt x="77" y="105"/>
                    </a:moveTo>
                    <a:cubicBezTo>
                      <a:pt x="77" y="106"/>
                      <a:pt x="76" y="107"/>
                      <a:pt x="76" y="108"/>
                    </a:cubicBezTo>
                    <a:cubicBezTo>
                      <a:pt x="78" y="112"/>
                      <a:pt x="78" y="112"/>
                      <a:pt x="78" y="112"/>
                    </a:cubicBezTo>
                    <a:cubicBezTo>
                      <a:pt x="79" y="111"/>
                      <a:pt x="79" y="110"/>
                      <a:pt x="80" y="109"/>
                    </a:cubicBezTo>
                    <a:cubicBezTo>
                      <a:pt x="77" y="105"/>
                      <a:pt x="77" y="105"/>
                      <a:pt x="77" y="105"/>
                    </a:cubicBezTo>
                    <a:moveTo>
                      <a:pt x="3" y="0"/>
                    </a:moveTo>
                    <a:cubicBezTo>
                      <a:pt x="2" y="1"/>
                      <a:pt x="1" y="1"/>
                      <a:pt x="0" y="1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4"/>
                      <a:pt x="5" y="4"/>
                      <a:pt x="6" y="4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9" name="Freeform 819"/>
              <p:cNvSpPr>
                <a:spLocks noEditPoints="1"/>
              </p:cNvSpPr>
              <p:nvPr/>
            </p:nvSpPr>
            <p:spPr bwMode="auto">
              <a:xfrm>
                <a:off x="6216320" y="1971149"/>
                <a:ext cx="502876" cy="694155"/>
              </a:xfrm>
              <a:custGeom>
                <a:avLst/>
                <a:gdLst>
                  <a:gd name="T0" fmla="*/ 65 w 69"/>
                  <a:gd name="T1" fmla="*/ 86 h 95"/>
                  <a:gd name="T2" fmla="*/ 65 w 69"/>
                  <a:gd name="T3" fmla="*/ 91 h 95"/>
                  <a:gd name="T4" fmla="*/ 68 w 69"/>
                  <a:gd name="T5" fmla="*/ 95 h 95"/>
                  <a:gd name="T6" fmla="*/ 69 w 69"/>
                  <a:gd name="T7" fmla="*/ 91 h 95"/>
                  <a:gd name="T8" fmla="*/ 65 w 69"/>
                  <a:gd name="T9" fmla="*/ 86 h 95"/>
                  <a:gd name="T10" fmla="*/ 0 w 69"/>
                  <a:gd name="T11" fmla="*/ 0 h 95"/>
                  <a:gd name="T12" fmla="*/ 3 w 69"/>
                  <a:gd name="T13" fmla="*/ 4 h 95"/>
                  <a:gd name="T14" fmla="*/ 8 w 69"/>
                  <a:gd name="T15" fmla="*/ 5 h 95"/>
                  <a:gd name="T16" fmla="*/ 4 w 69"/>
                  <a:gd name="T17" fmla="*/ 0 h 95"/>
                  <a:gd name="T18" fmla="*/ 0 w 69"/>
                  <a:gd name="T1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9" h="95">
                    <a:moveTo>
                      <a:pt x="65" y="86"/>
                    </a:moveTo>
                    <a:cubicBezTo>
                      <a:pt x="65" y="88"/>
                      <a:pt x="65" y="89"/>
                      <a:pt x="65" y="91"/>
                    </a:cubicBezTo>
                    <a:cubicBezTo>
                      <a:pt x="68" y="95"/>
                      <a:pt x="68" y="95"/>
                      <a:pt x="68" y="95"/>
                    </a:cubicBezTo>
                    <a:cubicBezTo>
                      <a:pt x="68" y="94"/>
                      <a:pt x="68" y="93"/>
                      <a:pt x="69" y="91"/>
                    </a:cubicBezTo>
                    <a:cubicBezTo>
                      <a:pt x="65" y="86"/>
                      <a:pt x="65" y="86"/>
                      <a:pt x="65" y="86"/>
                    </a:cubicBezTo>
                    <a:moveTo>
                      <a:pt x="0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5" y="5"/>
                      <a:pt x="6" y="5"/>
                      <a:pt x="8" y="5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0" name="Freeform 820"/>
              <p:cNvSpPr>
                <a:spLocks noEditPoints="1"/>
              </p:cNvSpPr>
              <p:nvPr/>
            </p:nvSpPr>
            <p:spPr bwMode="auto">
              <a:xfrm>
                <a:off x="6361322" y="2008170"/>
                <a:ext cx="364045" cy="502877"/>
              </a:xfrm>
              <a:custGeom>
                <a:avLst/>
                <a:gdLst>
                  <a:gd name="T0" fmla="*/ 44 w 50"/>
                  <a:gd name="T1" fmla="*/ 56 h 69"/>
                  <a:gd name="T2" fmla="*/ 45 w 50"/>
                  <a:gd name="T3" fmla="*/ 63 h 69"/>
                  <a:gd name="T4" fmla="*/ 50 w 50"/>
                  <a:gd name="T5" fmla="*/ 69 h 69"/>
                  <a:gd name="T6" fmla="*/ 49 w 50"/>
                  <a:gd name="T7" fmla="*/ 64 h 69"/>
                  <a:gd name="T8" fmla="*/ 44 w 50"/>
                  <a:gd name="T9" fmla="*/ 56 h 69"/>
                  <a:gd name="T10" fmla="*/ 0 w 50"/>
                  <a:gd name="T11" fmla="*/ 0 h 69"/>
                  <a:gd name="T12" fmla="*/ 5 w 50"/>
                  <a:gd name="T13" fmla="*/ 6 h 69"/>
                  <a:gd name="T14" fmla="*/ 11 w 50"/>
                  <a:gd name="T15" fmla="*/ 10 h 69"/>
                  <a:gd name="T16" fmla="*/ 6 w 50"/>
                  <a:gd name="T17" fmla="*/ 2 h 69"/>
                  <a:gd name="T18" fmla="*/ 0 w 50"/>
                  <a:gd name="T1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69">
                    <a:moveTo>
                      <a:pt x="44" y="56"/>
                    </a:moveTo>
                    <a:cubicBezTo>
                      <a:pt x="44" y="58"/>
                      <a:pt x="45" y="61"/>
                      <a:pt x="45" y="63"/>
                    </a:cubicBezTo>
                    <a:cubicBezTo>
                      <a:pt x="50" y="69"/>
                      <a:pt x="50" y="69"/>
                      <a:pt x="50" y="69"/>
                    </a:cubicBezTo>
                    <a:cubicBezTo>
                      <a:pt x="50" y="68"/>
                      <a:pt x="49" y="66"/>
                      <a:pt x="49" y="64"/>
                    </a:cubicBezTo>
                    <a:cubicBezTo>
                      <a:pt x="44" y="56"/>
                      <a:pt x="44" y="56"/>
                      <a:pt x="44" y="56"/>
                    </a:cubicBezTo>
                    <a:moveTo>
                      <a:pt x="0" y="0"/>
                    </a:moveTo>
                    <a:cubicBezTo>
                      <a:pt x="5" y="6"/>
                      <a:pt x="5" y="6"/>
                      <a:pt x="5" y="6"/>
                    </a:cubicBezTo>
                    <a:cubicBezTo>
                      <a:pt x="7" y="7"/>
                      <a:pt x="9" y="9"/>
                      <a:pt x="11" y="10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4" y="1"/>
                      <a:pt x="2" y="1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1" name="Freeform 821"/>
              <p:cNvSpPr>
                <a:spLocks noEditPoints="1"/>
              </p:cNvSpPr>
              <p:nvPr/>
            </p:nvSpPr>
            <p:spPr bwMode="auto">
              <a:xfrm>
                <a:off x="5960254" y="2350620"/>
                <a:ext cx="379471" cy="379471"/>
              </a:xfrm>
              <a:custGeom>
                <a:avLst/>
                <a:gdLst>
                  <a:gd name="T0" fmla="*/ 37 w 52"/>
                  <a:gd name="T1" fmla="*/ 45 h 52"/>
                  <a:gd name="T2" fmla="*/ 27 w 52"/>
                  <a:gd name="T3" fmla="*/ 48 h 52"/>
                  <a:gd name="T4" fmla="*/ 29 w 52"/>
                  <a:gd name="T5" fmla="*/ 52 h 52"/>
                  <a:gd name="T6" fmla="*/ 40 w 52"/>
                  <a:gd name="T7" fmla="*/ 48 h 52"/>
                  <a:gd name="T8" fmla="*/ 37 w 52"/>
                  <a:gd name="T9" fmla="*/ 45 h 52"/>
                  <a:gd name="T10" fmla="*/ 47 w 52"/>
                  <a:gd name="T11" fmla="*/ 34 h 52"/>
                  <a:gd name="T12" fmla="*/ 40 w 52"/>
                  <a:gd name="T13" fmla="*/ 43 h 52"/>
                  <a:gd name="T14" fmla="*/ 40 w 52"/>
                  <a:gd name="T15" fmla="*/ 43 h 52"/>
                  <a:gd name="T16" fmla="*/ 42 w 52"/>
                  <a:gd name="T17" fmla="*/ 46 h 52"/>
                  <a:gd name="T18" fmla="*/ 43 w 52"/>
                  <a:gd name="T19" fmla="*/ 46 h 52"/>
                  <a:gd name="T20" fmla="*/ 49 w 52"/>
                  <a:gd name="T21" fmla="*/ 38 h 52"/>
                  <a:gd name="T22" fmla="*/ 47 w 52"/>
                  <a:gd name="T23" fmla="*/ 34 h 52"/>
                  <a:gd name="T24" fmla="*/ 2 w 52"/>
                  <a:gd name="T25" fmla="*/ 18 h 52"/>
                  <a:gd name="T26" fmla="*/ 1 w 52"/>
                  <a:gd name="T27" fmla="*/ 23 h 52"/>
                  <a:gd name="T28" fmla="*/ 0 w 52"/>
                  <a:gd name="T29" fmla="*/ 26 h 52"/>
                  <a:gd name="T30" fmla="*/ 5 w 52"/>
                  <a:gd name="T31" fmla="*/ 41 h 52"/>
                  <a:gd name="T32" fmla="*/ 5 w 52"/>
                  <a:gd name="T33" fmla="*/ 41 h 52"/>
                  <a:gd name="T34" fmla="*/ 6 w 52"/>
                  <a:gd name="T35" fmla="*/ 42 h 52"/>
                  <a:gd name="T36" fmla="*/ 26 w 52"/>
                  <a:gd name="T37" fmla="*/ 52 h 52"/>
                  <a:gd name="T38" fmla="*/ 23 w 52"/>
                  <a:gd name="T39" fmla="*/ 47 h 52"/>
                  <a:gd name="T40" fmla="*/ 9 w 52"/>
                  <a:gd name="T41" fmla="*/ 39 h 52"/>
                  <a:gd name="T42" fmla="*/ 4 w 52"/>
                  <a:gd name="T43" fmla="*/ 26 h 52"/>
                  <a:gd name="T44" fmla="*/ 5 w 52"/>
                  <a:gd name="T45" fmla="*/ 23 h 52"/>
                  <a:gd name="T46" fmla="*/ 5 w 52"/>
                  <a:gd name="T47" fmla="*/ 22 h 52"/>
                  <a:gd name="T48" fmla="*/ 2 w 52"/>
                  <a:gd name="T49" fmla="*/ 18 h 52"/>
                  <a:gd name="T50" fmla="*/ 10 w 52"/>
                  <a:gd name="T51" fmla="*/ 6 h 52"/>
                  <a:gd name="T52" fmla="*/ 3 w 52"/>
                  <a:gd name="T53" fmla="*/ 14 h 52"/>
                  <a:gd name="T54" fmla="*/ 6 w 52"/>
                  <a:gd name="T55" fmla="*/ 18 h 52"/>
                  <a:gd name="T56" fmla="*/ 12 w 52"/>
                  <a:gd name="T57" fmla="*/ 9 h 52"/>
                  <a:gd name="T58" fmla="*/ 10 w 52"/>
                  <a:gd name="T59" fmla="*/ 6 h 52"/>
                  <a:gd name="T60" fmla="*/ 23 w 52"/>
                  <a:gd name="T61" fmla="*/ 0 h 52"/>
                  <a:gd name="T62" fmla="*/ 12 w 52"/>
                  <a:gd name="T63" fmla="*/ 4 h 52"/>
                  <a:gd name="T64" fmla="*/ 15 w 52"/>
                  <a:gd name="T65" fmla="*/ 7 h 52"/>
                  <a:gd name="T66" fmla="*/ 25 w 52"/>
                  <a:gd name="T67" fmla="*/ 4 h 52"/>
                  <a:gd name="T68" fmla="*/ 23 w 52"/>
                  <a:gd name="T69" fmla="*/ 0 h 52"/>
                  <a:gd name="T70" fmla="*/ 26 w 52"/>
                  <a:gd name="T71" fmla="*/ 0 h 52"/>
                  <a:gd name="T72" fmla="*/ 26 w 52"/>
                  <a:gd name="T73" fmla="*/ 0 h 52"/>
                  <a:gd name="T74" fmla="*/ 29 w 52"/>
                  <a:gd name="T75" fmla="*/ 4 h 52"/>
                  <a:gd name="T76" fmla="*/ 43 w 52"/>
                  <a:gd name="T77" fmla="*/ 12 h 52"/>
                  <a:gd name="T78" fmla="*/ 48 w 52"/>
                  <a:gd name="T79" fmla="*/ 26 h 52"/>
                  <a:gd name="T80" fmla="*/ 48 w 52"/>
                  <a:gd name="T81" fmla="*/ 31 h 52"/>
                  <a:gd name="T82" fmla="*/ 51 w 52"/>
                  <a:gd name="T83" fmla="*/ 35 h 52"/>
                  <a:gd name="T84" fmla="*/ 52 w 52"/>
                  <a:gd name="T85" fmla="*/ 26 h 52"/>
                  <a:gd name="T86" fmla="*/ 50 w 52"/>
                  <a:gd name="T87" fmla="*/ 16 h 52"/>
                  <a:gd name="T88" fmla="*/ 44 w 52"/>
                  <a:gd name="T89" fmla="*/ 6 h 52"/>
                  <a:gd name="T90" fmla="*/ 26 w 52"/>
                  <a:gd name="T91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2" h="52">
                    <a:moveTo>
                      <a:pt x="37" y="45"/>
                    </a:moveTo>
                    <a:cubicBezTo>
                      <a:pt x="34" y="47"/>
                      <a:pt x="31" y="48"/>
                      <a:pt x="27" y="48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33" y="51"/>
                      <a:pt x="37" y="50"/>
                      <a:pt x="40" y="48"/>
                    </a:cubicBezTo>
                    <a:cubicBezTo>
                      <a:pt x="37" y="45"/>
                      <a:pt x="37" y="45"/>
                      <a:pt x="37" y="45"/>
                    </a:cubicBezTo>
                    <a:moveTo>
                      <a:pt x="47" y="34"/>
                    </a:moveTo>
                    <a:cubicBezTo>
                      <a:pt x="45" y="37"/>
                      <a:pt x="43" y="41"/>
                      <a:pt x="40" y="43"/>
                    </a:cubicBezTo>
                    <a:cubicBezTo>
                      <a:pt x="40" y="43"/>
                      <a:pt x="40" y="43"/>
                      <a:pt x="40" y="43"/>
                    </a:cubicBezTo>
                    <a:cubicBezTo>
                      <a:pt x="42" y="46"/>
                      <a:pt x="42" y="46"/>
                      <a:pt x="42" y="46"/>
                    </a:cubicBezTo>
                    <a:cubicBezTo>
                      <a:pt x="42" y="46"/>
                      <a:pt x="42" y="46"/>
                      <a:pt x="43" y="46"/>
                    </a:cubicBezTo>
                    <a:cubicBezTo>
                      <a:pt x="45" y="44"/>
                      <a:pt x="48" y="41"/>
                      <a:pt x="49" y="38"/>
                    </a:cubicBezTo>
                    <a:cubicBezTo>
                      <a:pt x="47" y="34"/>
                      <a:pt x="47" y="34"/>
                      <a:pt x="47" y="34"/>
                    </a:cubicBezTo>
                    <a:moveTo>
                      <a:pt x="2" y="18"/>
                    </a:moveTo>
                    <a:cubicBezTo>
                      <a:pt x="1" y="19"/>
                      <a:pt x="1" y="21"/>
                      <a:pt x="1" y="23"/>
                    </a:cubicBezTo>
                    <a:cubicBezTo>
                      <a:pt x="0" y="24"/>
                      <a:pt x="0" y="25"/>
                      <a:pt x="0" y="26"/>
                    </a:cubicBezTo>
                    <a:cubicBezTo>
                      <a:pt x="0" y="31"/>
                      <a:pt x="2" y="36"/>
                      <a:pt x="5" y="41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6" y="41"/>
                      <a:pt x="6" y="42"/>
                      <a:pt x="6" y="42"/>
                    </a:cubicBezTo>
                    <a:cubicBezTo>
                      <a:pt x="11" y="48"/>
                      <a:pt x="18" y="52"/>
                      <a:pt x="26" y="52"/>
                    </a:cubicBezTo>
                    <a:cubicBezTo>
                      <a:pt x="23" y="47"/>
                      <a:pt x="23" y="47"/>
                      <a:pt x="23" y="47"/>
                    </a:cubicBezTo>
                    <a:cubicBezTo>
                      <a:pt x="17" y="47"/>
                      <a:pt x="13" y="44"/>
                      <a:pt x="9" y="39"/>
                    </a:cubicBezTo>
                    <a:cubicBezTo>
                      <a:pt x="6" y="36"/>
                      <a:pt x="4" y="31"/>
                      <a:pt x="4" y="26"/>
                    </a:cubicBezTo>
                    <a:cubicBezTo>
                      <a:pt x="4" y="25"/>
                      <a:pt x="4" y="24"/>
                      <a:pt x="5" y="23"/>
                    </a:cubicBezTo>
                    <a:cubicBezTo>
                      <a:pt x="5" y="23"/>
                      <a:pt x="5" y="22"/>
                      <a:pt x="5" y="22"/>
                    </a:cubicBezTo>
                    <a:cubicBezTo>
                      <a:pt x="2" y="18"/>
                      <a:pt x="2" y="18"/>
                      <a:pt x="2" y="18"/>
                    </a:cubicBezTo>
                    <a:moveTo>
                      <a:pt x="10" y="6"/>
                    </a:moveTo>
                    <a:cubicBezTo>
                      <a:pt x="7" y="8"/>
                      <a:pt x="5" y="11"/>
                      <a:pt x="3" y="14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7" y="15"/>
                      <a:pt x="9" y="12"/>
                      <a:pt x="12" y="9"/>
                    </a:cubicBezTo>
                    <a:cubicBezTo>
                      <a:pt x="10" y="6"/>
                      <a:pt x="10" y="6"/>
                      <a:pt x="10" y="6"/>
                    </a:cubicBezTo>
                    <a:moveTo>
                      <a:pt x="23" y="0"/>
                    </a:moveTo>
                    <a:cubicBezTo>
                      <a:pt x="19" y="1"/>
                      <a:pt x="15" y="2"/>
                      <a:pt x="12" y="4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8" y="5"/>
                      <a:pt x="21" y="4"/>
                      <a:pt x="25" y="4"/>
                    </a:cubicBezTo>
                    <a:cubicBezTo>
                      <a:pt x="23" y="0"/>
                      <a:pt x="23" y="0"/>
                      <a:pt x="23" y="0"/>
                    </a:cubicBezTo>
                    <a:moveTo>
                      <a:pt x="26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35" y="5"/>
                      <a:pt x="40" y="8"/>
                      <a:pt x="43" y="12"/>
                    </a:cubicBezTo>
                    <a:cubicBezTo>
                      <a:pt x="47" y="16"/>
                      <a:pt x="48" y="21"/>
                      <a:pt x="48" y="26"/>
                    </a:cubicBezTo>
                    <a:cubicBezTo>
                      <a:pt x="48" y="27"/>
                      <a:pt x="48" y="29"/>
                      <a:pt x="48" y="31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2" y="32"/>
                      <a:pt x="52" y="29"/>
                      <a:pt x="52" y="26"/>
                    </a:cubicBezTo>
                    <a:cubicBezTo>
                      <a:pt x="52" y="22"/>
                      <a:pt x="52" y="19"/>
                      <a:pt x="50" y="16"/>
                    </a:cubicBezTo>
                    <a:cubicBezTo>
                      <a:pt x="44" y="6"/>
                      <a:pt x="44" y="6"/>
                      <a:pt x="44" y="6"/>
                    </a:cubicBezTo>
                    <a:cubicBezTo>
                      <a:pt x="39" y="2"/>
                      <a:pt x="33" y="0"/>
                      <a:pt x="2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2" name="Freeform 822"/>
              <p:cNvSpPr/>
              <p:nvPr/>
            </p:nvSpPr>
            <p:spPr bwMode="auto">
              <a:xfrm>
                <a:off x="5997276" y="264987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3" name="Freeform 823"/>
              <p:cNvSpPr>
                <a:spLocks noEditPoints="1"/>
              </p:cNvSpPr>
              <p:nvPr/>
            </p:nvSpPr>
            <p:spPr bwMode="auto">
              <a:xfrm>
                <a:off x="5975680" y="2452429"/>
                <a:ext cx="197448" cy="277662"/>
              </a:xfrm>
              <a:custGeom>
                <a:avLst/>
                <a:gdLst>
                  <a:gd name="T0" fmla="*/ 21 w 27"/>
                  <a:gd name="T1" fmla="*/ 33 h 38"/>
                  <a:gd name="T2" fmla="*/ 24 w 27"/>
                  <a:gd name="T3" fmla="*/ 38 h 38"/>
                  <a:gd name="T4" fmla="*/ 24 w 27"/>
                  <a:gd name="T5" fmla="*/ 38 h 38"/>
                  <a:gd name="T6" fmla="*/ 27 w 27"/>
                  <a:gd name="T7" fmla="*/ 38 h 38"/>
                  <a:gd name="T8" fmla="*/ 25 w 27"/>
                  <a:gd name="T9" fmla="*/ 34 h 38"/>
                  <a:gd name="T10" fmla="*/ 24 w 27"/>
                  <a:gd name="T11" fmla="*/ 34 h 38"/>
                  <a:gd name="T12" fmla="*/ 21 w 27"/>
                  <a:gd name="T13" fmla="*/ 33 h 38"/>
                  <a:gd name="T14" fmla="*/ 1 w 27"/>
                  <a:gd name="T15" fmla="*/ 0 h 38"/>
                  <a:gd name="T16" fmla="*/ 0 w 27"/>
                  <a:gd name="T17" fmla="*/ 4 h 38"/>
                  <a:gd name="T18" fmla="*/ 3 w 27"/>
                  <a:gd name="T19" fmla="*/ 8 h 38"/>
                  <a:gd name="T20" fmla="*/ 4 w 27"/>
                  <a:gd name="T21" fmla="*/ 4 h 38"/>
                  <a:gd name="T22" fmla="*/ 1 w 27"/>
                  <a:gd name="T23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" h="38">
                    <a:moveTo>
                      <a:pt x="21" y="33"/>
                    </a:moveTo>
                    <a:cubicBezTo>
                      <a:pt x="24" y="38"/>
                      <a:pt x="24" y="38"/>
                      <a:pt x="24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5" y="38"/>
                      <a:pt x="26" y="38"/>
                      <a:pt x="27" y="38"/>
                    </a:cubicBezTo>
                    <a:cubicBezTo>
                      <a:pt x="25" y="34"/>
                      <a:pt x="25" y="34"/>
                      <a:pt x="25" y="34"/>
                    </a:cubicBezTo>
                    <a:cubicBezTo>
                      <a:pt x="25" y="34"/>
                      <a:pt x="24" y="34"/>
                      <a:pt x="24" y="34"/>
                    </a:cubicBezTo>
                    <a:cubicBezTo>
                      <a:pt x="23" y="34"/>
                      <a:pt x="22" y="34"/>
                      <a:pt x="21" y="33"/>
                    </a:cubicBezTo>
                    <a:moveTo>
                      <a:pt x="1" y="0"/>
                    </a:moveTo>
                    <a:cubicBezTo>
                      <a:pt x="1" y="1"/>
                      <a:pt x="0" y="2"/>
                      <a:pt x="0" y="4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7"/>
                      <a:pt x="3" y="5"/>
                      <a:pt x="4" y="4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4" name="Freeform 824"/>
              <p:cNvSpPr>
                <a:spLocks noEditPoints="1"/>
              </p:cNvSpPr>
              <p:nvPr/>
            </p:nvSpPr>
            <p:spPr bwMode="auto">
              <a:xfrm>
                <a:off x="6034298" y="2378386"/>
                <a:ext cx="231385" cy="320854"/>
              </a:xfrm>
              <a:custGeom>
                <a:avLst/>
                <a:gdLst>
                  <a:gd name="T0" fmla="*/ 30 w 32"/>
                  <a:gd name="T1" fmla="*/ 39 h 44"/>
                  <a:gd name="T2" fmla="*/ 27 w 32"/>
                  <a:gd name="T3" fmla="*/ 41 h 44"/>
                  <a:gd name="T4" fmla="*/ 30 w 32"/>
                  <a:gd name="T5" fmla="*/ 44 h 44"/>
                  <a:gd name="T6" fmla="*/ 32 w 32"/>
                  <a:gd name="T7" fmla="*/ 42 h 44"/>
                  <a:gd name="T8" fmla="*/ 30 w 32"/>
                  <a:gd name="T9" fmla="*/ 39 h 44"/>
                  <a:gd name="T10" fmla="*/ 2 w 32"/>
                  <a:gd name="T11" fmla="*/ 0 h 44"/>
                  <a:gd name="T12" fmla="*/ 0 w 32"/>
                  <a:gd name="T13" fmla="*/ 2 h 44"/>
                  <a:gd name="T14" fmla="*/ 0 w 32"/>
                  <a:gd name="T15" fmla="*/ 2 h 44"/>
                  <a:gd name="T16" fmla="*/ 2 w 32"/>
                  <a:gd name="T17" fmla="*/ 5 h 44"/>
                  <a:gd name="T18" fmla="*/ 3 w 32"/>
                  <a:gd name="T19" fmla="*/ 5 h 44"/>
                  <a:gd name="T20" fmla="*/ 5 w 32"/>
                  <a:gd name="T21" fmla="*/ 3 h 44"/>
                  <a:gd name="T22" fmla="*/ 2 w 32"/>
                  <a:gd name="T2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44">
                    <a:moveTo>
                      <a:pt x="30" y="39"/>
                    </a:moveTo>
                    <a:cubicBezTo>
                      <a:pt x="29" y="40"/>
                      <a:pt x="28" y="40"/>
                      <a:pt x="27" y="41"/>
                    </a:cubicBezTo>
                    <a:cubicBezTo>
                      <a:pt x="30" y="44"/>
                      <a:pt x="30" y="44"/>
                      <a:pt x="30" y="44"/>
                    </a:cubicBezTo>
                    <a:cubicBezTo>
                      <a:pt x="31" y="43"/>
                      <a:pt x="31" y="43"/>
                      <a:pt x="32" y="42"/>
                    </a:cubicBezTo>
                    <a:cubicBezTo>
                      <a:pt x="30" y="39"/>
                      <a:pt x="30" y="39"/>
                      <a:pt x="30" y="39"/>
                    </a:cubicBezTo>
                    <a:moveTo>
                      <a:pt x="2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3" y="5"/>
                      <a:pt x="3" y="5"/>
                    </a:cubicBezTo>
                    <a:cubicBezTo>
                      <a:pt x="3" y="4"/>
                      <a:pt x="4" y="4"/>
                      <a:pt x="5" y="3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5" name="Freeform 825"/>
              <p:cNvSpPr>
                <a:spLocks noEditPoints="1"/>
              </p:cNvSpPr>
              <p:nvPr/>
            </p:nvSpPr>
            <p:spPr bwMode="auto">
              <a:xfrm>
                <a:off x="6129937" y="2350620"/>
                <a:ext cx="203618" cy="277662"/>
              </a:xfrm>
              <a:custGeom>
                <a:avLst/>
                <a:gdLst>
                  <a:gd name="T0" fmla="*/ 25 w 28"/>
                  <a:gd name="T1" fmla="*/ 31 h 38"/>
                  <a:gd name="T2" fmla="*/ 24 w 28"/>
                  <a:gd name="T3" fmla="*/ 34 h 38"/>
                  <a:gd name="T4" fmla="*/ 26 w 28"/>
                  <a:gd name="T5" fmla="*/ 38 h 38"/>
                  <a:gd name="T6" fmla="*/ 28 w 28"/>
                  <a:gd name="T7" fmla="*/ 35 h 38"/>
                  <a:gd name="T8" fmla="*/ 25 w 28"/>
                  <a:gd name="T9" fmla="*/ 31 h 38"/>
                  <a:gd name="T10" fmla="*/ 3 w 28"/>
                  <a:gd name="T11" fmla="*/ 0 h 38"/>
                  <a:gd name="T12" fmla="*/ 0 w 28"/>
                  <a:gd name="T13" fmla="*/ 0 h 38"/>
                  <a:gd name="T14" fmla="*/ 2 w 28"/>
                  <a:gd name="T15" fmla="*/ 4 h 38"/>
                  <a:gd name="T16" fmla="*/ 3 w 28"/>
                  <a:gd name="T17" fmla="*/ 4 h 38"/>
                  <a:gd name="T18" fmla="*/ 6 w 28"/>
                  <a:gd name="T19" fmla="*/ 4 h 38"/>
                  <a:gd name="T20" fmla="*/ 3 w 28"/>
                  <a:gd name="T21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38">
                    <a:moveTo>
                      <a:pt x="25" y="31"/>
                    </a:moveTo>
                    <a:cubicBezTo>
                      <a:pt x="24" y="32"/>
                      <a:pt x="24" y="33"/>
                      <a:pt x="24" y="34"/>
                    </a:cubicBezTo>
                    <a:cubicBezTo>
                      <a:pt x="26" y="38"/>
                      <a:pt x="26" y="38"/>
                      <a:pt x="26" y="38"/>
                    </a:cubicBezTo>
                    <a:cubicBezTo>
                      <a:pt x="27" y="37"/>
                      <a:pt x="27" y="36"/>
                      <a:pt x="28" y="35"/>
                    </a:cubicBezTo>
                    <a:cubicBezTo>
                      <a:pt x="25" y="31"/>
                      <a:pt x="25" y="31"/>
                      <a:pt x="25" y="31"/>
                    </a:cubicBezTo>
                    <a:moveTo>
                      <a:pt x="3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5" y="4"/>
                      <a:pt x="6" y="4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6" name="Freeform 826"/>
              <p:cNvSpPr/>
              <p:nvPr/>
            </p:nvSpPr>
            <p:spPr bwMode="auto">
              <a:xfrm>
                <a:off x="6281108" y="2393812"/>
                <a:ext cx="43192" cy="74043"/>
              </a:xfrm>
              <a:custGeom>
                <a:avLst/>
                <a:gdLst>
                  <a:gd name="T0" fmla="*/ 0 w 6"/>
                  <a:gd name="T1" fmla="*/ 0 h 10"/>
                  <a:gd name="T2" fmla="*/ 6 w 6"/>
                  <a:gd name="T3" fmla="*/ 10 h 10"/>
                  <a:gd name="T4" fmla="*/ 3 w 6"/>
                  <a:gd name="T5" fmla="*/ 4 h 10"/>
                  <a:gd name="T6" fmla="*/ 0 w 6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0">
                    <a:moveTo>
                      <a:pt x="0" y="0"/>
                    </a:moveTo>
                    <a:cubicBezTo>
                      <a:pt x="6" y="10"/>
                      <a:pt x="6" y="10"/>
                      <a:pt x="6" y="10"/>
                    </a:cubicBezTo>
                    <a:cubicBezTo>
                      <a:pt x="5" y="8"/>
                      <a:pt x="4" y="6"/>
                      <a:pt x="3" y="4"/>
                    </a:cubicBezTo>
                    <a:cubicBezTo>
                      <a:pt x="2" y="2"/>
                      <a:pt x="1" y="1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857" name="组合 856"/>
          <p:cNvGrpSpPr>
            <a:grpSpLocks noChangeAspect="1"/>
          </p:cNvGrpSpPr>
          <p:nvPr/>
        </p:nvGrpSpPr>
        <p:grpSpPr>
          <a:xfrm>
            <a:off x="1557150" y="3050919"/>
            <a:ext cx="1080000" cy="1075479"/>
            <a:chOff x="12895386" y="-62366"/>
            <a:chExt cx="2208955" cy="2199699"/>
          </a:xfrm>
        </p:grpSpPr>
        <p:sp>
          <p:nvSpPr>
            <p:cNvPr id="858" name="Freeform 711"/>
            <p:cNvSpPr/>
            <p:nvPr/>
          </p:nvSpPr>
          <p:spPr bwMode="auto">
            <a:xfrm>
              <a:off x="13222410" y="1838075"/>
              <a:ext cx="37022" cy="30851"/>
            </a:xfrm>
            <a:custGeom>
              <a:avLst/>
              <a:gdLst>
                <a:gd name="T0" fmla="*/ 3 w 5"/>
                <a:gd name="T1" fmla="*/ 0 h 4"/>
                <a:gd name="T2" fmla="*/ 0 w 5"/>
                <a:gd name="T3" fmla="*/ 1 h 4"/>
                <a:gd name="T4" fmla="*/ 3 w 5"/>
                <a:gd name="T5" fmla="*/ 4 h 4"/>
                <a:gd name="T6" fmla="*/ 5 w 5"/>
                <a:gd name="T7" fmla="*/ 3 h 4"/>
                <a:gd name="T8" fmla="*/ 4 w 5"/>
                <a:gd name="T9" fmla="*/ 1 h 4"/>
                <a:gd name="T10" fmla="*/ 3 w 5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3" y="0"/>
                    <a:pt x="3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9" name="Freeform 750"/>
            <p:cNvSpPr>
              <a:spLocks noEditPoints="1"/>
            </p:cNvSpPr>
            <p:nvPr/>
          </p:nvSpPr>
          <p:spPr bwMode="auto">
            <a:xfrm>
              <a:off x="12895386" y="-62366"/>
              <a:ext cx="2208955" cy="2199699"/>
            </a:xfrm>
            <a:custGeom>
              <a:avLst/>
              <a:gdLst>
                <a:gd name="T0" fmla="*/ 122 w 303"/>
                <a:gd name="T1" fmla="*/ 295 h 302"/>
                <a:gd name="T2" fmla="*/ 203 w 303"/>
                <a:gd name="T3" fmla="*/ 293 h 302"/>
                <a:gd name="T4" fmla="*/ 143 w 303"/>
                <a:gd name="T5" fmla="*/ 282 h 302"/>
                <a:gd name="T6" fmla="*/ 103 w 303"/>
                <a:gd name="T7" fmla="*/ 291 h 302"/>
                <a:gd name="T8" fmla="*/ 103 w 303"/>
                <a:gd name="T9" fmla="*/ 272 h 302"/>
                <a:gd name="T10" fmla="*/ 150 w 303"/>
                <a:gd name="T11" fmla="*/ 270 h 302"/>
                <a:gd name="T12" fmla="*/ 169 w 303"/>
                <a:gd name="T13" fmla="*/ 268 h 302"/>
                <a:gd name="T14" fmla="*/ 197 w 303"/>
                <a:gd name="T15" fmla="*/ 295 h 302"/>
                <a:gd name="T16" fmla="*/ 93 w 303"/>
                <a:gd name="T17" fmla="*/ 253 h 302"/>
                <a:gd name="T18" fmla="*/ 70 w 303"/>
                <a:gd name="T19" fmla="*/ 250 h 302"/>
                <a:gd name="T20" fmla="*/ 228 w 303"/>
                <a:gd name="T21" fmla="*/ 281 h 302"/>
                <a:gd name="T22" fmla="*/ 73 w 303"/>
                <a:gd name="T23" fmla="*/ 249 h 302"/>
                <a:gd name="T24" fmla="*/ 221 w 303"/>
                <a:gd name="T25" fmla="*/ 247 h 302"/>
                <a:gd name="T26" fmla="*/ 35 w 303"/>
                <a:gd name="T27" fmla="*/ 247 h 302"/>
                <a:gd name="T28" fmla="*/ 270 w 303"/>
                <a:gd name="T29" fmla="*/ 240 h 302"/>
                <a:gd name="T30" fmla="*/ 233 w 303"/>
                <a:gd name="T31" fmla="*/ 241 h 302"/>
                <a:gd name="T32" fmla="*/ 260 w 303"/>
                <a:gd name="T33" fmla="*/ 237 h 302"/>
                <a:gd name="T34" fmla="*/ 52 w 303"/>
                <a:gd name="T35" fmla="*/ 264 h 302"/>
                <a:gd name="T36" fmla="*/ 53 w 303"/>
                <a:gd name="T37" fmla="*/ 260 h 302"/>
                <a:gd name="T38" fmla="*/ 275 w 303"/>
                <a:gd name="T39" fmla="*/ 230 h 302"/>
                <a:gd name="T40" fmla="*/ 47 w 303"/>
                <a:gd name="T41" fmla="*/ 218 h 302"/>
                <a:gd name="T42" fmla="*/ 30 w 303"/>
                <a:gd name="T43" fmla="*/ 188 h 302"/>
                <a:gd name="T44" fmla="*/ 9 w 303"/>
                <a:gd name="T45" fmla="*/ 182 h 302"/>
                <a:gd name="T46" fmla="*/ 5 w 303"/>
                <a:gd name="T47" fmla="*/ 188 h 302"/>
                <a:gd name="T48" fmla="*/ 286 w 303"/>
                <a:gd name="T49" fmla="*/ 210 h 302"/>
                <a:gd name="T50" fmla="*/ 268 w 303"/>
                <a:gd name="T51" fmla="*/ 189 h 302"/>
                <a:gd name="T52" fmla="*/ 274 w 303"/>
                <a:gd name="T53" fmla="*/ 163 h 302"/>
                <a:gd name="T54" fmla="*/ 0 w 303"/>
                <a:gd name="T55" fmla="*/ 151 h 302"/>
                <a:gd name="T56" fmla="*/ 290 w 303"/>
                <a:gd name="T57" fmla="*/ 157 h 302"/>
                <a:gd name="T58" fmla="*/ 5 w 303"/>
                <a:gd name="T59" fmla="*/ 152 h 302"/>
                <a:gd name="T60" fmla="*/ 26 w 303"/>
                <a:gd name="T61" fmla="*/ 141 h 302"/>
                <a:gd name="T62" fmla="*/ 32 w 303"/>
                <a:gd name="T63" fmla="*/ 126 h 302"/>
                <a:gd name="T64" fmla="*/ 279 w 303"/>
                <a:gd name="T65" fmla="*/ 118 h 302"/>
                <a:gd name="T66" fmla="*/ 300 w 303"/>
                <a:gd name="T67" fmla="*/ 125 h 302"/>
                <a:gd name="T68" fmla="*/ 253 w 303"/>
                <a:gd name="T69" fmla="*/ 87 h 302"/>
                <a:gd name="T70" fmla="*/ 253 w 303"/>
                <a:gd name="T71" fmla="*/ 87 h 302"/>
                <a:gd name="T72" fmla="*/ 33 w 303"/>
                <a:gd name="T73" fmla="*/ 122 h 302"/>
                <a:gd name="T74" fmla="*/ 261 w 303"/>
                <a:gd name="T75" fmla="*/ 75 h 302"/>
                <a:gd name="T76" fmla="*/ 21 w 303"/>
                <a:gd name="T77" fmla="*/ 82 h 302"/>
                <a:gd name="T78" fmla="*/ 59 w 303"/>
                <a:gd name="T79" fmla="*/ 70 h 302"/>
                <a:gd name="T80" fmla="*/ 69 w 303"/>
                <a:gd name="T81" fmla="*/ 61 h 302"/>
                <a:gd name="T82" fmla="*/ 26 w 303"/>
                <a:gd name="T83" fmla="*/ 66 h 302"/>
                <a:gd name="T84" fmla="*/ 79 w 303"/>
                <a:gd name="T85" fmla="*/ 52 h 302"/>
                <a:gd name="T86" fmla="*/ 277 w 303"/>
                <a:gd name="T87" fmla="*/ 66 h 302"/>
                <a:gd name="T88" fmla="*/ 227 w 303"/>
                <a:gd name="T89" fmla="*/ 50 h 302"/>
                <a:gd name="T90" fmla="*/ 238 w 303"/>
                <a:gd name="T91" fmla="*/ 43 h 302"/>
                <a:gd name="T92" fmla="*/ 251 w 303"/>
                <a:gd name="T93" fmla="*/ 37 h 302"/>
                <a:gd name="T94" fmla="*/ 200 w 303"/>
                <a:gd name="T95" fmla="*/ 38 h 302"/>
                <a:gd name="T96" fmla="*/ 146 w 303"/>
                <a:gd name="T97" fmla="*/ 29 h 302"/>
                <a:gd name="T98" fmla="*/ 83 w 303"/>
                <a:gd name="T99" fmla="*/ 53 h 302"/>
                <a:gd name="T100" fmla="*/ 154 w 303"/>
                <a:gd name="T101" fmla="*/ 32 h 302"/>
                <a:gd name="T102" fmla="*/ 86 w 303"/>
                <a:gd name="T103" fmla="*/ 15 h 302"/>
                <a:gd name="T104" fmla="*/ 202 w 303"/>
                <a:gd name="T105" fmla="*/ 9 h 302"/>
                <a:gd name="T106" fmla="*/ 105 w 303"/>
                <a:gd name="T107" fmla="*/ 11 h 302"/>
                <a:gd name="T108" fmla="*/ 162 w 303"/>
                <a:gd name="T109" fmla="*/ 5 h 302"/>
                <a:gd name="T110" fmla="*/ 196 w 303"/>
                <a:gd name="T111" fmla="*/ 10 h 302"/>
                <a:gd name="T112" fmla="*/ 162 w 303"/>
                <a:gd name="T11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03" h="302">
                  <a:moveTo>
                    <a:pt x="122" y="295"/>
                  </a:moveTo>
                  <a:cubicBezTo>
                    <a:pt x="126" y="300"/>
                    <a:pt x="126" y="300"/>
                    <a:pt x="126" y="300"/>
                  </a:cubicBezTo>
                  <a:cubicBezTo>
                    <a:pt x="129" y="300"/>
                    <a:pt x="134" y="301"/>
                    <a:pt x="138" y="301"/>
                  </a:cubicBezTo>
                  <a:cubicBezTo>
                    <a:pt x="140" y="302"/>
                    <a:pt x="140" y="302"/>
                    <a:pt x="140" y="302"/>
                  </a:cubicBezTo>
                  <a:cubicBezTo>
                    <a:pt x="136" y="297"/>
                    <a:pt x="136" y="297"/>
                    <a:pt x="136" y="297"/>
                  </a:cubicBezTo>
                  <a:cubicBezTo>
                    <a:pt x="136" y="297"/>
                    <a:pt x="136" y="297"/>
                    <a:pt x="136" y="297"/>
                  </a:cubicBezTo>
                  <a:cubicBezTo>
                    <a:pt x="131" y="297"/>
                    <a:pt x="127" y="296"/>
                    <a:pt x="122" y="295"/>
                  </a:cubicBezTo>
                  <a:moveTo>
                    <a:pt x="100" y="292"/>
                  </a:moveTo>
                  <a:cubicBezTo>
                    <a:pt x="99" y="293"/>
                    <a:pt x="99" y="293"/>
                    <a:pt x="99" y="293"/>
                  </a:cubicBezTo>
                  <a:cubicBezTo>
                    <a:pt x="101" y="293"/>
                    <a:pt x="101" y="293"/>
                    <a:pt x="101" y="293"/>
                  </a:cubicBezTo>
                  <a:cubicBezTo>
                    <a:pt x="100" y="292"/>
                    <a:pt x="100" y="292"/>
                    <a:pt x="100" y="292"/>
                  </a:cubicBezTo>
                  <a:moveTo>
                    <a:pt x="211" y="285"/>
                  </a:moveTo>
                  <a:cubicBezTo>
                    <a:pt x="208" y="287"/>
                    <a:pt x="204" y="288"/>
                    <a:pt x="201" y="289"/>
                  </a:cubicBezTo>
                  <a:cubicBezTo>
                    <a:pt x="203" y="293"/>
                    <a:pt x="203" y="293"/>
                    <a:pt x="203" y="293"/>
                  </a:cubicBezTo>
                  <a:cubicBezTo>
                    <a:pt x="207" y="291"/>
                    <a:pt x="210" y="290"/>
                    <a:pt x="213" y="289"/>
                  </a:cubicBezTo>
                  <a:cubicBezTo>
                    <a:pt x="211" y="285"/>
                    <a:pt x="211" y="285"/>
                    <a:pt x="211" y="285"/>
                  </a:cubicBezTo>
                  <a:moveTo>
                    <a:pt x="143" y="282"/>
                  </a:moveTo>
                  <a:cubicBezTo>
                    <a:pt x="138" y="294"/>
                    <a:pt x="138" y="294"/>
                    <a:pt x="138" y="294"/>
                  </a:cubicBezTo>
                  <a:cubicBezTo>
                    <a:pt x="140" y="297"/>
                    <a:pt x="140" y="297"/>
                    <a:pt x="140" y="297"/>
                  </a:cubicBezTo>
                  <a:cubicBezTo>
                    <a:pt x="145" y="286"/>
                    <a:pt x="145" y="286"/>
                    <a:pt x="145" y="286"/>
                  </a:cubicBezTo>
                  <a:cubicBezTo>
                    <a:pt x="143" y="282"/>
                    <a:pt x="143" y="282"/>
                    <a:pt x="143" y="282"/>
                  </a:cubicBezTo>
                  <a:moveTo>
                    <a:pt x="223" y="279"/>
                  </a:moveTo>
                  <a:cubicBezTo>
                    <a:pt x="220" y="281"/>
                    <a:pt x="217" y="282"/>
                    <a:pt x="214" y="284"/>
                  </a:cubicBezTo>
                  <a:cubicBezTo>
                    <a:pt x="216" y="287"/>
                    <a:pt x="216" y="287"/>
                    <a:pt x="216" y="287"/>
                  </a:cubicBezTo>
                  <a:cubicBezTo>
                    <a:pt x="219" y="286"/>
                    <a:pt x="223" y="284"/>
                    <a:pt x="226" y="282"/>
                  </a:cubicBezTo>
                  <a:cubicBezTo>
                    <a:pt x="223" y="279"/>
                    <a:pt x="223" y="279"/>
                    <a:pt x="223" y="279"/>
                  </a:cubicBezTo>
                  <a:moveTo>
                    <a:pt x="103" y="272"/>
                  </a:moveTo>
                  <a:cubicBezTo>
                    <a:pt x="103" y="291"/>
                    <a:pt x="103" y="291"/>
                    <a:pt x="103" y="291"/>
                  </a:cubicBezTo>
                  <a:cubicBezTo>
                    <a:pt x="105" y="295"/>
                    <a:pt x="105" y="295"/>
                    <a:pt x="105" y="295"/>
                  </a:cubicBezTo>
                  <a:cubicBezTo>
                    <a:pt x="110" y="296"/>
                    <a:pt x="115" y="298"/>
                    <a:pt x="120" y="299"/>
                  </a:cubicBezTo>
                  <a:cubicBezTo>
                    <a:pt x="121" y="299"/>
                    <a:pt x="121" y="299"/>
                    <a:pt x="121" y="299"/>
                  </a:cubicBezTo>
                  <a:cubicBezTo>
                    <a:pt x="118" y="294"/>
                    <a:pt x="118" y="294"/>
                    <a:pt x="118" y="294"/>
                  </a:cubicBezTo>
                  <a:cubicBezTo>
                    <a:pt x="114" y="293"/>
                    <a:pt x="110" y="292"/>
                    <a:pt x="107" y="291"/>
                  </a:cubicBezTo>
                  <a:cubicBezTo>
                    <a:pt x="107" y="278"/>
                    <a:pt x="107" y="278"/>
                    <a:pt x="107" y="278"/>
                  </a:cubicBezTo>
                  <a:cubicBezTo>
                    <a:pt x="103" y="272"/>
                    <a:pt x="103" y="272"/>
                    <a:pt x="103" y="272"/>
                  </a:cubicBezTo>
                  <a:moveTo>
                    <a:pt x="150" y="270"/>
                  </a:moveTo>
                  <a:cubicBezTo>
                    <a:pt x="148" y="270"/>
                    <a:pt x="148" y="270"/>
                    <a:pt x="148" y="270"/>
                  </a:cubicBezTo>
                  <a:cubicBezTo>
                    <a:pt x="144" y="279"/>
                    <a:pt x="144" y="279"/>
                    <a:pt x="144" y="279"/>
                  </a:cubicBezTo>
                  <a:cubicBezTo>
                    <a:pt x="147" y="283"/>
                    <a:pt x="147" y="283"/>
                    <a:pt x="147" y="283"/>
                  </a:cubicBezTo>
                  <a:cubicBezTo>
                    <a:pt x="151" y="274"/>
                    <a:pt x="151" y="274"/>
                    <a:pt x="151" y="274"/>
                  </a:cubicBezTo>
                  <a:cubicBezTo>
                    <a:pt x="153" y="273"/>
                    <a:pt x="153" y="273"/>
                    <a:pt x="153" y="273"/>
                  </a:cubicBezTo>
                  <a:cubicBezTo>
                    <a:pt x="150" y="270"/>
                    <a:pt x="150" y="270"/>
                    <a:pt x="150" y="270"/>
                  </a:cubicBezTo>
                  <a:moveTo>
                    <a:pt x="166" y="268"/>
                  </a:moveTo>
                  <a:cubicBezTo>
                    <a:pt x="154" y="269"/>
                    <a:pt x="154" y="269"/>
                    <a:pt x="154" y="269"/>
                  </a:cubicBezTo>
                  <a:cubicBezTo>
                    <a:pt x="156" y="273"/>
                    <a:pt x="156" y="273"/>
                    <a:pt x="156" y="273"/>
                  </a:cubicBezTo>
                  <a:cubicBezTo>
                    <a:pt x="168" y="272"/>
                    <a:pt x="168" y="272"/>
                    <a:pt x="168" y="272"/>
                  </a:cubicBezTo>
                  <a:cubicBezTo>
                    <a:pt x="166" y="268"/>
                    <a:pt x="166" y="268"/>
                    <a:pt x="166" y="268"/>
                  </a:cubicBezTo>
                  <a:moveTo>
                    <a:pt x="180" y="266"/>
                  </a:moveTo>
                  <a:cubicBezTo>
                    <a:pt x="169" y="268"/>
                    <a:pt x="169" y="268"/>
                    <a:pt x="169" y="268"/>
                  </a:cubicBezTo>
                  <a:cubicBezTo>
                    <a:pt x="172" y="271"/>
                    <a:pt x="172" y="271"/>
                    <a:pt x="172" y="271"/>
                  </a:cubicBezTo>
                  <a:cubicBezTo>
                    <a:pt x="178" y="271"/>
                    <a:pt x="178" y="271"/>
                    <a:pt x="178" y="271"/>
                  </a:cubicBezTo>
                  <a:cubicBezTo>
                    <a:pt x="186" y="282"/>
                    <a:pt x="186" y="282"/>
                    <a:pt x="186" y="282"/>
                  </a:cubicBezTo>
                  <a:cubicBezTo>
                    <a:pt x="189" y="286"/>
                    <a:pt x="189" y="286"/>
                    <a:pt x="189" y="286"/>
                  </a:cubicBezTo>
                  <a:cubicBezTo>
                    <a:pt x="194" y="293"/>
                    <a:pt x="194" y="293"/>
                    <a:pt x="194" y="293"/>
                  </a:cubicBezTo>
                  <a:cubicBezTo>
                    <a:pt x="193" y="296"/>
                    <a:pt x="193" y="296"/>
                    <a:pt x="193" y="296"/>
                  </a:cubicBezTo>
                  <a:cubicBezTo>
                    <a:pt x="197" y="295"/>
                    <a:pt x="197" y="295"/>
                    <a:pt x="197" y="295"/>
                  </a:cubicBezTo>
                  <a:cubicBezTo>
                    <a:pt x="198" y="295"/>
                    <a:pt x="199" y="294"/>
                    <a:pt x="201" y="294"/>
                  </a:cubicBezTo>
                  <a:cubicBezTo>
                    <a:pt x="198" y="290"/>
                    <a:pt x="198" y="290"/>
                    <a:pt x="198" y="290"/>
                  </a:cubicBezTo>
                  <a:cubicBezTo>
                    <a:pt x="198" y="290"/>
                    <a:pt x="198" y="290"/>
                    <a:pt x="198" y="291"/>
                  </a:cubicBezTo>
                  <a:cubicBezTo>
                    <a:pt x="191" y="282"/>
                    <a:pt x="191" y="282"/>
                    <a:pt x="191" y="282"/>
                  </a:cubicBezTo>
                  <a:cubicBezTo>
                    <a:pt x="191" y="282"/>
                    <a:pt x="191" y="282"/>
                    <a:pt x="191" y="282"/>
                  </a:cubicBezTo>
                  <a:cubicBezTo>
                    <a:pt x="180" y="266"/>
                    <a:pt x="180" y="266"/>
                    <a:pt x="180" y="266"/>
                  </a:cubicBezTo>
                  <a:moveTo>
                    <a:pt x="93" y="253"/>
                  </a:moveTo>
                  <a:cubicBezTo>
                    <a:pt x="98" y="261"/>
                    <a:pt x="98" y="261"/>
                    <a:pt x="98" y="261"/>
                  </a:cubicBezTo>
                  <a:cubicBezTo>
                    <a:pt x="102" y="264"/>
                    <a:pt x="102" y="264"/>
                    <a:pt x="102" y="264"/>
                  </a:cubicBezTo>
                  <a:cubicBezTo>
                    <a:pt x="103" y="267"/>
                    <a:pt x="103" y="267"/>
                    <a:pt x="103" y="267"/>
                  </a:cubicBezTo>
                  <a:cubicBezTo>
                    <a:pt x="107" y="273"/>
                    <a:pt x="107" y="273"/>
                    <a:pt x="107" y="273"/>
                  </a:cubicBezTo>
                  <a:cubicBezTo>
                    <a:pt x="106" y="261"/>
                    <a:pt x="106" y="261"/>
                    <a:pt x="106" y="261"/>
                  </a:cubicBezTo>
                  <a:cubicBezTo>
                    <a:pt x="93" y="253"/>
                    <a:pt x="93" y="253"/>
                    <a:pt x="93" y="253"/>
                  </a:cubicBezTo>
                  <a:moveTo>
                    <a:pt x="70" y="250"/>
                  </a:moveTo>
                  <a:cubicBezTo>
                    <a:pt x="61" y="256"/>
                    <a:pt x="61" y="256"/>
                    <a:pt x="61" y="256"/>
                  </a:cubicBezTo>
                  <a:cubicBezTo>
                    <a:pt x="63" y="259"/>
                    <a:pt x="63" y="259"/>
                    <a:pt x="63" y="259"/>
                  </a:cubicBezTo>
                  <a:cubicBezTo>
                    <a:pt x="73" y="253"/>
                    <a:pt x="73" y="253"/>
                    <a:pt x="73" y="253"/>
                  </a:cubicBezTo>
                  <a:cubicBezTo>
                    <a:pt x="70" y="250"/>
                    <a:pt x="70" y="250"/>
                    <a:pt x="70" y="250"/>
                  </a:cubicBezTo>
                  <a:moveTo>
                    <a:pt x="219" y="249"/>
                  </a:moveTo>
                  <a:cubicBezTo>
                    <a:pt x="225" y="276"/>
                    <a:pt x="225" y="276"/>
                    <a:pt x="225" y="276"/>
                  </a:cubicBezTo>
                  <a:cubicBezTo>
                    <a:pt x="228" y="281"/>
                    <a:pt x="228" y="281"/>
                    <a:pt x="228" y="281"/>
                  </a:cubicBezTo>
                  <a:cubicBezTo>
                    <a:pt x="228" y="281"/>
                    <a:pt x="229" y="281"/>
                    <a:pt x="229" y="281"/>
                  </a:cubicBezTo>
                  <a:cubicBezTo>
                    <a:pt x="233" y="278"/>
                    <a:pt x="233" y="278"/>
                    <a:pt x="233" y="278"/>
                  </a:cubicBezTo>
                  <a:cubicBezTo>
                    <a:pt x="229" y="277"/>
                    <a:pt x="229" y="277"/>
                    <a:pt x="229" y="277"/>
                  </a:cubicBezTo>
                  <a:cubicBezTo>
                    <a:pt x="225" y="258"/>
                    <a:pt x="225" y="258"/>
                    <a:pt x="225" y="258"/>
                  </a:cubicBezTo>
                  <a:cubicBezTo>
                    <a:pt x="219" y="249"/>
                    <a:pt x="219" y="249"/>
                    <a:pt x="219" y="249"/>
                  </a:cubicBezTo>
                  <a:moveTo>
                    <a:pt x="79" y="245"/>
                  </a:moveTo>
                  <a:cubicBezTo>
                    <a:pt x="73" y="249"/>
                    <a:pt x="73" y="249"/>
                    <a:pt x="73" y="249"/>
                  </a:cubicBezTo>
                  <a:cubicBezTo>
                    <a:pt x="75" y="252"/>
                    <a:pt x="75" y="252"/>
                    <a:pt x="75" y="252"/>
                  </a:cubicBezTo>
                  <a:cubicBezTo>
                    <a:pt x="79" y="250"/>
                    <a:pt x="79" y="250"/>
                    <a:pt x="79" y="250"/>
                  </a:cubicBezTo>
                  <a:cubicBezTo>
                    <a:pt x="92" y="257"/>
                    <a:pt x="92" y="257"/>
                    <a:pt x="92" y="257"/>
                  </a:cubicBezTo>
                  <a:cubicBezTo>
                    <a:pt x="86" y="250"/>
                    <a:pt x="86" y="250"/>
                    <a:pt x="86" y="250"/>
                  </a:cubicBezTo>
                  <a:cubicBezTo>
                    <a:pt x="79" y="245"/>
                    <a:pt x="79" y="245"/>
                    <a:pt x="79" y="245"/>
                  </a:cubicBezTo>
                  <a:moveTo>
                    <a:pt x="229" y="240"/>
                  </a:moveTo>
                  <a:cubicBezTo>
                    <a:pt x="221" y="247"/>
                    <a:pt x="221" y="247"/>
                    <a:pt x="221" y="247"/>
                  </a:cubicBezTo>
                  <a:cubicBezTo>
                    <a:pt x="223" y="250"/>
                    <a:pt x="223" y="250"/>
                    <a:pt x="223" y="250"/>
                  </a:cubicBezTo>
                  <a:cubicBezTo>
                    <a:pt x="223" y="250"/>
                    <a:pt x="223" y="250"/>
                    <a:pt x="223" y="250"/>
                  </a:cubicBezTo>
                  <a:cubicBezTo>
                    <a:pt x="231" y="243"/>
                    <a:pt x="231" y="243"/>
                    <a:pt x="231" y="243"/>
                  </a:cubicBezTo>
                  <a:cubicBezTo>
                    <a:pt x="229" y="240"/>
                    <a:pt x="229" y="240"/>
                    <a:pt x="229" y="240"/>
                  </a:cubicBezTo>
                  <a:moveTo>
                    <a:pt x="26" y="235"/>
                  </a:moveTo>
                  <a:cubicBezTo>
                    <a:pt x="28" y="239"/>
                    <a:pt x="28" y="239"/>
                    <a:pt x="28" y="239"/>
                  </a:cubicBezTo>
                  <a:cubicBezTo>
                    <a:pt x="30" y="242"/>
                    <a:pt x="33" y="244"/>
                    <a:pt x="35" y="247"/>
                  </a:cubicBezTo>
                  <a:cubicBezTo>
                    <a:pt x="26" y="235"/>
                    <a:pt x="26" y="235"/>
                    <a:pt x="26" y="235"/>
                  </a:cubicBezTo>
                  <a:cubicBezTo>
                    <a:pt x="26" y="235"/>
                    <a:pt x="26" y="235"/>
                    <a:pt x="26" y="235"/>
                  </a:cubicBezTo>
                  <a:moveTo>
                    <a:pt x="274" y="233"/>
                  </a:moveTo>
                  <a:cubicBezTo>
                    <a:pt x="273" y="234"/>
                    <a:pt x="272" y="235"/>
                    <a:pt x="271" y="237"/>
                  </a:cubicBezTo>
                  <a:cubicBezTo>
                    <a:pt x="261" y="233"/>
                    <a:pt x="261" y="233"/>
                    <a:pt x="261" y="233"/>
                  </a:cubicBezTo>
                  <a:cubicBezTo>
                    <a:pt x="265" y="239"/>
                    <a:pt x="265" y="239"/>
                    <a:pt x="265" y="239"/>
                  </a:cubicBezTo>
                  <a:cubicBezTo>
                    <a:pt x="270" y="240"/>
                    <a:pt x="270" y="240"/>
                    <a:pt x="270" y="240"/>
                  </a:cubicBezTo>
                  <a:cubicBezTo>
                    <a:pt x="271" y="244"/>
                    <a:pt x="271" y="244"/>
                    <a:pt x="271" y="244"/>
                  </a:cubicBezTo>
                  <a:cubicBezTo>
                    <a:pt x="273" y="240"/>
                    <a:pt x="273" y="240"/>
                    <a:pt x="273" y="240"/>
                  </a:cubicBezTo>
                  <a:cubicBezTo>
                    <a:pt x="274" y="239"/>
                    <a:pt x="275" y="238"/>
                    <a:pt x="276" y="236"/>
                  </a:cubicBezTo>
                  <a:cubicBezTo>
                    <a:pt x="274" y="233"/>
                    <a:pt x="274" y="233"/>
                    <a:pt x="274" y="233"/>
                  </a:cubicBezTo>
                  <a:moveTo>
                    <a:pt x="239" y="231"/>
                  </a:moveTo>
                  <a:cubicBezTo>
                    <a:pt x="231" y="238"/>
                    <a:pt x="231" y="238"/>
                    <a:pt x="231" y="238"/>
                  </a:cubicBezTo>
                  <a:cubicBezTo>
                    <a:pt x="233" y="241"/>
                    <a:pt x="233" y="241"/>
                    <a:pt x="233" y="241"/>
                  </a:cubicBezTo>
                  <a:cubicBezTo>
                    <a:pt x="241" y="234"/>
                    <a:pt x="241" y="234"/>
                    <a:pt x="241" y="234"/>
                  </a:cubicBezTo>
                  <a:cubicBezTo>
                    <a:pt x="239" y="231"/>
                    <a:pt x="239" y="231"/>
                    <a:pt x="239" y="231"/>
                  </a:cubicBezTo>
                  <a:moveTo>
                    <a:pt x="243" y="227"/>
                  </a:moveTo>
                  <a:cubicBezTo>
                    <a:pt x="241" y="229"/>
                    <a:pt x="241" y="229"/>
                    <a:pt x="241" y="229"/>
                  </a:cubicBezTo>
                  <a:cubicBezTo>
                    <a:pt x="243" y="232"/>
                    <a:pt x="243" y="232"/>
                    <a:pt x="243" y="232"/>
                  </a:cubicBezTo>
                  <a:cubicBezTo>
                    <a:pt x="244" y="232"/>
                    <a:pt x="244" y="232"/>
                    <a:pt x="244" y="232"/>
                  </a:cubicBezTo>
                  <a:cubicBezTo>
                    <a:pt x="260" y="237"/>
                    <a:pt x="260" y="237"/>
                    <a:pt x="260" y="237"/>
                  </a:cubicBezTo>
                  <a:cubicBezTo>
                    <a:pt x="256" y="232"/>
                    <a:pt x="256" y="232"/>
                    <a:pt x="256" y="232"/>
                  </a:cubicBezTo>
                  <a:cubicBezTo>
                    <a:pt x="243" y="227"/>
                    <a:pt x="243" y="227"/>
                    <a:pt x="243" y="227"/>
                  </a:cubicBezTo>
                  <a:moveTo>
                    <a:pt x="36" y="226"/>
                  </a:moveTo>
                  <a:cubicBezTo>
                    <a:pt x="30" y="235"/>
                    <a:pt x="30" y="235"/>
                    <a:pt x="30" y="235"/>
                  </a:cubicBezTo>
                  <a:cubicBezTo>
                    <a:pt x="49" y="262"/>
                    <a:pt x="49" y="262"/>
                    <a:pt x="49" y="262"/>
                  </a:cubicBezTo>
                  <a:cubicBezTo>
                    <a:pt x="50" y="263"/>
                    <a:pt x="50" y="263"/>
                    <a:pt x="51" y="264"/>
                  </a:cubicBezTo>
                  <a:cubicBezTo>
                    <a:pt x="51" y="264"/>
                    <a:pt x="51" y="264"/>
                    <a:pt x="52" y="264"/>
                  </a:cubicBezTo>
                  <a:cubicBezTo>
                    <a:pt x="52" y="265"/>
                    <a:pt x="52" y="265"/>
                    <a:pt x="52" y="265"/>
                  </a:cubicBezTo>
                  <a:cubicBezTo>
                    <a:pt x="55" y="268"/>
                    <a:pt x="55" y="268"/>
                    <a:pt x="55" y="268"/>
                  </a:cubicBezTo>
                  <a:cubicBezTo>
                    <a:pt x="55" y="264"/>
                    <a:pt x="55" y="264"/>
                    <a:pt x="55" y="264"/>
                  </a:cubicBezTo>
                  <a:cubicBezTo>
                    <a:pt x="56" y="263"/>
                    <a:pt x="56" y="263"/>
                    <a:pt x="56" y="263"/>
                  </a:cubicBezTo>
                  <a:cubicBezTo>
                    <a:pt x="61" y="260"/>
                    <a:pt x="61" y="260"/>
                    <a:pt x="61" y="260"/>
                  </a:cubicBezTo>
                  <a:cubicBezTo>
                    <a:pt x="58" y="257"/>
                    <a:pt x="58" y="257"/>
                    <a:pt x="58" y="257"/>
                  </a:cubicBezTo>
                  <a:cubicBezTo>
                    <a:pt x="53" y="260"/>
                    <a:pt x="53" y="260"/>
                    <a:pt x="53" y="260"/>
                  </a:cubicBezTo>
                  <a:cubicBezTo>
                    <a:pt x="53" y="260"/>
                    <a:pt x="53" y="260"/>
                    <a:pt x="53" y="260"/>
                  </a:cubicBezTo>
                  <a:cubicBezTo>
                    <a:pt x="52" y="260"/>
                    <a:pt x="52" y="259"/>
                    <a:pt x="51" y="259"/>
                  </a:cubicBezTo>
                  <a:cubicBezTo>
                    <a:pt x="45" y="253"/>
                    <a:pt x="38" y="245"/>
                    <a:pt x="33" y="238"/>
                  </a:cubicBezTo>
                  <a:cubicBezTo>
                    <a:pt x="39" y="229"/>
                    <a:pt x="39" y="229"/>
                    <a:pt x="39" y="229"/>
                  </a:cubicBezTo>
                  <a:cubicBezTo>
                    <a:pt x="36" y="226"/>
                    <a:pt x="36" y="226"/>
                    <a:pt x="36" y="226"/>
                  </a:cubicBezTo>
                  <a:moveTo>
                    <a:pt x="281" y="220"/>
                  </a:moveTo>
                  <a:cubicBezTo>
                    <a:pt x="279" y="224"/>
                    <a:pt x="277" y="227"/>
                    <a:pt x="275" y="230"/>
                  </a:cubicBezTo>
                  <a:cubicBezTo>
                    <a:pt x="278" y="234"/>
                    <a:pt x="278" y="234"/>
                    <a:pt x="278" y="234"/>
                  </a:cubicBezTo>
                  <a:cubicBezTo>
                    <a:pt x="280" y="230"/>
                    <a:pt x="282" y="227"/>
                    <a:pt x="284" y="224"/>
                  </a:cubicBezTo>
                  <a:cubicBezTo>
                    <a:pt x="281" y="220"/>
                    <a:pt x="281" y="220"/>
                    <a:pt x="281" y="220"/>
                  </a:cubicBezTo>
                  <a:moveTo>
                    <a:pt x="45" y="214"/>
                  </a:moveTo>
                  <a:cubicBezTo>
                    <a:pt x="38" y="223"/>
                    <a:pt x="38" y="223"/>
                    <a:pt x="38" y="223"/>
                  </a:cubicBezTo>
                  <a:cubicBezTo>
                    <a:pt x="41" y="227"/>
                    <a:pt x="41" y="227"/>
                    <a:pt x="41" y="227"/>
                  </a:cubicBezTo>
                  <a:cubicBezTo>
                    <a:pt x="47" y="218"/>
                    <a:pt x="47" y="218"/>
                    <a:pt x="47" y="218"/>
                  </a:cubicBezTo>
                  <a:cubicBezTo>
                    <a:pt x="45" y="214"/>
                    <a:pt x="45" y="214"/>
                    <a:pt x="45" y="214"/>
                  </a:cubicBezTo>
                  <a:moveTo>
                    <a:pt x="292" y="206"/>
                  </a:moveTo>
                  <a:cubicBezTo>
                    <a:pt x="291" y="206"/>
                    <a:pt x="291" y="206"/>
                    <a:pt x="291" y="206"/>
                  </a:cubicBezTo>
                  <a:cubicBezTo>
                    <a:pt x="292" y="207"/>
                    <a:pt x="292" y="207"/>
                    <a:pt x="292" y="207"/>
                  </a:cubicBezTo>
                  <a:cubicBezTo>
                    <a:pt x="292" y="206"/>
                    <a:pt x="292" y="206"/>
                    <a:pt x="292" y="206"/>
                  </a:cubicBezTo>
                  <a:moveTo>
                    <a:pt x="27" y="183"/>
                  </a:moveTo>
                  <a:cubicBezTo>
                    <a:pt x="30" y="188"/>
                    <a:pt x="30" y="188"/>
                    <a:pt x="30" y="188"/>
                  </a:cubicBezTo>
                  <a:cubicBezTo>
                    <a:pt x="34" y="188"/>
                    <a:pt x="34" y="188"/>
                    <a:pt x="34" y="188"/>
                  </a:cubicBezTo>
                  <a:cubicBezTo>
                    <a:pt x="42" y="205"/>
                    <a:pt x="42" y="205"/>
                    <a:pt x="42" y="205"/>
                  </a:cubicBezTo>
                  <a:cubicBezTo>
                    <a:pt x="49" y="215"/>
                    <a:pt x="49" y="215"/>
                    <a:pt x="49" y="215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184"/>
                    <a:pt x="37" y="184"/>
                    <a:pt x="37" y="184"/>
                  </a:cubicBezTo>
                  <a:cubicBezTo>
                    <a:pt x="27" y="183"/>
                    <a:pt x="27" y="183"/>
                    <a:pt x="27" y="183"/>
                  </a:cubicBezTo>
                  <a:moveTo>
                    <a:pt x="9" y="182"/>
                  </a:moveTo>
                  <a:cubicBezTo>
                    <a:pt x="12" y="186"/>
                    <a:pt x="12" y="186"/>
                    <a:pt x="12" y="186"/>
                  </a:cubicBezTo>
                  <a:cubicBezTo>
                    <a:pt x="26" y="187"/>
                    <a:pt x="26" y="187"/>
                    <a:pt x="26" y="187"/>
                  </a:cubicBezTo>
                  <a:cubicBezTo>
                    <a:pt x="23" y="183"/>
                    <a:pt x="23" y="183"/>
                    <a:pt x="23" y="183"/>
                  </a:cubicBezTo>
                  <a:cubicBezTo>
                    <a:pt x="9" y="182"/>
                    <a:pt x="9" y="182"/>
                    <a:pt x="9" y="182"/>
                  </a:cubicBezTo>
                  <a:moveTo>
                    <a:pt x="3" y="178"/>
                  </a:moveTo>
                  <a:cubicBezTo>
                    <a:pt x="3" y="180"/>
                    <a:pt x="3" y="182"/>
                    <a:pt x="4" y="184"/>
                  </a:cubicBezTo>
                  <a:cubicBezTo>
                    <a:pt x="5" y="188"/>
                    <a:pt x="5" y="188"/>
                    <a:pt x="5" y="188"/>
                  </a:cubicBezTo>
                  <a:cubicBezTo>
                    <a:pt x="7" y="185"/>
                    <a:pt x="7" y="185"/>
                    <a:pt x="7" y="185"/>
                  </a:cubicBezTo>
                  <a:cubicBezTo>
                    <a:pt x="8" y="185"/>
                    <a:pt x="8" y="185"/>
                    <a:pt x="8" y="185"/>
                  </a:cubicBezTo>
                  <a:cubicBezTo>
                    <a:pt x="3" y="178"/>
                    <a:pt x="3" y="178"/>
                    <a:pt x="3" y="178"/>
                  </a:cubicBezTo>
                  <a:moveTo>
                    <a:pt x="267" y="176"/>
                  </a:moveTo>
                  <a:cubicBezTo>
                    <a:pt x="264" y="190"/>
                    <a:pt x="264" y="190"/>
                    <a:pt x="264" y="190"/>
                  </a:cubicBezTo>
                  <a:cubicBezTo>
                    <a:pt x="264" y="191"/>
                    <a:pt x="264" y="191"/>
                    <a:pt x="264" y="191"/>
                  </a:cubicBezTo>
                  <a:cubicBezTo>
                    <a:pt x="286" y="210"/>
                    <a:pt x="286" y="210"/>
                    <a:pt x="286" y="210"/>
                  </a:cubicBezTo>
                  <a:cubicBezTo>
                    <a:pt x="285" y="213"/>
                    <a:pt x="284" y="215"/>
                    <a:pt x="283" y="217"/>
                  </a:cubicBezTo>
                  <a:cubicBezTo>
                    <a:pt x="285" y="221"/>
                    <a:pt x="285" y="221"/>
                    <a:pt x="285" y="221"/>
                  </a:cubicBezTo>
                  <a:cubicBezTo>
                    <a:pt x="287" y="217"/>
                    <a:pt x="289" y="214"/>
                    <a:pt x="290" y="210"/>
                  </a:cubicBezTo>
                  <a:cubicBezTo>
                    <a:pt x="290" y="210"/>
                    <a:pt x="290" y="210"/>
                    <a:pt x="290" y="210"/>
                  </a:cubicBezTo>
                  <a:cubicBezTo>
                    <a:pt x="289" y="207"/>
                    <a:pt x="289" y="207"/>
                    <a:pt x="289" y="207"/>
                  </a:cubicBezTo>
                  <a:cubicBezTo>
                    <a:pt x="288" y="207"/>
                    <a:pt x="288" y="207"/>
                    <a:pt x="288" y="207"/>
                  </a:cubicBezTo>
                  <a:cubicBezTo>
                    <a:pt x="268" y="189"/>
                    <a:pt x="268" y="189"/>
                    <a:pt x="268" y="189"/>
                  </a:cubicBezTo>
                  <a:cubicBezTo>
                    <a:pt x="270" y="181"/>
                    <a:pt x="270" y="181"/>
                    <a:pt x="270" y="181"/>
                  </a:cubicBezTo>
                  <a:cubicBezTo>
                    <a:pt x="267" y="176"/>
                    <a:pt x="267" y="176"/>
                    <a:pt x="267" y="176"/>
                  </a:cubicBezTo>
                  <a:moveTo>
                    <a:pt x="271" y="159"/>
                  </a:moveTo>
                  <a:cubicBezTo>
                    <a:pt x="270" y="159"/>
                    <a:pt x="270" y="159"/>
                    <a:pt x="270" y="159"/>
                  </a:cubicBezTo>
                  <a:cubicBezTo>
                    <a:pt x="267" y="172"/>
                    <a:pt x="267" y="172"/>
                    <a:pt x="267" y="172"/>
                  </a:cubicBezTo>
                  <a:cubicBezTo>
                    <a:pt x="271" y="177"/>
                    <a:pt x="271" y="177"/>
                    <a:pt x="271" y="177"/>
                  </a:cubicBezTo>
                  <a:cubicBezTo>
                    <a:pt x="274" y="163"/>
                    <a:pt x="274" y="163"/>
                    <a:pt x="274" y="163"/>
                  </a:cubicBezTo>
                  <a:cubicBezTo>
                    <a:pt x="271" y="159"/>
                    <a:pt x="271" y="159"/>
                    <a:pt x="271" y="159"/>
                  </a:cubicBezTo>
                  <a:moveTo>
                    <a:pt x="284" y="154"/>
                  </a:moveTo>
                  <a:cubicBezTo>
                    <a:pt x="274" y="158"/>
                    <a:pt x="274" y="158"/>
                    <a:pt x="274" y="158"/>
                  </a:cubicBezTo>
                  <a:cubicBezTo>
                    <a:pt x="276" y="161"/>
                    <a:pt x="276" y="161"/>
                    <a:pt x="276" y="161"/>
                  </a:cubicBezTo>
                  <a:cubicBezTo>
                    <a:pt x="287" y="158"/>
                    <a:pt x="287" y="158"/>
                    <a:pt x="287" y="158"/>
                  </a:cubicBezTo>
                  <a:cubicBezTo>
                    <a:pt x="284" y="154"/>
                    <a:pt x="284" y="154"/>
                    <a:pt x="284" y="154"/>
                  </a:cubicBezTo>
                  <a:moveTo>
                    <a:pt x="0" y="151"/>
                  </a:moveTo>
                  <a:cubicBezTo>
                    <a:pt x="0" y="158"/>
                    <a:pt x="1" y="165"/>
                    <a:pt x="2" y="172"/>
                  </a:cubicBezTo>
                  <a:cubicBezTo>
                    <a:pt x="7" y="179"/>
                    <a:pt x="7" y="179"/>
                    <a:pt x="7" y="179"/>
                  </a:cubicBezTo>
                  <a:cubicBezTo>
                    <a:pt x="5" y="172"/>
                    <a:pt x="5" y="164"/>
                    <a:pt x="4" y="157"/>
                  </a:cubicBezTo>
                  <a:cubicBezTo>
                    <a:pt x="0" y="151"/>
                    <a:pt x="0" y="151"/>
                    <a:pt x="0" y="151"/>
                  </a:cubicBezTo>
                  <a:moveTo>
                    <a:pt x="298" y="150"/>
                  </a:moveTo>
                  <a:cubicBezTo>
                    <a:pt x="287" y="153"/>
                    <a:pt x="287" y="153"/>
                    <a:pt x="287" y="153"/>
                  </a:cubicBezTo>
                  <a:cubicBezTo>
                    <a:pt x="290" y="157"/>
                    <a:pt x="290" y="157"/>
                    <a:pt x="290" y="157"/>
                  </a:cubicBezTo>
                  <a:cubicBezTo>
                    <a:pt x="300" y="154"/>
                    <a:pt x="300" y="154"/>
                    <a:pt x="300" y="154"/>
                  </a:cubicBezTo>
                  <a:cubicBezTo>
                    <a:pt x="301" y="155"/>
                    <a:pt x="301" y="155"/>
                    <a:pt x="301" y="155"/>
                  </a:cubicBezTo>
                  <a:cubicBezTo>
                    <a:pt x="298" y="150"/>
                    <a:pt x="298" y="150"/>
                    <a:pt x="298" y="150"/>
                  </a:cubicBezTo>
                  <a:moveTo>
                    <a:pt x="13" y="145"/>
                  </a:moveTo>
                  <a:cubicBezTo>
                    <a:pt x="3" y="149"/>
                    <a:pt x="3" y="149"/>
                    <a:pt x="3" y="149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15" y="149"/>
                    <a:pt x="15" y="149"/>
                    <a:pt x="15" y="149"/>
                  </a:cubicBezTo>
                  <a:cubicBezTo>
                    <a:pt x="13" y="145"/>
                    <a:pt x="13" y="145"/>
                    <a:pt x="13" y="145"/>
                  </a:cubicBezTo>
                  <a:moveTo>
                    <a:pt x="26" y="141"/>
                  </a:moveTo>
                  <a:cubicBezTo>
                    <a:pt x="16" y="144"/>
                    <a:pt x="16" y="144"/>
                    <a:pt x="16" y="144"/>
                  </a:cubicBezTo>
                  <a:cubicBezTo>
                    <a:pt x="18" y="148"/>
                    <a:pt x="18" y="148"/>
                    <a:pt x="18" y="148"/>
                  </a:cubicBezTo>
                  <a:cubicBezTo>
                    <a:pt x="28" y="144"/>
                    <a:pt x="28" y="144"/>
                    <a:pt x="28" y="144"/>
                  </a:cubicBezTo>
                  <a:cubicBezTo>
                    <a:pt x="26" y="141"/>
                    <a:pt x="26" y="141"/>
                    <a:pt x="26" y="141"/>
                  </a:cubicBezTo>
                  <a:moveTo>
                    <a:pt x="32" y="126"/>
                  </a:moveTo>
                  <a:cubicBezTo>
                    <a:pt x="29" y="140"/>
                    <a:pt x="29" y="140"/>
                    <a:pt x="29" y="140"/>
                  </a:cubicBezTo>
                  <a:cubicBezTo>
                    <a:pt x="29" y="140"/>
                    <a:pt x="29" y="140"/>
                    <a:pt x="29" y="140"/>
                  </a:cubicBezTo>
                  <a:cubicBezTo>
                    <a:pt x="31" y="143"/>
                    <a:pt x="31" y="143"/>
                    <a:pt x="31" y="143"/>
                  </a:cubicBezTo>
                  <a:cubicBezTo>
                    <a:pt x="33" y="143"/>
                    <a:pt x="33" y="143"/>
                    <a:pt x="33" y="143"/>
                  </a:cubicBezTo>
                  <a:cubicBezTo>
                    <a:pt x="35" y="130"/>
                    <a:pt x="35" y="130"/>
                    <a:pt x="35" y="130"/>
                  </a:cubicBezTo>
                  <a:cubicBezTo>
                    <a:pt x="32" y="126"/>
                    <a:pt x="32" y="126"/>
                    <a:pt x="32" y="126"/>
                  </a:cubicBezTo>
                  <a:moveTo>
                    <a:pt x="296" y="124"/>
                  </a:moveTo>
                  <a:cubicBezTo>
                    <a:pt x="297" y="131"/>
                    <a:pt x="298" y="139"/>
                    <a:pt x="298" y="146"/>
                  </a:cubicBezTo>
                  <a:cubicBezTo>
                    <a:pt x="303" y="151"/>
                    <a:pt x="303" y="151"/>
                    <a:pt x="303" y="151"/>
                  </a:cubicBezTo>
                  <a:cubicBezTo>
                    <a:pt x="303" y="145"/>
                    <a:pt x="302" y="138"/>
                    <a:pt x="301" y="131"/>
                  </a:cubicBezTo>
                  <a:cubicBezTo>
                    <a:pt x="296" y="124"/>
                    <a:pt x="296" y="124"/>
                    <a:pt x="296" y="124"/>
                  </a:cubicBezTo>
                  <a:moveTo>
                    <a:pt x="276" y="114"/>
                  </a:moveTo>
                  <a:cubicBezTo>
                    <a:pt x="279" y="118"/>
                    <a:pt x="279" y="118"/>
                    <a:pt x="279" y="118"/>
                  </a:cubicBezTo>
                  <a:cubicBezTo>
                    <a:pt x="293" y="120"/>
                    <a:pt x="293" y="120"/>
                    <a:pt x="293" y="120"/>
                  </a:cubicBezTo>
                  <a:cubicBezTo>
                    <a:pt x="290" y="115"/>
                    <a:pt x="290" y="115"/>
                    <a:pt x="290" y="115"/>
                  </a:cubicBezTo>
                  <a:cubicBezTo>
                    <a:pt x="276" y="114"/>
                    <a:pt x="276" y="114"/>
                    <a:pt x="276" y="114"/>
                  </a:cubicBezTo>
                  <a:moveTo>
                    <a:pt x="298" y="113"/>
                  </a:moveTo>
                  <a:cubicBezTo>
                    <a:pt x="295" y="116"/>
                    <a:pt x="295" y="116"/>
                    <a:pt x="295" y="116"/>
                  </a:cubicBezTo>
                  <a:cubicBezTo>
                    <a:pt x="294" y="116"/>
                    <a:pt x="294" y="116"/>
                    <a:pt x="294" y="116"/>
                  </a:cubicBezTo>
                  <a:cubicBezTo>
                    <a:pt x="300" y="125"/>
                    <a:pt x="300" y="125"/>
                    <a:pt x="300" y="125"/>
                  </a:cubicBezTo>
                  <a:cubicBezTo>
                    <a:pt x="300" y="122"/>
                    <a:pt x="299" y="120"/>
                    <a:pt x="299" y="117"/>
                  </a:cubicBezTo>
                  <a:cubicBezTo>
                    <a:pt x="298" y="113"/>
                    <a:pt x="298" y="113"/>
                    <a:pt x="298" y="113"/>
                  </a:cubicBezTo>
                  <a:moveTo>
                    <a:pt x="11" y="96"/>
                  </a:moveTo>
                  <a:cubicBezTo>
                    <a:pt x="10" y="96"/>
                    <a:pt x="10" y="96"/>
                    <a:pt x="10" y="96"/>
                  </a:cubicBezTo>
                  <a:cubicBezTo>
                    <a:pt x="11" y="96"/>
                    <a:pt x="11" y="96"/>
                    <a:pt x="11" y="96"/>
                  </a:cubicBezTo>
                  <a:cubicBezTo>
                    <a:pt x="11" y="96"/>
                    <a:pt x="11" y="96"/>
                    <a:pt x="11" y="96"/>
                  </a:cubicBezTo>
                  <a:moveTo>
                    <a:pt x="253" y="87"/>
                  </a:moveTo>
                  <a:cubicBezTo>
                    <a:pt x="252" y="88"/>
                    <a:pt x="252" y="88"/>
                    <a:pt x="252" y="88"/>
                  </a:cubicBezTo>
                  <a:cubicBezTo>
                    <a:pt x="265" y="117"/>
                    <a:pt x="265" y="117"/>
                    <a:pt x="265" y="117"/>
                  </a:cubicBezTo>
                  <a:cubicBezTo>
                    <a:pt x="275" y="118"/>
                    <a:pt x="275" y="118"/>
                    <a:pt x="275" y="118"/>
                  </a:cubicBezTo>
                  <a:cubicBezTo>
                    <a:pt x="272" y="113"/>
                    <a:pt x="272" y="113"/>
                    <a:pt x="272" y="113"/>
                  </a:cubicBezTo>
                  <a:cubicBezTo>
                    <a:pt x="268" y="113"/>
                    <a:pt x="268" y="113"/>
                    <a:pt x="268" y="113"/>
                  </a:cubicBezTo>
                  <a:cubicBezTo>
                    <a:pt x="262" y="100"/>
                    <a:pt x="262" y="100"/>
                    <a:pt x="262" y="100"/>
                  </a:cubicBezTo>
                  <a:cubicBezTo>
                    <a:pt x="253" y="87"/>
                    <a:pt x="253" y="87"/>
                    <a:pt x="253" y="87"/>
                  </a:cubicBezTo>
                  <a:moveTo>
                    <a:pt x="17" y="81"/>
                  </a:moveTo>
                  <a:cubicBezTo>
                    <a:pt x="15" y="85"/>
                    <a:pt x="14" y="88"/>
                    <a:pt x="12" y="92"/>
                  </a:cubicBezTo>
                  <a:cubicBezTo>
                    <a:pt x="12" y="92"/>
                    <a:pt x="12" y="92"/>
                    <a:pt x="12" y="92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35" y="113"/>
                    <a:pt x="35" y="113"/>
                    <a:pt x="35" y="113"/>
                  </a:cubicBezTo>
                  <a:cubicBezTo>
                    <a:pt x="33" y="122"/>
                    <a:pt x="33" y="122"/>
                    <a:pt x="33" y="122"/>
                  </a:cubicBezTo>
                  <a:cubicBezTo>
                    <a:pt x="36" y="126"/>
                    <a:pt x="36" y="126"/>
                    <a:pt x="36" y="126"/>
                  </a:cubicBezTo>
                  <a:cubicBezTo>
                    <a:pt x="39" y="112"/>
                    <a:pt x="39" y="112"/>
                    <a:pt x="39" y="112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17" y="92"/>
                    <a:pt x="17" y="92"/>
                    <a:pt x="17" y="92"/>
                  </a:cubicBezTo>
                  <a:cubicBezTo>
                    <a:pt x="18" y="90"/>
                    <a:pt x="19" y="87"/>
                    <a:pt x="20" y="85"/>
                  </a:cubicBezTo>
                  <a:cubicBezTo>
                    <a:pt x="17" y="81"/>
                    <a:pt x="17" y="81"/>
                    <a:pt x="17" y="81"/>
                  </a:cubicBezTo>
                  <a:moveTo>
                    <a:pt x="261" y="75"/>
                  </a:moveTo>
                  <a:cubicBezTo>
                    <a:pt x="255" y="84"/>
                    <a:pt x="255" y="84"/>
                    <a:pt x="255" y="84"/>
                  </a:cubicBezTo>
                  <a:cubicBezTo>
                    <a:pt x="257" y="88"/>
                    <a:pt x="257" y="88"/>
                    <a:pt x="257" y="88"/>
                  </a:cubicBezTo>
                  <a:cubicBezTo>
                    <a:pt x="264" y="79"/>
                    <a:pt x="264" y="79"/>
                    <a:pt x="264" y="79"/>
                  </a:cubicBezTo>
                  <a:cubicBezTo>
                    <a:pt x="261" y="75"/>
                    <a:pt x="261" y="75"/>
                    <a:pt x="261" y="75"/>
                  </a:cubicBezTo>
                  <a:moveTo>
                    <a:pt x="25" y="69"/>
                  </a:moveTo>
                  <a:cubicBezTo>
                    <a:pt x="22" y="72"/>
                    <a:pt x="20" y="75"/>
                    <a:pt x="19" y="78"/>
                  </a:cubicBezTo>
                  <a:cubicBezTo>
                    <a:pt x="21" y="82"/>
                    <a:pt x="21" y="82"/>
                    <a:pt x="21" y="82"/>
                  </a:cubicBezTo>
                  <a:cubicBezTo>
                    <a:pt x="23" y="79"/>
                    <a:pt x="25" y="75"/>
                    <a:pt x="27" y="72"/>
                  </a:cubicBezTo>
                  <a:cubicBezTo>
                    <a:pt x="25" y="69"/>
                    <a:pt x="25" y="69"/>
                    <a:pt x="25" y="69"/>
                  </a:cubicBezTo>
                  <a:moveTo>
                    <a:pt x="42" y="65"/>
                  </a:moveTo>
                  <a:cubicBezTo>
                    <a:pt x="46" y="70"/>
                    <a:pt x="46" y="70"/>
                    <a:pt x="46" y="70"/>
                  </a:cubicBezTo>
                  <a:cubicBezTo>
                    <a:pt x="60" y="75"/>
                    <a:pt x="60" y="75"/>
                    <a:pt x="60" y="75"/>
                  </a:cubicBezTo>
                  <a:cubicBezTo>
                    <a:pt x="61" y="73"/>
                    <a:pt x="61" y="73"/>
                    <a:pt x="61" y="73"/>
                  </a:cubicBezTo>
                  <a:cubicBezTo>
                    <a:pt x="59" y="70"/>
                    <a:pt x="59" y="70"/>
                    <a:pt x="59" y="70"/>
                  </a:cubicBezTo>
                  <a:cubicBezTo>
                    <a:pt x="42" y="65"/>
                    <a:pt x="42" y="65"/>
                    <a:pt x="42" y="65"/>
                  </a:cubicBezTo>
                  <a:moveTo>
                    <a:pt x="270" y="63"/>
                  </a:moveTo>
                  <a:cubicBezTo>
                    <a:pt x="263" y="73"/>
                    <a:pt x="263" y="73"/>
                    <a:pt x="263" y="73"/>
                  </a:cubicBezTo>
                  <a:cubicBezTo>
                    <a:pt x="266" y="76"/>
                    <a:pt x="266" y="76"/>
                    <a:pt x="266" y="76"/>
                  </a:cubicBezTo>
                  <a:cubicBezTo>
                    <a:pt x="272" y="67"/>
                    <a:pt x="272" y="67"/>
                    <a:pt x="272" y="67"/>
                  </a:cubicBezTo>
                  <a:cubicBezTo>
                    <a:pt x="270" y="63"/>
                    <a:pt x="270" y="63"/>
                    <a:pt x="270" y="63"/>
                  </a:cubicBezTo>
                  <a:moveTo>
                    <a:pt x="69" y="61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3" y="71"/>
                    <a:pt x="63" y="71"/>
                    <a:pt x="63" y="71"/>
                  </a:cubicBezTo>
                  <a:cubicBezTo>
                    <a:pt x="71" y="64"/>
                    <a:pt x="71" y="64"/>
                    <a:pt x="71" y="64"/>
                  </a:cubicBezTo>
                  <a:cubicBezTo>
                    <a:pt x="69" y="61"/>
                    <a:pt x="69" y="61"/>
                    <a:pt x="69" y="61"/>
                  </a:cubicBezTo>
                  <a:moveTo>
                    <a:pt x="32" y="58"/>
                  </a:moveTo>
                  <a:cubicBezTo>
                    <a:pt x="29" y="62"/>
                    <a:pt x="29" y="62"/>
                    <a:pt x="29" y="62"/>
                  </a:cubicBezTo>
                  <a:cubicBezTo>
                    <a:pt x="28" y="63"/>
                    <a:pt x="27" y="64"/>
                    <a:pt x="26" y="66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30" y="68"/>
                    <a:pt x="31" y="67"/>
                    <a:pt x="31" y="66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37" y="63"/>
                    <a:pt x="37" y="63"/>
                    <a:pt x="37" y="63"/>
                  </a:cubicBezTo>
                  <a:cubicBezTo>
                    <a:pt x="33" y="62"/>
                    <a:pt x="33" y="62"/>
                    <a:pt x="33" y="62"/>
                  </a:cubicBezTo>
                  <a:cubicBezTo>
                    <a:pt x="32" y="58"/>
                    <a:pt x="32" y="58"/>
                    <a:pt x="32" y="58"/>
                  </a:cubicBezTo>
                  <a:moveTo>
                    <a:pt x="79" y="52"/>
                  </a:moveTo>
                  <a:cubicBezTo>
                    <a:pt x="71" y="59"/>
                    <a:pt x="71" y="59"/>
                    <a:pt x="71" y="59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81" y="55"/>
                    <a:pt x="81" y="55"/>
                    <a:pt x="81" y="55"/>
                  </a:cubicBezTo>
                  <a:cubicBezTo>
                    <a:pt x="79" y="52"/>
                    <a:pt x="79" y="52"/>
                    <a:pt x="79" y="52"/>
                  </a:cubicBezTo>
                  <a:moveTo>
                    <a:pt x="263" y="49"/>
                  </a:moveTo>
                  <a:cubicBezTo>
                    <a:pt x="275" y="66"/>
                    <a:pt x="275" y="66"/>
                    <a:pt x="275" y="66"/>
                  </a:cubicBezTo>
                  <a:cubicBezTo>
                    <a:pt x="277" y="66"/>
                    <a:pt x="277" y="66"/>
                    <a:pt x="277" y="66"/>
                  </a:cubicBezTo>
                  <a:cubicBezTo>
                    <a:pt x="274" y="63"/>
                    <a:pt x="274" y="63"/>
                    <a:pt x="274" y="63"/>
                  </a:cubicBezTo>
                  <a:cubicBezTo>
                    <a:pt x="271" y="58"/>
                    <a:pt x="267" y="54"/>
                    <a:pt x="263" y="49"/>
                  </a:cubicBezTo>
                  <a:moveTo>
                    <a:pt x="209" y="43"/>
                  </a:moveTo>
                  <a:cubicBezTo>
                    <a:pt x="215" y="51"/>
                    <a:pt x="215" y="51"/>
                    <a:pt x="215" y="51"/>
                  </a:cubicBezTo>
                  <a:cubicBezTo>
                    <a:pt x="224" y="56"/>
                    <a:pt x="224" y="56"/>
                    <a:pt x="224" y="56"/>
                  </a:cubicBezTo>
                  <a:cubicBezTo>
                    <a:pt x="229" y="53"/>
                    <a:pt x="229" y="53"/>
                    <a:pt x="229" y="53"/>
                  </a:cubicBezTo>
                  <a:cubicBezTo>
                    <a:pt x="227" y="50"/>
                    <a:pt x="227" y="50"/>
                    <a:pt x="227" y="50"/>
                  </a:cubicBezTo>
                  <a:cubicBezTo>
                    <a:pt x="224" y="52"/>
                    <a:pt x="224" y="52"/>
                    <a:pt x="224" y="52"/>
                  </a:cubicBezTo>
                  <a:cubicBezTo>
                    <a:pt x="209" y="43"/>
                    <a:pt x="209" y="43"/>
                    <a:pt x="209" y="43"/>
                  </a:cubicBezTo>
                  <a:moveTo>
                    <a:pt x="238" y="43"/>
                  </a:moveTo>
                  <a:cubicBezTo>
                    <a:pt x="229" y="48"/>
                    <a:pt x="229" y="48"/>
                    <a:pt x="229" y="48"/>
                  </a:cubicBezTo>
                  <a:cubicBezTo>
                    <a:pt x="232" y="51"/>
                    <a:pt x="232" y="51"/>
                    <a:pt x="232" y="51"/>
                  </a:cubicBezTo>
                  <a:cubicBezTo>
                    <a:pt x="241" y="46"/>
                    <a:pt x="241" y="46"/>
                    <a:pt x="241" y="46"/>
                  </a:cubicBezTo>
                  <a:cubicBezTo>
                    <a:pt x="238" y="43"/>
                    <a:pt x="238" y="43"/>
                    <a:pt x="238" y="43"/>
                  </a:cubicBezTo>
                  <a:moveTo>
                    <a:pt x="247" y="34"/>
                  </a:moveTo>
                  <a:cubicBezTo>
                    <a:pt x="247" y="38"/>
                    <a:pt x="247" y="38"/>
                    <a:pt x="247" y="38"/>
                  </a:cubicBezTo>
                  <a:cubicBezTo>
                    <a:pt x="241" y="41"/>
                    <a:pt x="241" y="41"/>
                    <a:pt x="241" y="41"/>
                  </a:cubicBezTo>
                  <a:cubicBezTo>
                    <a:pt x="243" y="45"/>
                    <a:pt x="243" y="45"/>
                    <a:pt x="243" y="45"/>
                  </a:cubicBezTo>
                  <a:cubicBezTo>
                    <a:pt x="249" y="41"/>
                    <a:pt x="249" y="41"/>
                    <a:pt x="249" y="41"/>
                  </a:cubicBezTo>
                  <a:cubicBezTo>
                    <a:pt x="256" y="47"/>
                    <a:pt x="263" y="54"/>
                    <a:pt x="268" y="61"/>
                  </a:cubicBezTo>
                  <a:cubicBezTo>
                    <a:pt x="251" y="37"/>
                    <a:pt x="251" y="37"/>
                    <a:pt x="251" y="37"/>
                  </a:cubicBezTo>
                  <a:cubicBezTo>
                    <a:pt x="251" y="37"/>
                    <a:pt x="251" y="37"/>
                    <a:pt x="251" y="37"/>
                  </a:cubicBezTo>
                  <a:cubicBezTo>
                    <a:pt x="247" y="34"/>
                    <a:pt x="247" y="34"/>
                    <a:pt x="247" y="34"/>
                  </a:cubicBezTo>
                  <a:moveTo>
                    <a:pt x="196" y="29"/>
                  </a:moveTo>
                  <a:cubicBezTo>
                    <a:pt x="196" y="40"/>
                    <a:pt x="196" y="40"/>
                    <a:pt x="196" y="40"/>
                  </a:cubicBezTo>
                  <a:cubicBezTo>
                    <a:pt x="209" y="48"/>
                    <a:pt x="209" y="48"/>
                    <a:pt x="209" y="48"/>
                  </a:cubicBezTo>
                  <a:cubicBezTo>
                    <a:pt x="203" y="40"/>
                    <a:pt x="203" y="40"/>
                    <a:pt x="203" y="40"/>
                  </a:cubicBezTo>
                  <a:cubicBezTo>
                    <a:pt x="200" y="38"/>
                    <a:pt x="200" y="38"/>
                    <a:pt x="200" y="38"/>
                  </a:cubicBezTo>
                  <a:cubicBezTo>
                    <a:pt x="200" y="35"/>
                    <a:pt x="200" y="35"/>
                    <a:pt x="200" y="35"/>
                  </a:cubicBezTo>
                  <a:cubicBezTo>
                    <a:pt x="196" y="29"/>
                    <a:pt x="196" y="29"/>
                    <a:pt x="196" y="29"/>
                  </a:cubicBezTo>
                  <a:moveTo>
                    <a:pt x="146" y="29"/>
                  </a:moveTo>
                  <a:cubicBezTo>
                    <a:pt x="134" y="30"/>
                    <a:pt x="134" y="30"/>
                    <a:pt x="134" y="30"/>
                  </a:cubicBezTo>
                  <a:cubicBezTo>
                    <a:pt x="136" y="34"/>
                    <a:pt x="136" y="34"/>
                    <a:pt x="136" y="34"/>
                  </a:cubicBezTo>
                  <a:cubicBezTo>
                    <a:pt x="148" y="32"/>
                    <a:pt x="148" y="32"/>
                    <a:pt x="148" y="32"/>
                  </a:cubicBezTo>
                  <a:cubicBezTo>
                    <a:pt x="146" y="29"/>
                    <a:pt x="146" y="29"/>
                    <a:pt x="146" y="29"/>
                  </a:cubicBezTo>
                  <a:moveTo>
                    <a:pt x="74" y="21"/>
                  </a:moveTo>
                  <a:cubicBezTo>
                    <a:pt x="74" y="21"/>
                    <a:pt x="74" y="21"/>
                    <a:pt x="73" y="21"/>
                  </a:cubicBezTo>
                  <a:cubicBezTo>
                    <a:pt x="70" y="24"/>
                    <a:pt x="70" y="24"/>
                    <a:pt x="70" y="24"/>
                  </a:cubicBezTo>
                  <a:cubicBezTo>
                    <a:pt x="73" y="25"/>
                    <a:pt x="73" y="25"/>
                    <a:pt x="73" y="25"/>
                  </a:cubicBezTo>
                  <a:cubicBezTo>
                    <a:pt x="78" y="45"/>
                    <a:pt x="78" y="45"/>
                    <a:pt x="78" y="45"/>
                  </a:cubicBezTo>
                  <a:cubicBezTo>
                    <a:pt x="83" y="53"/>
                    <a:pt x="83" y="53"/>
                    <a:pt x="83" y="53"/>
                  </a:cubicBezTo>
                  <a:cubicBezTo>
                    <a:pt x="83" y="53"/>
                    <a:pt x="83" y="53"/>
                    <a:pt x="83" y="53"/>
                  </a:cubicBezTo>
                  <a:cubicBezTo>
                    <a:pt x="78" y="26"/>
                    <a:pt x="78" y="26"/>
                    <a:pt x="78" y="26"/>
                  </a:cubicBezTo>
                  <a:cubicBezTo>
                    <a:pt x="74" y="21"/>
                    <a:pt x="74" y="21"/>
                    <a:pt x="74" y="21"/>
                  </a:cubicBezTo>
                  <a:moveTo>
                    <a:pt x="155" y="19"/>
                  </a:moveTo>
                  <a:cubicBezTo>
                    <a:pt x="151" y="28"/>
                    <a:pt x="151" y="28"/>
                    <a:pt x="151" y="28"/>
                  </a:cubicBezTo>
                  <a:cubicBezTo>
                    <a:pt x="149" y="28"/>
                    <a:pt x="149" y="28"/>
                    <a:pt x="149" y="28"/>
                  </a:cubicBezTo>
                  <a:cubicBezTo>
                    <a:pt x="152" y="32"/>
                    <a:pt x="152" y="32"/>
                    <a:pt x="152" y="32"/>
                  </a:cubicBezTo>
                  <a:cubicBezTo>
                    <a:pt x="154" y="32"/>
                    <a:pt x="154" y="32"/>
                    <a:pt x="154" y="32"/>
                  </a:cubicBezTo>
                  <a:cubicBezTo>
                    <a:pt x="158" y="23"/>
                    <a:pt x="158" y="23"/>
                    <a:pt x="158" y="23"/>
                  </a:cubicBezTo>
                  <a:cubicBezTo>
                    <a:pt x="155" y="19"/>
                    <a:pt x="155" y="19"/>
                    <a:pt x="155" y="19"/>
                  </a:cubicBezTo>
                  <a:moveTo>
                    <a:pt x="86" y="15"/>
                  </a:moveTo>
                  <a:cubicBezTo>
                    <a:pt x="83" y="16"/>
                    <a:pt x="80" y="18"/>
                    <a:pt x="76" y="20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82" y="21"/>
                    <a:pt x="85" y="19"/>
                    <a:pt x="88" y="18"/>
                  </a:cubicBezTo>
                  <a:cubicBezTo>
                    <a:pt x="86" y="15"/>
                    <a:pt x="86" y="15"/>
                    <a:pt x="86" y="15"/>
                  </a:cubicBezTo>
                  <a:moveTo>
                    <a:pt x="99" y="9"/>
                  </a:moveTo>
                  <a:cubicBezTo>
                    <a:pt x="95" y="10"/>
                    <a:pt x="92" y="12"/>
                    <a:pt x="89" y="13"/>
                  </a:cubicBezTo>
                  <a:cubicBezTo>
                    <a:pt x="91" y="17"/>
                    <a:pt x="91" y="17"/>
                    <a:pt x="91" y="17"/>
                  </a:cubicBezTo>
                  <a:cubicBezTo>
                    <a:pt x="94" y="15"/>
                    <a:pt x="98" y="14"/>
                    <a:pt x="101" y="13"/>
                  </a:cubicBezTo>
                  <a:cubicBezTo>
                    <a:pt x="99" y="9"/>
                    <a:pt x="99" y="9"/>
                    <a:pt x="99" y="9"/>
                  </a:cubicBezTo>
                  <a:moveTo>
                    <a:pt x="201" y="8"/>
                  </a:moveTo>
                  <a:cubicBezTo>
                    <a:pt x="202" y="9"/>
                    <a:pt x="202" y="9"/>
                    <a:pt x="202" y="9"/>
                  </a:cubicBezTo>
                  <a:cubicBezTo>
                    <a:pt x="203" y="9"/>
                    <a:pt x="203" y="9"/>
                    <a:pt x="203" y="9"/>
                  </a:cubicBezTo>
                  <a:cubicBezTo>
                    <a:pt x="201" y="8"/>
                    <a:pt x="201" y="8"/>
                    <a:pt x="201" y="8"/>
                  </a:cubicBezTo>
                  <a:moveTo>
                    <a:pt x="110" y="5"/>
                  </a:moveTo>
                  <a:cubicBezTo>
                    <a:pt x="105" y="7"/>
                    <a:pt x="105" y="7"/>
                    <a:pt x="105" y="7"/>
                  </a:cubicBezTo>
                  <a:cubicBezTo>
                    <a:pt x="104" y="7"/>
                    <a:pt x="103" y="8"/>
                    <a:pt x="102" y="8"/>
                  </a:cubicBezTo>
                  <a:cubicBezTo>
                    <a:pt x="104" y="12"/>
                    <a:pt x="104" y="12"/>
                    <a:pt x="104" y="12"/>
                  </a:cubicBezTo>
                  <a:cubicBezTo>
                    <a:pt x="104" y="11"/>
                    <a:pt x="104" y="11"/>
                    <a:pt x="105" y="11"/>
                  </a:cubicBezTo>
                  <a:cubicBezTo>
                    <a:pt x="122" y="35"/>
                    <a:pt x="122" y="35"/>
                    <a:pt x="122" y="35"/>
                  </a:cubicBezTo>
                  <a:cubicBezTo>
                    <a:pt x="133" y="34"/>
                    <a:pt x="133" y="34"/>
                    <a:pt x="133" y="34"/>
                  </a:cubicBezTo>
                  <a:cubicBezTo>
                    <a:pt x="130" y="30"/>
                    <a:pt x="130" y="30"/>
                    <a:pt x="130" y="30"/>
                  </a:cubicBezTo>
                  <a:cubicBezTo>
                    <a:pt x="124" y="31"/>
                    <a:pt x="124" y="31"/>
                    <a:pt x="124" y="31"/>
                  </a:cubicBezTo>
                  <a:cubicBezTo>
                    <a:pt x="108" y="9"/>
                    <a:pt x="108" y="9"/>
                    <a:pt x="108" y="9"/>
                  </a:cubicBezTo>
                  <a:cubicBezTo>
                    <a:pt x="110" y="5"/>
                    <a:pt x="110" y="5"/>
                    <a:pt x="110" y="5"/>
                  </a:cubicBezTo>
                  <a:moveTo>
                    <a:pt x="162" y="5"/>
                  </a:moveTo>
                  <a:cubicBezTo>
                    <a:pt x="157" y="16"/>
                    <a:pt x="157" y="16"/>
                    <a:pt x="157" y="16"/>
                  </a:cubicBezTo>
                  <a:cubicBezTo>
                    <a:pt x="159" y="20"/>
                    <a:pt x="159" y="20"/>
                    <a:pt x="159" y="20"/>
                  </a:cubicBezTo>
                  <a:cubicBezTo>
                    <a:pt x="164" y="8"/>
                    <a:pt x="164" y="8"/>
                    <a:pt x="164" y="8"/>
                  </a:cubicBezTo>
                  <a:cubicBezTo>
                    <a:pt x="162" y="5"/>
                    <a:pt x="162" y="5"/>
                    <a:pt x="162" y="5"/>
                  </a:cubicBezTo>
                  <a:moveTo>
                    <a:pt x="180" y="3"/>
                  </a:moveTo>
                  <a:cubicBezTo>
                    <a:pt x="184" y="7"/>
                    <a:pt x="184" y="7"/>
                    <a:pt x="184" y="7"/>
                  </a:cubicBezTo>
                  <a:cubicBezTo>
                    <a:pt x="188" y="8"/>
                    <a:pt x="192" y="9"/>
                    <a:pt x="196" y="10"/>
                  </a:cubicBezTo>
                  <a:cubicBezTo>
                    <a:pt x="196" y="24"/>
                    <a:pt x="196" y="24"/>
                    <a:pt x="196" y="24"/>
                  </a:cubicBezTo>
                  <a:cubicBezTo>
                    <a:pt x="200" y="30"/>
                    <a:pt x="200" y="30"/>
                    <a:pt x="200" y="30"/>
                  </a:cubicBezTo>
                  <a:cubicBezTo>
                    <a:pt x="200" y="11"/>
                    <a:pt x="200" y="11"/>
                    <a:pt x="200" y="11"/>
                  </a:cubicBezTo>
                  <a:cubicBezTo>
                    <a:pt x="196" y="6"/>
                    <a:pt x="196" y="6"/>
                    <a:pt x="196" y="6"/>
                  </a:cubicBezTo>
                  <a:cubicBezTo>
                    <a:pt x="192" y="5"/>
                    <a:pt x="187" y="4"/>
                    <a:pt x="183" y="3"/>
                  </a:cubicBezTo>
                  <a:cubicBezTo>
                    <a:pt x="182" y="3"/>
                    <a:pt x="181" y="3"/>
                    <a:pt x="180" y="3"/>
                  </a:cubicBezTo>
                  <a:moveTo>
                    <a:pt x="162" y="0"/>
                  </a:moveTo>
                  <a:cubicBezTo>
                    <a:pt x="166" y="5"/>
                    <a:pt x="166" y="5"/>
                    <a:pt x="166" y="5"/>
                  </a:cubicBezTo>
                  <a:cubicBezTo>
                    <a:pt x="166" y="4"/>
                    <a:pt x="166" y="4"/>
                    <a:pt x="166" y="4"/>
                  </a:cubicBezTo>
                  <a:cubicBezTo>
                    <a:pt x="171" y="5"/>
                    <a:pt x="175" y="6"/>
                    <a:pt x="180" y="6"/>
                  </a:cubicBezTo>
                  <a:cubicBezTo>
                    <a:pt x="176" y="2"/>
                    <a:pt x="176" y="2"/>
                    <a:pt x="176" y="2"/>
                  </a:cubicBezTo>
                  <a:cubicBezTo>
                    <a:pt x="172" y="1"/>
                    <a:pt x="169" y="1"/>
                    <a:pt x="164" y="0"/>
                  </a:cubicBezTo>
                  <a:cubicBezTo>
                    <a:pt x="162" y="0"/>
                    <a:pt x="162" y="0"/>
                    <a:pt x="162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0" name="Freeform 751"/>
            <p:cNvSpPr/>
            <p:nvPr/>
          </p:nvSpPr>
          <p:spPr bwMode="auto">
            <a:xfrm>
              <a:off x="13083579" y="1649882"/>
              <a:ext cx="166597" cy="197448"/>
            </a:xfrm>
            <a:custGeom>
              <a:avLst/>
              <a:gdLst>
                <a:gd name="T0" fmla="*/ 4 w 23"/>
                <a:gd name="T1" fmla="*/ 0 h 27"/>
                <a:gd name="T2" fmla="*/ 3 w 23"/>
                <a:gd name="T3" fmla="*/ 0 h 27"/>
                <a:gd name="T4" fmla="*/ 0 w 23"/>
                <a:gd name="T5" fmla="*/ 0 h 27"/>
                <a:gd name="T6" fmla="*/ 9 w 23"/>
                <a:gd name="T7" fmla="*/ 12 h 27"/>
                <a:gd name="T8" fmla="*/ 22 w 23"/>
                <a:gd name="T9" fmla="*/ 26 h 27"/>
                <a:gd name="T10" fmla="*/ 23 w 23"/>
                <a:gd name="T11" fmla="*/ 27 h 27"/>
                <a:gd name="T12" fmla="*/ 4 w 23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7">
                  <a:moveTo>
                    <a:pt x="4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3" y="17"/>
                    <a:pt x="17" y="21"/>
                    <a:pt x="22" y="26"/>
                  </a:cubicBezTo>
                  <a:cubicBezTo>
                    <a:pt x="22" y="26"/>
                    <a:pt x="23" y="27"/>
                    <a:pt x="23" y="27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1" name="Freeform 752"/>
            <p:cNvSpPr>
              <a:spLocks noEditPoints="1"/>
            </p:cNvSpPr>
            <p:nvPr/>
          </p:nvSpPr>
          <p:spPr bwMode="auto">
            <a:xfrm>
              <a:off x="12907726" y="1190197"/>
              <a:ext cx="447344" cy="641707"/>
            </a:xfrm>
            <a:custGeom>
              <a:avLst/>
              <a:gdLst>
                <a:gd name="T0" fmla="*/ 59 w 61"/>
                <a:gd name="T1" fmla="*/ 84 h 88"/>
                <a:gd name="T2" fmla="*/ 56 w 61"/>
                <a:gd name="T3" fmla="*/ 85 h 88"/>
                <a:gd name="T4" fmla="*/ 59 w 61"/>
                <a:gd name="T5" fmla="*/ 88 h 88"/>
                <a:gd name="T6" fmla="*/ 61 w 61"/>
                <a:gd name="T7" fmla="*/ 87 h 88"/>
                <a:gd name="T8" fmla="*/ 59 w 61"/>
                <a:gd name="T9" fmla="*/ 84 h 88"/>
                <a:gd name="T10" fmla="*/ 36 w 61"/>
                <a:gd name="T11" fmla="*/ 51 h 88"/>
                <a:gd name="T12" fmla="*/ 34 w 61"/>
                <a:gd name="T13" fmla="*/ 54 h 88"/>
                <a:gd name="T14" fmla="*/ 37 w 61"/>
                <a:gd name="T15" fmla="*/ 57 h 88"/>
                <a:gd name="T16" fmla="*/ 39 w 61"/>
                <a:gd name="T17" fmla="*/ 55 h 88"/>
                <a:gd name="T18" fmla="*/ 36 w 61"/>
                <a:gd name="T19" fmla="*/ 51 h 88"/>
                <a:gd name="T20" fmla="*/ 0 w 61"/>
                <a:gd name="T21" fmla="*/ 0 h 88"/>
                <a:gd name="T22" fmla="*/ 1 w 61"/>
                <a:gd name="T23" fmla="*/ 6 h 88"/>
                <a:gd name="T24" fmla="*/ 6 w 61"/>
                <a:gd name="T25" fmla="*/ 13 h 88"/>
                <a:gd name="T26" fmla="*/ 10 w 61"/>
                <a:gd name="T27" fmla="*/ 14 h 88"/>
                <a:gd name="T28" fmla="*/ 7 w 61"/>
                <a:gd name="T29" fmla="*/ 10 h 88"/>
                <a:gd name="T30" fmla="*/ 5 w 61"/>
                <a:gd name="T31" fmla="*/ 9 h 88"/>
                <a:gd name="T32" fmla="*/ 5 w 61"/>
                <a:gd name="T33" fmla="*/ 7 h 88"/>
                <a:gd name="T34" fmla="*/ 0 w 61"/>
                <a:gd name="T35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1" h="88">
                  <a:moveTo>
                    <a:pt x="59" y="84"/>
                  </a:moveTo>
                  <a:cubicBezTo>
                    <a:pt x="56" y="85"/>
                    <a:pt x="56" y="85"/>
                    <a:pt x="56" y="85"/>
                  </a:cubicBezTo>
                  <a:cubicBezTo>
                    <a:pt x="59" y="88"/>
                    <a:pt x="59" y="88"/>
                    <a:pt x="59" y="88"/>
                  </a:cubicBezTo>
                  <a:cubicBezTo>
                    <a:pt x="61" y="87"/>
                    <a:pt x="61" y="87"/>
                    <a:pt x="61" y="87"/>
                  </a:cubicBezTo>
                  <a:cubicBezTo>
                    <a:pt x="59" y="84"/>
                    <a:pt x="59" y="84"/>
                    <a:pt x="59" y="84"/>
                  </a:cubicBezTo>
                  <a:moveTo>
                    <a:pt x="36" y="51"/>
                  </a:moveTo>
                  <a:cubicBezTo>
                    <a:pt x="34" y="54"/>
                    <a:pt x="34" y="54"/>
                    <a:pt x="34" y="54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36" y="51"/>
                    <a:pt x="36" y="51"/>
                    <a:pt x="36" y="51"/>
                  </a:cubicBezTo>
                  <a:moveTo>
                    <a:pt x="0" y="0"/>
                  </a:moveTo>
                  <a:cubicBezTo>
                    <a:pt x="0" y="2"/>
                    <a:pt x="0" y="4"/>
                    <a:pt x="1" y="6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8"/>
                    <a:pt x="5" y="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2" name="Freeform 753"/>
            <p:cNvSpPr>
              <a:spLocks noEditPoints="1"/>
            </p:cNvSpPr>
            <p:nvPr/>
          </p:nvSpPr>
          <p:spPr bwMode="auto">
            <a:xfrm>
              <a:off x="12895386" y="1002004"/>
              <a:ext cx="765113" cy="1085966"/>
            </a:xfrm>
            <a:custGeom>
              <a:avLst/>
              <a:gdLst>
                <a:gd name="T0" fmla="*/ 103 w 105"/>
                <a:gd name="T1" fmla="*/ 145 h 149"/>
                <a:gd name="T2" fmla="*/ 103 w 105"/>
                <a:gd name="T3" fmla="*/ 145 h 149"/>
                <a:gd name="T4" fmla="*/ 100 w 105"/>
                <a:gd name="T5" fmla="*/ 146 h 149"/>
                <a:gd name="T6" fmla="*/ 101 w 105"/>
                <a:gd name="T7" fmla="*/ 147 h 149"/>
                <a:gd name="T8" fmla="*/ 103 w 105"/>
                <a:gd name="T9" fmla="*/ 148 h 149"/>
                <a:gd name="T10" fmla="*/ 105 w 105"/>
                <a:gd name="T11" fmla="*/ 149 h 149"/>
                <a:gd name="T12" fmla="*/ 103 w 105"/>
                <a:gd name="T13" fmla="*/ 145 h 149"/>
                <a:gd name="T14" fmla="*/ 73 w 105"/>
                <a:gd name="T15" fmla="*/ 103 h 149"/>
                <a:gd name="T16" fmla="*/ 70 w 105"/>
                <a:gd name="T17" fmla="*/ 104 h 149"/>
                <a:gd name="T18" fmla="*/ 73 w 105"/>
                <a:gd name="T19" fmla="*/ 107 h 149"/>
                <a:gd name="T20" fmla="*/ 75 w 105"/>
                <a:gd name="T21" fmla="*/ 106 h 149"/>
                <a:gd name="T22" fmla="*/ 73 w 105"/>
                <a:gd name="T23" fmla="*/ 103 h 149"/>
                <a:gd name="T24" fmla="*/ 42 w 105"/>
                <a:gd name="T25" fmla="*/ 59 h 149"/>
                <a:gd name="T26" fmla="*/ 46 w 105"/>
                <a:gd name="T27" fmla="*/ 67 h 149"/>
                <a:gd name="T28" fmla="*/ 45 w 105"/>
                <a:gd name="T29" fmla="*/ 68 h 149"/>
                <a:gd name="T30" fmla="*/ 47 w 105"/>
                <a:gd name="T31" fmla="*/ 72 h 149"/>
                <a:gd name="T32" fmla="*/ 49 w 105"/>
                <a:gd name="T33" fmla="*/ 69 h 149"/>
                <a:gd name="T34" fmla="*/ 42 w 105"/>
                <a:gd name="T35" fmla="*/ 59 h 149"/>
                <a:gd name="T36" fmla="*/ 23 w 105"/>
                <a:gd name="T37" fmla="*/ 37 h 149"/>
                <a:gd name="T38" fmla="*/ 26 w 105"/>
                <a:gd name="T39" fmla="*/ 41 h 149"/>
                <a:gd name="T40" fmla="*/ 30 w 105"/>
                <a:gd name="T41" fmla="*/ 42 h 149"/>
                <a:gd name="T42" fmla="*/ 27 w 105"/>
                <a:gd name="T43" fmla="*/ 37 h 149"/>
                <a:gd name="T44" fmla="*/ 23 w 105"/>
                <a:gd name="T45" fmla="*/ 37 h 149"/>
                <a:gd name="T46" fmla="*/ 0 w 105"/>
                <a:gd name="T47" fmla="*/ 0 h 149"/>
                <a:gd name="T48" fmla="*/ 0 w 105"/>
                <a:gd name="T49" fmla="*/ 4 h 149"/>
                <a:gd name="T50" fmla="*/ 0 w 105"/>
                <a:gd name="T51" fmla="*/ 5 h 149"/>
                <a:gd name="T52" fmla="*/ 4 w 105"/>
                <a:gd name="T53" fmla="*/ 11 h 149"/>
                <a:gd name="T54" fmla="*/ 4 w 105"/>
                <a:gd name="T55" fmla="*/ 6 h 149"/>
                <a:gd name="T56" fmla="*/ 5 w 105"/>
                <a:gd name="T57" fmla="*/ 6 h 149"/>
                <a:gd name="T58" fmla="*/ 0 w 105"/>
                <a:gd name="T59" fmla="*/ 0 h 149"/>
                <a:gd name="T60" fmla="*/ 0 w 105"/>
                <a:gd name="T6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5" h="149">
                  <a:moveTo>
                    <a:pt x="103" y="145"/>
                  </a:moveTo>
                  <a:cubicBezTo>
                    <a:pt x="103" y="145"/>
                    <a:pt x="103" y="145"/>
                    <a:pt x="103" y="145"/>
                  </a:cubicBezTo>
                  <a:cubicBezTo>
                    <a:pt x="100" y="146"/>
                    <a:pt x="100" y="146"/>
                    <a:pt x="100" y="146"/>
                  </a:cubicBezTo>
                  <a:cubicBezTo>
                    <a:pt x="101" y="147"/>
                    <a:pt x="101" y="147"/>
                    <a:pt x="101" y="147"/>
                  </a:cubicBezTo>
                  <a:cubicBezTo>
                    <a:pt x="103" y="148"/>
                    <a:pt x="103" y="148"/>
                    <a:pt x="103" y="148"/>
                  </a:cubicBezTo>
                  <a:cubicBezTo>
                    <a:pt x="104" y="148"/>
                    <a:pt x="105" y="149"/>
                    <a:pt x="105" y="149"/>
                  </a:cubicBezTo>
                  <a:cubicBezTo>
                    <a:pt x="103" y="145"/>
                    <a:pt x="103" y="145"/>
                    <a:pt x="103" y="145"/>
                  </a:cubicBezTo>
                  <a:moveTo>
                    <a:pt x="73" y="103"/>
                  </a:moveTo>
                  <a:cubicBezTo>
                    <a:pt x="70" y="104"/>
                    <a:pt x="70" y="104"/>
                    <a:pt x="70" y="104"/>
                  </a:cubicBezTo>
                  <a:cubicBezTo>
                    <a:pt x="73" y="107"/>
                    <a:pt x="73" y="107"/>
                    <a:pt x="73" y="107"/>
                  </a:cubicBezTo>
                  <a:cubicBezTo>
                    <a:pt x="75" y="106"/>
                    <a:pt x="75" y="106"/>
                    <a:pt x="75" y="106"/>
                  </a:cubicBezTo>
                  <a:cubicBezTo>
                    <a:pt x="73" y="103"/>
                    <a:pt x="73" y="103"/>
                    <a:pt x="73" y="103"/>
                  </a:cubicBezTo>
                  <a:moveTo>
                    <a:pt x="42" y="59"/>
                  </a:moveTo>
                  <a:cubicBezTo>
                    <a:pt x="46" y="67"/>
                    <a:pt x="46" y="67"/>
                    <a:pt x="46" y="67"/>
                  </a:cubicBezTo>
                  <a:cubicBezTo>
                    <a:pt x="45" y="68"/>
                    <a:pt x="45" y="68"/>
                    <a:pt x="45" y="68"/>
                  </a:cubicBezTo>
                  <a:cubicBezTo>
                    <a:pt x="47" y="72"/>
                    <a:pt x="47" y="72"/>
                    <a:pt x="47" y="72"/>
                  </a:cubicBezTo>
                  <a:cubicBezTo>
                    <a:pt x="49" y="69"/>
                    <a:pt x="49" y="69"/>
                    <a:pt x="49" y="69"/>
                  </a:cubicBezTo>
                  <a:cubicBezTo>
                    <a:pt x="42" y="59"/>
                    <a:pt x="42" y="59"/>
                    <a:pt x="42" y="59"/>
                  </a:cubicBezTo>
                  <a:moveTo>
                    <a:pt x="23" y="37"/>
                  </a:moveTo>
                  <a:cubicBezTo>
                    <a:pt x="26" y="41"/>
                    <a:pt x="26" y="41"/>
                    <a:pt x="26" y="41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3" y="37"/>
                    <a:pt x="23" y="37"/>
                    <a:pt x="23" y="37"/>
                  </a:cubicBezTo>
                  <a:moveTo>
                    <a:pt x="0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8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3" name="Freeform 754"/>
            <p:cNvSpPr>
              <a:spLocks noEditPoints="1"/>
            </p:cNvSpPr>
            <p:nvPr/>
          </p:nvSpPr>
          <p:spPr bwMode="auto">
            <a:xfrm>
              <a:off x="12987940" y="986579"/>
              <a:ext cx="826816" cy="1138414"/>
            </a:xfrm>
            <a:custGeom>
              <a:avLst/>
              <a:gdLst>
                <a:gd name="T0" fmla="*/ 105 w 113"/>
                <a:gd name="T1" fmla="*/ 150 h 156"/>
                <a:gd name="T2" fmla="*/ 108 w 113"/>
                <a:gd name="T3" fmla="*/ 155 h 156"/>
                <a:gd name="T4" fmla="*/ 113 w 113"/>
                <a:gd name="T5" fmla="*/ 156 h 156"/>
                <a:gd name="T6" fmla="*/ 109 w 113"/>
                <a:gd name="T7" fmla="*/ 151 h 156"/>
                <a:gd name="T8" fmla="*/ 108 w 113"/>
                <a:gd name="T9" fmla="*/ 151 h 156"/>
                <a:gd name="T10" fmla="*/ 105 w 113"/>
                <a:gd name="T11" fmla="*/ 150 h 156"/>
                <a:gd name="T12" fmla="*/ 90 w 113"/>
                <a:gd name="T13" fmla="*/ 123 h 156"/>
                <a:gd name="T14" fmla="*/ 90 w 113"/>
                <a:gd name="T15" fmla="*/ 128 h 156"/>
                <a:gd name="T16" fmla="*/ 94 w 113"/>
                <a:gd name="T17" fmla="*/ 134 h 156"/>
                <a:gd name="T18" fmla="*/ 94 w 113"/>
                <a:gd name="T19" fmla="*/ 129 h 156"/>
                <a:gd name="T20" fmla="*/ 90 w 113"/>
                <a:gd name="T21" fmla="*/ 123 h 156"/>
                <a:gd name="T22" fmla="*/ 73 w 113"/>
                <a:gd name="T23" fmla="*/ 106 h 156"/>
                <a:gd name="T24" fmla="*/ 79 w 113"/>
                <a:gd name="T25" fmla="*/ 113 h 156"/>
                <a:gd name="T26" fmla="*/ 85 w 113"/>
                <a:gd name="T27" fmla="*/ 117 h 156"/>
                <a:gd name="T28" fmla="*/ 80 w 113"/>
                <a:gd name="T29" fmla="*/ 109 h 156"/>
                <a:gd name="T30" fmla="*/ 73 w 113"/>
                <a:gd name="T31" fmla="*/ 106 h 156"/>
                <a:gd name="T32" fmla="*/ 3 w 113"/>
                <a:gd name="T33" fmla="*/ 0 h 156"/>
                <a:gd name="T34" fmla="*/ 0 w 113"/>
                <a:gd name="T35" fmla="*/ 1 h 156"/>
                <a:gd name="T36" fmla="*/ 2 w 113"/>
                <a:gd name="T37" fmla="*/ 5 h 156"/>
                <a:gd name="T38" fmla="*/ 5 w 113"/>
                <a:gd name="T39" fmla="*/ 4 h 156"/>
                <a:gd name="T40" fmla="*/ 3 w 113"/>
                <a:gd name="T41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3" h="156">
                  <a:moveTo>
                    <a:pt x="105" y="150"/>
                  </a:moveTo>
                  <a:cubicBezTo>
                    <a:pt x="108" y="155"/>
                    <a:pt x="108" y="155"/>
                    <a:pt x="108" y="155"/>
                  </a:cubicBezTo>
                  <a:cubicBezTo>
                    <a:pt x="110" y="155"/>
                    <a:pt x="111" y="156"/>
                    <a:pt x="113" y="156"/>
                  </a:cubicBezTo>
                  <a:cubicBezTo>
                    <a:pt x="109" y="151"/>
                    <a:pt x="109" y="151"/>
                    <a:pt x="109" y="151"/>
                  </a:cubicBezTo>
                  <a:cubicBezTo>
                    <a:pt x="109" y="151"/>
                    <a:pt x="108" y="151"/>
                    <a:pt x="108" y="151"/>
                  </a:cubicBezTo>
                  <a:cubicBezTo>
                    <a:pt x="107" y="151"/>
                    <a:pt x="106" y="150"/>
                    <a:pt x="105" y="150"/>
                  </a:cubicBezTo>
                  <a:moveTo>
                    <a:pt x="90" y="123"/>
                  </a:moveTo>
                  <a:cubicBezTo>
                    <a:pt x="90" y="128"/>
                    <a:pt x="90" y="128"/>
                    <a:pt x="90" y="128"/>
                  </a:cubicBezTo>
                  <a:cubicBezTo>
                    <a:pt x="94" y="134"/>
                    <a:pt x="94" y="134"/>
                    <a:pt x="94" y="134"/>
                  </a:cubicBezTo>
                  <a:cubicBezTo>
                    <a:pt x="94" y="129"/>
                    <a:pt x="94" y="129"/>
                    <a:pt x="94" y="129"/>
                  </a:cubicBezTo>
                  <a:cubicBezTo>
                    <a:pt x="90" y="123"/>
                    <a:pt x="90" y="123"/>
                    <a:pt x="90" y="123"/>
                  </a:cubicBezTo>
                  <a:moveTo>
                    <a:pt x="73" y="106"/>
                  </a:moveTo>
                  <a:cubicBezTo>
                    <a:pt x="79" y="113"/>
                    <a:pt x="79" y="113"/>
                    <a:pt x="79" y="113"/>
                  </a:cubicBezTo>
                  <a:cubicBezTo>
                    <a:pt x="85" y="117"/>
                    <a:pt x="85" y="117"/>
                    <a:pt x="85" y="117"/>
                  </a:cubicBezTo>
                  <a:cubicBezTo>
                    <a:pt x="80" y="109"/>
                    <a:pt x="80" y="109"/>
                    <a:pt x="80" y="109"/>
                  </a:cubicBezTo>
                  <a:cubicBezTo>
                    <a:pt x="73" y="106"/>
                    <a:pt x="73" y="106"/>
                    <a:pt x="73" y="106"/>
                  </a:cubicBezTo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4" name="Freeform 755"/>
            <p:cNvSpPr>
              <a:spLocks noEditPoints="1"/>
            </p:cNvSpPr>
            <p:nvPr/>
          </p:nvSpPr>
          <p:spPr bwMode="auto">
            <a:xfrm>
              <a:off x="13083579" y="955727"/>
              <a:ext cx="845326" cy="1181605"/>
            </a:xfrm>
            <a:custGeom>
              <a:avLst/>
              <a:gdLst>
                <a:gd name="T0" fmla="*/ 265 w 274"/>
                <a:gd name="T1" fmla="*/ 364 h 383"/>
                <a:gd name="T2" fmla="*/ 260 w 274"/>
                <a:gd name="T3" fmla="*/ 371 h 383"/>
                <a:gd name="T4" fmla="*/ 270 w 274"/>
                <a:gd name="T5" fmla="*/ 383 h 383"/>
                <a:gd name="T6" fmla="*/ 274 w 274"/>
                <a:gd name="T7" fmla="*/ 383 h 383"/>
                <a:gd name="T8" fmla="*/ 270 w 274"/>
                <a:gd name="T9" fmla="*/ 376 h 383"/>
                <a:gd name="T10" fmla="*/ 270 w 274"/>
                <a:gd name="T11" fmla="*/ 371 h 383"/>
                <a:gd name="T12" fmla="*/ 265 w 274"/>
                <a:gd name="T13" fmla="*/ 364 h 383"/>
                <a:gd name="T14" fmla="*/ 7 w 274"/>
                <a:gd name="T15" fmla="*/ 0 h 383"/>
                <a:gd name="T16" fmla="*/ 0 w 274"/>
                <a:gd name="T17" fmla="*/ 3 h 383"/>
                <a:gd name="T18" fmla="*/ 5 w 274"/>
                <a:gd name="T19" fmla="*/ 10 h 383"/>
                <a:gd name="T20" fmla="*/ 12 w 274"/>
                <a:gd name="T21" fmla="*/ 7 h 383"/>
                <a:gd name="T22" fmla="*/ 7 w 274"/>
                <a:gd name="T23" fmla="*/ 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4" h="383">
                  <a:moveTo>
                    <a:pt x="265" y="364"/>
                  </a:moveTo>
                  <a:lnTo>
                    <a:pt x="260" y="371"/>
                  </a:lnTo>
                  <a:lnTo>
                    <a:pt x="270" y="383"/>
                  </a:lnTo>
                  <a:lnTo>
                    <a:pt x="274" y="383"/>
                  </a:lnTo>
                  <a:lnTo>
                    <a:pt x="270" y="376"/>
                  </a:lnTo>
                  <a:lnTo>
                    <a:pt x="270" y="371"/>
                  </a:lnTo>
                  <a:lnTo>
                    <a:pt x="265" y="364"/>
                  </a:lnTo>
                  <a:close/>
                  <a:moveTo>
                    <a:pt x="7" y="0"/>
                  </a:moveTo>
                  <a:lnTo>
                    <a:pt x="0" y="3"/>
                  </a:lnTo>
                  <a:lnTo>
                    <a:pt x="5" y="10"/>
                  </a:lnTo>
                  <a:lnTo>
                    <a:pt x="12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5" name="Freeform 756"/>
            <p:cNvSpPr>
              <a:spLocks noEditPoints="1"/>
            </p:cNvSpPr>
            <p:nvPr/>
          </p:nvSpPr>
          <p:spPr bwMode="auto">
            <a:xfrm>
              <a:off x="13083579" y="955727"/>
              <a:ext cx="845326" cy="1181605"/>
            </a:xfrm>
            <a:custGeom>
              <a:avLst/>
              <a:gdLst>
                <a:gd name="T0" fmla="*/ 265 w 274"/>
                <a:gd name="T1" fmla="*/ 364 h 383"/>
                <a:gd name="T2" fmla="*/ 260 w 274"/>
                <a:gd name="T3" fmla="*/ 371 h 383"/>
                <a:gd name="T4" fmla="*/ 270 w 274"/>
                <a:gd name="T5" fmla="*/ 383 h 383"/>
                <a:gd name="T6" fmla="*/ 274 w 274"/>
                <a:gd name="T7" fmla="*/ 383 h 383"/>
                <a:gd name="T8" fmla="*/ 270 w 274"/>
                <a:gd name="T9" fmla="*/ 376 h 383"/>
                <a:gd name="T10" fmla="*/ 270 w 274"/>
                <a:gd name="T11" fmla="*/ 371 h 383"/>
                <a:gd name="T12" fmla="*/ 265 w 274"/>
                <a:gd name="T13" fmla="*/ 364 h 383"/>
                <a:gd name="T14" fmla="*/ 7 w 274"/>
                <a:gd name="T15" fmla="*/ 0 h 383"/>
                <a:gd name="T16" fmla="*/ 0 w 274"/>
                <a:gd name="T17" fmla="*/ 3 h 383"/>
                <a:gd name="T18" fmla="*/ 5 w 274"/>
                <a:gd name="T19" fmla="*/ 10 h 383"/>
                <a:gd name="T20" fmla="*/ 12 w 274"/>
                <a:gd name="T21" fmla="*/ 7 h 383"/>
                <a:gd name="T22" fmla="*/ 7 w 274"/>
                <a:gd name="T23" fmla="*/ 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4" h="383">
                  <a:moveTo>
                    <a:pt x="265" y="364"/>
                  </a:moveTo>
                  <a:lnTo>
                    <a:pt x="260" y="371"/>
                  </a:lnTo>
                  <a:lnTo>
                    <a:pt x="270" y="383"/>
                  </a:lnTo>
                  <a:lnTo>
                    <a:pt x="274" y="383"/>
                  </a:lnTo>
                  <a:lnTo>
                    <a:pt x="270" y="376"/>
                  </a:lnTo>
                  <a:lnTo>
                    <a:pt x="270" y="371"/>
                  </a:lnTo>
                  <a:lnTo>
                    <a:pt x="265" y="364"/>
                  </a:lnTo>
                  <a:moveTo>
                    <a:pt x="7" y="0"/>
                  </a:moveTo>
                  <a:lnTo>
                    <a:pt x="0" y="3"/>
                  </a:lnTo>
                  <a:lnTo>
                    <a:pt x="5" y="10"/>
                  </a:lnTo>
                  <a:lnTo>
                    <a:pt x="12" y="7"/>
                  </a:lnTo>
                  <a:lnTo>
                    <a:pt x="7" y="0"/>
                  </a:ln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6" name="Freeform 757"/>
            <p:cNvSpPr>
              <a:spLocks noEditPoints="1"/>
            </p:cNvSpPr>
            <p:nvPr/>
          </p:nvSpPr>
          <p:spPr bwMode="auto">
            <a:xfrm>
              <a:off x="12975599" y="607108"/>
              <a:ext cx="990328" cy="1412990"/>
            </a:xfrm>
            <a:custGeom>
              <a:avLst/>
              <a:gdLst>
                <a:gd name="T0" fmla="*/ 314 w 321"/>
                <a:gd name="T1" fmla="*/ 442 h 458"/>
                <a:gd name="T2" fmla="*/ 312 w 321"/>
                <a:gd name="T3" fmla="*/ 449 h 458"/>
                <a:gd name="T4" fmla="*/ 316 w 321"/>
                <a:gd name="T5" fmla="*/ 458 h 458"/>
                <a:gd name="T6" fmla="*/ 321 w 321"/>
                <a:gd name="T7" fmla="*/ 451 h 458"/>
                <a:gd name="T8" fmla="*/ 314 w 321"/>
                <a:gd name="T9" fmla="*/ 442 h 458"/>
                <a:gd name="T10" fmla="*/ 52 w 321"/>
                <a:gd name="T11" fmla="*/ 71 h 458"/>
                <a:gd name="T12" fmla="*/ 49 w 321"/>
                <a:gd name="T13" fmla="*/ 80 h 458"/>
                <a:gd name="T14" fmla="*/ 56 w 321"/>
                <a:gd name="T15" fmla="*/ 90 h 458"/>
                <a:gd name="T16" fmla="*/ 59 w 321"/>
                <a:gd name="T17" fmla="*/ 80 h 458"/>
                <a:gd name="T18" fmla="*/ 52 w 321"/>
                <a:gd name="T19" fmla="*/ 71 h 458"/>
                <a:gd name="T20" fmla="*/ 2 w 321"/>
                <a:gd name="T21" fmla="*/ 0 h 458"/>
                <a:gd name="T22" fmla="*/ 0 w 321"/>
                <a:gd name="T23" fmla="*/ 9 h 458"/>
                <a:gd name="T24" fmla="*/ 0 w 321"/>
                <a:gd name="T25" fmla="*/ 9 h 458"/>
                <a:gd name="T26" fmla="*/ 7 w 321"/>
                <a:gd name="T27" fmla="*/ 7 h 458"/>
                <a:gd name="T28" fmla="*/ 2 w 321"/>
                <a:gd name="T29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1" h="458">
                  <a:moveTo>
                    <a:pt x="314" y="442"/>
                  </a:moveTo>
                  <a:lnTo>
                    <a:pt x="312" y="449"/>
                  </a:lnTo>
                  <a:lnTo>
                    <a:pt x="316" y="458"/>
                  </a:lnTo>
                  <a:lnTo>
                    <a:pt x="321" y="451"/>
                  </a:lnTo>
                  <a:lnTo>
                    <a:pt x="314" y="442"/>
                  </a:lnTo>
                  <a:close/>
                  <a:moveTo>
                    <a:pt x="52" y="71"/>
                  </a:moveTo>
                  <a:lnTo>
                    <a:pt x="49" y="80"/>
                  </a:lnTo>
                  <a:lnTo>
                    <a:pt x="56" y="90"/>
                  </a:lnTo>
                  <a:lnTo>
                    <a:pt x="59" y="80"/>
                  </a:lnTo>
                  <a:lnTo>
                    <a:pt x="52" y="71"/>
                  </a:lnTo>
                  <a:close/>
                  <a:moveTo>
                    <a:pt x="2" y="0"/>
                  </a:moveTo>
                  <a:lnTo>
                    <a:pt x="0" y="9"/>
                  </a:lnTo>
                  <a:lnTo>
                    <a:pt x="0" y="9"/>
                  </a:lnTo>
                  <a:lnTo>
                    <a:pt x="7" y="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7" name="Freeform 758"/>
            <p:cNvSpPr>
              <a:spLocks noEditPoints="1"/>
            </p:cNvSpPr>
            <p:nvPr/>
          </p:nvSpPr>
          <p:spPr bwMode="auto">
            <a:xfrm>
              <a:off x="12975599" y="607108"/>
              <a:ext cx="990328" cy="1412990"/>
            </a:xfrm>
            <a:custGeom>
              <a:avLst/>
              <a:gdLst>
                <a:gd name="T0" fmla="*/ 314 w 321"/>
                <a:gd name="T1" fmla="*/ 442 h 458"/>
                <a:gd name="T2" fmla="*/ 312 w 321"/>
                <a:gd name="T3" fmla="*/ 449 h 458"/>
                <a:gd name="T4" fmla="*/ 316 w 321"/>
                <a:gd name="T5" fmla="*/ 458 h 458"/>
                <a:gd name="T6" fmla="*/ 321 w 321"/>
                <a:gd name="T7" fmla="*/ 451 h 458"/>
                <a:gd name="T8" fmla="*/ 314 w 321"/>
                <a:gd name="T9" fmla="*/ 442 h 458"/>
                <a:gd name="T10" fmla="*/ 52 w 321"/>
                <a:gd name="T11" fmla="*/ 71 h 458"/>
                <a:gd name="T12" fmla="*/ 49 w 321"/>
                <a:gd name="T13" fmla="*/ 80 h 458"/>
                <a:gd name="T14" fmla="*/ 56 w 321"/>
                <a:gd name="T15" fmla="*/ 90 h 458"/>
                <a:gd name="T16" fmla="*/ 59 w 321"/>
                <a:gd name="T17" fmla="*/ 80 h 458"/>
                <a:gd name="T18" fmla="*/ 52 w 321"/>
                <a:gd name="T19" fmla="*/ 71 h 458"/>
                <a:gd name="T20" fmla="*/ 2 w 321"/>
                <a:gd name="T21" fmla="*/ 0 h 458"/>
                <a:gd name="T22" fmla="*/ 0 w 321"/>
                <a:gd name="T23" fmla="*/ 9 h 458"/>
                <a:gd name="T24" fmla="*/ 0 w 321"/>
                <a:gd name="T25" fmla="*/ 9 h 458"/>
                <a:gd name="T26" fmla="*/ 7 w 321"/>
                <a:gd name="T27" fmla="*/ 7 h 458"/>
                <a:gd name="T28" fmla="*/ 2 w 321"/>
                <a:gd name="T29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1" h="458">
                  <a:moveTo>
                    <a:pt x="314" y="442"/>
                  </a:moveTo>
                  <a:lnTo>
                    <a:pt x="312" y="449"/>
                  </a:lnTo>
                  <a:lnTo>
                    <a:pt x="316" y="458"/>
                  </a:lnTo>
                  <a:lnTo>
                    <a:pt x="321" y="451"/>
                  </a:lnTo>
                  <a:lnTo>
                    <a:pt x="314" y="442"/>
                  </a:lnTo>
                  <a:moveTo>
                    <a:pt x="52" y="71"/>
                  </a:moveTo>
                  <a:lnTo>
                    <a:pt x="49" y="80"/>
                  </a:lnTo>
                  <a:lnTo>
                    <a:pt x="56" y="90"/>
                  </a:lnTo>
                  <a:lnTo>
                    <a:pt x="59" y="80"/>
                  </a:lnTo>
                  <a:lnTo>
                    <a:pt x="52" y="71"/>
                  </a:lnTo>
                  <a:moveTo>
                    <a:pt x="2" y="0"/>
                  </a:moveTo>
                  <a:lnTo>
                    <a:pt x="0" y="9"/>
                  </a:lnTo>
                  <a:lnTo>
                    <a:pt x="0" y="9"/>
                  </a:lnTo>
                  <a:lnTo>
                    <a:pt x="7" y="7"/>
                  </a:lnTo>
                  <a:lnTo>
                    <a:pt x="2" y="0"/>
                  </a:ln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8" name="Freeform 759"/>
            <p:cNvSpPr>
              <a:spLocks noEditPoints="1"/>
            </p:cNvSpPr>
            <p:nvPr/>
          </p:nvSpPr>
          <p:spPr bwMode="auto">
            <a:xfrm>
              <a:off x="13018791" y="505298"/>
              <a:ext cx="1011924" cy="1422246"/>
            </a:xfrm>
            <a:custGeom>
              <a:avLst/>
              <a:gdLst>
                <a:gd name="T0" fmla="*/ 137 w 139"/>
                <a:gd name="T1" fmla="*/ 191 h 195"/>
                <a:gd name="T2" fmla="*/ 133 w 139"/>
                <a:gd name="T3" fmla="*/ 192 h 195"/>
                <a:gd name="T4" fmla="*/ 136 w 139"/>
                <a:gd name="T5" fmla="*/ 195 h 195"/>
                <a:gd name="T6" fmla="*/ 139 w 139"/>
                <a:gd name="T7" fmla="*/ 195 h 195"/>
                <a:gd name="T8" fmla="*/ 137 w 139"/>
                <a:gd name="T9" fmla="*/ 191 h 195"/>
                <a:gd name="T10" fmla="*/ 21 w 139"/>
                <a:gd name="T11" fmla="*/ 32 h 195"/>
                <a:gd name="T12" fmla="*/ 22 w 139"/>
                <a:gd name="T13" fmla="*/ 34 h 195"/>
                <a:gd name="T14" fmla="*/ 22 w 139"/>
                <a:gd name="T15" fmla="*/ 34 h 195"/>
                <a:gd name="T16" fmla="*/ 21 w 139"/>
                <a:gd name="T17" fmla="*/ 32 h 195"/>
                <a:gd name="T18" fmla="*/ 2 w 139"/>
                <a:gd name="T19" fmla="*/ 0 h 195"/>
                <a:gd name="T20" fmla="*/ 0 w 139"/>
                <a:gd name="T21" fmla="*/ 3 h 195"/>
                <a:gd name="T22" fmla="*/ 3 w 139"/>
                <a:gd name="T23" fmla="*/ 7 h 195"/>
                <a:gd name="T24" fmla="*/ 4 w 139"/>
                <a:gd name="T25" fmla="*/ 4 h 195"/>
                <a:gd name="T26" fmla="*/ 2 w 139"/>
                <a:gd name="T27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9" h="195">
                  <a:moveTo>
                    <a:pt x="137" y="191"/>
                  </a:moveTo>
                  <a:cubicBezTo>
                    <a:pt x="133" y="192"/>
                    <a:pt x="133" y="192"/>
                    <a:pt x="133" y="192"/>
                  </a:cubicBezTo>
                  <a:cubicBezTo>
                    <a:pt x="136" y="195"/>
                    <a:pt x="136" y="195"/>
                    <a:pt x="136" y="195"/>
                  </a:cubicBezTo>
                  <a:cubicBezTo>
                    <a:pt x="139" y="195"/>
                    <a:pt x="139" y="195"/>
                    <a:pt x="139" y="195"/>
                  </a:cubicBezTo>
                  <a:cubicBezTo>
                    <a:pt x="137" y="191"/>
                    <a:pt x="137" y="191"/>
                    <a:pt x="137" y="191"/>
                  </a:cubicBezTo>
                  <a:moveTo>
                    <a:pt x="21" y="32"/>
                  </a:moveTo>
                  <a:cubicBezTo>
                    <a:pt x="22" y="34"/>
                    <a:pt x="22" y="34"/>
                    <a:pt x="22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1" y="32"/>
                    <a:pt x="21" y="32"/>
                    <a:pt x="21" y="32"/>
                  </a:cubicBezTo>
                  <a:moveTo>
                    <a:pt x="2" y="0"/>
                  </a:moveTo>
                  <a:cubicBezTo>
                    <a:pt x="1" y="1"/>
                    <a:pt x="1" y="2"/>
                    <a:pt x="0" y="3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4" y="5"/>
                    <a:pt x="4" y="4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9" name="Freeform 760"/>
            <p:cNvSpPr>
              <a:spLocks noEditPoints="1"/>
            </p:cNvSpPr>
            <p:nvPr/>
          </p:nvSpPr>
          <p:spPr bwMode="auto">
            <a:xfrm>
              <a:off x="13077409" y="415829"/>
              <a:ext cx="1070541" cy="1502459"/>
            </a:xfrm>
            <a:custGeom>
              <a:avLst/>
              <a:gdLst>
                <a:gd name="T0" fmla="*/ 144 w 147"/>
                <a:gd name="T1" fmla="*/ 202 h 206"/>
                <a:gd name="T2" fmla="*/ 141 w 147"/>
                <a:gd name="T3" fmla="*/ 202 h 206"/>
                <a:gd name="T4" fmla="*/ 143 w 147"/>
                <a:gd name="T5" fmla="*/ 206 h 206"/>
                <a:gd name="T6" fmla="*/ 147 w 147"/>
                <a:gd name="T7" fmla="*/ 205 h 206"/>
                <a:gd name="T8" fmla="*/ 144 w 147"/>
                <a:gd name="T9" fmla="*/ 202 h 206"/>
                <a:gd name="T10" fmla="*/ 1 w 147"/>
                <a:gd name="T11" fmla="*/ 0 h 206"/>
                <a:gd name="T12" fmla="*/ 0 w 147"/>
                <a:gd name="T13" fmla="*/ 3 h 206"/>
                <a:gd name="T14" fmla="*/ 2 w 147"/>
                <a:gd name="T15" fmla="*/ 6 h 206"/>
                <a:gd name="T16" fmla="*/ 4 w 147"/>
                <a:gd name="T17" fmla="*/ 3 h 206"/>
                <a:gd name="T18" fmla="*/ 1 w 147"/>
                <a:gd name="T19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" h="206">
                  <a:moveTo>
                    <a:pt x="144" y="202"/>
                  </a:moveTo>
                  <a:cubicBezTo>
                    <a:pt x="141" y="202"/>
                    <a:pt x="141" y="202"/>
                    <a:pt x="141" y="202"/>
                  </a:cubicBezTo>
                  <a:cubicBezTo>
                    <a:pt x="143" y="206"/>
                    <a:pt x="143" y="206"/>
                    <a:pt x="143" y="206"/>
                  </a:cubicBezTo>
                  <a:cubicBezTo>
                    <a:pt x="147" y="205"/>
                    <a:pt x="147" y="205"/>
                    <a:pt x="147" y="205"/>
                  </a:cubicBezTo>
                  <a:cubicBezTo>
                    <a:pt x="144" y="202"/>
                    <a:pt x="144" y="202"/>
                    <a:pt x="144" y="202"/>
                  </a:cubicBezTo>
                  <a:moveTo>
                    <a:pt x="1" y="0"/>
                  </a:moveTo>
                  <a:cubicBezTo>
                    <a:pt x="1" y="1"/>
                    <a:pt x="0" y="2"/>
                    <a:pt x="0" y="3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5"/>
                    <a:pt x="3" y="4"/>
                    <a:pt x="4" y="3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0" name="Freeform 761"/>
            <p:cNvSpPr>
              <a:spLocks noEditPoints="1"/>
            </p:cNvSpPr>
            <p:nvPr/>
          </p:nvSpPr>
          <p:spPr bwMode="auto">
            <a:xfrm>
              <a:off x="13163792" y="394234"/>
              <a:ext cx="1212457" cy="1684482"/>
            </a:xfrm>
            <a:custGeom>
              <a:avLst/>
              <a:gdLst>
                <a:gd name="T0" fmla="*/ 164 w 166"/>
                <a:gd name="T1" fmla="*/ 226 h 231"/>
                <a:gd name="T2" fmla="*/ 161 w 166"/>
                <a:gd name="T3" fmla="*/ 227 h 231"/>
                <a:gd name="T4" fmla="*/ 164 w 166"/>
                <a:gd name="T5" fmla="*/ 231 h 231"/>
                <a:gd name="T6" fmla="*/ 166 w 166"/>
                <a:gd name="T7" fmla="*/ 230 h 231"/>
                <a:gd name="T8" fmla="*/ 164 w 166"/>
                <a:gd name="T9" fmla="*/ 226 h 231"/>
                <a:gd name="T10" fmla="*/ 0 w 166"/>
                <a:gd name="T11" fmla="*/ 0 h 231"/>
                <a:gd name="T12" fmla="*/ 4 w 166"/>
                <a:gd name="T13" fmla="*/ 6 h 231"/>
                <a:gd name="T14" fmla="*/ 9 w 166"/>
                <a:gd name="T15" fmla="*/ 7 h 231"/>
                <a:gd name="T16" fmla="*/ 5 w 166"/>
                <a:gd name="T17" fmla="*/ 2 h 231"/>
                <a:gd name="T18" fmla="*/ 0 w 166"/>
                <a:gd name="T19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6" h="231">
                  <a:moveTo>
                    <a:pt x="164" y="226"/>
                  </a:moveTo>
                  <a:cubicBezTo>
                    <a:pt x="163" y="227"/>
                    <a:pt x="162" y="227"/>
                    <a:pt x="161" y="227"/>
                  </a:cubicBezTo>
                  <a:cubicBezTo>
                    <a:pt x="164" y="231"/>
                    <a:pt x="164" y="231"/>
                    <a:pt x="164" y="231"/>
                  </a:cubicBezTo>
                  <a:cubicBezTo>
                    <a:pt x="165" y="230"/>
                    <a:pt x="165" y="230"/>
                    <a:pt x="166" y="230"/>
                  </a:cubicBezTo>
                  <a:cubicBezTo>
                    <a:pt x="164" y="226"/>
                    <a:pt x="164" y="226"/>
                    <a:pt x="164" y="226"/>
                  </a:cubicBezTo>
                  <a:moveTo>
                    <a:pt x="0" y="0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1" name="Freeform 762"/>
            <p:cNvSpPr>
              <a:spLocks noEditPoints="1"/>
            </p:cNvSpPr>
            <p:nvPr/>
          </p:nvSpPr>
          <p:spPr bwMode="auto">
            <a:xfrm>
              <a:off x="13324219" y="431255"/>
              <a:ext cx="1144584" cy="1613524"/>
            </a:xfrm>
            <a:custGeom>
              <a:avLst/>
              <a:gdLst>
                <a:gd name="T0" fmla="*/ 155 w 157"/>
                <a:gd name="T1" fmla="*/ 216 h 221"/>
                <a:gd name="T2" fmla="*/ 152 w 157"/>
                <a:gd name="T3" fmla="*/ 217 h 221"/>
                <a:gd name="T4" fmla="*/ 154 w 157"/>
                <a:gd name="T5" fmla="*/ 221 h 221"/>
                <a:gd name="T6" fmla="*/ 157 w 157"/>
                <a:gd name="T7" fmla="*/ 219 h 221"/>
                <a:gd name="T8" fmla="*/ 155 w 157"/>
                <a:gd name="T9" fmla="*/ 216 h 221"/>
                <a:gd name="T10" fmla="*/ 2 w 157"/>
                <a:gd name="T11" fmla="*/ 0 h 221"/>
                <a:gd name="T12" fmla="*/ 0 w 157"/>
                <a:gd name="T13" fmla="*/ 2 h 221"/>
                <a:gd name="T14" fmla="*/ 0 w 157"/>
                <a:gd name="T15" fmla="*/ 2 h 221"/>
                <a:gd name="T16" fmla="*/ 2 w 157"/>
                <a:gd name="T17" fmla="*/ 5 h 221"/>
                <a:gd name="T18" fmla="*/ 4 w 157"/>
                <a:gd name="T19" fmla="*/ 3 h 221"/>
                <a:gd name="T20" fmla="*/ 2 w 157"/>
                <a:gd name="T21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7" h="221">
                  <a:moveTo>
                    <a:pt x="155" y="216"/>
                  </a:moveTo>
                  <a:cubicBezTo>
                    <a:pt x="154" y="216"/>
                    <a:pt x="153" y="217"/>
                    <a:pt x="152" y="217"/>
                  </a:cubicBezTo>
                  <a:cubicBezTo>
                    <a:pt x="154" y="221"/>
                    <a:pt x="154" y="221"/>
                    <a:pt x="154" y="221"/>
                  </a:cubicBezTo>
                  <a:cubicBezTo>
                    <a:pt x="155" y="220"/>
                    <a:pt x="156" y="220"/>
                    <a:pt x="157" y="219"/>
                  </a:cubicBezTo>
                  <a:cubicBezTo>
                    <a:pt x="155" y="216"/>
                    <a:pt x="155" y="216"/>
                    <a:pt x="155" y="216"/>
                  </a:cubicBezTo>
                  <a:moveTo>
                    <a:pt x="2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2" name="Freeform 763"/>
            <p:cNvSpPr>
              <a:spLocks noEditPoints="1"/>
            </p:cNvSpPr>
            <p:nvPr/>
          </p:nvSpPr>
          <p:spPr bwMode="auto">
            <a:xfrm>
              <a:off x="13398263" y="366467"/>
              <a:ext cx="1160010" cy="1625864"/>
            </a:xfrm>
            <a:custGeom>
              <a:avLst/>
              <a:gdLst>
                <a:gd name="T0" fmla="*/ 156 w 159"/>
                <a:gd name="T1" fmla="*/ 217 h 223"/>
                <a:gd name="T2" fmla="*/ 156 w 159"/>
                <a:gd name="T3" fmla="*/ 219 h 223"/>
                <a:gd name="T4" fmla="*/ 154 w 159"/>
                <a:gd name="T5" fmla="*/ 220 h 223"/>
                <a:gd name="T6" fmla="*/ 157 w 159"/>
                <a:gd name="T7" fmla="*/ 223 h 223"/>
                <a:gd name="T8" fmla="*/ 159 w 159"/>
                <a:gd name="T9" fmla="*/ 222 h 223"/>
                <a:gd name="T10" fmla="*/ 156 w 159"/>
                <a:gd name="T11" fmla="*/ 217 h 223"/>
                <a:gd name="T12" fmla="*/ 2 w 159"/>
                <a:gd name="T13" fmla="*/ 0 h 223"/>
                <a:gd name="T14" fmla="*/ 0 w 159"/>
                <a:gd name="T15" fmla="*/ 2 h 223"/>
                <a:gd name="T16" fmla="*/ 2 w 159"/>
                <a:gd name="T17" fmla="*/ 5 h 223"/>
                <a:gd name="T18" fmla="*/ 4 w 159"/>
                <a:gd name="T19" fmla="*/ 3 h 223"/>
                <a:gd name="T20" fmla="*/ 2 w 159"/>
                <a:gd name="T21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223">
                  <a:moveTo>
                    <a:pt x="156" y="217"/>
                  </a:moveTo>
                  <a:cubicBezTo>
                    <a:pt x="156" y="219"/>
                    <a:pt x="156" y="219"/>
                    <a:pt x="156" y="219"/>
                  </a:cubicBezTo>
                  <a:cubicBezTo>
                    <a:pt x="156" y="219"/>
                    <a:pt x="155" y="220"/>
                    <a:pt x="154" y="220"/>
                  </a:cubicBezTo>
                  <a:cubicBezTo>
                    <a:pt x="157" y="223"/>
                    <a:pt x="157" y="223"/>
                    <a:pt x="157" y="223"/>
                  </a:cubicBezTo>
                  <a:cubicBezTo>
                    <a:pt x="158" y="223"/>
                    <a:pt x="158" y="222"/>
                    <a:pt x="159" y="222"/>
                  </a:cubicBezTo>
                  <a:cubicBezTo>
                    <a:pt x="156" y="217"/>
                    <a:pt x="156" y="217"/>
                    <a:pt x="156" y="217"/>
                  </a:cubicBezTo>
                  <a:moveTo>
                    <a:pt x="2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3" name="Freeform 764"/>
            <p:cNvSpPr>
              <a:spLocks noEditPoints="1"/>
            </p:cNvSpPr>
            <p:nvPr/>
          </p:nvSpPr>
          <p:spPr bwMode="auto">
            <a:xfrm>
              <a:off x="13463050" y="264658"/>
              <a:ext cx="1073626" cy="1551821"/>
            </a:xfrm>
            <a:custGeom>
              <a:avLst/>
              <a:gdLst>
                <a:gd name="T0" fmla="*/ 338 w 348"/>
                <a:gd name="T1" fmla="*/ 477 h 503"/>
                <a:gd name="T2" fmla="*/ 333 w 348"/>
                <a:gd name="T3" fmla="*/ 482 h 503"/>
                <a:gd name="T4" fmla="*/ 333 w 348"/>
                <a:gd name="T5" fmla="*/ 482 h 503"/>
                <a:gd name="T6" fmla="*/ 348 w 348"/>
                <a:gd name="T7" fmla="*/ 503 h 503"/>
                <a:gd name="T8" fmla="*/ 343 w 348"/>
                <a:gd name="T9" fmla="*/ 484 h 503"/>
                <a:gd name="T10" fmla="*/ 338 w 348"/>
                <a:gd name="T11" fmla="*/ 477 h 503"/>
                <a:gd name="T12" fmla="*/ 0 w 348"/>
                <a:gd name="T13" fmla="*/ 0 h 503"/>
                <a:gd name="T14" fmla="*/ 2 w 348"/>
                <a:gd name="T15" fmla="*/ 16 h 503"/>
                <a:gd name="T16" fmla="*/ 2 w 348"/>
                <a:gd name="T17" fmla="*/ 16 h 503"/>
                <a:gd name="T18" fmla="*/ 7 w 348"/>
                <a:gd name="T19" fmla="*/ 24 h 503"/>
                <a:gd name="T20" fmla="*/ 12 w 348"/>
                <a:gd name="T21" fmla="*/ 19 h 503"/>
                <a:gd name="T22" fmla="*/ 0 w 348"/>
                <a:gd name="T23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8" h="503">
                  <a:moveTo>
                    <a:pt x="338" y="477"/>
                  </a:moveTo>
                  <a:lnTo>
                    <a:pt x="333" y="482"/>
                  </a:lnTo>
                  <a:lnTo>
                    <a:pt x="333" y="482"/>
                  </a:lnTo>
                  <a:lnTo>
                    <a:pt x="348" y="503"/>
                  </a:lnTo>
                  <a:lnTo>
                    <a:pt x="343" y="484"/>
                  </a:lnTo>
                  <a:lnTo>
                    <a:pt x="338" y="477"/>
                  </a:lnTo>
                  <a:close/>
                  <a:moveTo>
                    <a:pt x="0" y="0"/>
                  </a:moveTo>
                  <a:lnTo>
                    <a:pt x="2" y="16"/>
                  </a:lnTo>
                  <a:lnTo>
                    <a:pt x="2" y="16"/>
                  </a:lnTo>
                  <a:lnTo>
                    <a:pt x="7" y="24"/>
                  </a:lnTo>
                  <a:lnTo>
                    <a:pt x="12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4" name="Freeform 765"/>
            <p:cNvSpPr>
              <a:spLocks noEditPoints="1"/>
            </p:cNvSpPr>
            <p:nvPr/>
          </p:nvSpPr>
          <p:spPr bwMode="auto">
            <a:xfrm>
              <a:off x="13463050" y="264658"/>
              <a:ext cx="1073626" cy="1551821"/>
            </a:xfrm>
            <a:custGeom>
              <a:avLst/>
              <a:gdLst>
                <a:gd name="T0" fmla="*/ 338 w 348"/>
                <a:gd name="T1" fmla="*/ 477 h 503"/>
                <a:gd name="T2" fmla="*/ 333 w 348"/>
                <a:gd name="T3" fmla="*/ 482 h 503"/>
                <a:gd name="T4" fmla="*/ 333 w 348"/>
                <a:gd name="T5" fmla="*/ 482 h 503"/>
                <a:gd name="T6" fmla="*/ 348 w 348"/>
                <a:gd name="T7" fmla="*/ 503 h 503"/>
                <a:gd name="T8" fmla="*/ 343 w 348"/>
                <a:gd name="T9" fmla="*/ 484 h 503"/>
                <a:gd name="T10" fmla="*/ 338 w 348"/>
                <a:gd name="T11" fmla="*/ 477 h 503"/>
                <a:gd name="T12" fmla="*/ 0 w 348"/>
                <a:gd name="T13" fmla="*/ 0 h 503"/>
                <a:gd name="T14" fmla="*/ 2 w 348"/>
                <a:gd name="T15" fmla="*/ 16 h 503"/>
                <a:gd name="T16" fmla="*/ 2 w 348"/>
                <a:gd name="T17" fmla="*/ 16 h 503"/>
                <a:gd name="T18" fmla="*/ 7 w 348"/>
                <a:gd name="T19" fmla="*/ 24 h 503"/>
                <a:gd name="T20" fmla="*/ 12 w 348"/>
                <a:gd name="T21" fmla="*/ 19 h 503"/>
                <a:gd name="T22" fmla="*/ 0 w 348"/>
                <a:gd name="T23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8" h="503">
                  <a:moveTo>
                    <a:pt x="338" y="477"/>
                  </a:moveTo>
                  <a:lnTo>
                    <a:pt x="333" y="482"/>
                  </a:lnTo>
                  <a:lnTo>
                    <a:pt x="333" y="482"/>
                  </a:lnTo>
                  <a:lnTo>
                    <a:pt x="348" y="503"/>
                  </a:lnTo>
                  <a:lnTo>
                    <a:pt x="343" y="484"/>
                  </a:lnTo>
                  <a:lnTo>
                    <a:pt x="338" y="477"/>
                  </a:lnTo>
                  <a:moveTo>
                    <a:pt x="0" y="0"/>
                  </a:moveTo>
                  <a:lnTo>
                    <a:pt x="2" y="16"/>
                  </a:lnTo>
                  <a:lnTo>
                    <a:pt x="2" y="16"/>
                  </a:lnTo>
                  <a:lnTo>
                    <a:pt x="7" y="24"/>
                  </a:lnTo>
                  <a:lnTo>
                    <a:pt x="12" y="19"/>
                  </a:lnTo>
                  <a:lnTo>
                    <a:pt x="0" y="0"/>
                  </a:ln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5" name="Freeform 766"/>
            <p:cNvSpPr>
              <a:spLocks noEditPoints="1"/>
            </p:cNvSpPr>
            <p:nvPr/>
          </p:nvSpPr>
          <p:spPr bwMode="auto">
            <a:xfrm>
              <a:off x="13435284" y="82635"/>
              <a:ext cx="1160010" cy="1625864"/>
            </a:xfrm>
            <a:custGeom>
              <a:avLst/>
              <a:gdLst>
                <a:gd name="T0" fmla="*/ 157 w 159"/>
                <a:gd name="T1" fmla="*/ 218 h 223"/>
                <a:gd name="T2" fmla="*/ 155 w 159"/>
                <a:gd name="T3" fmla="*/ 220 h 223"/>
                <a:gd name="T4" fmla="*/ 157 w 159"/>
                <a:gd name="T5" fmla="*/ 223 h 223"/>
                <a:gd name="T6" fmla="*/ 159 w 159"/>
                <a:gd name="T7" fmla="*/ 221 h 223"/>
                <a:gd name="T8" fmla="*/ 157 w 159"/>
                <a:gd name="T9" fmla="*/ 218 h 223"/>
                <a:gd name="T10" fmla="*/ 2 w 159"/>
                <a:gd name="T11" fmla="*/ 0 h 223"/>
                <a:gd name="T12" fmla="*/ 0 w 159"/>
                <a:gd name="T13" fmla="*/ 1 h 223"/>
                <a:gd name="T14" fmla="*/ 4 w 159"/>
                <a:gd name="T15" fmla="*/ 6 h 223"/>
                <a:gd name="T16" fmla="*/ 3 w 159"/>
                <a:gd name="T17" fmla="*/ 4 h 223"/>
                <a:gd name="T18" fmla="*/ 5 w 159"/>
                <a:gd name="T19" fmla="*/ 3 h 223"/>
                <a:gd name="T20" fmla="*/ 2 w 159"/>
                <a:gd name="T21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223">
                  <a:moveTo>
                    <a:pt x="157" y="218"/>
                  </a:moveTo>
                  <a:cubicBezTo>
                    <a:pt x="155" y="220"/>
                    <a:pt x="155" y="220"/>
                    <a:pt x="155" y="220"/>
                  </a:cubicBezTo>
                  <a:cubicBezTo>
                    <a:pt x="157" y="223"/>
                    <a:pt x="157" y="223"/>
                    <a:pt x="157" y="223"/>
                  </a:cubicBezTo>
                  <a:cubicBezTo>
                    <a:pt x="159" y="221"/>
                    <a:pt x="159" y="221"/>
                    <a:pt x="159" y="221"/>
                  </a:cubicBezTo>
                  <a:cubicBezTo>
                    <a:pt x="157" y="218"/>
                    <a:pt x="157" y="218"/>
                    <a:pt x="157" y="218"/>
                  </a:cubicBezTo>
                  <a:moveTo>
                    <a:pt x="2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3"/>
                    <a:pt x="4" y="3"/>
                    <a:pt x="5" y="3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6" name="Freeform 767"/>
            <p:cNvSpPr>
              <a:spLocks noEditPoints="1"/>
            </p:cNvSpPr>
            <p:nvPr/>
          </p:nvSpPr>
          <p:spPr bwMode="auto">
            <a:xfrm>
              <a:off x="13521668" y="30188"/>
              <a:ext cx="1144584" cy="1613524"/>
            </a:xfrm>
            <a:custGeom>
              <a:avLst/>
              <a:gdLst>
                <a:gd name="T0" fmla="*/ 155 w 157"/>
                <a:gd name="T1" fmla="*/ 216 h 221"/>
                <a:gd name="T2" fmla="*/ 153 w 157"/>
                <a:gd name="T3" fmla="*/ 218 h 221"/>
                <a:gd name="T4" fmla="*/ 155 w 157"/>
                <a:gd name="T5" fmla="*/ 221 h 221"/>
                <a:gd name="T6" fmla="*/ 157 w 157"/>
                <a:gd name="T7" fmla="*/ 219 h 221"/>
                <a:gd name="T8" fmla="*/ 155 w 157"/>
                <a:gd name="T9" fmla="*/ 216 h 221"/>
                <a:gd name="T10" fmla="*/ 3 w 157"/>
                <a:gd name="T11" fmla="*/ 0 h 221"/>
                <a:gd name="T12" fmla="*/ 0 w 157"/>
                <a:gd name="T13" fmla="*/ 2 h 221"/>
                <a:gd name="T14" fmla="*/ 2 w 157"/>
                <a:gd name="T15" fmla="*/ 5 h 221"/>
                <a:gd name="T16" fmla="*/ 5 w 157"/>
                <a:gd name="T17" fmla="*/ 4 h 221"/>
                <a:gd name="T18" fmla="*/ 3 w 157"/>
                <a:gd name="T19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7" h="221">
                  <a:moveTo>
                    <a:pt x="155" y="216"/>
                  </a:moveTo>
                  <a:cubicBezTo>
                    <a:pt x="153" y="218"/>
                    <a:pt x="153" y="218"/>
                    <a:pt x="153" y="218"/>
                  </a:cubicBezTo>
                  <a:cubicBezTo>
                    <a:pt x="155" y="221"/>
                    <a:pt x="155" y="221"/>
                    <a:pt x="155" y="221"/>
                  </a:cubicBezTo>
                  <a:cubicBezTo>
                    <a:pt x="157" y="219"/>
                    <a:pt x="157" y="219"/>
                    <a:pt x="157" y="219"/>
                  </a:cubicBezTo>
                  <a:cubicBezTo>
                    <a:pt x="155" y="216"/>
                    <a:pt x="155" y="216"/>
                    <a:pt x="155" y="216"/>
                  </a:cubicBezTo>
                  <a:moveTo>
                    <a:pt x="3" y="0"/>
                  </a:moveTo>
                  <a:cubicBezTo>
                    <a:pt x="2" y="1"/>
                    <a:pt x="1" y="1"/>
                    <a:pt x="0" y="2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4" y="4"/>
                    <a:pt x="5" y="4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7" name="Freeform 768"/>
            <p:cNvSpPr>
              <a:spLocks noEditPoints="1"/>
            </p:cNvSpPr>
            <p:nvPr/>
          </p:nvSpPr>
          <p:spPr bwMode="auto">
            <a:xfrm>
              <a:off x="13617307" y="-6834"/>
              <a:ext cx="1209372" cy="1684482"/>
            </a:xfrm>
            <a:custGeom>
              <a:avLst/>
              <a:gdLst>
                <a:gd name="T0" fmla="*/ 157 w 166"/>
                <a:gd name="T1" fmla="*/ 224 h 231"/>
                <a:gd name="T2" fmla="*/ 161 w 166"/>
                <a:gd name="T3" fmla="*/ 229 h 231"/>
                <a:gd name="T4" fmla="*/ 166 w 166"/>
                <a:gd name="T5" fmla="*/ 231 h 231"/>
                <a:gd name="T6" fmla="*/ 162 w 166"/>
                <a:gd name="T7" fmla="*/ 225 h 231"/>
                <a:gd name="T8" fmla="*/ 157 w 166"/>
                <a:gd name="T9" fmla="*/ 224 h 231"/>
                <a:gd name="T10" fmla="*/ 3 w 166"/>
                <a:gd name="T11" fmla="*/ 0 h 231"/>
                <a:gd name="T12" fmla="*/ 0 w 166"/>
                <a:gd name="T13" fmla="*/ 1 h 231"/>
                <a:gd name="T14" fmla="*/ 2 w 166"/>
                <a:gd name="T15" fmla="*/ 5 h 231"/>
                <a:gd name="T16" fmla="*/ 5 w 166"/>
                <a:gd name="T17" fmla="*/ 4 h 231"/>
                <a:gd name="T18" fmla="*/ 3 w 166"/>
                <a:gd name="T19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6" h="231">
                  <a:moveTo>
                    <a:pt x="157" y="224"/>
                  </a:moveTo>
                  <a:cubicBezTo>
                    <a:pt x="161" y="229"/>
                    <a:pt x="161" y="229"/>
                    <a:pt x="161" y="229"/>
                  </a:cubicBezTo>
                  <a:cubicBezTo>
                    <a:pt x="166" y="231"/>
                    <a:pt x="166" y="231"/>
                    <a:pt x="166" y="231"/>
                  </a:cubicBezTo>
                  <a:cubicBezTo>
                    <a:pt x="162" y="225"/>
                    <a:pt x="162" y="225"/>
                    <a:pt x="162" y="225"/>
                  </a:cubicBezTo>
                  <a:cubicBezTo>
                    <a:pt x="157" y="224"/>
                    <a:pt x="157" y="224"/>
                    <a:pt x="157" y="224"/>
                  </a:cubicBezTo>
                  <a:moveTo>
                    <a:pt x="3" y="0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4"/>
                    <a:pt x="4" y="4"/>
                    <a:pt x="5" y="4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8" name="Freeform 769"/>
            <p:cNvSpPr>
              <a:spLocks noEditPoints="1"/>
            </p:cNvSpPr>
            <p:nvPr/>
          </p:nvSpPr>
          <p:spPr bwMode="auto">
            <a:xfrm>
              <a:off x="13842522" y="153593"/>
              <a:ext cx="1079796" cy="1502459"/>
            </a:xfrm>
            <a:custGeom>
              <a:avLst/>
              <a:gdLst>
                <a:gd name="T0" fmla="*/ 145 w 148"/>
                <a:gd name="T1" fmla="*/ 200 h 206"/>
                <a:gd name="T2" fmla="*/ 144 w 148"/>
                <a:gd name="T3" fmla="*/ 203 h 206"/>
                <a:gd name="T4" fmla="*/ 146 w 148"/>
                <a:gd name="T5" fmla="*/ 206 h 206"/>
                <a:gd name="T6" fmla="*/ 148 w 148"/>
                <a:gd name="T7" fmla="*/ 204 h 206"/>
                <a:gd name="T8" fmla="*/ 145 w 148"/>
                <a:gd name="T9" fmla="*/ 200 h 206"/>
                <a:gd name="T10" fmla="*/ 4 w 148"/>
                <a:gd name="T11" fmla="*/ 0 h 206"/>
                <a:gd name="T12" fmla="*/ 0 w 148"/>
                <a:gd name="T13" fmla="*/ 0 h 206"/>
                <a:gd name="T14" fmla="*/ 3 w 148"/>
                <a:gd name="T15" fmla="*/ 4 h 206"/>
                <a:gd name="T16" fmla="*/ 6 w 148"/>
                <a:gd name="T17" fmla="*/ 4 h 206"/>
                <a:gd name="T18" fmla="*/ 4 w 148"/>
                <a:gd name="T19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8" h="206">
                  <a:moveTo>
                    <a:pt x="145" y="200"/>
                  </a:moveTo>
                  <a:cubicBezTo>
                    <a:pt x="145" y="201"/>
                    <a:pt x="144" y="202"/>
                    <a:pt x="144" y="203"/>
                  </a:cubicBezTo>
                  <a:cubicBezTo>
                    <a:pt x="146" y="206"/>
                    <a:pt x="146" y="206"/>
                    <a:pt x="146" y="206"/>
                  </a:cubicBezTo>
                  <a:cubicBezTo>
                    <a:pt x="147" y="205"/>
                    <a:pt x="147" y="205"/>
                    <a:pt x="148" y="204"/>
                  </a:cubicBezTo>
                  <a:cubicBezTo>
                    <a:pt x="145" y="200"/>
                    <a:pt x="145" y="200"/>
                    <a:pt x="145" y="200"/>
                  </a:cubicBezTo>
                  <a:moveTo>
                    <a:pt x="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9" name="Freeform 770"/>
            <p:cNvSpPr>
              <a:spLocks noEditPoints="1"/>
            </p:cNvSpPr>
            <p:nvPr/>
          </p:nvSpPr>
          <p:spPr bwMode="auto">
            <a:xfrm>
              <a:off x="13959757" y="141253"/>
              <a:ext cx="1011924" cy="1428416"/>
            </a:xfrm>
            <a:custGeom>
              <a:avLst/>
              <a:gdLst>
                <a:gd name="T0" fmla="*/ 137 w 139"/>
                <a:gd name="T1" fmla="*/ 189 h 196"/>
                <a:gd name="T2" fmla="*/ 135 w 139"/>
                <a:gd name="T3" fmla="*/ 192 h 196"/>
                <a:gd name="T4" fmla="*/ 138 w 139"/>
                <a:gd name="T5" fmla="*/ 196 h 196"/>
                <a:gd name="T6" fmla="*/ 139 w 139"/>
                <a:gd name="T7" fmla="*/ 193 h 196"/>
                <a:gd name="T8" fmla="*/ 137 w 139"/>
                <a:gd name="T9" fmla="*/ 189 h 196"/>
                <a:gd name="T10" fmla="*/ 118 w 139"/>
                <a:gd name="T11" fmla="*/ 162 h 196"/>
                <a:gd name="T12" fmla="*/ 118 w 139"/>
                <a:gd name="T13" fmla="*/ 162 h 196"/>
                <a:gd name="T14" fmla="*/ 118 w 139"/>
                <a:gd name="T15" fmla="*/ 163 h 196"/>
                <a:gd name="T16" fmla="*/ 118 w 139"/>
                <a:gd name="T17" fmla="*/ 162 h 196"/>
                <a:gd name="T18" fmla="*/ 3 w 139"/>
                <a:gd name="T19" fmla="*/ 0 h 196"/>
                <a:gd name="T20" fmla="*/ 0 w 139"/>
                <a:gd name="T21" fmla="*/ 1 h 196"/>
                <a:gd name="T22" fmla="*/ 2 w 139"/>
                <a:gd name="T23" fmla="*/ 4 h 196"/>
                <a:gd name="T24" fmla="*/ 6 w 139"/>
                <a:gd name="T25" fmla="*/ 4 h 196"/>
                <a:gd name="T26" fmla="*/ 3 w 139"/>
                <a:gd name="T27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9" h="196">
                  <a:moveTo>
                    <a:pt x="137" y="189"/>
                  </a:moveTo>
                  <a:cubicBezTo>
                    <a:pt x="136" y="190"/>
                    <a:pt x="136" y="191"/>
                    <a:pt x="135" y="192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38" y="195"/>
                    <a:pt x="139" y="194"/>
                    <a:pt x="139" y="193"/>
                  </a:cubicBezTo>
                  <a:cubicBezTo>
                    <a:pt x="137" y="189"/>
                    <a:pt x="137" y="189"/>
                    <a:pt x="137" y="189"/>
                  </a:cubicBezTo>
                  <a:moveTo>
                    <a:pt x="118" y="162"/>
                  </a:moveTo>
                  <a:cubicBezTo>
                    <a:pt x="118" y="162"/>
                    <a:pt x="118" y="162"/>
                    <a:pt x="118" y="162"/>
                  </a:cubicBezTo>
                  <a:cubicBezTo>
                    <a:pt x="118" y="163"/>
                    <a:pt x="118" y="163"/>
                    <a:pt x="118" y="163"/>
                  </a:cubicBezTo>
                  <a:cubicBezTo>
                    <a:pt x="118" y="162"/>
                    <a:pt x="118" y="162"/>
                    <a:pt x="118" y="162"/>
                  </a:cubicBezTo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0" name="Freeform 771"/>
            <p:cNvSpPr>
              <a:spLocks noEditPoints="1"/>
            </p:cNvSpPr>
            <p:nvPr/>
          </p:nvSpPr>
          <p:spPr bwMode="auto">
            <a:xfrm>
              <a:off x="14024544" y="51784"/>
              <a:ext cx="999583" cy="1416075"/>
            </a:xfrm>
            <a:custGeom>
              <a:avLst/>
              <a:gdLst>
                <a:gd name="T0" fmla="*/ 322 w 324"/>
                <a:gd name="T1" fmla="*/ 449 h 459"/>
                <a:gd name="T2" fmla="*/ 317 w 324"/>
                <a:gd name="T3" fmla="*/ 452 h 459"/>
                <a:gd name="T4" fmla="*/ 319 w 324"/>
                <a:gd name="T5" fmla="*/ 459 h 459"/>
                <a:gd name="T6" fmla="*/ 324 w 324"/>
                <a:gd name="T7" fmla="*/ 452 h 459"/>
                <a:gd name="T8" fmla="*/ 322 w 324"/>
                <a:gd name="T9" fmla="*/ 449 h 459"/>
                <a:gd name="T10" fmla="*/ 265 w 324"/>
                <a:gd name="T11" fmla="*/ 369 h 459"/>
                <a:gd name="T12" fmla="*/ 265 w 324"/>
                <a:gd name="T13" fmla="*/ 378 h 459"/>
                <a:gd name="T14" fmla="*/ 272 w 324"/>
                <a:gd name="T15" fmla="*/ 390 h 459"/>
                <a:gd name="T16" fmla="*/ 274 w 324"/>
                <a:gd name="T17" fmla="*/ 381 h 459"/>
                <a:gd name="T18" fmla="*/ 265 w 324"/>
                <a:gd name="T19" fmla="*/ 369 h 459"/>
                <a:gd name="T20" fmla="*/ 5 w 324"/>
                <a:gd name="T21" fmla="*/ 0 h 459"/>
                <a:gd name="T22" fmla="*/ 0 w 324"/>
                <a:gd name="T23" fmla="*/ 7 h 459"/>
                <a:gd name="T24" fmla="*/ 7 w 324"/>
                <a:gd name="T25" fmla="*/ 17 h 459"/>
                <a:gd name="T26" fmla="*/ 10 w 324"/>
                <a:gd name="T27" fmla="*/ 10 h 459"/>
                <a:gd name="T28" fmla="*/ 5 w 324"/>
                <a:gd name="T29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4" h="459">
                  <a:moveTo>
                    <a:pt x="322" y="449"/>
                  </a:moveTo>
                  <a:lnTo>
                    <a:pt x="317" y="452"/>
                  </a:lnTo>
                  <a:lnTo>
                    <a:pt x="319" y="459"/>
                  </a:lnTo>
                  <a:lnTo>
                    <a:pt x="324" y="452"/>
                  </a:lnTo>
                  <a:lnTo>
                    <a:pt x="322" y="449"/>
                  </a:lnTo>
                  <a:close/>
                  <a:moveTo>
                    <a:pt x="265" y="369"/>
                  </a:moveTo>
                  <a:lnTo>
                    <a:pt x="265" y="378"/>
                  </a:lnTo>
                  <a:lnTo>
                    <a:pt x="272" y="390"/>
                  </a:lnTo>
                  <a:lnTo>
                    <a:pt x="274" y="381"/>
                  </a:lnTo>
                  <a:lnTo>
                    <a:pt x="265" y="369"/>
                  </a:lnTo>
                  <a:close/>
                  <a:moveTo>
                    <a:pt x="5" y="0"/>
                  </a:moveTo>
                  <a:lnTo>
                    <a:pt x="0" y="7"/>
                  </a:lnTo>
                  <a:lnTo>
                    <a:pt x="7" y="17"/>
                  </a:lnTo>
                  <a:lnTo>
                    <a:pt x="10" y="1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1" name="Freeform 772"/>
            <p:cNvSpPr>
              <a:spLocks noEditPoints="1"/>
            </p:cNvSpPr>
            <p:nvPr/>
          </p:nvSpPr>
          <p:spPr bwMode="auto">
            <a:xfrm>
              <a:off x="14024544" y="51784"/>
              <a:ext cx="999583" cy="1416075"/>
            </a:xfrm>
            <a:custGeom>
              <a:avLst/>
              <a:gdLst>
                <a:gd name="T0" fmla="*/ 322 w 324"/>
                <a:gd name="T1" fmla="*/ 449 h 459"/>
                <a:gd name="T2" fmla="*/ 317 w 324"/>
                <a:gd name="T3" fmla="*/ 452 h 459"/>
                <a:gd name="T4" fmla="*/ 319 w 324"/>
                <a:gd name="T5" fmla="*/ 459 h 459"/>
                <a:gd name="T6" fmla="*/ 324 w 324"/>
                <a:gd name="T7" fmla="*/ 452 h 459"/>
                <a:gd name="T8" fmla="*/ 322 w 324"/>
                <a:gd name="T9" fmla="*/ 449 h 459"/>
                <a:gd name="T10" fmla="*/ 265 w 324"/>
                <a:gd name="T11" fmla="*/ 369 h 459"/>
                <a:gd name="T12" fmla="*/ 265 w 324"/>
                <a:gd name="T13" fmla="*/ 378 h 459"/>
                <a:gd name="T14" fmla="*/ 272 w 324"/>
                <a:gd name="T15" fmla="*/ 390 h 459"/>
                <a:gd name="T16" fmla="*/ 274 w 324"/>
                <a:gd name="T17" fmla="*/ 381 h 459"/>
                <a:gd name="T18" fmla="*/ 265 w 324"/>
                <a:gd name="T19" fmla="*/ 369 h 459"/>
                <a:gd name="T20" fmla="*/ 5 w 324"/>
                <a:gd name="T21" fmla="*/ 0 h 459"/>
                <a:gd name="T22" fmla="*/ 0 w 324"/>
                <a:gd name="T23" fmla="*/ 7 h 459"/>
                <a:gd name="T24" fmla="*/ 7 w 324"/>
                <a:gd name="T25" fmla="*/ 17 h 459"/>
                <a:gd name="T26" fmla="*/ 10 w 324"/>
                <a:gd name="T27" fmla="*/ 10 h 459"/>
                <a:gd name="T28" fmla="*/ 5 w 324"/>
                <a:gd name="T29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4" h="459">
                  <a:moveTo>
                    <a:pt x="322" y="449"/>
                  </a:moveTo>
                  <a:lnTo>
                    <a:pt x="317" y="452"/>
                  </a:lnTo>
                  <a:lnTo>
                    <a:pt x="319" y="459"/>
                  </a:lnTo>
                  <a:lnTo>
                    <a:pt x="324" y="452"/>
                  </a:lnTo>
                  <a:lnTo>
                    <a:pt x="322" y="449"/>
                  </a:lnTo>
                  <a:moveTo>
                    <a:pt x="265" y="369"/>
                  </a:moveTo>
                  <a:lnTo>
                    <a:pt x="265" y="378"/>
                  </a:lnTo>
                  <a:lnTo>
                    <a:pt x="272" y="390"/>
                  </a:lnTo>
                  <a:lnTo>
                    <a:pt x="274" y="381"/>
                  </a:lnTo>
                  <a:lnTo>
                    <a:pt x="265" y="369"/>
                  </a:lnTo>
                  <a:moveTo>
                    <a:pt x="5" y="0"/>
                  </a:moveTo>
                  <a:lnTo>
                    <a:pt x="0" y="7"/>
                  </a:lnTo>
                  <a:lnTo>
                    <a:pt x="7" y="17"/>
                  </a:lnTo>
                  <a:lnTo>
                    <a:pt x="10" y="10"/>
                  </a:lnTo>
                  <a:lnTo>
                    <a:pt x="5" y="0"/>
                  </a:ln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2" name="Freeform 773"/>
            <p:cNvSpPr>
              <a:spLocks noEditPoints="1"/>
            </p:cNvSpPr>
            <p:nvPr/>
          </p:nvSpPr>
          <p:spPr bwMode="auto">
            <a:xfrm>
              <a:off x="14061566" y="-62366"/>
              <a:ext cx="845326" cy="1187776"/>
            </a:xfrm>
            <a:custGeom>
              <a:avLst/>
              <a:gdLst>
                <a:gd name="T0" fmla="*/ 269 w 274"/>
                <a:gd name="T1" fmla="*/ 373 h 385"/>
                <a:gd name="T2" fmla="*/ 262 w 274"/>
                <a:gd name="T3" fmla="*/ 375 h 385"/>
                <a:gd name="T4" fmla="*/ 269 w 274"/>
                <a:gd name="T5" fmla="*/ 385 h 385"/>
                <a:gd name="T6" fmla="*/ 269 w 274"/>
                <a:gd name="T7" fmla="*/ 382 h 385"/>
                <a:gd name="T8" fmla="*/ 274 w 274"/>
                <a:gd name="T9" fmla="*/ 380 h 385"/>
                <a:gd name="T10" fmla="*/ 269 w 274"/>
                <a:gd name="T11" fmla="*/ 373 h 385"/>
                <a:gd name="T12" fmla="*/ 0 w 274"/>
                <a:gd name="T13" fmla="*/ 0 h 385"/>
                <a:gd name="T14" fmla="*/ 5 w 274"/>
                <a:gd name="T15" fmla="*/ 7 h 385"/>
                <a:gd name="T16" fmla="*/ 5 w 274"/>
                <a:gd name="T17" fmla="*/ 11 h 385"/>
                <a:gd name="T18" fmla="*/ 9 w 274"/>
                <a:gd name="T19" fmla="*/ 18 h 385"/>
                <a:gd name="T20" fmla="*/ 14 w 274"/>
                <a:gd name="T21" fmla="*/ 11 h 385"/>
                <a:gd name="T22" fmla="*/ 5 w 274"/>
                <a:gd name="T23" fmla="*/ 0 h 385"/>
                <a:gd name="T24" fmla="*/ 0 w 274"/>
                <a:gd name="T25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4" h="385">
                  <a:moveTo>
                    <a:pt x="269" y="373"/>
                  </a:moveTo>
                  <a:lnTo>
                    <a:pt x="262" y="375"/>
                  </a:lnTo>
                  <a:lnTo>
                    <a:pt x="269" y="385"/>
                  </a:lnTo>
                  <a:lnTo>
                    <a:pt x="269" y="382"/>
                  </a:lnTo>
                  <a:lnTo>
                    <a:pt x="274" y="380"/>
                  </a:lnTo>
                  <a:lnTo>
                    <a:pt x="269" y="373"/>
                  </a:lnTo>
                  <a:close/>
                  <a:moveTo>
                    <a:pt x="0" y="0"/>
                  </a:moveTo>
                  <a:lnTo>
                    <a:pt x="5" y="7"/>
                  </a:lnTo>
                  <a:lnTo>
                    <a:pt x="5" y="11"/>
                  </a:lnTo>
                  <a:lnTo>
                    <a:pt x="9" y="18"/>
                  </a:lnTo>
                  <a:lnTo>
                    <a:pt x="14" y="11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3" name="Freeform 774"/>
            <p:cNvSpPr>
              <a:spLocks noEditPoints="1"/>
            </p:cNvSpPr>
            <p:nvPr/>
          </p:nvSpPr>
          <p:spPr bwMode="auto">
            <a:xfrm>
              <a:off x="14061566" y="-62366"/>
              <a:ext cx="845326" cy="1187776"/>
            </a:xfrm>
            <a:custGeom>
              <a:avLst/>
              <a:gdLst>
                <a:gd name="T0" fmla="*/ 269 w 274"/>
                <a:gd name="T1" fmla="*/ 373 h 385"/>
                <a:gd name="T2" fmla="*/ 262 w 274"/>
                <a:gd name="T3" fmla="*/ 375 h 385"/>
                <a:gd name="T4" fmla="*/ 269 w 274"/>
                <a:gd name="T5" fmla="*/ 385 h 385"/>
                <a:gd name="T6" fmla="*/ 269 w 274"/>
                <a:gd name="T7" fmla="*/ 382 h 385"/>
                <a:gd name="T8" fmla="*/ 274 w 274"/>
                <a:gd name="T9" fmla="*/ 380 h 385"/>
                <a:gd name="T10" fmla="*/ 269 w 274"/>
                <a:gd name="T11" fmla="*/ 373 h 385"/>
                <a:gd name="T12" fmla="*/ 0 w 274"/>
                <a:gd name="T13" fmla="*/ 0 h 385"/>
                <a:gd name="T14" fmla="*/ 5 w 274"/>
                <a:gd name="T15" fmla="*/ 7 h 385"/>
                <a:gd name="T16" fmla="*/ 5 w 274"/>
                <a:gd name="T17" fmla="*/ 11 h 385"/>
                <a:gd name="T18" fmla="*/ 9 w 274"/>
                <a:gd name="T19" fmla="*/ 18 h 385"/>
                <a:gd name="T20" fmla="*/ 14 w 274"/>
                <a:gd name="T21" fmla="*/ 11 h 385"/>
                <a:gd name="T22" fmla="*/ 5 w 274"/>
                <a:gd name="T23" fmla="*/ 0 h 385"/>
                <a:gd name="T24" fmla="*/ 0 w 274"/>
                <a:gd name="T25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4" h="385">
                  <a:moveTo>
                    <a:pt x="269" y="373"/>
                  </a:moveTo>
                  <a:lnTo>
                    <a:pt x="262" y="375"/>
                  </a:lnTo>
                  <a:lnTo>
                    <a:pt x="269" y="385"/>
                  </a:lnTo>
                  <a:lnTo>
                    <a:pt x="269" y="382"/>
                  </a:lnTo>
                  <a:lnTo>
                    <a:pt x="274" y="380"/>
                  </a:lnTo>
                  <a:lnTo>
                    <a:pt x="269" y="373"/>
                  </a:lnTo>
                  <a:moveTo>
                    <a:pt x="0" y="0"/>
                  </a:moveTo>
                  <a:lnTo>
                    <a:pt x="5" y="7"/>
                  </a:lnTo>
                  <a:lnTo>
                    <a:pt x="5" y="11"/>
                  </a:lnTo>
                  <a:lnTo>
                    <a:pt x="9" y="18"/>
                  </a:lnTo>
                  <a:lnTo>
                    <a:pt x="14" y="11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4" name="Freeform 775"/>
            <p:cNvSpPr>
              <a:spLocks noEditPoints="1"/>
            </p:cNvSpPr>
            <p:nvPr/>
          </p:nvSpPr>
          <p:spPr bwMode="auto">
            <a:xfrm>
              <a:off x="14178801" y="-50025"/>
              <a:ext cx="829901" cy="1138414"/>
            </a:xfrm>
            <a:custGeom>
              <a:avLst/>
              <a:gdLst>
                <a:gd name="T0" fmla="*/ 111 w 114"/>
                <a:gd name="T1" fmla="*/ 151 h 156"/>
                <a:gd name="T2" fmla="*/ 108 w 114"/>
                <a:gd name="T3" fmla="*/ 152 h 156"/>
                <a:gd name="T4" fmla="*/ 111 w 114"/>
                <a:gd name="T5" fmla="*/ 156 h 156"/>
                <a:gd name="T6" fmla="*/ 114 w 114"/>
                <a:gd name="T7" fmla="*/ 155 h 156"/>
                <a:gd name="T8" fmla="*/ 111 w 114"/>
                <a:gd name="T9" fmla="*/ 151 h 156"/>
                <a:gd name="T10" fmla="*/ 27 w 114"/>
                <a:gd name="T11" fmla="*/ 38 h 156"/>
                <a:gd name="T12" fmla="*/ 33 w 114"/>
                <a:gd name="T13" fmla="*/ 46 h 156"/>
                <a:gd name="T14" fmla="*/ 39 w 114"/>
                <a:gd name="T15" fmla="*/ 49 h 156"/>
                <a:gd name="T16" fmla="*/ 33 w 114"/>
                <a:gd name="T17" fmla="*/ 41 h 156"/>
                <a:gd name="T18" fmla="*/ 27 w 114"/>
                <a:gd name="T19" fmla="*/ 38 h 156"/>
                <a:gd name="T20" fmla="*/ 20 w 114"/>
                <a:gd name="T21" fmla="*/ 22 h 156"/>
                <a:gd name="T22" fmla="*/ 20 w 114"/>
                <a:gd name="T23" fmla="*/ 27 h 156"/>
                <a:gd name="T24" fmla="*/ 24 w 114"/>
                <a:gd name="T25" fmla="*/ 33 h 156"/>
                <a:gd name="T26" fmla="*/ 24 w 114"/>
                <a:gd name="T27" fmla="*/ 28 h 156"/>
                <a:gd name="T28" fmla="*/ 20 w 114"/>
                <a:gd name="T29" fmla="*/ 22 h 156"/>
                <a:gd name="T30" fmla="*/ 0 w 114"/>
                <a:gd name="T31" fmla="*/ 0 h 156"/>
                <a:gd name="T32" fmla="*/ 4 w 114"/>
                <a:gd name="T33" fmla="*/ 4 h 156"/>
                <a:gd name="T34" fmla="*/ 6 w 114"/>
                <a:gd name="T35" fmla="*/ 5 h 156"/>
                <a:gd name="T36" fmla="*/ 8 w 114"/>
                <a:gd name="T37" fmla="*/ 5 h 156"/>
                <a:gd name="T38" fmla="*/ 4 w 114"/>
                <a:gd name="T39" fmla="*/ 1 h 156"/>
                <a:gd name="T40" fmla="*/ 0 w 114"/>
                <a:gd name="T41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4" h="156">
                  <a:moveTo>
                    <a:pt x="111" y="151"/>
                  </a:moveTo>
                  <a:cubicBezTo>
                    <a:pt x="108" y="152"/>
                    <a:pt x="108" y="152"/>
                    <a:pt x="108" y="152"/>
                  </a:cubicBezTo>
                  <a:cubicBezTo>
                    <a:pt x="111" y="156"/>
                    <a:pt x="111" y="156"/>
                    <a:pt x="111" y="156"/>
                  </a:cubicBezTo>
                  <a:cubicBezTo>
                    <a:pt x="114" y="155"/>
                    <a:pt x="114" y="155"/>
                    <a:pt x="114" y="155"/>
                  </a:cubicBezTo>
                  <a:cubicBezTo>
                    <a:pt x="111" y="151"/>
                    <a:pt x="111" y="151"/>
                    <a:pt x="111" y="151"/>
                  </a:cubicBezTo>
                  <a:moveTo>
                    <a:pt x="27" y="38"/>
                  </a:moveTo>
                  <a:cubicBezTo>
                    <a:pt x="33" y="46"/>
                    <a:pt x="33" y="46"/>
                    <a:pt x="33" y="46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27" y="38"/>
                    <a:pt x="27" y="38"/>
                    <a:pt x="27" y="38"/>
                  </a:cubicBezTo>
                  <a:moveTo>
                    <a:pt x="20" y="22"/>
                  </a:moveTo>
                  <a:cubicBezTo>
                    <a:pt x="20" y="27"/>
                    <a:pt x="20" y="27"/>
                    <a:pt x="20" y="27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0" y="22"/>
                    <a:pt x="20" y="22"/>
                    <a:pt x="20" y="22"/>
                  </a:cubicBezTo>
                  <a:moveTo>
                    <a:pt x="0" y="0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5" y="5"/>
                    <a:pt x="6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0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5" name="Freeform 776"/>
            <p:cNvSpPr>
              <a:spLocks noEditPoints="1"/>
            </p:cNvSpPr>
            <p:nvPr/>
          </p:nvSpPr>
          <p:spPr bwMode="auto">
            <a:xfrm>
              <a:off x="14323802" y="-19174"/>
              <a:ext cx="780539" cy="1092137"/>
            </a:xfrm>
            <a:custGeom>
              <a:avLst/>
              <a:gdLst>
                <a:gd name="T0" fmla="*/ 102 w 107"/>
                <a:gd name="T1" fmla="*/ 140 h 150"/>
                <a:gd name="T2" fmla="*/ 103 w 107"/>
                <a:gd name="T3" fmla="*/ 144 h 150"/>
                <a:gd name="T4" fmla="*/ 102 w 107"/>
                <a:gd name="T5" fmla="*/ 144 h 150"/>
                <a:gd name="T6" fmla="*/ 105 w 107"/>
                <a:gd name="T7" fmla="*/ 149 h 150"/>
                <a:gd name="T8" fmla="*/ 106 w 107"/>
                <a:gd name="T9" fmla="*/ 150 h 150"/>
                <a:gd name="T10" fmla="*/ 107 w 107"/>
                <a:gd name="T11" fmla="*/ 146 h 150"/>
                <a:gd name="T12" fmla="*/ 107 w 107"/>
                <a:gd name="T13" fmla="*/ 145 h 150"/>
                <a:gd name="T14" fmla="*/ 102 w 107"/>
                <a:gd name="T15" fmla="*/ 140 h 150"/>
                <a:gd name="T16" fmla="*/ 76 w 107"/>
                <a:gd name="T17" fmla="*/ 107 h 150"/>
                <a:gd name="T18" fmla="*/ 79 w 107"/>
                <a:gd name="T19" fmla="*/ 112 h 150"/>
                <a:gd name="T20" fmla="*/ 83 w 107"/>
                <a:gd name="T21" fmla="*/ 112 h 150"/>
                <a:gd name="T22" fmla="*/ 80 w 107"/>
                <a:gd name="T23" fmla="*/ 108 h 150"/>
                <a:gd name="T24" fmla="*/ 76 w 107"/>
                <a:gd name="T25" fmla="*/ 107 h 150"/>
                <a:gd name="T26" fmla="*/ 59 w 107"/>
                <a:gd name="T27" fmla="*/ 78 h 150"/>
                <a:gd name="T28" fmla="*/ 57 w 107"/>
                <a:gd name="T29" fmla="*/ 81 h 150"/>
                <a:gd name="T30" fmla="*/ 66 w 107"/>
                <a:gd name="T31" fmla="*/ 94 h 150"/>
                <a:gd name="T32" fmla="*/ 61 w 107"/>
                <a:gd name="T33" fmla="*/ 82 h 150"/>
                <a:gd name="T34" fmla="*/ 61 w 107"/>
                <a:gd name="T35" fmla="*/ 82 h 150"/>
                <a:gd name="T36" fmla="*/ 59 w 107"/>
                <a:gd name="T37" fmla="*/ 78 h 150"/>
                <a:gd name="T38" fmla="*/ 33 w 107"/>
                <a:gd name="T39" fmla="*/ 42 h 150"/>
                <a:gd name="T40" fmla="*/ 31 w 107"/>
                <a:gd name="T41" fmla="*/ 44 h 150"/>
                <a:gd name="T42" fmla="*/ 33 w 107"/>
                <a:gd name="T43" fmla="*/ 47 h 150"/>
                <a:gd name="T44" fmla="*/ 36 w 107"/>
                <a:gd name="T45" fmla="*/ 45 h 150"/>
                <a:gd name="T46" fmla="*/ 33 w 107"/>
                <a:gd name="T47" fmla="*/ 42 h 150"/>
                <a:gd name="T48" fmla="*/ 0 w 107"/>
                <a:gd name="T49" fmla="*/ 0 h 150"/>
                <a:gd name="T50" fmla="*/ 4 w 107"/>
                <a:gd name="T51" fmla="*/ 5 h 150"/>
                <a:gd name="T52" fmla="*/ 4 w 107"/>
                <a:gd name="T53" fmla="*/ 5 h 150"/>
                <a:gd name="T54" fmla="*/ 6 w 107"/>
                <a:gd name="T55" fmla="*/ 3 h 150"/>
                <a:gd name="T56" fmla="*/ 5 w 107"/>
                <a:gd name="T57" fmla="*/ 2 h 150"/>
                <a:gd name="T58" fmla="*/ 3 w 107"/>
                <a:gd name="T59" fmla="*/ 1 h 150"/>
                <a:gd name="T60" fmla="*/ 0 w 107"/>
                <a:gd name="T61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7" h="150">
                  <a:moveTo>
                    <a:pt x="102" y="140"/>
                  </a:moveTo>
                  <a:cubicBezTo>
                    <a:pt x="102" y="141"/>
                    <a:pt x="103" y="142"/>
                    <a:pt x="103" y="144"/>
                  </a:cubicBezTo>
                  <a:cubicBezTo>
                    <a:pt x="102" y="144"/>
                    <a:pt x="102" y="144"/>
                    <a:pt x="102" y="144"/>
                  </a:cubicBezTo>
                  <a:cubicBezTo>
                    <a:pt x="105" y="149"/>
                    <a:pt x="105" y="149"/>
                    <a:pt x="105" y="149"/>
                  </a:cubicBezTo>
                  <a:cubicBezTo>
                    <a:pt x="106" y="150"/>
                    <a:pt x="106" y="150"/>
                    <a:pt x="106" y="15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7" y="146"/>
                    <a:pt x="107" y="146"/>
                    <a:pt x="107" y="145"/>
                  </a:cubicBezTo>
                  <a:cubicBezTo>
                    <a:pt x="102" y="140"/>
                    <a:pt x="102" y="140"/>
                    <a:pt x="102" y="140"/>
                  </a:cubicBezTo>
                  <a:moveTo>
                    <a:pt x="76" y="107"/>
                  </a:moveTo>
                  <a:cubicBezTo>
                    <a:pt x="79" y="112"/>
                    <a:pt x="79" y="112"/>
                    <a:pt x="79" y="112"/>
                  </a:cubicBezTo>
                  <a:cubicBezTo>
                    <a:pt x="83" y="112"/>
                    <a:pt x="83" y="112"/>
                    <a:pt x="83" y="112"/>
                  </a:cubicBezTo>
                  <a:cubicBezTo>
                    <a:pt x="80" y="108"/>
                    <a:pt x="80" y="108"/>
                    <a:pt x="80" y="108"/>
                  </a:cubicBezTo>
                  <a:cubicBezTo>
                    <a:pt x="76" y="107"/>
                    <a:pt x="76" y="107"/>
                    <a:pt x="76" y="107"/>
                  </a:cubicBezTo>
                  <a:moveTo>
                    <a:pt x="59" y="78"/>
                  </a:moveTo>
                  <a:cubicBezTo>
                    <a:pt x="57" y="81"/>
                    <a:pt x="57" y="81"/>
                    <a:pt x="57" y="81"/>
                  </a:cubicBezTo>
                  <a:cubicBezTo>
                    <a:pt x="66" y="94"/>
                    <a:pt x="66" y="94"/>
                    <a:pt x="66" y="94"/>
                  </a:cubicBezTo>
                  <a:cubicBezTo>
                    <a:pt x="61" y="82"/>
                    <a:pt x="61" y="82"/>
                    <a:pt x="61" y="82"/>
                  </a:cubicBezTo>
                  <a:cubicBezTo>
                    <a:pt x="61" y="82"/>
                    <a:pt x="61" y="82"/>
                    <a:pt x="61" y="82"/>
                  </a:cubicBezTo>
                  <a:cubicBezTo>
                    <a:pt x="59" y="78"/>
                    <a:pt x="59" y="78"/>
                    <a:pt x="59" y="78"/>
                  </a:cubicBezTo>
                  <a:moveTo>
                    <a:pt x="33" y="42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3" y="42"/>
                    <a:pt x="33" y="42"/>
                    <a:pt x="33" y="42"/>
                  </a:cubicBezTo>
                  <a:moveTo>
                    <a:pt x="0" y="0"/>
                  </a:move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1" y="1"/>
                    <a:pt x="0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6" name="Freeform 777"/>
            <p:cNvSpPr>
              <a:spLocks noEditPoints="1"/>
            </p:cNvSpPr>
            <p:nvPr/>
          </p:nvSpPr>
          <p:spPr bwMode="auto">
            <a:xfrm>
              <a:off x="14629230" y="233807"/>
              <a:ext cx="459685" cy="657133"/>
            </a:xfrm>
            <a:custGeom>
              <a:avLst/>
              <a:gdLst>
                <a:gd name="T0" fmla="*/ 52 w 63"/>
                <a:gd name="T1" fmla="*/ 74 h 90"/>
                <a:gd name="T2" fmla="*/ 55 w 63"/>
                <a:gd name="T3" fmla="*/ 79 h 90"/>
                <a:gd name="T4" fmla="*/ 57 w 63"/>
                <a:gd name="T5" fmla="*/ 79 h 90"/>
                <a:gd name="T6" fmla="*/ 58 w 63"/>
                <a:gd name="T7" fmla="*/ 83 h 90"/>
                <a:gd name="T8" fmla="*/ 63 w 63"/>
                <a:gd name="T9" fmla="*/ 90 h 90"/>
                <a:gd name="T10" fmla="*/ 62 w 63"/>
                <a:gd name="T11" fmla="*/ 84 h 90"/>
                <a:gd name="T12" fmla="*/ 56 w 63"/>
                <a:gd name="T13" fmla="*/ 75 h 90"/>
                <a:gd name="T14" fmla="*/ 52 w 63"/>
                <a:gd name="T15" fmla="*/ 74 h 90"/>
                <a:gd name="T16" fmla="*/ 25 w 63"/>
                <a:gd name="T17" fmla="*/ 32 h 90"/>
                <a:gd name="T18" fmla="*/ 23 w 63"/>
                <a:gd name="T19" fmla="*/ 34 h 90"/>
                <a:gd name="T20" fmla="*/ 26 w 63"/>
                <a:gd name="T21" fmla="*/ 38 h 90"/>
                <a:gd name="T22" fmla="*/ 28 w 63"/>
                <a:gd name="T23" fmla="*/ 35 h 90"/>
                <a:gd name="T24" fmla="*/ 25 w 63"/>
                <a:gd name="T25" fmla="*/ 32 h 90"/>
                <a:gd name="T26" fmla="*/ 3 w 63"/>
                <a:gd name="T27" fmla="*/ 0 h 90"/>
                <a:gd name="T28" fmla="*/ 0 w 63"/>
                <a:gd name="T29" fmla="*/ 2 h 90"/>
                <a:gd name="T30" fmla="*/ 3 w 63"/>
                <a:gd name="T31" fmla="*/ 5 h 90"/>
                <a:gd name="T32" fmla="*/ 5 w 63"/>
                <a:gd name="T33" fmla="*/ 4 h 90"/>
                <a:gd name="T34" fmla="*/ 3 w 63"/>
                <a:gd name="T3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3" h="90">
                  <a:moveTo>
                    <a:pt x="52" y="74"/>
                  </a:moveTo>
                  <a:cubicBezTo>
                    <a:pt x="55" y="79"/>
                    <a:pt x="55" y="79"/>
                    <a:pt x="55" y="79"/>
                  </a:cubicBezTo>
                  <a:cubicBezTo>
                    <a:pt x="57" y="79"/>
                    <a:pt x="57" y="79"/>
                    <a:pt x="57" y="79"/>
                  </a:cubicBezTo>
                  <a:cubicBezTo>
                    <a:pt x="57" y="80"/>
                    <a:pt x="58" y="82"/>
                    <a:pt x="58" y="83"/>
                  </a:cubicBezTo>
                  <a:cubicBezTo>
                    <a:pt x="63" y="90"/>
                    <a:pt x="63" y="90"/>
                    <a:pt x="63" y="90"/>
                  </a:cubicBezTo>
                  <a:cubicBezTo>
                    <a:pt x="63" y="88"/>
                    <a:pt x="63" y="86"/>
                    <a:pt x="62" y="84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2" y="74"/>
                    <a:pt x="52" y="74"/>
                    <a:pt x="52" y="74"/>
                  </a:cubicBezTo>
                  <a:moveTo>
                    <a:pt x="25" y="32"/>
                  </a:moveTo>
                  <a:cubicBezTo>
                    <a:pt x="23" y="34"/>
                    <a:pt x="23" y="34"/>
                    <a:pt x="23" y="34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5" y="32"/>
                    <a:pt x="25" y="32"/>
                    <a:pt x="25" y="32"/>
                  </a:cubicBezTo>
                  <a:moveTo>
                    <a:pt x="3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7" name="Freeform 778"/>
            <p:cNvSpPr/>
            <p:nvPr/>
          </p:nvSpPr>
          <p:spPr bwMode="auto">
            <a:xfrm>
              <a:off x="14724870" y="206040"/>
              <a:ext cx="175853" cy="219044"/>
            </a:xfrm>
            <a:custGeom>
              <a:avLst/>
              <a:gdLst>
                <a:gd name="T0" fmla="*/ 0 w 24"/>
                <a:gd name="T1" fmla="*/ 0 h 30"/>
                <a:gd name="T2" fmla="*/ 17 w 24"/>
                <a:gd name="T3" fmla="*/ 24 h 30"/>
                <a:gd name="T4" fmla="*/ 19 w 24"/>
                <a:gd name="T5" fmla="*/ 26 h 30"/>
                <a:gd name="T6" fmla="*/ 19 w 24"/>
                <a:gd name="T7" fmla="*/ 26 h 30"/>
                <a:gd name="T8" fmla="*/ 21 w 24"/>
                <a:gd name="T9" fmla="*/ 30 h 30"/>
                <a:gd name="T10" fmla="*/ 22 w 24"/>
                <a:gd name="T11" fmla="*/ 29 h 30"/>
                <a:gd name="T12" fmla="*/ 24 w 24"/>
                <a:gd name="T13" fmla="*/ 29 h 30"/>
                <a:gd name="T14" fmla="*/ 12 w 24"/>
                <a:gd name="T15" fmla="*/ 12 h 30"/>
                <a:gd name="T16" fmla="*/ 0 w 24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30">
                  <a:moveTo>
                    <a:pt x="0" y="0"/>
                  </a:moveTo>
                  <a:cubicBezTo>
                    <a:pt x="17" y="24"/>
                    <a:pt x="17" y="24"/>
                    <a:pt x="17" y="24"/>
                  </a:cubicBezTo>
                  <a:cubicBezTo>
                    <a:pt x="18" y="25"/>
                    <a:pt x="18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9" y="8"/>
                    <a:pt x="5" y="4"/>
                    <a:pt x="0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8" name="Freeform 779"/>
            <p:cNvSpPr>
              <a:spLocks noEditPoints="1"/>
            </p:cNvSpPr>
            <p:nvPr/>
          </p:nvSpPr>
          <p:spPr bwMode="auto">
            <a:xfrm>
              <a:off x="13345815" y="388063"/>
              <a:ext cx="1305011" cy="1298840"/>
            </a:xfrm>
            <a:custGeom>
              <a:avLst/>
              <a:gdLst>
                <a:gd name="T0" fmla="*/ 85 w 179"/>
                <a:gd name="T1" fmla="*/ 175 h 178"/>
                <a:gd name="T2" fmla="*/ 89 w 179"/>
                <a:gd name="T3" fmla="*/ 178 h 178"/>
                <a:gd name="T4" fmla="*/ 67 w 179"/>
                <a:gd name="T5" fmla="*/ 172 h 178"/>
                <a:gd name="T6" fmla="*/ 82 w 179"/>
                <a:gd name="T7" fmla="*/ 175 h 178"/>
                <a:gd name="T8" fmla="*/ 113 w 179"/>
                <a:gd name="T9" fmla="*/ 172 h 178"/>
                <a:gd name="T10" fmla="*/ 114 w 179"/>
                <a:gd name="T11" fmla="*/ 174 h 178"/>
                <a:gd name="T12" fmla="*/ 116 w 179"/>
                <a:gd name="T13" fmla="*/ 171 h 178"/>
                <a:gd name="T14" fmla="*/ 126 w 179"/>
                <a:gd name="T15" fmla="*/ 167 h 178"/>
                <a:gd name="T16" fmla="*/ 65 w 179"/>
                <a:gd name="T17" fmla="*/ 174 h 178"/>
                <a:gd name="T18" fmla="*/ 138 w 179"/>
                <a:gd name="T19" fmla="*/ 160 h 178"/>
                <a:gd name="T20" fmla="*/ 139 w 179"/>
                <a:gd name="T21" fmla="*/ 163 h 178"/>
                <a:gd name="T22" fmla="*/ 140 w 179"/>
                <a:gd name="T23" fmla="*/ 158 h 178"/>
                <a:gd name="T24" fmla="*/ 150 w 179"/>
                <a:gd name="T25" fmla="*/ 154 h 178"/>
                <a:gd name="T26" fmla="*/ 150 w 179"/>
                <a:gd name="T27" fmla="*/ 150 h 178"/>
                <a:gd name="T28" fmla="*/ 158 w 179"/>
                <a:gd name="T29" fmla="*/ 141 h 178"/>
                <a:gd name="T30" fmla="*/ 161 w 179"/>
                <a:gd name="T31" fmla="*/ 141 h 178"/>
                <a:gd name="T32" fmla="*/ 172 w 179"/>
                <a:gd name="T33" fmla="*/ 114 h 178"/>
                <a:gd name="T34" fmla="*/ 174 w 179"/>
                <a:gd name="T35" fmla="*/ 117 h 178"/>
                <a:gd name="T36" fmla="*/ 20 w 179"/>
                <a:gd name="T37" fmla="*/ 144 h 178"/>
                <a:gd name="T38" fmla="*/ 8 w 179"/>
                <a:gd name="T39" fmla="*/ 118 h 178"/>
                <a:gd name="T40" fmla="*/ 174 w 179"/>
                <a:gd name="T41" fmla="*/ 107 h 178"/>
                <a:gd name="T42" fmla="*/ 178 w 179"/>
                <a:gd name="T43" fmla="*/ 100 h 178"/>
                <a:gd name="T44" fmla="*/ 1 w 179"/>
                <a:gd name="T45" fmla="*/ 103 h 178"/>
                <a:gd name="T46" fmla="*/ 0 w 179"/>
                <a:gd name="T47" fmla="*/ 84 h 178"/>
                <a:gd name="T48" fmla="*/ 178 w 179"/>
                <a:gd name="T49" fmla="*/ 95 h 178"/>
                <a:gd name="T50" fmla="*/ 4 w 179"/>
                <a:gd name="T51" fmla="*/ 65 h 178"/>
                <a:gd name="T52" fmla="*/ 3 w 179"/>
                <a:gd name="T53" fmla="*/ 82 h 178"/>
                <a:gd name="T54" fmla="*/ 4 w 179"/>
                <a:gd name="T55" fmla="*/ 65 h 178"/>
                <a:gd name="T56" fmla="*/ 7 w 179"/>
                <a:gd name="T57" fmla="*/ 64 h 178"/>
                <a:gd name="T58" fmla="*/ 17 w 179"/>
                <a:gd name="T59" fmla="*/ 37 h 178"/>
                <a:gd name="T60" fmla="*/ 19 w 179"/>
                <a:gd name="T61" fmla="*/ 39 h 178"/>
                <a:gd name="T62" fmla="*/ 19 w 179"/>
                <a:gd name="T63" fmla="*/ 34 h 178"/>
                <a:gd name="T64" fmla="*/ 26 w 179"/>
                <a:gd name="T65" fmla="*/ 26 h 178"/>
                <a:gd name="T66" fmla="*/ 28 w 179"/>
                <a:gd name="T67" fmla="*/ 24 h 178"/>
                <a:gd name="T68" fmla="*/ 36 w 179"/>
                <a:gd name="T69" fmla="*/ 17 h 178"/>
                <a:gd name="T70" fmla="*/ 162 w 179"/>
                <a:gd name="T71" fmla="*/ 42 h 178"/>
                <a:gd name="T72" fmla="*/ 159 w 179"/>
                <a:gd name="T73" fmla="*/ 33 h 178"/>
                <a:gd name="T74" fmla="*/ 39 w 179"/>
                <a:gd name="T75" fmla="*/ 15 h 178"/>
                <a:gd name="T76" fmla="*/ 48 w 179"/>
                <a:gd name="T77" fmla="*/ 10 h 178"/>
                <a:gd name="T78" fmla="*/ 52 w 179"/>
                <a:gd name="T79" fmla="*/ 11 h 178"/>
                <a:gd name="T80" fmla="*/ 113 w 179"/>
                <a:gd name="T81" fmla="*/ 3 h 178"/>
                <a:gd name="T82" fmla="*/ 131 w 179"/>
                <a:gd name="T83" fmla="*/ 10 h 178"/>
                <a:gd name="T84" fmla="*/ 64 w 179"/>
                <a:gd name="T85" fmla="*/ 4 h 178"/>
                <a:gd name="T86" fmla="*/ 75 w 179"/>
                <a:gd name="T87" fmla="*/ 1 h 178"/>
                <a:gd name="T88" fmla="*/ 107 w 179"/>
                <a:gd name="T89" fmla="*/ 4 h 178"/>
                <a:gd name="T90" fmla="*/ 94 w 179"/>
                <a:gd name="T91" fmla="*/ 0 h 178"/>
                <a:gd name="T92" fmla="*/ 80 w 179"/>
                <a:gd name="T93" fmla="*/ 3 h 178"/>
                <a:gd name="T94" fmla="*/ 90 w 179"/>
                <a:gd name="T9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9" h="178">
                  <a:moveTo>
                    <a:pt x="98" y="175"/>
                  </a:moveTo>
                  <a:cubicBezTo>
                    <a:pt x="95" y="175"/>
                    <a:pt x="92" y="175"/>
                    <a:pt x="89" y="175"/>
                  </a:cubicBezTo>
                  <a:cubicBezTo>
                    <a:pt x="88" y="175"/>
                    <a:pt x="87" y="175"/>
                    <a:pt x="85" y="175"/>
                  </a:cubicBezTo>
                  <a:cubicBezTo>
                    <a:pt x="87" y="178"/>
                    <a:pt x="87" y="178"/>
                    <a:pt x="87" y="178"/>
                  </a:cubicBezTo>
                  <a:cubicBezTo>
                    <a:pt x="88" y="178"/>
                    <a:pt x="89" y="178"/>
                    <a:pt x="89" y="178"/>
                  </a:cubicBezTo>
                  <a:cubicBezTo>
                    <a:pt x="89" y="178"/>
                    <a:pt x="89" y="178"/>
                    <a:pt x="89" y="178"/>
                  </a:cubicBezTo>
                  <a:cubicBezTo>
                    <a:pt x="93" y="178"/>
                    <a:pt x="96" y="178"/>
                    <a:pt x="100" y="177"/>
                  </a:cubicBezTo>
                  <a:cubicBezTo>
                    <a:pt x="98" y="175"/>
                    <a:pt x="98" y="175"/>
                    <a:pt x="98" y="175"/>
                  </a:cubicBezTo>
                  <a:moveTo>
                    <a:pt x="67" y="172"/>
                  </a:moveTo>
                  <a:cubicBezTo>
                    <a:pt x="69" y="176"/>
                    <a:pt x="69" y="176"/>
                    <a:pt x="69" y="176"/>
                  </a:cubicBezTo>
                  <a:cubicBezTo>
                    <a:pt x="74" y="177"/>
                    <a:pt x="79" y="177"/>
                    <a:pt x="84" y="178"/>
                  </a:cubicBezTo>
                  <a:cubicBezTo>
                    <a:pt x="82" y="175"/>
                    <a:pt x="82" y="175"/>
                    <a:pt x="82" y="175"/>
                  </a:cubicBezTo>
                  <a:cubicBezTo>
                    <a:pt x="78" y="174"/>
                    <a:pt x="75" y="174"/>
                    <a:pt x="71" y="173"/>
                  </a:cubicBezTo>
                  <a:cubicBezTo>
                    <a:pt x="70" y="173"/>
                    <a:pt x="68" y="172"/>
                    <a:pt x="67" y="172"/>
                  </a:cubicBezTo>
                  <a:moveTo>
                    <a:pt x="113" y="172"/>
                  </a:moveTo>
                  <a:cubicBezTo>
                    <a:pt x="109" y="173"/>
                    <a:pt x="105" y="174"/>
                    <a:pt x="101" y="174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7" y="176"/>
                    <a:pt x="111" y="175"/>
                    <a:pt x="114" y="174"/>
                  </a:cubicBezTo>
                  <a:cubicBezTo>
                    <a:pt x="113" y="172"/>
                    <a:pt x="113" y="172"/>
                    <a:pt x="113" y="172"/>
                  </a:cubicBezTo>
                  <a:moveTo>
                    <a:pt x="126" y="167"/>
                  </a:moveTo>
                  <a:cubicBezTo>
                    <a:pt x="123" y="168"/>
                    <a:pt x="119" y="170"/>
                    <a:pt x="116" y="171"/>
                  </a:cubicBezTo>
                  <a:cubicBezTo>
                    <a:pt x="117" y="173"/>
                    <a:pt x="117" y="173"/>
                    <a:pt x="117" y="173"/>
                  </a:cubicBezTo>
                  <a:cubicBezTo>
                    <a:pt x="121" y="172"/>
                    <a:pt x="124" y="171"/>
                    <a:pt x="128" y="169"/>
                  </a:cubicBezTo>
                  <a:cubicBezTo>
                    <a:pt x="126" y="167"/>
                    <a:pt x="126" y="167"/>
                    <a:pt x="126" y="167"/>
                  </a:cubicBezTo>
                  <a:moveTo>
                    <a:pt x="43" y="161"/>
                  </a:moveTo>
                  <a:cubicBezTo>
                    <a:pt x="47" y="167"/>
                    <a:pt x="47" y="167"/>
                    <a:pt x="47" y="167"/>
                  </a:cubicBezTo>
                  <a:cubicBezTo>
                    <a:pt x="52" y="170"/>
                    <a:pt x="58" y="173"/>
                    <a:pt x="65" y="174"/>
                  </a:cubicBezTo>
                  <a:cubicBezTo>
                    <a:pt x="62" y="171"/>
                    <a:pt x="62" y="171"/>
                    <a:pt x="62" y="171"/>
                  </a:cubicBezTo>
                  <a:cubicBezTo>
                    <a:pt x="55" y="168"/>
                    <a:pt x="49" y="165"/>
                    <a:pt x="43" y="161"/>
                  </a:cubicBezTo>
                  <a:moveTo>
                    <a:pt x="138" y="160"/>
                  </a:moveTo>
                  <a:cubicBezTo>
                    <a:pt x="135" y="162"/>
                    <a:pt x="132" y="164"/>
                    <a:pt x="129" y="166"/>
                  </a:cubicBezTo>
                  <a:cubicBezTo>
                    <a:pt x="130" y="168"/>
                    <a:pt x="130" y="168"/>
                    <a:pt x="130" y="168"/>
                  </a:cubicBezTo>
                  <a:cubicBezTo>
                    <a:pt x="133" y="166"/>
                    <a:pt x="136" y="165"/>
                    <a:pt x="139" y="163"/>
                  </a:cubicBezTo>
                  <a:cubicBezTo>
                    <a:pt x="138" y="160"/>
                    <a:pt x="138" y="160"/>
                    <a:pt x="138" y="160"/>
                  </a:cubicBezTo>
                  <a:moveTo>
                    <a:pt x="148" y="152"/>
                  </a:moveTo>
                  <a:cubicBezTo>
                    <a:pt x="146" y="154"/>
                    <a:pt x="143" y="156"/>
                    <a:pt x="140" y="158"/>
                  </a:cubicBezTo>
                  <a:cubicBezTo>
                    <a:pt x="142" y="161"/>
                    <a:pt x="142" y="161"/>
                    <a:pt x="142" y="161"/>
                  </a:cubicBezTo>
                  <a:cubicBezTo>
                    <a:pt x="143" y="160"/>
                    <a:pt x="144" y="159"/>
                    <a:pt x="145" y="158"/>
                  </a:cubicBezTo>
                  <a:cubicBezTo>
                    <a:pt x="147" y="157"/>
                    <a:pt x="148" y="156"/>
                    <a:pt x="150" y="154"/>
                  </a:cubicBezTo>
                  <a:cubicBezTo>
                    <a:pt x="148" y="152"/>
                    <a:pt x="148" y="152"/>
                    <a:pt x="148" y="152"/>
                  </a:cubicBezTo>
                  <a:moveTo>
                    <a:pt x="158" y="141"/>
                  </a:moveTo>
                  <a:cubicBezTo>
                    <a:pt x="155" y="144"/>
                    <a:pt x="153" y="147"/>
                    <a:pt x="150" y="150"/>
                  </a:cubicBezTo>
                  <a:cubicBezTo>
                    <a:pt x="152" y="152"/>
                    <a:pt x="152" y="152"/>
                    <a:pt x="152" y="152"/>
                  </a:cubicBezTo>
                  <a:cubicBezTo>
                    <a:pt x="155" y="149"/>
                    <a:pt x="157" y="147"/>
                    <a:pt x="159" y="144"/>
                  </a:cubicBezTo>
                  <a:cubicBezTo>
                    <a:pt x="158" y="141"/>
                    <a:pt x="158" y="141"/>
                    <a:pt x="158" y="141"/>
                  </a:cubicBezTo>
                  <a:moveTo>
                    <a:pt x="165" y="129"/>
                  </a:moveTo>
                  <a:cubicBezTo>
                    <a:pt x="164" y="133"/>
                    <a:pt x="162" y="136"/>
                    <a:pt x="159" y="139"/>
                  </a:cubicBezTo>
                  <a:cubicBezTo>
                    <a:pt x="161" y="141"/>
                    <a:pt x="161" y="141"/>
                    <a:pt x="161" y="141"/>
                  </a:cubicBezTo>
                  <a:cubicBezTo>
                    <a:pt x="163" y="138"/>
                    <a:pt x="166" y="135"/>
                    <a:pt x="167" y="132"/>
                  </a:cubicBezTo>
                  <a:cubicBezTo>
                    <a:pt x="165" y="129"/>
                    <a:pt x="165" y="129"/>
                    <a:pt x="165" y="129"/>
                  </a:cubicBezTo>
                  <a:moveTo>
                    <a:pt x="172" y="114"/>
                  </a:moveTo>
                  <a:cubicBezTo>
                    <a:pt x="170" y="119"/>
                    <a:pt x="169" y="122"/>
                    <a:pt x="167" y="126"/>
                  </a:cubicBezTo>
                  <a:cubicBezTo>
                    <a:pt x="169" y="129"/>
                    <a:pt x="169" y="129"/>
                    <a:pt x="169" y="129"/>
                  </a:cubicBezTo>
                  <a:cubicBezTo>
                    <a:pt x="171" y="125"/>
                    <a:pt x="172" y="121"/>
                    <a:pt x="174" y="117"/>
                  </a:cubicBezTo>
                  <a:cubicBezTo>
                    <a:pt x="172" y="114"/>
                    <a:pt x="172" y="114"/>
                    <a:pt x="172" y="114"/>
                  </a:cubicBezTo>
                  <a:moveTo>
                    <a:pt x="3" y="110"/>
                  </a:moveTo>
                  <a:cubicBezTo>
                    <a:pt x="6" y="123"/>
                    <a:pt x="12" y="134"/>
                    <a:pt x="20" y="144"/>
                  </a:cubicBezTo>
                  <a:cubicBezTo>
                    <a:pt x="26" y="152"/>
                    <a:pt x="33" y="158"/>
                    <a:pt x="40" y="163"/>
                  </a:cubicBezTo>
                  <a:cubicBezTo>
                    <a:pt x="35" y="156"/>
                    <a:pt x="35" y="156"/>
                    <a:pt x="35" y="156"/>
                  </a:cubicBezTo>
                  <a:cubicBezTo>
                    <a:pt x="23" y="146"/>
                    <a:pt x="13" y="133"/>
                    <a:pt x="8" y="118"/>
                  </a:cubicBezTo>
                  <a:cubicBezTo>
                    <a:pt x="3" y="110"/>
                    <a:pt x="3" y="110"/>
                    <a:pt x="3" y="110"/>
                  </a:cubicBezTo>
                  <a:moveTo>
                    <a:pt x="175" y="96"/>
                  </a:moveTo>
                  <a:cubicBezTo>
                    <a:pt x="175" y="100"/>
                    <a:pt x="174" y="103"/>
                    <a:pt x="174" y="107"/>
                  </a:cubicBezTo>
                  <a:cubicBezTo>
                    <a:pt x="173" y="108"/>
                    <a:pt x="173" y="109"/>
                    <a:pt x="173" y="111"/>
                  </a:cubicBezTo>
                  <a:cubicBezTo>
                    <a:pt x="175" y="114"/>
                    <a:pt x="175" y="114"/>
                    <a:pt x="175" y="114"/>
                  </a:cubicBezTo>
                  <a:cubicBezTo>
                    <a:pt x="176" y="109"/>
                    <a:pt x="177" y="105"/>
                    <a:pt x="178" y="100"/>
                  </a:cubicBezTo>
                  <a:cubicBezTo>
                    <a:pt x="175" y="96"/>
                    <a:pt x="175" y="96"/>
                    <a:pt x="175" y="96"/>
                  </a:cubicBezTo>
                  <a:moveTo>
                    <a:pt x="0" y="84"/>
                  </a:moveTo>
                  <a:cubicBezTo>
                    <a:pt x="0" y="90"/>
                    <a:pt x="0" y="97"/>
                    <a:pt x="1" y="103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4" y="102"/>
                    <a:pt x="3" y="95"/>
                    <a:pt x="3" y="87"/>
                  </a:cubicBezTo>
                  <a:cubicBezTo>
                    <a:pt x="0" y="84"/>
                    <a:pt x="0" y="84"/>
                    <a:pt x="0" y="84"/>
                  </a:cubicBezTo>
                  <a:moveTo>
                    <a:pt x="174" y="70"/>
                  </a:moveTo>
                  <a:cubicBezTo>
                    <a:pt x="175" y="77"/>
                    <a:pt x="176" y="84"/>
                    <a:pt x="176" y="91"/>
                  </a:cubicBezTo>
                  <a:cubicBezTo>
                    <a:pt x="178" y="95"/>
                    <a:pt x="178" y="95"/>
                    <a:pt x="178" y="95"/>
                  </a:cubicBezTo>
                  <a:cubicBezTo>
                    <a:pt x="179" y="89"/>
                    <a:pt x="178" y="82"/>
                    <a:pt x="177" y="76"/>
                  </a:cubicBezTo>
                  <a:cubicBezTo>
                    <a:pt x="174" y="70"/>
                    <a:pt x="174" y="70"/>
                    <a:pt x="174" y="70"/>
                  </a:cubicBezTo>
                  <a:moveTo>
                    <a:pt x="4" y="65"/>
                  </a:moveTo>
                  <a:cubicBezTo>
                    <a:pt x="2" y="69"/>
                    <a:pt x="1" y="74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3" y="82"/>
                    <a:pt x="3" y="82"/>
                    <a:pt x="3" y="82"/>
                  </a:cubicBezTo>
                  <a:cubicBezTo>
                    <a:pt x="4" y="79"/>
                    <a:pt x="4" y="75"/>
                    <a:pt x="5" y="71"/>
                  </a:cubicBezTo>
                  <a:cubicBezTo>
                    <a:pt x="5" y="70"/>
                    <a:pt x="5" y="69"/>
                    <a:pt x="6" y="68"/>
                  </a:cubicBezTo>
                  <a:cubicBezTo>
                    <a:pt x="4" y="65"/>
                    <a:pt x="4" y="65"/>
                    <a:pt x="4" y="65"/>
                  </a:cubicBezTo>
                  <a:moveTo>
                    <a:pt x="9" y="49"/>
                  </a:moveTo>
                  <a:cubicBezTo>
                    <a:pt x="8" y="53"/>
                    <a:pt x="6" y="57"/>
                    <a:pt x="5" y="61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8" y="60"/>
                    <a:pt x="10" y="56"/>
                    <a:pt x="11" y="52"/>
                  </a:cubicBezTo>
                  <a:cubicBezTo>
                    <a:pt x="9" y="49"/>
                    <a:pt x="9" y="49"/>
                    <a:pt x="9" y="49"/>
                  </a:cubicBezTo>
                  <a:moveTo>
                    <a:pt x="17" y="37"/>
                  </a:moveTo>
                  <a:cubicBezTo>
                    <a:pt x="15" y="40"/>
                    <a:pt x="13" y="43"/>
                    <a:pt x="11" y="46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6"/>
                    <a:pt x="17" y="42"/>
                    <a:pt x="19" y="39"/>
                  </a:cubicBezTo>
                  <a:cubicBezTo>
                    <a:pt x="17" y="37"/>
                    <a:pt x="17" y="37"/>
                    <a:pt x="17" y="37"/>
                  </a:cubicBezTo>
                  <a:moveTo>
                    <a:pt x="26" y="26"/>
                  </a:moveTo>
                  <a:cubicBezTo>
                    <a:pt x="24" y="29"/>
                    <a:pt x="21" y="31"/>
                    <a:pt x="19" y="34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3" y="34"/>
                    <a:pt x="25" y="31"/>
                    <a:pt x="28" y="29"/>
                  </a:cubicBezTo>
                  <a:cubicBezTo>
                    <a:pt x="26" y="26"/>
                    <a:pt x="26" y="26"/>
                    <a:pt x="26" y="26"/>
                  </a:cubicBezTo>
                  <a:moveTo>
                    <a:pt x="36" y="17"/>
                  </a:moveTo>
                  <a:cubicBezTo>
                    <a:pt x="36" y="18"/>
                    <a:pt x="35" y="19"/>
                    <a:pt x="34" y="19"/>
                  </a:cubicBezTo>
                  <a:cubicBezTo>
                    <a:pt x="32" y="21"/>
                    <a:pt x="30" y="22"/>
                    <a:pt x="28" y="24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3" y="24"/>
                    <a:pt x="35" y="22"/>
                    <a:pt x="38" y="20"/>
                  </a:cubicBezTo>
                  <a:cubicBezTo>
                    <a:pt x="36" y="17"/>
                    <a:pt x="36" y="17"/>
                    <a:pt x="36" y="17"/>
                  </a:cubicBezTo>
                  <a:moveTo>
                    <a:pt x="137" y="14"/>
                  </a:moveTo>
                  <a:cubicBezTo>
                    <a:pt x="142" y="20"/>
                    <a:pt x="142" y="20"/>
                    <a:pt x="142" y="20"/>
                  </a:cubicBezTo>
                  <a:cubicBezTo>
                    <a:pt x="149" y="26"/>
                    <a:pt x="156" y="33"/>
                    <a:pt x="162" y="42"/>
                  </a:cubicBezTo>
                  <a:cubicBezTo>
                    <a:pt x="166" y="48"/>
                    <a:pt x="169" y="55"/>
                    <a:pt x="171" y="62"/>
                  </a:cubicBezTo>
                  <a:cubicBezTo>
                    <a:pt x="176" y="69"/>
                    <a:pt x="176" y="69"/>
                    <a:pt x="176" y="69"/>
                  </a:cubicBezTo>
                  <a:cubicBezTo>
                    <a:pt x="173" y="56"/>
                    <a:pt x="167" y="44"/>
                    <a:pt x="159" y="33"/>
                  </a:cubicBezTo>
                  <a:cubicBezTo>
                    <a:pt x="153" y="25"/>
                    <a:pt x="145" y="19"/>
                    <a:pt x="137" y="14"/>
                  </a:cubicBezTo>
                  <a:moveTo>
                    <a:pt x="48" y="10"/>
                  </a:moveTo>
                  <a:cubicBezTo>
                    <a:pt x="45" y="12"/>
                    <a:pt x="42" y="13"/>
                    <a:pt x="39" y="15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3" y="16"/>
                    <a:pt x="46" y="14"/>
                    <a:pt x="50" y="12"/>
                  </a:cubicBezTo>
                  <a:cubicBezTo>
                    <a:pt x="48" y="10"/>
                    <a:pt x="48" y="10"/>
                    <a:pt x="48" y="10"/>
                  </a:cubicBezTo>
                  <a:moveTo>
                    <a:pt x="61" y="4"/>
                  </a:moveTo>
                  <a:cubicBezTo>
                    <a:pt x="57" y="6"/>
                    <a:pt x="54" y="7"/>
                    <a:pt x="51" y="9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56" y="9"/>
                    <a:pt x="59" y="8"/>
                    <a:pt x="62" y="7"/>
                  </a:cubicBezTo>
                  <a:cubicBezTo>
                    <a:pt x="61" y="4"/>
                    <a:pt x="61" y="4"/>
                    <a:pt x="61" y="4"/>
                  </a:cubicBezTo>
                  <a:moveTo>
                    <a:pt x="113" y="3"/>
                  </a:moveTo>
                  <a:cubicBezTo>
                    <a:pt x="116" y="7"/>
                    <a:pt x="116" y="7"/>
                    <a:pt x="116" y="7"/>
                  </a:cubicBezTo>
                  <a:cubicBezTo>
                    <a:pt x="122" y="9"/>
                    <a:pt x="129" y="12"/>
                    <a:pt x="135" y="15"/>
                  </a:cubicBezTo>
                  <a:cubicBezTo>
                    <a:pt x="131" y="10"/>
                    <a:pt x="131" y="10"/>
                    <a:pt x="131" y="10"/>
                  </a:cubicBezTo>
                  <a:cubicBezTo>
                    <a:pt x="125" y="7"/>
                    <a:pt x="119" y="5"/>
                    <a:pt x="113" y="3"/>
                  </a:cubicBezTo>
                  <a:moveTo>
                    <a:pt x="75" y="1"/>
                  </a:moveTo>
                  <a:cubicBezTo>
                    <a:pt x="71" y="2"/>
                    <a:pt x="67" y="2"/>
                    <a:pt x="64" y="4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9" y="5"/>
                    <a:pt x="73" y="4"/>
                    <a:pt x="76" y="4"/>
                  </a:cubicBezTo>
                  <a:cubicBezTo>
                    <a:pt x="75" y="1"/>
                    <a:pt x="75" y="1"/>
                    <a:pt x="75" y="1"/>
                  </a:cubicBezTo>
                  <a:moveTo>
                    <a:pt x="94" y="0"/>
                  </a:moveTo>
                  <a:cubicBezTo>
                    <a:pt x="96" y="3"/>
                    <a:pt x="96" y="3"/>
                    <a:pt x="96" y="3"/>
                  </a:cubicBezTo>
                  <a:cubicBezTo>
                    <a:pt x="100" y="3"/>
                    <a:pt x="104" y="4"/>
                    <a:pt x="107" y="4"/>
                  </a:cubicBezTo>
                  <a:cubicBezTo>
                    <a:pt x="108" y="5"/>
                    <a:pt x="110" y="5"/>
                    <a:pt x="111" y="5"/>
                  </a:cubicBezTo>
                  <a:cubicBezTo>
                    <a:pt x="108" y="2"/>
                    <a:pt x="108" y="2"/>
                    <a:pt x="108" y="2"/>
                  </a:cubicBezTo>
                  <a:cubicBezTo>
                    <a:pt x="104" y="1"/>
                    <a:pt x="99" y="0"/>
                    <a:pt x="94" y="0"/>
                  </a:cubicBezTo>
                  <a:moveTo>
                    <a:pt x="89" y="0"/>
                  </a:moveTo>
                  <a:cubicBezTo>
                    <a:pt x="85" y="0"/>
                    <a:pt x="82" y="0"/>
                    <a:pt x="78" y="0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83" y="3"/>
                    <a:pt x="86" y="3"/>
                    <a:pt x="89" y="3"/>
                  </a:cubicBezTo>
                  <a:cubicBezTo>
                    <a:pt x="90" y="3"/>
                    <a:pt x="91" y="3"/>
                    <a:pt x="92" y="3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0" y="0"/>
                    <a:pt x="90" y="0"/>
                    <a:pt x="89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9" name="Freeform 780"/>
            <p:cNvSpPr>
              <a:spLocks noEditPoints="1"/>
            </p:cNvSpPr>
            <p:nvPr/>
          </p:nvSpPr>
          <p:spPr bwMode="auto">
            <a:xfrm>
              <a:off x="13355071" y="1137750"/>
              <a:ext cx="333194" cy="468940"/>
            </a:xfrm>
            <a:custGeom>
              <a:avLst/>
              <a:gdLst>
                <a:gd name="T0" fmla="*/ 34 w 46"/>
                <a:gd name="T1" fmla="*/ 53 h 64"/>
                <a:gd name="T2" fmla="*/ 39 w 46"/>
                <a:gd name="T3" fmla="*/ 60 h 64"/>
                <a:gd name="T4" fmla="*/ 46 w 46"/>
                <a:gd name="T5" fmla="*/ 64 h 64"/>
                <a:gd name="T6" fmla="*/ 42 w 46"/>
                <a:gd name="T7" fmla="*/ 58 h 64"/>
                <a:gd name="T8" fmla="*/ 34 w 46"/>
                <a:gd name="T9" fmla="*/ 53 h 64"/>
                <a:gd name="T10" fmla="*/ 0 w 46"/>
                <a:gd name="T11" fmla="*/ 0 h 64"/>
                <a:gd name="T12" fmla="*/ 2 w 46"/>
                <a:gd name="T13" fmla="*/ 7 h 64"/>
                <a:gd name="T14" fmla="*/ 7 w 46"/>
                <a:gd name="T15" fmla="*/ 15 h 64"/>
                <a:gd name="T16" fmla="*/ 4 w 46"/>
                <a:gd name="T17" fmla="*/ 6 h 64"/>
                <a:gd name="T18" fmla="*/ 0 w 46"/>
                <a:gd name="T1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64">
                  <a:moveTo>
                    <a:pt x="34" y="53"/>
                  </a:moveTo>
                  <a:cubicBezTo>
                    <a:pt x="39" y="60"/>
                    <a:pt x="39" y="60"/>
                    <a:pt x="39" y="60"/>
                  </a:cubicBezTo>
                  <a:cubicBezTo>
                    <a:pt x="41" y="61"/>
                    <a:pt x="43" y="63"/>
                    <a:pt x="46" y="64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39" y="57"/>
                    <a:pt x="36" y="55"/>
                    <a:pt x="34" y="53"/>
                  </a:cubicBezTo>
                  <a:moveTo>
                    <a:pt x="0" y="0"/>
                  </a:moveTo>
                  <a:cubicBezTo>
                    <a:pt x="1" y="3"/>
                    <a:pt x="1" y="5"/>
                    <a:pt x="2" y="7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2"/>
                    <a:pt x="5" y="9"/>
                    <a:pt x="4" y="6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0" name="Freeform 781"/>
            <p:cNvSpPr>
              <a:spLocks noEditPoints="1"/>
            </p:cNvSpPr>
            <p:nvPr/>
          </p:nvSpPr>
          <p:spPr bwMode="auto">
            <a:xfrm>
              <a:off x="13345815" y="964983"/>
              <a:ext cx="502877" cy="706495"/>
            </a:xfrm>
            <a:custGeom>
              <a:avLst/>
              <a:gdLst>
                <a:gd name="T0" fmla="*/ 62 w 69"/>
                <a:gd name="T1" fmla="*/ 92 h 97"/>
                <a:gd name="T2" fmla="*/ 65 w 69"/>
                <a:gd name="T3" fmla="*/ 95 h 97"/>
                <a:gd name="T4" fmla="*/ 69 w 69"/>
                <a:gd name="T5" fmla="*/ 97 h 97"/>
                <a:gd name="T6" fmla="*/ 67 w 69"/>
                <a:gd name="T7" fmla="*/ 93 h 97"/>
                <a:gd name="T8" fmla="*/ 62 w 69"/>
                <a:gd name="T9" fmla="*/ 92 h 97"/>
                <a:gd name="T10" fmla="*/ 1 w 69"/>
                <a:gd name="T11" fmla="*/ 0 h 97"/>
                <a:gd name="T12" fmla="*/ 0 w 69"/>
                <a:gd name="T13" fmla="*/ 5 h 97"/>
                <a:gd name="T14" fmla="*/ 3 w 69"/>
                <a:gd name="T15" fmla="*/ 8 h 97"/>
                <a:gd name="T16" fmla="*/ 3 w 69"/>
                <a:gd name="T17" fmla="*/ 3 h 97"/>
                <a:gd name="T18" fmla="*/ 1 w 69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" h="97">
                  <a:moveTo>
                    <a:pt x="62" y="92"/>
                  </a:moveTo>
                  <a:cubicBezTo>
                    <a:pt x="65" y="95"/>
                    <a:pt x="65" y="95"/>
                    <a:pt x="65" y="95"/>
                  </a:cubicBezTo>
                  <a:cubicBezTo>
                    <a:pt x="66" y="96"/>
                    <a:pt x="68" y="96"/>
                    <a:pt x="69" y="97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5" y="93"/>
                    <a:pt x="64" y="92"/>
                    <a:pt x="62" y="92"/>
                  </a:cubicBezTo>
                  <a:moveTo>
                    <a:pt x="1" y="0"/>
                  </a:moveTo>
                  <a:cubicBezTo>
                    <a:pt x="1" y="1"/>
                    <a:pt x="1" y="3"/>
                    <a:pt x="0" y="5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7"/>
                    <a:pt x="3" y="5"/>
                    <a:pt x="3" y="3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1" name="Freeform 782"/>
            <p:cNvSpPr>
              <a:spLocks noEditPoints="1"/>
            </p:cNvSpPr>
            <p:nvPr/>
          </p:nvSpPr>
          <p:spPr bwMode="auto">
            <a:xfrm>
              <a:off x="13376667" y="832322"/>
              <a:ext cx="604686" cy="854582"/>
            </a:xfrm>
            <a:custGeom>
              <a:avLst/>
              <a:gdLst>
                <a:gd name="T0" fmla="*/ 78 w 83"/>
                <a:gd name="T1" fmla="*/ 114 h 117"/>
                <a:gd name="T2" fmla="*/ 80 w 83"/>
                <a:gd name="T3" fmla="*/ 117 h 117"/>
                <a:gd name="T4" fmla="*/ 83 w 83"/>
                <a:gd name="T5" fmla="*/ 117 h 117"/>
                <a:gd name="T6" fmla="*/ 81 w 83"/>
                <a:gd name="T7" fmla="*/ 114 h 117"/>
                <a:gd name="T8" fmla="*/ 78 w 83"/>
                <a:gd name="T9" fmla="*/ 114 h 117"/>
                <a:gd name="T10" fmla="*/ 1 w 83"/>
                <a:gd name="T11" fmla="*/ 0 h 117"/>
                <a:gd name="T12" fmla="*/ 0 w 83"/>
                <a:gd name="T13" fmla="*/ 4 h 117"/>
                <a:gd name="T14" fmla="*/ 2 w 83"/>
                <a:gd name="T15" fmla="*/ 7 h 117"/>
                <a:gd name="T16" fmla="*/ 3 w 83"/>
                <a:gd name="T17" fmla="*/ 3 h 117"/>
                <a:gd name="T18" fmla="*/ 1 w 83"/>
                <a:gd name="T1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" h="117">
                  <a:moveTo>
                    <a:pt x="78" y="114"/>
                  </a:moveTo>
                  <a:cubicBezTo>
                    <a:pt x="80" y="117"/>
                    <a:pt x="80" y="117"/>
                    <a:pt x="80" y="117"/>
                  </a:cubicBezTo>
                  <a:cubicBezTo>
                    <a:pt x="81" y="117"/>
                    <a:pt x="82" y="117"/>
                    <a:pt x="83" y="117"/>
                  </a:cubicBezTo>
                  <a:cubicBezTo>
                    <a:pt x="81" y="114"/>
                    <a:pt x="81" y="114"/>
                    <a:pt x="81" y="114"/>
                  </a:cubicBezTo>
                  <a:cubicBezTo>
                    <a:pt x="80" y="114"/>
                    <a:pt x="79" y="114"/>
                    <a:pt x="78" y="114"/>
                  </a:cubicBezTo>
                  <a:moveTo>
                    <a:pt x="1" y="0"/>
                  </a:moveTo>
                  <a:cubicBezTo>
                    <a:pt x="0" y="1"/>
                    <a:pt x="0" y="2"/>
                    <a:pt x="0" y="4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5"/>
                    <a:pt x="2" y="4"/>
                    <a:pt x="3" y="3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2" name="Freeform 783"/>
            <p:cNvSpPr>
              <a:spLocks noEditPoints="1"/>
            </p:cNvSpPr>
            <p:nvPr/>
          </p:nvSpPr>
          <p:spPr bwMode="auto">
            <a:xfrm>
              <a:off x="13413688" y="724343"/>
              <a:ext cx="684899" cy="953306"/>
            </a:xfrm>
            <a:custGeom>
              <a:avLst/>
              <a:gdLst>
                <a:gd name="T0" fmla="*/ 92 w 94"/>
                <a:gd name="T1" fmla="*/ 128 h 131"/>
                <a:gd name="T2" fmla="*/ 89 w 94"/>
                <a:gd name="T3" fmla="*/ 129 h 131"/>
                <a:gd name="T4" fmla="*/ 91 w 94"/>
                <a:gd name="T5" fmla="*/ 131 h 131"/>
                <a:gd name="T6" fmla="*/ 94 w 94"/>
                <a:gd name="T7" fmla="*/ 131 h 131"/>
                <a:gd name="T8" fmla="*/ 92 w 94"/>
                <a:gd name="T9" fmla="*/ 128 h 131"/>
                <a:gd name="T10" fmla="*/ 2 w 94"/>
                <a:gd name="T11" fmla="*/ 0 h 131"/>
                <a:gd name="T12" fmla="*/ 0 w 94"/>
                <a:gd name="T13" fmla="*/ 3 h 131"/>
                <a:gd name="T14" fmla="*/ 2 w 94"/>
                <a:gd name="T15" fmla="*/ 6 h 131"/>
                <a:gd name="T16" fmla="*/ 4 w 94"/>
                <a:gd name="T17" fmla="*/ 3 h 131"/>
                <a:gd name="T18" fmla="*/ 2 w 94"/>
                <a:gd name="T19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31">
                  <a:moveTo>
                    <a:pt x="92" y="128"/>
                  </a:moveTo>
                  <a:cubicBezTo>
                    <a:pt x="91" y="128"/>
                    <a:pt x="90" y="129"/>
                    <a:pt x="89" y="129"/>
                  </a:cubicBezTo>
                  <a:cubicBezTo>
                    <a:pt x="91" y="131"/>
                    <a:pt x="91" y="131"/>
                    <a:pt x="91" y="131"/>
                  </a:cubicBezTo>
                  <a:cubicBezTo>
                    <a:pt x="92" y="131"/>
                    <a:pt x="93" y="131"/>
                    <a:pt x="94" y="131"/>
                  </a:cubicBezTo>
                  <a:cubicBezTo>
                    <a:pt x="92" y="128"/>
                    <a:pt x="92" y="128"/>
                    <a:pt x="92" y="128"/>
                  </a:cubicBezTo>
                  <a:moveTo>
                    <a:pt x="2" y="0"/>
                  </a:moveTo>
                  <a:cubicBezTo>
                    <a:pt x="1" y="1"/>
                    <a:pt x="1" y="2"/>
                    <a:pt x="0" y="3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5"/>
                    <a:pt x="3" y="4"/>
                    <a:pt x="4" y="3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3" name="Freeform 784"/>
            <p:cNvSpPr>
              <a:spLocks noEditPoints="1"/>
            </p:cNvSpPr>
            <p:nvPr/>
          </p:nvSpPr>
          <p:spPr bwMode="auto">
            <a:xfrm>
              <a:off x="13469221" y="634874"/>
              <a:ext cx="731176" cy="1021179"/>
            </a:xfrm>
            <a:custGeom>
              <a:avLst/>
              <a:gdLst>
                <a:gd name="T0" fmla="*/ 99 w 100"/>
                <a:gd name="T1" fmla="*/ 137 h 140"/>
                <a:gd name="T2" fmla="*/ 96 w 100"/>
                <a:gd name="T3" fmla="*/ 138 h 140"/>
                <a:gd name="T4" fmla="*/ 97 w 100"/>
                <a:gd name="T5" fmla="*/ 140 h 140"/>
                <a:gd name="T6" fmla="*/ 100 w 100"/>
                <a:gd name="T7" fmla="*/ 139 h 140"/>
                <a:gd name="T8" fmla="*/ 99 w 100"/>
                <a:gd name="T9" fmla="*/ 137 h 140"/>
                <a:gd name="T10" fmla="*/ 2 w 100"/>
                <a:gd name="T11" fmla="*/ 0 h 140"/>
                <a:gd name="T12" fmla="*/ 0 w 100"/>
                <a:gd name="T13" fmla="*/ 3 h 140"/>
                <a:gd name="T14" fmla="*/ 2 w 100"/>
                <a:gd name="T15" fmla="*/ 5 h 140"/>
                <a:gd name="T16" fmla="*/ 4 w 100"/>
                <a:gd name="T17" fmla="*/ 3 h 140"/>
                <a:gd name="T18" fmla="*/ 2 w 100"/>
                <a:gd name="T1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0" h="140">
                  <a:moveTo>
                    <a:pt x="99" y="137"/>
                  </a:moveTo>
                  <a:cubicBezTo>
                    <a:pt x="98" y="137"/>
                    <a:pt x="97" y="138"/>
                    <a:pt x="96" y="138"/>
                  </a:cubicBezTo>
                  <a:cubicBezTo>
                    <a:pt x="97" y="140"/>
                    <a:pt x="97" y="140"/>
                    <a:pt x="97" y="140"/>
                  </a:cubicBezTo>
                  <a:cubicBezTo>
                    <a:pt x="98" y="140"/>
                    <a:pt x="99" y="140"/>
                    <a:pt x="100" y="139"/>
                  </a:cubicBezTo>
                  <a:cubicBezTo>
                    <a:pt x="99" y="137"/>
                    <a:pt x="99" y="137"/>
                    <a:pt x="99" y="137"/>
                  </a:cubicBezTo>
                  <a:moveTo>
                    <a:pt x="2" y="0"/>
                  </a:moveTo>
                  <a:cubicBezTo>
                    <a:pt x="1" y="1"/>
                    <a:pt x="1" y="2"/>
                    <a:pt x="0" y="3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3" y="4"/>
                    <a:pt x="4" y="3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4" name="Freeform 785"/>
            <p:cNvSpPr>
              <a:spLocks noEditPoints="1"/>
            </p:cNvSpPr>
            <p:nvPr/>
          </p:nvSpPr>
          <p:spPr bwMode="auto">
            <a:xfrm>
              <a:off x="13537093" y="563916"/>
              <a:ext cx="758943" cy="1055115"/>
            </a:xfrm>
            <a:custGeom>
              <a:avLst/>
              <a:gdLst>
                <a:gd name="T0" fmla="*/ 103 w 104"/>
                <a:gd name="T1" fmla="*/ 142 h 145"/>
                <a:gd name="T2" fmla="*/ 100 w 104"/>
                <a:gd name="T3" fmla="*/ 143 h 145"/>
                <a:gd name="T4" fmla="*/ 102 w 104"/>
                <a:gd name="T5" fmla="*/ 145 h 145"/>
                <a:gd name="T6" fmla="*/ 104 w 104"/>
                <a:gd name="T7" fmla="*/ 144 h 145"/>
                <a:gd name="T8" fmla="*/ 103 w 104"/>
                <a:gd name="T9" fmla="*/ 142 h 145"/>
                <a:gd name="T10" fmla="*/ 2 w 104"/>
                <a:gd name="T11" fmla="*/ 0 h 145"/>
                <a:gd name="T12" fmla="*/ 0 w 104"/>
                <a:gd name="T13" fmla="*/ 2 h 145"/>
                <a:gd name="T14" fmla="*/ 2 w 104"/>
                <a:gd name="T15" fmla="*/ 5 h 145"/>
                <a:gd name="T16" fmla="*/ 4 w 104"/>
                <a:gd name="T17" fmla="*/ 2 h 145"/>
                <a:gd name="T18" fmla="*/ 2 w 104"/>
                <a:gd name="T19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45">
                  <a:moveTo>
                    <a:pt x="103" y="142"/>
                  </a:moveTo>
                  <a:cubicBezTo>
                    <a:pt x="102" y="142"/>
                    <a:pt x="101" y="142"/>
                    <a:pt x="100" y="143"/>
                  </a:cubicBezTo>
                  <a:cubicBezTo>
                    <a:pt x="102" y="145"/>
                    <a:pt x="102" y="145"/>
                    <a:pt x="102" y="145"/>
                  </a:cubicBezTo>
                  <a:cubicBezTo>
                    <a:pt x="102" y="145"/>
                    <a:pt x="103" y="144"/>
                    <a:pt x="104" y="144"/>
                  </a:cubicBezTo>
                  <a:cubicBezTo>
                    <a:pt x="103" y="142"/>
                    <a:pt x="103" y="142"/>
                    <a:pt x="103" y="142"/>
                  </a:cubicBezTo>
                  <a:moveTo>
                    <a:pt x="2" y="0"/>
                  </a:moveTo>
                  <a:cubicBezTo>
                    <a:pt x="2" y="1"/>
                    <a:pt x="1" y="1"/>
                    <a:pt x="0" y="2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4"/>
                    <a:pt x="3" y="3"/>
                    <a:pt x="4" y="2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5" name="Freeform 786"/>
            <p:cNvSpPr>
              <a:spLocks noEditPoints="1"/>
            </p:cNvSpPr>
            <p:nvPr/>
          </p:nvSpPr>
          <p:spPr bwMode="auto">
            <a:xfrm>
              <a:off x="13608052" y="496043"/>
              <a:ext cx="774368" cy="1079796"/>
            </a:xfrm>
            <a:custGeom>
              <a:avLst/>
              <a:gdLst>
                <a:gd name="T0" fmla="*/ 104 w 106"/>
                <a:gd name="T1" fmla="*/ 143 h 148"/>
                <a:gd name="T2" fmla="*/ 102 w 106"/>
                <a:gd name="T3" fmla="*/ 145 h 148"/>
                <a:gd name="T4" fmla="*/ 103 w 106"/>
                <a:gd name="T5" fmla="*/ 148 h 148"/>
                <a:gd name="T6" fmla="*/ 106 w 106"/>
                <a:gd name="T7" fmla="*/ 146 h 148"/>
                <a:gd name="T8" fmla="*/ 104 w 106"/>
                <a:gd name="T9" fmla="*/ 143 h 148"/>
                <a:gd name="T10" fmla="*/ 3 w 106"/>
                <a:gd name="T11" fmla="*/ 0 h 148"/>
                <a:gd name="T12" fmla="*/ 0 w 106"/>
                <a:gd name="T13" fmla="*/ 2 h 148"/>
                <a:gd name="T14" fmla="*/ 2 w 106"/>
                <a:gd name="T15" fmla="*/ 5 h 148"/>
                <a:gd name="T16" fmla="*/ 4 w 106"/>
                <a:gd name="T17" fmla="*/ 3 h 148"/>
                <a:gd name="T18" fmla="*/ 3 w 106"/>
                <a:gd name="T1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148">
                  <a:moveTo>
                    <a:pt x="104" y="143"/>
                  </a:moveTo>
                  <a:cubicBezTo>
                    <a:pt x="103" y="144"/>
                    <a:pt x="102" y="145"/>
                    <a:pt x="102" y="145"/>
                  </a:cubicBezTo>
                  <a:cubicBezTo>
                    <a:pt x="103" y="148"/>
                    <a:pt x="103" y="148"/>
                    <a:pt x="103" y="148"/>
                  </a:cubicBezTo>
                  <a:cubicBezTo>
                    <a:pt x="104" y="147"/>
                    <a:pt x="105" y="146"/>
                    <a:pt x="106" y="146"/>
                  </a:cubicBezTo>
                  <a:cubicBezTo>
                    <a:pt x="104" y="143"/>
                    <a:pt x="104" y="143"/>
                    <a:pt x="104" y="143"/>
                  </a:cubicBezTo>
                  <a:moveTo>
                    <a:pt x="3" y="0"/>
                  </a:moveTo>
                  <a:cubicBezTo>
                    <a:pt x="2" y="1"/>
                    <a:pt x="1" y="2"/>
                    <a:pt x="0" y="2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4"/>
                    <a:pt x="4" y="3"/>
                    <a:pt x="4" y="3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6" name="Freeform 787"/>
            <p:cNvSpPr>
              <a:spLocks noEditPoints="1"/>
            </p:cNvSpPr>
            <p:nvPr/>
          </p:nvSpPr>
          <p:spPr bwMode="auto">
            <a:xfrm>
              <a:off x="13697520" y="452851"/>
              <a:ext cx="758943" cy="1058200"/>
            </a:xfrm>
            <a:custGeom>
              <a:avLst/>
              <a:gdLst>
                <a:gd name="T0" fmla="*/ 102 w 104"/>
                <a:gd name="T1" fmla="*/ 141 h 145"/>
                <a:gd name="T2" fmla="*/ 100 w 104"/>
                <a:gd name="T3" fmla="*/ 143 h 145"/>
                <a:gd name="T4" fmla="*/ 102 w 104"/>
                <a:gd name="T5" fmla="*/ 145 h 145"/>
                <a:gd name="T6" fmla="*/ 104 w 104"/>
                <a:gd name="T7" fmla="*/ 143 h 145"/>
                <a:gd name="T8" fmla="*/ 102 w 104"/>
                <a:gd name="T9" fmla="*/ 141 h 145"/>
                <a:gd name="T10" fmla="*/ 3 w 104"/>
                <a:gd name="T11" fmla="*/ 0 h 145"/>
                <a:gd name="T12" fmla="*/ 0 w 104"/>
                <a:gd name="T13" fmla="*/ 1 h 145"/>
                <a:gd name="T14" fmla="*/ 2 w 104"/>
                <a:gd name="T15" fmla="*/ 3 h 145"/>
                <a:gd name="T16" fmla="*/ 4 w 104"/>
                <a:gd name="T17" fmla="*/ 2 h 145"/>
                <a:gd name="T18" fmla="*/ 3 w 104"/>
                <a:gd name="T19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45">
                  <a:moveTo>
                    <a:pt x="102" y="141"/>
                  </a:moveTo>
                  <a:cubicBezTo>
                    <a:pt x="102" y="141"/>
                    <a:pt x="101" y="142"/>
                    <a:pt x="100" y="143"/>
                  </a:cubicBezTo>
                  <a:cubicBezTo>
                    <a:pt x="102" y="145"/>
                    <a:pt x="102" y="145"/>
                    <a:pt x="102" y="145"/>
                  </a:cubicBezTo>
                  <a:cubicBezTo>
                    <a:pt x="103" y="144"/>
                    <a:pt x="103" y="144"/>
                    <a:pt x="104" y="143"/>
                  </a:cubicBezTo>
                  <a:cubicBezTo>
                    <a:pt x="102" y="141"/>
                    <a:pt x="102" y="141"/>
                    <a:pt x="102" y="141"/>
                  </a:cubicBezTo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3" y="2"/>
                    <a:pt x="4" y="2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7" name="Freeform 788"/>
            <p:cNvSpPr>
              <a:spLocks noEditPoints="1"/>
            </p:cNvSpPr>
            <p:nvPr/>
          </p:nvSpPr>
          <p:spPr bwMode="auto">
            <a:xfrm>
              <a:off x="13790074" y="415829"/>
              <a:ext cx="731176" cy="1021179"/>
            </a:xfrm>
            <a:custGeom>
              <a:avLst/>
              <a:gdLst>
                <a:gd name="T0" fmla="*/ 98 w 100"/>
                <a:gd name="T1" fmla="*/ 135 h 140"/>
                <a:gd name="T2" fmla="*/ 97 w 100"/>
                <a:gd name="T3" fmla="*/ 137 h 140"/>
                <a:gd name="T4" fmla="*/ 98 w 100"/>
                <a:gd name="T5" fmla="*/ 140 h 140"/>
                <a:gd name="T6" fmla="*/ 100 w 100"/>
                <a:gd name="T7" fmla="*/ 137 h 140"/>
                <a:gd name="T8" fmla="*/ 98 w 100"/>
                <a:gd name="T9" fmla="*/ 135 h 140"/>
                <a:gd name="T10" fmla="*/ 3 w 100"/>
                <a:gd name="T11" fmla="*/ 0 h 140"/>
                <a:gd name="T12" fmla="*/ 0 w 100"/>
                <a:gd name="T13" fmla="*/ 0 h 140"/>
                <a:gd name="T14" fmla="*/ 1 w 100"/>
                <a:gd name="T15" fmla="*/ 3 h 140"/>
                <a:gd name="T16" fmla="*/ 4 w 100"/>
                <a:gd name="T17" fmla="*/ 2 h 140"/>
                <a:gd name="T18" fmla="*/ 3 w 100"/>
                <a:gd name="T1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0" h="140">
                  <a:moveTo>
                    <a:pt x="98" y="135"/>
                  </a:moveTo>
                  <a:cubicBezTo>
                    <a:pt x="98" y="136"/>
                    <a:pt x="97" y="137"/>
                    <a:pt x="97" y="137"/>
                  </a:cubicBezTo>
                  <a:cubicBezTo>
                    <a:pt x="98" y="140"/>
                    <a:pt x="98" y="140"/>
                    <a:pt x="98" y="140"/>
                  </a:cubicBezTo>
                  <a:cubicBezTo>
                    <a:pt x="99" y="139"/>
                    <a:pt x="100" y="138"/>
                    <a:pt x="100" y="137"/>
                  </a:cubicBezTo>
                  <a:cubicBezTo>
                    <a:pt x="98" y="135"/>
                    <a:pt x="98" y="135"/>
                    <a:pt x="98" y="135"/>
                  </a:cubicBezTo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3" y="2"/>
                    <a:pt x="4" y="2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8" name="Freeform 789"/>
            <p:cNvSpPr>
              <a:spLocks noEditPoints="1"/>
            </p:cNvSpPr>
            <p:nvPr/>
          </p:nvSpPr>
          <p:spPr bwMode="auto">
            <a:xfrm>
              <a:off x="13894969" y="388063"/>
              <a:ext cx="684899" cy="962561"/>
            </a:xfrm>
            <a:custGeom>
              <a:avLst/>
              <a:gdLst>
                <a:gd name="T0" fmla="*/ 92 w 94"/>
                <a:gd name="T1" fmla="*/ 126 h 132"/>
                <a:gd name="T2" fmla="*/ 90 w 94"/>
                <a:gd name="T3" fmla="*/ 129 h 132"/>
                <a:gd name="T4" fmla="*/ 92 w 94"/>
                <a:gd name="T5" fmla="*/ 132 h 132"/>
                <a:gd name="T6" fmla="*/ 94 w 94"/>
                <a:gd name="T7" fmla="*/ 129 h 132"/>
                <a:gd name="T8" fmla="*/ 92 w 94"/>
                <a:gd name="T9" fmla="*/ 126 h 132"/>
                <a:gd name="T10" fmla="*/ 3 w 94"/>
                <a:gd name="T11" fmla="*/ 0 h 132"/>
                <a:gd name="T12" fmla="*/ 0 w 94"/>
                <a:gd name="T13" fmla="*/ 1 h 132"/>
                <a:gd name="T14" fmla="*/ 1 w 94"/>
                <a:gd name="T15" fmla="*/ 4 h 132"/>
                <a:gd name="T16" fmla="*/ 5 w 94"/>
                <a:gd name="T17" fmla="*/ 3 h 132"/>
                <a:gd name="T18" fmla="*/ 3 w 94"/>
                <a:gd name="T19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32">
                  <a:moveTo>
                    <a:pt x="92" y="126"/>
                  </a:moveTo>
                  <a:cubicBezTo>
                    <a:pt x="91" y="127"/>
                    <a:pt x="91" y="128"/>
                    <a:pt x="90" y="129"/>
                  </a:cubicBezTo>
                  <a:cubicBezTo>
                    <a:pt x="92" y="132"/>
                    <a:pt x="92" y="132"/>
                    <a:pt x="92" y="132"/>
                  </a:cubicBezTo>
                  <a:cubicBezTo>
                    <a:pt x="93" y="131"/>
                    <a:pt x="93" y="130"/>
                    <a:pt x="94" y="129"/>
                  </a:cubicBezTo>
                  <a:cubicBezTo>
                    <a:pt x="92" y="126"/>
                    <a:pt x="92" y="126"/>
                    <a:pt x="92" y="126"/>
                  </a:cubicBezTo>
                  <a:moveTo>
                    <a:pt x="3" y="0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3" y="3"/>
                    <a:pt x="4" y="3"/>
                    <a:pt x="5" y="3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9" name="Freeform 790"/>
            <p:cNvSpPr>
              <a:spLocks noEditPoints="1"/>
            </p:cNvSpPr>
            <p:nvPr/>
          </p:nvSpPr>
          <p:spPr bwMode="auto">
            <a:xfrm>
              <a:off x="14002949" y="388063"/>
              <a:ext cx="620112" cy="854582"/>
            </a:xfrm>
            <a:custGeom>
              <a:avLst/>
              <a:gdLst>
                <a:gd name="T0" fmla="*/ 83 w 85"/>
                <a:gd name="T1" fmla="*/ 111 h 117"/>
                <a:gd name="T2" fmla="*/ 82 w 85"/>
                <a:gd name="T3" fmla="*/ 114 h 117"/>
                <a:gd name="T4" fmla="*/ 84 w 85"/>
                <a:gd name="T5" fmla="*/ 117 h 117"/>
                <a:gd name="T6" fmla="*/ 85 w 85"/>
                <a:gd name="T7" fmla="*/ 114 h 117"/>
                <a:gd name="T8" fmla="*/ 83 w 85"/>
                <a:gd name="T9" fmla="*/ 111 h 117"/>
                <a:gd name="T10" fmla="*/ 0 w 85"/>
                <a:gd name="T11" fmla="*/ 0 h 117"/>
                <a:gd name="T12" fmla="*/ 2 w 85"/>
                <a:gd name="T13" fmla="*/ 3 h 117"/>
                <a:gd name="T14" fmla="*/ 6 w 85"/>
                <a:gd name="T15" fmla="*/ 3 h 117"/>
                <a:gd name="T16" fmla="*/ 4 w 85"/>
                <a:gd name="T17" fmla="*/ 0 h 117"/>
                <a:gd name="T18" fmla="*/ 0 w 85"/>
                <a:gd name="T1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117">
                  <a:moveTo>
                    <a:pt x="83" y="111"/>
                  </a:moveTo>
                  <a:cubicBezTo>
                    <a:pt x="82" y="112"/>
                    <a:pt x="82" y="113"/>
                    <a:pt x="82" y="114"/>
                  </a:cubicBezTo>
                  <a:cubicBezTo>
                    <a:pt x="84" y="117"/>
                    <a:pt x="84" y="117"/>
                    <a:pt x="84" y="117"/>
                  </a:cubicBezTo>
                  <a:cubicBezTo>
                    <a:pt x="84" y="116"/>
                    <a:pt x="84" y="115"/>
                    <a:pt x="85" y="114"/>
                  </a:cubicBezTo>
                  <a:cubicBezTo>
                    <a:pt x="83" y="111"/>
                    <a:pt x="83" y="111"/>
                    <a:pt x="83" y="111"/>
                  </a:cubicBezTo>
                  <a:moveTo>
                    <a:pt x="0" y="0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4" y="3"/>
                    <a:pt x="5" y="3"/>
                    <a:pt x="6" y="3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0"/>
                    <a:pt x="0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0" name="Freeform 791"/>
            <p:cNvSpPr>
              <a:spLocks noEditPoints="1"/>
            </p:cNvSpPr>
            <p:nvPr/>
          </p:nvSpPr>
          <p:spPr bwMode="auto">
            <a:xfrm>
              <a:off x="14135609" y="403489"/>
              <a:ext cx="509047" cy="712665"/>
            </a:xfrm>
            <a:custGeom>
              <a:avLst/>
              <a:gdLst>
                <a:gd name="T0" fmla="*/ 68 w 70"/>
                <a:gd name="T1" fmla="*/ 89 h 98"/>
                <a:gd name="T2" fmla="*/ 67 w 70"/>
                <a:gd name="T3" fmla="*/ 94 h 98"/>
                <a:gd name="T4" fmla="*/ 70 w 70"/>
                <a:gd name="T5" fmla="*/ 98 h 98"/>
                <a:gd name="T6" fmla="*/ 70 w 70"/>
                <a:gd name="T7" fmla="*/ 97 h 98"/>
                <a:gd name="T8" fmla="*/ 70 w 70"/>
                <a:gd name="T9" fmla="*/ 93 h 98"/>
                <a:gd name="T10" fmla="*/ 68 w 70"/>
                <a:gd name="T11" fmla="*/ 89 h 98"/>
                <a:gd name="T12" fmla="*/ 0 w 70"/>
                <a:gd name="T13" fmla="*/ 0 h 98"/>
                <a:gd name="T14" fmla="*/ 3 w 70"/>
                <a:gd name="T15" fmla="*/ 3 h 98"/>
                <a:gd name="T16" fmla="*/ 8 w 70"/>
                <a:gd name="T17" fmla="*/ 5 h 98"/>
                <a:gd name="T18" fmla="*/ 5 w 70"/>
                <a:gd name="T19" fmla="*/ 1 h 98"/>
                <a:gd name="T20" fmla="*/ 0 w 70"/>
                <a:gd name="T2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98">
                  <a:moveTo>
                    <a:pt x="68" y="89"/>
                  </a:moveTo>
                  <a:cubicBezTo>
                    <a:pt x="67" y="91"/>
                    <a:pt x="67" y="93"/>
                    <a:pt x="67" y="94"/>
                  </a:cubicBezTo>
                  <a:cubicBezTo>
                    <a:pt x="70" y="98"/>
                    <a:pt x="70" y="98"/>
                    <a:pt x="70" y="98"/>
                  </a:cubicBezTo>
                  <a:cubicBezTo>
                    <a:pt x="70" y="97"/>
                    <a:pt x="70" y="97"/>
                    <a:pt x="70" y="97"/>
                  </a:cubicBezTo>
                  <a:cubicBezTo>
                    <a:pt x="70" y="96"/>
                    <a:pt x="70" y="94"/>
                    <a:pt x="70" y="93"/>
                  </a:cubicBezTo>
                  <a:cubicBezTo>
                    <a:pt x="68" y="89"/>
                    <a:pt x="68" y="89"/>
                    <a:pt x="68" y="89"/>
                  </a:cubicBezTo>
                  <a:moveTo>
                    <a:pt x="0" y="0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4" y="4"/>
                    <a:pt x="6" y="4"/>
                    <a:pt x="8" y="5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0"/>
                    <a:pt x="2" y="0"/>
                    <a:pt x="0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1" name="Freeform 792"/>
            <p:cNvSpPr>
              <a:spLocks noEditPoints="1"/>
            </p:cNvSpPr>
            <p:nvPr/>
          </p:nvSpPr>
          <p:spPr bwMode="auto">
            <a:xfrm>
              <a:off x="14302206" y="462106"/>
              <a:ext cx="336279" cy="481281"/>
            </a:xfrm>
            <a:custGeom>
              <a:avLst/>
              <a:gdLst>
                <a:gd name="T0" fmla="*/ 40 w 46"/>
                <a:gd name="T1" fmla="*/ 52 h 66"/>
                <a:gd name="T2" fmla="*/ 43 w 46"/>
                <a:gd name="T3" fmla="*/ 60 h 66"/>
                <a:gd name="T4" fmla="*/ 46 w 46"/>
                <a:gd name="T5" fmla="*/ 66 h 66"/>
                <a:gd name="T6" fmla="*/ 45 w 46"/>
                <a:gd name="T7" fmla="*/ 59 h 66"/>
                <a:gd name="T8" fmla="*/ 40 w 46"/>
                <a:gd name="T9" fmla="*/ 52 h 66"/>
                <a:gd name="T10" fmla="*/ 0 w 46"/>
                <a:gd name="T11" fmla="*/ 0 h 66"/>
                <a:gd name="T12" fmla="*/ 4 w 46"/>
                <a:gd name="T13" fmla="*/ 5 h 66"/>
                <a:gd name="T14" fmla="*/ 11 w 46"/>
                <a:gd name="T15" fmla="*/ 10 h 66"/>
                <a:gd name="T16" fmla="*/ 6 w 46"/>
                <a:gd name="T17" fmla="*/ 4 h 66"/>
                <a:gd name="T18" fmla="*/ 0 w 46"/>
                <a:gd name="T1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66">
                  <a:moveTo>
                    <a:pt x="40" y="52"/>
                  </a:moveTo>
                  <a:cubicBezTo>
                    <a:pt x="41" y="55"/>
                    <a:pt x="42" y="58"/>
                    <a:pt x="43" y="60"/>
                  </a:cubicBezTo>
                  <a:cubicBezTo>
                    <a:pt x="46" y="66"/>
                    <a:pt x="46" y="66"/>
                    <a:pt x="46" y="66"/>
                  </a:cubicBezTo>
                  <a:cubicBezTo>
                    <a:pt x="46" y="64"/>
                    <a:pt x="46" y="61"/>
                    <a:pt x="45" y="59"/>
                  </a:cubicBezTo>
                  <a:cubicBezTo>
                    <a:pt x="40" y="52"/>
                    <a:pt x="40" y="52"/>
                    <a:pt x="40" y="52"/>
                  </a:cubicBezTo>
                  <a:moveTo>
                    <a:pt x="0" y="0"/>
                  </a:moveTo>
                  <a:cubicBezTo>
                    <a:pt x="4" y="5"/>
                    <a:pt x="4" y="5"/>
                    <a:pt x="4" y="5"/>
                  </a:cubicBezTo>
                  <a:cubicBezTo>
                    <a:pt x="6" y="7"/>
                    <a:pt x="8" y="9"/>
                    <a:pt x="11" y="10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4" y="2"/>
                    <a:pt x="2" y="1"/>
                    <a:pt x="0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2" name="Freeform 793"/>
            <p:cNvSpPr>
              <a:spLocks noEditPoints="1"/>
            </p:cNvSpPr>
            <p:nvPr/>
          </p:nvSpPr>
          <p:spPr bwMode="auto">
            <a:xfrm>
              <a:off x="13318049" y="360297"/>
              <a:ext cx="1363629" cy="1354373"/>
            </a:xfrm>
            <a:custGeom>
              <a:avLst/>
              <a:gdLst>
                <a:gd name="T0" fmla="*/ 93 w 187"/>
                <a:gd name="T1" fmla="*/ 182 h 186"/>
                <a:gd name="T2" fmla="*/ 107 w 187"/>
                <a:gd name="T3" fmla="*/ 185 h 186"/>
                <a:gd name="T4" fmla="*/ 77 w 187"/>
                <a:gd name="T5" fmla="*/ 184 h 186"/>
                <a:gd name="T6" fmla="*/ 73 w 187"/>
                <a:gd name="T7" fmla="*/ 180 h 186"/>
                <a:gd name="T8" fmla="*/ 110 w 187"/>
                <a:gd name="T9" fmla="*/ 184 h 186"/>
                <a:gd name="T10" fmla="*/ 132 w 187"/>
                <a:gd name="T11" fmla="*/ 173 h 186"/>
                <a:gd name="T12" fmla="*/ 134 w 187"/>
                <a:gd name="T13" fmla="*/ 177 h 186"/>
                <a:gd name="T14" fmla="*/ 55 w 187"/>
                <a:gd name="T15" fmla="*/ 178 h 186"/>
                <a:gd name="T16" fmla="*/ 51 w 187"/>
                <a:gd name="T17" fmla="*/ 171 h 186"/>
                <a:gd name="T18" fmla="*/ 137 w 187"/>
                <a:gd name="T19" fmla="*/ 175 h 186"/>
                <a:gd name="T20" fmla="*/ 154 w 187"/>
                <a:gd name="T21" fmla="*/ 158 h 186"/>
                <a:gd name="T22" fmla="*/ 148 w 187"/>
                <a:gd name="T23" fmla="*/ 168 h 186"/>
                <a:gd name="T24" fmla="*/ 154 w 187"/>
                <a:gd name="T25" fmla="*/ 158 h 186"/>
                <a:gd name="T26" fmla="*/ 158 w 187"/>
                <a:gd name="T27" fmla="*/ 159 h 186"/>
                <a:gd name="T28" fmla="*/ 171 w 187"/>
                <a:gd name="T29" fmla="*/ 136 h 186"/>
                <a:gd name="T30" fmla="*/ 174 w 187"/>
                <a:gd name="T31" fmla="*/ 139 h 186"/>
                <a:gd name="T32" fmla="*/ 173 w 187"/>
                <a:gd name="T33" fmla="*/ 133 h 186"/>
                <a:gd name="T34" fmla="*/ 178 w 187"/>
                <a:gd name="T35" fmla="*/ 121 h 186"/>
                <a:gd name="T36" fmla="*/ 50 w 187"/>
                <a:gd name="T37" fmla="*/ 175 h 186"/>
                <a:gd name="T38" fmla="*/ 7 w 187"/>
                <a:gd name="T39" fmla="*/ 114 h 186"/>
                <a:gd name="T40" fmla="*/ 179 w 187"/>
                <a:gd name="T41" fmla="*/ 118 h 186"/>
                <a:gd name="T42" fmla="*/ 182 w 187"/>
                <a:gd name="T43" fmla="*/ 104 h 186"/>
                <a:gd name="T44" fmla="*/ 5 w 187"/>
                <a:gd name="T45" fmla="*/ 107 h 186"/>
                <a:gd name="T46" fmla="*/ 181 w 187"/>
                <a:gd name="T47" fmla="*/ 80 h 186"/>
                <a:gd name="T48" fmla="*/ 186 w 187"/>
                <a:gd name="T49" fmla="*/ 103 h 186"/>
                <a:gd name="T50" fmla="*/ 5 w 187"/>
                <a:gd name="T51" fmla="*/ 64 h 186"/>
                <a:gd name="T52" fmla="*/ 5 w 187"/>
                <a:gd name="T53" fmla="*/ 83 h 186"/>
                <a:gd name="T54" fmla="*/ 11 w 187"/>
                <a:gd name="T55" fmla="*/ 50 h 186"/>
                <a:gd name="T56" fmla="*/ 13 w 187"/>
                <a:gd name="T57" fmla="*/ 53 h 186"/>
                <a:gd name="T58" fmla="*/ 12 w 187"/>
                <a:gd name="T59" fmla="*/ 47 h 186"/>
                <a:gd name="T60" fmla="*/ 19 w 187"/>
                <a:gd name="T61" fmla="*/ 37 h 186"/>
                <a:gd name="T62" fmla="*/ 23 w 187"/>
                <a:gd name="T63" fmla="*/ 38 h 186"/>
                <a:gd name="T64" fmla="*/ 38 w 187"/>
                <a:gd name="T65" fmla="*/ 18 h 186"/>
                <a:gd name="T66" fmla="*/ 32 w 187"/>
                <a:gd name="T67" fmla="*/ 28 h 186"/>
                <a:gd name="T68" fmla="*/ 38 w 187"/>
                <a:gd name="T69" fmla="*/ 18 h 186"/>
                <a:gd name="T70" fmla="*/ 43 w 187"/>
                <a:gd name="T71" fmla="*/ 19 h 186"/>
                <a:gd name="T72" fmla="*/ 135 w 187"/>
                <a:gd name="T73" fmla="*/ 10 h 186"/>
                <a:gd name="T74" fmla="*/ 180 w 187"/>
                <a:gd name="T75" fmla="*/ 73 h 186"/>
                <a:gd name="T76" fmla="*/ 166 w 187"/>
                <a:gd name="T77" fmla="*/ 35 h 186"/>
                <a:gd name="T78" fmla="*/ 62 w 187"/>
                <a:gd name="T79" fmla="*/ 5 h 186"/>
                <a:gd name="T80" fmla="*/ 65 w 187"/>
                <a:gd name="T81" fmla="*/ 8 h 186"/>
                <a:gd name="T82" fmla="*/ 117 w 187"/>
                <a:gd name="T83" fmla="*/ 7 h 186"/>
                <a:gd name="T84" fmla="*/ 113 w 187"/>
                <a:gd name="T85" fmla="*/ 2 h 186"/>
                <a:gd name="T86" fmla="*/ 68 w 187"/>
                <a:gd name="T87" fmla="*/ 8 h 186"/>
                <a:gd name="T88" fmla="*/ 95 w 187"/>
                <a:gd name="T89" fmla="*/ 0 h 186"/>
                <a:gd name="T90" fmla="*/ 109 w 187"/>
                <a:gd name="T91" fmla="*/ 1 h 186"/>
                <a:gd name="T92" fmla="*/ 79 w 187"/>
                <a:gd name="T93" fmla="*/ 1 h 186"/>
                <a:gd name="T94" fmla="*/ 94 w 187"/>
                <a:gd name="T95" fmla="*/ 4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87" h="186">
                  <a:moveTo>
                    <a:pt x="104" y="181"/>
                  </a:moveTo>
                  <a:cubicBezTo>
                    <a:pt x="100" y="182"/>
                    <a:pt x="97" y="182"/>
                    <a:pt x="93" y="182"/>
                  </a:cubicBezTo>
                  <a:cubicBezTo>
                    <a:pt x="93" y="182"/>
                    <a:pt x="93" y="182"/>
                    <a:pt x="93" y="182"/>
                  </a:cubicBezTo>
                  <a:cubicBezTo>
                    <a:pt x="93" y="182"/>
                    <a:pt x="92" y="182"/>
                    <a:pt x="91" y="182"/>
                  </a:cubicBezTo>
                  <a:cubicBezTo>
                    <a:pt x="94" y="186"/>
                    <a:pt x="94" y="186"/>
                    <a:pt x="94" y="186"/>
                  </a:cubicBezTo>
                  <a:cubicBezTo>
                    <a:pt x="98" y="186"/>
                    <a:pt x="103" y="186"/>
                    <a:pt x="107" y="185"/>
                  </a:cubicBezTo>
                  <a:cubicBezTo>
                    <a:pt x="104" y="181"/>
                    <a:pt x="104" y="181"/>
                    <a:pt x="104" y="181"/>
                  </a:cubicBezTo>
                  <a:moveTo>
                    <a:pt x="73" y="180"/>
                  </a:moveTo>
                  <a:cubicBezTo>
                    <a:pt x="77" y="184"/>
                    <a:pt x="77" y="184"/>
                    <a:pt x="77" y="184"/>
                  </a:cubicBezTo>
                  <a:cubicBezTo>
                    <a:pt x="81" y="185"/>
                    <a:pt x="86" y="186"/>
                    <a:pt x="91" y="186"/>
                  </a:cubicBezTo>
                  <a:cubicBezTo>
                    <a:pt x="88" y="182"/>
                    <a:pt x="88" y="182"/>
                    <a:pt x="88" y="182"/>
                  </a:cubicBezTo>
                  <a:cubicBezTo>
                    <a:pt x="83" y="181"/>
                    <a:pt x="78" y="181"/>
                    <a:pt x="73" y="180"/>
                  </a:cubicBezTo>
                  <a:moveTo>
                    <a:pt x="118" y="178"/>
                  </a:moveTo>
                  <a:cubicBezTo>
                    <a:pt x="115" y="179"/>
                    <a:pt x="111" y="180"/>
                    <a:pt x="107" y="181"/>
                  </a:cubicBezTo>
                  <a:cubicBezTo>
                    <a:pt x="110" y="184"/>
                    <a:pt x="110" y="184"/>
                    <a:pt x="110" y="184"/>
                  </a:cubicBezTo>
                  <a:cubicBezTo>
                    <a:pt x="114" y="184"/>
                    <a:pt x="117" y="183"/>
                    <a:pt x="121" y="182"/>
                  </a:cubicBezTo>
                  <a:cubicBezTo>
                    <a:pt x="118" y="178"/>
                    <a:pt x="118" y="178"/>
                    <a:pt x="118" y="178"/>
                  </a:cubicBezTo>
                  <a:moveTo>
                    <a:pt x="132" y="173"/>
                  </a:moveTo>
                  <a:cubicBezTo>
                    <a:pt x="128" y="175"/>
                    <a:pt x="125" y="176"/>
                    <a:pt x="121" y="177"/>
                  </a:cubicBezTo>
                  <a:cubicBezTo>
                    <a:pt x="124" y="181"/>
                    <a:pt x="124" y="181"/>
                    <a:pt x="124" y="181"/>
                  </a:cubicBezTo>
                  <a:cubicBezTo>
                    <a:pt x="127" y="180"/>
                    <a:pt x="131" y="178"/>
                    <a:pt x="134" y="177"/>
                  </a:cubicBezTo>
                  <a:cubicBezTo>
                    <a:pt x="132" y="173"/>
                    <a:pt x="132" y="173"/>
                    <a:pt x="132" y="173"/>
                  </a:cubicBezTo>
                  <a:moveTo>
                    <a:pt x="51" y="171"/>
                  </a:moveTo>
                  <a:cubicBezTo>
                    <a:pt x="55" y="178"/>
                    <a:pt x="55" y="178"/>
                    <a:pt x="55" y="178"/>
                  </a:cubicBezTo>
                  <a:cubicBezTo>
                    <a:pt x="61" y="180"/>
                    <a:pt x="67" y="182"/>
                    <a:pt x="72" y="183"/>
                  </a:cubicBezTo>
                  <a:cubicBezTo>
                    <a:pt x="69" y="178"/>
                    <a:pt x="69" y="178"/>
                    <a:pt x="69" y="178"/>
                  </a:cubicBezTo>
                  <a:cubicBezTo>
                    <a:pt x="62" y="177"/>
                    <a:pt x="56" y="174"/>
                    <a:pt x="51" y="171"/>
                  </a:cubicBezTo>
                  <a:moveTo>
                    <a:pt x="143" y="167"/>
                  </a:moveTo>
                  <a:cubicBezTo>
                    <a:pt x="140" y="169"/>
                    <a:pt x="137" y="170"/>
                    <a:pt x="134" y="172"/>
                  </a:cubicBezTo>
                  <a:cubicBezTo>
                    <a:pt x="137" y="175"/>
                    <a:pt x="137" y="175"/>
                    <a:pt x="137" y="175"/>
                  </a:cubicBezTo>
                  <a:cubicBezTo>
                    <a:pt x="140" y="174"/>
                    <a:pt x="143" y="172"/>
                    <a:pt x="146" y="170"/>
                  </a:cubicBezTo>
                  <a:cubicBezTo>
                    <a:pt x="143" y="167"/>
                    <a:pt x="143" y="167"/>
                    <a:pt x="143" y="167"/>
                  </a:cubicBezTo>
                  <a:moveTo>
                    <a:pt x="154" y="158"/>
                  </a:moveTo>
                  <a:cubicBezTo>
                    <a:pt x="152" y="160"/>
                    <a:pt x="151" y="161"/>
                    <a:pt x="149" y="162"/>
                  </a:cubicBezTo>
                  <a:cubicBezTo>
                    <a:pt x="148" y="163"/>
                    <a:pt x="147" y="164"/>
                    <a:pt x="146" y="165"/>
                  </a:cubicBezTo>
                  <a:cubicBezTo>
                    <a:pt x="148" y="168"/>
                    <a:pt x="148" y="168"/>
                    <a:pt x="148" y="168"/>
                  </a:cubicBezTo>
                  <a:cubicBezTo>
                    <a:pt x="149" y="167"/>
                    <a:pt x="150" y="166"/>
                    <a:pt x="151" y="166"/>
                  </a:cubicBezTo>
                  <a:cubicBezTo>
                    <a:pt x="153" y="164"/>
                    <a:pt x="155" y="163"/>
                    <a:pt x="156" y="161"/>
                  </a:cubicBezTo>
                  <a:cubicBezTo>
                    <a:pt x="154" y="158"/>
                    <a:pt x="154" y="158"/>
                    <a:pt x="154" y="158"/>
                  </a:cubicBezTo>
                  <a:moveTo>
                    <a:pt x="163" y="148"/>
                  </a:moveTo>
                  <a:cubicBezTo>
                    <a:pt x="161" y="151"/>
                    <a:pt x="159" y="153"/>
                    <a:pt x="156" y="156"/>
                  </a:cubicBezTo>
                  <a:cubicBezTo>
                    <a:pt x="158" y="159"/>
                    <a:pt x="158" y="159"/>
                    <a:pt x="158" y="159"/>
                  </a:cubicBezTo>
                  <a:cubicBezTo>
                    <a:pt x="161" y="157"/>
                    <a:pt x="163" y="154"/>
                    <a:pt x="166" y="151"/>
                  </a:cubicBezTo>
                  <a:cubicBezTo>
                    <a:pt x="163" y="148"/>
                    <a:pt x="163" y="148"/>
                    <a:pt x="163" y="148"/>
                  </a:cubicBezTo>
                  <a:moveTo>
                    <a:pt x="171" y="136"/>
                  </a:moveTo>
                  <a:cubicBezTo>
                    <a:pt x="170" y="139"/>
                    <a:pt x="167" y="142"/>
                    <a:pt x="165" y="145"/>
                  </a:cubicBezTo>
                  <a:cubicBezTo>
                    <a:pt x="168" y="149"/>
                    <a:pt x="168" y="149"/>
                    <a:pt x="168" y="149"/>
                  </a:cubicBezTo>
                  <a:cubicBezTo>
                    <a:pt x="170" y="146"/>
                    <a:pt x="172" y="143"/>
                    <a:pt x="174" y="139"/>
                  </a:cubicBezTo>
                  <a:cubicBezTo>
                    <a:pt x="171" y="136"/>
                    <a:pt x="171" y="136"/>
                    <a:pt x="171" y="136"/>
                  </a:cubicBezTo>
                  <a:moveTo>
                    <a:pt x="178" y="121"/>
                  </a:moveTo>
                  <a:cubicBezTo>
                    <a:pt x="176" y="125"/>
                    <a:pt x="175" y="129"/>
                    <a:pt x="173" y="133"/>
                  </a:cubicBezTo>
                  <a:cubicBezTo>
                    <a:pt x="175" y="137"/>
                    <a:pt x="175" y="137"/>
                    <a:pt x="175" y="137"/>
                  </a:cubicBezTo>
                  <a:cubicBezTo>
                    <a:pt x="177" y="133"/>
                    <a:pt x="179" y="129"/>
                    <a:pt x="181" y="125"/>
                  </a:cubicBezTo>
                  <a:cubicBezTo>
                    <a:pt x="178" y="121"/>
                    <a:pt x="178" y="121"/>
                    <a:pt x="178" y="121"/>
                  </a:cubicBezTo>
                  <a:moveTo>
                    <a:pt x="1" y="106"/>
                  </a:moveTo>
                  <a:cubicBezTo>
                    <a:pt x="4" y="123"/>
                    <a:pt x="10" y="138"/>
                    <a:pt x="21" y="151"/>
                  </a:cubicBezTo>
                  <a:cubicBezTo>
                    <a:pt x="29" y="161"/>
                    <a:pt x="39" y="169"/>
                    <a:pt x="50" y="175"/>
                  </a:cubicBezTo>
                  <a:cubicBezTo>
                    <a:pt x="44" y="167"/>
                    <a:pt x="44" y="167"/>
                    <a:pt x="44" y="167"/>
                  </a:cubicBezTo>
                  <a:cubicBezTo>
                    <a:pt x="37" y="162"/>
                    <a:pt x="30" y="156"/>
                    <a:pt x="24" y="148"/>
                  </a:cubicBezTo>
                  <a:cubicBezTo>
                    <a:pt x="16" y="138"/>
                    <a:pt x="10" y="127"/>
                    <a:pt x="7" y="114"/>
                  </a:cubicBezTo>
                  <a:cubicBezTo>
                    <a:pt x="1" y="106"/>
                    <a:pt x="1" y="106"/>
                    <a:pt x="1" y="106"/>
                  </a:cubicBezTo>
                  <a:moveTo>
                    <a:pt x="182" y="104"/>
                  </a:moveTo>
                  <a:cubicBezTo>
                    <a:pt x="181" y="109"/>
                    <a:pt x="180" y="113"/>
                    <a:pt x="179" y="118"/>
                  </a:cubicBezTo>
                  <a:cubicBezTo>
                    <a:pt x="182" y="122"/>
                    <a:pt x="182" y="122"/>
                    <a:pt x="182" y="122"/>
                  </a:cubicBezTo>
                  <a:cubicBezTo>
                    <a:pt x="183" y="118"/>
                    <a:pt x="184" y="113"/>
                    <a:pt x="185" y="108"/>
                  </a:cubicBezTo>
                  <a:cubicBezTo>
                    <a:pt x="182" y="104"/>
                    <a:pt x="182" y="104"/>
                    <a:pt x="182" y="104"/>
                  </a:cubicBezTo>
                  <a:moveTo>
                    <a:pt x="1" y="82"/>
                  </a:moveTo>
                  <a:cubicBezTo>
                    <a:pt x="0" y="88"/>
                    <a:pt x="0" y="94"/>
                    <a:pt x="1" y="100"/>
                  </a:cubicBezTo>
                  <a:cubicBezTo>
                    <a:pt x="5" y="107"/>
                    <a:pt x="5" y="107"/>
                    <a:pt x="5" y="107"/>
                  </a:cubicBezTo>
                  <a:cubicBezTo>
                    <a:pt x="4" y="101"/>
                    <a:pt x="4" y="94"/>
                    <a:pt x="4" y="88"/>
                  </a:cubicBezTo>
                  <a:cubicBezTo>
                    <a:pt x="1" y="82"/>
                    <a:pt x="1" y="82"/>
                    <a:pt x="1" y="82"/>
                  </a:cubicBezTo>
                  <a:moveTo>
                    <a:pt x="181" y="80"/>
                  </a:moveTo>
                  <a:cubicBezTo>
                    <a:pt x="182" y="86"/>
                    <a:pt x="183" y="93"/>
                    <a:pt x="182" y="99"/>
                  </a:cubicBezTo>
                  <a:cubicBezTo>
                    <a:pt x="186" y="104"/>
                    <a:pt x="186" y="104"/>
                    <a:pt x="186" y="104"/>
                  </a:cubicBezTo>
                  <a:cubicBezTo>
                    <a:pt x="186" y="104"/>
                    <a:pt x="186" y="103"/>
                    <a:pt x="186" y="103"/>
                  </a:cubicBezTo>
                  <a:cubicBezTo>
                    <a:pt x="186" y="98"/>
                    <a:pt x="187" y="92"/>
                    <a:pt x="186" y="87"/>
                  </a:cubicBezTo>
                  <a:cubicBezTo>
                    <a:pt x="181" y="80"/>
                    <a:pt x="181" y="80"/>
                    <a:pt x="181" y="80"/>
                  </a:cubicBezTo>
                  <a:moveTo>
                    <a:pt x="5" y="64"/>
                  </a:moveTo>
                  <a:cubicBezTo>
                    <a:pt x="3" y="69"/>
                    <a:pt x="2" y="73"/>
                    <a:pt x="1" y="78"/>
                  </a:cubicBezTo>
                  <a:cubicBezTo>
                    <a:pt x="5" y="83"/>
                    <a:pt x="5" y="83"/>
                    <a:pt x="5" y="83"/>
                  </a:cubicBezTo>
                  <a:cubicBezTo>
                    <a:pt x="5" y="83"/>
                    <a:pt x="5" y="83"/>
                    <a:pt x="5" y="83"/>
                  </a:cubicBezTo>
                  <a:cubicBezTo>
                    <a:pt x="5" y="78"/>
                    <a:pt x="6" y="73"/>
                    <a:pt x="8" y="69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11" y="50"/>
                  </a:moveTo>
                  <a:cubicBezTo>
                    <a:pt x="9" y="53"/>
                    <a:pt x="7" y="57"/>
                    <a:pt x="6" y="61"/>
                  </a:cubicBezTo>
                  <a:cubicBezTo>
                    <a:pt x="9" y="65"/>
                    <a:pt x="9" y="65"/>
                    <a:pt x="9" y="65"/>
                  </a:cubicBezTo>
                  <a:cubicBezTo>
                    <a:pt x="10" y="61"/>
                    <a:pt x="12" y="57"/>
                    <a:pt x="13" y="53"/>
                  </a:cubicBezTo>
                  <a:cubicBezTo>
                    <a:pt x="11" y="50"/>
                    <a:pt x="11" y="50"/>
                    <a:pt x="11" y="50"/>
                  </a:cubicBezTo>
                  <a:moveTo>
                    <a:pt x="19" y="37"/>
                  </a:moveTo>
                  <a:cubicBezTo>
                    <a:pt x="16" y="40"/>
                    <a:pt x="14" y="43"/>
                    <a:pt x="12" y="47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7" y="47"/>
                    <a:pt x="19" y="44"/>
                    <a:pt x="21" y="41"/>
                  </a:cubicBezTo>
                  <a:cubicBezTo>
                    <a:pt x="19" y="37"/>
                    <a:pt x="19" y="37"/>
                    <a:pt x="19" y="37"/>
                  </a:cubicBezTo>
                  <a:moveTo>
                    <a:pt x="28" y="27"/>
                  </a:moveTo>
                  <a:cubicBezTo>
                    <a:pt x="25" y="29"/>
                    <a:pt x="23" y="32"/>
                    <a:pt x="21" y="35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5" y="35"/>
                    <a:pt x="28" y="33"/>
                    <a:pt x="30" y="30"/>
                  </a:cubicBezTo>
                  <a:cubicBezTo>
                    <a:pt x="28" y="27"/>
                    <a:pt x="28" y="27"/>
                    <a:pt x="28" y="27"/>
                  </a:cubicBezTo>
                  <a:moveTo>
                    <a:pt x="38" y="18"/>
                  </a:moveTo>
                  <a:cubicBezTo>
                    <a:pt x="37" y="19"/>
                    <a:pt x="36" y="19"/>
                    <a:pt x="35" y="20"/>
                  </a:cubicBezTo>
                  <a:cubicBezTo>
                    <a:pt x="33" y="22"/>
                    <a:pt x="32" y="23"/>
                    <a:pt x="30" y="25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4" y="26"/>
                    <a:pt x="36" y="25"/>
                    <a:pt x="38" y="23"/>
                  </a:cubicBezTo>
                  <a:cubicBezTo>
                    <a:pt x="39" y="23"/>
                    <a:pt x="40" y="22"/>
                    <a:pt x="40" y="21"/>
                  </a:cubicBezTo>
                  <a:cubicBezTo>
                    <a:pt x="38" y="18"/>
                    <a:pt x="38" y="18"/>
                    <a:pt x="38" y="18"/>
                  </a:cubicBezTo>
                  <a:moveTo>
                    <a:pt x="50" y="11"/>
                  </a:moveTo>
                  <a:cubicBezTo>
                    <a:pt x="46" y="12"/>
                    <a:pt x="43" y="14"/>
                    <a:pt x="40" y="16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6" y="17"/>
                    <a:pt x="49" y="16"/>
                    <a:pt x="52" y="14"/>
                  </a:cubicBezTo>
                  <a:cubicBezTo>
                    <a:pt x="50" y="11"/>
                    <a:pt x="50" y="11"/>
                    <a:pt x="50" y="11"/>
                  </a:cubicBezTo>
                  <a:moveTo>
                    <a:pt x="135" y="10"/>
                  </a:moveTo>
                  <a:cubicBezTo>
                    <a:pt x="141" y="18"/>
                    <a:pt x="141" y="18"/>
                    <a:pt x="141" y="18"/>
                  </a:cubicBezTo>
                  <a:cubicBezTo>
                    <a:pt x="149" y="23"/>
                    <a:pt x="157" y="29"/>
                    <a:pt x="163" y="37"/>
                  </a:cubicBezTo>
                  <a:cubicBezTo>
                    <a:pt x="171" y="48"/>
                    <a:pt x="177" y="60"/>
                    <a:pt x="180" y="73"/>
                  </a:cubicBezTo>
                  <a:cubicBezTo>
                    <a:pt x="186" y="81"/>
                    <a:pt x="186" y="81"/>
                    <a:pt x="186" y="81"/>
                  </a:cubicBezTo>
                  <a:cubicBezTo>
                    <a:pt x="184" y="67"/>
                    <a:pt x="179" y="55"/>
                    <a:pt x="172" y="43"/>
                  </a:cubicBezTo>
                  <a:cubicBezTo>
                    <a:pt x="166" y="35"/>
                    <a:pt x="166" y="35"/>
                    <a:pt x="166" y="35"/>
                  </a:cubicBezTo>
                  <a:cubicBezTo>
                    <a:pt x="166" y="35"/>
                    <a:pt x="166" y="35"/>
                    <a:pt x="166" y="35"/>
                  </a:cubicBezTo>
                  <a:cubicBezTo>
                    <a:pt x="158" y="24"/>
                    <a:pt x="147" y="16"/>
                    <a:pt x="135" y="10"/>
                  </a:cubicBezTo>
                  <a:moveTo>
                    <a:pt x="62" y="5"/>
                  </a:moveTo>
                  <a:cubicBezTo>
                    <a:pt x="59" y="6"/>
                    <a:pt x="55" y="8"/>
                    <a:pt x="52" y="9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8" y="11"/>
                    <a:pt x="61" y="10"/>
                    <a:pt x="65" y="8"/>
                  </a:cubicBezTo>
                  <a:cubicBezTo>
                    <a:pt x="62" y="5"/>
                    <a:pt x="62" y="5"/>
                    <a:pt x="62" y="5"/>
                  </a:cubicBezTo>
                  <a:moveTo>
                    <a:pt x="113" y="2"/>
                  </a:moveTo>
                  <a:cubicBezTo>
                    <a:pt x="117" y="7"/>
                    <a:pt x="117" y="7"/>
                    <a:pt x="117" y="7"/>
                  </a:cubicBezTo>
                  <a:cubicBezTo>
                    <a:pt x="123" y="9"/>
                    <a:pt x="129" y="11"/>
                    <a:pt x="135" y="14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25" y="5"/>
                    <a:pt x="119" y="3"/>
                    <a:pt x="113" y="2"/>
                  </a:cubicBezTo>
                  <a:moveTo>
                    <a:pt x="76" y="1"/>
                  </a:moveTo>
                  <a:cubicBezTo>
                    <a:pt x="72" y="2"/>
                    <a:pt x="69" y="3"/>
                    <a:pt x="65" y="4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71" y="6"/>
                    <a:pt x="75" y="6"/>
                    <a:pt x="79" y="5"/>
                  </a:cubicBezTo>
                  <a:cubicBezTo>
                    <a:pt x="76" y="1"/>
                    <a:pt x="76" y="1"/>
                    <a:pt x="76" y="1"/>
                  </a:cubicBezTo>
                  <a:moveTo>
                    <a:pt x="95" y="0"/>
                  </a:moveTo>
                  <a:cubicBezTo>
                    <a:pt x="98" y="4"/>
                    <a:pt x="98" y="4"/>
                    <a:pt x="98" y="4"/>
                  </a:cubicBezTo>
                  <a:cubicBezTo>
                    <a:pt x="103" y="4"/>
                    <a:pt x="108" y="5"/>
                    <a:pt x="112" y="6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5" y="0"/>
                    <a:pt x="100" y="0"/>
                    <a:pt x="95" y="0"/>
                  </a:cubicBezTo>
                  <a:moveTo>
                    <a:pt x="92" y="0"/>
                  </a:moveTo>
                  <a:cubicBezTo>
                    <a:pt x="87" y="0"/>
                    <a:pt x="83" y="0"/>
                    <a:pt x="79" y="1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86" y="4"/>
                    <a:pt x="89" y="4"/>
                    <a:pt x="93" y="4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92" y="0"/>
                    <a:pt x="92" y="0"/>
                    <a:pt x="92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3" name="Freeform 794"/>
            <p:cNvSpPr>
              <a:spLocks noEditPoints="1"/>
            </p:cNvSpPr>
            <p:nvPr/>
          </p:nvSpPr>
          <p:spPr bwMode="auto">
            <a:xfrm>
              <a:off x="13324219" y="1088388"/>
              <a:ext cx="394897" cy="567664"/>
            </a:xfrm>
            <a:custGeom>
              <a:avLst/>
              <a:gdLst>
                <a:gd name="T0" fmla="*/ 43 w 54"/>
                <a:gd name="T1" fmla="*/ 67 h 78"/>
                <a:gd name="T2" fmla="*/ 49 w 54"/>
                <a:gd name="T3" fmla="*/ 75 h 78"/>
                <a:gd name="T4" fmla="*/ 54 w 54"/>
                <a:gd name="T5" fmla="*/ 78 h 78"/>
                <a:gd name="T6" fmla="*/ 50 w 54"/>
                <a:gd name="T7" fmla="*/ 71 h 78"/>
                <a:gd name="T8" fmla="*/ 43 w 54"/>
                <a:gd name="T9" fmla="*/ 67 h 78"/>
                <a:gd name="T10" fmla="*/ 0 w 54"/>
                <a:gd name="T11" fmla="*/ 0 h 78"/>
                <a:gd name="T12" fmla="*/ 0 w 54"/>
                <a:gd name="T13" fmla="*/ 6 h 78"/>
                <a:gd name="T14" fmla="*/ 6 w 54"/>
                <a:gd name="T15" fmla="*/ 14 h 78"/>
                <a:gd name="T16" fmla="*/ 4 w 54"/>
                <a:gd name="T17" fmla="*/ 7 h 78"/>
                <a:gd name="T18" fmla="*/ 0 w 54"/>
                <a:gd name="T1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78">
                  <a:moveTo>
                    <a:pt x="43" y="67"/>
                  </a:moveTo>
                  <a:cubicBezTo>
                    <a:pt x="49" y="75"/>
                    <a:pt x="49" y="75"/>
                    <a:pt x="49" y="75"/>
                  </a:cubicBezTo>
                  <a:cubicBezTo>
                    <a:pt x="51" y="76"/>
                    <a:pt x="53" y="77"/>
                    <a:pt x="54" y="78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47" y="70"/>
                    <a:pt x="45" y="68"/>
                    <a:pt x="43" y="67"/>
                  </a:cubicBezTo>
                  <a:moveTo>
                    <a:pt x="0" y="0"/>
                  </a:moveTo>
                  <a:cubicBezTo>
                    <a:pt x="0" y="2"/>
                    <a:pt x="0" y="4"/>
                    <a:pt x="0" y="6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5" y="12"/>
                    <a:pt x="5" y="10"/>
                    <a:pt x="4" y="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4" name="Freeform 795"/>
            <p:cNvSpPr>
              <a:spLocks noEditPoints="1"/>
            </p:cNvSpPr>
            <p:nvPr/>
          </p:nvSpPr>
          <p:spPr bwMode="auto">
            <a:xfrm>
              <a:off x="13324219" y="927961"/>
              <a:ext cx="555324" cy="771283"/>
            </a:xfrm>
            <a:custGeom>
              <a:avLst/>
              <a:gdLst>
                <a:gd name="T0" fmla="*/ 68 w 76"/>
                <a:gd name="T1" fmla="*/ 100 h 106"/>
                <a:gd name="T2" fmla="*/ 71 w 76"/>
                <a:gd name="T3" fmla="*/ 105 h 106"/>
                <a:gd name="T4" fmla="*/ 76 w 76"/>
                <a:gd name="T5" fmla="*/ 106 h 106"/>
                <a:gd name="T6" fmla="*/ 72 w 76"/>
                <a:gd name="T7" fmla="*/ 102 h 106"/>
                <a:gd name="T8" fmla="*/ 68 w 76"/>
                <a:gd name="T9" fmla="*/ 100 h 106"/>
                <a:gd name="T10" fmla="*/ 0 w 76"/>
                <a:gd name="T11" fmla="*/ 0 h 106"/>
                <a:gd name="T12" fmla="*/ 0 w 76"/>
                <a:gd name="T13" fmla="*/ 4 h 106"/>
                <a:gd name="T14" fmla="*/ 0 w 76"/>
                <a:gd name="T15" fmla="*/ 4 h 106"/>
                <a:gd name="T16" fmla="*/ 3 w 76"/>
                <a:gd name="T17" fmla="*/ 10 h 106"/>
                <a:gd name="T18" fmla="*/ 4 w 76"/>
                <a:gd name="T19" fmla="*/ 5 h 106"/>
                <a:gd name="T20" fmla="*/ 0 w 76"/>
                <a:gd name="T21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106">
                  <a:moveTo>
                    <a:pt x="68" y="100"/>
                  </a:moveTo>
                  <a:cubicBezTo>
                    <a:pt x="71" y="105"/>
                    <a:pt x="71" y="105"/>
                    <a:pt x="71" y="105"/>
                  </a:cubicBezTo>
                  <a:cubicBezTo>
                    <a:pt x="73" y="106"/>
                    <a:pt x="74" y="106"/>
                    <a:pt x="76" y="106"/>
                  </a:cubicBezTo>
                  <a:cubicBezTo>
                    <a:pt x="72" y="102"/>
                    <a:pt x="72" y="102"/>
                    <a:pt x="72" y="102"/>
                  </a:cubicBezTo>
                  <a:cubicBezTo>
                    <a:pt x="71" y="101"/>
                    <a:pt x="69" y="101"/>
                    <a:pt x="68" y="100"/>
                  </a:cubicBezTo>
                  <a:moveTo>
                    <a:pt x="0" y="0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8"/>
                    <a:pt x="4" y="6"/>
                    <a:pt x="4" y="5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5" name="Freeform 796"/>
            <p:cNvSpPr>
              <a:spLocks noEditPoints="1"/>
            </p:cNvSpPr>
            <p:nvPr/>
          </p:nvSpPr>
          <p:spPr bwMode="auto">
            <a:xfrm>
              <a:off x="13355071" y="804556"/>
              <a:ext cx="647878" cy="910114"/>
            </a:xfrm>
            <a:custGeom>
              <a:avLst/>
              <a:gdLst>
                <a:gd name="T0" fmla="*/ 83 w 89"/>
                <a:gd name="T1" fmla="*/ 121 h 125"/>
                <a:gd name="T2" fmla="*/ 86 w 89"/>
                <a:gd name="T3" fmla="*/ 125 h 125"/>
                <a:gd name="T4" fmla="*/ 88 w 89"/>
                <a:gd name="T5" fmla="*/ 125 h 125"/>
                <a:gd name="T6" fmla="*/ 88 w 89"/>
                <a:gd name="T7" fmla="*/ 125 h 125"/>
                <a:gd name="T8" fmla="*/ 89 w 89"/>
                <a:gd name="T9" fmla="*/ 125 h 125"/>
                <a:gd name="T10" fmla="*/ 86 w 89"/>
                <a:gd name="T11" fmla="*/ 121 h 125"/>
                <a:gd name="T12" fmla="*/ 83 w 89"/>
                <a:gd name="T13" fmla="*/ 121 h 125"/>
                <a:gd name="T14" fmla="*/ 1 w 89"/>
                <a:gd name="T15" fmla="*/ 0 h 125"/>
                <a:gd name="T16" fmla="*/ 0 w 89"/>
                <a:gd name="T17" fmla="*/ 3 h 125"/>
                <a:gd name="T18" fmla="*/ 3 w 89"/>
                <a:gd name="T19" fmla="*/ 8 h 125"/>
                <a:gd name="T20" fmla="*/ 4 w 89"/>
                <a:gd name="T21" fmla="*/ 4 h 125"/>
                <a:gd name="T22" fmla="*/ 1 w 89"/>
                <a:gd name="T23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9" h="125">
                  <a:moveTo>
                    <a:pt x="83" y="121"/>
                  </a:moveTo>
                  <a:cubicBezTo>
                    <a:pt x="86" y="125"/>
                    <a:pt x="86" y="125"/>
                    <a:pt x="86" y="125"/>
                  </a:cubicBezTo>
                  <a:cubicBezTo>
                    <a:pt x="87" y="125"/>
                    <a:pt x="87" y="125"/>
                    <a:pt x="88" y="125"/>
                  </a:cubicBezTo>
                  <a:cubicBezTo>
                    <a:pt x="88" y="125"/>
                    <a:pt x="88" y="125"/>
                    <a:pt x="88" y="125"/>
                  </a:cubicBezTo>
                  <a:cubicBezTo>
                    <a:pt x="89" y="125"/>
                    <a:pt x="89" y="125"/>
                    <a:pt x="89" y="125"/>
                  </a:cubicBezTo>
                  <a:cubicBezTo>
                    <a:pt x="86" y="121"/>
                    <a:pt x="86" y="121"/>
                    <a:pt x="86" y="121"/>
                  </a:cubicBezTo>
                  <a:cubicBezTo>
                    <a:pt x="85" y="121"/>
                    <a:pt x="84" y="121"/>
                    <a:pt x="83" y="121"/>
                  </a:cubicBezTo>
                  <a:moveTo>
                    <a:pt x="1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6"/>
                    <a:pt x="3" y="5"/>
                    <a:pt x="4" y="4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6" name="Freeform 797"/>
            <p:cNvSpPr>
              <a:spLocks noEditPoints="1"/>
            </p:cNvSpPr>
            <p:nvPr/>
          </p:nvSpPr>
          <p:spPr bwMode="auto">
            <a:xfrm>
              <a:off x="13398263" y="702747"/>
              <a:ext cx="721921" cy="1005753"/>
            </a:xfrm>
            <a:custGeom>
              <a:avLst/>
              <a:gdLst>
                <a:gd name="T0" fmla="*/ 96 w 99"/>
                <a:gd name="T1" fmla="*/ 134 h 138"/>
                <a:gd name="T2" fmla="*/ 93 w 99"/>
                <a:gd name="T3" fmla="*/ 134 h 138"/>
                <a:gd name="T4" fmla="*/ 96 w 99"/>
                <a:gd name="T5" fmla="*/ 138 h 138"/>
                <a:gd name="T6" fmla="*/ 99 w 99"/>
                <a:gd name="T7" fmla="*/ 137 h 138"/>
                <a:gd name="T8" fmla="*/ 96 w 99"/>
                <a:gd name="T9" fmla="*/ 134 h 138"/>
                <a:gd name="T10" fmla="*/ 1 w 99"/>
                <a:gd name="T11" fmla="*/ 0 h 138"/>
                <a:gd name="T12" fmla="*/ 0 w 99"/>
                <a:gd name="T13" fmla="*/ 3 h 138"/>
                <a:gd name="T14" fmla="*/ 2 w 99"/>
                <a:gd name="T15" fmla="*/ 6 h 138"/>
                <a:gd name="T16" fmla="*/ 4 w 99"/>
                <a:gd name="T17" fmla="*/ 3 h 138"/>
                <a:gd name="T18" fmla="*/ 1 w 99"/>
                <a:gd name="T19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9" h="138">
                  <a:moveTo>
                    <a:pt x="96" y="134"/>
                  </a:moveTo>
                  <a:cubicBezTo>
                    <a:pt x="95" y="134"/>
                    <a:pt x="94" y="134"/>
                    <a:pt x="93" y="134"/>
                  </a:cubicBezTo>
                  <a:cubicBezTo>
                    <a:pt x="96" y="138"/>
                    <a:pt x="96" y="138"/>
                    <a:pt x="96" y="138"/>
                  </a:cubicBezTo>
                  <a:cubicBezTo>
                    <a:pt x="97" y="138"/>
                    <a:pt x="98" y="138"/>
                    <a:pt x="99" y="137"/>
                  </a:cubicBezTo>
                  <a:cubicBezTo>
                    <a:pt x="96" y="134"/>
                    <a:pt x="96" y="134"/>
                    <a:pt x="96" y="134"/>
                  </a:cubicBezTo>
                  <a:moveTo>
                    <a:pt x="1" y="0"/>
                  </a:moveTo>
                  <a:cubicBezTo>
                    <a:pt x="1" y="1"/>
                    <a:pt x="0" y="2"/>
                    <a:pt x="0" y="3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5"/>
                    <a:pt x="3" y="4"/>
                    <a:pt x="4" y="3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7" name="Freeform 798"/>
            <p:cNvSpPr>
              <a:spLocks noEditPoints="1"/>
            </p:cNvSpPr>
            <p:nvPr/>
          </p:nvSpPr>
          <p:spPr bwMode="auto">
            <a:xfrm>
              <a:off x="13456880" y="613278"/>
              <a:ext cx="765113" cy="1073626"/>
            </a:xfrm>
            <a:custGeom>
              <a:avLst/>
              <a:gdLst>
                <a:gd name="T0" fmla="*/ 102 w 105"/>
                <a:gd name="T1" fmla="*/ 142 h 147"/>
                <a:gd name="T2" fmla="*/ 99 w 105"/>
                <a:gd name="T3" fmla="*/ 143 h 147"/>
                <a:gd name="T4" fmla="*/ 102 w 105"/>
                <a:gd name="T5" fmla="*/ 147 h 147"/>
                <a:gd name="T6" fmla="*/ 105 w 105"/>
                <a:gd name="T7" fmla="*/ 146 h 147"/>
                <a:gd name="T8" fmla="*/ 102 w 105"/>
                <a:gd name="T9" fmla="*/ 142 h 147"/>
                <a:gd name="T10" fmla="*/ 2 w 105"/>
                <a:gd name="T11" fmla="*/ 0 h 147"/>
                <a:gd name="T12" fmla="*/ 0 w 105"/>
                <a:gd name="T13" fmla="*/ 2 h 147"/>
                <a:gd name="T14" fmla="*/ 2 w 105"/>
                <a:gd name="T15" fmla="*/ 6 h 147"/>
                <a:gd name="T16" fmla="*/ 4 w 105"/>
                <a:gd name="T17" fmla="*/ 3 h 147"/>
                <a:gd name="T18" fmla="*/ 2 w 105"/>
                <a:gd name="T1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5" h="147">
                  <a:moveTo>
                    <a:pt x="102" y="142"/>
                  </a:moveTo>
                  <a:cubicBezTo>
                    <a:pt x="101" y="143"/>
                    <a:pt x="100" y="143"/>
                    <a:pt x="99" y="143"/>
                  </a:cubicBezTo>
                  <a:cubicBezTo>
                    <a:pt x="102" y="147"/>
                    <a:pt x="102" y="147"/>
                    <a:pt x="102" y="147"/>
                  </a:cubicBezTo>
                  <a:cubicBezTo>
                    <a:pt x="103" y="146"/>
                    <a:pt x="104" y="146"/>
                    <a:pt x="105" y="146"/>
                  </a:cubicBezTo>
                  <a:cubicBezTo>
                    <a:pt x="102" y="142"/>
                    <a:pt x="102" y="142"/>
                    <a:pt x="102" y="142"/>
                  </a:cubicBezTo>
                  <a:moveTo>
                    <a:pt x="2" y="0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5"/>
                    <a:pt x="3" y="4"/>
                    <a:pt x="4" y="3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8" name="Freeform 799"/>
            <p:cNvSpPr>
              <a:spLocks noEditPoints="1"/>
            </p:cNvSpPr>
            <p:nvPr/>
          </p:nvSpPr>
          <p:spPr bwMode="auto">
            <a:xfrm>
              <a:off x="13521668" y="542320"/>
              <a:ext cx="795964" cy="1107562"/>
            </a:xfrm>
            <a:custGeom>
              <a:avLst/>
              <a:gdLst>
                <a:gd name="T0" fmla="*/ 106 w 109"/>
                <a:gd name="T1" fmla="*/ 147 h 152"/>
                <a:gd name="T2" fmla="*/ 104 w 109"/>
                <a:gd name="T3" fmla="*/ 148 h 152"/>
                <a:gd name="T4" fmla="*/ 106 w 109"/>
                <a:gd name="T5" fmla="*/ 152 h 152"/>
                <a:gd name="T6" fmla="*/ 109 w 109"/>
                <a:gd name="T7" fmla="*/ 150 h 152"/>
                <a:gd name="T8" fmla="*/ 106 w 109"/>
                <a:gd name="T9" fmla="*/ 147 h 152"/>
                <a:gd name="T10" fmla="*/ 2 w 109"/>
                <a:gd name="T11" fmla="*/ 0 h 152"/>
                <a:gd name="T12" fmla="*/ 0 w 109"/>
                <a:gd name="T13" fmla="*/ 2 h 152"/>
                <a:gd name="T14" fmla="*/ 2 w 109"/>
                <a:gd name="T15" fmla="*/ 5 h 152"/>
                <a:gd name="T16" fmla="*/ 4 w 109"/>
                <a:gd name="T17" fmla="*/ 3 h 152"/>
                <a:gd name="T18" fmla="*/ 2 w 109"/>
                <a:gd name="T19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9" h="152">
                  <a:moveTo>
                    <a:pt x="106" y="147"/>
                  </a:moveTo>
                  <a:cubicBezTo>
                    <a:pt x="105" y="147"/>
                    <a:pt x="104" y="148"/>
                    <a:pt x="104" y="148"/>
                  </a:cubicBezTo>
                  <a:cubicBezTo>
                    <a:pt x="106" y="152"/>
                    <a:pt x="106" y="152"/>
                    <a:pt x="106" y="152"/>
                  </a:cubicBezTo>
                  <a:cubicBezTo>
                    <a:pt x="107" y="151"/>
                    <a:pt x="108" y="151"/>
                    <a:pt x="109" y="150"/>
                  </a:cubicBezTo>
                  <a:cubicBezTo>
                    <a:pt x="106" y="147"/>
                    <a:pt x="106" y="147"/>
                    <a:pt x="106" y="147"/>
                  </a:cubicBezTo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4"/>
                    <a:pt x="4" y="4"/>
                    <a:pt x="4" y="3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9" name="Freeform 800"/>
            <p:cNvSpPr>
              <a:spLocks noEditPoints="1"/>
            </p:cNvSpPr>
            <p:nvPr/>
          </p:nvSpPr>
          <p:spPr bwMode="auto">
            <a:xfrm>
              <a:off x="13595711" y="474447"/>
              <a:ext cx="802135" cy="1122988"/>
            </a:xfrm>
            <a:custGeom>
              <a:avLst/>
              <a:gdLst>
                <a:gd name="T0" fmla="*/ 108 w 110"/>
                <a:gd name="T1" fmla="*/ 149 h 154"/>
                <a:gd name="T2" fmla="*/ 105 w 110"/>
                <a:gd name="T3" fmla="*/ 151 h 154"/>
                <a:gd name="T4" fmla="*/ 108 w 110"/>
                <a:gd name="T5" fmla="*/ 154 h 154"/>
                <a:gd name="T6" fmla="*/ 110 w 110"/>
                <a:gd name="T7" fmla="*/ 152 h 154"/>
                <a:gd name="T8" fmla="*/ 108 w 110"/>
                <a:gd name="T9" fmla="*/ 149 h 154"/>
                <a:gd name="T10" fmla="*/ 2 w 110"/>
                <a:gd name="T11" fmla="*/ 0 h 154"/>
                <a:gd name="T12" fmla="*/ 0 w 110"/>
                <a:gd name="T13" fmla="*/ 2 h 154"/>
                <a:gd name="T14" fmla="*/ 2 w 110"/>
                <a:gd name="T15" fmla="*/ 5 h 154"/>
                <a:gd name="T16" fmla="*/ 5 w 110"/>
                <a:gd name="T17" fmla="*/ 3 h 154"/>
                <a:gd name="T18" fmla="*/ 2 w 110"/>
                <a:gd name="T19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" h="154">
                  <a:moveTo>
                    <a:pt x="108" y="149"/>
                  </a:moveTo>
                  <a:cubicBezTo>
                    <a:pt x="107" y="149"/>
                    <a:pt x="106" y="150"/>
                    <a:pt x="105" y="151"/>
                  </a:cubicBezTo>
                  <a:cubicBezTo>
                    <a:pt x="108" y="154"/>
                    <a:pt x="108" y="154"/>
                    <a:pt x="108" y="154"/>
                  </a:cubicBezTo>
                  <a:cubicBezTo>
                    <a:pt x="108" y="153"/>
                    <a:pt x="109" y="153"/>
                    <a:pt x="110" y="152"/>
                  </a:cubicBezTo>
                  <a:cubicBezTo>
                    <a:pt x="108" y="149"/>
                    <a:pt x="108" y="149"/>
                    <a:pt x="108" y="149"/>
                  </a:cubicBezTo>
                  <a:moveTo>
                    <a:pt x="2" y="0"/>
                  </a:moveTo>
                  <a:cubicBezTo>
                    <a:pt x="2" y="1"/>
                    <a:pt x="1" y="1"/>
                    <a:pt x="0" y="2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0" name="Freeform 801"/>
            <p:cNvSpPr>
              <a:spLocks noEditPoints="1"/>
            </p:cNvSpPr>
            <p:nvPr/>
          </p:nvSpPr>
          <p:spPr bwMode="auto">
            <a:xfrm>
              <a:off x="13682095" y="425085"/>
              <a:ext cx="786709" cy="1107562"/>
            </a:xfrm>
            <a:custGeom>
              <a:avLst/>
              <a:gdLst>
                <a:gd name="T0" fmla="*/ 106 w 108"/>
                <a:gd name="T1" fmla="*/ 147 h 152"/>
                <a:gd name="T2" fmla="*/ 104 w 108"/>
                <a:gd name="T3" fmla="*/ 149 h 152"/>
                <a:gd name="T4" fmla="*/ 106 w 108"/>
                <a:gd name="T5" fmla="*/ 152 h 152"/>
                <a:gd name="T6" fmla="*/ 108 w 108"/>
                <a:gd name="T7" fmla="*/ 150 h 152"/>
                <a:gd name="T8" fmla="*/ 106 w 108"/>
                <a:gd name="T9" fmla="*/ 147 h 152"/>
                <a:gd name="T10" fmla="*/ 2 w 108"/>
                <a:gd name="T11" fmla="*/ 0 h 152"/>
                <a:gd name="T12" fmla="*/ 0 w 108"/>
                <a:gd name="T13" fmla="*/ 2 h 152"/>
                <a:gd name="T14" fmla="*/ 2 w 108"/>
                <a:gd name="T15" fmla="*/ 5 h 152"/>
                <a:gd name="T16" fmla="*/ 5 w 108"/>
                <a:gd name="T17" fmla="*/ 4 h 152"/>
                <a:gd name="T18" fmla="*/ 2 w 108"/>
                <a:gd name="T19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152">
                  <a:moveTo>
                    <a:pt x="106" y="147"/>
                  </a:moveTo>
                  <a:cubicBezTo>
                    <a:pt x="105" y="148"/>
                    <a:pt x="105" y="148"/>
                    <a:pt x="104" y="149"/>
                  </a:cubicBezTo>
                  <a:cubicBezTo>
                    <a:pt x="106" y="152"/>
                    <a:pt x="106" y="152"/>
                    <a:pt x="106" y="152"/>
                  </a:cubicBezTo>
                  <a:cubicBezTo>
                    <a:pt x="107" y="152"/>
                    <a:pt x="108" y="151"/>
                    <a:pt x="108" y="150"/>
                  </a:cubicBezTo>
                  <a:cubicBezTo>
                    <a:pt x="106" y="147"/>
                    <a:pt x="106" y="147"/>
                    <a:pt x="106" y="147"/>
                  </a:cubicBezTo>
                  <a:moveTo>
                    <a:pt x="2" y="0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4"/>
                    <a:pt x="4" y="4"/>
                    <a:pt x="5" y="4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1" name="Freeform 802"/>
            <p:cNvSpPr>
              <a:spLocks noEditPoints="1"/>
            </p:cNvSpPr>
            <p:nvPr/>
          </p:nvSpPr>
          <p:spPr bwMode="auto">
            <a:xfrm>
              <a:off x="13768478" y="388063"/>
              <a:ext cx="774368" cy="1070541"/>
            </a:xfrm>
            <a:custGeom>
              <a:avLst/>
              <a:gdLst>
                <a:gd name="T0" fmla="*/ 103 w 106"/>
                <a:gd name="T1" fmla="*/ 141 h 147"/>
                <a:gd name="T2" fmla="*/ 101 w 106"/>
                <a:gd name="T3" fmla="*/ 144 h 147"/>
                <a:gd name="T4" fmla="*/ 104 w 106"/>
                <a:gd name="T5" fmla="*/ 147 h 147"/>
                <a:gd name="T6" fmla="*/ 106 w 106"/>
                <a:gd name="T7" fmla="*/ 145 h 147"/>
                <a:gd name="T8" fmla="*/ 103 w 106"/>
                <a:gd name="T9" fmla="*/ 141 h 147"/>
                <a:gd name="T10" fmla="*/ 3 w 106"/>
                <a:gd name="T11" fmla="*/ 0 h 147"/>
                <a:gd name="T12" fmla="*/ 0 w 106"/>
                <a:gd name="T13" fmla="*/ 1 h 147"/>
                <a:gd name="T14" fmla="*/ 3 w 106"/>
                <a:gd name="T15" fmla="*/ 4 h 147"/>
                <a:gd name="T16" fmla="*/ 6 w 106"/>
                <a:gd name="T17" fmla="*/ 4 h 147"/>
                <a:gd name="T18" fmla="*/ 3 w 106"/>
                <a:gd name="T1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147">
                  <a:moveTo>
                    <a:pt x="103" y="141"/>
                  </a:moveTo>
                  <a:cubicBezTo>
                    <a:pt x="103" y="142"/>
                    <a:pt x="102" y="143"/>
                    <a:pt x="101" y="144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4" y="147"/>
                    <a:pt x="105" y="146"/>
                    <a:pt x="106" y="145"/>
                  </a:cubicBezTo>
                  <a:cubicBezTo>
                    <a:pt x="103" y="141"/>
                    <a:pt x="103" y="141"/>
                    <a:pt x="103" y="141"/>
                  </a:cubicBezTo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2" name="Freeform 803"/>
            <p:cNvSpPr>
              <a:spLocks noEditPoints="1"/>
            </p:cNvSpPr>
            <p:nvPr/>
          </p:nvSpPr>
          <p:spPr bwMode="auto">
            <a:xfrm>
              <a:off x="13870288" y="366467"/>
              <a:ext cx="725006" cy="1005753"/>
            </a:xfrm>
            <a:custGeom>
              <a:avLst/>
              <a:gdLst>
                <a:gd name="T0" fmla="*/ 97 w 99"/>
                <a:gd name="T1" fmla="*/ 132 h 138"/>
                <a:gd name="T2" fmla="*/ 95 w 99"/>
                <a:gd name="T3" fmla="*/ 135 h 138"/>
                <a:gd name="T4" fmla="*/ 98 w 99"/>
                <a:gd name="T5" fmla="*/ 138 h 138"/>
                <a:gd name="T6" fmla="*/ 99 w 99"/>
                <a:gd name="T7" fmla="*/ 136 h 138"/>
                <a:gd name="T8" fmla="*/ 97 w 99"/>
                <a:gd name="T9" fmla="*/ 132 h 138"/>
                <a:gd name="T10" fmla="*/ 3 w 99"/>
                <a:gd name="T11" fmla="*/ 0 h 138"/>
                <a:gd name="T12" fmla="*/ 0 w 99"/>
                <a:gd name="T13" fmla="*/ 0 h 138"/>
                <a:gd name="T14" fmla="*/ 3 w 99"/>
                <a:gd name="T15" fmla="*/ 4 h 138"/>
                <a:gd name="T16" fmla="*/ 6 w 99"/>
                <a:gd name="T17" fmla="*/ 3 h 138"/>
                <a:gd name="T18" fmla="*/ 3 w 99"/>
                <a:gd name="T19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9" h="138">
                  <a:moveTo>
                    <a:pt x="97" y="132"/>
                  </a:moveTo>
                  <a:cubicBezTo>
                    <a:pt x="96" y="133"/>
                    <a:pt x="96" y="134"/>
                    <a:pt x="95" y="135"/>
                  </a:cubicBezTo>
                  <a:cubicBezTo>
                    <a:pt x="98" y="138"/>
                    <a:pt x="98" y="138"/>
                    <a:pt x="98" y="138"/>
                  </a:cubicBezTo>
                  <a:cubicBezTo>
                    <a:pt x="98" y="138"/>
                    <a:pt x="99" y="137"/>
                    <a:pt x="99" y="136"/>
                  </a:cubicBezTo>
                  <a:cubicBezTo>
                    <a:pt x="97" y="132"/>
                    <a:pt x="97" y="132"/>
                    <a:pt x="97" y="132"/>
                  </a:cubicBezTo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5" y="4"/>
                    <a:pt x="6" y="3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3" name="Freeform 804"/>
            <p:cNvSpPr>
              <a:spLocks noEditPoints="1"/>
            </p:cNvSpPr>
            <p:nvPr/>
          </p:nvSpPr>
          <p:spPr bwMode="auto">
            <a:xfrm>
              <a:off x="13987523" y="360297"/>
              <a:ext cx="657133" cy="910114"/>
            </a:xfrm>
            <a:custGeom>
              <a:avLst/>
              <a:gdLst>
                <a:gd name="T0" fmla="*/ 87 w 90"/>
                <a:gd name="T1" fmla="*/ 118 h 125"/>
                <a:gd name="T2" fmla="*/ 86 w 90"/>
                <a:gd name="T3" fmla="*/ 121 h 125"/>
                <a:gd name="T4" fmla="*/ 89 w 90"/>
                <a:gd name="T5" fmla="*/ 125 h 125"/>
                <a:gd name="T6" fmla="*/ 90 w 90"/>
                <a:gd name="T7" fmla="*/ 122 h 125"/>
                <a:gd name="T8" fmla="*/ 87 w 90"/>
                <a:gd name="T9" fmla="*/ 118 h 125"/>
                <a:gd name="T10" fmla="*/ 1 w 90"/>
                <a:gd name="T11" fmla="*/ 0 h 125"/>
                <a:gd name="T12" fmla="*/ 0 w 90"/>
                <a:gd name="T13" fmla="*/ 0 h 125"/>
                <a:gd name="T14" fmla="*/ 2 w 90"/>
                <a:gd name="T15" fmla="*/ 4 h 125"/>
                <a:gd name="T16" fmla="*/ 6 w 90"/>
                <a:gd name="T17" fmla="*/ 4 h 125"/>
                <a:gd name="T18" fmla="*/ 3 w 90"/>
                <a:gd name="T19" fmla="*/ 0 h 125"/>
                <a:gd name="T20" fmla="*/ 1 w 90"/>
                <a:gd name="T2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125">
                  <a:moveTo>
                    <a:pt x="87" y="118"/>
                  </a:moveTo>
                  <a:cubicBezTo>
                    <a:pt x="86" y="119"/>
                    <a:pt x="86" y="120"/>
                    <a:pt x="86" y="121"/>
                  </a:cubicBezTo>
                  <a:cubicBezTo>
                    <a:pt x="89" y="125"/>
                    <a:pt x="89" y="125"/>
                    <a:pt x="89" y="125"/>
                  </a:cubicBezTo>
                  <a:cubicBezTo>
                    <a:pt x="89" y="124"/>
                    <a:pt x="89" y="123"/>
                    <a:pt x="90" y="122"/>
                  </a:cubicBezTo>
                  <a:cubicBezTo>
                    <a:pt x="87" y="118"/>
                    <a:pt x="87" y="118"/>
                    <a:pt x="87" y="118"/>
                  </a:cubicBezTo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4" name="Freeform 805"/>
            <p:cNvSpPr>
              <a:spLocks noEditPoints="1"/>
            </p:cNvSpPr>
            <p:nvPr/>
          </p:nvSpPr>
          <p:spPr bwMode="auto">
            <a:xfrm>
              <a:off x="14110928" y="366467"/>
              <a:ext cx="564579" cy="780538"/>
            </a:xfrm>
            <a:custGeom>
              <a:avLst/>
              <a:gdLst>
                <a:gd name="T0" fmla="*/ 73 w 77"/>
                <a:gd name="T1" fmla="*/ 98 h 107"/>
                <a:gd name="T2" fmla="*/ 73 w 77"/>
                <a:gd name="T3" fmla="*/ 102 h 107"/>
                <a:gd name="T4" fmla="*/ 73 w 77"/>
                <a:gd name="T5" fmla="*/ 103 h 107"/>
                <a:gd name="T6" fmla="*/ 76 w 77"/>
                <a:gd name="T7" fmla="*/ 107 h 107"/>
                <a:gd name="T8" fmla="*/ 77 w 77"/>
                <a:gd name="T9" fmla="*/ 103 h 107"/>
                <a:gd name="T10" fmla="*/ 73 w 77"/>
                <a:gd name="T11" fmla="*/ 98 h 107"/>
                <a:gd name="T12" fmla="*/ 0 w 77"/>
                <a:gd name="T13" fmla="*/ 0 h 107"/>
                <a:gd name="T14" fmla="*/ 3 w 77"/>
                <a:gd name="T15" fmla="*/ 5 h 107"/>
                <a:gd name="T16" fmla="*/ 8 w 77"/>
                <a:gd name="T17" fmla="*/ 6 h 107"/>
                <a:gd name="T18" fmla="*/ 4 w 77"/>
                <a:gd name="T19" fmla="*/ 1 h 107"/>
                <a:gd name="T20" fmla="*/ 0 w 77"/>
                <a:gd name="T2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7" h="107">
                  <a:moveTo>
                    <a:pt x="73" y="98"/>
                  </a:moveTo>
                  <a:cubicBezTo>
                    <a:pt x="73" y="99"/>
                    <a:pt x="73" y="101"/>
                    <a:pt x="73" y="102"/>
                  </a:cubicBezTo>
                  <a:cubicBezTo>
                    <a:pt x="73" y="102"/>
                    <a:pt x="73" y="102"/>
                    <a:pt x="73" y="103"/>
                  </a:cubicBezTo>
                  <a:cubicBezTo>
                    <a:pt x="76" y="107"/>
                    <a:pt x="76" y="107"/>
                    <a:pt x="76" y="107"/>
                  </a:cubicBezTo>
                  <a:cubicBezTo>
                    <a:pt x="76" y="106"/>
                    <a:pt x="77" y="105"/>
                    <a:pt x="77" y="103"/>
                  </a:cubicBezTo>
                  <a:cubicBezTo>
                    <a:pt x="73" y="98"/>
                    <a:pt x="73" y="98"/>
                    <a:pt x="73" y="98"/>
                  </a:cubicBezTo>
                  <a:moveTo>
                    <a:pt x="0" y="0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5" y="5"/>
                    <a:pt x="6" y="5"/>
                    <a:pt x="8" y="6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1" y="0"/>
                    <a:pt x="0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5" name="Freeform 806"/>
            <p:cNvSpPr>
              <a:spLocks noEditPoints="1"/>
            </p:cNvSpPr>
            <p:nvPr/>
          </p:nvSpPr>
          <p:spPr bwMode="auto">
            <a:xfrm>
              <a:off x="14265185" y="409659"/>
              <a:ext cx="410323" cy="583090"/>
            </a:xfrm>
            <a:custGeom>
              <a:avLst/>
              <a:gdLst>
                <a:gd name="T0" fmla="*/ 50 w 56"/>
                <a:gd name="T1" fmla="*/ 66 h 80"/>
                <a:gd name="T2" fmla="*/ 51 w 56"/>
                <a:gd name="T3" fmla="*/ 73 h 80"/>
                <a:gd name="T4" fmla="*/ 56 w 56"/>
                <a:gd name="T5" fmla="*/ 80 h 80"/>
                <a:gd name="T6" fmla="*/ 56 w 56"/>
                <a:gd name="T7" fmla="*/ 74 h 80"/>
                <a:gd name="T8" fmla="*/ 50 w 56"/>
                <a:gd name="T9" fmla="*/ 66 h 80"/>
                <a:gd name="T10" fmla="*/ 0 w 56"/>
                <a:gd name="T11" fmla="*/ 0 h 80"/>
                <a:gd name="T12" fmla="*/ 5 w 56"/>
                <a:gd name="T13" fmla="*/ 7 h 80"/>
                <a:gd name="T14" fmla="*/ 11 w 56"/>
                <a:gd name="T15" fmla="*/ 11 h 80"/>
                <a:gd name="T16" fmla="*/ 5 w 56"/>
                <a:gd name="T17" fmla="*/ 3 h 80"/>
                <a:gd name="T18" fmla="*/ 0 w 56"/>
                <a:gd name="T1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80">
                  <a:moveTo>
                    <a:pt x="50" y="66"/>
                  </a:moveTo>
                  <a:cubicBezTo>
                    <a:pt x="51" y="68"/>
                    <a:pt x="51" y="71"/>
                    <a:pt x="51" y="73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78"/>
                    <a:pt x="56" y="76"/>
                    <a:pt x="56" y="74"/>
                  </a:cubicBezTo>
                  <a:cubicBezTo>
                    <a:pt x="50" y="66"/>
                    <a:pt x="50" y="66"/>
                    <a:pt x="50" y="66"/>
                  </a:cubicBezTo>
                  <a:moveTo>
                    <a:pt x="0" y="0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7" y="8"/>
                    <a:pt x="9" y="9"/>
                    <a:pt x="11" y="11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2" y="1"/>
                    <a:pt x="0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6" name="Freeform 807"/>
            <p:cNvSpPr/>
            <p:nvPr/>
          </p:nvSpPr>
          <p:spPr bwMode="auto">
            <a:xfrm>
              <a:off x="14527421" y="613278"/>
              <a:ext cx="43192" cy="58618"/>
            </a:xfrm>
            <a:custGeom>
              <a:avLst/>
              <a:gdLst>
                <a:gd name="T0" fmla="*/ 0 w 6"/>
                <a:gd name="T1" fmla="*/ 0 h 8"/>
                <a:gd name="T2" fmla="*/ 6 w 6"/>
                <a:gd name="T3" fmla="*/ 8 h 8"/>
                <a:gd name="T4" fmla="*/ 0 w 6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8">
                  <a:moveTo>
                    <a:pt x="0" y="0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4" y="5"/>
                    <a:pt x="2" y="3"/>
                    <a:pt x="0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917" name="组合 916"/>
            <p:cNvGrpSpPr/>
            <p:nvPr/>
          </p:nvGrpSpPr>
          <p:grpSpPr>
            <a:xfrm>
              <a:off x="13426027" y="462106"/>
              <a:ext cx="1144584" cy="1144585"/>
              <a:chOff x="5580783" y="1964978"/>
              <a:chExt cx="1144584" cy="1144585"/>
            </a:xfrm>
            <a:solidFill>
              <a:srgbClr val="59ACB4">
                <a:alpha val="20000"/>
              </a:srgbClr>
            </a:solidFill>
          </p:grpSpPr>
          <p:sp>
            <p:nvSpPr>
              <p:cNvPr id="918" name="Freeform 809"/>
              <p:cNvSpPr>
                <a:spLocks noEditPoints="1"/>
              </p:cNvSpPr>
              <p:nvPr/>
            </p:nvSpPr>
            <p:spPr bwMode="auto">
              <a:xfrm>
                <a:off x="5580783" y="1964978"/>
                <a:ext cx="1144584" cy="1144584"/>
              </a:xfrm>
              <a:custGeom>
                <a:avLst/>
                <a:gdLst>
                  <a:gd name="T0" fmla="*/ 68 w 157"/>
                  <a:gd name="T1" fmla="*/ 157 h 157"/>
                  <a:gd name="T2" fmla="*/ 82 w 157"/>
                  <a:gd name="T3" fmla="*/ 157 h 157"/>
                  <a:gd name="T4" fmla="*/ 78 w 157"/>
                  <a:gd name="T5" fmla="*/ 153 h 157"/>
                  <a:gd name="T6" fmla="*/ 94 w 157"/>
                  <a:gd name="T7" fmla="*/ 152 h 157"/>
                  <a:gd name="T8" fmla="*/ 85 w 157"/>
                  <a:gd name="T9" fmla="*/ 157 h 157"/>
                  <a:gd name="T10" fmla="*/ 94 w 157"/>
                  <a:gd name="T11" fmla="*/ 152 h 157"/>
                  <a:gd name="T12" fmla="*/ 98 w 157"/>
                  <a:gd name="T13" fmla="*/ 151 h 157"/>
                  <a:gd name="T14" fmla="*/ 110 w 157"/>
                  <a:gd name="T15" fmla="*/ 150 h 157"/>
                  <a:gd name="T16" fmla="*/ 43 w 157"/>
                  <a:gd name="T17" fmla="*/ 145 h 157"/>
                  <a:gd name="T18" fmla="*/ 64 w 157"/>
                  <a:gd name="T19" fmla="*/ 156 h 157"/>
                  <a:gd name="T20" fmla="*/ 43 w 157"/>
                  <a:gd name="T21" fmla="*/ 145 h 157"/>
                  <a:gd name="T22" fmla="*/ 111 w 157"/>
                  <a:gd name="T23" fmla="*/ 146 h 157"/>
                  <a:gd name="T24" fmla="*/ 122 w 157"/>
                  <a:gd name="T25" fmla="*/ 144 h 157"/>
                  <a:gd name="T26" fmla="*/ 130 w 157"/>
                  <a:gd name="T27" fmla="*/ 132 h 157"/>
                  <a:gd name="T28" fmla="*/ 122 w 157"/>
                  <a:gd name="T29" fmla="*/ 139 h 157"/>
                  <a:gd name="T30" fmla="*/ 127 w 157"/>
                  <a:gd name="T31" fmla="*/ 140 h 157"/>
                  <a:gd name="T32" fmla="*/ 130 w 157"/>
                  <a:gd name="T33" fmla="*/ 132 h 157"/>
                  <a:gd name="T34" fmla="*/ 132 w 157"/>
                  <a:gd name="T35" fmla="*/ 130 h 157"/>
                  <a:gd name="T36" fmla="*/ 142 w 157"/>
                  <a:gd name="T37" fmla="*/ 125 h 157"/>
                  <a:gd name="T38" fmla="*/ 147 w 157"/>
                  <a:gd name="T39" fmla="*/ 108 h 157"/>
                  <a:gd name="T40" fmla="*/ 144 w 157"/>
                  <a:gd name="T41" fmla="*/ 122 h 157"/>
                  <a:gd name="T42" fmla="*/ 147 w 157"/>
                  <a:gd name="T43" fmla="*/ 108 h 157"/>
                  <a:gd name="T44" fmla="*/ 148 w 157"/>
                  <a:gd name="T45" fmla="*/ 105 h 157"/>
                  <a:gd name="T46" fmla="*/ 155 w 157"/>
                  <a:gd name="T47" fmla="*/ 96 h 157"/>
                  <a:gd name="T48" fmla="*/ 1 w 157"/>
                  <a:gd name="T49" fmla="*/ 89 h 157"/>
                  <a:gd name="T50" fmla="*/ 43 w 157"/>
                  <a:gd name="T51" fmla="*/ 149 h 157"/>
                  <a:gd name="T52" fmla="*/ 20 w 157"/>
                  <a:gd name="T53" fmla="*/ 125 h 157"/>
                  <a:gd name="T54" fmla="*/ 1 w 157"/>
                  <a:gd name="T55" fmla="*/ 89 h 157"/>
                  <a:gd name="T56" fmla="*/ 152 w 157"/>
                  <a:gd name="T57" fmla="*/ 87 h 157"/>
                  <a:gd name="T58" fmla="*/ 157 w 157"/>
                  <a:gd name="T59" fmla="*/ 75 h 157"/>
                  <a:gd name="T60" fmla="*/ 1 w 157"/>
                  <a:gd name="T61" fmla="*/ 66 h 157"/>
                  <a:gd name="T62" fmla="*/ 5 w 157"/>
                  <a:gd name="T63" fmla="*/ 90 h 157"/>
                  <a:gd name="T64" fmla="*/ 1 w 157"/>
                  <a:gd name="T65" fmla="*/ 66 h 157"/>
                  <a:gd name="T66" fmla="*/ 2 w 157"/>
                  <a:gd name="T67" fmla="*/ 62 h 157"/>
                  <a:gd name="T68" fmla="*/ 8 w 157"/>
                  <a:gd name="T69" fmla="*/ 53 h 157"/>
                  <a:gd name="T70" fmla="*/ 13 w 157"/>
                  <a:gd name="T71" fmla="*/ 36 h 157"/>
                  <a:gd name="T72" fmla="*/ 10 w 157"/>
                  <a:gd name="T73" fmla="*/ 50 h 157"/>
                  <a:gd name="T74" fmla="*/ 13 w 157"/>
                  <a:gd name="T75" fmla="*/ 36 h 157"/>
                  <a:gd name="T76" fmla="*/ 14 w 157"/>
                  <a:gd name="T77" fmla="*/ 33 h 157"/>
                  <a:gd name="T78" fmla="*/ 24 w 157"/>
                  <a:gd name="T79" fmla="*/ 28 h 157"/>
                  <a:gd name="T80" fmla="*/ 32 w 157"/>
                  <a:gd name="T81" fmla="*/ 16 h 157"/>
                  <a:gd name="T82" fmla="*/ 23 w 157"/>
                  <a:gd name="T83" fmla="*/ 23 h 157"/>
                  <a:gd name="T84" fmla="*/ 32 w 157"/>
                  <a:gd name="T85" fmla="*/ 21 h 157"/>
                  <a:gd name="T86" fmla="*/ 32 w 157"/>
                  <a:gd name="T87" fmla="*/ 16 h 157"/>
                  <a:gd name="T88" fmla="*/ 34 w 157"/>
                  <a:gd name="T89" fmla="*/ 14 h 157"/>
                  <a:gd name="T90" fmla="*/ 45 w 157"/>
                  <a:gd name="T91" fmla="*/ 12 h 157"/>
                  <a:gd name="T92" fmla="*/ 113 w 157"/>
                  <a:gd name="T93" fmla="*/ 8 h 157"/>
                  <a:gd name="T94" fmla="*/ 136 w 157"/>
                  <a:gd name="T95" fmla="*/ 32 h 157"/>
                  <a:gd name="T96" fmla="*/ 156 w 157"/>
                  <a:gd name="T97" fmla="*/ 70 h 157"/>
                  <a:gd name="T98" fmla="*/ 113 w 157"/>
                  <a:gd name="T99" fmla="*/ 8 h 157"/>
                  <a:gd name="T100" fmla="*/ 46 w 157"/>
                  <a:gd name="T101" fmla="*/ 7 h 157"/>
                  <a:gd name="T102" fmla="*/ 58 w 157"/>
                  <a:gd name="T103" fmla="*/ 7 h 157"/>
                  <a:gd name="T104" fmla="*/ 91 w 157"/>
                  <a:gd name="T105" fmla="*/ 1 h 157"/>
                  <a:gd name="T106" fmla="*/ 112 w 157"/>
                  <a:gd name="T107" fmla="*/ 12 h 157"/>
                  <a:gd name="T108" fmla="*/ 91 w 157"/>
                  <a:gd name="T109" fmla="*/ 1 h 157"/>
                  <a:gd name="T110" fmla="*/ 59 w 157"/>
                  <a:gd name="T111" fmla="*/ 3 h 157"/>
                  <a:gd name="T112" fmla="*/ 73 w 157"/>
                  <a:gd name="T113" fmla="*/ 5 h 157"/>
                  <a:gd name="T114" fmla="*/ 78 w 157"/>
                  <a:gd name="T115" fmla="*/ 0 h 157"/>
                  <a:gd name="T116" fmla="*/ 77 w 157"/>
                  <a:gd name="T117" fmla="*/ 4 h 157"/>
                  <a:gd name="T118" fmla="*/ 90 w 157"/>
                  <a:gd name="T119" fmla="*/ 5 h 157"/>
                  <a:gd name="T120" fmla="*/ 78 w 157"/>
                  <a:gd name="T121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57" h="157">
                    <a:moveTo>
                      <a:pt x="65" y="152"/>
                    </a:moveTo>
                    <a:cubicBezTo>
                      <a:pt x="68" y="157"/>
                      <a:pt x="68" y="157"/>
                      <a:pt x="68" y="157"/>
                    </a:cubicBezTo>
                    <a:cubicBezTo>
                      <a:pt x="72" y="157"/>
                      <a:pt x="75" y="157"/>
                      <a:pt x="78" y="157"/>
                    </a:cubicBezTo>
                    <a:cubicBezTo>
                      <a:pt x="80" y="157"/>
                      <a:pt x="81" y="157"/>
                      <a:pt x="82" y="157"/>
                    </a:cubicBezTo>
                    <a:cubicBezTo>
                      <a:pt x="79" y="153"/>
                      <a:pt x="79" y="153"/>
                      <a:pt x="79" y="153"/>
                    </a:cubicBezTo>
                    <a:cubicBezTo>
                      <a:pt x="79" y="153"/>
                      <a:pt x="79" y="153"/>
                      <a:pt x="78" y="153"/>
                    </a:cubicBezTo>
                    <a:cubicBezTo>
                      <a:pt x="74" y="153"/>
                      <a:pt x="70" y="153"/>
                      <a:pt x="65" y="152"/>
                    </a:cubicBezTo>
                    <a:moveTo>
                      <a:pt x="94" y="152"/>
                    </a:moveTo>
                    <a:cubicBezTo>
                      <a:pt x="91" y="152"/>
                      <a:pt x="87" y="153"/>
                      <a:pt x="83" y="153"/>
                    </a:cubicBezTo>
                    <a:cubicBezTo>
                      <a:pt x="85" y="157"/>
                      <a:pt x="85" y="157"/>
                      <a:pt x="85" y="157"/>
                    </a:cubicBezTo>
                    <a:cubicBezTo>
                      <a:pt x="89" y="157"/>
                      <a:pt x="93" y="156"/>
                      <a:pt x="97" y="155"/>
                    </a:cubicBezTo>
                    <a:cubicBezTo>
                      <a:pt x="94" y="152"/>
                      <a:pt x="94" y="152"/>
                      <a:pt x="94" y="152"/>
                    </a:cubicBezTo>
                    <a:moveTo>
                      <a:pt x="108" y="147"/>
                    </a:moveTo>
                    <a:cubicBezTo>
                      <a:pt x="105" y="149"/>
                      <a:pt x="101" y="150"/>
                      <a:pt x="98" y="151"/>
                    </a:cubicBezTo>
                    <a:cubicBezTo>
                      <a:pt x="100" y="154"/>
                      <a:pt x="100" y="154"/>
                      <a:pt x="100" y="154"/>
                    </a:cubicBezTo>
                    <a:cubicBezTo>
                      <a:pt x="103" y="153"/>
                      <a:pt x="107" y="152"/>
                      <a:pt x="110" y="150"/>
                    </a:cubicBezTo>
                    <a:cubicBezTo>
                      <a:pt x="108" y="147"/>
                      <a:pt x="108" y="147"/>
                      <a:pt x="108" y="147"/>
                    </a:cubicBezTo>
                    <a:moveTo>
                      <a:pt x="43" y="145"/>
                    </a:moveTo>
                    <a:cubicBezTo>
                      <a:pt x="48" y="151"/>
                      <a:pt x="48" y="151"/>
                      <a:pt x="48" y="151"/>
                    </a:cubicBezTo>
                    <a:cubicBezTo>
                      <a:pt x="53" y="153"/>
                      <a:pt x="59" y="155"/>
                      <a:pt x="64" y="156"/>
                    </a:cubicBezTo>
                    <a:cubicBezTo>
                      <a:pt x="61" y="151"/>
                      <a:pt x="61" y="151"/>
                      <a:pt x="61" y="151"/>
                    </a:cubicBezTo>
                    <a:cubicBezTo>
                      <a:pt x="55" y="150"/>
                      <a:pt x="49" y="147"/>
                      <a:pt x="43" y="145"/>
                    </a:cubicBezTo>
                    <a:moveTo>
                      <a:pt x="120" y="141"/>
                    </a:moveTo>
                    <a:cubicBezTo>
                      <a:pt x="117" y="143"/>
                      <a:pt x="114" y="144"/>
                      <a:pt x="111" y="146"/>
                    </a:cubicBezTo>
                    <a:cubicBezTo>
                      <a:pt x="113" y="149"/>
                      <a:pt x="113" y="149"/>
                      <a:pt x="113" y="149"/>
                    </a:cubicBezTo>
                    <a:cubicBezTo>
                      <a:pt x="116" y="148"/>
                      <a:pt x="119" y="146"/>
                      <a:pt x="122" y="144"/>
                    </a:cubicBezTo>
                    <a:cubicBezTo>
                      <a:pt x="120" y="141"/>
                      <a:pt x="120" y="141"/>
                      <a:pt x="120" y="141"/>
                    </a:cubicBezTo>
                    <a:moveTo>
                      <a:pt x="130" y="132"/>
                    </a:moveTo>
                    <a:cubicBezTo>
                      <a:pt x="129" y="134"/>
                      <a:pt x="127" y="135"/>
                      <a:pt x="125" y="137"/>
                    </a:cubicBezTo>
                    <a:cubicBezTo>
                      <a:pt x="124" y="138"/>
                      <a:pt x="123" y="138"/>
                      <a:pt x="122" y="139"/>
                    </a:cubicBezTo>
                    <a:cubicBezTo>
                      <a:pt x="125" y="142"/>
                      <a:pt x="125" y="142"/>
                      <a:pt x="125" y="142"/>
                    </a:cubicBezTo>
                    <a:cubicBezTo>
                      <a:pt x="125" y="141"/>
                      <a:pt x="126" y="141"/>
                      <a:pt x="127" y="140"/>
                    </a:cubicBezTo>
                    <a:cubicBezTo>
                      <a:pt x="129" y="139"/>
                      <a:pt x="131" y="137"/>
                      <a:pt x="133" y="135"/>
                    </a:cubicBezTo>
                    <a:cubicBezTo>
                      <a:pt x="130" y="132"/>
                      <a:pt x="130" y="132"/>
                      <a:pt x="130" y="132"/>
                    </a:cubicBezTo>
                    <a:moveTo>
                      <a:pt x="139" y="121"/>
                    </a:moveTo>
                    <a:cubicBezTo>
                      <a:pt x="137" y="124"/>
                      <a:pt x="135" y="127"/>
                      <a:pt x="132" y="130"/>
                    </a:cubicBezTo>
                    <a:cubicBezTo>
                      <a:pt x="135" y="133"/>
                      <a:pt x="135" y="133"/>
                      <a:pt x="135" y="133"/>
                    </a:cubicBezTo>
                    <a:cubicBezTo>
                      <a:pt x="137" y="131"/>
                      <a:pt x="140" y="128"/>
                      <a:pt x="142" y="125"/>
                    </a:cubicBezTo>
                    <a:cubicBezTo>
                      <a:pt x="139" y="121"/>
                      <a:pt x="139" y="121"/>
                      <a:pt x="139" y="121"/>
                    </a:cubicBezTo>
                    <a:moveTo>
                      <a:pt x="147" y="108"/>
                    </a:moveTo>
                    <a:cubicBezTo>
                      <a:pt x="145" y="112"/>
                      <a:pt x="143" y="115"/>
                      <a:pt x="141" y="119"/>
                    </a:cubicBezTo>
                    <a:cubicBezTo>
                      <a:pt x="144" y="122"/>
                      <a:pt x="144" y="122"/>
                      <a:pt x="144" y="122"/>
                    </a:cubicBezTo>
                    <a:cubicBezTo>
                      <a:pt x="146" y="119"/>
                      <a:pt x="148" y="116"/>
                      <a:pt x="149" y="112"/>
                    </a:cubicBezTo>
                    <a:cubicBezTo>
                      <a:pt x="147" y="108"/>
                      <a:pt x="147" y="108"/>
                      <a:pt x="147" y="108"/>
                    </a:cubicBezTo>
                    <a:moveTo>
                      <a:pt x="152" y="92"/>
                    </a:moveTo>
                    <a:cubicBezTo>
                      <a:pt x="151" y="96"/>
                      <a:pt x="150" y="101"/>
                      <a:pt x="148" y="105"/>
                    </a:cubicBezTo>
                    <a:cubicBezTo>
                      <a:pt x="151" y="109"/>
                      <a:pt x="151" y="109"/>
                      <a:pt x="151" y="109"/>
                    </a:cubicBezTo>
                    <a:cubicBezTo>
                      <a:pt x="152" y="105"/>
                      <a:pt x="154" y="100"/>
                      <a:pt x="155" y="96"/>
                    </a:cubicBezTo>
                    <a:cubicBezTo>
                      <a:pt x="152" y="92"/>
                      <a:pt x="152" y="92"/>
                      <a:pt x="152" y="92"/>
                    </a:cubicBezTo>
                    <a:moveTo>
                      <a:pt x="1" y="89"/>
                    </a:moveTo>
                    <a:cubicBezTo>
                      <a:pt x="2" y="103"/>
                      <a:pt x="8" y="116"/>
                      <a:pt x="17" y="128"/>
                    </a:cubicBezTo>
                    <a:cubicBezTo>
                      <a:pt x="24" y="137"/>
                      <a:pt x="33" y="144"/>
                      <a:pt x="43" y="149"/>
                    </a:cubicBezTo>
                    <a:cubicBezTo>
                      <a:pt x="37" y="141"/>
                      <a:pt x="37" y="141"/>
                      <a:pt x="37" y="141"/>
                    </a:cubicBezTo>
                    <a:cubicBezTo>
                      <a:pt x="31" y="137"/>
                      <a:pt x="25" y="131"/>
                      <a:pt x="20" y="125"/>
                    </a:cubicBezTo>
                    <a:cubicBezTo>
                      <a:pt x="13" y="117"/>
                      <a:pt x="9" y="107"/>
                      <a:pt x="6" y="97"/>
                    </a:cubicBezTo>
                    <a:cubicBezTo>
                      <a:pt x="1" y="89"/>
                      <a:pt x="1" y="89"/>
                      <a:pt x="1" y="89"/>
                    </a:cubicBezTo>
                    <a:moveTo>
                      <a:pt x="152" y="69"/>
                    </a:moveTo>
                    <a:cubicBezTo>
                      <a:pt x="153" y="75"/>
                      <a:pt x="153" y="81"/>
                      <a:pt x="152" y="87"/>
                    </a:cubicBezTo>
                    <a:cubicBezTo>
                      <a:pt x="156" y="92"/>
                      <a:pt x="156" y="92"/>
                      <a:pt x="156" y="92"/>
                    </a:cubicBezTo>
                    <a:cubicBezTo>
                      <a:pt x="156" y="87"/>
                      <a:pt x="157" y="81"/>
                      <a:pt x="157" y="75"/>
                    </a:cubicBezTo>
                    <a:cubicBezTo>
                      <a:pt x="152" y="69"/>
                      <a:pt x="152" y="69"/>
                      <a:pt x="152" y="69"/>
                    </a:cubicBezTo>
                    <a:moveTo>
                      <a:pt x="1" y="66"/>
                    </a:moveTo>
                    <a:cubicBezTo>
                      <a:pt x="0" y="72"/>
                      <a:pt x="0" y="78"/>
                      <a:pt x="0" y="83"/>
                    </a:cubicBezTo>
                    <a:cubicBezTo>
                      <a:pt x="5" y="90"/>
                      <a:pt x="5" y="90"/>
                      <a:pt x="5" y="90"/>
                    </a:cubicBezTo>
                    <a:cubicBezTo>
                      <a:pt x="4" y="84"/>
                      <a:pt x="4" y="77"/>
                      <a:pt x="4" y="71"/>
                    </a:cubicBezTo>
                    <a:cubicBezTo>
                      <a:pt x="1" y="66"/>
                      <a:pt x="1" y="66"/>
                      <a:pt x="1" y="66"/>
                    </a:cubicBezTo>
                    <a:moveTo>
                      <a:pt x="6" y="50"/>
                    </a:moveTo>
                    <a:cubicBezTo>
                      <a:pt x="4" y="54"/>
                      <a:pt x="3" y="58"/>
                      <a:pt x="2" y="62"/>
                    </a:cubicBezTo>
                    <a:cubicBezTo>
                      <a:pt x="5" y="67"/>
                      <a:pt x="5" y="67"/>
                      <a:pt x="5" y="67"/>
                    </a:cubicBezTo>
                    <a:cubicBezTo>
                      <a:pt x="6" y="62"/>
                      <a:pt x="7" y="58"/>
                      <a:pt x="8" y="53"/>
                    </a:cubicBezTo>
                    <a:cubicBezTo>
                      <a:pt x="6" y="50"/>
                      <a:pt x="6" y="50"/>
                      <a:pt x="6" y="50"/>
                    </a:cubicBezTo>
                    <a:moveTo>
                      <a:pt x="13" y="36"/>
                    </a:moveTo>
                    <a:cubicBezTo>
                      <a:pt x="10" y="39"/>
                      <a:pt x="9" y="43"/>
                      <a:pt x="7" y="46"/>
                    </a:cubicBezTo>
                    <a:cubicBezTo>
                      <a:pt x="10" y="50"/>
                      <a:pt x="10" y="50"/>
                      <a:pt x="10" y="50"/>
                    </a:cubicBezTo>
                    <a:cubicBezTo>
                      <a:pt x="11" y="46"/>
                      <a:pt x="13" y="43"/>
                      <a:pt x="15" y="40"/>
                    </a:cubicBezTo>
                    <a:cubicBezTo>
                      <a:pt x="13" y="36"/>
                      <a:pt x="13" y="36"/>
                      <a:pt x="13" y="36"/>
                    </a:cubicBezTo>
                    <a:moveTo>
                      <a:pt x="21" y="25"/>
                    </a:moveTo>
                    <a:cubicBezTo>
                      <a:pt x="19" y="28"/>
                      <a:pt x="16" y="30"/>
                      <a:pt x="14" y="33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9" y="34"/>
                      <a:pt x="21" y="31"/>
                      <a:pt x="24" y="28"/>
                    </a:cubicBezTo>
                    <a:cubicBezTo>
                      <a:pt x="21" y="25"/>
                      <a:pt x="21" y="25"/>
                      <a:pt x="21" y="25"/>
                    </a:cubicBezTo>
                    <a:moveTo>
                      <a:pt x="32" y="16"/>
                    </a:moveTo>
                    <a:cubicBezTo>
                      <a:pt x="31" y="16"/>
                      <a:pt x="30" y="17"/>
                      <a:pt x="29" y="17"/>
                    </a:cubicBezTo>
                    <a:cubicBezTo>
                      <a:pt x="27" y="19"/>
                      <a:pt x="25" y="21"/>
                      <a:pt x="23" y="23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28" y="24"/>
                      <a:pt x="30" y="22"/>
                      <a:pt x="32" y="21"/>
                    </a:cubicBezTo>
                    <a:cubicBezTo>
                      <a:pt x="33" y="20"/>
                      <a:pt x="33" y="20"/>
                      <a:pt x="34" y="19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43" y="9"/>
                    </a:moveTo>
                    <a:cubicBezTo>
                      <a:pt x="40" y="10"/>
                      <a:pt x="37" y="12"/>
                      <a:pt x="34" y="14"/>
                    </a:cubicBezTo>
                    <a:cubicBezTo>
                      <a:pt x="36" y="17"/>
                      <a:pt x="36" y="17"/>
                      <a:pt x="36" y="17"/>
                    </a:cubicBezTo>
                    <a:cubicBezTo>
                      <a:pt x="39" y="15"/>
                      <a:pt x="42" y="14"/>
                      <a:pt x="45" y="12"/>
                    </a:cubicBezTo>
                    <a:cubicBezTo>
                      <a:pt x="43" y="9"/>
                      <a:pt x="43" y="9"/>
                      <a:pt x="43" y="9"/>
                    </a:cubicBezTo>
                    <a:moveTo>
                      <a:pt x="113" y="8"/>
                    </a:moveTo>
                    <a:cubicBezTo>
                      <a:pt x="118" y="16"/>
                      <a:pt x="118" y="16"/>
                      <a:pt x="118" y="16"/>
                    </a:cubicBezTo>
                    <a:cubicBezTo>
                      <a:pt x="125" y="20"/>
                      <a:pt x="131" y="26"/>
                      <a:pt x="136" y="32"/>
                    </a:cubicBezTo>
                    <a:cubicBezTo>
                      <a:pt x="144" y="41"/>
                      <a:pt x="148" y="52"/>
                      <a:pt x="151" y="62"/>
                    </a:cubicBezTo>
                    <a:cubicBezTo>
                      <a:pt x="156" y="70"/>
                      <a:pt x="156" y="70"/>
                      <a:pt x="156" y="70"/>
                    </a:cubicBezTo>
                    <a:cubicBezTo>
                      <a:pt x="155" y="56"/>
                      <a:pt x="149" y="42"/>
                      <a:pt x="140" y="30"/>
                    </a:cubicBezTo>
                    <a:cubicBezTo>
                      <a:pt x="132" y="21"/>
                      <a:pt x="123" y="13"/>
                      <a:pt x="113" y="8"/>
                    </a:cubicBezTo>
                    <a:moveTo>
                      <a:pt x="56" y="4"/>
                    </a:moveTo>
                    <a:cubicBezTo>
                      <a:pt x="53" y="5"/>
                      <a:pt x="49" y="6"/>
                      <a:pt x="46" y="7"/>
                    </a:cubicBezTo>
                    <a:cubicBezTo>
                      <a:pt x="48" y="11"/>
                      <a:pt x="48" y="11"/>
                      <a:pt x="48" y="11"/>
                    </a:cubicBezTo>
                    <a:cubicBezTo>
                      <a:pt x="51" y="9"/>
                      <a:pt x="55" y="8"/>
                      <a:pt x="58" y="7"/>
                    </a:cubicBezTo>
                    <a:cubicBezTo>
                      <a:pt x="56" y="4"/>
                      <a:pt x="56" y="4"/>
                      <a:pt x="56" y="4"/>
                    </a:cubicBezTo>
                    <a:moveTo>
                      <a:pt x="91" y="1"/>
                    </a:moveTo>
                    <a:cubicBezTo>
                      <a:pt x="95" y="6"/>
                      <a:pt x="95" y="6"/>
                      <a:pt x="95" y="6"/>
                    </a:cubicBezTo>
                    <a:cubicBezTo>
                      <a:pt x="101" y="8"/>
                      <a:pt x="106" y="10"/>
                      <a:pt x="112" y="12"/>
                    </a:cubicBezTo>
                    <a:cubicBezTo>
                      <a:pt x="107" y="6"/>
                      <a:pt x="107" y="6"/>
                      <a:pt x="107" y="6"/>
                    </a:cubicBezTo>
                    <a:cubicBezTo>
                      <a:pt x="102" y="4"/>
                      <a:pt x="97" y="2"/>
                      <a:pt x="91" y="1"/>
                    </a:cubicBezTo>
                    <a:moveTo>
                      <a:pt x="71" y="1"/>
                    </a:moveTo>
                    <a:cubicBezTo>
                      <a:pt x="67" y="1"/>
                      <a:pt x="63" y="2"/>
                      <a:pt x="59" y="3"/>
                    </a:cubicBezTo>
                    <a:cubicBezTo>
                      <a:pt x="62" y="6"/>
                      <a:pt x="62" y="6"/>
                      <a:pt x="62" y="6"/>
                    </a:cubicBezTo>
                    <a:cubicBezTo>
                      <a:pt x="65" y="5"/>
                      <a:pt x="69" y="5"/>
                      <a:pt x="73" y="5"/>
                    </a:cubicBezTo>
                    <a:cubicBezTo>
                      <a:pt x="71" y="1"/>
                      <a:pt x="71" y="1"/>
                      <a:pt x="71" y="1"/>
                    </a:cubicBezTo>
                    <a:moveTo>
                      <a:pt x="78" y="0"/>
                    </a:moveTo>
                    <a:cubicBezTo>
                      <a:pt x="77" y="0"/>
                      <a:pt x="75" y="0"/>
                      <a:pt x="74" y="0"/>
                    </a:cubicBezTo>
                    <a:cubicBezTo>
                      <a:pt x="77" y="4"/>
                      <a:pt x="77" y="4"/>
                      <a:pt x="77" y="4"/>
                    </a:cubicBezTo>
                    <a:cubicBezTo>
                      <a:pt x="77" y="4"/>
                      <a:pt x="78" y="4"/>
                      <a:pt x="78" y="4"/>
                    </a:cubicBezTo>
                    <a:cubicBezTo>
                      <a:pt x="82" y="4"/>
                      <a:pt x="86" y="5"/>
                      <a:pt x="90" y="5"/>
                    </a:cubicBezTo>
                    <a:cubicBezTo>
                      <a:pt x="87" y="1"/>
                      <a:pt x="87" y="1"/>
                      <a:pt x="87" y="1"/>
                    </a:cubicBezTo>
                    <a:cubicBezTo>
                      <a:pt x="84" y="1"/>
                      <a:pt x="81" y="0"/>
                      <a:pt x="7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9" name="Freeform 810"/>
              <p:cNvSpPr>
                <a:spLocks noEditPoints="1"/>
              </p:cNvSpPr>
              <p:nvPr/>
            </p:nvSpPr>
            <p:spPr bwMode="auto">
              <a:xfrm>
                <a:off x="5580783" y="2569665"/>
                <a:ext cx="351705" cy="496706"/>
              </a:xfrm>
              <a:custGeom>
                <a:avLst/>
                <a:gdLst>
                  <a:gd name="T0" fmla="*/ 37 w 48"/>
                  <a:gd name="T1" fmla="*/ 58 h 68"/>
                  <a:gd name="T2" fmla="*/ 43 w 48"/>
                  <a:gd name="T3" fmla="*/ 66 h 68"/>
                  <a:gd name="T4" fmla="*/ 48 w 48"/>
                  <a:gd name="T5" fmla="*/ 68 h 68"/>
                  <a:gd name="T6" fmla="*/ 43 w 48"/>
                  <a:gd name="T7" fmla="*/ 62 h 68"/>
                  <a:gd name="T8" fmla="*/ 37 w 48"/>
                  <a:gd name="T9" fmla="*/ 58 h 68"/>
                  <a:gd name="T10" fmla="*/ 0 w 48"/>
                  <a:gd name="T11" fmla="*/ 0 h 68"/>
                  <a:gd name="T12" fmla="*/ 1 w 48"/>
                  <a:gd name="T13" fmla="*/ 6 h 68"/>
                  <a:gd name="T14" fmla="*/ 6 w 48"/>
                  <a:gd name="T15" fmla="*/ 14 h 68"/>
                  <a:gd name="T16" fmla="*/ 5 w 48"/>
                  <a:gd name="T17" fmla="*/ 7 h 68"/>
                  <a:gd name="T18" fmla="*/ 0 w 48"/>
                  <a:gd name="T1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68">
                    <a:moveTo>
                      <a:pt x="37" y="58"/>
                    </a:moveTo>
                    <a:cubicBezTo>
                      <a:pt x="43" y="66"/>
                      <a:pt x="43" y="66"/>
                      <a:pt x="43" y="66"/>
                    </a:cubicBezTo>
                    <a:cubicBezTo>
                      <a:pt x="44" y="67"/>
                      <a:pt x="46" y="67"/>
                      <a:pt x="48" y="68"/>
                    </a:cubicBezTo>
                    <a:cubicBezTo>
                      <a:pt x="43" y="62"/>
                      <a:pt x="43" y="62"/>
                      <a:pt x="43" y="62"/>
                    </a:cubicBezTo>
                    <a:cubicBezTo>
                      <a:pt x="41" y="60"/>
                      <a:pt x="39" y="59"/>
                      <a:pt x="37" y="58"/>
                    </a:cubicBezTo>
                    <a:moveTo>
                      <a:pt x="0" y="0"/>
                    </a:moveTo>
                    <a:cubicBezTo>
                      <a:pt x="0" y="2"/>
                      <a:pt x="0" y="4"/>
                      <a:pt x="1" y="6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2"/>
                      <a:pt x="5" y="9"/>
                      <a:pt x="5" y="7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0" name="Freeform 811"/>
              <p:cNvSpPr>
                <a:spLocks noEditPoints="1"/>
              </p:cNvSpPr>
              <p:nvPr/>
            </p:nvSpPr>
            <p:spPr bwMode="auto">
              <a:xfrm>
                <a:off x="5590039" y="2415407"/>
                <a:ext cx="487451" cy="694155"/>
              </a:xfrm>
              <a:custGeom>
                <a:avLst/>
                <a:gdLst>
                  <a:gd name="T0" fmla="*/ 60 w 67"/>
                  <a:gd name="T1" fmla="*/ 89 h 95"/>
                  <a:gd name="T2" fmla="*/ 63 w 67"/>
                  <a:gd name="T3" fmla="*/ 94 h 95"/>
                  <a:gd name="T4" fmla="*/ 67 w 67"/>
                  <a:gd name="T5" fmla="*/ 95 h 95"/>
                  <a:gd name="T6" fmla="*/ 64 w 67"/>
                  <a:gd name="T7" fmla="*/ 90 h 95"/>
                  <a:gd name="T8" fmla="*/ 60 w 67"/>
                  <a:gd name="T9" fmla="*/ 89 h 95"/>
                  <a:gd name="T10" fmla="*/ 1 w 67"/>
                  <a:gd name="T11" fmla="*/ 0 h 95"/>
                  <a:gd name="T12" fmla="*/ 0 w 67"/>
                  <a:gd name="T13" fmla="*/ 4 h 95"/>
                  <a:gd name="T14" fmla="*/ 3 w 67"/>
                  <a:gd name="T15" fmla="*/ 9 h 95"/>
                  <a:gd name="T16" fmla="*/ 4 w 67"/>
                  <a:gd name="T17" fmla="*/ 5 h 95"/>
                  <a:gd name="T18" fmla="*/ 1 w 67"/>
                  <a:gd name="T1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7" h="95">
                    <a:moveTo>
                      <a:pt x="60" y="89"/>
                    </a:moveTo>
                    <a:cubicBezTo>
                      <a:pt x="63" y="94"/>
                      <a:pt x="63" y="94"/>
                      <a:pt x="63" y="94"/>
                    </a:cubicBezTo>
                    <a:cubicBezTo>
                      <a:pt x="65" y="94"/>
                      <a:pt x="66" y="94"/>
                      <a:pt x="67" y="95"/>
                    </a:cubicBezTo>
                    <a:cubicBezTo>
                      <a:pt x="64" y="90"/>
                      <a:pt x="64" y="90"/>
                      <a:pt x="64" y="90"/>
                    </a:cubicBezTo>
                    <a:cubicBezTo>
                      <a:pt x="63" y="90"/>
                      <a:pt x="61" y="90"/>
                      <a:pt x="60" y="89"/>
                    </a:cubicBezTo>
                    <a:moveTo>
                      <a:pt x="1" y="0"/>
                    </a:moveTo>
                    <a:cubicBezTo>
                      <a:pt x="0" y="2"/>
                      <a:pt x="0" y="3"/>
                      <a:pt x="0" y="4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8"/>
                      <a:pt x="4" y="6"/>
                      <a:pt x="4" y="5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1" name="Freeform 812"/>
              <p:cNvSpPr>
                <a:spLocks noEditPoints="1"/>
              </p:cNvSpPr>
              <p:nvPr/>
            </p:nvSpPr>
            <p:spPr bwMode="auto">
              <a:xfrm>
                <a:off x="5623975" y="2298173"/>
                <a:ext cx="576920" cy="811390"/>
              </a:xfrm>
              <a:custGeom>
                <a:avLst/>
                <a:gdLst>
                  <a:gd name="T0" fmla="*/ 77 w 79"/>
                  <a:gd name="T1" fmla="*/ 107 h 111"/>
                  <a:gd name="T2" fmla="*/ 73 w 79"/>
                  <a:gd name="T3" fmla="*/ 107 h 111"/>
                  <a:gd name="T4" fmla="*/ 76 w 79"/>
                  <a:gd name="T5" fmla="*/ 111 h 111"/>
                  <a:gd name="T6" fmla="*/ 79 w 79"/>
                  <a:gd name="T7" fmla="*/ 111 h 111"/>
                  <a:gd name="T8" fmla="*/ 77 w 79"/>
                  <a:gd name="T9" fmla="*/ 107 h 111"/>
                  <a:gd name="T10" fmla="*/ 1 w 79"/>
                  <a:gd name="T11" fmla="*/ 0 h 111"/>
                  <a:gd name="T12" fmla="*/ 0 w 79"/>
                  <a:gd name="T13" fmla="*/ 4 h 111"/>
                  <a:gd name="T14" fmla="*/ 2 w 79"/>
                  <a:gd name="T15" fmla="*/ 7 h 111"/>
                  <a:gd name="T16" fmla="*/ 4 w 79"/>
                  <a:gd name="T17" fmla="*/ 4 h 111"/>
                  <a:gd name="T18" fmla="*/ 1 w 79"/>
                  <a:gd name="T19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9" h="111">
                    <a:moveTo>
                      <a:pt x="77" y="107"/>
                    </a:moveTo>
                    <a:cubicBezTo>
                      <a:pt x="75" y="107"/>
                      <a:pt x="74" y="107"/>
                      <a:pt x="73" y="107"/>
                    </a:cubicBezTo>
                    <a:cubicBezTo>
                      <a:pt x="76" y="111"/>
                      <a:pt x="76" y="111"/>
                      <a:pt x="76" y="111"/>
                    </a:cubicBezTo>
                    <a:cubicBezTo>
                      <a:pt x="77" y="111"/>
                      <a:pt x="78" y="111"/>
                      <a:pt x="79" y="111"/>
                    </a:cubicBezTo>
                    <a:cubicBezTo>
                      <a:pt x="77" y="107"/>
                      <a:pt x="77" y="107"/>
                      <a:pt x="77" y="107"/>
                    </a:cubicBezTo>
                    <a:moveTo>
                      <a:pt x="1" y="0"/>
                    </a:moveTo>
                    <a:cubicBezTo>
                      <a:pt x="0" y="1"/>
                      <a:pt x="0" y="2"/>
                      <a:pt x="0" y="4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3" y="6"/>
                      <a:pt x="3" y="5"/>
                      <a:pt x="4" y="4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2" name="Freeform 813"/>
              <p:cNvSpPr>
                <a:spLocks noEditPoints="1"/>
              </p:cNvSpPr>
              <p:nvPr/>
            </p:nvSpPr>
            <p:spPr bwMode="auto">
              <a:xfrm>
                <a:off x="5676422" y="2205619"/>
                <a:ext cx="635537" cy="888518"/>
              </a:xfrm>
              <a:custGeom>
                <a:avLst/>
                <a:gdLst>
                  <a:gd name="T0" fmla="*/ 85 w 87"/>
                  <a:gd name="T1" fmla="*/ 118 h 122"/>
                  <a:gd name="T2" fmla="*/ 81 w 87"/>
                  <a:gd name="T3" fmla="*/ 119 h 122"/>
                  <a:gd name="T4" fmla="*/ 84 w 87"/>
                  <a:gd name="T5" fmla="*/ 122 h 122"/>
                  <a:gd name="T6" fmla="*/ 87 w 87"/>
                  <a:gd name="T7" fmla="*/ 121 h 122"/>
                  <a:gd name="T8" fmla="*/ 85 w 87"/>
                  <a:gd name="T9" fmla="*/ 118 h 122"/>
                  <a:gd name="T10" fmla="*/ 1 w 87"/>
                  <a:gd name="T11" fmla="*/ 0 h 122"/>
                  <a:gd name="T12" fmla="*/ 0 w 87"/>
                  <a:gd name="T13" fmla="*/ 3 h 122"/>
                  <a:gd name="T14" fmla="*/ 2 w 87"/>
                  <a:gd name="T15" fmla="*/ 7 h 122"/>
                  <a:gd name="T16" fmla="*/ 4 w 87"/>
                  <a:gd name="T17" fmla="*/ 4 h 122"/>
                  <a:gd name="T18" fmla="*/ 1 w 87"/>
                  <a:gd name="T19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7" h="122">
                    <a:moveTo>
                      <a:pt x="85" y="118"/>
                    </a:moveTo>
                    <a:cubicBezTo>
                      <a:pt x="83" y="118"/>
                      <a:pt x="82" y="118"/>
                      <a:pt x="81" y="119"/>
                    </a:cubicBezTo>
                    <a:cubicBezTo>
                      <a:pt x="84" y="122"/>
                      <a:pt x="84" y="122"/>
                      <a:pt x="84" y="122"/>
                    </a:cubicBezTo>
                    <a:cubicBezTo>
                      <a:pt x="85" y="122"/>
                      <a:pt x="86" y="122"/>
                      <a:pt x="87" y="121"/>
                    </a:cubicBezTo>
                    <a:cubicBezTo>
                      <a:pt x="85" y="118"/>
                      <a:pt x="85" y="118"/>
                      <a:pt x="85" y="118"/>
                    </a:cubicBezTo>
                    <a:moveTo>
                      <a:pt x="1" y="0"/>
                    </a:moveTo>
                    <a:cubicBezTo>
                      <a:pt x="1" y="1"/>
                      <a:pt x="0" y="2"/>
                      <a:pt x="0" y="3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3" y="6"/>
                      <a:pt x="3" y="5"/>
                      <a:pt x="4" y="4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3" name="Freeform 814"/>
              <p:cNvSpPr>
                <a:spLocks noEditPoints="1"/>
              </p:cNvSpPr>
              <p:nvPr/>
            </p:nvSpPr>
            <p:spPr bwMode="auto">
              <a:xfrm>
                <a:off x="5735040" y="2131575"/>
                <a:ext cx="669473" cy="925540"/>
              </a:xfrm>
              <a:custGeom>
                <a:avLst/>
                <a:gdLst>
                  <a:gd name="T0" fmla="*/ 90 w 92"/>
                  <a:gd name="T1" fmla="*/ 123 h 127"/>
                  <a:gd name="T2" fmla="*/ 87 w 92"/>
                  <a:gd name="T3" fmla="*/ 124 h 127"/>
                  <a:gd name="T4" fmla="*/ 89 w 92"/>
                  <a:gd name="T5" fmla="*/ 127 h 127"/>
                  <a:gd name="T6" fmla="*/ 92 w 92"/>
                  <a:gd name="T7" fmla="*/ 126 h 127"/>
                  <a:gd name="T8" fmla="*/ 90 w 92"/>
                  <a:gd name="T9" fmla="*/ 123 h 127"/>
                  <a:gd name="T10" fmla="*/ 2 w 92"/>
                  <a:gd name="T11" fmla="*/ 0 h 127"/>
                  <a:gd name="T12" fmla="*/ 0 w 92"/>
                  <a:gd name="T13" fmla="*/ 2 h 127"/>
                  <a:gd name="T14" fmla="*/ 3 w 92"/>
                  <a:gd name="T15" fmla="*/ 5 h 127"/>
                  <a:gd name="T16" fmla="*/ 5 w 92"/>
                  <a:gd name="T17" fmla="*/ 3 h 127"/>
                  <a:gd name="T18" fmla="*/ 2 w 92"/>
                  <a:gd name="T19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2" h="127">
                    <a:moveTo>
                      <a:pt x="90" y="123"/>
                    </a:moveTo>
                    <a:cubicBezTo>
                      <a:pt x="89" y="123"/>
                      <a:pt x="88" y="124"/>
                      <a:pt x="87" y="124"/>
                    </a:cubicBezTo>
                    <a:cubicBezTo>
                      <a:pt x="89" y="127"/>
                      <a:pt x="89" y="127"/>
                      <a:pt x="89" y="127"/>
                    </a:cubicBezTo>
                    <a:cubicBezTo>
                      <a:pt x="90" y="127"/>
                      <a:pt x="91" y="127"/>
                      <a:pt x="92" y="126"/>
                    </a:cubicBezTo>
                    <a:cubicBezTo>
                      <a:pt x="90" y="123"/>
                      <a:pt x="90" y="123"/>
                      <a:pt x="90" y="123"/>
                    </a:cubicBezTo>
                    <a:moveTo>
                      <a:pt x="2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4" y="4"/>
                      <a:pt x="5" y="3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4" name="Freeform 815"/>
              <p:cNvSpPr>
                <a:spLocks noEditPoints="1"/>
              </p:cNvSpPr>
              <p:nvPr/>
            </p:nvSpPr>
            <p:spPr bwMode="auto">
              <a:xfrm>
                <a:off x="5815253" y="2066788"/>
                <a:ext cx="678729" cy="947136"/>
              </a:xfrm>
              <a:custGeom>
                <a:avLst/>
                <a:gdLst>
                  <a:gd name="T0" fmla="*/ 90 w 93"/>
                  <a:gd name="T1" fmla="*/ 125 h 130"/>
                  <a:gd name="T2" fmla="*/ 88 w 93"/>
                  <a:gd name="T3" fmla="*/ 127 h 130"/>
                  <a:gd name="T4" fmla="*/ 90 w 93"/>
                  <a:gd name="T5" fmla="*/ 130 h 130"/>
                  <a:gd name="T6" fmla="*/ 93 w 93"/>
                  <a:gd name="T7" fmla="*/ 128 h 130"/>
                  <a:gd name="T8" fmla="*/ 90 w 93"/>
                  <a:gd name="T9" fmla="*/ 125 h 130"/>
                  <a:gd name="T10" fmla="*/ 2 w 93"/>
                  <a:gd name="T11" fmla="*/ 0 h 130"/>
                  <a:gd name="T12" fmla="*/ 0 w 93"/>
                  <a:gd name="T13" fmla="*/ 2 h 130"/>
                  <a:gd name="T14" fmla="*/ 2 w 93"/>
                  <a:gd name="T15" fmla="*/ 5 h 130"/>
                  <a:gd name="T16" fmla="*/ 4 w 93"/>
                  <a:gd name="T17" fmla="*/ 3 h 130"/>
                  <a:gd name="T18" fmla="*/ 2 w 93"/>
                  <a:gd name="T19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3" h="130">
                    <a:moveTo>
                      <a:pt x="90" y="125"/>
                    </a:moveTo>
                    <a:cubicBezTo>
                      <a:pt x="89" y="125"/>
                      <a:pt x="89" y="126"/>
                      <a:pt x="88" y="127"/>
                    </a:cubicBezTo>
                    <a:cubicBezTo>
                      <a:pt x="90" y="130"/>
                      <a:pt x="90" y="130"/>
                      <a:pt x="90" y="130"/>
                    </a:cubicBezTo>
                    <a:cubicBezTo>
                      <a:pt x="91" y="129"/>
                      <a:pt x="92" y="129"/>
                      <a:pt x="93" y="128"/>
                    </a:cubicBezTo>
                    <a:cubicBezTo>
                      <a:pt x="90" y="125"/>
                      <a:pt x="90" y="125"/>
                      <a:pt x="90" y="125"/>
                    </a:cubicBezTo>
                    <a:moveTo>
                      <a:pt x="2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5"/>
                      <a:pt x="3" y="4"/>
                      <a:pt x="4" y="3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5" name="Freeform 816"/>
              <p:cNvSpPr>
                <a:spLocks noEditPoints="1"/>
              </p:cNvSpPr>
              <p:nvPr/>
            </p:nvSpPr>
            <p:spPr bwMode="auto">
              <a:xfrm>
                <a:off x="5895467" y="2014340"/>
                <a:ext cx="669473" cy="934796"/>
              </a:xfrm>
              <a:custGeom>
                <a:avLst/>
                <a:gdLst>
                  <a:gd name="T0" fmla="*/ 89 w 92"/>
                  <a:gd name="T1" fmla="*/ 123 h 128"/>
                  <a:gd name="T2" fmla="*/ 87 w 92"/>
                  <a:gd name="T3" fmla="*/ 125 h 128"/>
                  <a:gd name="T4" fmla="*/ 90 w 92"/>
                  <a:gd name="T5" fmla="*/ 128 h 128"/>
                  <a:gd name="T6" fmla="*/ 92 w 92"/>
                  <a:gd name="T7" fmla="*/ 126 h 128"/>
                  <a:gd name="T8" fmla="*/ 89 w 92"/>
                  <a:gd name="T9" fmla="*/ 123 h 128"/>
                  <a:gd name="T10" fmla="*/ 3 w 92"/>
                  <a:gd name="T11" fmla="*/ 0 h 128"/>
                  <a:gd name="T12" fmla="*/ 0 w 92"/>
                  <a:gd name="T13" fmla="*/ 2 h 128"/>
                  <a:gd name="T14" fmla="*/ 2 w 92"/>
                  <a:gd name="T15" fmla="*/ 5 h 128"/>
                  <a:gd name="T16" fmla="*/ 5 w 92"/>
                  <a:gd name="T17" fmla="*/ 4 h 128"/>
                  <a:gd name="T18" fmla="*/ 3 w 92"/>
                  <a:gd name="T19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2" h="128">
                    <a:moveTo>
                      <a:pt x="89" y="123"/>
                    </a:moveTo>
                    <a:cubicBezTo>
                      <a:pt x="89" y="124"/>
                      <a:pt x="88" y="124"/>
                      <a:pt x="87" y="125"/>
                    </a:cubicBezTo>
                    <a:cubicBezTo>
                      <a:pt x="90" y="128"/>
                      <a:pt x="90" y="128"/>
                      <a:pt x="90" y="128"/>
                    </a:cubicBezTo>
                    <a:cubicBezTo>
                      <a:pt x="90" y="128"/>
                      <a:pt x="91" y="127"/>
                      <a:pt x="92" y="126"/>
                    </a:cubicBezTo>
                    <a:cubicBezTo>
                      <a:pt x="89" y="123"/>
                      <a:pt x="89" y="123"/>
                      <a:pt x="89" y="123"/>
                    </a:cubicBezTo>
                    <a:moveTo>
                      <a:pt x="3" y="0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5"/>
                      <a:pt x="4" y="4"/>
                      <a:pt x="5" y="4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6" name="Freeform 817"/>
              <p:cNvSpPr>
                <a:spLocks noEditPoints="1"/>
              </p:cNvSpPr>
              <p:nvPr/>
            </p:nvSpPr>
            <p:spPr bwMode="auto">
              <a:xfrm>
                <a:off x="5991105" y="1986574"/>
                <a:ext cx="641708" cy="888518"/>
              </a:xfrm>
              <a:custGeom>
                <a:avLst/>
                <a:gdLst>
                  <a:gd name="T0" fmla="*/ 85 w 88"/>
                  <a:gd name="T1" fmla="*/ 116 h 122"/>
                  <a:gd name="T2" fmla="*/ 83 w 88"/>
                  <a:gd name="T3" fmla="*/ 118 h 122"/>
                  <a:gd name="T4" fmla="*/ 86 w 88"/>
                  <a:gd name="T5" fmla="*/ 122 h 122"/>
                  <a:gd name="T6" fmla="*/ 88 w 88"/>
                  <a:gd name="T7" fmla="*/ 119 h 122"/>
                  <a:gd name="T8" fmla="*/ 85 w 88"/>
                  <a:gd name="T9" fmla="*/ 116 h 122"/>
                  <a:gd name="T10" fmla="*/ 3 w 88"/>
                  <a:gd name="T11" fmla="*/ 0 h 122"/>
                  <a:gd name="T12" fmla="*/ 0 w 88"/>
                  <a:gd name="T13" fmla="*/ 1 h 122"/>
                  <a:gd name="T14" fmla="*/ 2 w 88"/>
                  <a:gd name="T15" fmla="*/ 4 h 122"/>
                  <a:gd name="T16" fmla="*/ 6 w 88"/>
                  <a:gd name="T17" fmla="*/ 3 h 122"/>
                  <a:gd name="T18" fmla="*/ 3 w 88"/>
                  <a:gd name="T19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8" h="122">
                    <a:moveTo>
                      <a:pt x="85" y="116"/>
                    </a:moveTo>
                    <a:cubicBezTo>
                      <a:pt x="85" y="117"/>
                      <a:pt x="84" y="117"/>
                      <a:pt x="83" y="118"/>
                    </a:cubicBezTo>
                    <a:cubicBezTo>
                      <a:pt x="86" y="122"/>
                      <a:pt x="86" y="122"/>
                      <a:pt x="86" y="122"/>
                    </a:cubicBezTo>
                    <a:cubicBezTo>
                      <a:pt x="86" y="121"/>
                      <a:pt x="87" y="120"/>
                      <a:pt x="88" y="119"/>
                    </a:cubicBezTo>
                    <a:cubicBezTo>
                      <a:pt x="85" y="116"/>
                      <a:pt x="85" y="116"/>
                      <a:pt x="85" y="116"/>
                    </a:cubicBezTo>
                    <a:moveTo>
                      <a:pt x="3" y="0"/>
                    </a:moveTo>
                    <a:cubicBezTo>
                      <a:pt x="2" y="0"/>
                      <a:pt x="1" y="0"/>
                      <a:pt x="0" y="1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5" y="3"/>
                      <a:pt x="6" y="3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7" name="Freeform 818"/>
              <p:cNvSpPr>
                <a:spLocks noEditPoints="1"/>
              </p:cNvSpPr>
              <p:nvPr/>
            </p:nvSpPr>
            <p:spPr bwMode="auto">
              <a:xfrm>
                <a:off x="6099085" y="1964978"/>
                <a:ext cx="583090" cy="814475"/>
              </a:xfrm>
              <a:custGeom>
                <a:avLst/>
                <a:gdLst>
                  <a:gd name="T0" fmla="*/ 77 w 80"/>
                  <a:gd name="T1" fmla="*/ 105 h 112"/>
                  <a:gd name="T2" fmla="*/ 76 w 80"/>
                  <a:gd name="T3" fmla="*/ 108 h 112"/>
                  <a:gd name="T4" fmla="*/ 78 w 80"/>
                  <a:gd name="T5" fmla="*/ 112 h 112"/>
                  <a:gd name="T6" fmla="*/ 80 w 80"/>
                  <a:gd name="T7" fmla="*/ 109 h 112"/>
                  <a:gd name="T8" fmla="*/ 77 w 80"/>
                  <a:gd name="T9" fmla="*/ 105 h 112"/>
                  <a:gd name="T10" fmla="*/ 3 w 80"/>
                  <a:gd name="T11" fmla="*/ 0 h 112"/>
                  <a:gd name="T12" fmla="*/ 0 w 80"/>
                  <a:gd name="T13" fmla="*/ 1 h 112"/>
                  <a:gd name="T14" fmla="*/ 2 w 80"/>
                  <a:gd name="T15" fmla="*/ 5 h 112"/>
                  <a:gd name="T16" fmla="*/ 6 w 80"/>
                  <a:gd name="T17" fmla="*/ 4 h 112"/>
                  <a:gd name="T18" fmla="*/ 3 w 80"/>
                  <a:gd name="T19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0" h="112">
                    <a:moveTo>
                      <a:pt x="77" y="105"/>
                    </a:moveTo>
                    <a:cubicBezTo>
                      <a:pt x="77" y="106"/>
                      <a:pt x="76" y="107"/>
                      <a:pt x="76" y="108"/>
                    </a:cubicBezTo>
                    <a:cubicBezTo>
                      <a:pt x="78" y="112"/>
                      <a:pt x="78" y="112"/>
                      <a:pt x="78" y="112"/>
                    </a:cubicBezTo>
                    <a:cubicBezTo>
                      <a:pt x="79" y="111"/>
                      <a:pt x="79" y="110"/>
                      <a:pt x="80" y="109"/>
                    </a:cubicBezTo>
                    <a:cubicBezTo>
                      <a:pt x="77" y="105"/>
                      <a:pt x="77" y="105"/>
                      <a:pt x="77" y="105"/>
                    </a:cubicBezTo>
                    <a:moveTo>
                      <a:pt x="3" y="0"/>
                    </a:moveTo>
                    <a:cubicBezTo>
                      <a:pt x="2" y="1"/>
                      <a:pt x="1" y="1"/>
                      <a:pt x="0" y="1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4"/>
                      <a:pt x="5" y="4"/>
                      <a:pt x="6" y="4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8" name="Freeform 819"/>
              <p:cNvSpPr>
                <a:spLocks noEditPoints="1"/>
              </p:cNvSpPr>
              <p:nvPr/>
            </p:nvSpPr>
            <p:spPr bwMode="auto">
              <a:xfrm>
                <a:off x="6216320" y="1971149"/>
                <a:ext cx="502876" cy="694155"/>
              </a:xfrm>
              <a:custGeom>
                <a:avLst/>
                <a:gdLst>
                  <a:gd name="T0" fmla="*/ 65 w 69"/>
                  <a:gd name="T1" fmla="*/ 86 h 95"/>
                  <a:gd name="T2" fmla="*/ 65 w 69"/>
                  <a:gd name="T3" fmla="*/ 91 h 95"/>
                  <a:gd name="T4" fmla="*/ 68 w 69"/>
                  <a:gd name="T5" fmla="*/ 95 h 95"/>
                  <a:gd name="T6" fmla="*/ 69 w 69"/>
                  <a:gd name="T7" fmla="*/ 91 h 95"/>
                  <a:gd name="T8" fmla="*/ 65 w 69"/>
                  <a:gd name="T9" fmla="*/ 86 h 95"/>
                  <a:gd name="T10" fmla="*/ 0 w 69"/>
                  <a:gd name="T11" fmla="*/ 0 h 95"/>
                  <a:gd name="T12" fmla="*/ 3 w 69"/>
                  <a:gd name="T13" fmla="*/ 4 h 95"/>
                  <a:gd name="T14" fmla="*/ 8 w 69"/>
                  <a:gd name="T15" fmla="*/ 5 h 95"/>
                  <a:gd name="T16" fmla="*/ 4 w 69"/>
                  <a:gd name="T17" fmla="*/ 0 h 95"/>
                  <a:gd name="T18" fmla="*/ 0 w 69"/>
                  <a:gd name="T1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9" h="95">
                    <a:moveTo>
                      <a:pt x="65" y="86"/>
                    </a:moveTo>
                    <a:cubicBezTo>
                      <a:pt x="65" y="88"/>
                      <a:pt x="65" y="89"/>
                      <a:pt x="65" y="91"/>
                    </a:cubicBezTo>
                    <a:cubicBezTo>
                      <a:pt x="68" y="95"/>
                      <a:pt x="68" y="95"/>
                      <a:pt x="68" y="95"/>
                    </a:cubicBezTo>
                    <a:cubicBezTo>
                      <a:pt x="68" y="94"/>
                      <a:pt x="68" y="93"/>
                      <a:pt x="69" y="91"/>
                    </a:cubicBezTo>
                    <a:cubicBezTo>
                      <a:pt x="65" y="86"/>
                      <a:pt x="65" y="86"/>
                      <a:pt x="65" y="86"/>
                    </a:cubicBezTo>
                    <a:moveTo>
                      <a:pt x="0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5" y="5"/>
                      <a:pt x="6" y="5"/>
                      <a:pt x="8" y="5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9" name="Freeform 820"/>
              <p:cNvSpPr>
                <a:spLocks noEditPoints="1"/>
              </p:cNvSpPr>
              <p:nvPr/>
            </p:nvSpPr>
            <p:spPr bwMode="auto">
              <a:xfrm>
                <a:off x="6361322" y="2008170"/>
                <a:ext cx="364045" cy="502877"/>
              </a:xfrm>
              <a:custGeom>
                <a:avLst/>
                <a:gdLst>
                  <a:gd name="T0" fmla="*/ 44 w 50"/>
                  <a:gd name="T1" fmla="*/ 56 h 69"/>
                  <a:gd name="T2" fmla="*/ 45 w 50"/>
                  <a:gd name="T3" fmla="*/ 63 h 69"/>
                  <a:gd name="T4" fmla="*/ 50 w 50"/>
                  <a:gd name="T5" fmla="*/ 69 h 69"/>
                  <a:gd name="T6" fmla="*/ 49 w 50"/>
                  <a:gd name="T7" fmla="*/ 64 h 69"/>
                  <a:gd name="T8" fmla="*/ 44 w 50"/>
                  <a:gd name="T9" fmla="*/ 56 h 69"/>
                  <a:gd name="T10" fmla="*/ 0 w 50"/>
                  <a:gd name="T11" fmla="*/ 0 h 69"/>
                  <a:gd name="T12" fmla="*/ 5 w 50"/>
                  <a:gd name="T13" fmla="*/ 6 h 69"/>
                  <a:gd name="T14" fmla="*/ 11 w 50"/>
                  <a:gd name="T15" fmla="*/ 10 h 69"/>
                  <a:gd name="T16" fmla="*/ 6 w 50"/>
                  <a:gd name="T17" fmla="*/ 2 h 69"/>
                  <a:gd name="T18" fmla="*/ 0 w 50"/>
                  <a:gd name="T1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69">
                    <a:moveTo>
                      <a:pt x="44" y="56"/>
                    </a:moveTo>
                    <a:cubicBezTo>
                      <a:pt x="44" y="58"/>
                      <a:pt x="45" y="61"/>
                      <a:pt x="45" y="63"/>
                    </a:cubicBezTo>
                    <a:cubicBezTo>
                      <a:pt x="50" y="69"/>
                      <a:pt x="50" y="69"/>
                      <a:pt x="50" y="69"/>
                    </a:cubicBezTo>
                    <a:cubicBezTo>
                      <a:pt x="50" y="68"/>
                      <a:pt x="49" y="66"/>
                      <a:pt x="49" y="64"/>
                    </a:cubicBezTo>
                    <a:cubicBezTo>
                      <a:pt x="44" y="56"/>
                      <a:pt x="44" y="56"/>
                      <a:pt x="44" y="56"/>
                    </a:cubicBezTo>
                    <a:moveTo>
                      <a:pt x="0" y="0"/>
                    </a:moveTo>
                    <a:cubicBezTo>
                      <a:pt x="5" y="6"/>
                      <a:pt x="5" y="6"/>
                      <a:pt x="5" y="6"/>
                    </a:cubicBezTo>
                    <a:cubicBezTo>
                      <a:pt x="7" y="7"/>
                      <a:pt x="9" y="9"/>
                      <a:pt x="11" y="10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4" y="1"/>
                      <a:pt x="2" y="1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0" name="Freeform 821"/>
              <p:cNvSpPr>
                <a:spLocks noEditPoints="1"/>
              </p:cNvSpPr>
              <p:nvPr/>
            </p:nvSpPr>
            <p:spPr bwMode="auto">
              <a:xfrm>
                <a:off x="5960254" y="2350620"/>
                <a:ext cx="379471" cy="379471"/>
              </a:xfrm>
              <a:custGeom>
                <a:avLst/>
                <a:gdLst>
                  <a:gd name="T0" fmla="*/ 37 w 52"/>
                  <a:gd name="T1" fmla="*/ 45 h 52"/>
                  <a:gd name="T2" fmla="*/ 27 w 52"/>
                  <a:gd name="T3" fmla="*/ 48 h 52"/>
                  <a:gd name="T4" fmla="*/ 29 w 52"/>
                  <a:gd name="T5" fmla="*/ 52 h 52"/>
                  <a:gd name="T6" fmla="*/ 40 w 52"/>
                  <a:gd name="T7" fmla="*/ 48 h 52"/>
                  <a:gd name="T8" fmla="*/ 37 w 52"/>
                  <a:gd name="T9" fmla="*/ 45 h 52"/>
                  <a:gd name="T10" fmla="*/ 47 w 52"/>
                  <a:gd name="T11" fmla="*/ 34 h 52"/>
                  <a:gd name="T12" fmla="*/ 40 w 52"/>
                  <a:gd name="T13" fmla="*/ 43 h 52"/>
                  <a:gd name="T14" fmla="*/ 40 w 52"/>
                  <a:gd name="T15" fmla="*/ 43 h 52"/>
                  <a:gd name="T16" fmla="*/ 42 w 52"/>
                  <a:gd name="T17" fmla="*/ 46 h 52"/>
                  <a:gd name="T18" fmla="*/ 43 w 52"/>
                  <a:gd name="T19" fmla="*/ 46 h 52"/>
                  <a:gd name="T20" fmla="*/ 49 w 52"/>
                  <a:gd name="T21" fmla="*/ 38 h 52"/>
                  <a:gd name="T22" fmla="*/ 47 w 52"/>
                  <a:gd name="T23" fmla="*/ 34 h 52"/>
                  <a:gd name="T24" fmla="*/ 2 w 52"/>
                  <a:gd name="T25" fmla="*/ 18 h 52"/>
                  <a:gd name="T26" fmla="*/ 1 w 52"/>
                  <a:gd name="T27" fmla="*/ 23 h 52"/>
                  <a:gd name="T28" fmla="*/ 0 w 52"/>
                  <a:gd name="T29" fmla="*/ 26 h 52"/>
                  <a:gd name="T30" fmla="*/ 5 w 52"/>
                  <a:gd name="T31" fmla="*/ 41 h 52"/>
                  <a:gd name="T32" fmla="*/ 5 w 52"/>
                  <a:gd name="T33" fmla="*/ 41 h 52"/>
                  <a:gd name="T34" fmla="*/ 6 w 52"/>
                  <a:gd name="T35" fmla="*/ 42 h 52"/>
                  <a:gd name="T36" fmla="*/ 26 w 52"/>
                  <a:gd name="T37" fmla="*/ 52 h 52"/>
                  <a:gd name="T38" fmla="*/ 23 w 52"/>
                  <a:gd name="T39" fmla="*/ 47 h 52"/>
                  <a:gd name="T40" fmla="*/ 9 w 52"/>
                  <a:gd name="T41" fmla="*/ 39 h 52"/>
                  <a:gd name="T42" fmla="*/ 4 w 52"/>
                  <a:gd name="T43" fmla="*/ 26 h 52"/>
                  <a:gd name="T44" fmla="*/ 5 w 52"/>
                  <a:gd name="T45" fmla="*/ 23 h 52"/>
                  <a:gd name="T46" fmla="*/ 5 w 52"/>
                  <a:gd name="T47" fmla="*/ 22 h 52"/>
                  <a:gd name="T48" fmla="*/ 2 w 52"/>
                  <a:gd name="T49" fmla="*/ 18 h 52"/>
                  <a:gd name="T50" fmla="*/ 10 w 52"/>
                  <a:gd name="T51" fmla="*/ 6 h 52"/>
                  <a:gd name="T52" fmla="*/ 3 w 52"/>
                  <a:gd name="T53" fmla="*/ 14 h 52"/>
                  <a:gd name="T54" fmla="*/ 6 w 52"/>
                  <a:gd name="T55" fmla="*/ 18 h 52"/>
                  <a:gd name="T56" fmla="*/ 12 w 52"/>
                  <a:gd name="T57" fmla="*/ 9 h 52"/>
                  <a:gd name="T58" fmla="*/ 10 w 52"/>
                  <a:gd name="T59" fmla="*/ 6 h 52"/>
                  <a:gd name="T60" fmla="*/ 23 w 52"/>
                  <a:gd name="T61" fmla="*/ 0 h 52"/>
                  <a:gd name="T62" fmla="*/ 12 w 52"/>
                  <a:gd name="T63" fmla="*/ 4 h 52"/>
                  <a:gd name="T64" fmla="*/ 15 w 52"/>
                  <a:gd name="T65" fmla="*/ 7 h 52"/>
                  <a:gd name="T66" fmla="*/ 25 w 52"/>
                  <a:gd name="T67" fmla="*/ 4 h 52"/>
                  <a:gd name="T68" fmla="*/ 23 w 52"/>
                  <a:gd name="T69" fmla="*/ 0 h 52"/>
                  <a:gd name="T70" fmla="*/ 26 w 52"/>
                  <a:gd name="T71" fmla="*/ 0 h 52"/>
                  <a:gd name="T72" fmla="*/ 26 w 52"/>
                  <a:gd name="T73" fmla="*/ 0 h 52"/>
                  <a:gd name="T74" fmla="*/ 29 w 52"/>
                  <a:gd name="T75" fmla="*/ 4 h 52"/>
                  <a:gd name="T76" fmla="*/ 43 w 52"/>
                  <a:gd name="T77" fmla="*/ 12 h 52"/>
                  <a:gd name="T78" fmla="*/ 48 w 52"/>
                  <a:gd name="T79" fmla="*/ 26 h 52"/>
                  <a:gd name="T80" fmla="*/ 48 w 52"/>
                  <a:gd name="T81" fmla="*/ 31 h 52"/>
                  <a:gd name="T82" fmla="*/ 51 w 52"/>
                  <a:gd name="T83" fmla="*/ 35 h 52"/>
                  <a:gd name="T84" fmla="*/ 52 w 52"/>
                  <a:gd name="T85" fmla="*/ 26 h 52"/>
                  <a:gd name="T86" fmla="*/ 50 w 52"/>
                  <a:gd name="T87" fmla="*/ 16 h 52"/>
                  <a:gd name="T88" fmla="*/ 44 w 52"/>
                  <a:gd name="T89" fmla="*/ 6 h 52"/>
                  <a:gd name="T90" fmla="*/ 26 w 52"/>
                  <a:gd name="T91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2" h="52">
                    <a:moveTo>
                      <a:pt x="37" y="45"/>
                    </a:moveTo>
                    <a:cubicBezTo>
                      <a:pt x="34" y="47"/>
                      <a:pt x="31" y="48"/>
                      <a:pt x="27" y="48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33" y="51"/>
                      <a:pt x="37" y="50"/>
                      <a:pt x="40" y="48"/>
                    </a:cubicBezTo>
                    <a:cubicBezTo>
                      <a:pt x="37" y="45"/>
                      <a:pt x="37" y="45"/>
                      <a:pt x="37" y="45"/>
                    </a:cubicBezTo>
                    <a:moveTo>
                      <a:pt x="47" y="34"/>
                    </a:moveTo>
                    <a:cubicBezTo>
                      <a:pt x="45" y="37"/>
                      <a:pt x="43" y="41"/>
                      <a:pt x="40" y="43"/>
                    </a:cubicBezTo>
                    <a:cubicBezTo>
                      <a:pt x="40" y="43"/>
                      <a:pt x="40" y="43"/>
                      <a:pt x="40" y="43"/>
                    </a:cubicBezTo>
                    <a:cubicBezTo>
                      <a:pt x="42" y="46"/>
                      <a:pt x="42" y="46"/>
                      <a:pt x="42" y="46"/>
                    </a:cubicBezTo>
                    <a:cubicBezTo>
                      <a:pt x="42" y="46"/>
                      <a:pt x="42" y="46"/>
                      <a:pt x="43" y="46"/>
                    </a:cubicBezTo>
                    <a:cubicBezTo>
                      <a:pt x="45" y="44"/>
                      <a:pt x="48" y="41"/>
                      <a:pt x="49" y="38"/>
                    </a:cubicBezTo>
                    <a:cubicBezTo>
                      <a:pt x="47" y="34"/>
                      <a:pt x="47" y="34"/>
                      <a:pt x="47" y="34"/>
                    </a:cubicBezTo>
                    <a:moveTo>
                      <a:pt x="2" y="18"/>
                    </a:moveTo>
                    <a:cubicBezTo>
                      <a:pt x="1" y="19"/>
                      <a:pt x="1" y="21"/>
                      <a:pt x="1" y="23"/>
                    </a:cubicBezTo>
                    <a:cubicBezTo>
                      <a:pt x="0" y="24"/>
                      <a:pt x="0" y="25"/>
                      <a:pt x="0" y="26"/>
                    </a:cubicBezTo>
                    <a:cubicBezTo>
                      <a:pt x="0" y="31"/>
                      <a:pt x="2" y="36"/>
                      <a:pt x="5" y="41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6" y="41"/>
                      <a:pt x="6" y="42"/>
                      <a:pt x="6" y="42"/>
                    </a:cubicBezTo>
                    <a:cubicBezTo>
                      <a:pt x="11" y="48"/>
                      <a:pt x="18" y="52"/>
                      <a:pt x="26" y="52"/>
                    </a:cubicBezTo>
                    <a:cubicBezTo>
                      <a:pt x="23" y="47"/>
                      <a:pt x="23" y="47"/>
                      <a:pt x="23" y="47"/>
                    </a:cubicBezTo>
                    <a:cubicBezTo>
                      <a:pt x="17" y="47"/>
                      <a:pt x="13" y="44"/>
                      <a:pt x="9" y="39"/>
                    </a:cubicBezTo>
                    <a:cubicBezTo>
                      <a:pt x="6" y="36"/>
                      <a:pt x="4" y="31"/>
                      <a:pt x="4" y="26"/>
                    </a:cubicBezTo>
                    <a:cubicBezTo>
                      <a:pt x="4" y="25"/>
                      <a:pt x="4" y="24"/>
                      <a:pt x="5" y="23"/>
                    </a:cubicBezTo>
                    <a:cubicBezTo>
                      <a:pt x="5" y="23"/>
                      <a:pt x="5" y="22"/>
                      <a:pt x="5" y="22"/>
                    </a:cubicBezTo>
                    <a:cubicBezTo>
                      <a:pt x="2" y="18"/>
                      <a:pt x="2" y="18"/>
                      <a:pt x="2" y="18"/>
                    </a:cubicBezTo>
                    <a:moveTo>
                      <a:pt x="10" y="6"/>
                    </a:moveTo>
                    <a:cubicBezTo>
                      <a:pt x="7" y="8"/>
                      <a:pt x="5" y="11"/>
                      <a:pt x="3" y="14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7" y="15"/>
                      <a:pt x="9" y="12"/>
                      <a:pt x="12" y="9"/>
                    </a:cubicBezTo>
                    <a:cubicBezTo>
                      <a:pt x="10" y="6"/>
                      <a:pt x="10" y="6"/>
                      <a:pt x="10" y="6"/>
                    </a:cubicBezTo>
                    <a:moveTo>
                      <a:pt x="23" y="0"/>
                    </a:moveTo>
                    <a:cubicBezTo>
                      <a:pt x="19" y="1"/>
                      <a:pt x="15" y="2"/>
                      <a:pt x="12" y="4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8" y="5"/>
                      <a:pt x="21" y="4"/>
                      <a:pt x="25" y="4"/>
                    </a:cubicBezTo>
                    <a:cubicBezTo>
                      <a:pt x="23" y="0"/>
                      <a:pt x="23" y="0"/>
                      <a:pt x="23" y="0"/>
                    </a:cubicBezTo>
                    <a:moveTo>
                      <a:pt x="26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35" y="5"/>
                      <a:pt x="40" y="8"/>
                      <a:pt x="43" y="12"/>
                    </a:cubicBezTo>
                    <a:cubicBezTo>
                      <a:pt x="47" y="16"/>
                      <a:pt x="48" y="21"/>
                      <a:pt x="48" y="26"/>
                    </a:cubicBezTo>
                    <a:cubicBezTo>
                      <a:pt x="48" y="27"/>
                      <a:pt x="48" y="29"/>
                      <a:pt x="48" y="31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2" y="32"/>
                      <a:pt x="52" y="29"/>
                      <a:pt x="52" y="26"/>
                    </a:cubicBezTo>
                    <a:cubicBezTo>
                      <a:pt x="52" y="22"/>
                      <a:pt x="52" y="19"/>
                      <a:pt x="50" y="16"/>
                    </a:cubicBezTo>
                    <a:cubicBezTo>
                      <a:pt x="44" y="6"/>
                      <a:pt x="44" y="6"/>
                      <a:pt x="44" y="6"/>
                    </a:cubicBezTo>
                    <a:cubicBezTo>
                      <a:pt x="39" y="2"/>
                      <a:pt x="33" y="0"/>
                      <a:pt x="2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1" name="Freeform 822"/>
              <p:cNvSpPr/>
              <p:nvPr/>
            </p:nvSpPr>
            <p:spPr bwMode="auto">
              <a:xfrm>
                <a:off x="5997276" y="264987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2" name="Freeform 823"/>
              <p:cNvSpPr>
                <a:spLocks noEditPoints="1"/>
              </p:cNvSpPr>
              <p:nvPr/>
            </p:nvSpPr>
            <p:spPr bwMode="auto">
              <a:xfrm>
                <a:off x="5975680" y="2452429"/>
                <a:ext cx="197448" cy="277662"/>
              </a:xfrm>
              <a:custGeom>
                <a:avLst/>
                <a:gdLst>
                  <a:gd name="T0" fmla="*/ 21 w 27"/>
                  <a:gd name="T1" fmla="*/ 33 h 38"/>
                  <a:gd name="T2" fmla="*/ 24 w 27"/>
                  <a:gd name="T3" fmla="*/ 38 h 38"/>
                  <a:gd name="T4" fmla="*/ 24 w 27"/>
                  <a:gd name="T5" fmla="*/ 38 h 38"/>
                  <a:gd name="T6" fmla="*/ 27 w 27"/>
                  <a:gd name="T7" fmla="*/ 38 h 38"/>
                  <a:gd name="T8" fmla="*/ 25 w 27"/>
                  <a:gd name="T9" fmla="*/ 34 h 38"/>
                  <a:gd name="T10" fmla="*/ 24 w 27"/>
                  <a:gd name="T11" fmla="*/ 34 h 38"/>
                  <a:gd name="T12" fmla="*/ 21 w 27"/>
                  <a:gd name="T13" fmla="*/ 33 h 38"/>
                  <a:gd name="T14" fmla="*/ 1 w 27"/>
                  <a:gd name="T15" fmla="*/ 0 h 38"/>
                  <a:gd name="T16" fmla="*/ 0 w 27"/>
                  <a:gd name="T17" fmla="*/ 4 h 38"/>
                  <a:gd name="T18" fmla="*/ 3 w 27"/>
                  <a:gd name="T19" fmla="*/ 8 h 38"/>
                  <a:gd name="T20" fmla="*/ 4 w 27"/>
                  <a:gd name="T21" fmla="*/ 4 h 38"/>
                  <a:gd name="T22" fmla="*/ 1 w 27"/>
                  <a:gd name="T23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" h="38">
                    <a:moveTo>
                      <a:pt x="21" y="33"/>
                    </a:moveTo>
                    <a:cubicBezTo>
                      <a:pt x="24" y="38"/>
                      <a:pt x="24" y="38"/>
                      <a:pt x="24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5" y="38"/>
                      <a:pt x="26" y="38"/>
                      <a:pt x="27" y="38"/>
                    </a:cubicBezTo>
                    <a:cubicBezTo>
                      <a:pt x="25" y="34"/>
                      <a:pt x="25" y="34"/>
                      <a:pt x="25" y="34"/>
                    </a:cubicBezTo>
                    <a:cubicBezTo>
                      <a:pt x="25" y="34"/>
                      <a:pt x="24" y="34"/>
                      <a:pt x="24" y="34"/>
                    </a:cubicBezTo>
                    <a:cubicBezTo>
                      <a:pt x="23" y="34"/>
                      <a:pt x="22" y="34"/>
                      <a:pt x="21" y="33"/>
                    </a:cubicBezTo>
                    <a:moveTo>
                      <a:pt x="1" y="0"/>
                    </a:moveTo>
                    <a:cubicBezTo>
                      <a:pt x="1" y="1"/>
                      <a:pt x="0" y="2"/>
                      <a:pt x="0" y="4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7"/>
                      <a:pt x="3" y="5"/>
                      <a:pt x="4" y="4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3" name="Freeform 824"/>
              <p:cNvSpPr>
                <a:spLocks noEditPoints="1"/>
              </p:cNvSpPr>
              <p:nvPr/>
            </p:nvSpPr>
            <p:spPr bwMode="auto">
              <a:xfrm>
                <a:off x="6034298" y="2378386"/>
                <a:ext cx="231385" cy="320854"/>
              </a:xfrm>
              <a:custGeom>
                <a:avLst/>
                <a:gdLst>
                  <a:gd name="T0" fmla="*/ 30 w 32"/>
                  <a:gd name="T1" fmla="*/ 39 h 44"/>
                  <a:gd name="T2" fmla="*/ 27 w 32"/>
                  <a:gd name="T3" fmla="*/ 41 h 44"/>
                  <a:gd name="T4" fmla="*/ 30 w 32"/>
                  <a:gd name="T5" fmla="*/ 44 h 44"/>
                  <a:gd name="T6" fmla="*/ 32 w 32"/>
                  <a:gd name="T7" fmla="*/ 42 h 44"/>
                  <a:gd name="T8" fmla="*/ 30 w 32"/>
                  <a:gd name="T9" fmla="*/ 39 h 44"/>
                  <a:gd name="T10" fmla="*/ 2 w 32"/>
                  <a:gd name="T11" fmla="*/ 0 h 44"/>
                  <a:gd name="T12" fmla="*/ 0 w 32"/>
                  <a:gd name="T13" fmla="*/ 2 h 44"/>
                  <a:gd name="T14" fmla="*/ 0 w 32"/>
                  <a:gd name="T15" fmla="*/ 2 h 44"/>
                  <a:gd name="T16" fmla="*/ 2 w 32"/>
                  <a:gd name="T17" fmla="*/ 5 h 44"/>
                  <a:gd name="T18" fmla="*/ 3 w 32"/>
                  <a:gd name="T19" fmla="*/ 5 h 44"/>
                  <a:gd name="T20" fmla="*/ 5 w 32"/>
                  <a:gd name="T21" fmla="*/ 3 h 44"/>
                  <a:gd name="T22" fmla="*/ 2 w 32"/>
                  <a:gd name="T2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44">
                    <a:moveTo>
                      <a:pt x="30" y="39"/>
                    </a:moveTo>
                    <a:cubicBezTo>
                      <a:pt x="29" y="40"/>
                      <a:pt x="28" y="40"/>
                      <a:pt x="27" y="41"/>
                    </a:cubicBezTo>
                    <a:cubicBezTo>
                      <a:pt x="30" y="44"/>
                      <a:pt x="30" y="44"/>
                      <a:pt x="30" y="44"/>
                    </a:cubicBezTo>
                    <a:cubicBezTo>
                      <a:pt x="31" y="43"/>
                      <a:pt x="31" y="43"/>
                      <a:pt x="32" y="42"/>
                    </a:cubicBezTo>
                    <a:cubicBezTo>
                      <a:pt x="30" y="39"/>
                      <a:pt x="30" y="39"/>
                      <a:pt x="30" y="39"/>
                    </a:cubicBezTo>
                    <a:moveTo>
                      <a:pt x="2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3" y="5"/>
                      <a:pt x="3" y="5"/>
                    </a:cubicBezTo>
                    <a:cubicBezTo>
                      <a:pt x="3" y="4"/>
                      <a:pt x="4" y="4"/>
                      <a:pt x="5" y="3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4" name="Freeform 825"/>
              <p:cNvSpPr>
                <a:spLocks noEditPoints="1"/>
              </p:cNvSpPr>
              <p:nvPr/>
            </p:nvSpPr>
            <p:spPr bwMode="auto">
              <a:xfrm>
                <a:off x="6129937" y="2350620"/>
                <a:ext cx="203618" cy="277662"/>
              </a:xfrm>
              <a:custGeom>
                <a:avLst/>
                <a:gdLst>
                  <a:gd name="T0" fmla="*/ 25 w 28"/>
                  <a:gd name="T1" fmla="*/ 31 h 38"/>
                  <a:gd name="T2" fmla="*/ 24 w 28"/>
                  <a:gd name="T3" fmla="*/ 34 h 38"/>
                  <a:gd name="T4" fmla="*/ 26 w 28"/>
                  <a:gd name="T5" fmla="*/ 38 h 38"/>
                  <a:gd name="T6" fmla="*/ 28 w 28"/>
                  <a:gd name="T7" fmla="*/ 35 h 38"/>
                  <a:gd name="T8" fmla="*/ 25 w 28"/>
                  <a:gd name="T9" fmla="*/ 31 h 38"/>
                  <a:gd name="T10" fmla="*/ 3 w 28"/>
                  <a:gd name="T11" fmla="*/ 0 h 38"/>
                  <a:gd name="T12" fmla="*/ 0 w 28"/>
                  <a:gd name="T13" fmla="*/ 0 h 38"/>
                  <a:gd name="T14" fmla="*/ 2 w 28"/>
                  <a:gd name="T15" fmla="*/ 4 h 38"/>
                  <a:gd name="T16" fmla="*/ 3 w 28"/>
                  <a:gd name="T17" fmla="*/ 4 h 38"/>
                  <a:gd name="T18" fmla="*/ 6 w 28"/>
                  <a:gd name="T19" fmla="*/ 4 h 38"/>
                  <a:gd name="T20" fmla="*/ 3 w 28"/>
                  <a:gd name="T21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38">
                    <a:moveTo>
                      <a:pt x="25" y="31"/>
                    </a:moveTo>
                    <a:cubicBezTo>
                      <a:pt x="24" y="32"/>
                      <a:pt x="24" y="33"/>
                      <a:pt x="24" y="34"/>
                    </a:cubicBezTo>
                    <a:cubicBezTo>
                      <a:pt x="26" y="38"/>
                      <a:pt x="26" y="38"/>
                      <a:pt x="26" y="38"/>
                    </a:cubicBezTo>
                    <a:cubicBezTo>
                      <a:pt x="27" y="37"/>
                      <a:pt x="27" y="36"/>
                      <a:pt x="28" y="35"/>
                    </a:cubicBezTo>
                    <a:cubicBezTo>
                      <a:pt x="25" y="31"/>
                      <a:pt x="25" y="31"/>
                      <a:pt x="25" y="31"/>
                    </a:cubicBezTo>
                    <a:moveTo>
                      <a:pt x="3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5" y="4"/>
                      <a:pt x="6" y="4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5" name="Freeform 826"/>
              <p:cNvSpPr/>
              <p:nvPr/>
            </p:nvSpPr>
            <p:spPr bwMode="auto">
              <a:xfrm>
                <a:off x="6281108" y="2393812"/>
                <a:ext cx="43192" cy="74043"/>
              </a:xfrm>
              <a:custGeom>
                <a:avLst/>
                <a:gdLst>
                  <a:gd name="T0" fmla="*/ 0 w 6"/>
                  <a:gd name="T1" fmla="*/ 0 h 10"/>
                  <a:gd name="T2" fmla="*/ 6 w 6"/>
                  <a:gd name="T3" fmla="*/ 10 h 10"/>
                  <a:gd name="T4" fmla="*/ 3 w 6"/>
                  <a:gd name="T5" fmla="*/ 4 h 10"/>
                  <a:gd name="T6" fmla="*/ 0 w 6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0">
                    <a:moveTo>
                      <a:pt x="0" y="0"/>
                    </a:moveTo>
                    <a:cubicBezTo>
                      <a:pt x="6" y="10"/>
                      <a:pt x="6" y="10"/>
                      <a:pt x="6" y="10"/>
                    </a:cubicBezTo>
                    <a:cubicBezTo>
                      <a:pt x="5" y="8"/>
                      <a:pt x="4" y="6"/>
                      <a:pt x="3" y="4"/>
                    </a:cubicBezTo>
                    <a:cubicBezTo>
                      <a:pt x="2" y="2"/>
                      <a:pt x="1" y="1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p:transition spd="slow" advClick="0" advTm="6677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" grpId="0"/>
      <p:bldP spid="209" grpId="0"/>
      <p:bldP spid="230" grpId="0"/>
      <p:bldP spid="232" grpId="0"/>
      <p:bldP spid="245" grpId="0" animBg="1"/>
      <p:bldP spid="2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等腰三角形 56"/>
          <p:cNvSpPr/>
          <p:nvPr/>
        </p:nvSpPr>
        <p:spPr>
          <a:xfrm rot="5640000">
            <a:off x="4461954" y="2764231"/>
            <a:ext cx="591296" cy="6147739"/>
          </a:xfrm>
          <a:custGeom>
            <a:avLst/>
            <a:gdLst>
              <a:gd name="connsiteX0" fmla="*/ 0 w 700471"/>
              <a:gd name="connsiteY0" fmla="*/ 7561065 h 7561065"/>
              <a:gd name="connsiteX1" fmla="*/ 350236 w 700471"/>
              <a:gd name="connsiteY1" fmla="*/ 0 h 7561065"/>
              <a:gd name="connsiteX2" fmla="*/ 700471 w 700471"/>
              <a:gd name="connsiteY2" fmla="*/ 7561065 h 7561065"/>
              <a:gd name="connsiteX3" fmla="*/ 0 w 700471"/>
              <a:gd name="connsiteY3" fmla="*/ 7561065 h 7561065"/>
              <a:gd name="connsiteX0-1" fmla="*/ 0 w 538056"/>
              <a:gd name="connsiteY0-2" fmla="*/ 7407997 h 7561065"/>
              <a:gd name="connsiteX1-3" fmla="*/ 187821 w 538056"/>
              <a:gd name="connsiteY1-4" fmla="*/ 0 h 7561065"/>
              <a:gd name="connsiteX2-5" fmla="*/ 538056 w 538056"/>
              <a:gd name="connsiteY2-6" fmla="*/ 7561065 h 7561065"/>
              <a:gd name="connsiteX3-7" fmla="*/ 0 w 538056"/>
              <a:gd name="connsiteY3-8" fmla="*/ 7407997 h 7561065"/>
              <a:gd name="connsiteX0-9" fmla="*/ 0 w 538056"/>
              <a:gd name="connsiteY0-10" fmla="*/ 6062454 h 6215522"/>
              <a:gd name="connsiteX1-11" fmla="*/ 31485 w 538056"/>
              <a:gd name="connsiteY1-12" fmla="*/ 0 h 6215522"/>
              <a:gd name="connsiteX2-13" fmla="*/ 538056 w 538056"/>
              <a:gd name="connsiteY2-14" fmla="*/ 6215522 h 6215522"/>
              <a:gd name="connsiteX3-15" fmla="*/ 0 w 538056"/>
              <a:gd name="connsiteY3-16" fmla="*/ 6062454 h 6215522"/>
              <a:gd name="connsiteX0-17" fmla="*/ 0 w 538056"/>
              <a:gd name="connsiteY0-18" fmla="*/ 7092144 h 7245212"/>
              <a:gd name="connsiteX1-19" fmla="*/ 16269 w 538056"/>
              <a:gd name="connsiteY1-20" fmla="*/ 0 h 7245212"/>
              <a:gd name="connsiteX2-21" fmla="*/ 538056 w 538056"/>
              <a:gd name="connsiteY2-22" fmla="*/ 7245212 h 7245212"/>
              <a:gd name="connsiteX3-23" fmla="*/ 0 w 538056"/>
              <a:gd name="connsiteY3-24" fmla="*/ 7092144 h 7245212"/>
              <a:gd name="connsiteX0-25" fmla="*/ 69456 w 607512"/>
              <a:gd name="connsiteY0-26" fmla="*/ 7401816 h 7554884"/>
              <a:gd name="connsiteX1-27" fmla="*/ 0 w 607512"/>
              <a:gd name="connsiteY1-28" fmla="*/ 0 h 7554884"/>
              <a:gd name="connsiteX2-29" fmla="*/ 607512 w 607512"/>
              <a:gd name="connsiteY2-30" fmla="*/ 7554884 h 7554884"/>
              <a:gd name="connsiteX3-31" fmla="*/ 69456 w 607512"/>
              <a:gd name="connsiteY3-32" fmla="*/ 7401816 h 7554884"/>
              <a:gd name="connsiteX0-33" fmla="*/ 6391 w 544447"/>
              <a:gd name="connsiteY0-34" fmla="*/ 7462927 h 7615995"/>
              <a:gd name="connsiteX1-35" fmla="*/ 0 w 544447"/>
              <a:gd name="connsiteY1-36" fmla="*/ 0 h 7615995"/>
              <a:gd name="connsiteX2-37" fmla="*/ 544447 w 544447"/>
              <a:gd name="connsiteY2-38" fmla="*/ 7615995 h 7615995"/>
              <a:gd name="connsiteX3-39" fmla="*/ 6391 w 544447"/>
              <a:gd name="connsiteY3-40" fmla="*/ 7462927 h 7615995"/>
              <a:gd name="connsiteX0-41" fmla="*/ 56 w 538112"/>
              <a:gd name="connsiteY0-42" fmla="*/ 7543052 h 7696120"/>
              <a:gd name="connsiteX1-43" fmla="*/ 55567 w 538112"/>
              <a:gd name="connsiteY1-44" fmla="*/ 0 h 7696120"/>
              <a:gd name="connsiteX2-45" fmla="*/ 538112 w 538112"/>
              <a:gd name="connsiteY2-46" fmla="*/ 7696120 h 7696120"/>
              <a:gd name="connsiteX3-47" fmla="*/ 56 w 538112"/>
              <a:gd name="connsiteY3-48" fmla="*/ 7543052 h 7696120"/>
              <a:gd name="connsiteX0-49" fmla="*/ 26 w 538082"/>
              <a:gd name="connsiteY0-50" fmla="*/ 7566715 h 7719783"/>
              <a:gd name="connsiteX1-51" fmla="*/ 130433 w 538082"/>
              <a:gd name="connsiteY1-52" fmla="*/ 0 h 7719783"/>
              <a:gd name="connsiteX2-53" fmla="*/ 538082 w 538082"/>
              <a:gd name="connsiteY2-54" fmla="*/ 7719783 h 7719783"/>
              <a:gd name="connsiteX3-55" fmla="*/ 26 w 538082"/>
              <a:gd name="connsiteY3-56" fmla="*/ 7566715 h 7719783"/>
              <a:gd name="connsiteX0-57" fmla="*/ 44 w 538100"/>
              <a:gd name="connsiteY0-58" fmla="*/ 7591750 h 7744818"/>
              <a:gd name="connsiteX1-59" fmla="*/ 71664 w 538100"/>
              <a:gd name="connsiteY1-60" fmla="*/ 0 h 7744818"/>
              <a:gd name="connsiteX2-61" fmla="*/ 538100 w 538100"/>
              <a:gd name="connsiteY2-62" fmla="*/ 7744818 h 7744818"/>
              <a:gd name="connsiteX3-63" fmla="*/ 44 w 538100"/>
              <a:gd name="connsiteY3-64" fmla="*/ 7591750 h 7744818"/>
              <a:gd name="connsiteX0-65" fmla="*/ 40 w 538096"/>
              <a:gd name="connsiteY0-66" fmla="*/ 7773550 h 7926618"/>
              <a:gd name="connsiteX1-67" fmla="*/ 79635 w 538096"/>
              <a:gd name="connsiteY1-68" fmla="*/ 0 h 7926618"/>
              <a:gd name="connsiteX2-69" fmla="*/ 538096 w 538096"/>
              <a:gd name="connsiteY2-70" fmla="*/ 7926618 h 7926618"/>
              <a:gd name="connsiteX3-71" fmla="*/ 40 w 538096"/>
              <a:gd name="connsiteY3-72" fmla="*/ 7773550 h 7926618"/>
              <a:gd name="connsiteX0-73" fmla="*/ 11828 w 549884"/>
              <a:gd name="connsiteY0-74" fmla="*/ 7773550 h 7926618"/>
              <a:gd name="connsiteX1-75" fmla="*/ 91423 w 549884"/>
              <a:gd name="connsiteY1-76" fmla="*/ 0 h 7926618"/>
              <a:gd name="connsiteX2-77" fmla="*/ 549884 w 549884"/>
              <a:gd name="connsiteY2-78" fmla="*/ 7926618 h 7926618"/>
              <a:gd name="connsiteX3-79" fmla="*/ 11828 w 549884"/>
              <a:gd name="connsiteY3-80" fmla="*/ 7773550 h 7926618"/>
              <a:gd name="connsiteX0-81" fmla="*/ 52117 w 590173"/>
              <a:gd name="connsiteY0-82" fmla="*/ 7773550 h 7926618"/>
              <a:gd name="connsiteX1-83" fmla="*/ 131712 w 590173"/>
              <a:gd name="connsiteY1-84" fmla="*/ 0 h 7926618"/>
              <a:gd name="connsiteX2-85" fmla="*/ 590173 w 590173"/>
              <a:gd name="connsiteY2-86" fmla="*/ 7926618 h 7926618"/>
              <a:gd name="connsiteX3-87" fmla="*/ 52117 w 590173"/>
              <a:gd name="connsiteY3-88" fmla="*/ 7773550 h 7926618"/>
              <a:gd name="connsiteX0-89" fmla="*/ 52117 w 432668"/>
              <a:gd name="connsiteY0-90" fmla="*/ 7773550 h 7773550"/>
              <a:gd name="connsiteX1-91" fmla="*/ 131712 w 432668"/>
              <a:gd name="connsiteY1-92" fmla="*/ 0 h 7773550"/>
              <a:gd name="connsiteX2-93" fmla="*/ 432668 w 432668"/>
              <a:gd name="connsiteY2-94" fmla="*/ 7535447 h 7773550"/>
              <a:gd name="connsiteX3-95" fmla="*/ 52117 w 432668"/>
              <a:gd name="connsiteY3-96" fmla="*/ 7773550 h 7773550"/>
              <a:gd name="connsiteX0-97" fmla="*/ 52117 w 606914"/>
              <a:gd name="connsiteY0-98" fmla="*/ 7773550 h 7773550"/>
              <a:gd name="connsiteX1-99" fmla="*/ 131712 w 606914"/>
              <a:gd name="connsiteY1-100" fmla="*/ 0 h 7773550"/>
              <a:gd name="connsiteX2-101" fmla="*/ 606914 w 606914"/>
              <a:gd name="connsiteY2-102" fmla="*/ 7419827 h 7773550"/>
              <a:gd name="connsiteX3-103" fmla="*/ 52117 w 606914"/>
              <a:gd name="connsiteY3-104" fmla="*/ 7773550 h 7773550"/>
              <a:gd name="connsiteX0-105" fmla="*/ 52117 w 593129"/>
              <a:gd name="connsiteY0-106" fmla="*/ 7773550 h 7773550"/>
              <a:gd name="connsiteX1-107" fmla="*/ 131712 w 593129"/>
              <a:gd name="connsiteY1-108" fmla="*/ 0 h 7773550"/>
              <a:gd name="connsiteX2-109" fmla="*/ 593129 w 593129"/>
              <a:gd name="connsiteY2-110" fmla="*/ 7506554 h 7773550"/>
              <a:gd name="connsiteX3-111" fmla="*/ 52117 w 593129"/>
              <a:gd name="connsiteY3-112" fmla="*/ 7773550 h 7773550"/>
              <a:gd name="connsiteX0-113" fmla="*/ 52117 w 546174"/>
              <a:gd name="connsiteY0-114" fmla="*/ 7773550 h 7773550"/>
              <a:gd name="connsiteX1-115" fmla="*/ 131712 w 546174"/>
              <a:gd name="connsiteY1-116" fmla="*/ 0 h 7773550"/>
              <a:gd name="connsiteX2-117" fmla="*/ 546174 w 546174"/>
              <a:gd name="connsiteY2-118" fmla="*/ 7518967 h 7773550"/>
              <a:gd name="connsiteX3-119" fmla="*/ 52117 w 546174"/>
              <a:gd name="connsiteY3-120" fmla="*/ 7773550 h 7773550"/>
              <a:gd name="connsiteX0-121" fmla="*/ 98085 w 592142"/>
              <a:gd name="connsiteY0-122" fmla="*/ 8290507 h 8290507"/>
              <a:gd name="connsiteX1-123" fmla="*/ 3198 w 592142"/>
              <a:gd name="connsiteY1-124" fmla="*/ 1505308 h 8290507"/>
              <a:gd name="connsiteX2-125" fmla="*/ 177680 w 592142"/>
              <a:gd name="connsiteY2-126" fmla="*/ 516957 h 8290507"/>
              <a:gd name="connsiteX3-127" fmla="*/ 592142 w 592142"/>
              <a:gd name="connsiteY3-128" fmla="*/ 8035924 h 8290507"/>
              <a:gd name="connsiteX4" fmla="*/ 98085 w 592142"/>
              <a:gd name="connsiteY4" fmla="*/ 8290507 h 8290507"/>
              <a:gd name="connsiteX0-129" fmla="*/ 96921 w 590978"/>
              <a:gd name="connsiteY0-130" fmla="*/ 8252679 h 8252679"/>
              <a:gd name="connsiteX1-131" fmla="*/ 159230 w 590978"/>
              <a:gd name="connsiteY1-132" fmla="*/ 7169344 h 8252679"/>
              <a:gd name="connsiteX2-133" fmla="*/ 2034 w 590978"/>
              <a:gd name="connsiteY2-134" fmla="*/ 1467480 h 8252679"/>
              <a:gd name="connsiteX3-135" fmla="*/ 176516 w 590978"/>
              <a:gd name="connsiteY3-136" fmla="*/ 479129 h 8252679"/>
              <a:gd name="connsiteX4-137" fmla="*/ 590978 w 590978"/>
              <a:gd name="connsiteY4-138" fmla="*/ 7998096 h 8252679"/>
              <a:gd name="connsiteX5" fmla="*/ 96921 w 590978"/>
              <a:gd name="connsiteY5" fmla="*/ 8252679 h 8252679"/>
              <a:gd name="connsiteX0-139" fmla="*/ 97161 w 591218"/>
              <a:gd name="connsiteY0-140" fmla="*/ 8252679 h 8252679"/>
              <a:gd name="connsiteX1-141" fmla="*/ 140467 w 591218"/>
              <a:gd name="connsiteY1-142" fmla="*/ 7170955 h 8252679"/>
              <a:gd name="connsiteX2-143" fmla="*/ 2274 w 591218"/>
              <a:gd name="connsiteY2-144" fmla="*/ 1467480 h 8252679"/>
              <a:gd name="connsiteX3-145" fmla="*/ 176756 w 591218"/>
              <a:gd name="connsiteY3-146" fmla="*/ 479129 h 8252679"/>
              <a:gd name="connsiteX4-147" fmla="*/ 591218 w 591218"/>
              <a:gd name="connsiteY4-148" fmla="*/ 7998096 h 8252679"/>
              <a:gd name="connsiteX5-149" fmla="*/ 97161 w 591218"/>
              <a:gd name="connsiteY5-150" fmla="*/ 8252679 h 8252679"/>
              <a:gd name="connsiteX0-151" fmla="*/ 69150 w 563207"/>
              <a:gd name="connsiteY0-152" fmla="*/ 8253232 h 8253232"/>
              <a:gd name="connsiteX1-153" fmla="*/ 112456 w 563207"/>
              <a:gd name="connsiteY1-154" fmla="*/ 7171508 h 8253232"/>
              <a:gd name="connsiteX2-155" fmla="*/ 2768 w 563207"/>
              <a:gd name="connsiteY2-156" fmla="*/ 1465617 h 8253232"/>
              <a:gd name="connsiteX3-157" fmla="*/ 148745 w 563207"/>
              <a:gd name="connsiteY3-158" fmla="*/ 479682 h 8253232"/>
              <a:gd name="connsiteX4-159" fmla="*/ 563207 w 563207"/>
              <a:gd name="connsiteY4-160" fmla="*/ 7998649 h 8253232"/>
              <a:gd name="connsiteX5-161" fmla="*/ 69150 w 563207"/>
              <a:gd name="connsiteY5-162" fmla="*/ 8253232 h 8253232"/>
              <a:gd name="connsiteX0-163" fmla="*/ 69150 w 563207"/>
              <a:gd name="connsiteY0-164" fmla="*/ 7562481 h 7562481"/>
              <a:gd name="connsiteX1-165" fmla="*/ 112456 w 563207"/>
              <a:gd name="connsiteY1-166" fmla="*/ 6480757 h 7562481"/>
              <a:gd name="connsiteX2-167" fmla="*/ 2768 w 563207"/>
              <a:gd name="connsiteY2-168" fmla="*/ 774866 h 7562481"/>
              <a:gd name="connsiteX3-169" fmla="*/ 183360 w 563207"/>
              <a:gd name="connsiteY3-170" fmla="*/ 885071 h 7562481"/>
              <a:gd name="connsiteX4-171" fmla="*/ 563207 w 563207"/>
              <a:gd name="connsiteY4-172" fmla="*/ 7307898 h 7562481"/>
              <a:gd name="connsiteX5-173" fmla="*/ 69150 w 563207"/>
              <a:gd name="connsiteY5-174" fmla="*/ 7562481 h 7562481"/>
              <a:gd name="connsiteX0-175" fmla="*/ 69150 w 563207"/>
              <a:gd name="connsiteY0-176" fmla="*/ 7562726 h 7562726"/>
              <a:gd name="connsiteX1-177" fmla="*/ 112456 w 563207"/>
              <a:gd name="connsiteY1-178" fmla="*/ 6481002 h 7562726"/>
              <a:gd name="connsiteX2-179" fmla="*/ 2768 w 563207"/>
              <a:gd name="connsiteY2-180" fmla="*/ 775111 h 7562726"/>
              <a:gd name="connsiteX3-181" fmla="*/ 189694 w 563207"/>
              <a:gd name="connsiteY3-182" fmla="*/ 884781 h 7562726"/>
              <a:gd name="connsiteX4-183" fmla="*/ 563207 w 563207"/>
              <a:gd name="connsiteY4-184" fmla="*/ 7308143 h 7562726"/>
              <a:gd name="connsiteX5-185" fmla="*/ 69150 w 563207"/>
              <a:gd name="connsiteY5-186" fmla="*/ 7562726 h 7562726"/>
              <a:gd name="connsiteX0-187" fmla="*/ 69150 w 563207"/>
              <a:gd name="connsiteY0-188" fmla="*/ 7563468 h 7563468"/>
              <a:gd name="connsiteX1-189" fmla="*/ 112456 w 563207"/>
              <a:gd name="connsiteY1-190" fmla="*/ 6481744 h 7563468"/>
              <a:gd name="connsiteX2-191" fmla="*/ 2768 w 563207"/>
              <a:gd name="connsiteY2-192" fmla="*/ 775853 h 7563468"/>
              <a:gd name="connsiteX3-193" fmla="*/ 208698 w 563207"/>
              <a:gd name="connsiteY3-194" fmla="*/ 883909 h 7563468"/>
              <a:gd name="connsiteX4-195" fmla="*/ 563207 w 563207"/>
              <a:gd name="connsiteY4-196" fmla="*/ 7308885 h 7563468"/>
              <a:gd name="connsiteX5-197" fmla="*/ 69150 w 563207"/>
              <a:gd name="connsiteY5-198" fmla="*/ 7563468 h 7563468"/>
              <a:gd name="connsiteX0-199" fmla="*/ 69150 w 510316"/>
              <a:gd name="connsiteY0-200" fmla="*/ 7563468 h 7563468"/>
              <a:gd name="connsiteX1-201" fmla="*/ 112456 w 510316"/>
              <a:gd name="connsiteY1-202" fmla="*/ 6481744 h 7563468"/>
              <a:gd name="connsiteX2-203" fmla="*/ 2768 w 510316"/>
              <a:gd name="connsiteY2-204" fmla="*/ 775853 h 7563468"/>
              <a:gd name="connsiteX3-205" fmla="*/ 208698 w 510316"/>
              <a:gd name="connsiteY3-206" fmla="*/ 883909 h 7563468"/>
              <a:gd name="connsiteX4-207" fmla="*/ 510316 w 510316"/>
              <a:gd name="connsiteY4-208" fmla="*/ 7274802 h 7563468"/>
              <a:gd name="connsiteX5-209" fmla="*/ 69150 w 510316"/>
              <a:gd name="connsiteY5-210" fmla="*/ 7563468 h 7563468"/>
              <a:gd name="connsiteX0-211" fmla="*/ 69150 w 536097"/>
              <a:gd name="connsiteY0-212" fmla="*/ 7563468 h 7563468"/>
              <a:gd name="connsiteX1-213" fmla="*/ 112456 w 536097"/>
              <a:gd name="connsiteY1-214" fmla="*/ 6481744 h 7563468"/>
              <a:gd name="connsiteX2-215" fmla="*/ 2768 w 536097"/>
              <a:gd name="connsiteY2-216" fmla="*/ 775853 h 7563468"/>
              <a:gd name="connsiteX3-217" fmla="*/ 208698 w 536097"/>
              <a:gd name="connsiteY3-218" fmla="*/ 883909 h 7563468"/>
              <a:gd name="connsiteX4-219" fmla="*/ 536097 w 536097"/>
              <a:gd name="connsiteY4-220" fmla="*/ 7280331 h 7563468"/>
              <a:gd name="connsiteX5-221" fmla="*/ 69150 w 536097"/>
              <a:gd name="connsiteY5-222" fmla="*/ 7563468 h 7563468"/>
              <a:gd name="connsiteX0-223" fmla="*/ 69150 w 561435"/>
              <a:gd name="connsiteY0-224" fmla="*/ 7563468 h 7563468"/>
              <a:gd name="connsiteX1-225" fmla="*/ 112456 w 561435"/>
              <a:gd name="connsiteY1-226" fmla="*/ 6481744 h 7563468"/>
              <a:gd name="connsiteX2-227" fmla="*/ 2768 w 561435"/>
              <a:gd name="connsiteY2-228" fmla="*/ 775853 h 7563468"/>
              <a:gd name="connsiteX3-229" fmla="*/ 208698 w 561435"/>
              <a:gd name="connsiteY3-230" fmla="*/ 883909 h 7563468"/>
              <a:gd name="connsiteX4-231" fmla="*/ 561435 w 561435"/>
              <a:gd name="connsiteY4-232" fmla="*/ 7278184 h 7563468"/>
              <a:gd name="connsiteX5-233" fmla="*/ 69150 w 561435"/>
              <a:gd name="connsiteY5-234" fmla="*/ 7563468 h 7563468"/>
              <a:gd name="connsiteX0-235" fmla="*/ 69150 w 564226"/>
              <a:gd name="connsiteY0-236" fmla="*/ 7563468 h 7563468"/>
              <a:gd name="connsiteX1-237" fmla="*/ 112456 w 564226"/>
              <a:gd name="connsiteY1-238" fmla="*/ 6481744 h 7563468"/>
              <a:gd name="connsiteX2-239" fmla="*/ 2768 w 564226"/>
              <a:gd name="connsiteY2-240" fmla="*/ 775853 h 7563468"/>
              <a:gd name="connsiteX3-241" fmla="*/ 208698 w 564226"/>
              <a:gd name="connsiteY3-242" fmla="*/ 883909 h 7563468"/>
              <a:gd name="connsiteX4-243" fmla="*/ 564226 w 564226"/>
              <a:gd name="connsiteY4-244" fmla="*/ 7216244 h 7563468"/>
              <a:gd name="connsiteX5-245" fmla="*/ 69150 w 564226"/>
              <a:gd name="connsiteY5-246" fmla="*/ 7563468 h 7563468"/>
              <a:gd name="connsiteX0-247" fmla="*/ 97162 w 592238"/>
              <a:gd name="connsiteY0-248" fmla="*/ 7562164 h 7562164"/>
              <a:gd name="connsiteX1-249" fmla="*/ 140468 w 592238"/>
              <a:gd name="connsiteY1-250" fmla="*/ 6480440 h 7562164"/>
              <a:gd name="connsiteX2-251" fmla="*/ 2274 w 592238"/>
              <a:gd name="connsiteY2-252" fmla="*/ 776964 h 7562164"/>
              <a:gd name="connsiteX3-253" fmla="*/ 236710 w 592238"/>
              <a:gd name="connsiteY3-254" fmla="*/ 882605 h 7562164"/>
              <a:gd name="connsiteX4-255" fmla="*/ 592238 w 592238"/>
              <a:gd name="connsiteY4-256" fmla="*/ 7214940 h 7562164"/>
              <a:gd name="connsiteX5-257" fmla="*/ 97162 w 592238"/>
              <a:gd name="connsiteY5-258" fmla="*/ 7562164 h 7562164"/>
              <a:gd name="connsiteX0-259" fmla="*/ 96220 w 591296"/>
              <a:gd name="connsiteY0-260" fmla="*/ 7903196 h 7903196"/>
              <a:gd name="connsiteX1-261" fmla="*/ 139526 w 591296"/>
              <a:gd name="connsiteY1-262" fmla="*/ 6821472 h 7903196"/>
              <a:gd name="connsiteX2-263" fmla="*/ 1332 w 591296"/>
              <a:gd name="connsiteY2-264" fmla="*/ 1117996 h 7903196"/>
              <a:gd name="connsiteX3-265" fmla="*/ 61071 w 591296"/>
              <a:gd name="connsiteY3-266" fmla="*/ 2292 h 7903196"/>
              <a:gd name="connsiteX4-267" fmla="*/ 235768 w 591296"/>
              <a:gd name="connsiteY4-268" fmla="*/ 1223637 h 7903196"/>
              <a:gd name="connsiteX5-269" fmla="*/ 591296 w 591296"/>
              <a:gd name="connsiteY5-270" fmla="*/ 7555972 h 7903196"/>
              <a:gd name="connsiteX6" fmla="*/ 96220 w 591296"/>
              <a:gd name="connsiteY6" fmla="*/ 7903196 h 790319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37" y="connsiteY4-138"/>
              </a:cxn>
              <a:cxn ang="0">
                <a:pos x="connsiteX5-149" y="connsiteY5-150"/>
              </a:cxn>
              <a:cxn ang="0">
                <a:pos x="connsiteX6" y="connsiteY6"/>
              </a:cxn>
            </a:cxnLst>
            <a:rect l="l" t="t" r="r" b="b"/>
            <a:pathLst>
              <a:path w="591296" h="7903196">
                <a:moveTo>
                  <a:pt x="96220" y="7903196"/>
                </a:moveTo>
                <a:cubicBezTo>
                  <a:pt x="5148" y="7764762"/>
                  <a:pt x="155340" y="7952338"/>
                  <a:pt x="139526" y="6821472"/>
                </a:cubicBezTo>
                <a:cubicBezTo>
                  <a:pt x="123712" y="5690606"/>
                  <a:pt x="9281" y="2193258"/>
                  <a:pt x="1332" y="1117996"/>
                </a:cubicBezTo>
                <a:cubicBezTo>
                  <a:pt x="-6617" y="42734"/>
                  <a:pt x="21998" y="-15315"/>
                  <a:pt x="61071" y="2292"/>
                </a:cubicBezTo>
                <a:cubicBezTo>
                  <a:pt x="100144" y="19899"/>
                  <a:pt x="152525" y="25959"/>
                  <a:pt x="235768" y="1223637"/>
                </a:cubicBezTo>
                <a:lnTo>
                  <a:pt x="591296" y="7555972"/>
                </a:lnTo>
                <a:lnTo>
                  <a:pt x="96220" y="7903196"/>
                </a:lnTo>
                <a:close/>
              </a:path>
            </a:pathLst>
          </a:custGeom>
          <a:solidFill>
            <a:srgbClr val="899BA3">
              <a:alpha val="40000"/>
            </a:srgbClr>
          </a:solidFill>
          <a:ln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3576000" y="442051"/>
            <a:ext cx="5040000" cy="775672"/>
            <a:chOff x="3300934" y="565876"/>
            <a:chExt cx="5040000" cy="775672"/>
          </a:xfrm>
        </p:grpSpPr>
        <p:sp>
          <p:nvSpPr>
            <p:cNvPr id="6" name="椭圆 5"/>
            <p:cNvSpPr/>
            <p:nvPr/>
          </p:nvSpPr>
          <p:spPr>
            <a:xfrm>
              <a:off x="3300934" y="1298348"/>
              <a:ext cx="5040000" cy="43200"/>
            </a:xfrm>
            <a:prstGeom prst="ellipse">
              <a:avLst/>
            </a:prstGeom>
            <a:solidFill>
              <a:srgbClr val="1D49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3300934" y="565876"/>
              <a:ext cx="5040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400" spc="500" dirty="0" smtClean="0">
                  <a:solidFill>
                    <a:srgbClr val="1D495D"/>
                  </a:solidFill>
                  <a:latin typeface="方正综艺简体" panose="03000509000000000000" pitchFamily="65" charset="-122"/>
                  <a:ea typeface="方正综艺简体" panose="03000509000000000000" pitchFamily="65" charset="-122"/>
                </a:rPr>
                <a:t>点击添加标题</a:t>
              </a:r>
              <a:endParaRPr lang="zh-CN" altLang="en-US" sz="4400" spc="500" dirty="0">
                <a:solidFill>
                  <a:srgbClr val="1D495D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7934325" y="1759942"/>
            <a:ext cx="3924300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srgbClr val="1D495D"/>
                </a:solidFill>
                <a:latin typeface="微软雅黑" panose="020B0503020204020204" charset="-122"/>
                <a:ea typeface="微软雅黑" panose="020B0503020204020204" charset="-122"/>
              </a:rPr>
              <a:t>点击添加标题</a:t>
            </a:r>
            <a:endParaRPr lang="zh-CN" altLang="en-US" sz="1600" b="1" dirty="0">
              <a:solidFill>
                <a:srgbClr val="1D495D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8038389" y="4280197"/>
            <a:ext cx="2981484" cy="700576"/>
            <a:chOff x="8086014" y="4582634"/>
            <a:chExt cx="2981484" cy="700576"/>
          </a:xfrm>
        </p:grpSpPr>
        <p:grpSp>
          <p:nvGrpSpPr>
            <p:cNvPr id="10" name="组合 9"/>
            <p:cNvGrpSpPr>
              <a:grpSpLocks noChangeAspect="1"/>
            </p:cNvGrpSpPr>
            <p:nvPr/>
          </p:nvGrpSpPr>
          <p:grpSpPr>
            <a:xfrm>
              <a:off x="8086014" y="4699433"/>
              <a:ext cx="216000" cy="216443"/>
              <a:chOff x="-1355725" y="3125788"/>
              <a:chExt cx="773113" cy="774700"/>
            </a:xfrm>
            <a:solidFill>
              <a:srgbClr val="CF3C27"/>
            </a:solidFill>
          </p:grpSpPr>
          <p:sp>
            <p:nvSpPr>
              <p:cNvPr id="12" name="Freeform 15"/>
              <p:cNvSpPr>
                <a:spLocks noEditPoints="1"/>
              </p:cNvSpPr>
              <p:nvPr/>
            </p:nvSpPr>
            <p:spPr bwMode="auto">
              <a:xfrm>
                <a:off x="-1066800" y="3235326"/>
                <a:ext cx="165100" cy="552450"/>
              </a:xfrm>
              <a:custGeom>
                <a:avLst/>
                <a:gdLst>
                  <a:gd name="T0" fmla="*/ 41 w 44"/>
                  <a:gd name="T1" fmla="*/ 117 h 147"/>
                  <a:gd name="T2" fmla="*/ 44 w 44"/>
                  <a:gd name="T3" fmla="*/ 120 h 147"/>
                  <a:gd name="T4" fmla="*/ 26 w 44"/>
                  <a:gd name="T5" fmla="*/ 140 h 147"/>
                  <a:gd name="T6" fmla="*/ 12 w 44"/>
                  <a:gd name="T7" fmla="*/ 147 h 147"/>
                  <a:gd name="T8" fmla="*/ 7 w 44"/>
                  <a:gd name="T9" fmla="*/ 145 h 147"/>
                  <a:gd name="T10" fmla="*/ 6 w 44"/>
                  <a:gd name="T11" fmla="*/ 138 h 147"/>
                  <a:gd name="T12" fmla="*/ 11 w 44"/>
                  <a:gd name="T13" fmla="*/ 103 h 147"/>
                  <a:gd name="T14" fmla="*/ 16 w 44"/>
                  <a:gd name="T15" fmla="*/ 68 h 147"/>
                  <a:gd name="T16" fmla="*/ 16 w 44"/>
                  <a:gd name="T17" fmla="*/ 66 h 147"/>
                  <a:gd name="T18" fmla="*/ 14 w 44"/>
                  <a:gd name="T19" fmla="*/ 65 h 147"/>
                  <a:gd name="T20" fmla="*/ 10 w 44"/>
                  <a:gd name="T21" fmla="*/ 66 h 147"/>
                  <a:gd name="T22" fmla="*/ 4 w 44"/>
                  <a:gd name="T23" fmla="*/ 72 h 147"/>
                  <a:gd name="T24" fmla="*/ 0 w 44"/>
                  <a:gd name="T25" fmla="*/ 69 h 147"/>
                  <a:gd name="T26" fmla="*/ 19 w 44"/>
                  <a:gd name="T27" fmla="*/ 50 h 147"/>
                  <a:gd name="T28" fmla="*/ 32 w 44"/>
                  <a:gd name="T29" fmla="*/ 43 h 147"/>
                  <a:gd name="T30" fmla="*/ 37 w 44"/>
                  <a:gd name="T31" fmla="*/ 45 h 147"/>
                  <a:gd name="T32" fmla="*/ 39 w 44"/>
                  <a:gd name="T33" fmla="*/ 51 h 147"/>
                  <a:gd name="T34" fmla="*/ 35 w 44"/>
                  <a:gd name="T35" fmla="*/ 76 h 147"/>
                  <a:gd name="T36" fmla="*/ 33 w 44"/>
                  <a:gd name="T37" fmla="*/ 87 h 147"/>
                  <a:gd name="T38" fmla="*/ 30 w 44"/>
                  <a:gd name="T39" fmla="*/ 110 h 147"/>
                  <a:gd name="T40" fmla="*/ 28 w 44"/>
                  <a:gd name="T41" fmla="*/ 120 h 147"/>
                  <a:gd name="T42" fmla="*/ 29 w 44"/>
                  <a:gd name="T43" fmla="*/ 124 h 147"/>
                  <a:gd name="T44" fmla="*/ 31 w 44"/>
                  <a:gd name="T45" fmla="*/ 125 h 147"/>
                  <a:gd name="T46" fmla="*/ 35 w 44"/>
                  <a:gd name="T47" fmla="*/ 123 h 147"/>
                  <a:gd name="T48" fmla="*/ 41 w 44"/>
                  <a:gd name="T49" fmla="*/ 117 h 147"/>
                  <a:gd name="T50" fmla="*/ 34 w 44"/>
                  <a:gd name="T51" fmla="*/ 0 h 147"/>
                  <a:gd name="T52" fmla="*/ 41 w 44"/>
                  <a:gd name="T53" fmla="*/ 3 h 147"/>
                  <a:gd name="T54" fmla="*/ 44 w 44"/>
                  <a:gd name="T55" fmla="*/ 10 h 147"/>
                  <a:gd name="T56" fmla="*/ 40 w 44"/>
                  <a:gd name="T57" fmla="*/ 22 h 147"/>
                  <a:gd name="T58" fmla="*/ 31 w 44"/>
                  <a:gd name="T59" fmla="*/ 27 h 147"/>
                  <a:gd name="T60" fmla="*/ 23 w 44"/>
                  <a:gd name="T61" fmla="*/ 24 h 147"/>
                  <a:gd name="T62" fmla="*/ 21 w 44"/>
                  <a:gd name="T63" fmla="*/ 16 h 147"/>
                  <a:gd name="T64" fmla="*/ 25 w 44"/>
                  <a:gd name="T65" fmla="*/ 5 h 147"/>
                  <a:gd name="T66" fmla="*/ 34 w 44"/>
                  <a:gd name="T67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4" h="147">
                    <a:moveTo>
                      <a:pt x="41" y="117"/>
                    </a:moveTo>
                    <a:cubicBezTo>
                      <a:pt x="44" y="120"/>
                      <a:pt x="44" y="120"/>
                      <a:pt x="44" y="120"/>
                    </a:cubicBezTo>
                    <a:cubicBezTo>
                      <a:pt x="38" y="129"/>
                      <a:pt x="32" y="135"/>
                      <a:pt x="26" y="140"/>
                    </a:cubicBezTo>
                    <a:cubicBezTo>
                      <a:pt x="20" y="145"/>
                      <a:pt x="16" y="147"/>
                      <a:pt x="12" y="147"/>
                    </a:cubicBezTo>
                    <a:cubicBezTo>
                      <a:pt x="10" y="147"/>
                      <a:pt x="8" y="147"/>
                      <a:pt x="7" y="145"/>
                    </a:cubicBezTo>
                    <a:cubicBezTo>
                      <a:pt x="6" y="144"/>
                      <a:pt x="6" y="141"/>
                      <a:pt x="6" y="138"/>
                    </a:cubicBezTo>
                    <a:cubicBezTo>
                      <a:pt x="6" y="131"/>
                      <a:pt x="7" y="119"/>
                      <a:pt x="11" y="103"/>
                    </a:cubicBezTo>
                    <a:cubicBezTo>
                      <a:pt x="15" y="87"/>
                      <a:pt x="16" y="75"/>
                      <a:pt x="16" y="68"/>
                    </a:cubicBezTo>
                    <a:cubicBezTo>
                      <a:pt x="16" y="67"/>
                      <a:pt x="16" y="66"/>
                      <a:pt x="16" y="66"/>
                    </a:cubicBezTo>
                    <a:cubicBezTo>
                      <a:pt x="15" y="65"/>
                      <a:pt x="15" y="65"/>
                      <a:pt x="14" y="65"/>
                    </a:cubicBezTo>
                    <a:cubicBezTo>
                      <a:pt x="13" y="65"/>
                      <a:pt x="12" y="65"/>
                      <a:pt x="10" y="66"/>
                    </a:cubicBezTo>
                    <a:cubicBezTo>
                      <a:pt x="8" y="68"/>
                      <a:pt x="6" y="70"/>
                      <a:pt x="4" y="72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7" y="61"/>
                      <a:pt x="13" y="55"/>
                      <a:pt x="19" y="50"/>
                    </a:cubicBezTo>
                    <a:cubicBezTo>
                      <a:pt x="25" y="46"/>
                      <a:pt x="29" y="43"/>
                      <a:pt x="32" y="43"/>
                    </a:cubicBezTo>
                    <a:cubicBezTo>
                      <a:pt x="34" y="43"/>
                      <a:pt x="36" y="44"/>
                      <a:pt x="37" y="45"/>
                    </a:cubicBezTo>
                    <a:cubicBezTo>
                      <a:pt x="38" y="47"/>
                      <a:pt x="39" y="49"/>
                      <a:pt x="39" y="51"/>
                    </a:cubicBezTo>
                    <a:cubicBezTo>
                      <a:pt x="39" y="54"/>
                      <a:pt x="37" y="62"/>
                      <a:pt x="35" y="76"/>
                    </a:cubicBezTo>
                    <a:cubicBezTo>
                      <a:pt x="34" y="81"/>
                      <a:pt x="34" y="84"/>
                      <a:pt x="33" y="87"/>
                    </a:cubicBezTo>
                    <a:cubicBezTo>
                      <a:pt x="32" y="96"/>
                      <a:pt x="30" y="104"/>
                      <a:pt x="30" y="110"/>
                    </a:cubicBezTo>
                    <a:cubicBezTo>
                      <a:pt x="29" y="116"/>
                      <a:pt x="28" y="119"/>
                      <a:pt x="28" y="120"/>
                    </a:cubicBezTo>
                    <a:cubicBezTo>
                      <a:pt x="28" y="122"/>
                      <a:pt x="28" y="123"/>
                      <a:pt x="29" y="124"/>
                    </a:cubicBezTo>
                    <a:cubicBezTo>
                      <a:pt x="29" y="125"/>
                      <a:pt x="30" y="125"/>
                      <a:pt x="31" y="125"/>
                    </a:cubicBezTo>
                    <a:cubicBezTo>
                      <a:pt x="32" y="125"/>
                      <a:pt x="34" y="124"/>
                      <a:pt x="35" y="123"/>
                    </a:cubicBezTo>
                    <a:cubicBezTo>
                      <a:pt x="37" y="122"/>
                      <a:pt x="39" y="120"/>
                      <a:pt x="41" y="117"/>
                    </a:cubicBezTo>
                    <a:close/>
                    <a:moveTo>
                      <a:pt x="34" y="0"/>
                    </a:moveTo>
                    <a:cubicBezTo>
                      <a:pt x="37" y="0"/>
                      <a:pt x="40" y="1"/>
                      <a:pt x="41" y="3"/>
                    </a:cubicBezTo>
                    <a:cubicBezTo>
                      <a:pt x="43" y="5"/>
                      <a:pt x="44" y="7"/>
                      <a:pt x="44" y="10"/>
                    </a:cubicBezTo>
                    <a:cubicBezTo>
                      <a:pt x="44" y="15"/>
                      <a:pt x="43" y="19"/>
                      <a:pt x="40" y="22"/>
                    </a:cubicBezTo>
                    <a:cubicBezTo>
                      <a:pt x="38" y="25"/>
                      <a:pt x="34" y="27"/>
                      <a:pt x="31" y="27"/>
                    </a:cubicBezTo>
                    <a:cubicBezTo>
                      <a:pt x="28" y="27"/>
                      <a:pt x="25" y="26"/>
                      <a:pt x="23" y="24"/>
                    </a:cubicBezTo>
                    <a:cubicBezTo>
                      <a:pt x="22" y="22"/>
                      <a:pt x="21" y="19"/>
                      <a:pt x="21" y="16"/>
                    </a:cubicBezTo>
                    <a:cubicBezTo>
                      <a:pt x="21" y="12"/>
                      <a:pt x="22" y="8"/>
                      <a:pt x="25" y="5"/>
                    </a:cubicBezTo>
                    <a:cubicBezTo>
                      <a:pt x="28" y="2"/>
                      <a:pt x="31" y="0"/>
                      <a:pt x="3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" name="Freeform 16"/>
              <p:cNvSpPr>
                <a:spLocks noEditPoints="1"/>
              </p:cNvSpPr>
              <p:nvPr/>
            </p:nvSpPr>
            <p:spPr bwMode="auto">
              <a:xfrm>
                <a:off x="-1355725" y="3125788"/>
                <a:ext cx="773113" cy="774700"/>
              </a:xfrm>
              <a:custGeom>
                <a:avLst/>
                <a:gdLst>
                  <a:gd name="T0" fmla="*/ 0 w 206"/>
                  <a:gd name="T1" fmla="*/ 103 h 206"/>
                  <a:gd name="T2" fmla="*/ 103 w 206"/>
                  <a:gd name="T3" fmla="*/ 0 h 206"/>
                  <a:gd name="T4" fmla="*/ 103 w 206"/>
                  <a:gd name="T5" fmla="*/ 0 h 206"/>
                  <a:gd name="T6" fmla="*/ 206 w 206"/>
                  <a:gd name="T7" fmla="*/ 103 h 206"/>
                  <a:gd name="T8" fmla="*/ 206 w 206"/>
                  <a:gd name="T9" fmla="*/ 103 h 206"/>
                  <a:gd name="T10" fmla="*/ 206 w 206"/>
                  <a:gd name="T11" fmla="*/ 103 h 206"/>
                  <a:gd name="T12" fmla="*/ 103 w 206"/>
                  <a:gd name="T13" fmla="*/ 206 h 206"/>
                  <a:gd name="T14" fmla="*/ 103 w 206"/>
                  <a:gd name="T15" fmla="*/ 206 h 206"/>
                  <a:gd name="T16" fmla="*/ 0 w 206"/>
                  <a:gd name="T17" fmla="*/ 103 h 206"/>
                  <a:gd name="T18" fmla="*/ 40 w 206"/>
                  <a:gd name="T19" fmla="*/ 40 h 206"/>
                  <a:gd name="T20" fmla="*/ 13 w 206"/>
                  <a:gd name="T21" fmla="*/ 103 h 206"/>
                  <a:gd name="T22" fmla="*/ 13 w 206"/>
                  <a:gd name="T23" fmla="*/ 103 h 206"/>
                  <a:gd name="T24" fmla="*/ 40 w 206"/>
                  <a:gd name="T25" fmla="*/ 167 h 206"/>
                  <a:gd name="T26" fmla="*/ 40 w 206"/>
                  <a:gd name="T27" fmla="*/ 167 h 206"/>
                  <a:gd name="T28" fmla="*/ 103 w 206"/>
                  <a:gd name="T29" fmla="*/ 193 h 206"/>
                  <a:gd name="T30" fmla="*/ 103 w 206"/>
                  <a:gd name="T31" fmla="*/ 193 h 206"/>
                  <a:gd name="T32" fmla="*/ 166 w 206"/>
                  <a:gd name="T33" fmla="*/ 167 h 206"/>
                  <a:gd name="T34" fmla="*/ 166 w 206"/>
                  <a:gd name="T35" fmla="*/ 167 h 206"/>
                  <a:gd name="T36" fmla="*/ 192 w 206"/>
                  <a:gd name="T37" fmla="*/ 103 h 206"/>
                  <a:gd name="T38" fmla="*/ 192 w 206"/>
                  <a:gd name="T39" fmla="*/ 103 h 206"/>
                  <a:gd name="T40" fmla="*/ 166 w 206"/>
                  <a:gd name="T41" fmla="*/ 40 h 206"/>
                  <a:gd name="T42" fmla="*/ 166 w 206"/>
                  <a:gd name="T43" fmla="*/ 40 h 206"/>
                  <a:gd name="T44" fmla="*/ 103 w 206"/>
                  <a:gd name="T45" fmla="*/ 14 h 206"/>
                  <a:gd name="T46" fmla="*/ 103 w 206"/>
                  <a:gd name="T47" fmla="*/ 14 h 206"/>
                  <a:gd name="T48" fmla="*/ 40 w 206"/>
                  <a:gd name="T49" fmla="*/ 4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6" h="206">
                    <a:moveTo>
                      <a:pt x="0" y="103"/>
                    </a:moveTo>
                    <a:cubicBezTo>
                      <a:pt x="0" y="46"/>
                      <a:pt x="46" y="0"/>
                      <a:pt x="103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60" y="0"/>
                      <a:pt x="206" y="46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60"/>
                      <a:pt x="160" y="206"/>
                      <a:pt x="103" y="206"/>
                    </a:cubicBezTo>
                    <a:cubicBezTo>
                      <a:pt x="103" y="206"/>
                      <a:pt x="103" y="206"/>
                      <a:pt x="103" y="206"/>
                    </a:cubicBezTo>
                    <a:cubicBezTo>
                      <a:pt x="46" y="206"/>
                      <a:pt x="0" y="160"/>
                      <a:pt x="0" y="103"/>
                    </a:cubicBezTo>
                    <a:close/>
                    <a:moveTo>
                      <a:pt x="40" y="40"/>
                    </a:moveTo>
                    <a:cubicBezTo>
                      <a:pt x="23" y="56"/>
                      <a:pt x="13" y="79"/>
                      <a:pt x="13" y="103"/>
                    </a:cubicBezTo>
                    <a:cubicBezTo>
                      <a:pt x="13" y="103"/>
                      <a:pt x="13" y="103"/>
                      <a:pt x="13" y="103"/>
                    </a:cubicBezTo>
                    <a:cubicBezTo>
                      <a:pt x="13" y="128"/>
                      <a:pt x="23" y="150"/>
                      <a:pt x="40" y="167"/>
                    </a:cubicBezTo>
                    <a:cubicBezTo>
                      <a:pt x="40" y="167"/>
                      <a:pt x="40" y="167"/>
                      <a:pt x="40" y="167"/>
                    </a:cubicBezTo>
                    <a:cubicBezTo>
                      <a:pt x="56" y="183"/>
                      <a:pt x="78" y="193"/>
                      <a:pt x="103" y="193"/>
                    </a:cubicBezTo>
                    <a:cubicBezTo>
                      <a:pt x="103" y="193"/>
                      <a:pt x="103" y="193"/>
                      <a:pt x="103" y="193"/>
                    </a:cubicBezTo>
                    <a:cubicBezTo>
                      <a:pt x="128" y="193"/>
                      <a:pt x="150" y="183"/>
                      <a:pt x="166" y="167"/>
                    </a:cubicBezTo>
                    <a:cubicBezTo>
                      <a:pt x="166" y="167"/>
                      <a:pt x="166" y="167"/>
                      <a:pt x="166" y="167"/>
                    </a:cubicBezTo>
                    <a:cubicBezTo>
                      <a:pt x="182" y="150"/>
                      <a:pt x="192" y="128"/>
                      <a:pt x="192" y="103"/>
                    </a:cubicBezTo>
                    <a:cubicBezTo>
                      <a:pt x="192" y="103"/>
                      <a:pt x="192" y="103"/>
                      <a:pt x="192" y="103"/>
                    </a:cubicBezTo>
                    <a:cubicBezTo>
                      <a:pt x="192" y="79"/>
                      <a:pt x="182" y="56"/>
                      <a:pt x="166" y="40"/>
                    </a:cubicBezTo>
                    <a:cubicBezTo>
                      <a:pt x="166" y="40"/>
                      <a:pt x="166" y="40"/>
                      <a:pt x="166" y="40"/>
                    </a:cubicBezTo>
                    <a:cubicBezTo>
                      <a:pt x="150" y="24"/>
                      <a:pt x="128" y="14"/>
                      <a:pt x="103" y="14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78" y="14"/>
                      <a:pt x="56" y="24"/>
                      <a:pt x="40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" name="Oval 17"/>
              <p:cNvSpPr>
                <a:spLocks noChangeArrowheads="1"/>
              </p:cNvSpPr>
              <p:nvPr/>
            </p:nvSpPr>
            <p:spPr bwMode="auto">
              <a:xfrm>
                <a:off x="-973138" y="3505201"/>
                <a:ext cx="7938" cy="793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1" name="矩形 10"/>
            <p:cNvSpPr/>
            <p:nvPr/>
          </p:nvSpPr>
          <p:spPr>
            <a:xfrm>
              <a:off x="8382737" y="4582634"/>
              <a:ext cx="2684761" cy="7005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buClr>
                  <a:schemeClr val="tx1">
                    <a:lumMod val="75000"/>
                    <a:lumOff val="25000"/>
                  </a:schemeClr>
                </a:buClr>
              </a:pPr>
              <a:r>
                <a:rPr lang="zh-CN" altLang="en-US" sz="1400" dirty="0" smtClean="0">
                  <a:solidFill>
                    <a:srgbClr val="1D495D"/>
                  </a:solidFill>
                  <a:latin typeface="微软雅黑" panose="020B0503020204020204" charset="-122"/>
                  <a:ea typeface="微软雅黑" panose="020B0503020204020204" charset="-122"/>
                </a:rPr>
                <a:t>文字是简单的视觉图案再现 口语的声音，因而更加清晰，</a:t>
              </a:r>
              <a:endParaRPr lang="en-US" altLang="zh-CN" sz="1400" dirty="0">
                <a:solidFill>
                  <a:srgbClr val="1D495D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038389" y="3414442"/>
            <a:ext cx="2981484" cy="700576"/>
            <a:chOff x="8086014" y="3882058"/>
            <a:chExt cx="2981484" cy="700576"/>
          </a:xfrm>
        </p:grpSpPr>
        <p:grpSp>
          <p:nvGrpSpPr>
            <p:cNvPr id="16" name="组合 15"/>
            <p:cNvGrpSpPr>
              <a:grpSpLocks noChangeAspect="1"/>
            </p:cNvGrpSpPr>
            <p:nvPr/>
          </p:nvGrpSpPr>
          <p:grpSpPr>
            <a:xfrm>
              <a:off x="8086014" y="3998857"/>
              <a:ext cx="216000" cy="216443"/>
              <a:chOff x="-1355725" y="3125788"/>
              <a:chExt cx="773113" cy="774700"/>
            </a:xfrm>
            <a:solidFill>
              <a:srgbClr val="CF3C27"/>
            </a:solidFill>
          </p:grpSpPr>
          <p:sp>
            <p:nvSpPr>
              <p:cNvPr id="18" name="Freeform 15"/>
              <p:cNvSpPr>
                <a:spLocks noEditPoints="1"/>
              </p:cNvSpPr>
              <p:nvPr/>
            </p:nvSpPr>
            <p:spPr bwMode="auto">
              <a:xfrm>
                <a:off x="-1066800" y="3235326"/>
                <a:ext cx="165100" cy="552450"/>
              </a:xfrm>
              <a:custGeom>
                <a:avLst/>
                <a:gdLst>
                  <a:gd name="T0" fmla="*/ 41 w 44"/>
                  <a:gd name="T1" fmla="*/ 117 h 147"/>
                  <a:gd name="T2" fmla="*/ 44 w 44"/>
                  <a:gd name="T3" fmla="*/ 120 h 147"/>
                  <a:gd name="T4" fmla="*/ 26 w 44"/>
                  <a:gd name="T5" fmla="*/ 140 h 147"/>
                  <a:gd name="T6" fmla="*/ 12 w 44"/>
                  <a:gd name="T7" fmla="*/ 147 h 147"/>
                  <a:gd name="T8" fmla="*/ 7 w 44"/>
                  <a:gd name="T9" fmla="*/ 145 h 147"/>
                  <a:gd name="T10" fmla="*/ 6 w 44"/>
                  <a:gd name="T11" fmla="*/ 138 h 147"/>
                  <a:gd name="T12" fmla="*/ 11 w 44"/>
                  <a:gd name="T13" fmla="*/ 103 h 147"/>
                  <a:gd name="T14" fmla="*/ 16 w 44"/>
                  <a:gd name="T15" fmla="*/ 68 h 147"/>
                  <a:gd name="T16" fmla="*/ 16 w 44"/>
                  <a:gd name="T17" fmla="*/ 66 h 147"/>
                  <a:gd name="T18" fmla="*/ 14 w 44"/>
                  <a:gd name="T19" fmla="*/ 65 h 147"/>
                  <a:gd name="T20" fmla="*/ 10 w 44"/>
                  <a:gd name="T21" fmla="*/ 66 h 147"/>
                  <a:gd name="T22" fmla="*/ 4 w 44"/>
                  <a:gd name="T23" fmla="*/ 72 h 147"/>
                  <a:gd name="T24" fmla="*/ 0 w 44"/>
                  <a:gd name="T25" fmla="*/ 69 h 147"/>
                  <a:gd name="T26" fmla="*/ 19 w 44"/>
                  <a:gd name="T27" fmla="*/ 50 h 147"/>
                  <a:gd name="T28" fmla="*/ 32 w 44"/>
                  <a:gd name="T29" fmla="*/ 43 h 147"/>
                  <a:gd name="T30" fmla="*/ 37 w 44"/>
                  <a:gd name="T31" fmla="*/ 45 h 147"/>
                  <a:gd name="T32" fmla="*/ 39 w 44"/>
                  <a:gd name="T33" fmla="*/ 51 h 147"/>
                  <a:gd name="T34" fmla="*/ 35 w 44"/>
                  <a:gd name="T35" fmla="*/ 76 h 147"/>
                  <a:gd name="T36" fmla="*/ 33 w 44"/>
                  <a:gd name="T37" fmla="*/ 87 h 147"/>
                  <a:gd name="T38" fmla="*/ 30 w 44"/>
                  <a:gd name="T39" fmla="*/ 110 h 147"/>
                  <a:gd name="T40" fmla="*/ 28 w 44"/>
                  <a:gd name="T41" fmla="*/ 120 h 147"/>
                  <a:gd name="T42" fmla="*/ 29 w 44"/>
                  <a:gd name="T43" fmla="*/ 124 h 147"/>
                  <a:gd name="T44" fmla="*/ 31 w 44"/>
                  <a:gd name="T45" fmla="*/ 125 h 147"/>
                  <a:gd name="T46" fmla="*/ 35 w 44"/>
                  <a:gd name="T47" fmla="*/ 123 h 147"/>
                  <a:gd name="T48" fmla="*/ 41 w 44"/>
                  <a:gd name="T49" fmla="*/ 117 h 147"/>
                  <a:gd name="T50" fmla="*/ 34 w 44"/>
                  <a:gd name="T51" fmla="*/ 0 h 147"/>
                  <a:gd name="T52" fmla="*/ 41 w 44"/>
                  <a:gd name="T53" fmla="*/ 3 h 147"/>
                  <a:gd name="T54" fmla="*/ 44 w 44"/>
                  <a:gd name="T55" fmla="*/ 10 h 147"/>
                  <a:gd name="T56" fmla="*/ 40 w 44"/>
                  <a:gd name="T57" fmla="*/ 22 h 147"/>
                  <a:gd name="T58" fmla="*/ 31 w 44"/>
                  <a:gd name="T59" fmla="*/ 27 h 147"/>
                  <a:gd name="T60" fmla="*/ 23 w 44"/>
                  <a:gd name="T61" fmla="*/ 24 h 147"/>
                  <a:gd name="T62" fmla="*/ 21 w 44"/>
                  <a:gd name="T63" fmla="*/ 16 h 147"/>
                  <a:gd name="T64" fmla="*/ 25 w 44"/>
                  <a:gd name="T65" fmla="*/ 5 h 147"/>
                  <a:gd name="T66" fmla="*/ 34 w 44"/>
                  <a:gd name="T67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4" h="147">
                    <a:moveTo>
                      <a:pt x="41" y="117"/>
                    </a:moveTo>
                    <a:cubicBezTo>
                      <a:pt x="44" y="120"/>
                      <a:pt x="44" y="120"/>
                      <a:pt x="44" y="120"/>
                    </a:cubicBezTo>
                    <a:cubicBezTo>
                      <a:pt x="38" y="129"/>
                      <a:pt x="32" y="135"/>
                      <a:pt x="26" y="140"/>
                    </a:cubicBezTo>
                    <a:cubicBezTo>
                      <a:pt x="20" y="145"/>
                      <a:pt x="16" y="147"/>
                      <a:pt x="12" y="147"/>
                    </a:cubicBezTo>
                    <a:cubicBezTo>
                      <a:pt x="10" y="147"/>
                      <a:pt x="8" y="147"/>
                      <a:pt x="7" y="145"/>
                    </a:cubicBezTo>
                    <a:cubicBezTo>
                      <a:pt x="6" y="144"/>
                      <a:pt x="6" y="141"/>
                      <a:pt x="6" y="138"/>
                    </a:cubicBezTo>
                    <a:cubicBezTo>
                      <a:pt x="6" y="131"/>
                      <a:pt x="7" y="119"/>
                      <a:pt x="11" y="103"/>
                    </a:cubicBezTo>
                    <a:cubicBezTo>
                      <a:pt x="15" y="87"/>
                      <a:pt x="16" y="75"/>
                      <a:pt x="16" y="68"/>
                    </a:cubicBezTo>
                    <a:cubicBezTo>
                      <a:pt x="16" y="67"/>
                      <a:pt x="16" y="66"/>
                      <a:pt x="16" y="66"/>
                    </a:cubicBezTo>
                    <a:cubicBezTo>
                      <a:pt x="15" y="65"/>
                      <a:pt x="15" y="65"/>
                      <a:pt x="14" y="65"/>
                    </a:cubicBezTo>
                    <a:cubicBezTo>
                      <a:pt x="13" y="65"/>
                      <a:pt x="12" y="65"/>
                      <a:pt x="10" y="66"/>
                    </a:cubicBezTo>
                    <a:cubicBezTo>
                      <a:pt x="8" y="68"/>
                      <a:pt x="6" y="70"/>
                      <a:pt x="4" y="72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7" y="61"/>
                      <a:pt x="13" y="55"/>
                      <a:pt x="19" y="50"/>
                    </a:cubicBezTo>
                    <a:cubicBezTo>
                      <a:pt x="25" y="46"/>
                      <a:pt x="29" y="43"/>
                      <a:pt x="32" y="43"/>
                    </a:cubicBezTo>
                    <a:cubicBezTo>
                      <a:pt x="34" y="43"/>
                      <a:pt x="36" y="44"/>
                      <a:pt x="37" y="45"/>
                    </a:cubicBezTo>
                    <a:cubicBezTo>
                      <a:pt x="38" y="47"/>
                      <a:pt x="39" y="49"/>
                      <a:pt x="39" y="51"/>
                    </a:cubicBezTo>
                    <a:cubicBezTo>
                      <a:pt x="39" y="54"/>
                      <a:pt x="37" y="62"/>
                      <a:pt x="35" y="76"/>
                    </a:cubicBezTo>
                    <a:cubicBezTo>
                      <a:pt x="34" y="81"/>
                      <a:pt x="34" y="84"/>
                      <a:pt x="33" y="87"/>
                    </a:cubicBezTo>
                    <a:cubicBezTo>
                      <a:pt x="32" y="96"/>
                      <a:pt x="30" y="104"/>
                      <a:pt x="30" y="110"/>
                    </a:cubicBezTo>
                    <a:cubicBezTo>
                      <a:pt x="29" y="116"/>
                      <a:pt x="28" y="119"/>
                      <a:pt x="28" y="120"/>
                    </a:cubicBezTo>
                    <a:cubicBezTo>
                      <a:pt x="28" y="122"/>
                      <a:pt x="28" y="123"/>
                      <a:pt x="29" y="124"/>
                    </a:cubicBezTo>
                    <a:cubicBezTo>
                      <a:pt x="29" y="125"/>
                      <a:pt x="30" y="125"/>
                      <a:pt x="31" y="125"/>
                    </a:cubicBezTo>
                    <a:cubicBezTo>
                      <a:pt x="32" y="125"/>
                      <a:pt x="34" y="124"/>
                      <a:pt x="35" y="123"/>
                    </a:cubicBezTo>
                    <a:cubicBezTo>
                      <a:pt x="37" y="122"/>
                      <a:pt x="39" y="120"/>
                      <a:pt x="41" y="117"/>
                    </a:cubicBezTo>
                    <a:close/>
                    <a:moveTo>
                      <a:pt x="34" y="0"/>
                    </a:moveTo>
                    <a:cubicBezTo>
                      <a:pt x="37" y="0"/>
                      <a:pt x="40" y="1"/>
                      <a:pt x="41" y="3"/>
                    </a:cubicBezTo>
                    <a:cubicBezTo>
                      <a:pt x="43" y="5"/>
                      <a:pt x="44" y="7"/>
                      <a:pt x="44" y="10"/>
                    </a:cubicBezTo>
                    <a:cubicBezTo>
                      <a:pt x="44" y="15"/>
                      <a:pt x="43" y="19"/>
                      <a:pt x="40" y="22"/>
                    </a:cubicBezTo>
                    <a:cubicBezTo>
                      <a:pt x="38" y="25"/>
                      <a:pt x="34" y="27"/>
                      <a:pt x="31" y="27"/>
                    </a:cubicBezTo>
                    <a:cubicBezTo>
                      <a:pt x="28" y="27"/>
                      <a:pt x="25" y="26"/>
                      <a:pt x="23" y="24"/>
                    </a:cubicBezTo>
                    <a:cubicBezTo>
                      <a:pt x="22" y="22"/>
                      <a:pt x="21" y="19"/>
                      <a:pt x="21" y="16"/>
                    </a:cubicBezTo>
                    <a:cubicBezTo>
                      <a:pt x="21" y="12"/>
                      <a:pt x="22" y="8"/>
                      <a:pt x="25" y="5"/>
                    </a:cubicBezTo>
                    <a:cubicBezTo>
                      <a:pt x="28" y="2"/>
                      <a:pt x="31" y="0"/>
                      <a:pt x="3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16"/>
              <p:cNvSpPr>
                <a:spLocks noEditPoints="1"/>
              </p:cNvSpPr>
              <p:nvPr/>
            </p:nvSpPr>
            <p:spPr bwMode="auto">
              <a:xfrm>
                <a:off x="-1355725" y="3125788"/>
                <a:ext cx="773113" cy="774700"/>
              </a:xfrm>
              <a:custGeom>
                <a:avLst/>
                <a:gdLst>
                  <a:gd name="T0" fmla="*/ 0 w 206"/>
                  <a:gd name="T1" fmla="*/ 103 h 206"/>
                  <a:gd name="T2" fmla="*/ 103 w 206"/>
                  <a:gd name="T3" fmla="*/ 0 h 206"/>
                  <a:gd name="T4" fmla="*/ 103 w 206"/>
                  <a:gd name="T5" fmla="*/ 0 h 206"/>
                  <a:gd name="T6" fmla="*/ 206 w 206"/>
                  <a:gd name="T7" fmla="*/ 103 h 206"/>
                  <a:gd name="T8" fmla="*/ 206 w 206"/>
                  <a:gd name="T9" fmla="*/ 103 h 206"/>
                  <a:gd name="T10" fmla="*/ 206 w 206"/>
                  <a:gd name="T11" fmla="*/ 103 h 206"/>
                  <a:gd name="T12" fmla="*/ 103 w 206"/>
                  <a:gd name="T13" fmla="*/ 206 h 206"/>
                  <a:gd name="T14" fmla="*/ 103 w 206"/>
                  <a:gd name="T15" fmla="*/ 206 h 206"/>
                  <a:gd name="T16" fmla="*/ 0 w 206"/>
                  <a:gd name="T17" fmla="*/ 103 h 206"/>
                  <a:gd name="T18" fmla="*/ 40 w 206"/>
                  <a:gd name="T19" fmla="*/ 40 h 206"/>
                  <a:gd name="T20" fmla="*/ 13 w 206"/>
                  <a:gd name="T21" fmla="*/ 103 h 206"/>
                  <a:gd name="T22" fmla="*/ 13 w 206"/>
                  <a:gd name="T23" fmla="*/ 103 h 206"/>
                  <a:gd name="T24" fmla="*/ 40 w 206"/>
                  <a:gd name="T25" fmla="*/ 167 h 206"/>
                  <a:gd name="T26" fmla="*/ 40 w 206"/>
                  <a:gd name="T27" fmla="*/ 167 h 206"/>
                  <a:gd name="T28" fmla="*/ 103 w 206"/>
                  <a:gd name="T29" fmla="*/ 193 h 206"/>
                  <a:gd name="T30" fmla="*/ 103 w 206"/>
                  <a:gd name="T31" fmla="*/ 193 h 206"/>
                  <a:gd name="T32" fmla="*/ 166 w 206"/>
                  <a:gd name="T33" fmla="*/ 167 h 206"/>
                  <a:gd name="T34" fmla="*/ 166 w 206"/>
                  <a:gd name="T35" fmla="*/ 167 h 206"/>
                  <a:gd name="T36" fmla="*/ 192 w 206"/>
                  <a:gd name="T37" fmla="*/ 103 h 206"/>
                  <a:gd name="T38" fmla="*/ 192 w 206"/>
                  <a:gd name="T39" fmla="*/ 103 h 206"/>
                  <a:gd name="T40" fmla="*/ 166 w 206"/>
                  <a:gd name="T41" fmla="*/ 40 h 206"/>
                  <a:gd name="T42" fmla="*/ 166 w 206"/>
                  <a:gd name="T43" fmla="*/ 40 h 206"/>
                  <a:gd name="T44" fmla="*/ 103 w 206"/>
                  <a:gd name="T45" fmla="*/ 14 h 206"/>
                  <a:gd name="T46" fmla="*/ 103 w 206"/>
                  <a:gd name="T47" fmla="*/ 14 h 206"/>
                  <a:gd name="T48" fmla="*/ 40 w 206"/>
                  <a:gd name="T49" fmla="*/ 4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6" h="206">
                    <a:moveTo>
                      <a:pt x="0" y="103"/>
                    </a:moveTo>
                    <a:cubicBezTo>
                      <a:pt x="0" y="46"/>
                      <a:pt x="46" y="0"/>
                      <a:pt x="103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60" y="0"/>
                      <a:pt x="206" y="46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60"/>
                      <a:pt x="160" y="206"/>
                      <a:pt x="103" y="206"/>
                    </a:cubicBezTo>
                    <a:cubicBezTo>
                      <a:pt x="103" y="206"/>
                      <a:pt x="103" y="206"/>
                      <a:pt x="103" y="206"/>
                    </a:cubicBezTo>
                    <a:cubicBezTo>
                      <a:pt x="46" y="206"/>
                      <a:pt x="0" y="160"/>
                      <a:pt x="0" y="103"/>
                    </a:cubicBezTo>
                    <a:close/>
                    <a:moveTo>
                      <a:pt x="40" y="40"/>
                    </a:moveTo>
                    <a:cubicBezTo>
                      <a:pt x="23" y="56"/>
                      <a:pt x="13" y="79"/>
                      <a:pt x="13" y="103"/>
                    </a:cubicBezTo>
                    <a:cubicBezTo>
                      <a:pt x="13" y="103"/>
                      <a:pt x="13" y="103"/>
                      <a:pt x="13" y="103"/>
                    </a:cubicBezTo>
                    <a:cubicBezTo>
                      <a:pt x="13" y="128"/>
                      <a:pt x="23" y="150"/>
                      <a:pt x="40" y="167"/>
                    </a:cubicBezTo>
                    <a:cubicBezTo>
                      <a:pt x="40" y="167"/>
                      <a:pt x="40" y="167"/>
                      <a:pt x="40" y="167"/>
                    </a:cubicBezTo>
                    <a:cubicBezTo>
                      <a:pt x="56" y="183"/>
                      <a:pt x="78" y="193"/>
                      <a:pt x="103" y="193"/>
                    </a:cubicBezTo>
                    <a:cubicBezTo>
                      <a:pt x="103" y="193"/>
                      <a:pt x="103" y="193"/>
                      <a:pt x="103" y="193"/>
                    </a:cubicBezTo>
                    <a:cubicBezTo>
                      <a:pt x="128" y="193"/>
                      <a:pt x="150" y="183"/>
                      <a:pt x="166" y="167"/>
                    </a:cubicBezTo>
                    <a:cubicBezTo>
                      <a:pt x="166" y="167"/>
                      <a:pt x="166" y="167"/>
                      <a:pt x="166" y="167"/>
                    </a:cubicBezTo>
                    <a:cubicBezTo>
                      <a:pt x="182" y="150"/>
                      <a:pt x="192" y="128"/>
                      <a:pt x="192" y="103"/>
                    </a:cubicBezTo>
                    <a:cubicBezTo>
                      <a:pt x="192" y="103"/>
                      <a:pt x="192" y="103"/>
                      <a:pt x="192" y="103"/>
                    </a:cubicBezTo>
                    <a:cubicBezTo>
                      <a:pt x="192" y="79"/>
                      <a:pt x="182" y="56"/>
                      <a:pt x="166" y="40"/>
                    </a:cubicBezTo>
                    <a:cubicBezTo>
                      <a:pt x="166" y="40"/>
                      <a:pt x="166" y="40"/>
                      <a:pt x="166" y="40"/>
                    </a:cubicBezTo>
                    <a:cubicBezTo>
                      <a:pt x="150" y="24"/>
                      <a:pt x="128" y="14"/>
                      <a:pt x="103" y="14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78" y="14"/>
                      <a:pt x="56" y="24"/>
                      <a:pt x="40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Oval 17"/>
              <p:cNvSpPr>
                <a:spLocks noChangeArrowheads="1"/>
              </p:cNvSpPr>
              <p:nvPr/>
            </p:nvSpPr>
            <p:spPr bwMode="auto">
              <a:xfrm>
                <a:off x="-973138" y="3505201"/>
                <a:ext cx="7938" cy="793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7" name="矩形 16"/>
            <p:cNvSpPr/>
            <p:nvPr/>
          </p:nvSpPr>
          <p:spPr>
            <a:xfrm>
              <a:off x="8382737" y="3882058"/>
              <a:ext cx="2684761" cy="7005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buClr>
                  <a:schemeClr val="tx1">
                    <a:lumMod val="75000"/>
                    <a:lumOff val="25000"/>
                  </a:schemeClr>
                </a:buClr>
              </a:pPr>
              <a:r>
                <a:rPr lang="zh-CN" altLang="en-US" sz="1400" dirty="0" smtClean="0">
                  <a:solidFill>
                    <a:srgbClr val="1D495D"/>
                  </a:solidFill>
                  <a:latin typeface="微软雅黑" panose="020B0503020204020204" charset="-122"/>
                  <a:ea typeface="微软雅黑" panose="020B0503020204020204" charset="-122"/>
                </a:rPr>
                <a:t>文字是简单的视觉图案再现 口语的声音，因而更加清晰，</a:t>
              </a:r>
              <a:endParaRPr lang="en-US" altLang="zh-CN" sz="1400" dirty="0">
                <a:solidFill>
                  <a:srgbClr val="1D495D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038389" y="2548687"/>
            <a:ext cx="2981484" cy="700576"/>
            <a:chOff x="8086014" y="3048406"/>
            <a:chExt cx="2981484" cy="700576"/>
          </a:xfrm>
        </p:grpSpPr>
        <p:grpSp>
          <p:nvGrpSpPr>
            <p:cNvPr id="22" name="组合 21"/>
            <p:cNvGrpSpPr>
              <a:grpSpLocks noChangeAspect="1"/>
            </p:cNvGrpSpPr>
            <p:nvPr/>
          </p:nvGrpSpPr>
          <p:grpSpPr>
            <a:xfrm>
              <a:off x="8086014" y="3165205"/>
              <a:ext cx="216000" cy="216443"/>
              <a:chOff x="-1355725" y="3125788"/>
              <a:chExt cx="773113" cy="774700"/>
            </a:xfrm>
            <a:solidFill>
              <a:srgbClr val="CF3C27"/>
            </a:solidFill>
          </p:grpSpPr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-1066800" y="3235326"/>
                <a:ext cx="165100" cy="552450"/>
              </a:xfrm>
              <a:custGeom>
                <a:avLst/>
                <a:gdLst>
                  <a:gd name="T0" fmla="*/ 41 w 44"/>
                  <a:gd name="T1" fmla="*/ 117 h 147"/>
                  <a:gd name="T2" fmla="*/ 44 w 44"/>
                  <a:gd name="T3" fmla="*/ 120 h 147"/>
                  <a:gd name="T4" fmla="*/ 26 w 44"/>
                  <a:gd name="T5" fmla="*/ 140 h 147"/>
                  <a:gd name="T6" fmla="*/ 12 w 44"/>
                  <a:gd name="T7" fmla="*/ 147 h 147"/>
                  <a:gd name="T8" fmla="*/ 7 w 44"/>
                  <a:gd name="T9" fmla="*/ 145 h 147"/>
                  <a:gd name="T10" fmla="*/ 6 w 44"/>
                  <a:gd name="T11" fmla="*/ 138 h 147"/>
                  <a:gd name="T12" fmla="*/ 11 w 44"/>
                  <a:gd name="T13" fmla="*/ 103 h 147"/>
                  <a:gd name="T14" fmla="*/ 16 w 44"/>
                  <a:gd name="T15" fmla="*/ 68 h 147"/>
                  <a:gd name="T16" fmla="*/ 16 w 44"/>
                  <a:gd name="T17" fmla="*/ 66 h 147"/>
                  <a:gd name="T18" fmla="*/ 14 w 44"/>
                  <a:gd name="T19" fmla="*/ 65 h 147"/>
                  <a:gd name="T20" fmla="*/ 10 w 44"/>
                  <a:gd name="T21" fmla="*/ 66 h 147"/>
                  <a:gd name="T22" fmla="*/ 4 w 44"/>
                  <a:gd name="T23" fmla="*/ 72 h 147"/>
                  <a:gd name="T24" fmla="*/ 0 w 44"/>
                  <a:gd name="T25" fmla="*/ 69 h 147"/>
                  <a:gd name="T26" fmla="*/ 19 w 44"/>
                  <a:gd name="T27" fmla="*/ 50 h 147"/>
                  <a:gd name="T28" fmla="*/ 32 w 44"/>
                  <a:gd name="T29" fmla="*/ 43 h 147"/>
                  <a:gd name="T30" fmla="*/ 37 w 44"/>
                  <a:gd name="T31" fmla="*/ 45 h 147"/>
                  <a:gd name="T32" fmla="*/ 39 w 44"/>
                  <a:gd name="T33" fmla="*/ 51 h 147"/>
                  <a:gd name="T34" fmla="*/ 35 w 44"/>
                  <a:gd name="T35" fmla="*/ 76 h 147"/>
                  <a:gd name="T36" fmla="*/ 33 w 44"/>
                  <a:gd name="T37" fmla="*/ 87 h 147"/>
                  <a:gd name="T38" fmla="*/ 30 w 44"/>
                  <a:gd name="T39" fmla="*/ 110 h 147"/>
                  <a:gd name="T40" fmla="*/ 28 w 44"/>
                  <a:gd name="T41" fmla="*/ 120 h 147"/>
                  <a:gd name="T42" fmla="*/ 29 w 44"/>
                  <a:gd name="T43" fmla="*/ 124 h 147"/>
                  <a:gd name="T44" fmla="*/ 31 w 44"/>
                  <a:gd name="T45" fmla="*/ 125 h 147"/>
                  <a:gd name="T46" fmla="*/ 35 w 44"/>
                  <a:gd name="T47" fmla="*/ 123 h 147"/>
                  <a:gd name="T48" fmla="*/ 41 w 44"/>
                  <a:gd name="T49" fmla="*/ 117 h 147"/>
                  <a:gd name="T50" fmla="*/ 34 w 44"/>
                  <a:gd name="T51" fmla="*/ 0 h 147"/>
                  <a:gd name="T52" fmla="*/ 41 w 44"/>
                  <a:gd name="T53" fmla="*/ 3 h 147"/>
                  <a:gd name="T54" fmla="*/ 44 w 44"/>
                  <a:gd name="T55" fmla="*/ 10 h 147"/>
                  <a:gd name="T56" fmla="*/ 40 w 44"/>
                  <a:gd name="T57" fmla="*/ 22 h 147"/>
                  <a:gd name="T58" fmla="*/ 31 w 44"/>
                  <a:gd name="T59" fmla="*/ 27 h 147"/>
                  <a:gd name="T60" fmla="*/ 23 w 44"/>
                  <a:gd name="T61" fmla="*/ 24 h 147"/>
                  <a:gd name="T62" fmla="*/ 21 w 44"/>
                  <a:gd name="T63" fmla="*/ 16 h 147"/>
                  <a:gd name="T64" fmla="*/ 25 w 44"/>
                  <a:gd name="T65" fmla="*/ 5 h 147"/>
                  <a:gd name="T66" fmla="*/ 34 w 44"/>
                  <a:gd name="T67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4" h="147">
                    <a:moveTo>
                      <a:pt x="41" y="117"/>
                    </a:moveTo>
                    <a:cubicBezTo>
                      <a:pt x="44" y="120"/>
                      <a:pt x="44" y="120"/>
                      <a:pt x="44" y="120"/>
                    </a:cubicBezTo>
                    <a:cubicBezTo>
                      <a:pt x="38" y="129"/>
                      <a:pt x="32" y="135"/>
                      <a:pt x="26" y="140"/>
                    </a:cubicBezTo>
                    <a:cubicBezTo>
                      <a:pt x="20" y="145"/>
                      <a:pt x="16" y="147"/>
                      <a:pt x="12" y="147"/>
                    </a:cubicBezTo>
                    <a:cubicBezTo>
                      <a:pt x="10" y="147"/>
                      <a:pt x="8" y="147"/>
                      <a:pt x="7" y="145"/>
                    </a:cubicBezTo>
                    <a:cubicBezTo>
                      <a:pt x="6" y="144"/>
                      <a:pt x="6" y="141"/>
                      <a:pt x="6" y="138"/>
                    </a:cubicBezTo>
                    <a:cubicBezTo>
                      <a:pt x="6" y="131"/>
                      <a:pt x="7" y="119"/>
                      <a:pt x="11" y="103"/>
                    </a:cubicBezTo>
                    <a:cubicBezTo>
                      <a:pt x="15" y="87"/>
                      <a:pt x="16" y="75"/>
                      <a:pt x="16" y="68"/>
                    </a:cubicBezTo>
                    <a:cubicBezTo>
                      <a:pt x="16" y="67"/>
                      <a:pt x="16" y="66"/>
                      <a:pt x="16" y="66"/>
                    </a:cubicBezTo>
                    <a:cubicBezTo>
                      <a:pt x="15" y="65"/>
                      <a:pt x="15" y="65"/>
                      <a:pt x="14" y="65"/>
                    </a:cubicBezTo>
                    <a:cubicBezTo>
                      <a:pt x="13" y="65"/>
                      <a:pt x="12" y="65"/>
                      <a:pt x="10" y="66"/>
                    </a:cubicBezTo>
                    <a:cubicBezTo>
                      <a:pt x="8" y="68"/>
                      <a:pt x="6" y="70"/>
                      <a:pt x="4" y="72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7" y="61"/>
                      <a:pt x="13" y="55"/>
                      <a:pt x="19" y="50"/>
                    </a:cubicBezTo>
                    <a:cubicBezTo>
                      <a:pt x="25" y="46"/>
                      <a:pt x="29" y="43"/>
                      <a:pt x="32" y="43"/>
                    </a:cubicBezTo>
                    <a:cubicBezTo>
                      <a:pt x="34" y="43"/>
                      <a:pt x="36" y="44"/>
                      <a:pt x="37" y="45"/>
                    </a:cubicBezTo>
                    <a:cubicBezTo>
                      <a:pt x="38" y="47"/>
                      <a:pt x="39" y="49"/>
                      <a:pt x="39" y="51"/>
                    </a:cubicBezTo>
                    <a:cubicBezTo>
                      <a:pt x="39" y="54"/>
                      <a:pt x="37" y="62"/>
                      <a:pt x="35" y="76"/>
                    </a:cubicBezTo>
                    <a:cubicBezTo>
                      <a:pt x="34" y="81"/>
                      <a:pt x="34" y="84"/>
                      <a:pt x="33" y="87"/>
                    </a:cubicBezTo>
                    <a:cubicBezTo>
                      <a:pt x="32" y="96"/>
                      <a:pt x="30" y="104"/>
                      <a:pt x="30" y="110"/>
                    </a:cubicBezTo>
                    <a:cubicBezTo>
                      <a:pt x="29" y="116"/>
                      <a:pt x="28" y="119"/>
                      <a:pt x="28" y="120"/>
                    </a:cubicBezTo>
                    <a:cubicBezTo>
                      <a:pt x="28" y="122"/>
                      <a:pt x="28" y="123"/>
                      <a:pt x="29" y="124"/>
                    </a:cubicBezTo>
                    <a:cubicBezTo>
                      <a:pt x="29" y="125"/>
                      <a:pt x="30" y="125"/>
                      <a:pt x="31" y="125"/>
                    </a:cubicBezTo>
                    <a:cubicBezTo>
                      <a:pt x="32" y="125"/>
                      <a:pt x="34" y="124"/>
                      <a:pt x="35" y="123"/>
                    </a:cubicBezTo>
                    <a:cubicBezTo>
                      <a:pt x="37" y="122"/>
                      <a:pt x="39" y="120"/>
                      <a:pt x="41" y="117"/>
                    </a:cubicBezTo>
                    <a:close/>
                    <a:moveTo>
                      <a:pt x="34" y="0"/>
                    </a:moveTo>
                    <a:cubicBezTo>
                      <a:pt x="37" y="0"/>
                      <a:pt x="40" y="1"/>
                      <a:pt x="41" y="3"/>
                    </a:cubicBezTo>
                    <a:cubicBezTo>
                      <a:pt x="43" y="5"/>
                      <a:pt x="44" y="7"/>
                      <a:pt x="44" y="10"/>
                    </a:cubicBezTo>
                    <a:cubicBezTo>
                      <a:pt x="44" y="15"/>
                      <a:pt x="43" y="19"/>
                      <a:pt x="40" y="22"/>
                    </a:cubicBezTo>
                    <a:cubicBezTo>
                      <a:pt x="38" y="25"/>
                      <a:pt x="34" y="27"/>
                      <a:pt x="31" y="27"/>
                    </a:cubicBezTo>
                    <a:cubicBezTo>
                      <a:pt x="28" y="27"/>
                      <a:pt x="25" y="26"/>
                      <a:pt x="23" y="24"/>
                    </a:cubicBezTo>
                    <a:cubicBezTo>
                      <a:pt x="22" y="22"/>
                      <a:pt x="21" y="19"/>
                      <a:pt x="21" y="16"/>
                    </a:cubicBezTo>
                    <a:cubicBezTo>
                      <a:pt x="21" y="12"/>
                      <a:pt x="22" y="8"/>
                      <a:pt x="25" y="5"/>
                    </a:cubicBezTo>
                    <a:cubicBezTo>
                      <a:pt x="28" y="2"/>
                      <a:pt x="31" y="0"/>
                      <a:pt x="3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16"/>
              <p:cNvSpPr>
                <a:spLocks noEditPoints="1"/>
              </p:cNvSpPr>
              <p:nvPr/>
            </p:nvSpPr>
            <p:spPr bwMode="auto">
              <a:xfrm>
                <a:off x="-1355725" y="3125788"/>
                <a:ext cx="773113" cy="774700"/>
              </a:xfrm>
              <a:custGeom>
                <a:avLst/>
                <a:gdLst>
                  <a:gd name="T0" fmla="*/ 0 w 206"/>
                  <a:gd name="T1" fmla="*/ 103 h 206"/>
                  <a:gd name="T2" fmla="*/ 103 w 206"/>
                  <a:gd name="T3" fmla="*/ 0 h 206"/>
                  <a:gd name="T4" fmla="*/ 103 w 206"/>
                  <a:gd name="T5" fmla="*/ 0 h 206"/>
                  <a:gd name="T6" fmla="*/ 206 w 206"/>
                  <a:gd name="T7" fmla="*/ 103 h 206"/>
                  <a:gd name="T8" fmla="*/ 206 w 206"/>
                  <a:gd name="T9" fmla="*/ 103 h 206"/>
                  <a:gd name="T10" fmla="*/ 206 w 206"/>
                  <a:gd name="T11" fmla="*/ 103 h 206"/>
                  <a:gd name="T12" fmla="*/ 103 w 206"/>
                  <a:gd name="T13" fmla="*/ 206 h 206"/>
                  <a:gd name="T14" fmla="*/ 103 w 206"/>
                  <a:gd name="T15" fmla="*/ 206 h 206"/>
                  <a:gd name="T16" fmla="*/ 0 w 206"/>
                  <a:gd name="T17" fmla="*/ 103 h 206"/>
                  <a:gd name="T18" fmla="*/ 40 w 206"/>
                  <a:gd name="T19" fmla="*/ 40 h 206"/>
                  <a:gd name="T20" fmla="*/ 13 w 206"/>
                  <a:gd name="T21" fmla="*/ 103 h 206"/>
                  <a:gd name="T22" fmla="*/ 13 w 206"/>
                  <a:gd name="T23" fmla="*/ 103 h 206"/>
                  <a:gd name="T24" fmla="*/ 40 w 206"/>
                  <a:gd name="T25" fmla="*/ 167 h 206"/>
                  <a:gd name="T26" fmla="*/ 40 w 206"/>
                  <a:gd name="T27" fmla="*/ 167 h 206"/>
                  <a:gd name="T28" fmla="*/ 103 w 206"/>
                  <a:gd name="T29" fmla="*/ 193 h 206"/>
                  <a:gd name="T30" fmla="*/ 103 w 206"/>
                  <a:gd name="T31" fmla="*/ 193 h 206"/>
                  <a:gd name="T32" fmla="*/ 166 w 206"/>
                  <a:gd name="T33" fmla="*/ 167 h 206"/>
                  <a:gd name="T34" fmla="*/ 166 w 206"/>
                  <a:gd name="T35" fmla="*/ 167 h 206"/>
                  <a:gd name="T36" fmla="*/ 192 w 206"/>
                  <a:gd name="T37" fmla="*/ 103 h 206"/>
                  <a:gd name="T38" fmla="*/ 192 w 206"/>
                  <a:gd name="T39" fmla="*/ 103 h 206"/>
                  <a:gd name="T40" fmla="*/ 166 w 206"/>
                  <a:gd name="T41" fmla="*/ 40 h 206"/>
                  <a:gd name="T42" fmla="*/ 166 w 206"/>
                  <a:gd name="T43" fmla="*/ 40 h 206"/>
                  <a:gd name="T44" fmla="*/ 103 w 206"/>
                  <a:gd name="T45" fmla="*/ 14 h 206"/>
                  <a:gd name="T46" fmla="*/ 103 w 206"/>
                  <a:gd name="T47" fmla="*/ 14 h 206"/>
                  <a:gd name="T48" fmla="*/ 40 w 206"/>
                  <a:gd name="T49" fmla="*/ 4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6" h="206">
                    <a:moveTo>
                      <a:pt x="0" y="103"/>
                    </a:moveTo>
                    <a:cubicBezTo>
                      <a:pt x="0" y="46"/>
                      <a:pt x="46" y="0"/>
                      <a:pt x="103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60" y="0"/>
                      <a:pt x="206" y="46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60"/>
                      <a:pt x="160" y="206"/>
                      <a:pt x="103" y="206"/>
                    </a:cubicBezTo>
                    <a:cubicBezTo>
                      <a:pt x="103" y="206"/>
                      <a:pt x="103" y="206"/>
                      <a:pt x="103" y="206"/>
                    </a:cubicBezTo>
                    <a:cubicBezTo>
                      <a:pt x="46" y="206"/>
                      <a:pt x="0" y="160"/>
                      <a:pt x="0" y="103"/>
                    </a:cubicBezTo>
                    <a:close/>
                    <a:moveTo>
                      <a:pt x="40" y="40"/>
                    </a:moveTo>
                    <a:cubicBezTo>
                      <a:pt x="23" y="56"/>
                      <a:pt x="13" y="79"/>
                      <a:pt x="13" y="103"/>
                    </a:cubicBezTo>
                    <a:cubicBezTo>
                      <a:pt x="13" y="103"/>
                      <a:pt x="13" y="103"/>
                      <a:pt x="13" y="103"/>
                    </a:cubicBezTo>
                    <a:cubicBezTo>
                      <a:pt x="13" y="128"/>
                      <a:pt x="23" y="150"/>
                      <a:pt x="40" y="167"/>
                    </a:cubicBezTo>
                    <a:cubicBezTo>
                      <a:pt x="40" y="167"/>
                      <a:pt x="40" y="167"/>
                      <a:pt x="40" y="167"/>
                    </a:cubicBezTo>
                    <a:cubicBezTo>
                      <a:pt x="56" y="183"/>
                      <a:pt x="78" y="193"/>
                      <a:pt x="103" y="193"/>
                    </a:cubicBezTo>
                    <a:cubicBezTo>
                      <a:pt x="103" y="193"/>
                      <a:pt x="103" y="193"/>
                      <a:pt x="103" y="193"/>
                    </a:cubicBezTo>
                    <a:cubicBezTo>
                      <a:pt x="128" y="193"/>
                      <a:pt x="150" y="183"/>
                      <a:pt x="166" y="167"/>
                    </a:cubicBezTo>
                    <a:cubicBezTo>
                      <a:pt x="166" y="167"/>
                      <a:pt x="166" y="167"/>
                      <a:pt x="166" y="167"/>
                    </a:cubicBezTo>
                    <a:cubicBezTo>
                      <a:pt x="182" y="150"/>
                      <a:pt x="192" y="128"/>
                      <a:pt x="192" y="103"/>
                    </a:cubicBezTo>
                    <a:cubicBezTo>
                      <a:pt x="192" y="103"/>
                      <a:pt x="192" y="103"/>
                      <a:pt x="192" y="103"/>
                    </a:cubicBezTo>
                    <a:cubicBezTo>
                      <a:pt x="192" y="79"/>
                      <a:pt x="182" y="56"/>
                      <a:pt x="166" y="40"/>
                    </a:cubicBezTo>
                    <a:cubicBezTo>
                      <a:pt x="166" y="40"/>
                      <a:pt x="166" y="40"/>
                      <a:pt x="166" y="40"/>
                    </a:cubicBezTo>
                    <a:cubicBezTo>
                      <a:pt x="150" y="24"/>
                      <a:pt x="128" y="14"/>
                      <a:pt x="103" y="14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78" y="14"/>
                      <a:pt x="56" y="24"/>
                      <a:pt x="40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Oval 17"/>
              <p:cNvSpPr>
                <a:spLocks noChangeArrowheads="1"/>
              </p:cNvSpPr>
              <p:nvPr/>
            </p:nvSpPr>
            <p:spPr bwMode="auto">
              <a:xfrm>
                <a:off x="-973138" y="3505201"/>
                <a:ext cx="7938" cy="793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3" name="矩形 22"/>
            <p:cNvSpPr/>
            <p:nvPr/>
          </p:nvSpPr>
          <p:spPr>
            <a:xfrm>
              <a:off x="8382737" y="3048406"/>
              <a:ext cx="2684761" cy="7005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buClr>
                  <a:schemeClr val="tx1">
                    <a:lumMod val="75000"/>
                    <a:lumOff val="25000"/>
                  </a:schemeClr>
                </a:buClr>
              </a:pPr>
              <a:r>
                <a:rPr lang="zh-CN" altLang="en-US" sz="1400" dirty="0" smtClean="0">
                  <a:solidFill>
                    <a:srgbClr val="1D495D"/>
                  </a:solidFill>
                  <a:latin typeface="微软雅黑" panose="020B0503020204020204" charset="-122"/>
                  <a:ea typeface="微软雅黑" panose="020B0503020204020204" charset="-122"/>
                </a:rPr>
                <a:t>文字是简单的视觉图案再现 口语的声音，因而更加清晰，</a:t>
              </a:r>
              <a:endParaRPr lang="en-US" altLang="zh-CN" sz="1400" dirty="0">
                <a:solidFill>
                  <a:srgbClr val="1D495D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8038389" y="5145953"/>
            <a:ext cx="2981484" cy="738664"/>
            <a:chOff x="8086014" y="5633498"/>
            <a:chExt cx="2981484" cy="738664"/>
          </a:xfrm>
        </p:grpSpPr>
        <p:grpSp>
          <p:nvGrpSpPr>
            <p:cNvPr id="28" name="组合 27"/>
            <p:cNvGrpSpPr>
              <a:grpSpLocks noChangeAspect="1"/>
            </p:cNvGrpSpPr>
            <p:nvPr/>
          </p:nvGrpSpPr>
          <p:grpSpPr>
            <a:xfrm>
              <a:off x="8086014" y="5750297"/>
              <a:ext cx="216000" cy="216443"/>
              <a:chOff x="-1355725" y="3125788"/>
              <a:chExt cx="773113" cy="774700"/>
            </a:xfrm>
            <a:solidFill>
              <a:srgbClr val="CF3C27"/>
            </a:solidFill>
          </p:grpSpPr>
          <p:sp>
            <p:nvSpPr>
              <p:cNvPr id="30" name="Freeform 15"/>
              <p:cNvSpPr>
                <a:spLocks noEditPoints="1"/>
              </p:cNvSpPr>
              <p:nvPr/>
            </p:nvSpPr>
            <p:spPr bwMode="auto">
              <a:xfrm>
                <a:off x="-1066800" y="3235326"/>
                <a:ext cx="165100" cy="552450"/>
              </a:xfrm>
              <a:custGeom>
                <a:avLst/>
                <a:gdLst>
                  <a:gd name="T0" fmla="*/ 41 w 44"/>
                  <a:gd name="T1" fmla="*/ 117 h 147"/>
                  <a:gd name="T2" fmla="*/ 44 w 44"/>
                  <a:gd name="T3" fmla="*/ 120 h 147"/>
                  <a:gd name="T4" fmla="*/ 26 w 44"/>
                  <a:gd name="T5" fmla="*/ 140 h 147"/>
                  <a:gd name="T6" fmla="*/ 12 w 44"/>
                  <a:gd name="T7" fmla="*/ 147 h 147"/>
                  <a:gd name="T8" fmla="*/ 7 w 44"/>
                  <a:gd name="T9" fmla="*/ 145 h 147"/>
                  <a:gd name="T10" fmla="*/ 6 w 44"/>
                  <a:gd name="T11" fmla="*/ 138 h 147"/>
                  <a:gd name="T12" fmla="*/ 11 w 44"/>
                  <a:gd name="T13" fmla="*/ 103 h 147"/>
                  <a:gd name="T14" fmla="*/ 16 w 44"/>
                  <a:gd name="T15" fmla="*/ 68 h 147"/>
                  <a:gd name="T16" fmla="*/ 16 w 44"/>
                  <a:gd name="T17" fmla="*/ 66 h 147"/>
                  <a:gd name="T18" fmla="*/ 14 w 44"/>
                  <a:gd name="T19" fmla="*/ 65 h 147"/>
                  <a:gd name="T20" fmla="*/ 10 w 44"/>
                  <a:gd name="T21" fmla="*/ 66 h 147"/>
                  <a:gd name="T22" fmla="*/ 4 w 44"/>
                  <a:gd name="T23" fmla="*/ 72 h 147"/>
                  <a:gd name="T24" fmla="*/ 0 w 44"/>
                  <a:gd name="T25" fmla="*/ 69 h 147"/>
                  <a:gd name="T26" fmla="*/ 19 w 44"/>
                  <a:gd name="T27" fmla="*/ 50 h 147"/>
                  <a:gd name="T28" fmla="*/ 32 w 44"/>
                  <a:gd name="T29" fmla="*/ 43 h 147"/>
                  <a:gd name="T30" fmla="*/ 37 w 44"/>
                  <a:gd name="T31" fmla="*/ 45 h 147"/>
                  <a:gd name="T32" fmla="*/ 39 w 44"/>
                  <a:gd name="T33" fmla="*/ 51 h 147"/>
                  <a:gd name="T34" fmla="*/ 35 w 44"/>
                  <a:gd name="T35" fmla="*/ 76 h 147"/>
                  <a:gd name="T36" fmla="*/ 33 w 44"/>
                  <a:gd name="T37" fmla="*/ 87 h 147"/>
                  <a:gd name="T38" fmla="*/ 30 w 44"/>
                  <a:gd name="T39" fmla="*/ 110 h 147"/>
                  <a:gd name="T40" fmla="*/ 28 w 44"/>
                  <a:gd name="T41" fmla="*/ 120 h 147"/>
                  <a:gd name="T42" fmla="*/ 29 w 44"/>
                  <a:gd name="T43" fmla="*/ 124 h 147"/>
                  <a:gd name="T44" fmla="*/ 31 w 44"/>
                  <a:gd name="T45" fmla="*/ 125 h 147"/>
                  <a:gd name="T46" fmla="*/ 35 w 44"/>
                  <a:gd name="T47" fmla="*/ 123 h 147"/>
                  <a:gd name="T48" fmla="*/ 41 w 44"/>
                  <a:gd name="T49" fmla="*/ 117 h 147"/>
                  <a:gd name="T50" fmla="*/ 34 w 44"/>
                  <a:gd name="T51" fmla="*/ 0 h 147"/>
                  <a:gd name="T52" fmla="*/ 41 w 44"/>
                  <a:gd name="T53" fmla="*/ 3 h 147"/>
                  <a:gd name="T54" fmla="*/ 44 w 44"/>
                  <a:gd name="T55" fmla="*/ 10 h 147"/>
                  <a:gd name="T56" fmla="*/ 40 w 44"/>
                  <a:gd name="T57" fmla="*/ 22 h 147"/>
                  <a:gd name="T58" fmla="*/ 31 w 44"/>
                  <a:gd name="T59" fmla="*/ 27 h 147"/>
                  <a:gd name="T60" fmla="*/ 23 w 44"/>
                  <a:gd name="T61" fmla="*/ 24 h 147"/>
                  <a:gd name="T62" fmla="*/ 21 w 44"/>
                  <a:gd name="T63" fmla="*/ 16 h 147"/>
                  <a:gd name="T64" fmla="*/ 25 w 44"/>
                  <a:gd name="T65" fmla="*/ 5 h 147"/>
                  <a:gd name="T66" fmla="*/ 34 w 44"/>
                  <a:gd name="T67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4" h="147">
                    <a:moveTo>
                      <a:pt x="41" y="117"/>
                    </a:moveTo>
                    <a:cubicBezTo>
                      <a:pt x="44" y="120"/>
                      <a:pt x="44" y="120"/>
                      <a:pt x="44" y="120"/>
                    </a:cubicBezTo>
                    <a:cubicBezTo>
                      <a:pt x="38" y="129"/>
                      <a:pt x="32" y="135"/>
                      <a:pt x="26" y="140"/>
                    </a:cubicBezTo>
                    <a:cubicBezTo>
                      <a:pt x="20" y="145"/>
                      <a:pt x="16" y="147"/>
                      <a:pt x="12" y="147"/>
                    </a:cubicBezTo>
                    <a:cubicBezTo>
                      <a:pt x="10" y="147"/>
                      <a:pt x="8" y="147"/>
                      <a:pt x="7" y="145"/>
                    </a:cubicBezTo>
                    <a:cubicBezTo>
                      <a:pt x="6" y="144"/>
                      <a:pt x="6" y="141"/>
                      <a:pt x="6" y="138"/>
                    </a:cubicBezTo>
                    <a:cubicBezTo>
                      <a:pt x="6" y="131"/>
                      <a:pt x="7" y="119"/>
                      <a:pt x="11" y="103"/>
                    </a:cubicBezTo>
                    <a:cubicBezTo>
                      <a:pt x="15" y="87"/>
                      <a:pt x="16" y="75"/>
                      <a:pt x="16" y="68"/>
                    </a:cubicBezTo>
                    <a:cubicBezTo>
                      <a:pt x="16" y="67"/>
                      <a:pt x="16" y="66"/>
                      <a:pt x="16" y="66"/>
                    </a:cubicBezTo>
                    <a:cubicBezTo>
                      <a:pt x="15" y="65"/>
                      <a:pt x="15" y="65"/>
                      <a:pt x="14" y="65"/>
                    </a:cubicBezTo>
                    <a:cubicBezTo>
                      <a:pt x="13" y="65"/>
                      <a:pt x="12" y="65"/>
                      <a:pt x="10" y="66"/>
                    </a:cubicBezTo>
                    <a:cubicBezTo>
                      <a:pt x="8" y="68"/>
                      <a:pt x="6" y="70"/>
                      <a:pt x="4" y="72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7" y="61"/>
                      <a:pt x="13" y="55"/>
                      <a:pt x="19" y="50"/>
                    </a:cubicBezTo>
                    <a:cubicBezTo>
                      <a:pt x="25" y="46"/>
                      <a:pt x="29" y="43"/>
                      <a:pt x="32" y="43"/>
                    </a:cubicBezTo>
                    <a:cubicBezTo>
                      <a:pt x="34" y="43"/>
                      <a:pt x="36" y="44"/>
                      <a:pt x="37" y="45"/>
                    </a:cubicBezTo>
                    <a:cubicBezTo>
                      <a:pt x="38" y="47"/>
                      <a:pt x="39" y="49"/>
                      <a:pt x="39" y="51"/>
                    </a:cubicBezTo>
                    <a:cubicBezTo>
                      <a:pt x="39" y="54"/>
                      <a:pt x="37" y="62"/>
                      <a:pt x="35" y="76"/>
                    </a:cubicBezTo>
                    <a:cubicBezTo>
                      <a:pt x="34" y="81"/>
                      <a:pt x="34" y="84"/>
                      <a:pt x="33" y="87"/>
                    </a:cubicBezTo>
                    <a:cubicBezTo>
                      <a:pt x="32" y="96"/>
                      <a:pt x="30" y="104"/>
                      <a:pt x="30" y="110"/>
                    </a:cubicBezTo>
                    <a:cubicBezTo>
                      <a:pt x="29" y="116"/>
                      <a:pt x="28" y="119"/>
                      <a:pt x="28" y="120"/>
                    </a:cubicBezTo>
                    <a:cubicBezTo>
                      <a:pt x="28" y="122"/>
                      <a:pt x="28" y="123"/>
                      <a:pt x="29" y="124"/>
                    </a:cubicBezTo>
                    <a:cubicBezTo>
                      <a:pt x="29" y="125"/>
                      <a:pt x="30" y="125"/>
                      <a:pt x="31" y="125"/>
                    </a:cubicBezTo>
                    <a:cubicBezTo>
                      <a:pt x="32" y="125"/>
                      <a:pt x="34" y="124"/>
                      <a:pt x="35" y="123"/>
                    </a:cubicBezTo>
                    <a:cubicBezTo>
                      <a:pt x="37" y="122"/>
                      <a:pt x="39" y="120"/>
                      <a:pt x="41" y="117"/>
                    </a:cubicBezTo>
                    <a:close/>
                    <a:moveTo>
                      <a:pt x="34" y="0"/>
                    </a:moveTo>
                    <a:cubicBezTo>
                      <a:pt x="37" y="0"/>
                      <a:pt x="40" y="1"/>
                      <a:pt x="41" y="3"/>
                    </a:cubicBezTo>
                    <a:cubicBezTo>
                      <a:pt x="43" y="5"/>
                      <a:pt x="44" y="7"/>
                      <a:pt x="44" y="10"/>
                    </a:cubicBezTo>
                    <a:cubicBezTo>
                      <a:pt x="44" y="15"/>
                      <a:pt x="43" y="19"/>
                      <a:pt x="40" y="22"/>
                    </a:cubicBezTo>
                    <a:cubicBezTo>
                      <a:pt x="38" y="25"/>
                      <a:pt x="34" y="27"/>
                      <a:pt x="31" y="27"/>
                    </a:cubicBezTo>
                    <a:cubicBezTo>
                      <a:pt x="28" y="27"/>
                      <a:pt x="25" y="26"/>
                      <a:pt x="23" y="24"/>
                    </a:cubicBezTo>
                    <a:cubicBezTo>
                      <a:pt x="22" y="22"/>
                      <a:pt x="21" y="19"/>
                      <a:pt x="21" y="16"/>
                    </a:cubicBezTo>
                    <a:cubicBezTo>
                      <a:pt x="21" y="12"/>
                      <a:pt x="22" y="8"/>
                      <a:pt x="25" y="5"/>
                    </a:cubicBezTo>
                    <a:cubicBezTo>
                      <a:pt x="28" y="2"/>
                      <a:pt x="31" y="0"/>
                      <a:pt x="3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16"/>
              <p:cNvSpPr>
                <a:spLocks noEditPoints="1"/>
              </p:cNvSpPr>
              <p:nvPr/>
            </p:nvSpPr>
            <p:spPr bwMode="auto">
              <a:xfrm>
                <a:off x="-1355725" y="3125788"/>
                <a:ext cx="773113" cy="774700"/>
              </a:xfrm>
              <a:custGeom>
                <a:avLst/>
                <a:gdLst>
                  <a:gd name="T0" fmla="*/ 0 w 206"/>
                  <a:gd name="T1" fmla="*/ 103 h 206"/>
                  <a:gd name="T2" fmla="*/ 103 w 206"/>
                  <a:gd name="T3" fmla="*/ 0 h 206"/>
                  <a:gd name="T4" fmla="*/ 103 w 206"/>
                  <a:gd name="T5" fmla="*/ 0 h 206"/>
                  <a:gd name="T6" fmla="*/ 206 w 206"/>
                  <a:gd name="T7" fmla="*/ 103 h 206"/>
                  <a:gd name="T8" fmla="*/ 206 w 206"/>
                  <a:gd name="T9" fmla="*/ 103 h 206"/>
                  <a:gd name="T10" fmla="*/ 206 w 206"/>
                  <a:gd name="T11" fmla="*/ 103 h 206"/>
                  <a:gd name="T12" fmla="*/ 103 w 206"/>
                  <a:gd name="T13" fmla="*/ 206 h 206"/>
                  <a:gd name="T14" fmla="*/ 103 w 206"/>
                  <a:gd name="T15" fmla="*/ 206 h 206"/>
                  <a:gd name="T16" fmla="*/ 0 w 206"/>
                  <a:gd name="T17" fmla="*/ 103 h 206"/>
                  <a:gd name="T18" fmla="*/ 40 w 206"/>
                  <a:gd name="T19" fmla="*/ 40 h 206"/>
                  <a:gd name="T20" fmla="*/ 13 w 206"/>
                  <a:gd name="T21" fmla="*/ 103 h 206"/>
                  <a:gd name="T22" fmla="*/ 13 w 206"/>
                  <a:gd name="T23" fmla="*/ 103 h 206"/>
                  <a:gd name="T24" fmla="*/ 40 w 206"/>
                  <a:gd name="T25" fmla="*/ 167 h 206"/>
                  <a:gd name="T26" fmla="*/ 40 w 206"/>
                  <a:gd name="T27" fmla="*/ 167 h 206"/>
                  <a:gd name="T28" fmla="*/ 103 w 206"/>
                  <a:gd name="T29" fmla="*/ 193 h 206"/>
                  <a:gd name="T30" fmla="*/ 103 w 206"/>
                  <a:gd name="T31" fmla="*/ 193 h 206"/>
                  <a:gd name="T32" fmla="*/ 166 w 206"/>
                  <a:gd name="T33" fmla="*/ 167 h 206"/>
                  <a:gd name="T34" fmla="*/ 166 w 206"/>
                  <a:gd name="T35" fmla="*/ 167 h 206"/>
                  <a:gd name="T36" fmla="*/ 192 w 206"/>
                  <a:gd name="T37" fmla="*/ 103 h 206"/>
                  <a:gd name="T38" fmla="*/ 192 w 206"/>
                  <a:gd name="T39" fmla="*/ 103 h 206"/>
                  <a:gd name="T40" fmla="*/ 166 w 206"/>
                  <a:gd name="T41" fmla="*/ 40 h 206"/>
                  <a:gd name="T42" fmla="*/ 166 w 206"/>
                  <a:gd name="T43" fmla="*/ 40 h 206"/>
                  <a:gd name="T44" fmla="*/ 103 w 206"/>
                  <a:gd name="T45" fmla="*/ 14 h 206"/>
                  <a:gd name="T46" fmla="*/ 103 w 206"/>
                  <a:gd name="T47" fmla="*/ 14 h 206"/>
                  <a:gd name="T48" fmla="*/ 40 w 206"/>
                  <a:gd name="T49" fmla="*/ 4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6" h="206">
                    <a:moveTo>
                      <a:pt x="0" y="103"/>
                    </a:moveTo>
                    <a:cubicBezTo>
                      <a:pt x="0" y="46"/>
                      <a:pt x="46" y="0"/>
                      <a:pt x="103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60" y="0"/>
                      <a:pt x="206" y="46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60"/>
                      <a:pt x="160" y="206"/>
                      <a:pt x="103" y="206"/>
                    </a:cubicBezTo>
                    <a:cubicBezTo>
                      <a:pt x="103" y="206"/>
                      <a:pt x="103" y="206"/>
                      <a:pt x="103" y="206"/>
                    </a:cubicBezTo>
                    <a:cubicBezTo>
                      <a:pt x="46" y="206"/>
                      <a:pt x="0" y="160"/>
                      <a:pt x="0" y="103"/>
                    </a:cubicBezTo>
                    <a:close/>
                    <a:moveTo>
                      <a:pt x="40" y="40"/>
                    </a:moveTo>
                    <a:cubicBezTo>
                      <a:pt x="23" y="56"/>
                      <a:pt x="13" y="79"/>
                      <a:pt x="13" y="103"/>
                    </a:cubicBezTo>
                    <a:cubicBezTo>
                      <a:pt x="13" y="103"/>
                      <a:pt x="13" y="103"/>
                      <a:pt x="13" y="103"/>
                    </a:cubicBezTo>
                    <a:cubicBezTo>
                      <a:pt x="13" y="128"/>
                      <a:pt x="23" y="150"/>
                      <a:pt x="40" y="167"/>
                    </a:cubicBezTo>
                    <a:cubicBezTo>
                      <a:pt x="40" y="167"/>
                      <a:pt x="40" y="167"/>
                      <a:pt x="40" y="167"/>
                    </a:cubicBezTo>
                    <a:cubicBezTo>
                      <a:pt x="56" y="183"/>
                      <a:pt x="78" y="193"/>
                      <a:pt x="103" y="193"/>
                    </a:cubicBezTo>
                    <a:cubicBezTo>
                      <a:pt x="103" y="193"/>
                      <a:pt x="103" y="193"/>
                      <a:pt x="103" y="193"/>
                    </a:cubicBezTo>
                    <a:cubicBezTo>
                      <a:pt x="128" y="193"/>
                      <a:pt x="150" y="183"/>
                      <a:pt x="166" y="167"/>
                    </a:cubicBezTo>
                    <a:cubicBezTo>
                      <a:pt x="166" y="167"/>
                      <a:pt x="166" y="167"/>
                      <a:pt x="166" y="167"/>
                    </a:cubicBezTo>
                    <a:cubicBezTo>
                      <a:pt x="182" y="150"/>
                      <a:pt x="192" y="128"/>
                      <a:pt x="192" y="103"/>
                    </a:cubicBezTo>
                    <a:cubicBezTo>
                      <a:pt x="192" y="103"/>
                      <a:pt x="192" y="103"/>
                      <a:pt x="192" y="103"/>
                    </a:cubicBezTo>
                    <a:cubicBezTo>
                      <a:pt x="192" y="79"/>
                      <a:pt x="182" y="56"/>
                      <a:pt x="166" y="40"/>
                    </a:cubicBezTo>
                    <a:cubicBezTo>
                      <a:pt x="166" y="40"/>
                      <a:pt x="166" y="40"/>
                      <a:pt x="166" y="40"/>
                    </a:cubicBezTo>
                    <a:cubicBezTo>
                      <a:pt x="150" y="24"/>
                      <a:pt x="128" y="14"/>
                      <a:pt x="103" y="14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78" y="14"/>
                      <a:pt x="56" y="24"/>
                      <a:pt x="40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Oval 17"/>
              <p:cNvSpPr>
                <a:spLocks noChangeArrowheads="1"/>
              </p:cNvSpPr>
              <p:nvPr/>
            </p:nvSpPr>
            <p:spPr bwMode="auto">
              <a:xfrm>
                <a:off x="-973138" y="3505201"/>
                <a:ext cx="7938" cy="793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9" name="矩形 28"/>
            <p:cNvSpPr/>
            <p:nvPr/>
          </p:nvSpPr>
          <p:spPr>
            <a:xfrm>
              <a:off x="8382737" y="5633498"/>
              <a:ext cx="2684761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buClr>
                  <a:schemeClr val="tx1">
                    <a:lumMod val="75000"/>
                    <a:lumOff val="25000"/>
                  </a:schemeClr>
                </a:buClr>
              </a:pPr>
              <a:r>
                <a:rPr lang="zh-CN" altLang="en-US" sz="1400" dirty="0" smtClean="0">
                  <a:solidFill>
                    <a:srgbClr val="1D495D"/>
                  </a:solidFill>
                  <a:latin typeface="微软雅黑" panose="020B0503020204020204" charset="-122"/>
                  <a:ea typeface="微软雅黑" panose="020B0503020204020204" charset="-122"/>
                </a:rPr>
                <a:t>文字是简单的视觉图案再现 口语的声音，因而更加清晰，</a:t>
              </a:r>
              <a:endParaRPr lang="en-US" altLang="zh-CN" sz="1400" dirty="0">
                <a:solidFill>
                  <a:srgbClr val="1D495D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aphicFrame>
        <p:nvGraphicFramePr>
          <p:cNvPr id="35" name="图表 34"/>
          <p:cNvGraphicFramePr/>
          <p:nvPr/>
        </p:nvGraphicFramePr>
        <p:xfrm>
          <a:off x="1047749" y="1778000"/>
          <a:ext cx="6457951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  <p:transition spd="slow" advClick="0" advTm="4866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Graphic spid="35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-1089054" y="-1432349"/>
            <a:ext cx="8509456" cy="8159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85" name="组合 184"/>
          <p:cNvGrpSpPr/>
          <p:nvPr/>
        </p:nvGrpSpPr>
        <p:grpSpPr>
          <a:xfrm>
            <a:off x="1595437" y="2054220"/>
            <a:ext cx="9001126" cy="2444761"/>
            <a:chOff x="1595437" y="2627910"/>
            <a:chExt cx="9001126" cy="2444761"/>
          </a:xfrm>
        </p:grpSpPr>
        <p:grpSp>
          <p:nvGrpSpPr>
            <p:cNvPr id="154" name="组合 153"/>
            <p:cNvGrpSpPr/>
            <p:nvPr/>
          </p:nvGrpSpPr>
          <p:grpSpPr>
            <a:xfrm>
              <a:off x="1595437" y="2627910"/>
              <a:ext cx="9001126" cy="1602180"/>
              <a:chOff x="1595437" y="2627910"/>
              <a:chExt cx="9001126" cy="1602180"/>
            </a:xfrm>
          </p:grpSpPr>
          <p:sp>
            <p:nvSpPr>
              <p:cNvPr id="4" name="Freeform 7"/>
              <p:cNvSpPr/>
              <p:nvPr/>
            </p:nvSpPr>
            <p:spPr bwMode="auto">
              <a:xfrm>
                <a:off x="1595437" y="3038314"/>
                <a:ext cx="8912036" cy="1191776"/>
              </a:xfrm>
              <a:custGeom>
                <a:avLst/>
                <a:gdLst>
                  <a:gd name="T0" fmla="*/ 2541 w 2581"/>
                  <a:gd name="T1" fmla="*/ 345 h 345"/>
                  <a:gd name="T2" fmla="*/ 40 w 2581"/>
                  <a:gd name="T3" fmla="*/ 345 h 345"/>
                  <a:gd name="T4" fmla="*/ 0 w 2581"/>
                  <a:gd name="T5" fmla="*/ 305 h 345"/>
                  <a:gd name="T6" fmla="*/ 0 w 2581"/>
                  <a:gd name="T7" fmla="*/ 40 h 345"/>
                  <a:gd name="T8" fmla="*/ 40 w 2581"/>
                  <a:gd name="T9" fmla="*/ 0 h 345"/>
                  <a:gd name="T10" fmla="*/ 2541 w 2581"/>
                  <a:gd name="T11" fmla="*/ 0 h 345"/>
                  <a:gd name="T12" fmla="*/ 2581 w 2581"/>
                  <a:gd name="T13" fmla="*/ 40 h 345"/>
                  <a:gd name="T14" fmla="*/ 2581 w 2581"/>
                  <a:gd name="T15" fmla="*/ 305 h 345"/>
                  <a:gd name="T16" fmla="*/ 2541 w 2581"/>
                  <a:gd name="T17" fmla="*/ 345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81" h="345">
                    <a:moveTo>
                      <a:pt x="2541" y="345"/>
                    </a:moveTo>
                    <a:cubicBezTo>
                      <a:pt x="40" y="345"/>
                      <a:pt x="40" y="345"/>
                      <a:pt x="40" y="345"/>
                    </a:cubicBezTo>
                    <a:cubicBezTo>
                      <a:pt x="18" y="345"/>
                      <a:pt x="0" y="328"/>
                      <a:pt x="0" y="305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18"/>
                      <a:pt x="18" y="0"/>
                      <a:pt x="40" y="0"/>
                    </a:cubicBezTo>
                    <a:cubicBezTo>
                      <a:pt x="2541" y="0"/>
                      <a:pt x="2541" y="0"/>
                      <a:pt x="2541" y="0"/>
                    </a:cubicBezTo>
                    <a:cubicBezTo>
                      <a:pt x="2563" y="0"/>
                      <a:pt x="2581" y="18"/>
                      <a:pt x="2581" y="40"/>
                    </a:cubicBezTo>
                    <a:cubicBezTo>
                      <a:pt x="2581" y="305"/>
                      <a:pt x="2581" y="305"/>
                      <a:pt x="2581" y="305"/>
                    </a:cubicBezTo>
                    <a:cubicBezTo>
                      <a:pt x="2581" y="328"/>
                      <a:pt x="2563" y="345"/>
                      <a:pt x="2541" y="345"/>
                    </a:cubicBezTo>
                  </a:path>
                </a:pathLst>
              </a:custGeom>
              <a:solidFill>
                <a:srgbClr val="A52F1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" name="Freeform 8"/>
              <p:cNvSpPr/>
              <p:nvPr/>
            </p:nvSpPr>
            <p:spPr bwMode="auto">
              <a:xfrm>
                <a:off x="1685988" y="2959446"/>
                <a:ext cx="8910575" cy="1194697"/>
              </a:xfrm>
              <a:custGeom>
                <a:avLst/>
                <a:gdLst>
                  <a:gd name="T0" fmla="*/ 2541 w 2581"/>
                  <a:gd name="T1" fmla="*/ 346 h 346"/>
                  <a:gd name="T2" fmla="*/ 40 w 2581"/>
                  <a:gd name="T3" fmla="*/ 346 h 346"/>
                  <a:gd name="T4" fmla="*/ 0 w 2581"/>
                  <a:gd name="T5" fmla="*/ 306 h 346"/>
                  <a:gd name="T6" fmla="*/ 0 w 2581"/>
                  <a:gd name="T7" fmla="*/ 40 h 346"/>
                  <a:gd name="T8" fmla="*/ 40 w 2581"/>
                  <a:gd name="T9" fmla="*/ 0 h 346"/>
                  <a:gd name="T10" fmla="*/ 2541 w 2581"/>
                  <a:gd name="T11" fmla="*/ 0 h 346"/>
                  <a:gd name="T12" fmla="*/ 2581 w 2581"/>
                  <a:gd name="T13" fmla="*/ 40 h 346"/>
                  <a:gd name="T14" fmla="*/ 2581 w 2581"/>
                  <a:gd name="T15" fmla="*/ 306 h 346"/>
                  <a:gd name="T16" fmla="*/ 2541 w 2581"/>
                  <a:gd name="T17" fmla="*/ 346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81" h="346">
                    <a:moveTo>
                      <a:pt x="2541" y="346"/>
                    </a:moveTo>
                    <a:cubicBezTo>
                      <a:pt x="40" y="346"/>
                      <a:pt x="40" y="346"/>
                      <a:pt x="40" y="346"/>
                    </a:cubicBezTo>
                    <a:cubicBezTo>
                      <a:pt x="18" y="346"/>
                      <a:pt x="0" y="328"/>
                      <a:pt x="0" y="30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18"/>
                      <a:pt x="18" y="0"/>
                      <a:pt x="40" y="0"/>
                    </a:cubicBezTo>
                    <a:cubicBezTo>
                      <a:pt x="2541" y="0"/>
                      <a:pt x="2541" y="0"/>
                      <a:pt x="2541" y="0"/>
                    </a:cubicBezTo>
                    <a:cubicBezTo>
                      <a:pt x="2563" y="0"/>
                      <a:pt x="2581" y="18"/>
                      <a:pt x="2581" y="40"/>
                    </a:cubicBezTo>
                    <a:cubicBezTo>
                      <a:pt x="2581" y="306"/>
                      <a:pt x="2581" y="306"/>
                      <a:pt x="2581" y="306"/>
                    </a:cubicBezTo>
                    <a:cubicBezTo>
                      <a:pt x="2581" y="328"/>
                      <a:pt x="2563" y="346"/>
                      <a:pt x="2541" y="346"/>
                    </a:cubicBezTo>
                  </a:path>
                </a:pathLst>
              </a:custGeom>
              <a:solidFill>
                <a:srgbClr val="CF3C2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" name="Freeform 9"/>
              <p:cNvSpPr/>
              <p:nvPr/>
            </p:nvSpPr>
            <p:spPr bwMode="auto">
              <a:xfrm>
                <a:off x="1685988" y="2959446"/>
                <a:ext cx="213235" cy="283340"/>
              </a:xfrm>
              <a:custGeom>
                <a:avLst/>
                <a:gdLst>
                  <a:gd name="T0" fmla="*/ 62 w 62"/>
                  <a:gd name="T1" fmla="*/ 0 h 82"/>
                  <a:gd name="T2" fmla="*/ 40 w 62"/>
                  <a:gd name="T3" fmla="*/ 0 h 82"/>
                  <a:gd name="T4" fmla="*/ 27 w 62"/>
                  <a:gd name="T5" fmla="*/ 2 h 82"/>
                  <a:gd name="T6" fmla="*/ 0 w 62"/>
                  <a:gd name="T7" fmla="*/ 38 h 82"/>
                  <a:gd name="T8" fmla="*/ 0 w 62"/>
                  <a:gd name="T9" fmla="*/ 40 h 82"/>
                  <a:gd name="T10" fmla="*/ 0 w 62"/>
                  <a:gd name="T11" fmla="*/ 82 h 82"/>
                  <a:gd name="T12" fmla="*/ 62 w 62"/>
                  <a:gd name="T13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" h="82">
                    <a:moveTo>
                      <a:pt x="62" y="0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36" y="0"/>
                      <a:pt x="31" y="1"/>
                      <a:pt x="27" y="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0" y="39"/>
                      <a:pt x="0" y="40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62" y="0"/>
                      <a:pt x="62" y="0"/>
                      <a:pt x="62" y="0"/>
                    </a:cubicBezTo>
                  </a:path>
                </a:pathLst>
              </a:custGeom>
              <a:solidFill>
                <a:srgbClr val="EF64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" name="Freeform 10"/>
              <p:cNvSpPr/>
              <p:nvPr/>
            </p:nvSpPr>
            <p:spPr bwMode="auto">
              <a:xfrm>
                <a:off x="1685988" y="2959446"/>
                <a:ext cx="458601" cy="603190"/>
              </a:xfrm>
              <a:custGeom>
                <a:avLst/>
                <a:gdLst>
                  <a:gd name="T0" fmla="*/ 314 w 314"/>
                  <a:gd name="T1" fmla="*/ 0 h 413"/>
                  <a:gd name="T2" fmla="*/ 234 w 314"/>
                  <a:gd name="T3" fmla="*/ 0 h 413"/>
                  <a:gd name="T4" fmla="*/ 0 w 314"/>
                  <a:gd name="T5" fmla="*/ 309 h 413"/>
                  <a:gd name="T6" fmla="*/ 0 w 314"/>
                  <a:gd name="T7" fmla="*/ 413 h 413"/>
                  <a:gd name="T8" fmla="*/ 314 w 314"/>
                  <a:gd name="T9" fmla="*/ 0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4" h="413">
                    <a:moveTo>
                      <a:pt x="314" y="0"/>
                    </a:moveTo>
                    <a:lnTo>
                      <a:pt x="234" y="0"/>
                    </a:lnTo>
                    <a:lnTo>
                      <a:pt x="0" y="309"/>
                    </a:lnTo>
                    <a:lnTo>
                      <a:pt x="0" y="413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rgbClr val="EF64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" name="Freeform 11"/>
              <p:cNvSpPr/>
              <p:nvPr/>
            </p:nvSpPr>
            <p:spPr bwMode="auto">
              <a:xfrm>
                <a:off x="1685988" y="2959446"/>
                <a:ext cx="458601" cy="603190"/>
              </a:xfrm>
              <a:custGeom>
                <a:avLst/>
                <a:gdLst>
                  <a:gd name="T0" fmla="*/ 314 w 314"/>
                  <a:gd name="T1" fmla="*/ 0 h 413"/>
                  <a:gd name="T2" fmla="*/ 234 w 314"/>
                  <a:gd name="T3" fmla="*/ 0 h 413"/>
                  <a:gd name="T4" fmla="*/ 0 w 314"/>
                  <a:gd name="T5" fmla="*/ 309 h 413"/>
                  <a:gd name="T6" fmla="*/ 0 w 314"/>
                  <a:gd name="T7" fmla="*/ 413 h 413"/>
                  <a:gd name="T8" fmla="*/ 314 w 314"/>
                  <a:gd name="T9" fmla="*/ 0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4" h="413">
                    <a:moveTo>
                      <a:pt x="314" y="0"/>
                    </a:moveTo>
                    <a:lnTo>
                      <a:pt x="234" y="0"/>
                    </a:lnTo>
                    <a:lnTo>
                      <a:pt x="0" y="309"/>
                    </a:lnTo>
                    <a:lnTo>
                      <a:pt x="0" y="413"/>
                    </a:lnTo>
                    <a:lnTo>
                      <a:pt x="3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" name="Freeform 12"/>
              <p:cNvSpPr/>
              <p:nvPr/>
            </p:nvSpPr>
            <p:spPr bwMode="auto">
              <a:xfrm>
                <a:off x="1685988" y="2959446"/>
                <a:ext cx="701045" cy="924503"/>
              </a:xfrm>
              <a:custGeom>
                <a:avLst/>
                <a:gdLst>
                  <a:gd name="T0" fmla="*/ 480 w 480"/>
                  <a:gd name="T1" fmla="*/ 0 h 633"/>
                  <a:gd name="T2" fmla="*/ 399 w 480"/>
                  <a:gd name="T3" fmla="*/ 0 h 633"/>
                  <a:gd name="T4" fmla="*/ 0 w 480"/>
                  <a:gd name="T5" fmla="*/ 529 h 633"/>
                  <a:gd name="T6" fmla="*/ 0 w 480"/>
                  <a:gd name="T7" fmla="*/ 633 h 633"/>
                  <a:gd name="T8" fmla="*/ 480 w 480"/>
                  <a:gd name="T9" fmla="*/ 0 h 6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0" h="633">
                    <a:moveTo>
                      <a:pt x="480" y="0"/>
                    </a:moveTo>
                    <a:lnTo>
                      <a:pt x="399" y="0"/>
                    </a:lnTo>
                    <a:lnTo>
                      <a:pt x="0" y="529"/>
                    </a:lnTo>
                    <a:lnTo>
                      <a:pt x="0" y="633"/>
                    </a:lnTo>
                    <a:lnTo>
                      <a:pt x="480" y="0"/>
                    </a:lnTo>
                    <a:close/>
                  </a:path>
                </a:pathLst>
              </a:custGeom>
              <a:solidFill>
                <a:srgbClr val="EF64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" name="Freeform 13"/>
              <p:cNvSpPr/>
              <p:nvPr/>
            </p:nvSpPr>
            <p:spPr bwMode="auto">
              <a:xfrm>
                <a:off x="1685988" y="2959446"/>
                <a:ext cx="701045" cy="924503"/>
              </a:xfrm>
              <a:custGeom>
                <a:avLst/>
                <a:gdLst>
                  <a:gd name="T0" fmla="*/ 480 w 480"/>
                  <a:gd name="T1" fmla="*/ 0 h 633"/>
                  <a:gd name="T2" fmla="*/ 399 w 480"/>
                  <a:gd name="T3" fmla="*/ 0 h 633"/>
                  <a:gd name="T4" fmla="*/ 0 w 480"/>
                  <a:gd name="T5" fmla="*/ 529 h 633"/>
                  <a:gd name="T6" fmla="*/ 0 w 480"/>
                  <a:gd name="T7" fmla="*/ 633 h 633"/>
                  <a:gd name="T8" fmla="*/ 480 w 480"/>
                  <a:gd name="T9" fmla="*/ 0 h 6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0" h="633">
                    <a:moveTo>
                      <a:pt x="480" y="0"/>
                    </a:moveTo>
                    <a:lnTo>
                      <a:pt x="399" y="0"/>
                    </a:lnTo>
                    <a:lnTo>
                      <a:pt x="0" y="529"/>
                    </a:lnTo>
                    <a:lnTo>
                      <a:pt x="0" y="633"/>
                    </a:lnTo>
                    <a:lnTo>
                      <a:pt x="48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14"/>
              <p:cNvSpPr/>
              <p:nvPr/>
            </p:nvSpPr>
            <p:spPr bwMode="auto">
              <a:xfrm>
                <a:off x="1688909" y="2959446"/>
                <a:ext cx="939109" cy="1166947"/>
              </a:xfrm>
              <a:custGeom>
                <a:avLst/>
                <a:gdLst>
                  <a:gd name="T0" fmla="*/ 272 w 272"/>
                  <a:gd name="T1" fmla="*/ 0 h 338"/>
                  <a:gd name="T2" fmla="*/ 239 w 272"/>
                  <a:gd name="T3" fmla="*/ 0 h 338"/>
                  <a:gd name="T4" fmla="*/ 0 w 272"/>
                  <a:gd name="T5" fmla="*/ 315 h 338"/>
                  <a:gd name="T6" fmla="*/ 16 w 272"/>
                  <a:gd name="T7" fmla="*/ 338 h 338"/>
                  <a:gd name="T8" fmla="*/ 272 w 272"/>
                  <a:gd name="T9" fmla="*/ 0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2" h="338">
                    <a:moveTo>
                      <a:pt x="272" y="0"/>
                    </a:moveTo>
                    <a:cubicBezTo>
                      <a:pt x="239" y="0"/>
                      <a:pt x="239" y="0"/>
                      <a:pt x="239" y="0"/>
                    </a:cubicBezTo>
                    <a:cubicBezTo>
                      <a:pt x="0" y="315"/>
                      <a:pt x="0" y="315"/>
                      <a:pt x="0" y="315"/>
                    </a:cubicBezTo>
                    <a:cubicBezTo>
                      <a:pt x="3" y="325"/>
                      <a:pt x="8" y="333"/>
                      <a:pt x="16" y="338"/>
                    </a:cubicBezTo>
                    <a:cubicBezTo>
                      <a:pt x="272" y="0"/>
                      <a:pt x="272" y="0"/>
                      <a:pt x="272" y="0"/>
                    </a:cubicBezTo>
                  </a:path>
                </a:pathLst>
              </a:custGeom>
              <a:solidFill>
                <a:srgbClr val="EF64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" name="Freeform 15"/>
              <p:cNvSpPr/>
              <p:nvPr/>
            </p:nvSpPr>
            <p:spPr bwMode="auto">
              <a:xfrm>
                <a:off x="1851027" y="2959446"/>
                <a:ext cx="1019436" cy="1194697"/>
              </a:xfrm>
              <a:custGeom>
                <a:avLst/>
                <a:gdLst>
                  <a:gd name="T0" fmla="*/ 698 w 698"/>
                  <a:gd name="T1" fmla="*/ 0 h 818"/>
                  <a:gd name="T2" fmla="*/ 620 w 698"/>
                  <a:gd name="T3" fmla="*/ 0 h 818"/>
                  <a:gd name="T4" fmla="*/ 0 w 698"/>
                  <a:gd name="T5" fmla="*/ 818 h 818"/>
                  <a:gd name="T6" fmla="*/ 81 w 698"/>
                  <a:gd name="T7" fmla="*/ 818 h 818"/>
                  <a:gd name="T8" fmla="*/ 698 w 698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8" h="818">
                    <a:moveTo>
                      <a:pt x="698" y="0"/>
                    </a:moveTo>
                    <a:lnTo>
                      <a:pt x="620" y="0"/>
                    </a:lnTo>
                    <a:lnTo>
                      <a:pt x="0" y="818"/>
                    </a:lnTo>
                    <a:lnTo>
                      <a:pt x="81" y="818"/>
                    </a:lnTo>
                    <a:lnTo>
                      <a:pt x="698" y="0"/>
                    </a:lnTo>
                    <a:close/>
                  </a:path>
                </a:pathLst>
              </a:custGeom>
              <a:solidFill>
                <a:srgbClr val="EF64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" name="Freeform 16"/>
              <p:cNvSpPr/>
              <p:nvPr/>
            </p:nvSpPr>
            <p:spPr bwMode="auto">
              <a:xfrm>
                <a:off x="1851027" y="2959446"/>
                <a:ext cx="1019436" cy="1194697"/>
              </a:xfrm>
              <a:custGeom>
                <a:avLst/>
                <a:gdLst>
                  <a:gd name="T0" fmla="*/ 698 w 698"/>
                  <a:gd name="T1" fmla="*/ 0 h 818"/>
                  <a:gd name="T2" fmla="*/ 620 w 698"/>
                  <a:gd name="T3" fmla="*/ 0 h 818"/>
                  <a:gd name="T4" fmla="*/ 0 w 698"/>
                  <a:gd name="T5" fmla="*/ 818 h 818"/>
                  <a:gd name="T6" fmla="*/ 81 w 698"/>
                  <a:gd name="T7" fmla="*/ 818 h 818"/>
                  <a:gd name="T8" fmla="*/ 698 w 698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8" h="818">
                    <a:moveTo>
                      <a:pt x="698" y="0"/>
                    </a:moveTo>
                    <a:lnTo>
                      <a:pt x="620" y="0"/>
                    </a:lnTo>
                    <a:lnTo>
                      <a:pt x="0" y="818"/>
                    </a:lnTo>
                    <a:lnTo>
                      <a:pt x="81" y="818"/>
                    </a:lnTo>
                    <a:lnTo>
                      <a:pt x="69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" name="Freeform 17"/>
              <p:cNvSpPr/>
              <p:nvPr/>
            </p:nvSpPr>
            <p:spPr bwMode="auto">
              <a:xfrm>
                <a:off x="2096392" y="2959446"/>
                <a:ext cx="1019436" cy="1194697"/>
              </a:xfrm>
              <a:custGeom>
                <a:avLst/>
                <a:gdLst>
                  <a:gd name="T0" fmla="*/ 698 w 698"/>
                  <a:gd name="T1" fmla="*/ 0 h 818"/>
                  <a:gd name="T2" fmla="*/ 617 w 698"/>
                  <a:gd name="T3" fmla="*/ 0 h 818"/>
                  <a:gd name="T4" fmla="*/ 0 w 698"/>
                  <a:gd name="T5" fmla="*/ 818 h 818"/>
                  <a:gd name="T6" fmla="*/ 78 w 698"/>
                  <a:gd name="T7" fmla="*/ 818 h 818"/>
                  <a:gd name="T8" fmla="*/ 698 w 698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8" h="818">
                    <a:moveTo>
                      <a:pt x="698" y="0"/>
                    </a:moveTo>
                    <a:lnTo>
                      <a:pt x="617" y="0"/>
                    </a:lnTo>
                    <a:lnTo>
                      <a:pt x="0" y="818"/>
                    </a:lnTo>
                    <a:lnTo>
                      <a:pt x="78" y="818"/>
                    </a:lnTo>
                    <a:lnTo>
                      <a:pt x="698" y="0"/>
                    </a:lnTo>
                    <a:close/>
                  </a:path>
                </a:pathLst>
              </a:custGeom>
              <a:solidFill>
                <a:srgbClr val="EF64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Freeform 18"/>
              <p:cNvSpPr/>
              <p:nvPr/>
            </p:nvSpPr>
            <p:spPr bwMode="auto">
              <a:xfrm>
                <a:off x="2096392" y="2959446"/>
                <a:ext cx="1019436" cy="1194697"/>
              </a:xfrm>
              <a:custGeom>
                <a:avLst/>
                <a:gdLst>
                  <a:gd name="T0" fmla="*/ 698 w 698"/>
                  <a:gd name="T1" fmla="*/ 0 h 818"/>
                  <a:gd name="T2" fmla="*/ 617 w 698"/>
                  <a:gd name="T3" fmla="*/ 0 h 818"/>
                  <a:gd name="T4" fmla="*/ 0 w 698"/>
                  <a:gd name="T5" fmla="*/ 818 h 818"/>
                  <a:gd name="T6" fmla="*/ 78 w 698"/>
                  <a:gd name="T7" fmla="*/ 818 h 818"/>
                  <a:gd name="T8" fmla="*/ 698 w 698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8" h="818">
                    <a:moveTo>
                      <a:pt x="698" y="0"/>
                    </a:moveTo>
                    <a:lnTo>
                      <a:pt x="617" y="0"/>
                    </a:lnTo>
                    <a:lnTo>
                      <a:pt x="0" y="818"/>
                    </a:lnTo>
                    <a:lnTo>
                      <a:pt x="78" y="818"/>
                    </a:lnTo>
                    <a:lnTo>
                      <a:pt x="69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Freeform 19"/>
              <p:cNvSpPr/>
              <p:nvPr/>
            </p:nvSpPr>
            <p:spPr bwMode="auto">
              <a:xfrm>
                <a:off x="2338837" y="2959446"/>
                <a:ext cx="1017977" cy="1194697"/>
              </a:xfrm>
              <a:custGeom>
                <a:avLst/>
                <a:gdLst>
                  <a:gd name="T0" fmla="*/ 697 w 697"/>
                  <a:gd name="T1" fmla="*/ 0 h 818"/>
                  <a:gd name="T2" fmla="*/ 619 w 697"/>
                  <a:gd name="T3" fmla="*/ 0 h 818"/>
                  <a:gd name="T4" fmla="*/ 0 w 697"/>
                  <a:gd name="T5" fmla="*/ 818 h 818"/>
                  <a:gd name="T6" fmla="*/ 80 w 697"/>
                  <a:gd name="T7" fmla="*/ 818 h 818"/>
                  <a:gd name="T8" fmla="*/ 697 w 697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7" h="818">
                    <a:moveTo>
                      <a:pt x="697" y="0"/>
                    </a:moveTo>
                    <a:lnTo>
                      <a:pt x="619" y="0"/>
                    </a:lnTo>
                    <a:lnTo>
                      <a:pt x="0" y="818"/>
                    </a:lnTo>
                    <a:lnTo>
                      <a:pt x="80" y="818"/>
                    </a:lnTo>
                    <a:lnTo>
                      <a:pt x="697" y="0"/>
                    </a:lnTo>
                    <a:close/>
                  </a:path>
                </a:pathLst>
              </a:custGeom>
              <a:solidFill>
                <a:srgbClr val="EF64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20"/>
              <p:cNvSpPr/>
              <p:nvPr/>
            </p:nvSpPr>
            <p:spPr bwMode="auto">
              <a:xfrm>
                <a:off x="2338837" y="2959446"/>
                <a:ext cx="1017977" cy="1194697"/>
              </a:xfrm>
              <a:custGeom>
                <a:avLst/>
                <a:gdLst>
                  <a:gd name="T0" fmla="*/ 697 w 697"/>
                  <a:gd name="T1" fmla="*/ 0 h 818"/>
                  <a:gd name="T2" fmla="*/ 619 w 697"/>
                  <a:gd name="T3" fmla="*/ 0 h 818"/>
                  <a:gd name="T4" fmla="*/ 0 w 697"/>
                  <a:gd name="T5" fmla="*/ 818 h 818"/>
                  <a:gd name="T6" fmla="*/ 80 w 697"/>
                  <a:gd name="T7" fmla="*/ 818 h 818"/>
                  <a:gd name="T8" fmla="*/ 697 w 697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7" h="818">
                    <a:moveTo>
                      <a:pt x="697" y="0"/>
                    </a:moveTo>
                    <a:lnTo>
                      <a:pt x="619" y="0"/>
                    </a:lnTo>
                    <a:lnTo>
                      <a:pt x="0" y="818"/>
                    </a:lnTo>
                    <a:lnTo>
                      <a:pt x="80" y="818"/>
                    </a:lnTo>
                    <a:lnTo>
                      <a:pt x="69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Freeform 21"/>
              <p:cNvSpPr/>
              <p:nvPr/>
            </p:nvSpPr>
            <p:spPr bwMode="auto">
              <a:xfrm>
                <a:off x="2579822" y="2959446"/>
                <a:ext cx="1019436" cy="1194697"/>
              </a:xfrm>
              <a:custGeom>
                <a:avLst/>
                <a:gdLst>
                  <a:gd name="T0" fmla="*/ 698 w 698"/>
                  <a:gd name="T1" fmla="*/ 0 h 818"/>
                  <a:gd name="T2" fmla="*/ 620 w 698"/>
                  <a:gd name="T3" fmla="*/ 0 h 818"/>
                  <a:gd name="T4" fmla="*/ 0 w 698"/>
                  <a:gd name="T5" fmla="*/ 818 h 818"/>
                  <a:gd name="T6" fmla="*/ 81 w 698"/>
                  <a:gd name="T7" fmla="*/ 818 h 818"/>
                  <a:gd name="T8" fmla="*/ 698 w 698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8" h="818">
                    <a:moveTo>
                      <a:pt x="698" y="0"/>
                    </a:moveTo>
                    <a:lnTo>
                      <a:pt x="620" y="0"/>
                    </a:lnTo>
                    <a:lnTo>
                      <a:pt x="0" y="818"/>
                    </a:lnTo>
                    <a:lnTo>
                      <a:pt x="81" y="818"/>
                    </a:lnTo>
                    <a:lnTo>
                      <a:pt x="698" y="0"/>
                    </a:lnTo>
                    <a:close/>
                  </a:path>
                </a:pathLst>
              </a:custGeom>
              <a:solidFill>
                <a:srgbClr val="EF64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22"/>
              <p:cNvSpPr/>
              <p:nvPr/>
            </p:nvSpPr>
            <p:spPr bwMode="auto">
              <a:xfrm>
                <a:off x="2579822" y="2959446"/>
                <a:ext cx="1019436" cy="1194697"/>
              </a:xfrm>
              <a:custGeom>
                <a:avLst/>
                <a:gdLst>
                  <a:gd name="T0" fmla="*/ 698 w 698"/>
                  <a:gd name="T1" fmla="*/ 0 h 818"/>
                  <a:gd name="T2" fmla="*/ 620 w 698"/>
                  <a:gd name="T3" fmla="*/ 0 h 818"/>
                  <a:gd name="T4" fmla="*/ 0 w 698"/>
                  <a:gd name="T5" fmla="*/ 818 h 818"/>
                  <a:gd name="T6" fmla="*/ 81 w 698"/>
                  <a:gd name="T7" fmla="*/ 818 h 818"/>
                  <a:gd name="T8" fmla="*/ 698 w 698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8" h="818">
                    <a:moveTo>
                      <a:pt x="698" y="0"/>
                    </a:moveTo>
                    <a:lnTo>
                      <a:pt x="620" y="0"/>
                    </a:lnTo>
                    <a:lnTo>
                      <a:pt x="0" y="818"/>
                    </a:lnTo>
                    <a:lnTo>
                      <a:pt x="81" y="818"/>
                    </a:lnTo>
                    <a:lnTo>
                      <a:pt x="69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23"/>
              <p:cNvSpPr/>
              <p:nvPr/>
            </p:nvSpPr>
            <p:spPr bwMode="auto">
              <a:xfrm>
                <a:off x="2825187" y="2959446"/>
                <a:ext cx="1017977" cy="1194697"/>
              </a:xfrm>
              <a:custGeom>
                <a:avLst/>
                <a:gdLst>
                  <a:gd name="T0" fmla="*/ 697 w 697"/>
                  <a:gd name="T1" fmla="*/ 0 h 818"/>
                  <a:gd name="T2" fmla="*/ 617 w 697"/>
                  <a:gd name="T3" fmla="*/ 0 h 818"/>
                  <a:gd name="T4" fmla="*/ 0 w 697"/>
                  <a:gd name="T5" fmla="*/ 818 h 818"/>
                  <a:gd name="T6" fmla="*/ 78 w 697"/>
                  <a:gd name="T7" fmla="*/ 818 h 818"/>
                  <a:gd name="T8" fmla="*/ 697 w 697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7" h="818">
                    <a:moveTo>
                      <a:pt x="697" y="0"/>
                    </a:moveTo>
                    <a:lnTo>
                      <a:pt x="617" y="0"/>
                    </a:lnTo>
                    <a:lnTo>
                      <a:pt x="0" y="818"/>
                    </a:lnTo>
                    <a:lnTo>
                      <a:pt x="78" y="818"/>
                    </a:lnTo>
                    <a:lnTo>
                      <a:pt x="697" y="0"/>
                    </a:lnTo>
                    <a:close/>
                  </a:path>
                </a:pathLst>
              </a:custGeom>
              <a:solidFill>
                <a:srgbClr val="EF64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24"/>
              <p:cNvSpPr/>
              <p:nvPr/>
            </p:nvSpPr>
            <p:spPr bwMode="auto">
              <a:xfrm>
                <a:off x="2825187" y="2959446"/>
                <a:ext cx="1017977" cy="1194697"/>
              </a:xfrm>
              <a:custGeom>
                <a:avLst/>
                <a:gdLst>
                  <a:gd name="T0" fmla="*/ 697 w 697"/>
                  <a:gd name="T1" fmla="*/ 0 h 818"/>
                  <a:gd name="T2" fmla="*/ 617 w 697"/>
                  <a:gd name="T3" fmla="*/ 0 h 818"/>
                  <a:gd name="T4" fmla="*/ 0 w 697"/>
                  <a:gd name="T5" fmla="*/ 818 h 818"/>
                  <a:gd name="T6" fmla="*/ 78 w 697"/>
                  <a:gd name="T7" fmla="*/ 818 h 818"/>
                  <a:gd name="T8" fmla="*/ 697 w 697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7" h="818">
                    <a:moveTo>
                      <a:pt x="697" y="0"/>
                    </a:moveTo>
                    <a:lnTo>
                      <a:pt x="617" y="0"/>
                    </a:lnTo>
                    <a:lnTo>
                      <a:pt x="0" y="818"/>
                    </a:lnTo>
                    <a:lnTo>
                      <a:pt x="78" y="818"/>
                    </a:lnTo>
                    <a:lnTo>
                      <a:pt x="69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25"/>
              <p:cNvSpPr/>
              <p:nvPr/>
            </p:nvSpPr>
            <p:spPr bwMode="auto">
              <a:xfrm>
                <a:off x="3066171" y="2959446"/>
                <a:ext cx="1019436" cy="1194697"/>
              </a:xfrm>
              <a:custGeom>
                <a:avLst/>
                <a:gdLst>
                  <a:gd name="T0" fmla="*/ 698 w 698"/>
                  <a:gd name="T1" fmla="*/ 0 h 818"/>
                  <a:gd name="T2" fmla="*/ 617 w 698"/>
                  <a:gd name="T3" fmla="*/ 0 h 818"/>
                  <a:gd name="T4" fmla="*/ 0 w 698"/>
                  <a:gd name="T5" fmla="*/ 818 h 818"/>
                  <a:gd name="T6" fmla="*/ 81 w 698"/>
                  <a:gd name="T7" fmla="*/ 818 h 818"/>
                  <a:gd name="T8" fmla="*/ 698 w 698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8" h="818">
                    <a:moveTo>
                      <a:pt x="698" y="0"/>
                    </a:moveTo>
                    <a:lnTo>
                      <a:pt x="617" y="0"/>
                    </a:lnTo>
                    <a:lnTo>
                      <a:pt x="0" y="818"/>
                    </a:lnTo>
                    <a:lnTo>
                      <a:pt x="81" y="818"/>
                    </a:lnTo>
                    <a:lnTo>
                      <a:pt x="698" y="0"/>
                    </a:lnTo>
                    <a:close/>
                  </a:path>
                </a:pathLst>
              </a:custGeom>
              <a:solidFill>
                <a:srgbClr val="EF64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26"/>
              <p:cNvSpPr/>
              <p:nvPr/>
            </p:nvSpPr>
            <p:spPr bwMode="auto">
              <a:xfrm>
                <a:off x="3066171" y="2959446"/>
                <a:ext cx="1019436" cy="1194697"/>
              </a:xfrm>
              <a:custGeom>
                <a:avLst/>
                <a:gdLst>
                  <a:gd name="T0" fmla="*/ 698 w 698"/>
                  <a:gd name="T1" fmla="*/ 0 h 818"/>
                  <a:gd name="T2" fmla="*/ 617 w 698"/>
                  <a:gd name="T3" fmla="*/ 0 h 818"/>
                  <a:gd name="T4" fmla="*/ 0 w 698"/>
                  <a:gd name="T5" fmla="*/ 818 h 818"/>
                  <a:gd name="T6" fmla="*/ 81 w 698"/>
                  <a:gd name="T7" fmla="*/ 818 h 818"/>
                  <a:gd name="T8" fmla="*/ 698 w 698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8" h="818">
                    <a:moveTo>
                      <a:pt x="698" y="0"/>
                    </a:moveTo>
                    <a:lnTo>
                      <a:pt x="617" y="0"/>
                    </a:lnTo>
                    <a:lnTo>
                      <a:pt x="0" y="818"/>
                    </a:lnTo>
                    <a:lnTo>
                      <a:pt x="81" y="818"/>
                    </a:lnTo>
                    <a:lnTo>
                      <a:pt x="69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27"/>
              <p:cNvSpPr/>
              <p:nvPr/>
            </p:nvSpPr>
            <p:spPr bwMode="auto">
              <a:xfrm>
                <a:off x="3308615" y="2959446"/>
                <a:ext cx="1017977" cy="1194697"/>
              </a:xfrm>
              <a:custGeom>
                <a:avLst/>
                <a:gdLst>
                  <a:gd name="T0" fmla="*/ 697 w 697"/>
                  <a:gd name="T1" fmla="*/ 0 h 818"/>
                  <a:gd name="T2" fmla="*/ 619 w 697"/>
                  <a:gd name="T3" fmla="*/ 0 h 818"/>
                  <a:gd name="T4" fmla="*/ 0 w 697"/>
                  <a:gd name="T5" fmla="*/ 818 h 818"/>
                  <a:gd name="T6" fmla="*/ 80 w 697"/>
                  <a:gd name="T7" fmla="*/ 818 h 818"/>
                  <a:gd name="T8" fmla="*/ 697 w 697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7" h="818">
                    <a:moveTo>
                      <a:pt x="697" y="0"/>
                    </a:moveTo>
                    <a:lnTo>
                      <a:pt x="619" y="0"/>
                    </a:lnTo>
                    <a:lnTo>
                      <a:pt x="0" y="818"/>
                    </a:lnTo>
                    <a:lnTo>
                      <a:pt x="80" y="818"/>
                    </a:lnTo>
                    <a:lnTo>
                      <a:pt x="697" y="0"/>
                    </a:lnTo>
                    <a:close/>
                  </a:path>
                </a:pathLst>
              </a:custGeom>
              <a:solidFill>
                <a:srgbClr val="EF64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28"/>
              <p:cNvSpPr/>
              <p:nvPr/>
            </p:nvSpPr>
            <p:spPr bwMode="auto">
              <a:xfrm>
                <a:off x="3308615" y="2959446"/>
                <a:ext cx="1017977" cy="1194697"/>
              </a:xfrm>
              <a:custGeom>
                <a:avLst/>
                <a:gdLst>
                  <a:gd name="T0" fmla="*/ 697 w 697"/>
                  <a:gd name="T1" fmla="*/ 0 h 818"/>
                  <a:gd name="T2" fmla="*/ 619 w 697"/>
                  <a:gd name="T3" fmla="*/ 0 h 818"/>
                  <a:gd name="T4" fmla="*/ 0 w 697"/>
                  <a:gd name="T5" fmla="*/ 818 h 818"/>
                  <a:gd name="T6" fmla="*/ 80 w 697"/>
                  <a:gd name="T7" fmla="*/ 818 h 818"/>
                  <a:gd name="T8" fmla="*/ 697 w 697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7" h="818">
                    <a:moveTo>
                      <a:pt x="697" y="0"/>
                    </a:moveTo>
                    <a:lnTo>
                      <a:pt x="619" y="0"/>
                    </a:lnTo>
                    <a:lnTo>
                      <a:pt x="0" y="818"/>
                    </a:lnTo>
                    <a:lnTo>
                      <a:pt x="80" y="818"/>
                    </a:lnTo>
                    <a:lnTo>
                      <a:pt x="69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29"/>
              <p:cNvSpPr/>
              <p:nvPr/>
            </p:nvSpPr>
            <p:spPr bwMode="auto">
              <a:xfrm>
                <a:off x="3553981" y="2959446"/>
                <a:ext cx="1017977" cy="1194697"/>
              </a:xfrm>
              <a:custGeom>
                <a:avLst/>
                <a:gdLst>
                  <a:gd name="T0" fmla="*/ 697 w 697"/>
                  <a:gd name="T1" fmla="*/ 0 h 818"/>
                  <a:gd name="T2" fmla="*/ 617 w 697"/>
                  <a:gd name="T3" fmla="*/ 0 h 818"/>
                  <a:gd name="T4" fmla="*/ 0 w 697"/>
                  <a:gd name="T5" fmla="*/ 818 h 818"/>
                  <a:gd name="T6" fmla="*/ 78 w 697"/>
                  <a:gd name="T7" fmla="*/ 818 h 818"/>
                  <a:gd name="T8" fmla="*/ 697 w 697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7" h="818">
                    <a:moveTo>
                      <a:pt x="697" y="0"/>
                    </a:moveTo>
                    <a:lnTo>
                      <a:pt x="617" y="0"/>
                    </a:lnTo>
                    <a:lnTo>
                      <a:pt x="0" y="818"/>
                    </a:lnTo>
                    <a:lnTo>
                      <a:pt x="78" y="818"/>
                    </a:lnTo>
                    <a:lnTo>
                      <a:pt x="697" y="0"/>
                    </a:lnTo>
                    <a:close/>
                  </a:path>
                </a:pathLst>
              </a:custGeom>
              <a:solidFill>
                <a:srgbClr val="EF64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30"/>
              <p:cNvSpPr/>
              <p:nvPr/>
            </p:nvSpPr>
            <p:spPr bwMode="auto">
              <a:xfrm>
                <a:off x="3553981" y="2959446"/>
                <a:ext cx="1017977" cy="1194697"/>
              </a:xfrm>
              <a:custGeom>
                <a:avLst/>
                <a:gdLst>
                  <a:gd name="T0" fmla="*/ 697 w 697"/>
                  <a:gd name="T1" fmla="*/ 0 h 818"/>
                  <a:gd name="T2" fmla="*/ 617 w 697"/>
                  <a:gd name="T3" fmla="*/ 0 h 818"/>
                  <a:gd name="T4" fmla="*/ 0 w 697"/>
                  <a:gd name="T5" fmla="*/ 818 h 818"/>
                  <a:gd name="T6" fmla="*/ 78 w 697"/>
                  <a:gd name="T7" fmla="*/ 818 h 818"/>
                  <a:gd name="T8" fmla="*/ 697 w 697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7" h="818">
                    <a:moveTo>
                      <a:pt x="697" y="0"/>
                    </a:moveTo>
                    <a:lnTo>
                      <a:pt x="617" y="0"/>
                    </a:lnTo>
                    <a:lnTo>
                      <a:pt x="0" y="818"/>
                    </a:lnTo>
                    <a:lnTo>
                      <a:pt x="78" y="818"/>
                    </a:lnTo>
                    <a:lnTo>
                      <a:pt x="69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31"/>
              <p:cNvSpPr/>
              <p:nvPr/>
            </p:nvSpPr>
            <p:spPr bwMode="auto">
              <a:xfrm>
                <a:off x="3794966" y="2959446"/>
                <a:ext cx="1019436" cy="1194697"/>
              </a:xfrm>
              <a:custGeom>
                <a:avLst/>
                <a:gdLst>
                  <a:gd name="T0" fmla="*/ 698 w 698"/>
                  <a:gd name="T1" fmla="*/ 0 h 818"/>
                  <a:gd name="T2" fmla="*/ 617 w 698"/>
                  <a:gd name="T3" fmla="*/ 0 h 818"/>
                  <a:gd name="T4" fmla="*/ 0 w 698"/>
                  <a:gd name="T5" fmla="*/ 818 h 818"/>
                  <a:gd name="T6" fmla="*/ 81 w 698"/>
                  <a:gd name="T7" fmla="*/ 818 h 818"/>
                  <a:gd name="T8" fmla="*/ 698 w 698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8" h="818">
                    <a:moveTo>
                      <a:pt x="698" y="0"/>
                    </a:moveTo>
                    <a:lnTo>
                      <a:pt x="617" y="0"/>
                    </a:lnTo>
                    <a:lnTo>
                      <a:pt x="0" y="818"/>
                    </a:lnTo>
                    <a:lnTo>
                      <a:pt x="81" y="818"/>
                    </a:lnTo>
                    <a:lnTo>
                      <a:pt x="698" y="0"/>
                    </a:lnTo>
                    <a:close/>
                  </a:path>
                </a:pathLst>
              </a:custGeom>
              <a:solidFill>
                <a:srgbClr val="EF64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32"/>
              <p:cNvSpPr/>
              <p:nvPr/>
            </p:nvSpPr>
            <p:spPr bwMode="auto">
              <a:xfrm>
                <a:off x="3794966" y="2959446"/>
                <a:ext cx="1019436" cy="1194697"/>
              </a:xfrm>
              <a:custGeom>
                <a:avLst/>
                <a:gdLst>
                  <a:gd name="T0" fmla="*/ 698 w 698"/>
                  <a:gd name="T1" fmla="*/ 0 h 818"/>
                  <a:gd name="T2" fmla="*/ 617 w 698"/>
                  <a:gd name="T3" fmla="*/ 0 h 818"/>
                  <a:gd name="T4" fmla="*/ 0 w 698"/>
                  <a:gd name="T5" fmla="*/ 818 h 818"/>
                  <a:gd name="T6" fmla="*/ 81 w 698"/>
                  <a:gd name="T7" fmla="*/ 818 h 818"/>
                  <a:gd name="T8" fmla="*/ 698 w 698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8" h="818">
                    <a:moveTo>
                      <a:pt x="698" y="0"/>
                    </a:moveTo>
                    <a:lnTo>
                      <a:pt x="617" y="0"/>
                    </a:lnTo>
                    <a:lnTo>
                      <a:pt x="0" y="818"/>
                    </a:lnTo>
                    <a:lnTo>
                      <a:pt x="81" y="818"/>
                    </a:lnTo>
                    <a:lnTo>
                      <a:pt x="69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33"/>
              <p:cNvSpPr/>
              <p:nvPr/>
            </p:nvSpPr>
            <p:spPr bwMode="auto">
              <a:xfrm>
                <a:off x="4037410" y="2959446"/>
                <a:ext cx="1017977" cy="1194697"/>
              </a:xfrm>
              <a:custGeom>
                <a:avLst/>
                <a:gdLst>
                  <a:gd name="T0" fmla="*/ 697 w 697"/>
                  <a:gd name="T1" fmla="*/ 0 h 818"/>
                  <a:gd name="T2" fmla="*/ 619 w 697"/>
                  <a:gd name="T3" fmla="*/ 0 h 818"/>
                  <a:gd name="T4" fmla="*/ 0 w 697"/>
                  <a:gd name="T5" fmla="*/ 818 h 818"/>
                  <a:gd name="T6" fmla="*/ 80 w 697"/>
                  <a:gd name="T7" fmla="*/ 818 h 818"/>
                  <a:gd name="T8" fmla="*/ 697 w 697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7" h="818">
                    <a:moveTo>
                      <a:pt x="697" y="0"/>
                    </a:moveTo>
                    <a:lnTo>
                      <a:pt x="619" y="0"/>
                    </a:lnTo>
                    <a:lnTo>
                      <a:pt x="0" y="818"/>
                    </a:lnTo>
                    <a:lnTo>
                      <a:pt x="80" y="818"/>
                    </a:lnTo>
                    <a:lnTo>
                      <a:pt x="697" y="0"/>
                    </a:lnTo>
                    <a:close/>
                  </a:path>
                </a:pathLst>
              </a:custGeom>
              <a:solidFill>
                <a:srgbClr val="EF64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34"/>
              <p:cNvSpPr/>
              <p:nvPr/>
            </p:nvSpPr>
            <p:spPr bwMode="auto">
              <a:xfrm>
                <a:off x="4037410" y="2959446"/>
                <a:ext cx="1017977" cy="1194697"/>
              </a:xfrm>
              <a:custGeom>
                <a:avLst/>
                <a:gdLst>
                  <a:gd name="T0" fmla="*/ 697 w 697"/>
                  <a:gd name="T1" fmla="*/ 0 h 818"/>
                  <a:gd name="T2" fmla="*/ 619 w 697"/>
                  <a:gd name="T3" fmla="*/ 0 h 818"/>
                  <a:gd name="T4" fmla="*/ 0 w 697"/>
                  <a:gd name="T5" fmla="*/ 818 h 818"/>
                  <a:gd name="T6" fmla="*/ 80 w 697"/>
                  <a:gd name="T7" fmla="*/ 818 h 818"/>
                  <a:gd name="T8" fmla="*/ 697 w 697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7" h="818">
                    <a:moveTo>
                      <a:pt x="697" y="0"/>
                    </a:moveTo>
                    <a:lnTo>
                      <a:pt x="619" y="0"/>
                    </a:lnTo>
                    <a:lnTo>
                      <a:pt x="0" y="818"/>
                    </a:lnTo>
                    <a:lnTo>
                      <a:pt x="80" y="818"/>
                    </a:lnTo>
                    <a:lnTo>
                      <a:pt x="69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35"/>
              <p:cNvSpPr/>
              <p:nvPr/>
            </p:nvSpPr>
            <p:spPr bwMode="auto">
              <a:xfrm>
                <a:off x="4282776" y="2959446"/>
                <a:ext cx="1017977" cy="1194697"/>
              </a:xfrm>
              <a:custGeom>
                <a:avLst/>
                <a:gdLst>
                  <a:gd name="T0" fmla="*/ 697 w 697"/>
                  <a:gd name="T1" fmla="*/ 0 h 818"/>
                  <a:gd name="T2" fmla="*/ 617 w 697"/>
                  <a:gd name="T3" fmla="*/ 0 h 818"/>
                  <a:gd name="T4" fmla="*/ 0 w 697"/>
                  <a:gd name="T5" fmla="*/ 818 h 818"/>
                  <a:gd name="T6" fmla="*/ 78 w 697"/>
                  <a:gd name="T7" fmla="*/ 818 h 818"/>
                  <a:gd name="T8" fmla="*/ 697 w 697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7" h="818">
                    <a:moveTo>
                      <a:pt x="697" y="0"/>
                    </a:moveTo>
                    <a:lnTo>
                      <a:pt x="617" y="0"/>
                    </a:lnTo>
                    <a:lnTo>
                      <a:pt x="0" y="818"/>
                    </a:lnTo>
                    <a:lnTo>
                      <a:pt x="78" y="818"/>
                    </a:lnTo>
                    <a:lnTo>
                      <a:pt x="697" y="0"/>
                    </a:lnTo>
                    <a:close/>
                  </a:path>
                </a:pathLst>
              </a:custGeom>
              <a:solidFill>
                <a:srgbClr val="EF64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36"/>
              <p:cNvSpPr/>
              <p:nvPr/>
            </p:nvSpPr>
            <p:spPr bwMode="auto">
              <a:xfrm>
                <a:off x="4282776" y="2959446"/>
                <a:ext cx="1017977" cy="1194697"/>
              </a:xfrm>
              <a:custGeom>
                <a:avLst/>
                <a:gdLst>
                  <a:gd name="T0" fmla="*/ 697 w 697"/>
                  <a:gd name="T1" fmla="*/ 0 h 818"/>
                  <a:gd name="T2" fmla="*/ 617 w 697"/>
                  <a:gd name="T3" fmla="*/ 0 h 818"/>
                  <a:gd name="T4" fmla="*/ 0 w 697"/>
                  <a:gd name="T5" fmla="*/ 818 h 818"/>
                  <a:gd name="T6" fmla="*/ 78 w 697"/>
                  <a:gd name="T7" fmla="*/ 818 h 818"/>
                  <a:gd name="T8" fmla="*/ 697 w 697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7" h="818">
                    <a:moveTo>
                      <a:pt x="697" y="0"/>
                    </a:moveTo>
                    <a:lnTo>
                      <a:pt x="617" y="0"/>
                    </a:lnTo>
                    <a:lnTo>
                      <a:pt x="0" y="818"/>
                    </a:lnTo>
                    <a:lnTo>
                      <a:pt x="78" y="818"/>
                    </a:lnTo>
                    <a:lnTo>
                      <a:pt x="69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37"/>
              <p:cNvSpPr/>
              <p:nvPr/>
            </p:nvSpPr>
            <p:spPr bwMode="auto">
              <a:xfrm>
                <a:off x="4523759" y="2959446"/>
                <a:ext cx="1017977" cy="1194697"/>
              </a:xfrm>
              <a:custGeom>
                <a:avLst/>
                <a:gdLst>
                  <a:gd name="T0" fmla="*/ 697 w 697"/>
                  <a:gd name="T1" fmla="*/ 0 h 818"/>
                  <a:gd name="T2" fmla="*/ 617 w 697"/>
                  <a:gd name="T3" fmla="*/ 0 h 818"/>
                  <a:gd name="T4" fmla="*/ 0 w 697"/>
                  <a:gd name="T5" fmla="*/ 818 h 818"/>
                  <a:gd name="T6" fmla="*/ 78 w 697"/>
                  <a:gd name="T7" fmla="*/ 818 h 818"/>
                  <a:gd name="T8" fmla="*/ 697 w 697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7" h="818">
                    <a:moveTo>
                      <a:pt x="697" y="0"/>
                    </a:moveTo>
                    <a:lnTo>
                      <a:pt x="617" y="0"/>
                    </a:lnTo>
                    <a:lnTo>
                      <a:pt x="0" y="818"/>
                    </a:lnTo>
                    <a:lnTo>
                      <a:pt x="78" y="818"/>
                    </a:lnTo>
                    <a:lnTo>
                      <a:pt x="697" y="0"/>
                    </a:lnTo>
                    <a:close/>
                  </a:path>
                </a:pathLst>
              </a:custGeom>
              <a:solidFill>
                <a:srgbClr val="EF64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38"/>
              <p:cNvSpPr/>
              <p:nvPr/>
            </p:nvSpPr>
            <p:spPr bwMode="auto">
              <a:xfrm>
                <a:off x="4523759" y="2959446"/>
                <a:ext cx="1017977" cy="1194697"/>
              </a:xfrm>
              <a:custGeom>
                <a:avLst/>
                <a:gdLst>
                  <a:gd name="T0" fmla="*/ 697 w 697"/>
                  <a:gd name="T1" fmla="*/ 0 h 818"/>
                  <a:gd name="T2" fmla="*/ 617 w 697"/>
                  <a:gd name="T3" fmla="*/ 0 h 818"/>
                  <a:gd name="T4" fmla="*/ 0 w 697"/>
                  <a:gd name="T5" fmla="*/ 818 h 818"/>
                  <a:gd name="T6" fmla="*/ 78 w 697"/>
                  <a:gd name="T7" fmla="*/ 818 h 818"/>
                  <a:gd name="T8" fmla="*/ 697 w 697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7" h="818">
                    <a:moveTo>
                      <a:pt x="697" y="0"/>
                    </a:moveTo>
                    <a:lnTo>
                      <a:pt x="617" y="0"/>
                    </a:lnTo>
                    <a:lnTo>
                      <a:pt x="0" y="818"/>
                    </a:lnTo>
                    <a:lnTo>
                      <a:pt x="78" y="818"/>
                    </a:lnTo>
                    <a:lnTo>
                      <a:pt x="69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39"/>
              <p:cNvSpPr/>
              <p:nvPr/>
            </p:nvSpPr>
            <p:spPr bwMode="auto">
              <a:xfrm>
                <a:off x="4766205" y="2959446"/>
                <a:ext cx="1017977" cy="1194697"/>
              </a:xfrm>
              <a:custGeom>
                <a:avLst/>
                <a:gdLst>
                  <a:gd name="T0" fmla="*/ 697 w 697"/>
                  <a:gd name="T1" fmla="*/ 0 h 818"/>
                  <a:gd name="T2" fmla="*/ 619 w 697"/>
                  <a:gd name="T3" fmla="*/ 0 h 818"/>
                  <a:gd name="T4" fmla="*/ 0 w 697"/>
                  <a:gd name="T5" fmla="*/ 818 h 818"/>
                  <a:gd name="T6" fmla="*/ 80 w 697"/>
                  <a:gd name="T7" fmla="*/ 818 h 818"/>
                  <a:gd name="T8" fmla="*/ 697 w 697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7" h="818">
                    <a:moveTo>
                      <a:pt x="697" y="0"/>
                    </a:moveTo>
                    <a:lnTo>
                      <a:pt x="619" y="0"/>
                    </a:lnTo>
                    <a:lnTo>
                      <a:pt x="0" y="818"/>
                    </a:lnTo>
                    <a:lnTo>
                      <a:pt x="80" y="818"/>
                    </a:lnTo>
                    <a:lnTo>
                      <a:pt x="697" y="0"/>
                    </a:lnTo>
                    <a:close/>
                  </a:path>
                </a:pathLst>
              </a:custGeom>
              <a:solidFill>
                <a:srgbClr val="EF64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40"/>
              <p:cNvSpPr/>
              <p:nvPr/>
            </p:nvSpPr>
            <p:spPr bwMode="auto">
              <a:xfrm>
                <a:off x="4766205" y="2959446"/>
                <a:ext cx="1017977" cy="1194697"/>
              </a:xfrm>
              <a:custGeom>
                <a:avLst/>
                <a:gdLst>
                  <a:gd name="T0" fmla="*/ 697 w 697"/>
                  <a:gd name="T1" fmla="*/ 0 h 818"/>
                  <a:gd name="T2" fmla="*/ 619 w 697"/>
                  <a:gd name="T3" fmla="*/ 0 h 818"/>
                  <a:gd name="T4" fmla="*/ 0 w 697"/>
                  <a:gd name="T5" fmla="*/ 818 h 818"/>
                  <a:gd name="T6" fmla="*/ 80 w 697"/>
                  <a:gd name="T7" fmla="*/ 818 h 818"/>
                  <a:gd name="T8" fmla="*/ 697 w 697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7" h="818">
                    <a:moveTo>
                      <a:pt x="697" y="0"/>
                    </a:moveTo>
                    <a:lnTo>
                      <a:pt x="619" y="0"/>
                    </a:lnTo>
                    <a:lnTo>
                      <a:pt x="0" y="818"/>
                    </a:lnTo>
                    <a:lnTo>
                      <a:pt x="80" y="818"/>
                    </a:lnTo>
                    <a:lnTo>
                      <a:pt x="69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41"/>
              <p:cNvSpPr/>
              <p:nvPr/>
            </p:nvSpPr>
            <p:spPr bwMode="auto">
              <a:xfrm>
                <a:off x="5010110" y="2959446"/>
                <a:ext cx="1015056" cy="1194697"/>
              </a:xfrm>
              <a:custGeom>
                <a:avLst/>
                <a:gdLst>
                  <a:gd name="T0" fmla="*/ 695 w 695"/>
                  <a:gd name="T1" fmla="*/ 0 h 818"/>
                  <a:gd name="T2" fmla="*/ 617 w 695"/>
                  <a:gd name="T3" fmla="*/ 0 h 818"/>
                  <a:gd name="T4" fmla="*/ 0 w 695"/>
                  <a:gd name="T5" fmla="*/ 818 h 818"/>
                  <a:gd name="T6" fmla="*/ 78 w 695"/>
                  <a:gd name="T7" fmla="*/ 818 h 818"/>
                  <a:gd name="T8" fmla="*/ 695 w 695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5" h="818">
                    <a:moveTo>
                      <a:pt x="695" y="0"/>
                    </a:moveTo>
                    <a:lnTo>
                      <a:pt x="617" y="0"/>
                    </a:lnTo>
                    <a:lnTo>
                      <a:pt x="0" y="818"/>
                    </a:lnTo>
                    <a:lnTo>
                      <a:pt x="78" y="818"/>
                    </a:lnTo>
                    <a:lnTo>
                      <a:pt x="695" y="0"/>
                    </a:lnTo>
                    <a:close/>
                  </a:path>
                </a:pathLst>
              </a:custGeom>
              <a:solidFill>
                <a:srgbClr val="EF64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42"/>
              <p:cNvSpPr/>
              <p:nvPr/>
            </p:nvSpPr>
            <p:spPr bwMode="auto">
              <a:xfrm>
                <a:off x="5010110" y="2959446"/>
                <a:ext cx="1015056" cy="1194697"/>
              </a:xfrm>
              <a:custGeom>
                <a:avLst/>
                <a:gdLst>
                  <a:gd name="T0" fmla="*/ 695 w 695"/>
                  <a:gd name="T1" fmla="*/ 0 h 818"/>
                  <a:gd name="T2" fmla="*/ 617 w 695"/>
                  <a:gd name="T3" fmla="*/ 0 h 818"/>
                  <a:gd name="T4" fmla="*/ 0 w 695"/>
                  <a:gd name="T5" fmla="*/ 818 h 818"/>
                  <a:gd name="T6" fmla="*/ 78 w 695"/>
                  <a:gd name="T7" fmla="*/ 818 h 818"/>
                  <a:gd name="T8" fmla="*/ 695 w 695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5" h="818">
                    <a:moveTo>
                      <a:pt x="695" y="0"/>
                    </a:moveTo>
                    <a:lnTo>
                      <a:pt x="617" y="0"/>
                    </a:lnTo>
                    <a:lnTo>
                      <a:pt x="0" y="818"/>
                    </a:lnTo>
                    <a:lnTo>
                      <a:pt x="78" y="818"/>
                    </a:lnTo>
                    <a:lnTo>
                      <a:pt x="69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43"/>
              <p:cNvSpPr/>
              <p:nvPr/>
            </p:nvSpPr>
            <p:spPr bwMode="auto">
              <a:xfrm>
                <a:off x="5252554" y="2959446"/>
                <a:ext cx="1017977" cy="1194697"/>
              </a:xfrm>
              <a:custGeom>
                <a:avLst/>
                <a:gdLst>
                  <a:gd name="T0" fmla="*/ 697 w 697"/>
                  <a:gd name="T1" fmla="*/ 0 h 818"/>
                  <a:gd name="T2" fmla="*/ 617 w 697"/>
                  <a:gd name="T3" fmla="*/ 0 h 818"/>
                  <a:gd name="T4" fmla="*/ 0 w 697"/>
                  <a:gd name="T5" fmla="*/ 818 h 818"/>
                  <a:gd name="T6" fmla="*/ 78 w 697"/>
                  <a:gd name="T7" fmla="*/ 818 h 818"/>
                  <a:gd name="T8" fmla="*/ 697 w 697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7" h="818">
                    <a:moveTo>
                      <a:pt x="697" y="0"/>
                    </a:moveTo>
                    <a:lnTo>
                      <a:pt x="617" y="0"/>
                    </a:lnTo>
                    <a:lnTo>
                      <a:pt x="0" y="818"/>
                    </a:lnTo>
                    <a:lnTo>
                      <a:pt x="78" y="818"/>
                    </a:lnTo>
                    <a:lnTo>
                      <a:pt x="697" y="0"/>
                    </a:lnTo>
                    <a:close/>
                  </a:path>
                </a:pathLst>
              </a:custGeom>
              <a:solidFill>
                <a:srgbClr val="EF64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44"/>
              <p:cNvSpPr/>
              <p:nvPr/>
            </p:nvSpPr>
            <p:spPr bwMode="auto">
              <a:xfrm>
                <a:off x="5252554" y="2959446"/>
                <a:ext cx="1017977" cy="1194697"/>
              </a:xfrm>
              <a:custGeom>
                <a:avLst/>
                <a:gdLst>
                  <a:gd name="T0" fmla="*/ 697 w 697"/>
                  <a:gd name="T1" fmla="*/ 0 h 818"/>
                  <a:gd name="T2" fmla="*/ 617 w 697"/>
                  <a:gd name="T3" fmla="*/ 0 h 818"/>
                  <a:gd name="T4" fmla="*/ 0 w 697"/>
                  <a:gd name="T5" fmla="*/ 818 h 818"/>
                  <a:gd name="T6" fmla="*/ 78 w 697"/>
                  <a:gd name="T7" fmla="*/ 818 h 818"/>
                  <a:gd name="T8" fmla="*/ 697 w 697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7" h="818">
                    <a:moveTo>
                      <a:pt x="697" y="0"/>
                    </a:moveTo>
                    <a:lnTo>
                      <a:pt x="617" y="0"/>
                    </a:lnTo>
                    <a:lnTo>
                      <a:pt x="0" y="818"/>
                    </a:lnTo>
                    <a:lnTo>
                      <a:pt x="78" y="818"/>
                    </a:lnTo>
                    <a:lnTo>
                      <a:pt x="69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Freeform 45"/>
              <p:cNvSpPr/>
              <p:nvPr/>
            </p:nvSpPr>
            <p:spPr bwMode="auto">
              <a:xfrm>
                <a:off x="5493539" y="2959446"/>
                <a:ext cx="1019436" cy="1194697"/>
              </a:xfrm>
              <a:custGeom>
                <a:avLst/>
                <a:gdLst>
                  <a:gd name="T0" fmla="*/ 698 w 698"/>
                  <a:gd name="T1" fmla="*/ 0 h 818"/>
                  <a:gd name="T2" fmla="*/ 620 w 698"/>
                  <a:gd name="T3" fmla="*/ 0 h 818"/>
                  <a:gd name="T4" fmla="*/ 0 w 698"/>
                  <a:gd name="T5" fmla="*/ 818 h 818"/>
                  <a:gd name="T6" fmla="*/ 81 w 698"/>
                  <a:gd name="T7" fmla="*/ 818 h 818"/>
                  <a:gd name="T8" fmla="*/ 698 w 698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8" h="818">
                    <a:moveTo>
                      <a:pt x="698" y="0"/>
                    </a:moveTo>
                    <a:lnTo>
                      <a:pt x="620" y="0"/>
                    </a:lnTo>
                    <a:lnTo>
                      <a:pt x="0" y="818"/>
                    </a:lnTo>
                    <a:lnTo>
                      <a:pt x="81" y="818"/>
                    </a:lnTo>
                    <a:lnTo>
                      <a:pt x="698" y="0"/>
                    </a:lnTo>
                    <a:close/>
                  </a:path>
                </a:pathLst>
              </a:custGeom>
              <a:solidFill>
                <a:srgbClr val="EF64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Freeform 46"/>
              <p:cNvSpPr/>
              <p:nvPr/>
            </p:nvSpPr>
            <p:spPr bwMode="auto">
              <a:xfrm>
                <a:off x="5493539" y="2959446"/>
                <a:ext cx="1019436" cy="1194697"/>
              </a:xfrm>
              <a:custGeom>
                <a:avLst/>
                <a:gdLst>
                  <a:gd name="T0" fmla="*/ 698 w 698"/>
                  <a:gd name="T1" fmla="*/ 0 h 818"/>
                  <a:gd name="T2" fmla="*/ 620 w 698"/>
                  <a:gd name="T3" fmla="*/ 0 h 818"/>
                  <a:gd name="T4" fmla="*/ 0 w 698"/>
                  <a:gd name="T5" fmla="*/ 818 h 818"/>
                  <a:gd name="T6" fmla="*/ 81 w 698"/>
                  <a:gd name="T7" fmla="*/ 818 h 818"/>
                  <a:gd name="T8" fmla="*/ 698 w 698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8" h="818">
                    <a:moveTo>
                      <a:pt x="698" y="0"/>
                    </a:moveTo>
                    <a:lnTo>
                      <a:pt x="620" y="0"/>
                    </a:lnTo>
                    <a:lnTo>
                      <a:pt x="0" y="818"/>
                    </a:lnTo>
                    <a:lnTo>
                      <a:pt x="81" y="818"/>
                    </a:lnTo>
                    <a:lnTo>
                      <a:pt x="69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47"/>
              <p:cNvSpPr/>
              <p:nvPr/>
            </p:nvSpPr>
            <p:spPr bwMode="auto">
              <a:xfrm>
                <a:off x="5735984" y="2959446"/>
                <a:ext cx="1017977" cy="1194697"/>
              </a:xfrm>
              <a:custGeom>
                <a:avLst/>
                <a:gdLst>
                  <a:gd name="T0" fmla="*/ 697 w 697"/>
                  <a:gd name="T1" fmla="*/ 0 h 818"/>
                  <a:gd name="T2" fmla="*/ 619 w 697"/>
                  <a:gd name="T3" fmla="*/ 0 h 818"/>
                  <a:gd name="T4" fmla="*/ 0 w 697"/>
                  <a:gd name="T5" fmla="*/ 818 h 818"/>
                  <a:gd name="T6" fmla="*/ 80 w 697"/>
                  <a:gd name="T7" fmla="*/ 818 h 818"/>
                  <a:gd name="T8" fmla="*/ 697 w 697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7" h="818">
                    <a:moveTo>
                      <a:pt x="697" y="0"/>
                    </a:moveTo>
                    <a:lnTo>
                      <a:pt x="619" y="0"/>
                    </a:lnTo>
                    <a:lnTo>
                      <a:pt x="0" y="818"/>
                    </a:lnTo>
                    <a:lnTo>
                      <a:pt x="80" y="818"/>
                    </a:lnTo>
                    <a:lnTo>
                      <a:pt x="697" y="0"/>
                    </a:lnTo>
                    <a:close/>
                  </a:path>
                </a:pathLst>
              </a:custGeom>
              <a:solidFill>
                <a:srgbClr val="EF64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Freeform 48"/>
              <p:cNvSpPr/>
              <p:nvPr/>
            </p:nvSpPr>
            <p:spPr bwMode="auto">
              <a:xfrm>
                <a:off x="5735984" y="2959446"/>
                <a:ext cx="1017977" cy="1194697"/>
              </a:xfrm>
              <a:custGeom>
                <a:avLst/>
                <a:gdLst>
                  <a:gd name="T0" fmla="*/ 697 w 697"/>
                  <a:gd name="T1" fmla="*/ 0 h 818"/>
                  <a:gd name="T2" fmla="*/ 619 w 697"/>
                  <a:gd name="T3" fmla="*/ 0 h 818"/>
                  <a:gd name="T4" fmla="*/ 0 w 697"/>
                  <a:gd name="T5" fmla="*/ 818 h 818"/>
                  <a:gd name="T6" fmla="*/ 80 w 697"/>
                  <a:gd name="T7" fmla="*/ 818 h 818"/>
                  <a:gd name="T8" fmla="*/ 697 w 697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7" h="818">
                    <a:moveTo>
                      <a:pt x="697" y="0"/>
                    </a:moveTo>
                    <a:lnTo>
                      <a:pt x="619" y="0"/>
                    </a:lnTo>
                    <a:lnTo>
                      <a:pt x="0" y="818"/>
                    </a:lnTo>
                    <a:lnTo>
                      <a:pt x="80" y="818"/>
                    </a:lnTo>
                    <a:lnTo>
                      <a:pt x="69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49"/>
              <p:cNvSpPr/>
              <p:nvPr/>
            </p:nvSpPr>
            <p:spPr bwMode="auto">
              <a:xfrm>
                <a:off x="5981349" y="2959446"/>
                <a:ext cx="1017977" cy="1194697"/>
              </a:xfrm>
              <a:custGeom>
                <a:avLst/>
                <a:gdLst>
                  <a:gd name="T0" fmla="*/ 697 w 697"/>
                  <a:gd name="T1" fmla="*/ 0 h 818"/>
                  <a:gd name="T2" fmla="*/ 617 w 697"/>
                  <a:gd name="T3" fmla="*/ 0 h 818"/>
                  <a:gd name="T4" fmla="*/ 0 w 697"/>
                  <a:gd name="T5" fmla="*/ 818 h 818"/>
                  <a:gd name="T6" fmla="*/ 78 w 697"/>
                  <a:gd name="T7" fmla="*/ 818 h 818"/>
                  <a:gd name="T8" fmla="*/ 697 w 697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7" h="818">
                    <a:moveTo>
                      <a:pt x="697" y="0"/>
                    </a:moveTo>
                    <a:lnTo>
                      <a:pt x="617" y="0"/>
                    </a:lnTo>
                    <a:lnTo>
                      <a:pt x="0" y="818"/>
                    </a:lnTo>
                    <a:lnTo>
                      <a:pt x="78" y="818"/>
                    </a:lnTo>
                    <a:lnTo>
                      <a:pt x="697" y="0"/>
                    </a:lnTo>
                    <a:close/>
                  </a:path>
                </a:pathLst>
              </a:custGeom>
              <a:solidFill>
                <a:srgbClr val="EF64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50"/>
              <p:cNvSpPr/>
              <p:nvPr/>
            </p:nvSpPr>
            <p:spPr bwMode="auto">
              <a:xfrm>
                <a:off x="5981349" y="2959446"/>
                <a:ext cx="1017977" cy="1194697"/>
              </a:xfrm>
              <a:custGeom>
                <a:avLst/>
                <a:gdLst>
                  <a:gd name="T0" fmla="*/ 697 w 697"/>
                  <a:gd name="T1" fmla="*/ 0 h 818"/>
                  <a:gd name="T2" fmla="*/ 617 w 697"/>
                  <a:gd name="T3" fmla="*/ 0 h 818"/>
                  <a:gd name="T4" fmla="*/ 0 w 697"/>
                  <a:gd name="T5" fmla="*/ 818 h 818"/>
                  <a:gd name="T6" fmla="*/ 78 w 697"/>
                  <a:gd name="T7" fmla="*/ 818 h 818"/>
                  <a:gd name="T8" fmla="*/ 697 w 697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7" h="818">
                    <a:moveTo>
                      <a:pt x="697" y="0"/>
                    </a:moveTo>
                    <a:lnTo>
                      <a:pt x="617" y="0"/>
                    </a:lnTo>
                    <a:lnTo>
                      <a:pt x="0" y="818"/>
                    </a:lnTo>
                    <a:lnTo>
                      <a:pt x="78" y="818"/>
                    </a:lnTo>
                    <a:lnTo>
                      <a:pt x="69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51"/>
              <p:cNvSpPr/>
              <p:nvPr/>
            </p:nvSpPr>
            <p:spPr bwMode="auto">
              <a:xfrm>
                <a:off x="6222334" y="2959446"/>
                <a:ext cx="1017977" cy="1194697"/>
              </a:xfrm>
              <a:custGeom>
                <a:avLst/>
                <a:gdLst>
                  <a:gd name="T0" fmla="*/ 697 w 697"/>
                  <a:gd name="T1" fmla="*/ 0 h 818"/>
                  <a:gd name="T2" fmla="*/ 619 w 697"/>
                  <a:gd name="T3" fmla="*/ 0 h 818"/>
                  <a:gd name="T4" fmla="*/ 0 w 697"/>
                  <a:gd name="T5" fmla="*/ 818 h 818"/>
                  <a:gd name="T6" fmla="*/ 80 w 697"/>
                  <a:gd name="T7" fmla="*/ 818 h 818"/>
                  <a:gd name="T8" fmla="*/ 697 w 697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7" h="818">
                    <a:moveTo>
                      <a:pt x="697" y="0"/>
                    </a:moveTo>
                    <a:lnTo>
                      <a:pt x="619" y="0"/>
                    </a:lnTo>
                    <a:lnTo>
                      <a:pt x="0" y="818"/>
                    </a:lnTo>
                    <a:lnTo>
                      <a:pt x="80" y="818"/>
                    </a:lnTo>
                    <a:lnTo>
                      <a:pt x="697" y="0"/>
                    </a:lnTo>
                    <a:close/>
                  </a:path>
                </a:pathLst>
              </a:custGeom>
              <a:solidFill>
                <a:srgbClr val="EF64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52"/>
              <p:cNvSpPr/>
              <p:nvPr/>
            </p:nvSpPr>
            <p:spPr bwMode="auto">
              <a:xfrm>
                <a:off x="6222334" y="2959446"/>
                <a:ext cx="1017977" cy="1194697"/>
              </a:xfrm>
              <a:custGeom>
                <a:avLst/>
                <a:gdLst>
                  <a:gd name="T0" fmla="*/ 697 w 697"/>
                  <a:gd name="T1" fmla="*/ 0 h 818"/>
                  <a:gd name="T2" fmla="*/ 619 w 697"/>
                  <a:gd name="T3" fmla="*/ 0 h 818"/>
                  <a:gd name="T4" fmla="*/ 0 w 697"/>
                  <a:gd name="T5" fmla="*/ 818 h 818"/>
                  <a:gd name="T6" fmla="*/ 80 w 697"/>
                  <a:gd name="T7" fmla="*/ 818 h 818"/>
                  <a:gd name="T8" fmla="*/ 697 w 697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7" h="818">
                    <a:moveTo>
                      <a:pt x="697" y="0"/>
                    </a:moveTo>
                    <a:lnTo>
                      <a:pt x="619" y="0"/>
                    </a:lnTo>
                    <a:lnTo>
                      <a:pt x="0" y="818"/>
                    </a:lnTo>
                    <a:lnTo>
                      <a:pt x="80" y="818"/>
                    </a:lnTo>
                    <a:lnTo>
                      <a:pt x="69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53"/>
              <p:cNvSpPr/>
              <p:nvPr/>
            </p:nvSpPr>
            <p:spPr bwMode="auto">
              <a:xfrm>
                <a:off x="6464779" y="2959446"/>
                <a:ext cx="1017977" cy="1194697"/>
              </a:xfrm>
              <a:custGeom>
                <a:avLst/>
                <a:gdLst>
                  <a:gd name="T0" fmla="*/ 697 w 697"/>
                  <a:gd name="T1" fmla="*/ 0 h 818"/>
                  <a:gd name="T2" fmla="*/ 619 w 697"/>
                  <a:gd name="T3" fmla="*/ 0 h 818"/>
                  <a:gd name="T4" fmla="*/ 0 w 697"/>
                  <a:gd name="T5" fmla="*/ 818 h 818"/>
                  <a:gd name="T6" fmla="*/ 80 w 697"/>
                  <a:gd name="T7" fmla="*/ 818 h 818"/>
                  <a:gd name="T8" fmla="*/ 697 w 697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7" h="818">
                    <a:moveTo>
                      <a:pt x="697" y="0"/>
                    </a:moveTo>
                    <a:lnTo>
                      <a:pt x="619" y="0"/>
                    </a:lnTo>
                    <a:lnTo>
                      <a:pt x="0" y="818"/>
                    </a:lnTo>
                    <a:lnTo>
                      <a:pt x="80" y="818"/>
                    </a:lnTo>
                    <a:lnTo>
                      <a:pt x="697" y="0"/>
                    </a:lnTo>
                    <a:close/>
                  </a:path>
                </a:pathLst>
              </a:custGeom>
              <a:solidFill>
                <a:srgbClr val="EF64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54"/>
              <p:cNvSpPr/>
              <p:nvPr/>
            </p:nvSpPr>
            <p:spPr bwMode="auto">
              <a:xfrm>
                <a:off x="6464779" y="2959446"/>
                <a:ext cx="1017977" cy="1194697"/>
              </a:xfrm>
              <a:custGeom>
                <a:avLst/>
                <a:gdLst>
                  <a:gd name="T0" fmla="*/ 697 w 697"/>
                  <a:gd name="T1" fmla="*/ 0 h 818"/>
                  <a:gd name="T2" fmla="*/ 619 w 697"/>
                  <a:gd name="T3" fmla="*/ 0 h 818"/>
                  <a:gd name="T4" fmla="*/ 0 w 697"/>
                  <a:gd name="T5" fmla="*/ 818 h 818"/>
                  <a:gd name="T6" fmla="*/ 80 w 697"/>
                  <a:gd name="T7" fmla="*/ 818 h 818"/>
                  <a:gd name="T8" fmla="*/ 697 w 697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7" h="818">
                    <a:moveTo>
                      <a:pt x="697" y="0"/>
                    </a:moveTo>
                    <a:lnTo>
                      <a:pt x="619" y="0"/>
                    </a:lnTo>
                    <a:lnTo>
                      <a:pt x="0" y="818"/>
                    </a:lnTo>
                    <a:lnTo>
                      <a:pt x="80" y="818"/>
                    </a:lnTo>
                    <a:lnTo>
                      <a:pt x="69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55"/>
              <p:cNvSpPr/>
              <p:nvPr/>
            </p:nvSpPr>
            <p:spPr bwMode="auto">
              <a:xfrm>
                <a:off x="6708685" y="2959446"/>
                <a:ext cx="1019436" cy="1194697"/>
              </a:xfrm>
              <a:custGeom>
                <a:avLst/>
                <a:gdLst>
                  <a:gd name="T0" fmla="*/ 698 w 698"/>
                  <a:gd name="T1" fmla="*/ 0 h 818"/>
                  <a:gd name="T2" fmla="*/ 617 w 698"/>
                  <a:gd name="T3" fmla="*/ 0 h 818"/>
                  <a:gd name="T4" fmla="*/ 0 w 698"/>
                  <a:gd name="T5" fmla="*/ 818 h 818"/>
                  <a:gd name="T6" fmla="*/ 78 w 698"/>
                  <a:gd name="T7" fmla="*/ 818 h 818"/>
                  <a:gd name="T8" fmla="*/ 698 w 698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8" h="818">
                    <a:moveTo>
                      <a:pt x="698" y="0"/>
                    </a:moveTo>
                    <a:lnTo>
                      <a:pt x="617" y="0"/>
                    </a:lnTo>
                    <a:lnTo>
                      <a:pt x="0" y="818"/>
                    </a:lnTo>
                    <a:lnTo>
                      <a:pt x="78" y="818"/>
                    </a:lnTo>
                    <a:lnTo>
                      <a:pt x="698" y="0"/>
                    </a:lnTo>
                    <a:close/>
                  </a:path>
                </a:pathLst>
              </a:custGeom>
              <a:solidFill>
                <a:srgbClr val="EF64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56"/>
              <p:cNvSpPr/>
              <p:nvPr/>
            </p:nvSpPr>
            <p:spPr bwMode="auto">
              <a:xfrm>
                <a:off x="6708685" y="2959446"/>
                <a:ext cx="1019436" cy="1194697"/>
              </a:xfrm>
              <a:custGeom>
                <a:avLst/>
                <a:gdLst>
                  <a:gd name="T0" fmla="*/ 698 w 698"/>
                  <a:gd name="T1" fmla="*/ 0 h 818"/>
                  <a:gd name="T2" fmla="*/ 617 w 698"/>
                  <a:gd name="T3" fmla="*/ 0 h 818"/>
                  <a:gd name="T4" fmla="*/ 0 w 698"/>
                  <a:gd name="T5" fmla="*/ 818 h 818"/>
                  <a:gd name="T6" fmla="*/ 78 w 698"/>
                  <a:gd name="T7" fmla="*/ 818 h 818"/>
                  <a:gd name="T8" fmla="*/ 698 w 698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8" h="818">
                    <a:moveTo>
                      <a:pt x="698" y="0"/>
                    </a:moveTo>
                    <a:lnTo>
                      <a:pt x="617" y="0"/>
                    </a:lnTo>
                    <a:lnTo>
                      <a:pt x="0" y="818"/>
                    </a:lnTo>
                    <a:lnTo>
                      <a:pt x="78" y="818"/>
                    </a:lnTo>
                    <a:lnTo>
                      <a:pt x="69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57"/>
              <p:cNvSpPr/>
              <p:nvPr/>
            </p:nvSpPr>
            <p:spPr bwMode="auto">
              <a:xfrm>
                <a:off x="6951129" y="2959446"/>
                <a:ext cx="1017977" cy="1194697"/>
              </a:xfrm>
              <a:custGeom>
                <a:avLst/>
                <a:gdLst>
                  <a:gd name="T0" fmla="*/ 697 w 697"/>
                  <a:gd name="T1" fmla="*/ 0 h 818"/>
                  <a:gd name="T2" fmla="*/ 617 w 697"/>
                  <a:gd name="T3" fmla="*/ 0 h 818"/>
                  <a:gd name="T4" fmla="*/ 0 w 697"/>
                  <a:gd name="T5" fmla="*/ 818 h 818"/>
                  <a:gd name="T6" fmla="*/ 80 w 697"/>
                  <a:gd name="T7" fmla="*/ 818 h 818"/>
                  <a:gd name="T8" fmla="*/ 697 w 697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7" h="818">
                    <a:moveTo>
                      <a:pt x="697" y="0"/>
                    </a:moveTo>
                    <a:lnTo>
                      <a:pt x="617" y="0"/>
                    </a:lnTo>
                    <a:lnTo>
                      <a:pt x="0" y="818"/>
                    </a:lnTo>
                    <a:lnTo>
                      <a:pt x="80" y="818"/>
                    </a:lnTo>
                    <a:lnTo>
                      <a:pt x="697" y="0"/>
                    </a:lnTo>
                    <a:close/>
                  </a:path>
                </a:pathLst>
              </a:custGeom>
              <a:solidFill>
                <a:srgbClr val="EF64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58"/>
              <p:cNvSpPr/>
              <p:nvPr/>
            </p:nvSpPr>
            <p:spPr bwMode="auto">
              <a:xfrm>
                <a:off x="6951129" y="2959446"/>
                <a:ext cx="1017977" cy="1194697"/>
              </a:xfrm>
              <a:custGeom>
                <a:avLst/>
                <a:gdLst>
                  <a:gd name="T0" fmla="*/ 697 w 697"/>
                  <a:gd name="T1" fmla="*/ 0 h 818"/>
                  <a:gd name="T2" fmla="*/ 617 w 697"/>
                  <a:gd name="T3" fmla="*/ 0 h 818"/>
                  <a:gd name="T4" fmla="*/ 0 w 697"/>
                  <a:gd name="T5" fmla="*/ 818 h 818"/>
                  <a:gd name="T6" fmla="*/ 80 w 697"/>
                  <a:gd name="T7" fmla="*/ 818 h 818"/>
                  <a:gd name="T8" fmla="*/ 697 w 697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7" h="818">
                    <a:moveTo>
                      <a:pt x="697" y="0"/>
                    </a:moveTo>
                    <a:lnTo>
                      <a:pt x="617" y="0"/>
                    </a:lnTo>
                    <a:lnTo>
                      <a:pt x="0" y="818"/>
                    </a:lnTo>
                    <a:lnTo>
                      <a:pt x="80" y="818"/>
                    </a:lnTo>
                    <a:lnTo>
                      <a:pt x="69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59"/>
              <p:cNvSpPr/>
              <p:nvPr/>
            </p:nvSpPr>
            <p:spPr bwMode="auto">
              <a:xfrm>
                <a:off x="7192113" y="2959446"/>
                <a:ext cx="1019436" cy="1194697"/>
              </a:xfrm>
              <a:custGeom>
                <a:avLst/>
                <a:gdLst>
                  <a:gd name="T0" fmla="*/ 698 w 698"/>
                  <a:gd name="T1" fmla="*/ 0 h 818"/>
                  <a:gd name="T2" fmla="*/ 620 w 698"/>
                  <a:gd name="T3" fmla="*/ 0 h 818"/>
                  <a:gd name="T4" fmla="*/ 0 w 698"/>
                  <a:gd name="T5" fmla="*/ 818 h 818"/>
                  <a:gd name="T6" fmla="*/ 81 w 698"/>
                  <a:gd name="T7" fmla="*/ 818 h 818"/>
                  <a:gd name="T8" fmla="*/ 698 w 698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8" h="818">
                    <a:moveTo>
                      <a:pt x="698" y="0"/>
                    </a:moveTo>
                    <a:lnTo>
                      <a:pt x="620" y="0"/>
                    </a:lnTo>
                    <a:lnTo>
                      <a:pt x="0" y="818"/>
                    </a:lnTo>
                    <a:lnTo>
                      <a:pt x="81" y="818"/>
                    </a:lnTo>
                    <a:lnTo>
                      <a:pt x="698" y="0"/>
                    </a:lnTo>
                    <a:close/>
                  </a:path>
                </a:pathLst>
              </a:custGeom>
              <a:solidFill>
                <a:srgbClr val="EF64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60"/>
              <p:cNvSpPr/>
              <p:nvPr/>
            </p:nvSpPr>
            <p:spPr bwMode="auto">
              <a:xfrm>
                <a:off x="7192113" y="2959446"/>
                <a:ext cx="1019436" cy="1194697"/>
              </a:xfrm>
              <a:custGeom>
                <a:avLst/>
                <a:gdLst>
                  <a:gd name="T0" fmla="*/ 698 w 698"/>
                  <a:gd name="T1" fmla="*/ 0 h 818"/>
                  <a:gd name="T2" fmla="*/ 620 w 698"/>
                  <a:gd name="T3" fmla="*/ 0 h 818"/>
                  <a:gd name="T4" fmla="*/ 0 w 698"/>
                  <a:gd name="T5" fmla="*/ 818 h 818"/>
                  <a:gd name="T6" fmla="*/ 81 w 698"/>
                  <a:gd name="T7" fmla="*/ 818 h 818"/>
                  <a:gd name="T8" fmla="*/ 698 w 698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8" h="818">
                    <a:moveTo>
                      <a:pt x="698" y="0"/>
                    </a:moveTo>
                    <a:lnTo>
                      <a:pt x="620" y="0"/>
                    </a:lnTo>
                    <a:lnTo>
                      <a:pt x="0" y="818"/>
                    </a:lnTo>
                    <a:lnTo>
                      <a:pt x="81" y="818"/>
                    </a:lnTo>
                    <a:lnTo>
                      <a:pt x="69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61"/>
              <p:cNvSpPr/>
              <p:nvPr/>
            </p:nvSpPr>
            <p:spPr bwMode="auto">
              <a:xfrm>
                <a:off x="7437478" y="2959446"/>
                <a:ext cx="1019436" cy="1194697"/>
              </a:xfrm>
              <a:custGeom>
                <a:avLst/>
                <a:gdLst>
                  <a:gd name="T0" fmla="*/ 698 w 698"/>
                  <a:gd name="T1" fmla="*/ 0 h 818"/>
                  <a:gd name="T2" fmla="*/ 617 w 698"/>
                  <a:gd name="T3" fmla="*/ 0 h 818"/>
                  <a:gd name="T4" fmla="*/ 0 w 698"/>
                  <a:gd name="T5" fmla="*/ 818 h 818"/>
                  <a:gd name="T6" fmla="*/ 78 w 698"/>
                  <a:gd name="T7" fmla="*/ 818 h 818"/>
                  <a:gd name="T8" fmla="*/ 698 w 698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8" h="818">
                    <a:moveTo>
                      <a:pt x="698" y="0"/>
                    </a:moveTo>
                    <a:lnTo>
                      <a:pt x="617" y="0"/>
                    </a:lnTo>
                    <a:lnTo>
                      <a:pt x="0" y="818"/>
                    </a:lnTo>
                    <a:lnTo>
                      <a:pt x="78" y="818"/>
                    </a:lnTo>
                    <a:lnTo>
                      <a:pt x="698" y="0"/>
                    </a:lnTo>
                    <a:close/>
                  </a:path>
                </a:pathLst>
              </a:custGeom>
              <a:solidFill>
                <a:srgbClr val="EF64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62"/>
              <p:cNvSpPr/>
              <p:nvPr/>
            </p:nvSpPr>
            <p:spPr bwMode="auto">
              <a:xfrm>
                <a:off x="7437478" y="2959446"/>
                <a:ext cx="1019436" cy="1194697"/>
              </a:xfrm>
              <a:custGeom>
                <a:avLst/>
                <a:gdLst>
                  <a:gd name="T0" fmla="*/ 698 w 698"/>
                  <a:gd name="T1" fmla="*/ 0 h 818"/>
                  <a:gd name="T2" fmla="*/ 617 w 698"/>
                  <a:gd name="T3" fmla="*/ 0 h 818"/>
                  <a:gd name="T4" fmla="*/ 0 w 698"/>
                  <a:gd name="T5" fmla="*/ 818 h 818"/>
                  <a:gd name="T6" fmla="*/ 78 w 698"/>
                  <a:gd name="T7" fmla="*/ 818 h 818"/>
                  <a:gd name="T8" fmla="*/ 698 w 698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8" h="818">
                    <a:moveTo>
                      <a:pt x="698" y="0"/>
                    </a:moveTo>
                    <a:lnTo>
                      <a:pt x="617" y="0"/>
                    </a:lnTo>
                    <a:lnTo>
                      <a:pt x="0" y="818"/>
                    </a:lnTo>
                    <a:lnTo>
                      <a:pt x="78" y="818"/>
                    </a:lnTo>
                    <a:lnTo>
                      <a:pt x="69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63"/>
              <p:cNvSpPr/>
              <p:nvPr/>
            </p:nvSpPr>
            <p:spPr bwMode="auto">
              <a:xfrm>
                <a:off x="7679923" y="2959446"/>
                <a:ext cx="1017977" cy="1194697"/>
              </a:xfrm>
              <a:custGeom>
                <a:avLst/>
                <a:gdLst>
                  <a:gd name="T0" fmla="*/ 697 w 697"/>
                  <a:gd name="T1" fmla="*/ 0 h 818"/>
                  <a:gd name="T2" fmla="*/ 617 w 697"/>
                  <a:gd name="T3" fmla="*/ 0 h 818"/>
                  <a:gd name="T4" fmla="*/ 0 w 697"/>
                  <a:gd name="T5" fmla="*/ 818 h 818"/>
                  <a:gd name="T6" fmla="*/ 80 w 697"/>
                  <a:gd name="T7" fmla="*/ 818 h 818"/>
                  <a:gd name="T8" fmla="*/ 697 w 697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7" h="818">
                    <a:moveTo>
                      <a:pt x="697" y="0"/>
                    </a:moveTo>
                    <a:lnTo>
                      <a:pt x="617" y="0"/>
                    </a:lnTo>
                    <a:lnTo>
                      <a:pt x="0" y="818"/>
                    </a:lnTo>
                    <a:lnTo>
                      <a:pt x="80" y="818"/>
                    </a:lnTo>
                    <a:lnTo>
                      <a:pt x="697" y="0"/>
                    </a:lnTo>
                    <a:close/>
                  </a:path>
                </a:pathLst>
              </a:custGeom>
              <a:solidFill>
                <a:srgbClr val="EF64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64"/>
              <p:cNvSpPr/>
              <p:nvPr/>
            </p:nvSpPr>
            <p:spPr bwMode="auto">
              <a:xfrm>
                <a:off x="7679923" y="2959446"/>
                <a:ext cx="1017977" cy="1194697"/>
              </a:xfrm>
              <a:custGeom>
                <a:avLst/>
                <a:gdLst>
                  <a:gd name="T0" fmla="*/ 697 w 697"/>
                  <a:gd name="T1" fmla="*/ 0 h 818"/>
                  <a:gd name="T2" fmla="*/ 617 w 697"/>
                  <a:gd name="T3" fmla="*/ 0 h 818"/>
                  <a:gd name="T4" fmla="*/ 0 w 697"/>
                  <a:gd name="T5" fmla="*/ 818 h 818"/>
                  <a:gd name="T6" fmla="*/ 80 w 697"/>
                  <a:gd name="T7" fmla="*/ 818 h 818"/>
                  <a:gd name="T8" fmla="*/ 697 w 697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7" h="818">
                    <a:moveTo>
                      <a:pt x="697" y="0"/>
                    </a:moveTo>
                    <a:lnTo>
                      <a:pt x="617" y="0"/>
                    </a:lnTo>
                    <a:lnTo>
                      <a:pt x="0" y="818"/>
                    </a:lnTo>
                    <a:lnTo>
                      <a:pt x="80" y="818"/>
                    </a:lnTo>
                    <a:lnTo>
                      <a:pt x="69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Freeform 65"/>
              <p:cNvSpPr/>
              <p:nvPr/>
            </p:nvSpPr>
            <p:spPr bwMode="auto">
              <a:xfrm>
                <a:off x="7920908" y="2959446"/>
                <a:ext cx="1017977" cy="1194697"/>
              </a:xfrm>
              <a:custGeom>
                <a:avLst/>
                <a:gdLst>
                  <a:gd name="T0" fmla="*/ 697 w 697"/>
                  <a:gd name="T1" fmla="*/ 0 h 818"/>
                  <a:gd name="T2" fmla="*/ 619 w 697"/>
                  <a:gd name="T3" fmla="*/ 0 h 818"/>
                  <a:gd name="T4" fmla="*/ 0 w 697"/>
                  <a:gd name="T5" fmla="*/ 818 h 818"/>
                  <a:gd name="T6" fmla="*/ 80 w 697"/>
                  <a:gd name="T7" fmla="*/ 818 h 818"/>
                  <a:gd name="T8" fmla="*/ 697 w 697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7" h="818">
                    <a:moveTo>
                      <a:pt x="697" y="0"/>
                    </a:moveTo>
                    <a:lnTo>
                      <a:pt x="619" y="0"/>
                    </a:lnTo>
                    <a:lnTo>
                      <a:pt x="0" y="818"/>
                    </a:lnTo>
                    <a:lnTo>
                      <a:pt x="80" y="818"/>
                    </a:lnTo>
                    <a:lnTo>
                      <a:pt x="697" y="0"/>
                    </a:lnTo>
                    <a:close/>
                  </a:path>
                </a:pathLst>
              </a:custGeom>
              <a:solidFill>
                <a:srgbClr val="EF64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Freeform 66"/>
              <p:cNvSpPr/>
              <p:nvPr/>
            </p:nvSpPr>
            <p:spPr bwMode="auto">
              <a:xfrm>
                <a:off x="7920908" y="2959446"/>
                <a:ext cx="1017977" cy="1194697"/>
              </a:xfrm>
              <a:custGeom>
                <a:avLst/>
                <a:gdLst>
                  <a:gd name="T0" fmla="*/ 697 w 697"/>
                  <a:gd name="T1" fmla="*/ 0 h 818"/>
                  <a:gd name="T2" fmla="*/ 619 w 697"/>
                  <a:gd name="T3" fmla="*/ 0 h 818"/>
                  <a:gd name="T4" fmla="*/ 0 w 697"/>
                  <a:gd name="T5" fmla="*/ 818 h 818"/>
                  <a:gd name="T6" fmla="*/ 80 w 697"/>
                  <a:gd name="T7" fmla="*/ 818 h 818"/>
                  <a:gd name="T8" fmla="*/ 697 w 697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7" h="818">
                    <a:moveTo>
                      <a:pt x="697" y="0"/>
                    </a:moveTo>
                    <a:lnTo>
                      <a:pt x="619" y="0"/>
                    </a:lnTo>
                    <a:lnTo>
                      <a:pt x="0" y="818"/>
                    </a:lnTo>
                    <a:lnTo>
                      <a:pt x="80" y="818"/>
                    </a:lnTo>
                    <a:lnTo>
                      <a:pt x="69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67"/>
              <p:cNvSpPr/>
              <p:nvPr/>
            </p:nvSpPr>
            <p:spPr bwMode="auto">
              <a:xfrm>
                <a:off x="8166273" y="2959446"/>
                <a:ext cx="1017977" cy="1194697"/>
              </a:xfrm>
              <a:custGeom>
                <a:avLst/>
                <a:gdLst>
                  <a:gd name="T0" fmla="*/ 697 w 697"/>
                  <a:gd name="T1" fmla="*/ 0 h 818"/>
                  <a:gd name="T2" fmla="*/ 617 w 697"/>
                  <a:gd name="T3" fmla="*/ 0 h 818"/>
                  <a:gd name="T4" fmla="*/ 0 w 697"/>
                  <a:gd name="T5" fmla="*/ 818 h 818"/>
                  <a:gd name="T6" fmla="*/ 78 w 697"/>
                  <a:gd name="T7" fmla="*/ 818 h 818"/>
                  <a:gd name="T8" fmla="*/ 697 w 697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7" h="818">
                    <a:moveTo>
                      <a:pt x="697" y="0"/>
                    </a:moveTo>
                    <a:lnTo>
                      <a:pt x="617" y="0"/>
                    </a:lnTo>
                    <a:lnTo>
                      <a:pt x="0" y="818"/>
                    </a:lnTo>
                    <a:lnTo>
                      <a:pt x="78" y="818"/>
                    </a:lnTo>
                    <a:lnTo>
                      <a:pt x="697" y="0"/>
                    </a:lnTo>
                    <a:close/>
                  </a:path>
                </a:pathLst>
              </a:custGeom>
              <a:solidFill>
                <a:srgbClr val="EF64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68"/>
              <p:cNvSpPr/>
              <p:nvPr/>
            </p:nvSpPr>
            <p:spPr bwMode="auto">
              <a:xfrm>
                <a:off x="8166273" y="2959446"/>
                <a:ext cx="1017977" cy="1194697"/>
              </a:xfrm>
              <a:custGeom>
                <a:avLst/>
                <a:gdLst>
                  <a:gd name="T0" fmla="*/ 697 w 697"/>
                  <a:gd name="T1" fmla="*/ 0 h 818"/>
                  <a:gd name="T2" fmla="*/ 617 w 697"/>
                  <a:gd name="T3" fmla="*/ 0 h 818"/>
                  <a:gd name="T4" fmla="*/ 0 w 697"/>
                  <a:gd name="T5" fmla="*/ 818 h 818"/>
                  <a:gd name="T6" fmla="*/ 78 w 697"/>
                  <a:gd name="T7" fmla="*/ 818 h 818"/>
                  <a:gd name="T8" fmla="*/ 697 w 697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7" h="818">
                    <a:moveTo>
                      <a:pt x="697" y="0"/>
                    </a:moveTo>
                    <a:lnTo>
                      <a:pt x="617" y="0"/>
                    </a:lnTo>
                    <a:lnTo>
                      <a:pt x="0" y="818"/>
                    </a:lnTo>
                    <a:lnTo>
                      <a:pt x="78" y="818"/>
                    </a:lnTo>
                    <a:lnTo>
                      <a:pt x="69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Freeform 69"/>
              <p:cNvSpPr/>
              <p:nvPr/>
            </p:nvSpPr>
            <p:spPr bwMode="auto">
              <a:xfrm>
                <a:off x="8407258" y="2959446"/>
                <a:ext cx="1019436" cy="1194697"/>
              </a:xfrm>
              <a:custGeom>
                <a:avLst/>
                <a:gdLst>
                  <a:gd name="T0" fmla="*/ 698 w 698"/>
                  <a:gd name="T1" fmla="*/ 0 h 818"/>
                  <a:gd name="T2" fmla="*/ 617 w 698"/>
                  <a:gd name="T3" fmla="*/ 0 h 818"/>
                  <a:gd name="T4" fmla="*/ 0 w 698"/>
                  <a:gd name="T5" fmla="*/ 818 h 818"/>
                  <a:gd name="T6" fmla="*/ 78 w 698"/>
                  <a:gd name="T7" fmla="*/ 818 h 818"/>
                  <a:gd name="T8" fmla="*/ 698 w 698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8" h="818">
                    <a:moveTo>
                      <a:pt x="698" y="0"/>
                    </a:moveTo>
                    <a:lnTo>
                      <a:pt x="617" y="0"/>
                    </a:lnTo>
                    <a:lnTo>
                      <a:pt x="0" y="818"/>
                    </a:lnTo>
                    <a:lnTo>
                      <a:pt x="78" y="818"/>
                    </a:lnTo>
                    <a:lnTo>
                      <a:pt x="698" y="0"/>
                    </a:lnTo>
                    <a:close/>
                  </a:path>
                </a:pathLst>
              </a:custGeom>
              <a:solidFill>
                <a:srgbClr val="EF64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Freeform 70"/>
              <p:cNvSpPr/>
              <p:nvPr/>
            </p:nvSpPr>
            <p:spPr bwMode="auto">
              <a:xfrm>
                <a:off x="8407258" y="2959446"/>
                <a:ext cx="1019436" cy="1194697"/>
              </a:xfrm>
              <a:custGeom>
                <a:avLst/>
                <a:gdLst>
                  <a:gd name="T0" fmla="*/ 698 w 698"/>
                  <a:gd name="T1" fmla="*/ 0 h 818"/>
                  <a:gd name="T2" fmla="*/ 617 w 698"/>
                  <a:gd name="T3" fmla="*/ 0 h 818"/>
                  <a:gd name="T4" fmla="*/ 0 w 698"/>
                  <a:gd name="T5" fmla="*/ 818 h 818"/>
                  <a:gd name="T6" fmla="*/ 78 w 698"/>
                  <a:gd name="T7" fmla="*/ 818 h 818"/>
                  <a:gd name="T8" fmla="*/ 698 w 698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8" h="818">
                    <a:moveTo>
                      <a:pt x="698" y="0"/>
                    </a:moveTo>
                    <a:lnTo>
                      <a:pt x="617" y="0"/>
                    </a:lnTo>
                    <a:lnTo>
                      <a:pt x="0" y="818"/>
                    </a:lnTo>
                    <a:lnTo>
                      <a:pt x="78" y="818"/>
                    </a:lnTo>
                    <a:lnTo>
                      <a:pt x="69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Freeform 71"/>
              <p:cNvSpPr/>
              <p:nvPr/>
            </p:nvSpPr>
            <p:spPr bwMode="auto">
              <a:xfrm>
                <a:off x="8649703" y="2959446"/>
                <a:ext cx="1017977" cy="1194697"/>
              </a:xfrm>
              <a:custGeom>
                <a:avLst/>
                <a:gdLst>
                  <a:gd name="T0" fmla="*/ 697 w 697"/>
                  <a:gd name="T1" fmla="*/ 0 h 818"/>
                  <a:gd name="T2" fmla="*/ 619 w 697"/>
                  <a:gd name="T3" fmla="*/ 0 h 818"/>
                  <a:gd name="T4" fmla="*/ 0 w 697"/>
                  <a:gd name="T5" fmla="*/ 818 h 818"/>
                  <a:gd name="T6" fmla="*/ 80 w 697"/>
                  <a:gd name="T7" fmla="*/ 818 h 818"/>
                  <a:gd name="T8" fmla="*/ 697 w 697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7" h="818">
                    <a:moveTo>
                      <a:pt x="697" y="0"/>
                    </a:moveTo>
                    <a:lnTo>
                      <a:pt x="619" y="0"/>
                    </a:lnTo>
                    <a:lnTo>
                      <a:pt x="0" y="818"/>
                    </a:lnTo>
                    <a:lnTo>
                      <a:pt x="80" y="818"/>
                    </a:lnTo>
                    <a:lnTo>
                      <a:pt x="697" y="0"/>
                    </a:lnTo>
                    <a:close/>
                  </a:path>
                </a:pathLst>
              </a:custGeom>
              <a:solidFill>
                <a:srgbClr val="EF64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Freeform 72"/>
              <p:cNvSpPr/>
              <p:nvPr/>
            </p:nvSpPr>
            <p:spPr bwMode="auto">
              <a:xfrm>
                <a:off x="8649703" y="2959446"/>
                <a:ext cx="1017977" cy="1194697"/>
              </a:xfrm>
              <a:custGeom>
                <a:avLst/>
                <a:gdLst>
                  <a:gd name="T0" fmla="*/ 697 w 697"/>
                  <a:gd name="T1" fmla="*/ 0 h 818"/>
                  <a:gd name="T2" fmla="*/ 619 w 697"/>
                  <a:gd name="T3" fmla="*/ 0 h 818"/>
                  <a:gd name="T4" fmla="*/ 0 w 697"/>
                  <a:gd name="T5" fmla="*/ 818 h 818"/>
                  <a:gd name="T6" fmla="*/ 80 w 697"/>
                  <a:gd name="T7" fmla="*/ 818 h 818"/>
                  <a:gd name="T8" fmla="*/ 697 w 697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7" h="818">
                    <a:moveTo>
                      <a:pt x="697" y="0"/>
                    </a:moveTo>
                    <a:lnTo>
                      <a:pt x="619" y="0"/>
                    </a:lnTo>
                    <a:lnTo>
                      <a:pt x="0" y="818"/>
                    </a:lnTo>
                    <a:lnTo>
                      <a:pt x="80" y="818"/>
                    </a:lnTo>
                    <a:lnTo>
                      <a:pt x="69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Freeform 73"/>
              <p:cNvSpPr/>
              <p:nvPr/>
            </p:nvSpPr>
            <p:spPr bwMode="auto">
              <a:xfrm>
                <a:off x="8895069" y="2959446"/>
                <a:ext cx="1015056" cy="1194697"/>
              </a:xfrm>
              <a:custGeom>
                <a:avLst/>
                <a:gdLst>
                  <a:gd name="T0" fmla="*/ 695 w 695"/>
                  <a:gd name="T1" fmla="*/ 0 h 818"/>
                  <a:gd name="T2" fmla="*/ 617 w 695"/>
                  <a:gd name="T3" fmla="*/ 0 h 818"/>
                  <a:gd name="T4" fmla="*/ 0 w 695"/>
                  <a:gd name="T5" fmla="*/ 818 h 818"/>
                  <a:gd name="T6" fmla="*/ 78 w 695"/>
                  <a:gd name="T7" fmla="*/ 818 h 818"/>
                  <a:gd name="T8" fmla="*/ 695 w 695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5" h="818">
                    <a:moveTo>
                      <a:pt x="695" y="0"/>
                    </a:moveTo>
                    <a:lnTo>
                      <a:pt x="617" y="0"/>
                    </a:lnTo>
                    <a:lnTo>
                      <a:pt x="0" y="818"/>
                    </a:lnTo>
                    <a:lnTo>
                      <a:pt x="78" y="818"/>
                    </a:lnTo>
                    <a:lnTo>
                      <a:pt x="695" y="0"/>
                    </a:lnTo>
                    <a:close/>
                  </a:path>
                </a:pathLst>
              </a:custGeom>
              <a:solidFill>
                <a:srgbClr val="EF64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Freeform 74"/>
              <p:cNvSpPr/>
              <p:nvPr/>
            </p:nvSpPr>
            <p:spPr bwMode="auto">
              <a:xfrm>
                <a:off x="8895069" y="2959446"/>
                <a:ext cx="1015056" cy="1194697"/>
              </a:xfrm>
              <a:custGeom>
                <a:avLst/>
                <a:gdLst>
                  <a:gd name="T0" fmla="*/ 695 w 695"/>
                  <a:gd name="T1" fmla="*/ 0 h 818"/>
                  <a:gd name="T2" fmla="*/ 617 w 695"/>
                  <a:gd name="T3" fmla="*/ 0 h 818"/>
                  <a:gd name="T4" fmla="*/ 0 w 695"/>
                  <a:gd name="T5" fmla="*/ 818 h 818"/>
                  <a:gd name="T6" fmla="*/ 78 w 695"/>
                  <a:gd name="T7" fmla="*/ 818 h 818"/>
                  <a:gd name="T8" fmla="*/ 695 w 695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5" h="818">
                    <a:moveTo>
                      <a:pt x="695" y="0"/>
                    </a:moveTo>
                    <a:lnTo>
                      <a:pt x="617" y="0"/>
                    </a:lnTo>
                    <a:lnTo>
                      <a:pt x="0" y="818"/>
                    </a:lnTo>
                    <a:lnTo>
                      <a:pt x="78" y="818"/>
                    </a:lnTo>
                    <a:lnTo>
                      <a:pt x="69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Freeform 75"/>
              <p:cNvSpPr/>
              <p:nvPr/>
            </p:nvSpPr>
            <p:spPr bwMode="auto">
              <a:xfrm>
                <a:off x="9136053" y="2959446"/>
                <a:ext cx="1019436" cy="1194697"/>
              </a:xfrm>
              <a:custGeom>
                <a:avLst/>
                <a:gdLst>
                  <a:gd name="T0" fmla="*/ 698 w 698"/>
                  <a:gd name="T1" fmla="*/ 0 h 818"/>
                  <a:gd name="T2" fmla="*/ 617 w 698"/>
                  <a:gd name="T3" fmla="*/ 0 h 818"/>
                  <a:gd name="T4" fmla="*/ 0 w 698"/>
                  <a:gd name="T5" fmla="*/ 818 h 818"/>
                  <a:gd name="T6" fmla="*/ 78 w 698"/>
                  <a:gd name="T7" fmla="*/ 818 h 818"/>
                  <a:gd name="T8" fmla="*/ 698 w 698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8" h="818">
                    <a:moveTo>
                      <a:pt x="698" y="0"/>
                    </a:moveTo>
                    <a:lnTo>
                      <a:pt x="617" y="0"/>
                    </a:lnTo>
                    <a:lnTo>
                      <a:pt x="0" y="818"/>
                    </a:lnTo>
                    <a:lnTo>
                      <a:pt x="78" y="818"/>
                    </a:lnTo>
                    <a:lnTo>
                      <a:pt x="698" y="0"/>
                    </a:lnTo>
                    <a:close/>
                  </a:path>
                </a:pathLst>
              </a:custGeom>
              <a:solidFill>
                <a:srgbClr val="EF64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Freeform 76"/>
              <p:cNvSpPr/>
              <p:nvPr/>
            </p:nvSpPr>
            <p:spPr bwMode="auto">
              <a:xfrm>
                <a:off x="9136053" y="2959446"/>
                <a:ext cx="1019436" cy="1194697"/>
              </a:xfrm>
              <a:custGeom>
                <a:avLst/>
                <a:gdLst>
                  <a:gd name="T0" fmla="*/ 698 w 698"/>
                  <a:gd name="T1" fmla="*/ 0 h 818"/>
                  <a:gd name="T2" fmla="*/ 617 w 698"/>
                  <a:gd name="T3" fmla="*/ 0 h 818"/>
                  <a:gd name="T4" fmla="*/ 0 w 698"/>
                  <a:gd name="T5" fmla="*/ 818 h 818"/>
                  <a:gd name="T6" fmla="*/ 78 w 698"/>
                  <a:gd name="T7" fmla="*/ 818 h 818"/>
                  <a:gd name="T8" fmla="*/ 698 w 698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8" h="818">
                    <a:moveTo>
                      <a:pt x="698" y="0"/>
                    </a:moveTo>
                    <a:lnTo>
                      <a:pt x="617" y="0"/>
                    </a:lnTo>
                    <a:lnTo>
                      <a:pt x="0" y="818"/>
                    </a:lnTo>
                    <a:lnTo>
                      <a:pt x="78" y="818"/>
                    </a:lnTo>
                    <a:lnTo>
                      <a:pt x="69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Freeform 77"/>
              <p:cNvSpPr/>
              <p:nvPr/>
            </p:nvSpPr>
            <p:spPr bwMode="auto">
              <a:xfrm>
                <a:off x="9378498" y="2959446"/>
                <a:ext cx="1017977" cy="1194697"/>
              </a:xfrm>
              <a:custGeom>
                <a:avLst/>
                <a:gdLst>
                  <a:gd name="T0" fmla="*/ 697 w 697"/>
                  <a:gd name="T1" fmla="*/ 0 h 818"/>
                  <a:gd name="T2" fmla="*/ 619 w 697"/>
                  <a:gd name="T3" fmla="*/ 0 h 818"/>
                  <a:gd name="T4" fmla="*/ 0 w 697"/>
                  <a:gd name="T5" fmla="*/ 818 h 818"/>
                  <a:gd name="T6" fmla="*/ 80 w 697"/>
                  <a:gd name="T7" fmla="*/ 818 h 818"/>
                  <a:gd name="T8" fmla="*/ 697 w 697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7" h="818">
                    <a:moveTo>
                      <a:pt x="697" y="0"/>
                    </a:moveTo>
                    <a:lnTo>
                      <a:pt x="619" y="0"/>
                    </a:lnTo>
                    <a:lnTo>
                      <a:pt x="0" y="818"/>
                    </a:lnTo>
                    <a:lnTo>
                      <a:pt x="80" y="818"/>
                    </a:lnTo>
                    <a:lnTo>
                      <a:pt x="697" y="0"/>
                    </a:lnTo>
                    <a:close/>
                  </a:path>
                </a:pathLst>
              </a:custGeom>
              <a:solidFill>
                <a:srgbClr val="EF64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Freeform 78"/>
              <p:cNvSpPr/>
              <p:nvPr/>
            </p:nvSpPr>
            <p:spPr bwMode="auto">
              <a:xfrm>
                <a:off x="9378498" y="2959446"/>
                <a:ext cx="1017977" cy="1194697"/>
              </a:xfrm>
              <a:custGeom>
                <a:avLst/>
                <a:gdLst>
                  <a:gd name="T0" fmla="*/ 697 w 697"/>
                  <a:gd name="T1" fmla="*/ 0 h 818"/>
                  <a:gd name="T2" fmla="*/ 619 w 697"/>
                  <a:gd name="T3" fmla="*/ 0 h 818"/>
                  <a:gd name="T4" fmla="*/ 0 w 697"/>
                  <a:gd name="T5" fmla="*/ 818 h 818"/>
                  <a:gd name="T6" fmla="*/ 80 w 697"/>
                  <a:gd name="T7" fmla="*/ 818 h 818"/>
                  <a:gd name="T8" fmla="*/ 697 w 697"/>
                  <a:gd name="T9" fmla="*/ 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7" h="818">
                    <a:moveTo>
                      <a:pt x="697" y="0"/>
                    </a:moveTo>
                    <a:lnTo>
                      <a:pt x="619" y="0"/>
                    </a:lnTo>
                    <a:lnTo>
                      <a:pt x="0" y="818"/>
                    </a:lnTo>
                    <a:lnTo>
                      <a:pt x="80" y="818"/>
                    </a:lnTo>
                    <a:lnTo>
                      <a:pt x="69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" name="Freeform 79"/>
              <p:cNvSpPr/>
              <p:nvPr/>
            </p:nvSpPr>
            <p:spPr bwMode="auto">
              <a:xfrm>
                <a:off x="9619481" y="2969669"/>
                <a:ext cx="963936" cy="1184475"/>
              </a:xfrm>
              <a:custGeom>
                <a:avLst/>
                <a:gdLst>
                  <a:gd name="T0" fmla="*/ 259 w 279"/>
                  <a:gd name="T1" fmla="*/ 0 h 343"/>
                  <a:gd name="T2" fmla="*/ 0 w 279"/>
                  <a:gd name="T3" fmla="*/ 343 h 343"/>
                  <a:gd name="T4" fmla="*/ 34 w 279"/>
                  <a:gd name="T5" fmla="*/ 343 h 343"/>
                  <a:gd name="T6" fmla="*/ 279 w 279"/>
                  <a:gd name="T7" fmla="*/ 19 h 343"/>
                  <a:gd name="T8" fmla="*/ 259 w 279"/>
                  <a:gd name="T9" fmla="*/ 0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9" h="343">
                    <a:moveTo>
                      <a:pt x="259" y="0"/>
                    </a:moveTo>
                    <a:cubicBezTo>
                      <a:pt x="0" y="343"/>
                      <a:pt x="0" y="343"/>
                      <a:pt x="0" y="343"/>
                    </a:cubicBezTo>
                    <a:cubicBezTo>
                      <a:pt x="34" y="343"/>
                      <a:pt x="34" y="343"/>
                      <a:pt x="34" y="343"/>
                    </a:cubicBezTo>
                    <a:cubicBezTo>
                      <a:pt x="279" y="19"/>
                      <a:pt x="279" y="19"/>
                      <a:pt x="279" y="19"/>
                    </a:cubicBezTo>
                    <a:cubicBezTo>
                      <a:pt x="275" y="11"/>
                      <a:pt x="268" y="4"/>
                      <a:pt x="259" y="0"/>
                    </a:cubicBezTo>
                  </a:path>
                </a:pathLst>
              </a:custGeom>
              <a:solidFill>
                <a:srgbClr val="EF64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Freeform 80"/>
              <p:cNvSpPr/>
              <p:nvPr/>
            </p:nvSpPr>
            <p:spPr bwMode="auto">
              <a:xfrm>
                <a:off x="9864847" y="3182904"/>
                <a:ext cx="731716" cy="971240"/>
              </a:xfrm>
              <a:custGeom>
                <a:avLst/>
                <a:gdLst>
                  <a:gd name="T0" fmla="*/ 501 w 501"/>
                  <a:gd name="T1" fmla="*/ 0 h 665"/>
                  <a:gd name="T2" fmla="*/ 0 w 501"/>
                  <a:gd name="T3" fmla="*/ 665 h 665"/>
                  <a:gd name="T4" fmla="*/ 78 w 501"/>
                  <a:gd name="T5" fmla="*/ 665 h 665"/>
                  <a:gd name="T6" fmla="*/ 501 w 501"/>
                  <a:gd name="T7" fmla="*/ 107 h 665"/>
                  <a:gd name="T8" fmla="*/ 501 w 501"/>
                  <a:gd name="T9" fmla="*/ 0 h 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1" h="665">
                    <a:moveTo>
                      <a:pt x="501" y="0"/>
                    </a:moveTo>
                    <a:lnTo>
                      <a:pt x="0" y="665"/>
                    </a:lnTo>
                    <a:lnTo>
                      <a:pt x="78" y="665"/>
                    </a:lnTo>
                    <a:lnTo>
                      <a:pt x="501" y="107"/>
                    </a:lnTo>
                    <a:lnTo>
                      <a:pt x="501" y="0"/>
                    </a:lnTo>
                    <a:close/>
                  </a:path>
                </a:pathLst>
              </a:custGeom>
              <a:solidFill>
                <a:srgbClr val="EF64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" name="Freeform 81"/>
              <p:cNvSpPr/>
              <p:nvPr/>
            </p:nvSpPr>
            <p:spPr bwMode="auto">
              <a:xfrm>
                <a:off x="9864847" y="3182904"/>
                <a:ext cx="731716" cy="971240"/>
              </a:xfrm>
              <a:custGeom>
                <a:avLst/>
                <a:gdLst>
                  <a:gd name="T0" fmla="*/ 501 w 501"/>
                  <a:gd name="T1" fmla="*/ 0 h 665"/>
                  <a:gd name="T2" fmla="*/ 0 w 501"/>
                  <a:gd name="T3" fmla="*/ 665 h 665"/>
                  <a:gd name="T4" fmla="*/ 78 w 501"/>
                  <a:gd name="T5" fmla="*/ 665 h 665"/>
                  <a:gd name="T6" fmla="*/ 501 w 501"/>
                  <a:gd name="T7" fmla="*/ 107 h 665"/>
                  <a:gd name="T8" fmla="*/ 501 w 501"/>
                  <a:gd name="T9" fmla="*/ 0 h 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1" h="665">
                    <a:moveTo>
                      <a:pt x="501" y="0"/>
                    </a:moveTo>
                    <a:lnTo>
                      <a:pt x="0" y="665"/>
                    </a:lnTo>
                    <a:lnTo>
                      <a:pt x="78" y="665"/>
                    </a:lnTo>
                    <a:lnTo>
                      <a:pt x="501" y="107"/>
                    </a:lnTo>
                    <a:lnTo>
                      <a:pt x="50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" name="Freeform 82"/>
              <p:cNvSpPr/>
              <p:nvPr/>
            </p:nvSpPr>
            <p:spPr bwMode="auto">
              <a:xfrm>
                <a:off x="10105832" y="3504216"/>
                <a:ext cx="490731" cy="649927"/>
              </a:xfrm>
              <a:custGeom>
                <a:avLst/>
                <a:gdLst>
                  <a:gd name="T0" fmla="*/ 336 w 336"/>
                  <a:gd name="T1" fmla="*/ 0 h 445"/>
                  <a:gd name="T2" fmla="*/ 0 w 336"/>
                  <a:gd name="T3" fmla="*/ 445 h 445"/>
                  <a:gd name="T4" fmla="*/ 81 w 336"/>
                  <a:gd name="T5" fmla="*/ 445 h 445"/>
                  <a:gd name="T6" fmla="*/ 336 w 336"/>
                  <a:gd name="T7" fmla="*/ 107 h 445"/>
                  <a:gd name="T8" fmla="*/ 336 w 336"/>
                  <a:gd name="T9" fmla="*/ 0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6" h="445">
                    <a:moveTo>
                      <a:pt x="336" y="0"/>
                    </a:moveTo>
                    <a:lnTo>
                      <a:pt x="0" y="445"/>
                    </a:lnTo>
                    <a:lnTo>
                      <a:pt x="81" y="445"/>
                    </a:lnTo>
                    <a:lnTo>
                      <a:pt x="336" y="107"/>
                    </a:lnTo>
                    <a:lnTo>
                      <a:pt x="336" y="0"/>
                    </a:lnTo>
                    <a:close/>
                  </a:path>
                </a:pathLst>
              </a:custGeom>
              <a:solidFill>
                <a:srgbClr val="EF64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" name="Freeform 83"/>
              <p:cNvSpPr/>
              <p:nvPr/>
            </p:nvSpPr>
            <p:spPr bwMode="auto">
              <a:xfrm>
                <a:off x="10105832" y="3504216"/>
                <a:ext cx="490731" cy="649927"/>
              </a:xfrm>
              <a:custGeom>
                <a:avLst/>
                <a:gdLst>
                  <a:gd name="T0" fmla="*/ 336 w 336"/>
                  <a:gd name="T1" fmla="*/ 0 h 445"/>
                  <a:gd name="T2" fmla="*/ 0 w 336"/>
                  <a:gd name="T3" fmla="*/ 445 h 445"/>
                  <a:gd name="T4" fmla="*/ 81 w 336"/>
                  <a:gd name="T5" fmla="*/ 445 h 445"/>
                  <a:gd name="T6" fmla="*/ 336 w 336"/>
                  <a:gd name="T7" fmla="*/ 107 h 445"/>
                  <a:gd name="T8" fmla="*/ 336 w 336"/>
                  <a:gd name="T9" fmla="*/ 0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6" h="445">
                    <a:moveTo>
                      <a:pt x="336" y="0"/>
                    </a:moveTo>
                    <a:lnTo>
                      <a:pt x="0" y="445"/>
                    </a:lnTo>
                    <a:lnTo>
                      <a:pt x="81" y="445"/>
                    </a:lnTo>
                    <a:lnTo>
                      <a:pt x="336" y="107"/>
                    </a:lnTo>
                    <a:lnTo>
                      <a:pt x="33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" name="Freeform 84"/>
              <p:cNvSpPr/>
              <p:nvPr/>
            </p:nvSpPr>
            <p:spPr bwMode="auto">
              <a:xfrm>
                <a:off x="10348276" y="3825528"/>
                <a:ext cx="248287" cy="328615"/>
              </a:xfrm>
              <a:custGeom>
                <a:avLst/>
                <a:gdLst>
                  <a:gd name="T0" fmla="*/ 72 w 72"/>
                  <a:gd name="T1" fmla="*/ 0 h 95"/>
                  <a:gd name="T2" fmla="*/ 0 w 72"/>
                  <a:gd name="T3" fmla="*/ 95 h 95"/>
                  <a:gd name="T4" fmla="*/ 32 w 72"/>
                  <a:gd name="T5" fmla="*/ 95 h 95"/>
                  <a:gd name="T6" fmla="*/ 34 w 72"/>
                  <a:gd name="T7" fmla="*/ 95 h 95"/>
                  <a:gd name="T8" fmla="*/ 72 w 72"/>
                  <a:gd name="T9" fmla="*/ 45 h 95"/>
                  <a:gd name="T10" fmla="*/ 72 w 72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95">
                    <a:moveTo>
                      <a:pt x="72" y="0"/>
                    </a:moveTo>
                    <a:cubicBezTo>
                      <a:pt x="0" y="95"/>
                      <a:pt x="0" y="95"/>
                      <a:pt x="0" y="95"/>
                    </a:cubicBezTo>
                    <a:cubicBezTo>
                      <a:pt x="32" y="95"/>
                      <a:pt x="32" y="95"/>
                      <a:pt x="32" y="95"/>
                    </a:cubicBezTo>
                    <a:cubicBezTo>
                      <a:pt x="33" y="95"/>
                      <a:pt x="33" y="95"/>
                      <a:pt x="34" y="95"/>
                    </a:cubicBezTo>
                    <a:cubicBezTo>
                      <a:pt x="72" y="45"/>
                      <a:pt x="72" y="45"/>
                      <a:pt x="72" y="45"/>
                    </a:cubicBezTo>
                    <a:cubicBezTo>
                      <a:pt x="72" y="0"/>
                      <a:pt x="72" y="0"/>
                      <a:pt x="72" y="0"/>
                    </a:cubicBezTo>
                  </a:path>
                </a:pathLst>
              </a:custGeom>
              <a:solidFill>
                <a:srgbClr val="EF64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" name="Freeform 85"/>
              <p:cNvSpPr/>
              <p:nvPr/>
            </p:nvSpPr>
            <p:spPr bwMode="auto">
              <a:xfrm>
                <a:off x="1837882" y="3101115"/>
                <a:ext cx="7340528" cy="904056"/>
              </a:xfrm>
              <a:custGeom>
                <a:avLst/>
                <a:gdLst>
                  <a:gd name="T0" fmla="*/ 1891 w 1911"/>
                  <a:gd name="T1" fmla="*/ 262 h 262"/>
                  <a:gd name="T2" fmla="*/ 20 w 1911"/>
                  <a:gd name="T3" fmla="*/ 262 h 262"/>
                  <a:gd name="T4" fmla="*/ 0 w 1911"/>
                  <a:gd name="T5" fmla="*/ 242 h 262"/>
                  <a:gd name="T6" fmla="*/ 0 w 1911"/>
                  <a:gd name="T7" fmla="*/ 20 h 262"/>
                  <a:gd name="T8" fmla="*/ 20 w 1911"/>
                  <a:gd name="T9" fmla="*/ 0 h 262"/>
                  <a:gd name="T10" fmla="*/ 1891 w 1911"/>
                  <a:gd name="T11" fmla="*/ 0 h 262"/>
                  <a:gd name="T12" fmla="*/ 1911 w 1911"/>
                  <a:gd name="T13" fmla="*/ 20 h 262"/>
                  <a:gd name="T14" fmla="*/ 1911 w 1911"/>
                  <a:gd name="T15" fmla="*/ 242 h 262"/>
                  <a:gd name="T16" fmla="*/ 1891 w 1911"/>
                  <a:gd name="T17" fmla="*/ 262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11" h="262">
                    <a:moveTo>
                      <a:pt x="1891" y="262"/>
                    </a:moveTo>
                    <a:cubicBezTo>
                      <a:pt x="20" y="262"/>
                      <a:pt x="20" y="262"/>
                      <a:pt x="20" y="262"/>
                    </a:cubicBezTo>
                    <a:cubicBezTo>
                      <a:pt x="9" y="262"/>
                      <a:pt x="0" y="253"/>
                      <a:pt x="0" y="242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1891" y="0"/>
                      <a:pt x="1891" y="0"/>
                      <a:pt x="1891" y="0"/>
                    </a:cubicBezTo>
                    <a:cubicBezTo>
                      <a:pt x="1902" y="0"/>
                      <a:pt x="1911" y="9"/>
                      <a:pt x="1911" y="20"/>
                    </a:cubicBezTo>
                    <a:cubicBezTo>
                      <a:pt x="1911" y="242"/>
                      <a:pt x="1911" y="242"/>
                      <a:pt x="1911" y="242"/>
                    </a:cubicBezTo>
                    <a:cubicBezTo>
                      <a:pt x="1911" y="253"/>
                      <a:pt x="1902" y="262"/>
                      <a:pt x="1891" y="262"/>
                    </a:cubicBezTo>
                    <a:close/>
                  </a:path>
                </a:pathLst>
              </a:custGeom>
              <a:solidFill>
                <a:srgbClr val="F5EDE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" name="Freeform 117"/>
              <p:cNvSpPr/>
              <p:nvPr/>
            </p:nvSpPr>
            <p:spPr bwMode="auto">
              <a:xfrm>
                <a:off x="1716659" y="2627910"/>
                <a:ext cx="4095271" cy="96393"/>
              </a:xfrm>
              <a:custGeom>
                <a:avLst/>
                <a:gdLst>
                  <a:gd name="T0" fmla="*/ 0 w 2804"/>
                  <a:gd name="T1" fmla="*/ 33 h 66"/>
                  <a:gd name="T2" fmla="*/ 0 w 2804"/>
                  <a:gd name="T3" fmla="*/ 66 h 66"/>
                  <a:gd name="T4" fmla="*/ 2804 w 2804"/>
                  <a:gd name="T5" fmla="*/ 66 h 66"/>
                  <a:gd name="T6" fmla="*/ 2804 w 2804"/>
                  <a:gd name="T7" fmla="*/ 0 h 66"/>
                  <a:gd name="T8" fmla="*/ 0 w 2804"/>
                  <a:gd name="T9" fmla="*/ 0 h 66"/>
                  <a:gd name="T10" fmla="*/ 0 w 2804"/>
                  <a:gd name="T11" fmla="*/ 66 h 66"/>
                  <a:gd name="T12" fmla="*/ 0 w 2804"/>
                  <a:gd name="T13" fmla="*/ 33 h 66"/>
                  <a:gd name="T14" fmla="*/ 0 w 2804"/>
                  <a:gd name="T15" fmla="*/ 66 h 66"/>
                  <a:gd name="T16" fmla="*/ 2804 w 2804"/>
                  <a:gd name="T17" fmla="*/ 66 h 66"/>
                  <a:gd name="T18" fmla="*/ 2804 w 2804"/>
                  <a:gd name="T19" fmla="*/ 0 h 66"/>
                  <a:gd name="T20" fmla="*/ 0 w 2804"/>
                  <a:gd name="T21" fmla="*/ 0 h 66"/>
                  <a:gd name="T22" fmla="*/ 0 w 2804"/>
                  <a:gd name="T23" fmla="*/ 66 h 66"/>
                  <a:gd name="T24" fmla="*/ 0 w 2804"/>
                  <a:gd name="T25" fmla="*/ 33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04" h="66">
                    <a:moveTo>
                      <a:pt x="0" y="33"/>
                    </a:moveTo>
                    <a:lnTo>
                      <a:pt x="0" y="66"/>
                    </a:lnTo>
                    <a:lnTo>
                      <a:pt x="2804" y="66"/>
                    </a:lnTo>
                    <a:lnTo>
                      <a:pt x="2804" y="0"/>
                    </a:lnTo>
                    <a:lnTo>
                      <a:pt x="0" y="0"/>
                    </a:lnTo>
                    <a:lnTo>
                      <a:pt x="0" y="66"/>
                    </a:lnTo>
                    <a:lnTo>
                      <a:pt x="0" y="33"/>
                    </a:lnTo>
                    <a:lnTo>
                      <a:pt x="0" y="66"/>
                    </a:lnTo>
                    <a:lnTo>
                      <a:pt x="2804" y="66"/>
                    </a:lnTo>
                    <a:lnTo>
                      <a:pt x="2804" y="0"/>
                    </a:lnTo>
                    <a:lnTo>
                      <a:pt x="0" y="0"/>
                    </a:lnTo>
                    <a:lnTo>
                      <a:pt x="0" y="66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ECF0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" name="Freeform 118"/>
              <p:cNvSpPr/>
              <p:nvPr/>
            </p:nvSpPr>
            <p:spPr bwMode="auto">
              <a:xfrm>
                <a:off x="1716659" y="2765198"/>
                <a:ext cx="8849233" cy="42355"/>
              </a:xfrm>
              <a:custGeom>
                <a:avLst/>
                <a:gdLst>
                  <a:gd name="T0" fmla="*/ 0 w 6059"/>
                  <a:gd name="T1" fmla="*/ 15 h 29"/>
                  <a:gd name="T2" fmla="*/ 0 w 6059"/>
                  <a:gd name="T3" fmla="*/ 29 h 29"/>
                  <a:gd name="T4" fmla="*/ 6059 w 6059"/>
                  <a:gd name="T5" fmla="*/ 29 h 29"/>
                  <a:gd name="T6" fmla="*/ 6059 w 6059"/>
                  <a:gd name="T7" fmla="*/ 0 h 29"/>
                  <a:gd name="T8" fmla="*/ 0 w 6059"/>
                  <a:gd name="T9" fmla="*/ 0 h 29"/>
                  <a:gd name="T10" fmla="*/ 0 w 6059"/>
                  <a:gd name="T11" fmla="*/ 29 h 29"/>
                  <a:gd name="T12" fmla="*/ 0 w 6059"/>
                  <a:gd name="T13" fmla="*/ 15 h 29"/>
                  <a:gd name="T14" fmla="*/ 0 w 6059"/>
                  <a:gd name="T15" fmla="*/ 29 h 29"/>
                  <a:gd name="T16" fmla="*/ 6059 w 6059"/>
                  <a:gd name="T17" fmla="*/ 29 h 29"/>
                  <a:gd name="T18" fmla="*/ 6059 w 6059"/>
                  <a:gd name="T19" fmla="*/ 0 h 29"/>
                  <a:gd name="T20" fmla="*/ 0 w 6059"/>
                  <a:gd name="T21" fmla="*/ 0 h 29"/>
                  <a:gd name="T22" fmla="*/ 0 w 6059"/>
                  <a:gd name="T23" fmla="*/ 29 h 29"/>
                  <a:gd name="T24" fmla="*/ 0 w 6059"/>
                  <a:gd name="T25" fmla="*/ 1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059" h="29">
                    <a:moveTo>
                      <a:pt x="0" y="15"/>
                    </a:moveTo>
                    <a:lnTo>
                      <a:pt x="0" y="29"/>
                    </a:lnTo>
                    <a:lnTo>
                      <a:pt x="6059" y="29"/>
                    </a:lnTo>
                    <a:lnTo>
                      <a:pt x="6059" y="0"/>
                    </a:lnTo>
                    <a:lnTo>
                      <a:pt x="0" y="0"/>
                    </a:lnTo>
                    <a:lnTo>
                      <a:pt x="0" y="29"/>
                    </a:lnTo>
                    <a:lnTo>
                      <a:pt x="0" y="15"/>
                    </a:lnTo>
                    <a:lnTo>
                      <a:pt x="0" y="29"/>
                    </a:lnTo>
                    <a:lnTo>
                      <a:pt x="6059" y="29"/>
                    </a:lnTo>
                    <a:lnTo>
                      <a:pt x="6059" y="0"/>
                    </a:lnTo>
                    <a:lnTo>
                      <a:pt x="0" y="0"/>
                    </a:lnTo>
                    <a:lnTo>
                      <a:pt x="0" y="29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ECF0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9" name="Freeform 23"/>
              <p:cNvSpPr>
                <a:spLocks noEditPoints="1"/>
              </p:cNvSpPr>
              <p:nvPr/>
            </p:nvSpPr>
            <p:spPr bwMode="auto">
              <a:xfrm>
                <a:off x="9529003" y="3182904"/>
                <a:ext cx="770694" cy="752936"/>
              </a:xfrm>
              <a:custGeom>
                <a:avLst/>
                <a:gdLst>
                  <a:gd name="T0" fmla="*/ 105 w 108"/>
                  <a:gd name="T1" fmla="*/ 95 h 107"/>
                  <a:gd name="T2" fmla="*/ 76 w 108"/>
                  <a:gd name="T3" fmla="*/ 66 h 107"/>
                  <a:gd name="T4" fmla="*/ 83 w 108"/>
                  <a:gd name="T5" fmla="*/ 42 h 107"/>
                  <a:gd name="T6" fmla="*/ 42 w 108"/>
                  <a:gd name="T7" fmla="*/ 0 h 107"/>
                  <a:gd name="T8" fmla="*/ 0 w 108"/>
                  <a:gd name="T9" fmla="*/ 42 h 107"/>
                  <a:gd name="T10" fmla="*/ 42 w 108"/>
                  <a:gd name="T11" fmla="*/ 83 h 107"/>
                  <a:gd name="T12" fmla="*/ 66 w 108"/>
                  <a:gd name="T13" fmla="*/ 76 h 107"/>
                  <a:gd name="T14" fmla="*/ 95 w 108"/>
                  <a:gd name="T15" fmla="*/ 105 h 107"/>
                  <a:gd name="T16" fmla="*/ 100 w 108"/>
                  <a:gd name="T17" fmla="*/ 107 h 107"/>
                  <a:gd name="T18" fmla="*/ 105 w 108"/>
                  <a:gd name="T19" fmla="*/ 105 h 107"/>
                  <a:gd name="T20" fmla="*/ 105 w 108"/>
                  <a:gd name="T21" fmla="*/ 95 h 107"/>
                  <a:gd name="T22" fmla="*/ 7 w 108"/>
                  <a:gd name="T23" fmla="*/ 42 h 107"/>
                  <a:gd name="T24" fmla="*/ 42 w 108"/>
                  <a:gd name="T25" fmla="*/ 7 h 107"/>
                  <a:gd name="T26" fmla="*/ 76 w 108"/>
                  <a:gd name="T27" fmla="*/ 42 h 107"/>
                  <a:gd name="T28" fmla="*/ 42 w 108"/>
                  <a:gd name="T29" fmla="*/ 76 h 107"/>
                  <a:gd name="T30" fmla="*/ 7 w 108"/>
                  <a:gd name="T31" fmla="*/ 42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8" h="107">
                    <a:moveTo>
                      <a:pt x="105" y="95"/>
                    </a:moveTo>
                    <a:cubicBezTo>
                      <a:pt x="76" y="66"/>
                      <a:pt x="76" y="66"/>
                      <a:pt x="76" y="66"/>
                    </a:cubicBezTo>
                    <a:cubicBezTo>
                      <a:pt x="81" y="59"/>
                      <a:pt x="83" y="51"/>
                      <a:pt x="83" y="42"/>
                    </a:cubicBezTo>
                    <a:cubicBezTo>
                      <a:pt x="83" y="19"/>
                      <a:pt x="65" y="0"/>
                      <a:pt x="42" y="0"/>
                    </a:cubicBezTo>
                    <a:cubicBezTo>
                      <a:pt x="19" y="0"/>
                      <a:pt x="0" y="19"/>
                      <a:pt x="0" y="42"/>
                    </a:cubicBezTo>
                    <a:cubicBezTo>
                      <a:pt x="0" y="65"/>
                      <a:pt x="19" y="83"/>
                      <a:pt x="42" y="83"/>
                    </a:cubicBezTo>
                    <a:cubicBezTo>
                      <a:pt x="51" y="83"/>
                      <a:pt x="59" y="81"/>
                      <a:pt x="66" y="76"/>
                    </a:cubicBezTo>
                    <a:cubicBezTo>
                      <a:pt x="95" y="105"/>
                      <a:pt x="95" y="105"/>
                      <a:pt x="95" y="105"/>
                    </a:cubicBezTo>
                    <a:cubicBezTo>
                      <a:pt x="96" y="106"/>
                      <a:pt x="98" y="107"/>
                      <a:pt x="100" y="107"/>
                    </a:cubicBezTo>
                    <a:cubicBezTo>
                      <a:pt x="101" y="107"/>
                      <a:pt x="103" y="106"/>
                      <a:pt x="105" y="105"/>
                    </a:cubicBezTo>
                    <a:cubicBezTo>
                      <a:pt x="108" y="102"/>
                      <a:pt x="108" y="97"/>
                      <a:pt x="105" y="95"/>
                    </a:cubicBezTo>
                    <a:moveTo>
                      <a:pt x="7" y="42"/>
                    </a:moveTo>
                    <a:cubicBezTo>
                      <a:pt x="7" y="23"/>
                      <a:pt x="23" y="7"/>
                      <a:pt x="42" y="7"/>
                    </a:cubicBezTo>
                    <a:cubicBezTo>
                      <a:pt x="61" y="7"/>
                      <a:pt x="76" y="23"/>
                      <a:pt x="76" y="42"/>
                    </a:cubicBezTo>
                    <a:cubicBezTo>
                      <a:pt x="76" y="61"/>
                      <a:pt x="61" y="76"/>
                      <a:pt x="42" y="76"/>
                    </a:cubicBezTo>
                    <a:cubicBezTo>
                      <a:pt x="23" y="76"/>
                      <a:pt x="7" y="61"/>
                      <a:pt x="7" y="42"/>
                    </a:cubicBezTo>
                  </a:path>
                </a:pathLst>
              </a:custGeom>
              <a:solidFill>
                <a:srgbClr val="F5EDE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84" name="组合 183"/>
            <p:cNvGrpSpPr/>
            <p:nvPr/>
          </p:nvGrpSpPr>
          <p:grpSpPr>
            <a:xfrm>
              <a:off x="1860541" y="4549451"/>
              <a:ext cx="2099970" cy="523220"/>
              <a:chOff x="2041516" y="4549451"/>
              <a:chExt cx="2099970" cy="523220"/>
            </a:xfrm>
          </p:grpSpPr>
          <p:sp>
            <p:nvSpPr>
              <p:cNvPr id="171" name="文本框 170"/>
              <p:cNvSpPr txBox="1"/>
              <p:nvPr/>
            </p:nvSpPr>
            <p:spPr>
              <a:xfrm>
                <a:off x="2286091" y="4549451"/>
                <a:ext cx="17215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 smtClean="0">
                    <a:solidFill>
                      <a:srgbClr val="1D495D"/>
                    </a:solidFill>
                    <a:latin typeface="方正综艺简体" panose="03000509000000000000" pitchFamily="65" charset="-122"/>
                    <a:ea typeface="方正综艺简体" panose="03000509000000000000" pitchFamily="65" charset="-122"/>
                  </a:rPr>
                  <a:t>PART 1</a:t>
                </a:r>
                <a:endParaRPr lang="en-US" altLang="zh-CN" sz="2800" dirty="0" smtClean="0">
                  <a:solidFill>
                    <a:srgbClr val="1D495D"/>
                  </a:solidFill>
                  <a:latin typeface="方正综艺简体" panose="03000509000000000000" pitchFamily="65" charset="-122"/>
                  <a:ea typeface="方正综艺简体" panose="03000509000000000000" pitchFamily="65" charset="-122"/>
                </a:endParaRPr>
              </a:p>
            </p:txBody>
          </p:sp>
          <p:grpSp>
            <p:nvGrpSpPr>
              <p:cNvPr id="172" name="组合 171"/>
              <p:cNvGrpSpPr/>
              <p:nvPr/>
            </p:nvGrpSpPr>
            <p:grpSpPr>
              <a:xfrm>
                <a:off x="2041516" y="4670388"/>
                <a:ext cx="2099970" cy="216000"/>
                <a:chOff x="1983866" y="2202506"/>
                <a:chExt cx="2099970" cy="216000"/>
              </a:xfrm>
            </p:grpSpPr>
            <p:sp>
              <p:nvSpPr>
                <p:cNvPr id="173" name="椭圆 172"/>
                <p:cNvSpPr>
                  <a:spLocks noChangeAspect="1"/>
                </p:cNvSpPr>
                <p:nvPr/>
              </p:nvSpPr>
              <p:spPr>
                <a:xfrm>
                  <a:off x="1983866" y="2202506"/>
                  <a:ext cx="216000" cy="216000"/>
                </a:xfrm>
                <a:prstGeom prst="ellipse">
                  <a:avLst/>
                </a:prstGeom>
                <a:noFill/>
                <a:ln w="15875">
                  <a:solidFill>
                    <a:srgbClr val="1D495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4" name="椭圆 173"/>
                <p:cNvSpPr>
                  <a:spLocks noChangeAspect="1"/>
                </p:cNvSpPr>
                <p:nvPr/>
              </p:nvSpPr>
              <p:spPr>
                <a:xfrm>
                  <a:off x="3975836" y="2256506"/>
                  <a:ext cx="108000" cy="108000"/>
                </a:xfrm>
                <a:prstGeom prst="ellipse">
                  <a:avLst/>
                </a:prstGeom>
                <a:solidFill>
                  <a:srgbClr val="1D495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183" name="组合 182"/>
            <p:cNvGrpSpPr/>
            <p:nvPr/>
          </p:nvGrpSpPr>
          <p:grpSpPr>
            <a:xfrm>
              <a:off x="3798511" y="4549451"/>
              <a:ext cx="1966127" cy="523220"/>
              <a:chOff x="3759053" y="4549451"/>
              <a:chExt cx="1966127" cy="523220"/>
            </a:xfrm>
          </p:grpSpPr>
          <p:sp>
            <p:nvSpPr>
              <p:cNvPr id="175" name="文本框 174"/>
              <p:cNvSpPr txBox="1"/>
              <p:nvPr/>
            </p:nvSpPr>
            <p:spPr>
              <a:xfrm>
                <a:off x="4003628" y="4549451"/>
                <a:ext cx="17215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 smtClean="0">
                    <a:solidFill>
                      <a:srgbClr val="1D495D"/>
                    </a:solidFill>
                    <a:latin typeface="方正综艺简体" panose="03000509000000000000" pitchFamily="65" charset="-122"/>
                    <a:ea typeface="方正综艺简体" panose="03000509000000000000" pitchFamily="65" charset="-122"/>
                  </a:rPr>
                  <a:t>PART 2</a:t>
                </a:r>
                <a:endParaRPr lang="en-US" altLang="zh-CN" sz="2800" dirty="0" smtClean="0">
                  <a:solidFill>
                    <a:srgbClr val="1D495D"/>
                  </a:solidFill>
                  <a:latin typeface="方正综艺简体" panose="03000509000000000000" pitchFamily="65" charset="-122"/>
                  <a:ea typeface="方正综艺简体" panose="03000509000000000000" pitchFamily="65" charset="-122"/>
                </a:endParaRPr>
              </a:p>
            </p:txBody>
          </p:sp>
          <p:sp>
            <p:nvSpPr>
              <p:cNvPr id="177" name="椭圆 176"/>
              <p:cNvSpPr>
                <a:spLocks noChangeAspect="1"/>
              </p:cNvSpPr>
              <p:nvPr/>
            </p:nvSpPr>
            <p:spPr>
              <a:xfrm>
                <a:off x="3759053" y="4670388"/>
                <a:ext cx="216000" cy="216000"/>
              </a:xfrm>
              <a:prstGeom prst="ellipse">
                <a:avLst/>
              </a:prstGeom>
              <a:noFill/>
              <a:ln w="15875">
                <a:solidFill>
                  <a:srgbClr val="1D495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2" name="组合 161"/>
            <p:cNvGrpSpPr/>
            <p:nvPr/>
          </p:nvGrpSpPr>
          <p:grpSpPr>
            <a:xfrm>
              <a:off x="5736481" y="4549451"/>
              <a:ext cx="1966127" cy="523220"/>
              <a:chOff x="5482850" y="4549451"/>
              <a:chExt cx="1966127" cy="523220"/>
            </a:xfrm>
          </p:grpSpPr>
          <p:sp>
            <p:nvSpPr>
              <p:cNvPr id="179" name="文本框 178"/>
              <p:cNvSpPr txBox="1"/>
              <p:nvPr/>
            </p:nvSpPr>
            <p:spPr>
              <a:xfrm>
                <a:off x="5727425" y="4549451"/>
                <a:ext cx="17215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 smtClean="0">
                    <a:solidFill>
                      <a:srgbClr val="1D495D"/>
                    </a:solidFill>
                    <a:latin typeface="方正综艺简体" panose="03000509000000000000" pitchFamily="65" charset="-122"/>
                    <a:ea typeface="方正综艺简体" panose="03000509000000000000" pitchFamily="65" charset="-122"/>
                  </a:rPr>
                  <a:t>PART 3</a:t>
                </a:r>
                <a:endParaRPr lang="en-US" altLang="zh-CN" sz="2800" dirty="0" smtClean="0">
                  <a:solidFill>
                    <a:srgbClr val="1D495D"/>
                  </a:solidFill>
                  <a:latin typeface="方正综艺简体" panose="03000509000000000000" pitchFamily="65" charset="-122"/>
                  <a:ea typeface="方正综艺简体" panose="03000509000000000000" pitchFamily="65" charset="-122"/>
                </a:endParaRPr>
              </a:p>
            </p:txBody>
          </p:sp>
          <p:sp>
            <p:nvSpPr>
              <p:cNvPr id="180" name="椭圆 179"/>
              <p:cNvSpPr>
                <a:spLocks noChangeAspect="1"/>
              </p:cNvSpPr>
              <p:nvPr/>
            </p:nvSpPr>
            <p:spPr>
              <a:xfrm>
                <a:off x="5482850" y="4670388"/>
                <a:ext cx="216000" cy="216000"/>
              </a:xfrm>
              <a:prstGeom prst="ellipse">
                <a:avLst/>
              </a:prstGeom>
              <a:noFill/>
              <a:ln w="15875">
                <a:solidFill>
                  <a:srgbClr val="1D495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55" name="组合 154"/>
            <p:cNvGrpSpPr/>
            <p:nvPr/>
          </p:nvGrpSpPr>
          <p:grpSpPr>
            <a:xfrm>
              <a:off x="7674452" y="4549451"/>
              <a:ext cx="1966127" cy="523220"/>
              <a:chOff x="7674452" y="4549451"/>
              <a:chExt cx="1966127" cy="523220"/>
            </a:xfrm>
          </p:grpSpPr>
          <p:sp>
            <p:nvSpPr>
              <p:cNvPr id="181" name="文本框 180"/>
              <p:cNvSpPr txBox="1"/>
              <p:nvPr/>
            </p:nvSpPr>
            <p:spPr>
              <a:xfrm>
                <a:off x="7919027" y="4549451"/>
                <a:ext cx="17215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 smtClean="0">
                    <a:solidFill>
                      <a:srgbClr val="1D495D"/>
                    </a:solidFill>
                    <a:latin typeface="方正综艺简体" panose="03000509000000000000" pitchFamily="65" charset="-122"/>
                    <a:ea typeface="方正综艺简体" panose="03000509000000000000" pitchFamily="65" charset="-122"/>
                  </a:rPr>
                  <a:t>PART 4</a:t>
                </a:r>
                <a:endParaRPr lang="en-US" altLang="zh-CN" sz="2800" dirty="0" smtClean="0">
                  <a:solidFill>
                    <a:srgbClr val="1D495D"/>
                  </a:solidFill>
                  <a:latin typeface="方正综艺简体" panose="03000509000000000000" pitchFamily="65" charset="-122"/>
                  <a:ea typeface="方正综艺简体" panose="03000509000000000000" pitchFamily="65" charset="-122"/>
                </a:endParaRPr>
              </a:p>
            </p:txBody>
          </p:sp>
          <p:sp>
            <p:nvSpPr>
              <p:cNvPr id="182" name="椭圆 181"/>
              <p:cNvSpPr>
                <a:spLocks noChangeAspect="1"/>
              </p:cNvSpPr>
              <p:nvPr/>
            </p:nvSpPr>
            <p:spPr>
              <a:xfrm>
                <a:off x="7674452" y="4670388"/>
                <a:ext cx="216000" cy="216000"/>
              </a:xfrm>
              <a:prstGeom prst="ellipse">
                <a:avLst/>
              </a:prstGeom>
              <a:noFill/>
              <a:ln w="15875">
                <a:solidFill>
                  <a:srgbClr val="1D495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86" name="文本框 185"/>
          <p:cNvSpPr txBox="1"/>
          <p:nvPr/>
        </p:nvSpPr>
        <p:spPr>
          <a:xfrm>
            <a:off x="2072008" y="2604226"/>
            <a:ext cx="70338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 smtClean="0">
                <a:solidFill>
                  <a:srgbClr val="1D495D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</a:rPr>
              <a:t>点击添加标题</a:t>
            </a:r>
            <a:endParaRPr lang="zh-CN" altLang="en-US" sz="4400" dirty="0">
              <a:solidFill>
                <a:srgbClr val="1D495D"/>
              </a:solidFill>
              <a:latin typeface="方正综艺简体" panose="03000509000000000000" pitchFamily="65" charset="-122"/>
              <a:ea typeface="方正综艺简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2773">
        <p:blinds dir="vert"/>
      </p:transition>
    </mc:Choice>
    <mc:Fallback>
      <p:transition spd="slow" advClick="0" advTm="2773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4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0"/>
    </p:bldLst>
  </p:timing>
</p:sld>
</file>

<file path=ppt/tags/tag1.xml><?xml version="1.0" encoding="utf-8"?>
<p:tagLst xmlns:p="http://schemas.openxmlformats.org/presentationml/2006/main">
  <p:tag name="ISPRING_PRESENTATION_TITLE" val="77"/>
  <p:tag name="commondata" val="eyJoZGlkIjoiYTQ3YTc2YjBlNWRhYjQ0NTA0MDBkN2E0YWM4YTZjZG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2684</Words>
  <Application>WPS 演示</Application>
  <PresentationFormat>宽屏</PresentationFormat>
  <Paragraphs>444</Paragraphs>
  <Slides>28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2" baseType="lpstr">
      <vt:lpstr>Arial</vt:lpstr>
      <vt:lpstr>宋体</vt:lpstr>
      <vt:lpstr>Wingdings</vt:lpstr>
      <vt:lpstr>方正综艺简体</vt:lpstr>
      <vt:lpstr>微软雅黑</vt:lpstr>
      <vt:lpstr>方正粗倩简体</vt:lpstr>
      <vt:lpstr>Calibri</vt:lpstr>
      <vt:lpstr>Arial Unicode MS</vt:lpstr>
      <vt:lpstr>Calibri</vt:lpstr>
      <vt:lpstr>Meiryo</vt:lpstr>
      <vt:lpstr>Yu Gothic UI</vt:lpstr>
      <vt:lpstr>Arial Narrow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77</dc:title>
  <dc:creator>admin</dc:creator>
  <cp:lastModifiedBy>Years later</cp:lastModifiedBy>
  <cp:revision>343</cp:revision>
  <dcterms:created xsi:type="dcterms:W3CDTF">2015-07-21T02:55:00Z</dcterms:created>
  <dcterms:modified xsi:type="dcterms:W3CDTF">2024-05-01T18:43:16Z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201432CA53554E67A0E99652C925E8DE_13</vt:lpwstr>
  </property>
  <property fmtid="{D5CDD505-2E9C-101B-9397-08002B2CF9AE}" pid="3" name="KSOProductBuildVer">
    <vt:lpwstr>2052-12.1.0.16417</vt:lpwstr>
  </property>
</Properties>
</file>